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82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</p:sldIdLst>
  <p:sldSz cy="5143500" cx="9144000"/>
  <p:notesSz cx="6858000" cy="9144000"/>
  <p:embeddedFontLst>
    <p:embeddedFont>
      <p:font typeface="Poppins"/>
      <p:regular r:id="rId35"/>
      <p:bold r:id="rId36"/>
      <p:italic r:id="rId37"/>
      <p:boldItalic r:id="rId38"/>
    </p:embeddedFont>
    <p:embeddedFont>
      <p:font typeface="Bebas Neue"/>
      <p:regular r:id="rId39"/>
    </p:embeddedFont>
    <p:embeddedFont>
      <p:font typeface="PT Sans"/>
      <p:regular r:id="rId40"/>
      <p:bold r:id="rId41"/>
      <p:italic r:id="rId42"/>
      <p:boldItalic r:id="rId4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PTSans-regular.fntdata"/><Relationship Id="rId20" Type="http://schemas.openxmlformats.org/officeDocument/2006/relationships/slide" Target="slides/slide16.xml"/><Relationship Id="rId42" Type="http://schemas.openxmlformats.org/officeDocument/2006/relationships/font" Target="fonts/PTSans-italic.fntdata"/><Relationship Id="rId41" Type="http://schemas.openxmlformats.org/officeDocument/2006/relationships/font" Target="fonts/PTSans-bold.fntdata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43" Type="http://schemas.openxmlformats.org/officeDocument/2006/relationships/font" Target="fonts/PTSans-boldItalic.fntdata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slide" Target="slides/slide25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11" Type="http://schemas.openxmlformats.org/officeDocument/2006/relationships/slide" Target="slides/slide7.xml"/><Relationship Id="rId33" Type="http://schemas.openxmlformats.org/officeDocument/2006/relationships/slide" Target="slides/slide29.xml"/><Relationship Id="rId10" Type="http://schemas.openxmlformats.org/officeDocument/2006/relationships/slide" Target="slides/slide6.xml"/><Relationship Id="rId32" Type="http://schemas.openxmlformats.org/officeDocument/2006/relationships/slide" Target="slides/slide28.xml"/><Relationship Id="rId13" Type="http://schemas.openxmlformats.org/officeDocument/2006/relationships/slide" Target="slides/slide9.xml"/><Relationship Id="rId35" Type="http://schemas.openxmlformats.org/officeDocument/2006/relationships/font" Target="fonts/Poppins-regular.fntdata"/><Relationship Id="rId12" Type="http://schemas.openxmlformats.org/officeDocument/2006/relationships/slide" Target="slides/slide8.xml"/><Relationship Id="rId34" Type="http://schemas.openxmlformats.org/officeDocument/2006/relationships/slide" Target="slides/slide30.xml"/><Relationship Id="rId15" Type="http://schemas.openxmlformats.org/officeDocument/2006/relationships/slide" Target="slides/slide11.xml"/><Relationship Id="rId37" Type="http://schemas.openxmlformats.org/officeDocument/2006/relationships/font" Target="fonts/Poppins-italic.fntdata"/><Relationship Id="rId14" Type="http://schemas.openxmlformats.org/officeDocument/2006/relationships/slide" Target="slides/slide10.xml"/><Relationship Id="rId36" Type="http://schemas.openxmlformats.org/officeDocument/2006/relationships/font" Target="fonts/Poppins-bold.fntdata"/><Relationship Id="rId17" Type="http://schemas.openxmlformats.org/officeDocument/2006/relationships/slide" Target="slides/slide13.xml"/><Relationship Id="rId39" Type="http://schemas.openxmlformats.org/officeDocument/2006/relationships/font" Target="fonts/BebasNeue-regular.fntdata"/><Relationship Id="rId16" Type="http://schemas.openxmlformats.org/officeDocument/2006/relationships/slide" Target="slides/slide12.xml"/><Relationship Id="rId38" Type="http://schemas.openxmlformats.org/officeDocument/2006/relationships/font" Target="fonts/Poppins-boldItalic.fntdata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63" name="Shape 30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4" name="Google Shape;3064;g1d5a7106a57_3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65" name="Google Shape;3065;g1d5a7106a57_3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20" name="Shape 38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1" name="Google Shape;3821;g1e0e656b72e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22" name="Google Shape;3822;g1e0e656b72e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27" name="Shape 3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8" name="Google Shape;3828;g1d5a7106a57_1_56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29" name="Google Shape;3829;g1d5a7106a57_1_56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97" name="Shape 3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8" name="Google Shape;3898;g1e0e656b72e_0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99" name="Google Shape;3899;g1e0e656b72e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87" name="Shape 39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8" name="Google Shape;3988;g1e0e656b72e_0_1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89" name="Google Shape;3989;g1e0e656b72e_0_1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73" name="Shape 40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4" name="Google Shape;4074;g1e0e656b72e_0_3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75" name="Google Shape;4075;g1e0e656b72e_0_3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82" name="Shape 40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3" name="Google Shape;4083;g1e0e656b72e_0_3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84" name="Google Shape;4084;g1e0e656b72e_0_3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88" name="Shape 40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9" name="Google Shape;4089;g1e0e656b72e_0_4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90" name="Google Shape;4090;g1e0e656b72e_0_4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16" name="Shape 4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7" name="Google Shape;4217;g1e0e656b72e_0_5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18" name="Google Shape;4218;g1e0e656b72e_0_5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99" name="Shape 4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" name="Google Shape;4300;g1e0e656b72e_0_6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01" name="Google Shape;4301;g1e0e656b72e_0_6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99" name="Shape 4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0" name="Google Shape;4400;g1e0e656b72e_0_8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01" name="Google Shape;4401;g1e0e656b72e_0_8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23" name="Shape 3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4" name="Google Shape;3224;g54dda1946d_6_3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25" name="Google Shape;3225;g54dda1946d_6_3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82" name="Shape 4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3" name="Google Shape;4483;g1e0e656b72e_0_10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84" name="Google Shape;4484;g1e0e656b72e_0_10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89" name="Shape 4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0" name="Google Shape;4590;g1e0e656b72e_0_12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91" name="Google Shape;4591;g1e0e656b72e_0_12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71" name="Shape 4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2" name="Google Shape;4772;g1e0e267eb44_0_2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73" name="Google Shape;4773;g1e0e267eb44_0_2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20" name="Shape 48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1" name="Google Shape;4821;g1d5a7106a57_1_47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22" name="Google Shape;4822;g1d5a7106a57_1_47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84" name="Shape 49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5" name="Google Shape;4985;g1e0e656b72e_0_14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86" name="Google Shape;4986;g1e0e656b72e_0_14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07" name="Shape 50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8" name="Google Shape;5008;g1e0e656b72e_0_17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09" name="Google Shape;5009;g1e0e656b72e_0_17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13" name="Shape 50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4" name="Google Shape;5014;g1e0e656b72e_0_17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15" name="Google Shape;5015;g1e0e656b72e_0_17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19" name="Shape 50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0" name="Google Shape;5020;g1e0e656b72e_0_17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21" name="Google Shape;5021;g1e0e656b72e_0_17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25" name="Shape 50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6" name="Google Shape;5026;g1d5a7106a57_1_52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27" name="Google Shape;5027;g1d5a7106a57_1_52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66" name="Shape 5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7" name="Google Shape;5167;g1d5a7106a57_1_43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68" name="Google Shape;5168;g1d5a7106a57_1_43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98" name="Shape 3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9" name="Google Shape;3399;g54dda1946d_6_2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00" name="Google Shape;3400;g54dda1946d_6_2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15" name="Shape 5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6" name="Google Shape;5316;g1d5a7106a57_1_49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17" name="Google Shape;5317;g1d5a7106a57_1_49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46" name="Shape 3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7" name="Google Shape;3447;g1d5a7106a57_1_47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48" name="Google Shape;3448;g1d5a7106a57_1_47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03" name="Shape 3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4" name="Google Shape;3504;g1e0e267eb44_0_1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05" name="Google Shape;3505;g1e0e267eb44_0_1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40" name="Shape 3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1" name="Google Shape;3541;g1d5a7106a57_1_49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42" name="Google Shape;3542;g1d5a7106a57_1_49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37" name="Shape 3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8" name="Google Shape;3638;g1e0e267eb44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39" name="Google Shape;3639;g1e0e267eb44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95" name="Shape 3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6" name="Google Shape;3696;g1d5a7106a57_1_56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97" name="Google Shape;3697;g1d5a7106a57_1_56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13" name="Shape 38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4" name="Google Shape;3814;g1d5a7106a57_1_76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15" name="Google Shape;3815;g1d5a7106a57_1_76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s://bit.ly/3A1uf1Q" TargetMode="External"/><Relationship Id="rId3" Type="http://schemas.openxmlformats.org/officeDocument/2006/relationships/hyperlink" Target="http://bit.ly/2TyoMsr" TargetMode="External"/><Relationship Id="rId4" Type="http://schemas.openxmlformats.org/officeDocument/2006/relationships/hyperlink" Target="http://bit.ly/2TtBDfr" TargetMode="Externa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/>
          <p:nvPr>
            <p:ph type="ctrTitle"/>
          </p:nvPr>
        </p:nvSpPr>
        <p:spPr>
          <a:xfrm>
            <a:off x="729475" y="562491"/>
            <a:ext cx="5980200" cy="1968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/>
        </p:txBody>
      </p:sp>
      <p:sp>
        <p:nvSpPr>
          <p:cNvPr id="10" name="Google Shape;10;p2"/>
          <p:cNvSpPr txBox="1"/>
          <p:nvPr>
            <p:ph idx="1" type="subTitle"/>
          </p:nvPr>
        </p:nvSpPr>
        <p:spPr>
          <a:xfrm>
            <a:off x="729475" y="2478025"/>
            <a:ext cx="5980200" cy="44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1" name="Google Shape;11;p2"/>
          <p:cNvSpPr/>
          <p:nvPr/>
        </p:nvSpPr>
        <p:spPr>
          <a:xfrm rot="10800000">
            <a:off x="6551760" y="-503444"/>
            <a:ext cx="3758015" cy="1668094"/>
          </a:xfrm>
          <a:custGeom>
            <a:rect b="b" l="l" r="r" t="t"/>
            <a:pathLst>
              <a:path extrusionOk="0" h="12500" w="28161">
                <a:moveTo>
                  <a:pt x="9800" y="0"/>
                </a:moveTo>
                <a:cubicBezTo>
                  <a:pt x="8313" y="0"/>
                  <a:pt x="6793" y="855"/>
                  <a:pt x="5588" y="1849"/>
                </a:cubicBezTo>
                <a:cubicBezTo>
                  <a:pt x="4175" y="3013"/>
                  <a:pt x="3062" y="4521"/>
                  <a:pt x="2316" y="6190"/>
                </a:cubicBezTo>
                <a:cubicBezTo>
                  <a:pt x="1132" y="8856"/>
                  <a:pt x="0" y="12499"/>
                  <a:pt x="4034" y="12499"/>
                </a:cubicBezTo>
                <a:cubicBezTo>
                  <a:pt x="4042" y="12499"/>
                  <a:pt x="4050" y="12499"/>
                  <a:pt x="4058" y="12499"/>
                </a:cubicBezTo>
                <a:cubicBezTo>
                  <a:pt x="9228" y="12477"/>
                  <a:pt x="14500" y="12192"/>
                  <a:pt x="19703" y="12192"/>
                </a:cubicBezTo>
                <a:cubicBezTo>
                  <a:pt x="21343" y="12192"/>
                  <a:pt x="22976" y="12221"/>
                  <a:pt x="24596" y="12294"/>
                </a:cubicBezTo>
                <a:cubicBezTo>
                  <a:pt x="24819" y="12305"/>
                  <a:pt x="25044" y="12314"/>
                  <a:pt x="25268" y="12314"/>
                </a:cubicBezTo>
                <a:cubicBezTo>
                  <a:pt x="25812" y="12314"/>
                  <a:pt x="26353" y="12262"/>
                  <a:pt x="26851" y="12060"/>
                </a:cubicBezTo>
                <a:cubicBezTo>
                  <a:pt x="27553" y="11775"/>
                  <a:pt x="28161" y="11109"/>
                  <a:pt x="28139" y="10347"/>
                </a:cubicBezTo>
                <a:cubicBezTo>
                  <a:pt x="28132" y="10003"/>
                  <a:pt x="28000" y="9681"/>
                  <a:pt x="27839" y="9381"/>
                </a:cubicBezTo>
                <a:cubicBezTo>
                  <a:pt x="27480" y="8722"/>
                  <a:pt x="26975" y="8144"/>
                  <a:pt x="26368" y="7712"/>
                </a:cubicBezTo>
                <a:cubicBezTo>
                  <a:pt x="25658" y="7215"/>
                  <a:pt x="24831" y="6914"/>
                  <a:pt x="24091" y="6468"/>
                </a:cubicBezTo>
                <a:cubicBezTo>
                  <a:pt x="23154" y="5912"/>
                  <a:pt x="22898" y="5026"/>
                  <a:pt x="22159" y="4367"/>
                </a:cubicBezTo>
                <a:cubicBezTo>
                  <a:pt x="21427" y="3730"/>
                  <a:pt x="20270" y="3482"/>
                  <a:pt x="19341" y="3379"/>
                </a:cubicBezTo>
                <a:cubicBezTo>
                  <a:pt x="17423" y="3174"/>
                  <a:pt x="15161" y="3482"/>
                  <a:pt x="13507" y="2281"/>
                </a:cubicBezTo>
                <a:cubicBezTo>
                  <a:pt x="13112" y="1988"/>
                  <a:pt x="12834" y="1571"/>
                  <a:pt x="12497" y="1213"/>
                </a:cubicBezTo>
                <a:cubicBezTo>
                  <a:pt x="11671" y="344"/>
                  <a:pt x="10742" y="0"/>
                  <a:pt x="98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/>
          <p:nvPr/>
        </p:nvSpPr>
        <p:spPr>
          <a:xfrm rot="-3351823">
            <a:off x="7374981" y="3554598"/>
            <a:ext cx="3341206" cy="2019902"/>
          </a:xfrm>
          <a:custGeom>
            <a:rect b="b" l="l" r="r" t="t"/>
            <a:pathLst>
              <a:path extrusionOk="0" h="14665" w="24258">
                <a:moveTo>
                  <a:pt x="16237" y="1"/>
                </a:moveTo>
                <a:cubicBezTo>
                  <a:pt x="15751" y="1"/>
                  <a:pt x="15273" y="81"/>
                  <a:pt x="14823" y="275"/>
                </a:cubicBezTo>
                <a:cubicBezTo>
                  <a:pt x="14632" y="363"/>
                  <a:pt x="14457" y="458"/>
                  <a:pt x="14288" y="575"/>
                </a:cubicBezTo>
                <a:cubicBezTo>
                  <a:pt x="13256" y="1249"/>
                  <a:pt x="12473" y="2369"/>
                  <a:pt x="11287" y="2683"/>
                </a:cubicBezTo>
                <a:cubicBezTo>
                  <a:pt x="11035" y="2752"/>
                  <a:pt x="10780" y="2780"/>
                  <a:pt x="10524" y="2780"/>
                </a:cubicBezTo>
                <a:cubicBezTo>
                  <a:pt x="9652" y="2780"/>
                  <a:pt x="8764" y="2453"/>
                  <a:pt x="7899" y="2266"/>
                </a:cubicBezTo>
                <a:cubicBezTo>
                  <a:pt x="7384" y="2155"/>
                  <a:pt x="6854" y="2098"/>
                  <a:pt x="6324" y="2098"/>
                </a:cubicBezTo>
                <a:cubicBezTo>
                  <a:pt x="4661" y="2098"/>
                  <a:pt x="3002" y="2657"/>
                  <a:pt x="1853" y="3840"/>
                </a:cubicBezTo>
                <a:cubicBezTo>
                  <a:pt x="338" y="5399"/>
                  <a:pt x="1" y="8107"/>
                  <a:pt x="1399" y="9776"/>
                </a:cubicBezTo>
                <a:cubicBezTo>
                  <a:pt x="2314" y="10867"/>
                  <a:pt x="3741" y="11364"/>
                  <a:pt x="5095" y="11811"/>
                </a:cubicBezTo>
                <a:cubicBezTo>
                  <a:pt x="7503" y="12609"/>
                  <a:pt x="9977" y="13048"/>
                  <a:pt x="12422" y="13721"/>
                </a:cubicBezTo>
                <a:cubicBezTo>
                  <a:pt x="13410" y="13992"/>
                  <a:pt x="14376" y="14102"/>
                  <a:pt x="15386" y="14248"/>
                </a:cubicBezTo>
                <a:cubicBezTo>
                  <a:pt x="16124" y="14356"/>
                  <a:pt x="16848" y="14665"/>
                  <a:pt x="17613" y="14665"/>
                </a:cubicBezTo>
                <a:cubicBezTo>
                  <a:pt x="17675" y="14665"/>
                  <a:pt x="17738" y="14663"/>
                  <a:pt x="17802" y="14658"/>
                </a:cubicBezTo>
                <a:cubicBezTo>
                  <a:pt x="19588" y="14534"/>
                  <a:pt x="21103" y="12975"/>
                  <a:pt x="22128" y="11599"/>
                </a:cubicBezTo>
                <a:cubicBezTo>
                  <a:pt x="23928" y="9176"/>
                  <a:pt x="24258" y="5611"/>
                  <a:pt x="22355" y="3167"/>
                </a:cubicBezTo>
                <a:cubicBezTo>
                  <a:pt x="21352" y="1878"/>
                  <a:pt x="19917" y="985"/>
                  <a:pt x="18387" y="429"/>
                </a:cubicBezTo>
                <a:cubicBezTo>
                  <a:pt x="17700" y="179"/>
                  <a:pt x="16960" y="1"/>
                  <a:pt x="1623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" name="Google Shape;13;p2"/>
          <p:cNvSpPr/>
          <p:nvPr/>
        </p:nvSpPr>
        <p:spPr>
          <a:xfrm rot="-9358647">
            <a:off x="-1078529" y="3641232"/>
            <a:ext cx="2740316" cy="1925554"/>
          </a:xfrm>
          <a:custGeom>
            <a:rect b="b" l="l" r="r" t="t"/>
            <a:pathLst>
              <a:path extrusionOk="0" h="17673" w="25151">
                <a:moveTo>
                  <a:pt x="6749" y="0"/>
                </a:moveTo>
                <a:cubicBezTo>
                  <a:pt x="5080" y="0"/>
                  <a:pt x="3460" y="393"/>
                  <a:pt x="2226" y="1478"/>
                </a:cubicBezTo>
                <a:cubicBezTo>
                  <a:pt x="330" y="3154"/>
                  <a:pt x="0" y="6323"/>
                  <a:pt x="1516" y="8351"/>
                </a:cubicBezTo>
                <a:cubicBezTo>
                  <a:pt x="2650" y="9881"/>
                  <a:pt x="4509" y="10635"/>
                  <a:pt x="6119" y="11652"/>
                </a:cubicBezTo>
                <a:cubicBezTo>
                  <a:pt x="9150" y="13555"/>
                  <a:pt x="11587" y="16593"/>
                  <a:pt x="15064" y="17456"/>
                </a:cubicBezTo>
                <a:cubicBezTo>
                  <a:pt x="15651" y="17603"/>
                  <a:pt x="16253" y="17673"/>
                  <a:pt x="16854" y="17673"/>
                </a:cubicBezTo>
                <a:cubicBezTo>
                  <a:pt x="19022" y="17673"/>
                  <a:pt x="21193" y="16762"/>
                  <a:pt x="22705" y="15209"/>
                </a:cubicBezTo>
                <a:cubicBezTo>
                  <a:pt x="25150" y="12706"/>
                  <a:pt x="22625" y="11118"/>
                  <a:pt x="21205" y="8724"/>
                </a:cubicBezTo>
                <a:cubicBezTo>
                  <a:pt x="20627" y="7758"/>
                  <a:pt x="20268" y="6660"/>
                  <a:pt x="19624" y="5731"/>
                </a:cubicBezTo>
                <a:cubicBezTo>
                  <a:pt x="18848" y="4603"/>
                  <a:pt x="17699" y="3769"/>
                  <a:pt x="16520" y="3074"/>
                </a:cubicBezTo>
                <a:cubicBezTo>
                  <a:pt x="14442" y="1837"/>
                  <a:pt x="12180" y="929"/>
                  <a:pt x="9823" y="380"/>
                </a:cubicBezTo>
                <a:cubicBezTo>
                  <a:pt x="8833" y="151"/>
                  <a:pt x="7781" y="0"/>
                  <a:pt x="674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" name="Google Shape;14;p2"/>
          <p:cNvSpPr/>
          <p:nvPr/>
        </p:nvSpPr>
        <p:spPr>
          <a:xfrm rot="7721572">
            <a:off x="-822453" y="-1178909"/>
            <a:ext cx="2740318" cy="1925555"/>
          </a:xfrm>
          <a:custGeom>
            <a:rect b="b" l="l" r="r" t="t"/>
            <a:pathLst>
              <a:path extrusionOk="0" h="17673" w="25151">
                <a:moveTo>
                  <a:pt x="6749" y="0"/>
                </a:moveTo>
                <a:cubicBezTo>
                  <a:pt x="5080" y="0"/>
                  <a:pt x="3460" y="393"/>
                  <a:pt x="2226" y="1478"/>
                </a:cubicBezTo>
                <a:cubicBezTo>
                  <a:pt x="330" y="3154"/>
                  <a:pt x="0" y="6323"/>
                  <a:pt x="1516" y="8351"/>
                </a:cubicBezTo>
                <a:cubicBezTo>
                  <a:pt x="2650" y="9881"/>
                  <a:pt x="4509" y="10635"/>
                  <a:pt x="6119" y="11652"/>
                </a:cubicBezTo>
                <a:cubicBezTo>
                  <a:pt x="9150" y="13555"/>
                  <a:pt x="11587" y="16593"/>
                  <a:pt x="15064" y="17456"/>
                </a:cubicBezTo>
                <a:cubicBezTo>
                  <a:pt x="15651" y="17603"/>
                  <a:pt x="16253" y="17673"/>
                  <a:pt x="16854" y="17673"/>
                </a:cubicBezTo>
                <a:cubicBezTo>
                  <a:pt x="19022" y="17673"/>
                  <a:pt x="21193" y="16762"/>
                  <a:pt x="22705" y="15209"/>
                </a:cubicBezTo>
                <a:cubicBezTo>
                  <a:pt x="25150" y="12706"/>
                  <a:pt x="22625" y="11118"/>
                  <a:pt x="21205" y="8724"/>
                </a:cubicBezTo>
                <a:cubicBezTo>
                  <a:pt x="20627" y="7758"/>
                  <a:pt x="20268" y="6660"/>
                  <a:pt x="19624" y="5731"/>
                </a:cubicBezTo>
                <a:cubicBezTo>
                  <a:pt x="18848" y="4603"/>
                  <a:pt x="17699" y="3769"/>
                  <a:pt x="16520" y="3074"/>
                </a:cubicBezTo>
                <a:cubicBezTo>
                  <a:pt x="14442" y="1837"/>
                  <a:pt x="12180" y="929"/>
                  <a:pt x="9823" y="380"/>
                </a:cubicBezTo>
                <a:cubicBezTo>
                  <a:pt x="8833" y="151"/>
                  <a:pt x="7781" y="0"/>
                  <a:pt x="674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" name="Google Shape;15;p2"/>
          <p:cNvSpPr/>
          <p:nvPr/>
        </p:nvSpPr>
        <p:spPr>
          <a:xfrm rot="-8514704">
            <a:off x="8445586" y="-70741"/>
            <a:ext cx="732335" cy="674510"/>
          </a:xfrm>
          <a:custGeom>
            <a:rect b="b" l="l" r="r" t="t"/>
            <a:pathLst>
              <a:path extrusionOk="0" h="9250" w="10043">
                <a:moveTo>
                  <a:pt x="9235" y="1"/>
                </a:moveTo>
                <a:cubicBezTo>
                  <a:pt x="9184" y="1"/>
                  <a:pt x="9135" y="8"/>
                  <a:pt x="9084" y="23"/>
                </a:cubicBezTo>
                <a:cubicBezTo>
                  <a:pt x="8864" y="81"/>
                  <a:pt x="8688" y="235"/>
                  <a:pt x="8600" y="447"/>
                </a:cubicBezTo>
                <a:cubicBezTo>
                  <a:pt x="8535" y="601"/>
                  <a:pt x="8527" y="784"/>
                  <a:pt x="8579" y="952"/>
                </a:cubicBezTo>
                <a:cubicBezTo>
                  <a:pt x="8579" y="1011"/>
                  <a:pt x="8593" y="1077"/>
                  <a:pt x="8615" y="1135"/>
                </a:cubicBezTo>
                <a:cubicBezTo>
                  <a:pt x="8681" y="1325"/>
                  <a:pt x="8842" y="1472"/>
                  <a:pt x="9032" y="1530"/>
                </a:cubicBezTo>
                <a:cubicBezTo>
                  <a:pt x="8762" y="3492"/>
                  <a:pt x="8425" y="5476"/>
                  <a:pt x="7568" y="7283"/>
                </a:cubicBezTo>
                <a:cubicBezTo>
                  <a:pt x="7444" y="7554"/>
                  <a:pt x="7298" y="7832"/>
                  <a:pt x="7144" y="8089"/>
                </a:cubicBezTo>
                <a:cubicBezTo>
                  <a:pt x="7071" y="8220"/>
                  <a:pt x="6990" y="8345"/>
                  <a:pt x="6910" y="8469"/>
                </a:cubicBezTo>
                <a:cubicBezTo>
                  <a:pt x="6888" y="8491"/>
                  <a:pt x="6873" y="8520"/>
                  <a:pt x="6851" y="8550"/>
                </a:cubicBezTo>
                <a:cubicBezTo>
                  <a:pt x="6793" y="6669"/>
                  <a:pt x="6580" y="4795"/>
                  <a:pt x="6214" y="2943"/>
                </a:cubicBezTo>
                <a:cubicBezTo>
                  <a:pt x="6156" y="2643"/>
                  <a:pt x="6090" y="2336"/>
                  <a:pt x="6024" y="2035"/>
                </a:cubicBezTo>
                <a:cubicBezTo>
                  <a:pt x="6368" y="1867"/>
                  <a:pt x="6624" y="1486"/>
                  <a:pt x="6566" y="1091"/>
                </a:cubicBezTo>
                <a:cubicBezTo>
                  <a:pt x="6500" y="622"/>
                  <a:pt x="6083" y="244"/>
                  <a:pt x="5622" y="244"/>
                </a:cubicBezTo>
                <a:cubicBezTo>
                  <a:pt x="5516" y="244"/>
                  <a:pt x="5407" y="264"/>
                  <a:pt x="5299" y="308"/>
                </a:cubicBezTo>
                <a:cubicBezTo>
                  <a:pt x="5116" y="381"/>
                  <a:pt x="4955" y="513"/>
                  <a:pt x="4846" y="681"/>
                </a:cubicBezTo>
                <a:cubicBezTo>
                  <a:pt x="4802" y="725"/>
                  <a:pt x="4772" y="784"/>
                  <a:pt x="4750" y="850"/>
                </a:cubicBezTo>
                <a:cubicBezTo>
                  <a:pt x="4663" y="1157"/>
                  <a:pt x="4677" y="1450"/>
                  <a:pt x="4860" y="1721"/>
                </a:cubicBezTo>
                <a:cubicBezTo>
                  <a:pt x="5007" y="1940"/>
                  <a:pt x="5241" y="2087"/>
                  <a:pt x="5504" y="2123"/>
                </a:cubicBezTo>
                <a:cubicBezTo>
                  <a:pt x="5556" y="2131"/>
                  <a:pt x="5607" y="2131"/>
                  <a:pt x="5651" y="2131"/>
                </a:cubicBezTo>
                <a:cubicBezTo>
                  <a:pt x="6031" y="3843"/>
                  <a:pt x="6288" y="5578"/>
                  <a:pt x="6412" y="7320"/>
                </a:cubicBezTo>
                <a:cubicBezTo>
                  <a:pt x="6434" y="7620"/>
                  <a:pt x="6449" y="7920"/>
                  <a:pt x="6463" y="8228"/>
                </a:cubicBezTo>
                <a:cubicBezTo>
                  <a:pt x="5804" y="6705"/>
                  <a:pt x="5029" y="5234"/>
                  <a:pt x="4136" y="3843"/>
                </a:cubicBezTo>
                <a:cubicBezTo>
                  <a:pt x="3945" y="3536"/>
                  <a:pt x="3748" y="3243"/>
                  <a:pt x="3543" y="2943"/>
                </a:cubicBezTo>
                <a:cubicBezTo>
                  <a:pt x="3631" y="2782"/>
                  <a:pt x="3667" y="2599"/>
                  <a:pt x="3645" y="2409"/>
                </a:cubicBezTo>
                <a:cubicBezTo>
                  <a:pt x="3604" y="2001"/>
                  <a:pt x="3262" y="1658"/>
                  <a:pt x="2854" y="1658"/>
                </a:cubicBezTo>
                <a:cubicBezTo>
                  <a:pt x="2830" y="1658"/>
                  <a:pt x="2806" y="1660"/>
                  <a:pt x="2781" y="1662"/>
                </a:cubicBezTo>
                <a:cubicBezTo>
                  <a:pt x="2599" y="1677"/>
                  <a:pt x="2437" y="1750"/>
                  <a:pt x="2306" y="1874"/>
                </a:cubicBezTo>
                <a:cubicBezTo>
                  <a:pt x="2137" y="2043"/>
                  <a:pt x="2064" y="2248"/>
                  <a:pt x="2079" y="2489"/>
                </a:cubicBezTo>
                <a:cubicBezTo>
                  <a:pt x="2086" y="2636"/>
                  <a:pt x="2174" y="2775"/>
                  <a:pt x="2291" y="2870"/>
                </a:cubicBezTo>
                <a:cubicBezTo>
                  <a:pt x="2401" y="3082"/>
                  <a:pt x="2584" y="3272"/>
                  <a:pt x="2833" y="3302"/>
                </a:cubicBezTo>
                <a:cubicBezTo>
                  <a:pt x="2859" y="3304"/>
                  <a:pt x="2884" y="3305"/>
                  <a:pt x="2910" y="3305"/>
                </a:cubicBezTo>
                <a:cubicBezTo>
                  <a:pt x="3036" y="3305"/>
                  <a:pt x="3155" y="3276"/>
                  <a:pt x="3265" y="3221"/>
                </a:cubicBezTo>
                <a:cubicBezTo>
                  <a:pt x="4187" y="4561"/>
                  <a:pt x="5007" y="5981"/>
                  <a:pt x="5695" y="7452"/>
                </a:cubicBezTo>
                <a:cubicBezTo>
                  <a:pt x="5870" y="7825"/>
                  <a:pt x="6039" y="8206"/>
                  <a:pt x="6200" y="8586"/>
                </a:cubicBezTo>
                <a:cubicBezTo>
                  <a:pt x="4911" y="7445"/>
                  <a:pt x="3696" y="6229"/>
                  <a:pt x="2547" y="4956"/>
                </a:cubicBezTo>
                <a:cubicBezTo>
                  <a:pt x="2328" y="4707"/>
                  <a:pt x="2115" y="4458"/>
                  <a:pt x="1896" y="4209"/>
                </a:cubicBezTo>
                <a:cubicBezTo>
                  <a:pt x="2057" y="3669"/>
                  <a:pt x="1640" y="3108"/>
                  <a:pt x="1076" y="3108"/>
                </a:cubicBezTo>
                <a:cubicBezTo>
                  <a:pt x="1052" y="3108"/>
                  <a:pt x="1028" y="3109"/>
                  <a:pt x="1003" y="3111"/>
                </a:cubicBezTo>
                <a:cubicBezTo>
                  <a:pt x="893" y="3119"/>
                  <a:pt x="791" y="3155"/>
                  <a:pt x="695" y="3199"/>
                </a:cubicBezTo>
                <a:cubicBezTo>
                  <a:pt x="571" y="3228"/>
                  <a:pt x="454" y="3294"/>
                  <a:pt x="366" y="3404"/>
                </a:cubicBezTo>
                <a:cubicBezTo>
                  <a:pt x="0" y="3843"/>
                  <a:pt x="183" y="4546"/>
                  <a:pt x="688" y="4788"/>
                </a:cubicBezTo>
                <a:cubicBezTo>
                  <a:pt x="799" y="4841"/>
                  <a:pt x="916" y="4866"/>
                  <a:pt x="1031" y="4866"/>
                </a:cubicBezTo>
                <a:cubicBezTo>
                  <a:pt x="1280" y="4866"/>
                  <a:pt x="1523" y="4751"/>
                  <a:pt x="1698" y="4561"/>
                </a:cubicBezTo>
                <a:cubicBezTo>
                  <a:pt x="2774" y="5805"/>
                  <a:pt x="3916" y="6998"/>
                  <a:pt x="5116" y="8118"/>
                </a:cubicBezTo>
                <a:cubicBezTo>
                  <a:pt x="5512" y="8491"/>
                  <a:pt x="5914" y="8850"/>
                  <a:pt x="6317" y="9201"/>
                </a:cubicBezTo>
                <a:cubicBezTo>
                  <a:pt x="6354" y="9236"/>
                  <a:pt x="6395" y="9250"/>
                  <a:pt x="6433" y="9250"/>
                </a:cubicBezTo>
                <a:cubicBezTo>
                  <a:pt x="6484" y="9250"/>
                  <a:pt x="6532" y="9224"/>
                  <a:pt x="6566" y="9187"/>
                </a:cubicBezTo>
                <a:cubicBezTo>
                  <a:pt x="6592" y="9204"/>
                  <a:pt x="6624" y="9213"/>
                  <a:pt x="6657" y="9213"/>
                </a:cubicBezTo>
                <a:cubicBezTo>
                  <a:pt x="6705" y="9213"/>
                  <a:pt x="6756" y="9195"/>
                  <a:pt x="6800" y="9165"/>
                </a:cubicBezTo>
                <a:cubicBezTo>
                  <a:pt x="6866" y="9143"/>
                  <a:pt x="6932" y="9091"/>
                  <a:pt x="6983" y="9033"/>
                </a:cubicBezTo>
                <a:cubicBezTo>
                  <a:pt x="7180" y="8784"/>
                  <a:pt x="7342" y="8513"/>
                  <a:pt x="7495" y="8242"/>
                </a:cubicBezTo>
                <a:cubicBezTo>
                  <a:pt x="7810" y="7715"/>
                  <a:pt x="8066" y="7166"/>
                  <a:pt x="8286" y="6595"/>
                </a:cubicBezTo>
                <a:cubicBezTo>
                  <a:pt x="8725" y="5424"/>
                  <a:pt x="8996" y="4202"/>
                  <a:pt x="9201" y="2972"/>
                </a:cubicBezTo>
                <a:cubicBezTo>
                  <a:pt x="9281" y="2497"/>
                  <a:pt x="9354" y="2013"/>
                  <a:pt x="9420" y="1530"/>
                </a:cubicBezTo>
                <a:cubicBezTo>
                  <a:pt x="9523" y="1508"/>
                  <a:pt x="9611" y="1464"/>
                  <a:pt x="9691" y="1399"/>
                </a:cubicBezTo>
                <a:cubicBezTo>
                  <a:pt x="10042" y="1135"/>
                  <a:pt x="10035" y="645"/>
                  <a:pt x="9786" y="315"/>
                </a:cubicBezTo>
                <a:cubicBezTo>
                  <a:pt x="9764" y="286"/>
                  <a:pt x="9735" y="257"/>
                  <a:pt x="9713" y="235"/>
                </a:cubicBezTo>
                <a:cubicBezTo>
                  <a:pt x="9611" y="132"/>
                  <a:pt x="9530" y="59"/>
                  <a:pt x="9391" y="23"/>
                </a:cubicBezTo>
                <a:cubicBezTo>
                  <a:pt x="9336" y="8"/>
                  <a:pt x="9285" y="1"/>
                  <a:pt x="923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" name="Google Shape;16;p2"/>
          <p:cNvSpPr/>
          <p:nvPr/>
        </p:nvSpPr>
        <p:spPr>
          <a:xfrm rot="1800038">
            <a:off x="279437" y="4916056"/>
            <a:ext cx="867574" cy="440398"/>
          </a:xfrm>
          <a:custGeom>
            <a:rect b="b" l="l" r="r" t="t"/>
            <a:pathLst>
              <a:path extrusionOk="0" h="3894" w="7671">
                <a:moveTo>
                  <a:pt x="3658" y="1201"/>
                </a:moveTo>
                <a:cubicBezTo>
                  <a:pt x="4930" y="1201"/>
                  <a:pt x="6119" y="1577"/>
                  <a:pt x="5394" y="2265"/>
                </a:cubicBezTo>
                <a:cubicBezTo>
                  <a:pt x="5108" y="2536"/>
                  <a:pt x="4552" y="2631"/>
                  <a:pt x="4172" y="2726"/>
                </a:cubicBezTo>
                <a:cubicBezTo>
                  <a:pt x="3869" y="2800"/>
                  <a:pt x="3293" y="2914"/>
                  <a:pt x="2740" y="2914"/>
                </a:cubicBezTo>
                <a:cubicBezTo>
                  <a:pt x="2141" y="2914"/>
                  <a:pt x="1569" y="2780"/>
                  <a:pt x="1397" y="2316"/>
                </a:cubicBezTo>
                <a:cubicBezTo>
                  <a:pt x="1120" y="1553"/>
                  <a:pt x="2428" y="1201"/>
                  <a:pt x="3658" y="1201"/>
                </a:cubicBezTo>
                <a:close/>
                <a:moveTo>
                  <a:pt x="3836" y="1"/>
                </a:moveTo>
                <a:cubicBezTo>
                  <a:pt x="2398" y="1"/>
                  <a:pt x="0" y="402"/>
                  <a:pt x="321" y="2221"/>
                </a:cubicBezTo>
                <a:cubicBezTo>
                  <a:pt x="553" y="3517"/>
                  <a:pt x="1854" y="3894"/>
                  <a:pt x="3043" y="3894"/>
                </a:cubicBezTo>
                <a:cubicBezTo>
                  <a:pt x="3359" y="3894"/>
                  <a:pt x="3667" y="3867"/>
                  <a:pt x="3945" y="3824"/>
                </a:cubicBezTo>
                <a:cubicBezTo>
                  <a:pt x="5160" y="3641"/>
                  <a:pt x="7670" y="2726"/>
                  <a:pt x="6602" y="1035"/>
                </a:cubicBezTo>
                <a:cubicBezTo>
                  <a:pt x="6162" y="347"/>
                  <a:pt x="5379" y="113"/>
                  <a:pt x="4530" y="113"/>
                </a:cubicBezTo>
                <a:cubicBezTo>
                  <a:pt x="4442" y="55"/>
                  <a:pt x="4340" y="18"/>
                  <a:pt x="4215" y="11"/>
                </a:cubicBezTo>
                <a:cubicBezTo>
                  <a:pt x="4100" y="4"/>
                  <a:pt x="3972" y="1"/>
                  <a:pt x="383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7" name="Google Shape;17;p2"/>
          <p:cNvGrpSpPr/>
          <p:nvPr/>
        </p:nvGrpSpPr>
        <p:grpSpPr>
          <a:xfrm>
            <a:off x="8645512" y="1808204"/>
            <a:ext cx="332489" cy="217319"/>
            <a:chOff x="8264512" y="1808204"/>
            <a:chExt cx="332489" cy="217319"/>
          </a:xfrm>
        </p:grpSpPr>
        <p:sp>
          <p:nvSpPr>
            <p:cNvPr id="18" name="Google Shape;18;p2"/>
            <p:cNvSpPr/>
            <p:nvPr/>
          </p:nvSpPr>
          <p:spPr>
            <a:xfrm>
              <a:off x="8504802" y="1808204"/>
              <a:ext cx="92199" cy="90447"/>
            </a:xfrm>
            <a:custGeom>
              <a:rect b="b" l="l" r="r" t="t"/>
              <a:pathLst>
                <a:path extrusionOk="0" h="1552" w="1582">
                  <a:moveTo>
                    <a:pt x="693" y="1"/>
                  </a:moveTo>
                  <a:cubicBezTo>
                    <a:pt x="395" y="1"/>
                    <a:pt x="1" y="917"/>
                    <a:pt x="1" y="917"/>
                  </a:cubicBezTo>
                  <a:cubicBezTo>
                    <a:pt x="1" y="917"/>
                    <a:pt x="59" y="1532"/>
                    <a:pt x="235" y="1532"/>
                  </a:cubicBezTo>
                  <a:cubicBezTo>
                    <a:pt x="311" y="1532"/>
                    <a:pt x="559" y="1552"/>
                    <a:pt x="820" y="1552"/>
                  </a:cubicBezTo>
                  <a:cubicBezTo>
                    <a:pt x="1187" y="1552"/>
                    <a:pt x="1581" y="1512"/>
                    <a:pt x="1560" y="1319"/>
                  </a:cubicBezTo>
                  <a:cubicBezTo>
                    <a:pt x="1543" y="1136"/>
                    <a:pt x="1319" y="1096"/>
                    <a:pt x="1123" y="1096"/>
                  </a:cubicBezTo>
                  <a:cubicBezTo>
                    <a:pt x="967" y="1096"/>
                    <a:pt x="828" y="1122"/>
                    <a:pt x="828" y="1122"/>
                  </a:cubicBezTo>
                  <a:cubicBezTo>
                    <a:pt x="828" y="1122"/>
                    <a:pt x="1450" y="909"/>
                    <a:pt x="1318" y="646"/>
                  </a:cubicBezTo>
                  <a:cubicBezTo>
                    <a:pt x="1282" y="567"/>
                    <a:pt x="1207" y="539"/>
                    <a:pt x="1119" y="539"/>
                  </a:cubicBezTo>
                  <a:cubicBezTo>
                    <a:pt x="906" y="539"/>
                    <a:pt x="615" y="704"/>
                    <a:pt x="615" y="704"/>
                  </a:cubicBezTo>
                  <a:cubicBezTo>
                    <a:pt x="615" y="704"/>
                    <a:pt x="1011" y="31"/>
                    <a:pt x="711" y="2"/>
                  </a:cubicBezTo>
                  <a:cubicBezTo>
                    <a:pt x="705" y="1"/>
                    <a:pt x="699" y="1"/>
                    <a:pt x="6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501422" y="1859023"/>
              <a:ext cx="52510" cy="24360"/>
            </a:xfrm>
            <a:custGeom>
              <a:rect b="b" l="l" r="r" t="t"/>
              <a:pathLst>
                <a:path extrusionOk="0" fill="none" h="418" w="901">
                  <a:moveTo>
                    <a:pt x="900" y="1"/>
                  </a:moveTo>
                  <a:lnTo>
                    <a:pt x="0" y="418"/>
                  </a:ln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8505676" y="1839442"/>
              <a:ext cx="25235" cy="34559"/>
            </a:xfrm>
            <a:custGeom>
              <a:rect b="b" l="l" r="r" t="t"/>
              <a:pathLst>
                <a:path extrusionOk="0" fill="none" h="593" w="433">
                  <a:moveTo>
                    <a:pt x="432" y="0"/>
                  </a:moveTo>
                  <a:lnTo>
                    <a:pt x="0" y="593"/>
                  </a:ln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8516749" y="1885482"/>
              <a:ext cx="36308" cy="2215"/>
            </a:xfrm>
            <a:custGeom>
              <a:rect b="b" l="l" r="r" t="t"/>
              <a:pathLst>
                <a:path extrusionOk="0" fill="none" h="38" w="623">
                  <a:moveTo>
                    <a:pt x="623" y="1"/>
                  </a:moveTo>
                  <a:lnTo>
                    <a:pt x="1" y="37"/>
                  </a:ln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64512" y="1934669"/>
              <a:ext cx="92316" cy="90855"/>
            </a:xfrm>
            <a:custGeom>
              <a:rect b="b" l="l" r="r" t="t"/>
              <a:pathLst>
                <a:path extrusionOk="0" h="1559" w="1584">
                  <a:moveTo>
                    <a:pt x="762" y="0"/>
                  </a:moveTo>
                  <a:cubicBezTo>
                    <a:pt x="396" y="0"/>
                    <a:pt x="0" y="40"/>
                    <a:pt x="17" y="233"/>
                  </a:cubicBezTo>
                  <a:cubicBezTo>
                    <a:pt x="38" y="416"/>
                    <a:pt x="264" y="456"/>
                    <a:pt x="460" y="456"/>
                  </a:cubicBezTo>
                  <a:cubicBezTo>
                    <a:pt x="618" y="456"/>
                    <a:pt x="757" y="430"/>
                    <a:pt x="757" y="430"/>
                  </a:cubicBezTo>
                  <a:lnTo>
                    <a:pt x="757" y="430"/>
                  </a:lnTo>
                  <a:cubicBezTo>
                    <a:pt x="757" y="430"/>
                    <a:pt x="135" y="642"/>
                    <a:pt x="259" y="913"/>
                  </a:cubicBezTo>
                  <a:cubicBezTo>
                    <a:pt x="297" y="989"/>
                    <a:pt x="371" y="1015"/>
                    <a:pt x="457" y="1015"/>
                  </a:cubicBezTo>
                  <a:cubicBezTo>
                    <a:pt x="674" y="1015"/>
                    <a:pt x="969" y="847"/>
                    <a:pt x="969" y="847"/>
                  </a:cubicBezTo>
                  <a:lnTo>
                    <a:pt x="969" y="847"/>
                  </a:lnTo>
                  <a:cubicBezTo>
                    <a:pt x="969" y="847"/>
                    <a:pt x="574" y="1521"/>
                    <a:pt x="874" y="1557"/>
                  </a:cubicBezTo>
                  <a:cubicBezTo>
                    <a:pt x="878" y="1558"/>
                    <a:pt x="883" y="1558"/>
                    <a:pt x="887" y="1558"/>
                  </a:cubicBezTo>
                  <a:cubicBezTo>
                    <a:pt x="1186" y="1558"/>
                    <a:pt x="1584" y="635"/>
                    <a:pt x="1584" y="635"/>
                  </a:cubicBezTo>
                  <a:cubicBezTo>
                    <a:pt x="1584" y="635"/>
                    <a:pt x="1525" y="20"/>
                    <a:pt x="1342" y="20"/>
                  </a:cubicBezTo>
                  <a:cubicBezTo>
                    <a:pt x="1269" y="20"/>
                    <a:pt x="1023" y="0"/>
                    <a:pt x="7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8310729" y="1948190"/>
              <a:ext cx="52510" cy="23952"/>
            </a:xfrm>
            <a:custGeom>
              <a:rect b="b" l="l" r="r" t="t"/>
              <a:pathLst>
                <a:path extrusionOk="0" fill="none" h="411" w="901">
                  <a:moveTo>
                    <a:pt x="0" y="410"/>
                  </a:moveTo>
                  <a:lnTo>
                    <a:pt x="901" y="1"/>
                  </a:ln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8333749" y="1957572"/>
              <a:ext cx="25235" cy="34617"/>
            </a:xfrm>
            <a:custGeom>
              <a:rect b="b" l="l" r="r" t="t"/>
              <a:pathLst>
                <a:path extrusionOk="0" fill="none" h="594" w="433">
                  <a:moveTo>
                    <a:pt x="0" y="593"/>
                  </a:moveTo>
                  <a:lnTo>
                    <a:pt x="432" y="1"/>
                  </a:ln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8311544" y="1943935"/>
              <a:ext cx="36367" cy="2156"/>
            </a:xfrm>
            <a:custGeom>
              <a:rect b="b" l="l" r="r" t="t"/>
              <a:pathLst>
                <a:path extrusionOk="0" fill="none" h="37" w="624">
                  <a:moveTo>
                    <a:pt x="1" y="37"/>
                  </a:moveTo>
                  <a:lnTo>
                    <a:pt x="623" y="0"/>
                  </a:ln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8320112" y="1819627"/>
              <a:ext cx="224436" cy="196628"/>
            </a:xfrm>
            <a:custGeom>
              <a:rect b="b" l="l" r="r" t="t"/>
              <a:pathLst>
                <a:path extrusionOk="0" h="3374" w="3851">
                  <a:moveTo>
                    <a:pt x="1929" y="0"/>
                  </a:moveTo>
                  <a:cubicBezTo>
                    <a:pt x="1681" y="0"/>
                    <a:pt x="1430" y="55"/>
                    <a:pt x="1193" y="172"/>
                  </a:cubicBezTo>
                  <a:cubicBezTo>
                    <a:pt x="352" y="574"/>
                    <a:pt x="0" y="1584"/>
                    <a:pt x="410" y="2426"/>
                  </a:cubicBezTo>
                  <a:cubicBezTo>
                    <a:pt x="704" y="3024"/>
                    <a:pt x="1305" y="3373"/>
                    <a:pt x="1929" y="3373"/>
                  </a:cubicBezTo>
                  <a:cubicBezTo>
                    <a:pt x="2177" y="3373"/>
                    <a:pt x="2428" y="3318"/>
                    <a:pt x="2665" y="3202"/>
                  </a:cubicBezTo>
                  <a:cubicBezTo>
                    <a:pt x="3499" y="2799"/>
                    <a:pt x="3850" y="1789"/>
                    <a:pt x="3448" y="948"/>
                  </a:cubicBezTo>
                  <a:cubicBezTo>
                    <a:pt x="3154" y="350"/>
                    <a:pt x="2553" y="0"/>
                    <a:pt x="192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8333341" y="1911940"/>
              <a:ext cx="34152" cy="79840"/>
            </a:xfrm>
            <a:custGeom>
              <a:rect b="b" l="l" r="r" t="t"/>
              <a:pathLst>
                <a:path extrusionOk="0" fill="none" h="1370" w="586">
                  <a:moveTo>
                    <a:pt x="586" y="1369"/>
                  </a:moveTo>
                  <a:cubicBezTo>
                    <a:pt x="417" y="1223"/>
                    <a:pt x="286" y="1047"/>
                    <a:pt x="183" y="842"/>
                  </a:cubicBezTo>
                  <a:cubicBezTo>
                    <a:pt x="51" y="571"/>
                    <a:pt x="0" y="279"/>
                    <a:pt x="15" y="0"/>
                  </a:cubicBez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8494545" y="1841948"/>
              <a:ext cx="36775" cy="78558"/>
            </a:xfrm>
            <a:custGeom>
              <a:rect b="b" l="l" r="r" t="t"/>
              <a:pathLst>
                <a:path extrusionOk="0" fill="none" h="1348" w="631">
                  <a:moveTo>
                    <a:pt x="1" y="1"/>
                  </a:moveTo>
                  <a:cubicBezTo>
                    <a:pt x="184" y="147"/>
                    <a:pt x="338" y="338"/>
                    <a:pt x="455" y="565"/>
                  </a:cubicBezTo>
                  <a:cubicBezTo>
                    <a:pt x="572" y="821"/>
                    <a:pt x="630" y="1084"/>
                    <a:pt x="623" y="1348"/>
                  </a:cubicBez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9" name="Google Shape;29;p2"/>
          <p:cNvGrpSpPr/>
          <p:nvPr/>
        </p:nvGrpSpPr>
        <p:grpSpPr>
          <a:xfrm>
            <a:off x="-79516" y="2369682"/>
            <a:ext cx="440480" cy="404148"/>
            <a:chOff x="4959504" y="431212"/>
            <a:chExt cx="209543" cy="192259"/>
          </a:xfrm>
        </p:grpSpPr>
        <p:sp>
          <p:nvSpPr>
            <p:cNvPr id="30" name="Google Shape;30;p2"/>
            <p:cNvSpPr/>
            <p:nvPr/>
          </p:nvSpPr>
          <p:spPr>
            <a:xfrm>
              <a:off x="5107112" y="431212"/>
              <a:ext cx="61934" cy="57192"/>
            </a:xfrm>
            <a:custGeom>
              <a:rect b="b" l="l" r="r" t="t"/>
              <a:pathLst>
                <a:path extrusionOk="0" h="2002" w="2168">
                  <a:moveTo>
                    <a:pt x="511" y="1"/>
                  </a:moveTo>
                  <a:cubicBezTo>
                    <a:pt x="498" y="1"/>
                    <a:pt x="484" y="2"/>
                    <a:pt x="469" y="6"/>
                  </a:cubicBezTo>
                  <a:cubicBezTo>
                    <a:pt x="103" y="86"/>
                    <a:pt x="1" y="1367"/>
                    <a:pt x="1" y="1367"/>
                  </a:cubicBezTo>
                  <a:cubicBezTo>
                    <a:pt x="1" y="1367"/>
                    <a:pt x="285" y="2002"/>
                    <a:pt x="495" y="2002"/>
                  </a:cubicBezTo>
                  <a:cubicBezTo>
                    <a:pt x="506" y="2002"/>
                    <a:pt x="517" y="2000"/>
                    <a:pt x="528" y="1996"/>
                  </a:cubicBezTo>
                  <a:cubicBezTo>
                    <a:pt x="740" y="1923"/>
                    <a:pt x="2167" y="1587"/>
                    <a:pt x="1999" y="1213"/>
                  </a:cubicBezTo>
                  <a:cubicBezTo>
                    <a:pt x="1949" y="1102"/>
                    <a:pt x="1845" y="1063"/>
                    <a:pt x="1724" y="1063"/>
                  </a:cubicBezTo>
                  <a:cubicBezTo>
                    <a:pt x="1441" y="1063"/>
                    <a:pt x="1062" y="1279"/>
                    <a:pt x="1062" y="1279"/>
                  </a:cubicBezTo>
                  <a:cubicBezTo>
                    <a:pt x="1062" y="1279"/>
                    <a:pt x="1706" y="781"/>
                    <a:pt x="1443" y="518"/>
                  </a:cubicBezTo>
                  <a:cubicBezTo>
                    <a:pt x="1398" y="472"/>
                    <a:pt x="1344" y="453"/>
                    <a:pt x="1286" y="453"/>
                  </a:cubicBezTo>
                  <a:cubicBezTo>
                    <a:pt x="1011" y="453"/>
                    <a:pt x="638" y="877"/>
                    <a:pt x="638" y="877"/>
                  </a:cubicBezTo>
                  <a:cubicBezTo>
                    <a:pt x="638" y="877"/>
                    <a:pt x="819" y="1"/>
                    <a:pt x="5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5112768" y="459180"/>
              <a:ext cx="19883" cy="19254"/>
            </a:xfrm>
            <a:custGeom>
              <a:rect b="b" l="l" r="r" t="t"/>
              <a:pathLst>
                <a:path extrusionOk="0" fill="none" h="674" w="696">
                  <a:moveTo>
                    <a:pt x="696" y="0"/>
                  </a:moveTo>
                  <a:lnTo>
                    <a:pt x="0" y="673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5113168" y="453952"/>
              <a:ext cx="5885" cy="19454"/>
            </a:xfrm>
            <a:custGeom>
              <a:rect b="b" l="l" r="r" t="t"/>
              <a:pathLst>
                <a:path extrusionOk="0" fill="none" h="681" w="206">
                  <a:moveTo>
                    <a:pt x="206" y="0"/>
                  </a:moveTo>
                  <a:lnTo>
                    <a:pt x="1" y="68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5120282" y="471092"/>
              <a:ext cx="16141" cy="6713"/>
            </a:xfrm>
            <a:custGeom>
              <a:rect b="b" l="l" r="r" t="t"/>
              <a:pathLst>
                <a:path extrusionOk="0" fill="none" h="235" w="565">
                  <a:moveTo>
                    <a:pt x="564" y="0"/>
                  </a:moveTo>
                  <a:lnTo>
                    <a:pt x="1" y="234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4959504" y="566308"/>
              <a:ext cx="61906" cy="57164"/>
            </a:xfrm>
            <a:custGeom>
              <a:rect b="b" l="l" r="r" t="t"/>
              <a:pathLst>
                <a:path extrusionOk="0" h="2001" w="2167">
                  <a:moveTo>
                    <a:pt x="1669" y="1"/>
                  </a:moveTo>
                  <a:cubicBezTo>
                    <a:pt x="1659" y="1"/>
                    <a:pt x="1649" y="2"/>
                    <a:pt x="1640" y="5"/>
                  </a:cubicBezTo>
                  <a:cubicBezTo>
                    <a:pt x="1427" y="78"/>
                    <a:pt x="0" y="415"/>
                    <a:pt x="169" y="788"/>
                  </a:cubicBezTo>
                  <a:cubicBezTo>
                    <a:pt x="219" y="897"/>
                    <a:pt x="322" y="935"/>
                    <a:pt x="442" y="935"/>
                  </a:cubicBezTo>
                  <a:cubicBezTo>
                    <a:pt x="726" y="935"/>
                    <a:pt x="1105" y="722"/>
                    <a:pt x="1105" y="722"/>
                  </a:cubicBezTo>
                  <a:lnTo>
                    <a:pt x="1105" y="722"/>
                  </a:lnTo>
                  <a:cubicBezTo>
                    <a:pt x="1105" y="722"/>
                    <a:pt x="461" y="1220"/>
                    <a:pt x="725" y="1483"/>
                  </a:cubicBezTo>
                  <a:cubicBezTo>
                    <a:pt x="770" y="1530"/>
                    <a:pt x="823" y="1549"/>
                    <a:pt x="881" y="1549"/>
                  </a:cubicBezTo>
                  <a:cubicBezTo>
                    <a:pt x="1156" y="1549"/>
                    <a:pt x="1530" y="1125"/>
                    <a:pt x="1530" y="1125"/>
                  </a:cubicBezTo>
                  <a:lnTo>
                    <a:pt x="1530" y="1125"/>
                  </a:lnTo>
                  <a:cubicBezTo>
                    <a:pt x="1530" y="1125"/>
                    <a:pt x="1348" y="2001"/>
                    <a:pt x="1656" y="2001"/>
                  </a:cubicBezTo>
                  <a:cubicBezTo>
                    <a:pt x="1670" y="2001"/>
                    <a:pt x="1683" y="1999"/>
                    <a:pt x="1698" y="1996"/>
                  </a:cubicBezTo>
                  <a:cubicBezTo>
                    <a:pt x="2064" y="1915"/>
                    <a:pt x="2167" y="634"/>
                    <a:pt x="2167" y="634"/>
                  </a:cubicBezTo>
                  <a:cubicBezTo>
                    <a:pt x="2167" y="634"/>
                    <a:pt x="1880" y="1"/>
                    <a:pt x="16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4997327" y="572507"/>
              <a:ext cx="19483" cy="19454"/>
            </a:xfrm>
            <a:custGeom>
              <a:rect b="b" l="l" r="r" t="t"/>
              <a:pathLst>
                <a:path extrusionOk="0" fill="none" h="681" w="682">
                  <a:moveTo>
                    <a:pt x="1" y="681"/>
                  </a:moveTo>
                  <a:lnTo>
                    <a:pt x="682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5010925" y="577306"/>
              <a:ext cx="5485" cy="19683"/>
            </a:xfrm>
            <a:custGeom>
              <a:rect b="b" l="l" r="r" t="t"/>
              <a:pathLst>
                <a:path extrusionOk="0" fill="none" h="689" w="192">
                  <a:moveTo>
                    <a:pt x="1" y="689"/>
                  </a:moveTo>
                  <a:lnTo>
                    <a:pt x="191" y="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4993356" y="573136"/>
              <a:ext cx="15941" cy="6913"/>
            </a:xfrm>
            <a:custGeom>
              <a:rect b="b" l="l" r="r" t="t"/>
              <a:pathLst>
                <a:path extrusionOk="0" fill="none" h="242" w="558">
                  <a:moveTo>
                    <a:pt x="1" y="242"/>
                  </a:moveTo>
                  <a:lnTo>
                    <a:pt x="557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4999013" y="465208"/>
              <a:ext cx="131353" cy="123554"/>
            </a:xfrm>
            <a:custGeom>
              <a:rect b="b" l="l" r="r" t="t"/>
              <a:pathLst>
                <a:path extrusionOk="0" h="4325" w="4598">
                  <a:moveTo>
                    <a:pt x="3243" y="0"/>
                  </a:moveTo>
                  <a:cubicBezTo>
                    <a:pt x="2932" y="0"/>
                    <a:pt x="2622" y="117"/>
                    <a:pt x="2387" y="353"/>
                  </a:cubicBezTo>
                  <a:lnTo>
                    <a:pt x="491" y="2226"/>
                  </a:lnTo>
                  <a:cubicBezTo>
                    <a:pt x="8" y="2702"/>
                    <a:pt x="1" y="3478"/>
                    <a:pt x="476" y="3961"/>
                  </a:cubicBezTo>
                  <a:cubicBezTo>
                    <a:pt x="715" y="4204"/>
                    <a:pt x="1029" y="4324"/>
                    <a:pt x="1345" y="4324"/>
                  </a:cubicBezTo>
                  <a:cubicBezTo>
                    <a:pt x="1657" y="4324"/>
                    <a:pt x="1970" y="4205"/>
                    <a:pt x="2211" y="3968"/>
                  </a:cubicBezTo>
                  <a:lnTo>
                    <a:pt x="4107" y="2102"/>
                  </a:lnTo>
                  <a:cubicBezTo>
                    <a:pt x="4590" y="1626"/>
                    <a:pt x="4597" y="850"/>
                    <a:pt x="4121" y="367"/>
                  </a:cubicBezTo>
                  <a:cubicBezTo>
                    <a:pt x="3881" y="123"/>
                    <a:pt x="3562" y="0"/>
                    <a:pt x="32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5025352" y="544482"/>
              <a:ext cx="37252" cy="37252"/>
            </a:xfrm>
            <a:custGeom>
              <a:rect b="b" l="l" r="r" t="t"/>
              <a:pathLst>
                <a:path extrusionOk="0" fill="none" h="1304" w="1304">
                  <a:moveTo>
                    <a:pt x="1069" y="1076"/>
                  </a:moveTo>
                  <a:cubicBezTo>
                    <a:pt x="835" y="1303"/>
                    <a:pt x="462" y="1303"/>
                    <a:pt x="235" y="1069"/>
                  </a:cubicBezTo>
                  <a:cubicBezTo>
                    <a:pt x="1" y="835"/>
                    <a:pt x="8" y="462"/>
                    <a:pt x="235" y="235"/>
                  </a:cubicBezTo>
                  <a:cubicBezTo>
                    <a:pt x="469" y="0"/>
                    <a:pt x="843" y="8"/>
                    <a:pt x="1077" y="235"/>
                  </a:cubicBezTo>
                  <a:cubicBezTo>
                    <a:pt x="1304" y="469"/>
                    <a:pt x="1304" y="842"/>
                    <a:pt x="1069" y="1076"/>
                  </a:cubicBezTo>
                  <a:close/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5028694" y="490947"/>
              <a:ext cx="33710" cy="33481"/>
            </a:xfrm>
            <a:custGeom>
              <a:rect b="b" l="l" r="r" t="t"/>
              <a:pathLst>
                <a:path extrusionOk="0" fill="none" h="1172" w="1180">
                  <a:moveTo>
                    <a:pt x="1" y="784"/>
                  </a:moveTo>
                  <a:cubicBezTo>
                    <a:pt x="30" y="842"/>
                    <a:pt x="59" y="894"/>
                    <a:pt x="111" y="938"/>
                  </a:cubicBezTo>
                  <a:cubicBezTo>
                    <a:pt x="338" y="1172"/>
                    <a:pt x="711" y="1172"/>
                    <a:pt x="945" y="945"/>
                  </a:cubicBezTo>
                  <a:cubicBezTo>
                    <a:pt x="1179" y="718"/>
                    <a:pt x="1179" y="337"/>
                    <a:pt x="952" y="110"/>
                  </a:cubicBezTo>
                  <a:cubicBezTo>
                    <a:pt x="901" y="59"/>
                    <a:pt x="850" y="23"/>
                    <a:pt x="791" y="1"/>
                  </a:cubicBez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5089343" y="465236"/>
              <a:ext cx="28682" cy="18426"/>
            </a:xfrm>
            <a:custGeom>
              <a:rect b="b" l="l" r="r" t="t"/>
              <a:pathLst>
                <a:path extrusionOk="0" fill="none" h="645" w="1004">
                  <a:moveTo>
                    <a:pt x="1" y="0"/>
                  </a:moveTo>
                  <a:cubicBezTo>
                    <a:pt x="1" y="147"/>
                    <a:pt x="59" y="293"/>
                    <a:pt x="169" y="410"/>
                  </a:cubicBezTo>
                  <a:cubicBezTo>
                    <a:pt x="396" y="644"/>
                    <a:pt x="769" y="644"/>
                    <a:pt x="1003" y="418"/>
                  </a:cubicBez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5085372" y="506830"/>
              <a:ext cx="34738" cy="34967"/>
            </a:xfrm>
            <a:custGeom>
              <a:rect b="b" l="l" r="r" t="t"/>
              <a:pathLst>
                <a:path extrusionOk="0" fill="none" h="1224" w="1216">
                  <a:moveTo>
                    <a:pt x="1216" y="484"/>
                  </a:moveTo>
                  <a:cubicBezTo>
                    <a:pt x="1186" y="396"/>
                    <a:pt x="1142" y="308"/>
                    <a:pt x="1069" y="235"/>
                  </a:cubicBezTo>
                  <a:cubicBezTo>
                    <a:pt x="842" y="1"/>
                    <a:pt x="469" y="1"/>
                    <a:pt x="235" y="228"/>
                  </a:cubicBezTo>
                  <a:cubicBezTo>
                    <a:pt x="0" y="455"/>
                    <a:pt x="0" y="835"/>
                    <a:pt x="227" y="1062"/>
                  </a:cubicBezTo>
                  <a:cubicBezTo>
                    <a:pt x="308" y="1143"/>
                    <a:pt x="403" y="1194"/>
                    <a:pt x="498" y="1223"/>
                  </a:cubicBez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5002783" y="557452"/>
              <a:ext cx="29710" cy="30967"/>
            </a:xfrm>
            <a:custGeom>
              <a:rect b="b" l="l" r="r" t="t"/>
              <a:pathLst>
                <a:path extrusionOk="0" fill="none" h="1084" w="1040">
                  <a:moveTo>
                    <a:pt x="1040" y="1084"/>
                  </a:moveTo>
                  <a:cubicBezTo>
                    <a:pt x="783" y="1047"/>
                    <a:pt x="542" y="930"/>
                    <a:pt x="344" y="732"/>
                  </a:cubicBezTo>
                  <a:lnTo>
                    <a:pt x="344" y="732"/>
                  </a:lnTo>
                  <a:cubicBezTo>
                    <a:pt x="139" y="527"/>
                    <a:pt x="30" y="264"/>
                    <a:pt x="0" y="0"/>
                  </a:cubicBez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5096456" y="465436"/>
              <a:ext cx="29710" cy="28253"/>
            </a:xfrm>
            <a:custGeom>
              <a:rect b="b" l="l" r="r" t="t"/>
              <a:pathLst>
                <a:path extrusionOk="0" fill="none" h="989" w="1040">
                  <a:moveTo>
                    <a:pt x="0" y="1"/>
                  </a:moveTo>
                  <a:cubicBezTo>
                    <a:pt x="257" y="37"/>
                    <a:pt x="505" y="154"/>
                    <a:pt x="703" y="359"/>
                  </a:cubicBezTo>
                  <a:lnTo>
                    <a:pt x="703" y="359"/>
                  </a:lnTo>
                  <a:cubicBezTo>
                    <a:pt x="886" y="535"/>
                    <a:pt x="996" y="762"/>
                    <a:pt x="1040" y="989"/>
                  </a:cubicBez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5" name="Google Shape;45;p2"/>
          <p:cNvGrpSpPr/>
          <p:nvPr/>
        </p:nvGrpSpPr>
        <p:grpSpPr>
          <a:xfrm>
            <a:off x="6898534" y="128532"/>
            <a:ext cx="440480" cy="404148"/>
            <a:chOff x="4959504" y="431212"/>
            <a:chExt cx="209543" cy="192259"/>
          </a:xfrm>
        </p:grpSpPr>
        <p:sp>
          <p:nvSpPr>
            <p:cNvPr id="46" name="Google Shape;46;p2"/>
            <p:cNvSpPr/>
            <p:nvPr/>
          </p:nvSpPr>
          <p:spPr>
            <a:xfrm>
              <a:off x="5107112" y="431212"/>
              <a:ext cx="61934" cy="57192"/>
            </a:xfrm>
            <a:custGeom>
              <a:rect b="b" l="l" r="r" t="t"/>
              <a:pathLst>
                <a:path extrusionOk="0" h="2002" w="2168">
                  <a:moveTo>
                    <a:pt x="511" y="1"/>
                  </a:moveTo>
                  <a:cubicBezTo>
                    <a:pt x="498" y="1"/>
                    <a:pt x="484" y="2"/>
                    <a:pt x="469" y="6"/>
                  </a:cubicBezTo>
                  <a:cubicBezTo>
                    <a:pt x="103" y="86"/>
                    <a:pt x="1" y="1367"/>
                    <a:pt x="1" y="1367"/>
                  </a:cubicBezTo>
                  <a:cubicBezTo>
                    <a:pt x="1" y="1367"/>
                    <a:pt x="285" y="2002"/>
                    <a:pt x="495" y="2002"/>
                  </a:cubicBezTo>
                  <a:cubicBezTo>
                    <a:pt x="506" y="2002"/>
                    <a:pt x="517" y="2000"/>
                    <a:pt x="528" y="1996"/>
                  </a:cubicBezTo>
                  <a:cubicBezTo>
                    <a:pt x="740" y="1923"/>
                    <a:pt x="2167" y="1587"/>
                    <a:pt x="1999" y="1213"/>
                  </a:cubicBezTo>
                  <a:cubicBezTo>
                    <a:pt x="1949" y="1102"/>
                    <a:pt x="1845" y="1063"/>
                    <a:pt x="1724" y="1063"/>
                  </a:cubicBezTo>
                  <a:cubicBezTo>
                    <a:pt x="1441" y="1063"/>
                    <a:pt x="1062" y="1279"/>
                    <a:pt x="1062" y="1279"/>
                  </a:cubicBezTo>
                  <a:cubicBezTo>
                    <a:pt x="1062" y="1279"/>
                    <a:pt x="1706" y="781"/>
                    <a:pt x="1443" y="518"/>
                  </a:cubicBezTo>
                  <a:cubicBezTo>
                    <a:pt x="1398" y="472"/>
                    <a:pt x="1344" y="453"/>
                    <a:pt x="1286" y="453"/>
                  </a:cubicBezTo>
                  <a:cubicBezTo>
                    <a:pt x="1011" y="453"/>
                    <a:pt x="638" y="877"/>
                    <a:pt x="638" y="877"/>
                  </a:cubicBezTo>
                  <a:cubicBezTo>
                    <a:pt x="638" y="877"/>
                    <a:pt x="819" y="1"/>
                    <a:pt x="5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5112768" y="459180"/>
              <a:ext cx="19883" cy="19254"/>
            </a:xfrm>
            <a:custGeom>
              <a:rect b="b" l="l" r="r" t="t"/>
              <a:pathLst>
                <a:path extrusionOk="0" fill="none" h="674" w="696">
                  <a:moveTo>
                    <a:pt x="696" y="0"/>
                  </a:moveTo>
                  <a:lnTo>
                    <a:pt x="0" y="673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5113168" y="453952"/>
              <a:ext cx="5885" cy="19454"/>
            </a:xfrm>
            <a:custGeom>
              <a:rect b="b" l="l" r="r" t="t"/>
              <a:pathLst>
                <a:path extrusionOk="0" fill="none" h="681" w="206">
                  <a:moveTo>
                    <a:pt x="206" y="0"/>
                  </a:moveTo>
                  <a:lnTo>
                    <a:pt x="1" y="68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5120282" y="471092"/>
              <a:ext cx="16141" cy="6713"/>
            </a:xfrm>
            <a:custGeom>
              <a:rect b="b" l="l" r="r" t="t"/>
              <a:pathLst>
                <a:path extrusionOk="0" fill="none" h="235" w="565">
                  <a:moveTo>
                    <a:pt x="564" y="0"/>
                  </a:moveTo>
                  <a:lnTo>
                    <a:pt x="1" y="234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4959504" y="566308"/>
              <a:ext cx="61906" cy="57164"/>
            </a:xfrm>
            <a:custGeom>
              <a:rect b="b" l="l" r="r" t="t"/>
              <a:pathLst>
                <a:path extrusionOk="0" h="2001" w="2167">
                  <a:moveTo>
                    <a:pt x="1669" y="1"/>
                  </a:moveTo>
                  <a:cubicBezTo>
                    <a:pt x="1659" y="1"/>
                    <a:pt x="1649" y="2"/>
                    <a:pt x="1640" y="5"/>
                  </a:cubicBezTo>
                  <a:cubicBezTo>
                    <a:pt x="1427" y="78"/>
                    <a:pt x="0" y="415"/>
                    <a:pt x="169" y="788"/>
                  </a:cubicBezTo>
                  <a:cubicBezTo>
                    <a:pt x="219" y="897"/>
                    <a:pt x="322" y="935"/>
                    <a:pt x="442" y="935"/>
                  </a:cubicBezTo>
                  <a:cubicBezTo>
                    <a:pt x="726" y="935"/>
                    <a:pt x="1105" y="722"/>
                    <a:pt x="1105" y="722"/>
                  </a:cubicBezTo>
                  <a:lnTo>
                    <a:pt x="1105" y="722"/>
                  </a:lnTo>
                  <a:cubicBezTo>
                    <a:pt x="1105" y="722"/>
                    <a:pt x="461" y="1220"/>
                    <a:pt x="725" y="1483"/>
                  </a:cubicBezTo>
                  <a:cubicBezTo>
                    <a:pt x="770" y="1530"/>
                    <a:pt x="823" y="1549"/>
                    <a:pt x="881" y="1549"/>
                  </a:cubicBezTo>
                  <a:cubicBezTo>
                    <a:pt x="1156" y="1549"/>
                    <a:pt x="1530" y="1125"/>
                    <a:pt x="1530" y="1125"/>
                  </a:cubicBezTo>
                  <a:lnTo>
                    <a:pt x="1530" y="1125"/>
                  </a:lnTo>
                  <a:cubicBezTo>
                    <a:pt x="1530" y="1125"/>
                    <a:pt x="1348" y="2001"/>
                    <a:pt x="1656" y="2001"/>
                  </a:cubicBezTo>
                  <a:cubicBezTo>
                    <a:pt x="1670" y="2001"/>
                    <a:pt x="1683" y="1999"/>
                    <a:pt x="1698" y="1996"/>
                  </a:cubicBezTo>
                  <a:cubicBezTo>
                    <a:pt x="2064" y="1915"/>
                    <a:pt x="2167" y="634"/>
                    <a:pt x="2167" y="634"/>
                  </a:cubicBezTo>
                  <a:cubicBezTo>
                    <a:pt x="2167" y="634"/>
                    <a:pt x="1880" y="1"/>
                    <a:pt x="16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4997327" y="572507"/>
              <a:ext cx="19483" cy="19454"/>
            </a:xfrm>
            <a:custGeom>
              <a:rect b="b" l="l" r="r" t="t"/>
              <a:pathLst>
                <a:path extrusionOk="0" fill="none" h="681" w="682">
                  <a:moveTo>
                    <a:pt x="1" y="681"/>
                  </a:moveTo>
                  <a:lnTo>
                    <a:pt x="682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5010925" y="577306"/>
              <a:ext cx="5485" cy="19683"/>
            </a:xfrm>
            <a:custGeom>
              <a:rect b="b" l="l" r="r" t="t"/>
              <a:pathLst>
                <a:path extrusionOk="0" fill="none" h="689" w="192">
                  <a:moveTo>
                    <a:pt x="1" y="689"/>
                  </a:moveTo>
                  <a:lnTo>
                    <a:pt x="191" y="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4993356" y="573136"/>
              <a:ext cx="15941" cy="6913"/>
            </a:xfrm>
            <a:custGeom>
              <a:rect b="b" l="l" r="r" t="t"/>
              <a:pathLst>
                <a:path extrusionOk="0" fill="none" h="242" w="558">
                  <a:moveTo>
                    <a:pt x="1" y="242"/>
                  </a:moveTo>
                  <a:lnTo>
                    <a:pt x="557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4999013" y="465208"/>
              <a:ext cx="131353" cy="123554"/>
            </a:xfrm>
            <a:custGeom>
              <a:rect b="b" l="l" r="r" t="t"/>
              <a:pathLst>
                <a:path extrusionOk="0" h="4325" w="4598">
                  <a:moveTo>
                    <a:pt x="3243" y="0"/>
                  </a:moveTo>
                  <a:cubicBezTo>
                    <a:pt x="2932" y="0"/>
                    <a:pt x="2622" y="117"/>
                    <a:pt x="2387" y="353"/>
                  </a:cubicBezTo>
                  <a:lnTo>
                    <a:pt x="491" y="2226"/>
                  </a:lnTo>
                  <a:cubicBezTo>
                    <a:pt x="8" y="2702"/>
                    <a:pt x="1" y="3478"/>
                    <a:pt x="476" y="3961"/>
                  </a:cubicBezTo>
                  <a:cubicBezTo>
                    <a:pt x="715" y="4204"/>
                    <a:pt x="1029" y="4324"/>
                    <a:pt x="1345" y="4324"/>
                  </a:cubicBezTo>
                  <a:cubicBezTo>
                    <a:pt x="1657" y="4324"/>
                    <a:pt x="1970" y="4205"/>
                    <a:pt x="2211" y="3968"/>
                  </a:cubicBezTo>
                  <a:lnTo>
                    <a:pt x="4107" y="2102"/>
                  </a:lnTo>
                  <a:cubicBezTo>
                    <a:pt x="4590" y="1626"/>
                    <a:pt x="4597" y="850"/>
                    <a:pt x="4121" y="367"/>
                  </a:cubicBezTo>
                  <a:cubicBezTo>
                    <a:pt x="3881" y="123"/>
                    <a:pt x="3562" y="0"/>
                    <a:pt x="32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5025352" y="544482"/>
              <a:ext cx="37252" cy="37252"/>
            </a:xfrm>
            <a:custGeom>
              <a:rect b="b" l="l" r="r" t="t"/>
              <a:pathLst>
                <a:path extrusionOk="0" fill="none" h="1304" w="1304">
                  <a:moveTo>
                    <a:pt x="1069" y="1076"/>
                  </a:moveTo>
                  <a:cubicBezTo>
                    <a:pt x="835" y="1303"/>
                    <a:pt x="462" y="1303"/>
                    <a:pt x="235" y="1069"/>
                  </a:cubicBezTo>
                  <a:cubicBezTo>
                    <a:pt x="1" y="835"/>
                    <a:pt x="8" y="462"/>
                    <a:pt x="235" y="235"/>
                  </a:cubicBezTo>
                  <a:cubicBezTo>
                    <a:pt x="469" y="0"/>
                    <a:pt x="843" y="8"/>
                    <a:pt x="1077" y="235"/>
                  </a:cubicBezTo>
                  <a:cubicBezTo>
                    <a:pt x="1304" y="469"/>
                    <a:pt x="1304" y="842"/>
                    <a:pt x="1069" y="1076"/>
                  </a:cubicBezTo>
                  <a:close/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5028694" y="490947"/>
              <a:ext cx="33710" cy="33481"/>
            </a:xfrm>
            <a:custGeom>
              <a:rect b="b" l="l" r="r" t="t"/>
              <a:pathLst>
                <a:path extrusionOk="0" fill="none" h="1172" w="1180">
                  <a:moveTo>
                    <a:pt x="1" y="784"/>
                  </a:moveTo>
                  <a:cubicBezTo>
                    <a:pt x="30" y="842"/>
                    <a:pt x="59" y="894"/>
                    <a:pt x="111" y="938"/>
                  </a:cubicBezTo>
                  <a:cubicBezTo>
                    <a:pt x="338" y="1172"/>
                    <a:pt x="711" y="1172"/>
                    <a:pt x="945" y="945"/>
                  </a:cubicBezTo>
                  <a:cubicBezTo>
                    <a:pt x="1179" y="718"/>
                    <a:pt x="1179" y="337"/>
                    <a:pt x="952" y="110"/>
                  </a:cubicBezTo>
                  <a:cubicBezTo>
                    <a:pt x="901" y="59"/>
                    <a:pt x="850" y="23"/>
                    <a:pt x="791" y="1"/>
                  </a:cubicBez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5089343" y="465236"/>
              <a:ext cx="28682" cy="18426"/>
            </a:xfrm>
            <a:custGeom>
              <a:rect b="b" l="l" r="r" t="t"/>
              <a:pathLst>
                <a:path extrusionOk="0" fill="none" h="645" w="1004">
                  <a:moveTo>
                    <a:pt x="1" y="0"/>
                  </a:moveTo>
                  <a:cubicBezTo>
                    <a:pt x="1" y="147"/>
                    <a:pt x="59" y="293"/>
                    <a:pt x="169" y="410"/>
                  </a:cubicBezTo>
                  <a:cubicBezTo>
                    <a:pt x="396" y="644"/>
                    <a:pt x="769" y="644"/>
                    <a:pt x="1003" y="418"/>
                  </a:cubicBez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5085372" y="506830"/>
              <a:ext cx="34738" cy="34967"/>
            </a:xfrm>
            <a:custGeom>
              <a:rect b="b" l="l" r="r" t="t"/>
              <a:pathLst>
                <a:path extrusionOk="0" fill="none" h="1224" w="1216">
                  <a:moveTo>
                    <a:pt x="1216" y="484"/>
                  </a:moveTo>
                  <a:cubicBezTo>
                    <a:pt x="1186" y="396"/>
                    <a:pt x="1142" y="308"/>
                    <a:pt x="1069" y="235"/>
                  </a:cubicBezTo>
                  <a:cubicBezTo>
                    <a:pt x="842" y="1"/>
                    <a:pt x="469" y="1"/>
                    <a:pt x="235" y="228"/>
                  </a:cubicBezTo>
                  <a:cubicBezTo>
                    <a:pt x="0" y="455"/>
                    <a:pt x="0" y="835"/>
                    <a:pt x="227" y="1062"/>
                  </a:cubicBezTo>
                  <a:cubicBezTo>
                    <a:pt x="308" y="1143"/>
                    <a:pt x="403" y="1194"/>
                    <a:pt x="498" y="1223"/>
                  </a:cubicBez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5002783" y="557452"/>
              <a:ext cx="29710" cy="30967"/>
            </a:xfrm>
            <a:custGeom>
              <a:rect b="b" l="l" r="r" t="t"/>
              <a:pathLst>
                <a:path extrusionOk="0" fill="none" h="1084" w="1040">
                  <a:moveTo>
                    <a:pt x="1040" y="1084"/>
                  </a:moveTo>
                  <a:cubicBezTo>
                    <a:pt x="783" y="1047"/>
                    <a:pt x="542" y="930"/>
                    <a:pt x="344" y="732"/>
                  </a:cubicBezTo>
                  <a:lnTo>
                    <a:pt x="344" y="732"/>
                  </a:lnTo>
                  <a:cubicBezTo>
                    <a:pt x="139" y="527"/>
                    <a:pt x="30" y="264"/>
                    <a:pt x="0" y="0"/>
                  </a:cubicBez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5096456" y="465436"/>
              <a:ext cx="29710" cy="28253"/>
            </a:xfrm>
            <a:custGeom>
              <a:rect b="b" l="l" r="r" t="t"/>
              <a:pathLst>
                <a:path extrusionOk="0" fill="none" h="989" w="1040">
                  <a:moveTo>
                    <a:pt x="0" y="1"/>
                  </a:moveTo>
                  <a:cubicBezTo>
                    <a:pt x="257" y="37"/>
                    <a:pt x="505" y="154"/>
                    <a:pt x="703" y="359"/>
                  </a:cubicBezTo>
                  <a:lnTo>
                    <a:pt x="703" y="359"/>
                  </a:lnTo>
                  <a:cubicBezTo>
                    <a:pt x="886" y="535"/>
                    <a:pt x="996" y="762"/>
                    <a:pt x="1040" y="989"/>
                  </a:cubicBez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1" name="Google Shape;61;p2"/>
          <p:cNvGrpSpPr/>
          <p:nvPr/>
        </p:nvGrpSpPr>
        <p:grpSpPr>
          <a:xfrm>
            <a:off x="8304044" y="1138177"/>
            <a:ext cx="504395" cy="383089"/>
            <a:chOff x="8053419" y="1138177"/>
            <a:chExt cx="504395" cy="383089"/>
          </a:xfrm>
        </p:grpSpPr>
        <p:sp>
          <p:nvSpPr>
            <p:cNvPr id="62" name="Google Shape;62;p2"/>
            <p:cNvSpPr/>
            <p:nvPr/>
          </p:nvSpPr>
          <p:spPr>
            <a:xfrm rot="4500031">
              <a:off x="8417802" y="1382714"/>
              <a:ext cx="130196" cy="120227"/>
            </a:xfrm>
            <a:custGeom>
              <a:rect b="b" l="l" r="r" t="t"/>
              <a:pathLst>
                <a:path extrusionOk="0" h="2002" w="2168">
                  <a:moveTo>
                    <a:pt x="511" y="1"/>
                  </a:moveTo>
                  <a:cubicBezTo>
                    <a:pt x="498" y="1"/>
                    <a:pt x="484" y="2"/>
                    <a:pt x="469" y="6"/>
                  </a:cubicBezTo>
                  <a:cubicBezTo>
                    <a:pt x="103" y="86"/>
                    <a:pt x="1" y="1367"/>
                    <a:pt x="1" y="1367"/>
                  </a:cubicBezTo>
                  <a:cubicBezTo>
                    <a:pt x="1" y="1367"/>
                    <a:pt x="285" y="2002"/>
                    <a:pt x="495" y="2002"/>
                  </a:cubicBezTo>
                  <a:cubicBezTo>
                    <a:pt x="506" y="2002"/>
                    <a:pt x="517" y="2000"/>
                    <a:pt x="528" y="1996"/>
                  </a:cubicBezTo>
                  <a:cubicBezTo>
                    <a:pt x="740" y="1923"/>
                    <a:pt x="2167" y="1587"/>
                    <a:pt x="1999" y="1213"/>
                  </a:cubicBezTo>
                  <a:cubicBezTo>
                    <a:pt x="1949" y="1102"/>
                    <a:pt x="1845" y="1063"/>
                    <a:pt x="1724" y="1063"/>
                  </a:cubicBezTo>
                  <a:cubicBezTo>
                    <a:pt x="1441" y="1063"/>
                    <a:pt x="1062" y="1279"/>
                    <a:pt x="1062" y="1279"/>
                  </a:cubicBezTo>
                  <a:cubicBezTo>
                    <a:pt x="1062" y="1279"/>
                    <a:pt x="1706" y="781"/>
                    <a:pt x="1443" y="518"/>
                  </a:cubicBezTo>
                  <a:cubicBezTo>
                    <a:pt x="1398" y="472"/>
                    <a:pt x="1344" y="453"/>
                    <a:pt x="1286" y="453"/>
                  </a:cubicBezTo>
                  <a:cubicBezTo>
                    <a:pt x="1011" y="453"/>
                    <a:pt x="638" y="877"/>
                    <a:pt x="638" y="877"/>
                  </a:cubicBezTo>
                  <a:cubicBezTo>
                    <a:pt x="638" y="877"/>
                    <a:pt x="819" y="1"/>
                    <a:pt x="51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 rot="4500031">
              <a:off x="8435369" y="1396278"/>
              <a:ext cx="41797" cy="40476"/>
            </a:xfrm>
            <a:custGeom>
              <a:rect b="b" l="l" r="r" t="t"/>
              <a:pathLst>
                <a:path extrusionOk="0" fill="none" h="674" w="696">
                  <a:moveTo>
                    <a:pt x="696" y="0"/>
                  </a:moveTo>
                  <a:lnTo>
                    <a:pt x="0" y="673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 rot="4500031">
              <a:off x="8456903" y="1379878"/>
              <a:ext cx="12371" cy="40897"/>
            </a:xfrm>
            <a:custGeom>
              <a:rect b="b" l="l" r="r" t="t"/>
              <a:pathLst>
                <a:path extrusionOk="0" fill="none" h="681" w="206">
                  <a:moveTo>
                    <a:pt x="206" y="0"/>
                  </a:moveTo>
                  <a:lnTo>
                    <a:pt x="1" y="68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 rot="4500031">
              <a:off x="8430916" y="1423986"/>
              <a:ext cx="33930" cy="14113"/>
            </a:xfrm>
            <a:custGeom>
              <a:rect b="b" l="l" r="r" t="t"/>
              <a:pathLst>
                <a:path extrusionOk="0" fill="none" h="235" w="565">
                  <a:moveTo>
                    <a:pt x="564" y="0"/>
                  </a:moveTo>
                  <a:lnTo>
                    <a:pt x="1" y="234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 rot="4500031">
              <a:off x="8063228" y="1156494"/>
              <a:ext cx="130136" cy="120167"/>
            </a:xfrm>
            <a:custGeom>
              <a:rect b="b" l="l" r="r" t="t"/>
              <a:pathLst>
                <a:path extrusionOk="0" h="2001" w="2167">
                  <a:moveTo>
                    <a:pt x="1669" y="1"/>
                  </a:moveTo>
                  <a:cubicBezTo>
                    <a:pt x="1659" y="1"/>
                    <a:pt x="1649" y="2"/>
                    <a:pt x="1640" y="5"/>
                  </a:cubicBezTo>
                  <a:cubicBezTo>
                    <a:pt x="1427" y="78"/>
                    <a:pt x="0" y="415"/>
                    <a:pt x="169" y="788"/>
                  </a:cubicBezTo>
                  <a:cubicBezTo>
                    <a:pt x="219" y="897"/>
                    <a:pt x="322" y="935"/>
                    <a:pt x="442" y="935"/>
                  </a:cubicBezTo>
                  <a:cubicBezTo>
                    <a:pt x="726" y="935"/>
                    <a:pt x="1105" y="722"/>
                    <a:pt x="1105" y="722"/>
                  </a:cubicBezTo>
                  <a:lnTo>
                    <a:pt x="1105" y="722"/>
                  </a:lnTo>
                  <a:cubicBezTo>
                    <a:pt x="1105" y="722"/>
                    <a:pt x="461" y="1220"/>
                    <a:pt x="725" y="1483"/>
                  </a:cubicBezTo>
                  <a:cubicBezTo>
                    <a:pt x="770" y="1530"/>
                    <a:pt x="823" y="1549"/>
                    <a:pt x="881" y="1549"/>
                  </a:cubicBezTo>
                  <a:cubicBezTo>
                    <a:pt x="1156" y="1549"/>
                    <a:pt x="1530" y="1125"/>
                    <a:pt x="1530" y="1125"/>
                  </a:cubicBezTo>
                  <a:lnTo>
                    <a:pt x="1530" y="1125"/>
                  </a:lnTo>
                  <a:cubicBezTo>
                    <a:pt x="1530" y="1125"/>
                    <a:pt x="1348" y="2001"/>
                    <a:pt x="1656" y="2001"/>
                  </a:cubicBezTo>
                  <a:cubicBezTo>
                    <a:pt x="1670" y="2001"/>
                    <a:pt x="1683" y="1999"/>
                    <a:pt x="1698" y="1996"/>
                  </a:cubicBezTo>
                  <a:cubicBezTo>
                    <a:pt x="2064" y="1915"/>
                    <a:pt x="2167" y="634"/>
                    <a:pt x="2167" y="634"/>
                  </a:cubicBezTo>
                  <a:cubicBezTo>
                    <a:pt x="2167" y="634"/>
                    <a:pt x="1880" y="1"/>
                    <a:pt x="16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 rot="4500031">
              <a:off x="8142554" y="1222974"/>
              <a:ext cx="40957" cy="40897"/>
            </a:xfrm>
            <a:custGeom>
              <a:rect b="b" l="l" r="r" t="t"/>
              <a:pathLst>
                <a:path extrusionOk="0" fill="none" h="681" w="682">
                  <a:moveTo>
                    <a:pt x="1" y="681"/>
                  </a:moveTo>
                  <a:lnTo>
                    <a:pt x="682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 rot="4500031">
              <a:off x="8150881" y="1238807"/>
              <a:ext cx="11530" cy="41377"/>
            </a:xfrm>
            <a:custGeom>
              <a:rect b="b" l="l" r="r" t="t"/>
              <a:pathLst>
                <a:path extrusionOk="0" fill="none" h="689" w="192">
                  <a:moveTo>
                    <a:pt x="1" y="689"/>
                  </a:moveTo>
                  <a:lnTo>
                    <a:pt x="191" y="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 rot="4500031">
              <a:off x="8154610" y="1221427"/>
              <a:ext cx="33510" cy="14533"/>
            </a:xfrm>
            <a:custGeom>
              <a:rect b="b" l="l" r="r" t="t"/>
              <a:pathLst>
                <a:path extrusionOk="0" fill="none" h="242" w="558">
                  <a:moveTo>
                    <a:pt x="1" y="242"/>
                  </a:moveTo>
                  <a:lnTo>
                    <a:pt x="557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 rot="4500031">
              <a:off x="8168501" y="1200495"/>
              <a:ext cx="276127" cy="259732"/>
            </a:xfrm>
            <a:custGeom>
              <a:rect b="b" l="l" r="r" t="t"/>
              <a:pathLst>
                <a:path extrusionOk="0" h="4325" w="4598">
                  <a:moveTo>
                    <a:pt x="3243" y="0"/>
                  </a:moveTo>
                  <a:cubicBezTo>
                    <a:pt x="2932" y="0"/>
                    <a:pt x="2622" y="117"/>
                    <a:pt x="2387" y="353"/>
                  </a:cubicBezTo>
                  <a:lnTo>
                    <a:pt x="491" y="2226"/>
                  </a:lnTo>
                  <a:cubicBezTo>
                    <a:pt x="8" y="2702"/>
                    <a:pt x="1" y="3478"/>
                    <a:pt x="476" y="3961"/>
                  </a:cubicBezTo>
                  <a:cubicBezTo>
                    <a:pt x="715" y="4204"/>
                    <a:pt x="1029" y="4324"/>
                    <a:pt x="1345" y="4324"/>
                  </a:cubicBezTo>
                  <a:cubicBezTo>
                    <a:pt x="1657" y="4324"/>
                    <a:pt x="1970" y="4205"/>
                    <a:pt x="2211" y="3968"/>
                  </a:cubicBezTo>
                  <a:lnTo>
                    <a:pt x="4107" y="2102"/>
                  </a:lnTo>
                  <a:cubicBezTo>
                    <a:pt x="4590" y="1626"/>
                    <a:pt x="4597" y="850"/>
                    <a:pt x="4121" y="367"/>
                  </a:cubicBezTo>
                  <a:cubicBezTo>
                    <a:pt x="3881" y="123"/>
                    <a:pt x="3562" y="0"/>
                    <a:pt x="324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 rot="4500031">
              <a:off x="8182795" y="1268806"/>
              <a:ext cx="78310" cy="78310"/>
            </a:xfrm>
            <a:custGeom>
              <a:rect b="b" l="l" r="r" t="t"/>
              <a:pathLst>
                <a:path extrusionOk="0" fill="none" h="1304" w="1304">
                  <a:moveTo>
                    <a:pt x="1069" y="1076"/>
                  </a:moveTo>
                  <a:cubicBezTo>
                    <a:pt x="835" y="1303"/>
                    <a:pt x="462" y="1303"/>
                    <a:pt x="235" y="1069"/>
                  </a:cubicBezTo>
                  <a:cubicBezTo>
                    <a:pt x="1" y="835"/>
                    <a:pt x="8" y="462"/>
                    <a:pt x="235" y="235"/>
                  </a:cubicBezTo>
                  <a:cubicBezTo>
                    <a:pt x="469" y="0"/>
                    <a:pt x="843" y="8"/>
                    <a:pt x="1077" y="235"/>
                  </a:cubicBezTo>
                  <a:cubicBezTo>
                    <a:pt x="1304" y="469"/>
                    <a:pt x="1304" y="842"/>
                    <a:pt x="1069" y="1076"/>
                  </a:cubicBezTo>
                  <a:close/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 rot="4500031">
              <a:off x="8299905" y="1245805"/>
              <a:ext cx="70863" cy="70383"/>
            </a:xfrm>
            <a:custGeom>
              <a:rect b="b" l="l" r="r" t="t"/>
              <a:pathLst>
                <a:path extrusionOk="0" fill="none" h="1172" w="1180">
                  <a:moveTo>
                    <a:pt x="1" y="784"/>
                  </a:moveTo>
                  <a:cubicBezTo>
                    <a:pt x="30" y="842"/>
                    <a:pt x="59" y="894"/>
                    <a:pt x="111" y="938"/>
                  </a:cubicBezTo>
                  <a:cubicBezTo>
                    <a:pt x="338" y="1172"/>
                    <a:pt x="711" y="1172"/>
                    <a:pt x="945" y="945"/>
                  </a:cubicBezTo>
                  <a:cubicBezTo>
                    <a:pt x="1179" y="718"/>
                    <a:pt x="1179" y="337"/>
                    <a:pt x="952" y="110"/>
                  </a:cubicBezTo>
                  <a:cubicBezTo>
                    <a:pt x="901" y="59"/>
                    <a:pt x="850" y="23"/>
                    <a:pt x="791" y="1"/>
                  </a:cubicBez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 rot="4500031">
              <a:off x="8404312" y="1361587"/>
              <a:ext cx="60294" cy="38735"/>
            </a:xfrm>
            <a:custGeom>
              <a:rect b="b" l="l" r="r" t="t"/>
              <a:pathLst>
                <a:path extrusionOk="0" fill="none" h="645" w="1004">
                  <a:moveTo>
                    <a:pt x="1" y="0"/>
                  </a:moveTo>
                  <a:cubicBezTo>
                    <a:pt x="1" y="147"/>
                    <a:pt x="59" y="293"/>
                    <a:pt x="169" y="410"/>
                  </a:cubicBezTo>
                  <a:cubicBezTo>
                    <a:pt x="396" y="644"/>
                    <a:pt x="769" y="644"/>
                    <a:pt x="1003" y="418"/>
                  </a:cubicBez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 rot="4500031">
              <a:off x="8296183" y="1369418"/>
              <a:ext cx="73025" cy="73506"/>
            </a:xfrm>
            <a:custGeom>
              <a:rect b="b" l="l" r="r" t="t"/>
              <a:pathLst>
                <a:path extrusionOk="0" fill="none" h="1224" w="1216">
                  <a:moveTo>
                    <a:pt x="1216" y="484"/>
                  </a:moveTo>
                  <a:cubicBezTo>
                    <a:pt x="1186" y="396"/>
                    <a:pt x="1142" y="308"/>
                    <a:pt x="1069" y="235"/>
                  </a:cubicBezTo>
                  <a:cubicBezTo>
                    <a:pt x="842" y="1"/>
                    <a:pt x="469" y="1"/>
                    <a:pt x="235" y="228"/>
                  </a:cubicBezTo>
                  <a:cubicBezTo>
                    <a:pt x="0" y="455"/>
                    <a:pt x="0" y="835"/>
                    <a:pt x="227" y="1062"/>
                  </a:cubicBezTo>
                  <a:cubicBezTo>
                    <a:pt x="308" y="1143"/>
                    <a:pt x="403" y="1194"/>
                    <a:pt x="498" y="1223"/>
                  </a:cubicBez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 rot="4500031">
              <a:off x="8156437" y="1227277"/>
              <a:ext cx="62456" cy="65098"/>
            </a:xfrm>
            <a:custGeom>
              <a:rect b="b" l="l" r="r" t="t"/>
              <a:pathLst>
                <a:path extrusionOk="0" fill="none" h="1084" w="1040">
                  <a:moveTo>
                    <a:pt x="1040" y="1084"/>
                  </a:moveTo>
                  <a:cubicBezTo>
                    <a:pt x="783" y="1047"/>
                    <a:pt x="542" y="930"/>
                    <a:pt x="344" y="732"/>
                  </a:cubicBezTo>
                  <a:lnTo>
                    <a:pt x="344" y="732"/>
                  </a:lnTo>
                  <a:cubicBezTo>
                    <a:pt x="139" y="527"/>
                    <a:pt x="30" y="264"/>
                    <a:pt x="0" y="0"/>
                  </a:cubicBez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 rot="4500031">
              <a:off x="8396998" y="1369528"/>
              <a:ext cx="62456" cy="59393"/>
            </a:xfrm>
            <a:custGeom>
              <a:rect b="b" l="l" r="r" t="t"/>
              <a:pathLst>
                <a:path extrusionOk="0" fill="none" h="989" w="1040">
                  <a:moveTo>
                    <a:pt x="0" y="1"/>
                  </a:moveTo>
                  <a:cubicBezTo>
                    <a:pt x="257" y="37"/>
                    <a:pt x="505" y="154"/>
                    <a:pt x="703" y="359"/>
                  </a:cubicBezTo>
                  <a:lnTo>
                    <a:pt x="703" y="359"/>
                  </a:lnTo>
                  <a:cubicBezTo>
                    <a:pt x="886" y="535"/>
                    <a:pt x="996" y="762"/>
                    <a:pt x="1040" y="989"/>
                  </a:cubicBez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7" name="Google Shape;77;p2"/>
          <p:cNvGrpSpPr/>
          <p:nvPr/>
        </p:nvGrpSpPr>
        <p:grpSpPr>
          <a:xfrm>
            <a:off x="6253660" y="120163"/>
            <a:ext cx="354442" cy="292678"/>
            <a:chOff x="6253660" y="120163"/>
            <a:chExt cx="354442" cy="292678"/>
          </a:xfrm>
        </p:grpSpPr>
        <p:sp>
          <p:nvSpPr>
            <p:cNvPr id="78" name="Google Shape;78;p2"/>
            <p:cNvSpPr/>
            <p:nvPr/>
          </p:nvSpPr>
          <p:spPr>
            <a:xfrm rot="3599942">
              <a:off x="6499791" y="291705"/>
              <a:ext cx="92196" cy="90445"/>
            </a:xfrm>
            <a:custGeom>
              <a:rect b="b" l="l" r="r" t="t"/>
              <a:pathLst>
                <a:path extrusionOk="0" h="1552" w="1582">
                  <a:moveTo>
                    <a:pt x="693" y="1"/>
                  </a:moveTo>
                  <a:cubicBezTo>
                    <a:pt x="395" y="1"/>
                    <a:pt x="1" y="917"/>
                    <a:pt x="1" y="917"/>
                  </a:cubicBezTo>
                  <a:cubicBezTo>
                    <a:pt x="1" y="917"/>
                    <a:pt x="59" y="1532"/>
                    <a:pt x="235" y="1532"/>
                  </a:cubicBezTo>
                  <a:cubicBezTo>
                    <a:pt x="311" y="1532"/>
                    <a:pt x="559" y="1552"/>
                    <a:pt x="820" y="1552"/>
                  </a:cubicBezTo>
                  <a:cubicBezTo>
                    <a:pt x="1187" y="1552"/>
                    <a:pt x="1581" y="1512"/>
                    <a:pt x="1560" y="1319"/>
                  </a:cubicBezTo>
                  <a:cubicBezTo>
                    <a:pt x="1543" y="1136"/>
                    <a:pt x="1319" y="1096"/>
                    <a:pt x="1123" y="1096"/>
                  </a:cubicBezTo>
                  <a:cubicBezTo>
                    <a:pt x="967" y="1096"/>
                    <a:pt x="828" y="1122"/>
                    <a:pt x="828" y="1122"/>
                  </a:cubicBezTo>
                  <a:cubicBezTo>
                    <a:pt x="828" y="1122"/>
                    <a:pt x="1450" y="909"/>
                    <a:pt x="1318" y="646"/>
                  </a:cubicBezTo>
                  <a:cubicBezTo>
                    <a:pt x="1282" y="567"/>
                    <a:pt x="1207" y="539"/>
                    <a:pt x="1119" y="539"/>
                  </a:cubicBezTo>
                  <a:cubicBezTo>
                    <a:pt x="906" y="539"/>
                    <a:pt x="615" y="704"/>
                    <a:pt x="615" y="704"/>
                  </a:cubicBezTo>
                  <a:cubicBezTo>
                    <a:pt x="615" y="704"/>
                    <a:pt x="1011" y="31"/>
                    <a:pt x="711" y="2"/>
                  </a:cubicBezTo>
                  <a:cubicBezTo>
                    <a:pt x="705" y="1"/>
                    <a:pt x="699" y="1"/>
                    <a:pt x="6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 rot="3599942">
              <a:off x="6492628" y="313523"/>
              <a:ext cx="52509" cy="24359"/>
            </a:xfrm>
            <a:custGeom>
              <a:rect b="b" l="l" r="r" t="t"/>
              <a:pathLst>
                <a:path extrusionOk="0" fill="none" h="418" w="901">
                  <a:moveTo>
                    <a:pt x="900" y="1"/>
                  </a:moveTo>
                  <a:lnTo>
                    <a:pt x="0" y="418"/>
                  </a:ln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 rot="3599942">
              <a:off x="6514116" y="293057"/>
              <a:ext cx="25235" cy="34558"/>
            </a:xfrm>
            <a:custGeom>
              <a:rect b="b" l="l" r="r" t="t"/>
              <a:pathLst>
                <a:path extrusionOk="0" fill="none" h="593" w="433">
                  <a:moveTo>
                    <a:pt x="432" y="0"/>
                  </a:moveTo>
                  <a:lnTo>
                    <a:pt x="0" y="593"/>
                  </a:ln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 rot="3599942">
              <a:off x="6491018" y="338546"/>
              <a:ext cx="36307" cy="2214"/>
            </a:xfrm>
            <a:custGeom>
              <a:rect b="b" l="l" r="r" t="t"/>
              <a:pathLst>
                <a:path extrusionOk="0" fill="none" h="38" w="623">
                  <a:moveTo>
                    <a:pt x="623" y="1"/>
                  </a:moveTo>
                  <a:lnTo>
                    <a:pt x="1" y="37"/>
                  </a:ln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 rot="3599942">
              <a:off x="6269922" y="146795"/>
              <a:ext cx="92313" cy="90852"/>
            </a:xfrm>
            <a:custGeom>
              <a:rect b="b" l="l" r="r" t="t"/>
              <a:pathLst>
                <a:path extrusionOk="0" h="1559" w="1584">
                  <a:moveTo>
                    <a:pt x="762" y="0"/>
                  </a:moveTo>
                  <a:cubicBezTo>
                    <a:pt x="396" y="0"/>
                    <a:pt x="0" y="40"/>
                    <a:pt x="17" y="233"/>
                  </a:cubicBezTo>
                  <a:cubicBezTo>
                    <a:pt x="38" y="416"/>
                    <a:pt x="264" y="456"/>
                    <a:pt x="460" y="456"/>
                  </a:cubicBezTo>
                  <a:cubicBezTo>
                    <a:pt x="618" y="456"/>
                    <a:pt x="757" y="430"/>
                    <a:pt x="757" y="430"/>
                  </a:cubicBezTo>
                  <a:lnTo>
                    <a:pt x="757" y="430"/>
                  </a:lnTo>
                  <a:cubicBezTo>
                    <a:pt x="757" y="430"/>
                    <a:pt x="135" y="642"/>
                    <a:pt x="259" y="913"/>
                  </a:cubicBezTo>
                  <a:cubicBezTo>
                    <a:pt x="297" y="989"/>
                    <a:pt x="371" y="1015"/>
                    <a:pt x="457" y="1015"/>
                  </a:cubicBezTo>
                  <a:cubicBezTo>
                    <a:pt x="674" y="1015"/>
                    <a:pt x="969" y="847"/>
                    <a:pt x="969" y="847"/>
                  </a:cubicBezTo>
                  <a:lnTo>
                    <a:pt x="969" y="847"/>
                  </a:lnTo>
                  <a:cubicBezTo>
                    <a:pt x="969" y="847"/>
                    <a:pt x="574" y="1521"/>
                    <a:pt x="874" y="1557"/>
                  </a:cubicBezTo>
                  <a:cubicBezTo>
                    <a:pt x="878" y="1558"/>
                    <a:pt x="883" y="1558"/>
                    <a:pt x="887" y="1558"/>
                  </a:cubicBezTo>
                  <a:cubicBezTo>
                    <a:pt x="1186" y="1558"/>
                    <a:pt x="1584" y="635"/>
                    <a:pt x="1584" y="635"/>
                  </a:cubicBezTo>
                  <a:cubicBezTo>
                    <a:pt x="1584" y="635"/>
                    <a:pt x="1525" y="20"/>
                    <a:pt x="1342" y="20"/>
                  </a:cubicBezTo>
                  <a:cubicBezTo>
                    <a:pt x="1269" y="20"/>
                    <a:pt x="1023" y="0"/>
                    <a:pt x="7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 rot="3599942">
              <a:off x="6320240" y="193068"/>
              <a:ext cx="52509" cy="23951"/>
            </a:xfrm>
            <a:custGeom>
              <a:rect b="b" l="l" r="r" t="t"/>
              <a:pathLst>
                <a:path extrusionOk="0" fill="none" h="411" w="901">
                  <a:moveTo>
                    <a:pt x="0" y="410"/>
                  </a:moveTo>
                  <a:lnTo>
                    <a:pt x="901" y="1"/>
                  </a:ln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 rot="3599942">
              <a:off x="6325826" y="203219"/>
              <a:ext cx="25235" cy="34616"/>
            </a:xfrm>
            <a:custGeom>
              <a:rect b="b" l="l" r="r" t="t"/>
              <a:pathLst>
                <a:path extrusionOk="0" fill="none" h="594" w="433">
                  <a:moveTo>
                    <a:pt x="0" y="593"/>
                  </a:moveTo>
                  <a:lnTo>
                    <a:pt x="432" y="1"/>
                  </a:ln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 rot="3599942">
              <a:off x="6337806" y="190105"/>
              <a:ext cx="36366" cy="2156"/>
            </a:xfrm>
            <a:custGeom>
              <a:rect b="b" l="l" r="r" t="t"/>
              <a:pathLst>
                <a:path extrusionOk="0" fill="none" h="37" w="624">
                  <a:moveTo>
                    <a:pt x="1" y="37"/>
                  </a:moveTo>
                  <a:lnTo>
                    <a:pt x="623" y="0"/>
                  </a:ln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 rot="3599942">
              <a:off x="6318521" y="168190"/>
              <a:ext cx="224430" cy="196624"/>
            </a:xfrm>
            <a:custGeom>
              <a:rect b="b" l="l" r="r" t="t"/>
              <a:pathLst>
                <a:path extrusionOk="0" h="3374" w="3851">
                  <a:moveTo>
                    <a:pt x="1929" y="0"/>
                  </a:moveTo>
                  <a:cubicBezTo>
                    <a:pt x="1681" y="0"/>
                    <a:pt x="1430" y="55"/>
                    <a:pt x="1193" y="172"/>
                  </a:cubicBezTo>
                  <a:cubicBezTo>
                    <a:pt x="352" y="574"/>
                    <a:pt x="0" y="1584"/>
                    <a:pt x="410" y="2426"/>
                  </a:cubicBezTo>
                  <a:cubicBezTo>
                    <a:pt x="704" y="3024"/>
                    <a:pt x="1305" y="3373"/>
                    <a:pt x="1929" y="3373"/>
                  </a:cubicBezTo>
                  <a:cubicBezTo>
                    <a:pt x="2177" y="3373"/>
                    <a:pt x="2428" y="3318"/>
                    <a:pt x="2665" y="3202"/>
                  </a:cubicBezTo>
                  <a:cubicBezTo>
                    <a:pt x="3499" y="2799"/>
                    <a:pt x="3850" y="1789"/>
                    <a:pt x="3448" y="948"/>
                  </a:cubicBezTo>
                  <a:cubicBezTo>
                    <a:pt x="3154" y="350"/>
                    <a:pt x="2553" y="0"/>
                    <a:pt x="19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 rot="3599942">
              <a:off x="6343329" y="172606"/>
              <a:ext cx="34151" cy="79838"/>
            </a:xfrm>
            <a:custGeom>
              <a:rect b="b" l="l" r="r" t="t"/>
              <a:pathLst>
                <a:path extrusionOk="0" fill="none" h="1370" w="586">
                  <a:moveTo>
                    <a:pt x="586" y="1369"/>
                  </a:moveTo>
                  <a:cubicBezTo>
                    <a:pt x="417" y="1223"/>
                    <a:pt x="286" y="1047"/>
                    <a:pt x="183" y="842"/>
                  </a:cubicBezTo>
                  <a:cubicBezTo>
                    <a:pt x="51" y="571"/>
                    <a:pt x="0" y="279"/>
                    <a:pt x="15" y="0"/>
                  </a:cubicBez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 rot="3599942">
              <a:off x="6484444" y="278668"/>
              <a:ext cx="36774" cy="78556"/>
            </a:xfrm>
            <a:custGeom>
              <a:rect b="b" l="l" r="r" t="t"/>
              <a:pathLst>
                <a:path extrusionOk="0" fill="none" h="1348" w="631">
                  <a:moveTo>
                    <a:pt x="1" y="1"/>
                  </a:moveTo>
                  <a:cubicBezTo>
                    <a:pt x="184" y="147"/>
                    <a:pt x="338" y="338"/>
                    <a:pt x="455" y="565"/>
                  </a:cubicBezTo>
                  <a:cubicBezTo>
                    <a:pt x="572" y="821"/>
                    <a:pt x="630" y="1084"/>
                    <a:pt x="623" y="1348"/>
                  </a:cubicBez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9" name="Google Shape;89;p2"/>
          <p:cNvGrpSpPr/>
          <p:nvPr/>
        </p:nvGrpSpPr>
        <p:grpSpPr>
          <a:xfrm>
            <a:off x="1066969" y="74964"/>
            <a:ext cx="504395" cy="383089"/>
            <a:chOff x="8053419" y="1138177"/>
            <a:chExt cx="504395" cy="383089"/>
          </a:xfrm>
        </p:grpSpPr>
        <p:sp>
          <p:nvSpPr>
            <p:cNvPr id="90" name="Google Shape;90;p2"/>
            <p:cNvSpPr/>
            <p:nvPr/>
          </p:nvSpPr>
          <p:spPr>
            <a:xfrm rot="4500031">
              <a:off x="8417802" y="1382714"/>
              <a:ext cx="130196" cy="120227"/>
            </a:xfrm>
            <a:custGeom>
              <a:rect b="b" l="l" r="r" t="t"/>
              <a:pathLst>
                <a:path extrusionOk="0" h="2002" w="2168">
                  <a:moveTo>
                    <a:pt x="511" y="1"/>
                  </a:moveTo>
                  <a:cubicBezTo>
                    <a:pt x="498" y="1"/>
                    <a:pt x="484" y="2"/>
                    <a:pt x="469" y="6"/>
                  </a:cubicBezTo>
                  <a:cubicBezTo>
                    <a:pt x="103" y="86"/>
                    <a:pt x="1" y="1367"/>
                    <a:pt x="1" y="1367"/>
                  </a:cubicBezTo>
                  <a:cubicBezTo>
                    <a:pt x="1" y="1367"/>
                    <a:pt x="285" y="2002"/>
                    <a:pt x="495" y="2002"/>
                  </a:cubicBezTo>
                  <a:cubicBezTo>
                    <a:pt x="506" y="2002"/>
                    <a:pt x="517" y="2000"/>
                    <a:pt x="528" y="1996"/>
                  </a:cubicBezTo>
                  <a:cubicBezTo>
                    <a:pt x="740" y="1923"/>
                    <a:pt x="2167" y="1587"/>
                    <a:pt x="1999" y="1213"/>
                  </a:cubicBezTo>
                  <a:cubicBezTo>
                    <a:pt x="1949" y="1102"/>
                    <a:pt x="1845" y="1063"/>
                    <a:pt x="1724" y="1063"/>
                  </a:cubicBezTo>
                  <a:cubicBezTo>
                    <a:pt x="1441" y="1063"/>
                    <a:pt x="1062" y="1279"/>
                    <a:pt x="1062" y="1279"/>
                  </a:cubicBezTo>
                  <a:cubicBezTo>
                    <a:pt x="1062" y="1279"/>
                    <a:pt x="1706" y="781"/>
                    <a:pt x="1443" y="518"/>
                  </a:cubicBezTo>
                  <a:cubicBezTo>
                    <a:pt x="1398" y="472"/>
                    <a:pt x="1344" y="453"/>
                    <a:pt x="1286" y="453"/>
                  </a:cubicBezTo>
                  <a:cubicBezTo>
                    <a:pt x="1011" y="453"/>
                    <a:pt x="638" y="877"/>
                    <a:pt x="638" y="877"/>
                  </a:cubicBezTo>
                  <a:cubicBezTo>
                    <a:pt x="638" y="877"/>
                    <a:pt x="819" y="1"/>
                    <a:pt x="51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 rot="4500031">
              <a:off x="8435369" y="1396278"/>
              <a:ext cx="41797" cy="40476"/>
            </a:xfrm>
            <a:custGeom>
              <a:rect b="b" l="l" r="r" t="t"/>
              <a:pathLst>
                <a:path extrusionOk="0" fill="none" h="674" w="696">
                  <a:moveTo>
                    <a:pt x="696" y="0"/>
                  </a:moveTo>
                  <a:lnTo>
                    <a:pt x="0" y="673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 rot="4500031">
              <a:off x="8456903" y="1379878"/>
              <a:ext cx="12371" cy="40897"/>
            </a:xfrm>
            <a:custGeom>
              <a:rect b="b" l="l" r="r" t="t"/>
              <a:pathLst>
                <a:path extrusionOk="0" fill="none" h="681" w="206">
                  <a:moveTo>
                    <a:pt x="206" y="0"/>
                  </a:moveTo>
                  <a:lnTo>
                    <a:pt x="1" y="68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 rot="4500031">
              <a:off x="8430916" y="1423986"/>
              <a:ext cx="33930" cy="14113"/>
            </a:xfrm>
            <a:custGeom>
              <a:rect b="b" l="l" r="r" t="t"/>
              <a:pathLst>
                <a:path extrusionOk="0" fill="none" h="235" w="565">
                  <a:moveTo>
                    <a:pt x="564" y="0"/>
                  </a:moveTo>
                  <a:lnTo>
                    <a:pt x="1" y="234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 rot="4500031">
              <a:off x="8063228" y="1156494"/>
              <a:ext cx="130136" cy="120167"/>
            </a:xfrm>
            <a:custGeom>
              <a:rect b="b" l="l" r="r" t="t"/>
              <a:pathLst>
                <a:path extrusionOk="0" h="2001" w="2167">
                  <a:moveTo>
                    <a:pt x="1669" y="1"/>
                  </a:moveTo>
                  <a:cubicBezTo>
                    <a:pt x="1659" y="1"/>
                    <a:pt x="1649" y="2"/>
                    <a:pt x="1640" y="5"/>
                  </a:cubicBezTo>
                  <a:cubicBezTo>
                    <a:pt x="1427" y="78"/>
                    <a:pt x="0" y="415"/>
                    <a:pt x="169" y="788"/>
                  </a:cubicBezTo>
                  <a:cubicBezTo>
                    <a:pt x="219" y="897"/>
                    <a:pt x="322" y="935"/>
                    <a:pt x="442" y="935"/>
                  </a:cubicBezTo>
                  <a:cubicBezTo>
                    <a:pt x="726" y="935"/>
                    <a:pt x="1105" y="722"/>
                    <a:pt x="1105" y="722"/>
                  </a:cubicBezTo>
                  <a:lnTo>
                    <a:pt x="1105" y="722"/>
                  </a:lnTo>
                  <a:cubicBezTo>
                    <a:pt x="1105" y="722"/>
                    <a:pt x="461" y="1220"/>
                    <a:pt x="725" y="1483"/>
                  </a:cubicBezTo>
                  <a:cubicBezTo>
                    <a:pt x="770" y="1530"/>
                    <a:pt x="823" y="1549"/>
                    <a:pt x="881" y="1549"/>
                  </a:cubicBezTo>
                  <a:cubicBezTo>
                    <a:pt x="1156" y="1549"/>
                    <a:pt x="1530" y="1125"/>
                    <a:pt x="1530" y="1125"/>
                  </a:cubicBezTo>
                  <a:lnTo>
                    <a:pt x="1530" y="1125"/>
                  </a:lnTo>
                  <a:cubicBezTo>
                    <a:pt x="1530" y="1125"/>
                    <a:pt x="1348" y="2001"/>
                    <a:pt x="1656" y="2001"/>
                  </a:cubicBezTo>
                  <a:cubicBezTo>
                    <a:pt x="1670" y="2001"/>
                    <a:pt x="1683" y="1999"/>
                    <a:pt x="1698" y="1996"/>
                  </a:cubicBezTo>
                  <a:cubicBezTo>
                    <a:pt x="2064" y="1915"/>
                    <a:pt x="2167" y="634"/>
                    <a:pt x="2167" y="634"/>
                  </a:cubicBezTo>
                  <a:cubicBezTo>
                    <a:pt x="2167" y="634"/>
                    <a:pt x="1880" y="1"/>
                    <a:pt x="16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 rot="4500031">
              <a:off x="8142554" y="1222974"/>
              <a:ext cx="40957" cy="40897"/>
            </a:xfrm>
            <a:custGeom>
              <a:rect b="b" l="l" r="r" t="t"/>
              <a:pathLst>
                <a:path extrusionOk="0" fill="none" h="681" w="682">
                  <a:moveTo>
                    <a:pt x="1" y="681"/>
                  </a:moveTo>
                  <a:lnTo>
                    <a:pt x="682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 rot="4500031">
              <a:off x="8150881" y="1238807"/>
              <a:ext cx="11530" cy="41377"/>
            </a:xfrm>
            <a:custGeom>
              <a:rect b="b" l="l" r="r" t="t"/>
              <a:pathLst>
                <a:path extrusionOk="0" fill="none" h="689" w="192">
                  <a:moveTo>
                    <a:pt x="1" y="689"/>
                  </a:moveTo>
                  <a:lnTo>
                    <a:pt x="191" y="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 rot="4500031">
              <a:off x="8154610" y="1221427"/>
              <a:ext cx="33510" cy="14533"/>
            </a:xfrm>
            <a:custGeom>
              <a:rect b="b" l="l" r="r" t="t"/>
              <a:pathLst>
                <a:path extrusionOk="0" fill="none" h="242" w="558">
                  <a:moveTo>
                    <a:pt x="1" y="242"/>
                  </a:moveTo>
                  <a:lnTo>
                    <a:pt x="557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 rot="4500031">
              <a:off x="8168501" y="1200495"/>
              <a:ext cx="276127" cy="259732"/>
            </a:xfrm>
            <a:custGeom>
              <a:rect b="b" l="l" r="r" t="t"/>
              <a:pathLst>
                <a:path extrusionOk="0" h="4325" w="4598">
                  <a:moveTo>
                    <a:pt x="3243" y="0"/>
                  </a:moveTo>
                  <a:cubicBezTo>
                    <a:pt x="2932" y="0"/>
                    <a:pt x="2622" y="117"/>
                    <a:pt x="2387" y="353"/>
                  </a:cubicBezTo>
                  <a:lnTo>
                    <a:pt x="491" y="2226"/>
                  </a:lnTo>
                  <a:cubicBezTo>
                    <a:pt x="8" y="2702"/>
                    <a:pt x="1" y="3478"/>
                    <a:pt x="476" y="3961"/>
                  </a:cubicBezTo>
                  <a:cubicBezTo>
                    <a:pt x="715" y="4204"/>
                    <a:pt x="1029" y="4324"/>
                    <a:pt x="1345" y="4324"/>
                  </a:cubicBezTo>
                  <a:cubicBezTo>
                    <a:pt x="1657" y="4324"/>
                    <a:pt x="1970" y="4205"/>
                    <a:pt x="2211" y="3968"/>
                  </a:cubicBezTo>
                  <a:lnTo>
                    <a:pt x="4107" y="2102"/>
                  </a:lnTo>
                  <a:cubicBezTo>
                    <a:pt x="4590" y="1626"/>
                    <a:pt x="4597" y="850"/>
                    <a:pt x="4121" y="367"/>
                  </a:cubicBezTo>
                  <a:cubicBezTo>
                    <a:pt x="3881" y="123"/>
                    <a:pt x="3562" y="0"/>
                    <a:pt x="324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 rot="4500031">
              <a:off x="8182795" y="1268806"/>
              <a:ext cx="78310" cy="78310"/>
            </a:xfrm>
            <a:custGeom>
              <a:rect b="b" l="l" r="r" t="t"/>
              <a:pathLst>
                <a:path extrusionOk="0" fill="none" h="1304" w="1304">
                  <a:moveTo>
                    <a:pt x="1069" y="1076"/>
                  </a:moveTo>
                  <a:cubicBezTo>
                    <a:pt x="835" y="1303"/>
                    <a:pt x="462" y="1303"/>
                    <a:pt x="235" y="1069"/>
                  </a:cubicBezTo>
                  <a:cubicBezTo>
                    <a:pt x="1" y="835"/>
                    <a:pt x="8" y="462"/>
                    <a:pt x="235" y="235"/>
                  </a:cubicBezTo>
                  <a:cubicBezTo>
                    <a:pt x="469" y="0"/>
                    <a:pt x="843" y="8"/>
                    <a:pt x="1077" y="235"/>
                  </a:cubicBezTo>
                  <a:cubicBezTo>
                    <a:pt x="1304" y="469"/>
                    <a:pt x="1304" y="842"/>
                    <a:pt x="1069" y="1076"/>
                  </a:cubicBezTo>
                  <a:close/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 rot="4500031">
              <a:off x="8299905" y="1245805"/>
              <a:ext cx="70863" cy="70383"/>
            </a:xfrm>
            <a:custGeom>
              <a:rect b="b" l="l" r="r" t="t"/>
              <a:pathLst>
                <a:path extrusionOk="0" fill="none" h="1172" w="1180">
                  <a:moveTo>
                    <a:pt x="1" y="784"/>
                  </a:moveTo>
                  <a:cubicBezTo>
                    <a:pt x="30" y="842"/>
                    <a:pt x="59" y="894"/>
                    <a:pt x="111" y="938"/>
                  </a:cubicBezTo>
                  <a:cubicBezTo>
                    <a:pt x="338" y="1172"/>
                    <a:pt x="711" y="1172"/>
                    <a:pt x="945" y="945"/>
                  </a:cubicBezTo>
                  <a:cubicBezTo>
                    <a:pt x="1179" y="718"/>
                    <a:pt x="1179" y="337"/>
                    <a:pt x="952" y="110"/>
                  </a:cubicBezTo>
                  <a:cubicBezTo>
                    <a:pt x="901" y="59"/>
                    <a:pt x="850" y="23"/>
                    <a:pt x="791" y="1"/>
                  </a:cubicBez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 rot="4500031">
              <a:off x="8404312" y="1361587"/>
              <a:ext cx="60294" cy="38735"/>
            </a:xfrm>
            <a:custGeom>
              <a:rect b="b" l="l" r="r" t="t"/>
              <a:pathLst>
                <a:path extrusionOk="0" fill="none" h="645" w="1004">
                  <a:moveTo>
                    <a:pt x="1" y="0"/>
                  </a:moveTo>
                  <a:cubicBezTo>
                    <a:pt x="1" y="147"/>
                    <a:pt x="59" y="293"/>
                    <a:pt x="169" y="410"/>
                  </a:cubicBezTo>
                  <a:cubicBezTo>
                    <a:pt x="396" y="644"/>
                    <a:pt x="769" y="644"/>
                    <a:pt x="1003" y="418"/>
                  </a:cubicBez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2"/>
            <p:cNvSpPr/>
            <p:nvPr/>
          </p:nvSpPr>
          <p:spPr>
            <a:xfrm rot="4500031">
              <a:off x="8296183" y="1369418"/>
              <a:ext cx="73025" cy="73506"/>
            </a:xfrm>
            <a:custGeom>
              <a:rect b="b" l="l" r="r" t="t"/>
              <a:pathLst>
                <a:path extrusionOk="0" fill="none" h="1224" w="1216">
                  <a:moveTo>
                    <a:pt x="1216" y="484"/>
                  </a:moveTo>
                  <a:cubicBezTo>
                    <a:pt x="1186" y="396"/>
                    <a:pt x="1142" y="308"/>
                    <a:pt x="1069" y="235"/>
                  </a:cubicBezTo>
                  <a:cubicBezTo>
                    <a:pt x="842" y="1"/>
                    <a:pt x="469" y="1"/>
                    <a:pt x="235" y="228"/>
                  </a:cubicBezTo>
                  <a:cubicBezTo>
                    <a:pt x="0" y="455"/>
                    <a:pt x="0" y="835"/>
                    <a:pt x="227" y="1062"/>
                  </a:cubicBezTo>
                  <a:cubicBezTo>
                    <a:pt x="308" y="1143"/>
                    <a:pt x="403" y="1194"/>
                    <a:pt x="498" y="1223"/>
                  </a:cubicBez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" name="Google Shape;103;p2"/>
            <p:cNvSpPr/>
            <p:nvPr/>
          </p:nvSpPr>
          <p:spPr>
            <a:xfrm rot="4500031">
              <a:off x="8156437" y="1227277"/>
              <a:ext cx="62456" cy="65098"/>
            </a:xfrm>
            <a:custGeom>
              <a:rect b="b" l="l" r="r" t="t"/>
              <a:pathLst>
                <a:path extrusionOk="0" fill="none" h="1084" w="1040">
                  <a:moveTo>
                    <a:pt x="1040" y="1084"/>
                  </a:moveTo>
                  <a:cubicBezTo>
                    <a:pt x="783" y="1047"/>
                    <a:pt x="542" y="930"/>
                    <a:pt x="344" y="732"/>
                  </a:cubicBezTo>
                  <a:lnTo>
                    <a:pt x="344" y="732"/>
                  </a:lnTo>
                  <a:cubicBezTo>
                    <a:pt x="139" y="527"/>
                    <a:pt x="30" y="264"/>
                    <a:pt x="0" y="0"/>
                  </a:cubicBez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 rot="4500031">
              <a:off x="8396998" y="1369528"/>
              <a:ext cx="62456" cy="59393"/>
            </a:xfrm>
            <a:custGeom>
              <a:rect b="b" l="l" r="r" t="t"/>
              <a:pathLst>
                <a:path extrusionOk="0" fill="none" h="989" w="1040">
                  <a:moveTo>
                    <a:pt x="0" y="1"/>
                  </a:moveTo>
                  <a:cubicBezTo>
                    <a:pt x="257" y="37"/>
                    <a:pt x="505" y="154"/>
                    <a:pt x="703" y="359"/>
                  </a:cubicBezTo>
                  <a:lnTo>
                    <a:pt x="703" y="359"/>
                  </a:lnTo>
                  <a:cubicBezTo>
                    <a:pt x="886" y="535"/>
                    <a:pt x="996" y="762"/>
                    <a:pt x="1040" y="989"/>
                  </a:cubicBez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809" name="Shape 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0" name="Google Shape;810;p11"/>
          <p:cNvSpPr txBox="1"/>
          <p:nvPr>
            <p:ph hasCustomPrompt="1" type="title"/>
          </p:nvPr>
        </p:nvSpPr>
        <p:spPr>
          <a:xfrm>
            <a:off x="1698150" y="1467575"/>
            <a:ext cx="5747700" cy="1060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6500">
                <a:solidFill>
                  <a:schemeClr val="accent4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811" name="Google Shape;811;p11"/>
          <p:cNvSpPr txBox="1"/>
          <p:nvPr>
            <p:ph idx="1" type="subTitle"/>
          </p:nvPr>
        </p:nvSpPr>
        <p:spPr>
          <a:xfrm>
            <a:off x="1698150" y="2528378"/>
            <a:ext cx="5747700" cy="40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812" name="Google Shape;812;p11"/>
          <p:cNvSpPr/>
          <p:nvPr/>
        </p:nvSpPr>
        <p:spPr>
          <a:xfrm rot="-10346685">
            <a:off x="6232317" y="-864624"/>
            <a:ext cx="4161006" cy="2113476"/>
          </a:xfrm>
          <a:custGeom>
            <a:rect b="b" l="l" r="r" t="t"/>
            <a:pathLst>
              <a:path extrusionOk="0" h="12500" w="28161">
                <a:moveTo>
                  <a:pt x="9800" y="0"/>
                </a:moveTo>
                <a:cubicBezTo>
                  <a:pt x="8313" y="0"/>
                  <a:pt x="6793" y="855"/>
                  <a:pt x="5588" y="1849"/>
                </a:cubicBezTo>
                <a:cubicBezTo>
                  <a:pt x="4175" y="3013"/>
                  <a:pt x="3062" y="4521"/>
                  <a:pt x="2316" y="6190"/>
                </a:cubicBezTo>
                <a:cubicBezTo>
                  <a:pt x="1132" y="8856"/>
                  <a:pt x="0" y="12499"/>
                  <a:pt x="4034" y="12499"/>
                </a:cubicBezTo>
                <a:cubicBezTo>
                  <a:pt x="4042" y="12499"/>
                  <a:pt x="4050" y="12499"/>
                  <a:pt x="4058" y="12499"/>
                </a:cubicBezTo>
                <a:cubicBezTo>
                  <a:pt x="9228" y="12477"/>
                  <a:pt x="14500" y="12192"/>
                  <a:pt x="19703" y="12192"/>
                </a:cubicBezTo>
                <a:cubicBezTo>
                  <a:pt x="21343" y="12192"/>
                  <a:pt x="22976" y="12221"/>
                  <a:pt x="24596" y="12294"/>
                </a:cubicBezTo>
                <a:cubicBezTo>
                  <a:pt x="24819" y="12305"/>
                  <a:pt x="25044" y="12314"/>
                  <a:pt x="25268" y="12314"/>
                </a:cubicBezTo>
                <a:cubicBezTo>
                  <a:pt x="25812" y="12314"/>
                  <a:pt x="26353" y="12262"/>
                  <a:pt x="26851" y="12060"/>
                </a:cubicBezTo>
                <a:cubicBezTo>
                  <a:pt x="27553" y="11775"/>
                  <a:pt x="28161" y="11109"/>
                  <a:pt x="28139" y="10347"/>
                </a:cubicBezTo>
                <a:cubicBezTo>
                  <a:pt x="28132" y="10003"/>
                  <a:pt x="28000" y="9681"/>
                  <a:pt x="27839" y="9381"/>
                </a:cubicBezTo>
                <a:cubicBezTo>
                  <a:pt x="27480" y="8722"/>
                  <a:pt x="26975" y="8144"/>
                  <a:pt x="26368" y="7712"/>
                </a:cubicBezTo>
                <a:cubicBezTo>
                  <a:pt x="25658" y="7215"/>
                  <a:pt x="24831" y="6914"/>
                  <a:pt x="24091" y="6468"/>
                </a:cubicBezTo>
                <a:cubicBezTo>
                  <a:pt x="23154" y="5912"/>
                  <a:pt x="22898" y="5026"/>
                  <a:pt x="22159" y="4367"/>
                </a:cubicBezTo>
                <a:cubicBezTo>
                  <a:pt x="21427" y="3730"/>
                  <a:pt x="20270" y="3482"/>
                  <a:pt x="19341" y="3379"/>
                </a:cubicBezTo>
                <a:cubicBezTo>
                  <a:pt x="17423" y="3174"/>
                  <a:pt x="15161" y="3482"/>
                  <a:pt x="13507" y="2281"/>
                </a:cubicBezTo>
                <a:cubicBezTo>
                  <a:pt x="13112" y="1988"/>
                  <a:pt x="12834" y="1571"/>
                  <a:pt x="12497" y="1213"/>
                </a:cubicBezTo>
                <a:cubicBezTo>
                  <a:pt x="11671" y="344"/>
                  <a:pt x="10742" y="0"/>
                  <a:pt x="980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3" name="Google Shape;813;p11"/>
          <p:cNvSpPr/>
          <p:nvPr/>
        </p:nvSpPr>
        <p:spPr>
          <a:xfrm rot="9665551">
            <a:off x="-1106925" y="-806973"/>
            <a:ext cx="3724115" cy="2134395"/>
          </a:xfrm>
          <a:custGeom>
            <a:rect b="b" l="l" r="r" t="t"/>
            <a:pathLst>
              <a:path extrusionOk="0" h="12107" w="18841">
                <a:moveTo>
                  <a:pt x="12849" y="0"/>
                </a:moveTo>
                <a:cubicBezTo>
                  <a:pt x="11078" y="0"/>
                  <a:pt x="9899" y="2866"/>
                  <a:pt x="9279" y="4316"/>
                </a:cubicBezTo>
                <a:lnTo>
                  <a:pt x="9279" y="4316"/>
                </a:lnTo>
                <a:cubicBezTo>
                  <a:pt x="9535" y="3628"/>
                  <a:pt x="9559" y="2524"/>
                  <a:pt x="9633" y="1855"/>
                </a:cubicBezTo>
                <a:cubicBezTo>
                  <a:pt x="9710" y="1190"/>
                  <a:pt x="9646" y="445"/>
                  <a:pt x="8809" y="445"/>
                </a:cubicBezTo>
                <a:cubicBezTo>
                  <a:pt x="8770" y="445"/>
                  <a:pt x="8730" y="446"/>
                  <a:pt x="8689" y="449"/>
                </a:cubicBezTo>
                <a:cubicBezTo>
                  <a:pt x="8169" y="486"/>
                  <a:pt x="7737" y="837"/>
                  <a:pt x="7393" y="1225"/>
                </a:cubicBezTo>
                <a:cubicBezTo>
                  <a:pt x="6339" y="2448"/>
                  <a:pt x="5732" y="4175"/>
                  <a:pt x="5417" y="5749"/>
                </a:cubicBezTo>
                <a:cubicBezTo>
                  <a:pt x="5571" y="4980"/>
                  <a:pt x="5314" y="3011"/>
                  <a:pt x="4297" y="2718"/>
                </a:cubicBezTo>
                <a:cubicBezTo>
                  <a:pt x="4175" y="2682"/>
                  <a:pt x="4055" y="2665"/>
                  <a:pt x="3939" y="2665"/>
                </a:cubicBezTo>
                <a:cubicBezTo>
                  <a:pt x="1942" y="2665"/>
                  <a:pt x="852" y="7754"/>
                  <a:pt x="513" y="8889"/>
                </a:cubicBezTo>
                <a:cubicBezTo>
                  <a:pt x="425" y="9189"/>
                  <a:pt x="0" y="9606"/>
                  <a:pt x="176" y="9855"/>
                </a:cubicBezTo>
                <a:cubicBezTo>
                  <a:pt x="447" y="10235"/>
                  <a:pt x="791" y="10521"/>
                  <a:pt x="1186" y="10740"/>
                </a:cubicBezTo>
                <a:cubicBezTo>
                  <a:pt x="2050" y="11209"/>
                  <a:pt x="3155" y="11355"/>
                  <a:pt x="4165" y="11450"/>
                </a:cubicBezTo>
                <a:cubicBezTo>
                  <a:pt x="6032" y="11619"/>
                  <a:pt x="7905" y="11795"/>
                  <a:pt x="9772" y="11970"/>
                </a:cubicBezTo>
                <a:cubicBezTo>
                  <a:pt x="10512" y="12037"/>
                  <a:pt x="11258" y="12107"/>
                  <a:pt x="12002" y="12107"/>
                </a:cubicBezTo>
                <a:cubicBezTo>
                  <a:pt x="12399" y="12107"/>
                  <a:pt x="12795" y="12087"/>
                  <a:pt x="13190" y="12036"/>
                </a:cubicBezTo>
                <a:cubicBezTo>
                  <a:pt x="14325" y="11890"/>
                  <a:pt x="15459" y="11480"/>
                  <a:pt x="16264" y="10675"/>
                </a:cubicBezTo>
                <a:cubicBezTo>
                  <a:pt x="16901" y="10045"/>
                  <a:pt x="17296" y="9218"/>
                  <a:pt x="17648" y="8406"/>
                </a:cubicBezTo>
                <a:cubicBezTo>
                  <a:pt x="17933" y="7740"/>
                  <a:pt x="18204" y="7073"/>
                  <a:pt x="18445" y="6393"/>
                </a:cubicBezTo>
                <a:cubicBezTo>
                  <a:pt x="18658" y="5800"/>
                  <a:pt x="18841" y="5090"/>
                  <a:pt x="18460" y="4585"/>
                </a:cubicBezTo>
                <a:cubicBezTo>
                  <a:pt x="18214" y="4263"/>
                  <a:pt x="17872" y="4133"/>
                  <a:pt x="17481" y="4133"/>
                </a:cubicBezTo>
                <a:cubicBezTo>
                  <a:pt x="16178" y="4133"/>
                  <a:pt x="14335" y="5584"/>
                  <a:pt x="13704" y="6208"/>
                </a:cubicBezTo>
                <a:lnTo>
                  <a:pt x="13704" y="6208"/>
                </a:lnTo>
                <a:cubicBezTo>
                  <a:pt x="14832" y="5085"/>
                  <a:pt x="15800" y="3854"/>
                  <a:pt x="16586" y="2550"/>
                </a:cubicBezTo>
                <a:cubicBezTo>
                  <a:pt x="16674" y="2396"/>
                  <a:pt x="16762" y="2235"/>
                  <a:pt x="16718" y="2074"/>
                </a:cubicBezTo>
                <a:cubicBezTo>
                  <a:pt x="16661" y="1895"/>
                  <a:pt x="16431" y="1789"/>
                  <a:pt x="16203" y="1789"/>
                </a:cubicBezTo>
                <a:cubicBezTo>
                  <a:pt x="16169" y="1789"/>
                  <a:pt x="16136" y="1791"/>
                  <a:pt x="16103" y="1796"/>
                </a:cubicBezTo>
                <a:cubicBezTo>
                  <a:pt x="15847" y="1825"/>
                  <a:pt x="15620" y="1957"/>
                  <a:pt x="15408" y="2089"/>
                </a:cubicBezTo>
                <a:cubicBezTo>
                  <a:pt x="14025" y="2945"/>
                  <a:pt x="12766" y="3955"/>
                  <a:pt x="11668" y="5075"/>
                </a:cubicBezTo>
                <a:cubicBezTo>
                  <a:pt x="12465" y="4255"/>
                  <a:pt x="15825" y="405"/>
                  <a:pt x="13088" y="17"/>
                </a:cubicBezTo>
                <a:cubicBezTo>
                  <a:pt x="13007" y="6"/>
                  <a:pt x="12927" y="0"/>
                  <a:pt x="1284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14" name="Google Shape;814;p11"/>
          <p:cNvGrpSpPr/>
          <p:nvPr/>
        </p:nvGrpSpPr>
        <p:grpSpPr>
          <a:xfrm rot="-10564439">
            <a:off x="5611787" y="-149567"/>
            <a:ext cx="1187766" cy="582349"/>
            <a:chOff x="1358875" y="796950"/>
            <a:chExt cx="261325" cy="128125"/>
          </a:xfrm>
        </p:grpSpPr>
        <p:sp>
          <p:nvSpPr>
            <p:cNvPr id="815" name="Google Shape;815;p11"/>
            <p:cNvSpPr/>
            <p:nvPr/>
          </p:nvSpPr>
          <p:spPr>
            <a:xfrm>
              <a:off x="1411375" y="859750"/>
              <a:ext cx="139275" cy="65325"/>
            </a:xfrm>
            <a:custGeom>
              <a:rect b="b" l="l" r="r" t="t"/>
              <a:pathLst>
                <a:path extrusionOk="0" h="2613" w="5571">
                  <a:moveTo>
                    <a:pt x="2715" y="0"/>
                  </a:moveTo>
                  <a:cubicBezTo>
                    <a:pt x="1586" y="0"/>
                    <a:pt x="528" y="1132"/>
                    <a:pt x="1" y="2612"/>
                  </a:cubicBezTo>
                  <a:cubicBezTo>
                    <a:pt x="1853" y="2539"/>
                    <a:pt x="3712" y="2495"/>
                    <a:pt x="5571" y="2473"/>
                  </a:cubicBezTo>
                  <a:cubicBezTo>
                    <a:pt x="5505" y="2356"/>
                    <a:pt x="5439" y="2246"/>
                    <a:pt x="5366" y="2137"/>
                  </a:cubicBezTo>
                  <a:cubicBezTo>
                    <a:pt x="4839" y="1302"/>
                    <a:pt x="4224" y="534"/>
                    <a:pt x="3470" y="175"/>
                  </a:cubicBezTo>
                  <a:cubicBezTo>
                    <a:pt x="3218" y="56"/>
                    <a:pt x="2965" y="0"/>
                    <a:pt x="27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6" name="Google Shape;816;p11"/>
            <p:cNvSpPr/>
            <p:nvPr/>
          </p:nvSpPr>
          <p:spPr>
            <a:xfrm>
              <a:off x="1358875" y="796950"/>
              <a:ext cx="261325" cy="127200"/>
            </a:xfrm>
            <a:custGeom>
              <a:rect b="b" l="l" r="r" t="t"/>
              <a:pathLst>
                <a:path extrusionOk="0" h="5088" w="10453">
                  <a:moveTo>
                    <a:pt x="4906" y="1"/>
                  </a:moveTo>
                  <a:cubicBezTo>
                    <a:pt x="4013" y="1"/>
                    <a:pt x="3111" y="312"/>
                    <a:pt x="2269" y="1011"/>
                  </a:cubicBezTo>
                  <a:cubicBezTo>
                    <a:pt x="1252" y="1853"/>
                    <a:pt x="447" y="3207"/>
                    <a:pt x="29" y="4751"/>
                  </a:cubicBezTo>
                  <a:cubicBezTo>
                    <a:pt x="22" y="4788"/>
                    <a:pt x="15" y="4824"/>
                    <a:pt x="0" y="4861"/>
                  </a:cubicBezTo>
                  <a:cubicBezTo>
                    <a:pt x="139" y="4876"/>
                    <a:pt x="271" y="4890"/>
                    <a:pt x="410" y="4905"/>
                  </a:cubicBezTo>
                  <a:cubicBezTo>
                    <a:pt x="747" y="4949"/>
                    <a:pt x="1083" y="4993"/>
                    <a:pt x="1420" y="5037"/>
                  </a:cubicBezTo>
                  <a:cubicBezTo>
                    <a:pt x="1713" y="4319"/>
                    <a:pt x="1940" y="3499"/>
                    <a:pt x="2167" y="3141"/>
                  </a:cubicBezTo>
                  <a:cubicBezTo>
                    <a:pt x="2694" y="2306"/>
                    <a:pt x="3426" y="1721"/>
                    <a:pt x="4194" y="1567"/>
                  </a:cubicBezTo>
                  <a:cubicBezTo>
                    <a:pt x="4343" y="1538"/>
                    <a:pt x="4491" y="1524"/>
                    <a:pt x="4639" y="1524"/>
                  </a:cubicBezTo>
                  <a:cubicBezTo>
                    <a:pt x="5530" y="1524"/>
                    <a:pt x="6389" y="2032"/>
                    <a:pt x="7093" y="2760"/>
                  </a:cubicBezTo>
                  <a:cubicBezTo>
                    <a:pt x="7210" y="2885"/>
                    <a:pt x="7327" y="3009"/>
                    <a:pt x="7437" y="3141"/>
                  </a:cubicBezTo>
                  <a:cubicBezTo>
                    <a:pt x="7913" y="3712"/>
                    <a:pt x="8337" y="4378"/>
                    <a:pt x="8740" y="5066"/>
                  </a:cubicBezTo>
                  <a:cubicBezTo>
                    <a:pt x="9311" y="5073"/>
                    <a:pt x="9881" y="5073"/>
                    <a:pt x="10452" y="5088"/>
                  </a:cubicBezTo>
                  <a:cubicBezTo>
                    <a:pt x="10408" y="4919"/>
                    <a:pt x="10350" y="4751"/>
                    <a:pt x="10284" y="4583"/>
                  </a:cubicBezTo>
                  <a:cubicBezTo>
                    <a:pt x="9267" y="1913"/>
                    <a:pt x="7117" y="1"/>
                    <a:pt x="49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17" name="Google Shape;817;p11"/>
          <p:cNvSpPr/>
          <p:nvPr/>
        </p:nvSpPr>
        <p:spPr>
          <a:xfrm rot="1959916">
            <a:off x="457153" y="92924"/>
            <a:ext cx="512161" cy="572690"/>
          </a:xfrm>
          <a:custGeom>
            <a:rect b="b" l="l" r="r" t="t"/>
            <a:pathLst>
              <a:path extrusionOk="0" h="7342" w="6566">
                <a:moveTo>
                  <a:pt x="5073" y="0"/>
                </a:moveTo>
                <a:lnTo>
                  <a:pt x="4319" y="2277"/>
                </a:lnTo>
                <a:lnTo>
                  <a:pt x="2562" y="849"/>
                </a:lnTo>
                <a:lnTo>
                  <a:pt x="2247" y="3111"/>
                </a:lnTo>
                <a:lnTo>
                  <a:pt x="0" y="2394"/>
                </a:lnTo>
                <a:lnTo>
                  <a:pt x="2525" y="7342"/>
                </a:lnTo>
                <a:lnTo>
                  <a:pt x="6566" y="6083"/>
                </a:lnTo>
                <a:lnTo>
                  <a:pt x="5073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8" name="Google Shape;818;p11"/>
          <p:cNvSpPr/>
          <p:nvPr/>
        </p:nvSpPr>
        <p:spPr>
          <a:xfrm rot="-8999988">
            <a:off x="8113933" y="-156800"/>
            <a:ext cx="932286" cy="858672"/>
          </a:xfrm>
          <a:custGeom>
            <a:rect b="b" l="l" r="r" t="t"/>
            <a:pathLst>
              <a:path extrusionOk="0" h="9250" w="10043">
                <a:moveTo>
                  <a:pt x="9235" y="1"/>
                </a:moveTo>
                <a:cubicBezTo>
                  <a:pt x="9184" y="1"/>
                  <a:pt x="9135" y="8"/>
                  <a:pt x="9084" y="23"/>
                </a:cubicBezTo>
                <a:cubicBezTo>
                  <a:pt x="8864" y="81"/>
                  <a:pt x="8688" y="235"/>
                  <a:pt x="8600" y="447"/>
                </a:cubicBezTo>
                <a:cubicBezTo>
                  <a:pt x="8535" y="601"/>
                  <a:pt x="8527" y="784"/>
                  <a:pt x="8579" y="952"/>
                </a:cubicBezTo>
                <a:cubicBezTo>
                  <a:pt x="8579" y="1011"/>
                  <a:pt x="8593" y="1077"/>
                  <a:pt x="8615" y="1135"/>
                </a:cubicBezTo>
                <a:cubicBezTo>
                  <a:pt x="8681" y="1325"/>
                  <a:pt x="8842" y="1472"/>
                  <a:pt x="9032" y="1530"/>
                </a:cubicBezTo>
                <a:cubicBezTo>
                  <a:pt x="8762" y="3492"/>
                  <a:pt x="8425" y="5476"/>
                  <a:pt x="7568" y="7283"/>
                </a:cubicBezTo>
                <a:cubicBezTo>
                  <a:pt x="7444" y="7554"/>
                  <a:pt x="7298" y="7832"/>
                  <a:pt x="7144" y="8089"/>
                </a:cubicBezTo>
                <a:cubicBezTo>
                  <a:pt x="7071" y="8220"/>
                  <a:pt x="6990" y="8345"/>
                  <a:pt x="6910" y="8469"/>
                </a:cubicBezTo>
                <a:cubicBezTo>
                  <a:pt x="6888" y="8491"/>
                  <a:pt x="6873" y="8520"/>
                  <a:pt x="6851" y="8550"/>
                </a:cubicBezTo>
                <a:cubicBezTo>
                  <a:pt x="6793" y="6669"/>
                  <a:pt x="6580" y="4795"/>
                  <a:pt x="6214" y="2943"/>
                </a:cubicBezTo>
                <a:cubicBezTo>
                  <a:pt x="6156" y="2643"/>
                  <a:pt x="6090" y="2336"/>
                  <a:pt x="6024" y="2035"/>
                </a:cubicBezTo>
                <a:cubicBezTo>
                  <a:pt x="6368" y="1867"/>
                  <a:pt x="6624" y="1486"/>
                  <a:pt x="6566" y="1091"/>
                </a:cubicBezTo>
                <a:cubicBezTo>
                  <a:pt x="6500" y="622"/>
                  <a:pt x="6083" y="244"/>
                  <a:pt x="5622" y="244"/>
                </a:cubicBezTo>
                <a:cubicBezTo>
                  <a:pt x="5516" y="244"/>
                  <a:pt x="5407" y="264"/>
                  <a:pt x="5299" y="308"/>
                </a:cubicBezTo>
                <a:cubicBezTo>
                  <a:pt x="5116" y="381"/>
                  <a:pt x="4955" y="513"/>
                  <a:pt x="4846" y="681"/>
                </a:cubicBezTo>
                <a:cubicBezTo>
                  <a:pt x="4802" y="725"/>
                  <a:pt x="4772" y="784"/>
                  <a:pt x="4750" y="850"/>
                </a:cubicBezTo>
                <a:cubicBezTo>
                  <a:pt x="4663" y="1157"/>
                  <a:pt x="4677" y="1450"/>
                  <a:pt x="4860" y="1721"/>
                </a:cubicBezTo>
                <a:cubicBezTo>
                  <a:pt x="5007" y="1940"/>
                  <a:pt x="5241" y="2087"/>
                  <a:pt x="5504" y="2123"/>
                </a:cubicBezTo>
                <a:cubicBezTo>
                  <a:pt x="5556" y="2131"/>
                  <a:pt x="5607" y="2131"/>
                  <a:pt x="5651" y="2131"/>
                </a:cubicBezTo>
                <a:cubicBezTo>
                  <a:pt x="6031" y="3843"/>
                  <a:pt x="6288" y="5578"/>
                  <a:pt x="6412" y="7320"/>
                </a:cubicBezTo>
                <a:cubicBezTo>
                  <a:pt x="6434" y="7620"/>
                  <a:pt x="6449" y="7920"/>
                  <a:pt x="6463" y="8228"/>
                </a:cubicBezTo>
                <a:cubicBezTo>
                  <a:pt x="5804" y="6705"/>
                  <a:pt x="5029" y="5234"/>
                  <a:pt x="4136" y="3843"/>
                </a:cubicBezTo>
                <a:cubicBezTo>
                  <a:pt x="3945" y="3536"/>
                  <a:pt x="3748" y="3243"/>
                  <a:pt x="3543" y="2943"/>
                </a:cubicBezTo>
                <a:cubicBezTo>
                  <a:pt x="3631" y="2782"/>
                  <a:pt x="3667" y="2599"/>
                  <a:pt x="3645" y="2409"/>
                </a:cubicBezTo>
                <a:cubicBezTo>
                  <a:pt x="3604" y="2001"/>
                  <a:pt x="3262" y="1658"/>
                  <a:pt x="2854" y="1658"/>
                </a:cubicBezTo>
                <a:cubicBezTo>
                  <a:pt x="2830" y="1658"/>
                  <a:pt x="2806" y="1660"/>
                  <a:pt x="2781" y="1662"/>
                </a:cubicBezTo>
                <a:cubicBezTo>
                  <a:pt x="2599" y="1677"/>
                  <a:pt x="2437" y="1750"/>
                  <a:pt x="2306" y="1874"/>
                </a:cubicBezTo>
                <a:cubicBezTo>
                  <a:pt x="2137" y="2043"/>
                  <a:pt x="2064" y="2248"/>
                  <a:pt x="2079" y="2489"/>
                </a:cubicBezTo>
                <a:cubicBezTo>
                  <a:pt x="2086" y="2636"/>
                  <a:pt x="2174" y="2775"/>
                  <a:pt x="2291" y="2870"/>
                </a:cubicBezTo>
                <a:cubicBezTo>
                  <a:pt x="2401" y="3082"/>
                  <a:pt x="2584" y="3272"/>
                  <a:pt x="2833" y="3302"/>
                </a:cubicBezTo>
                <a:cubicBezTo>
                  <a:pt x="2859" y="3304"/>
                  <a:pt x="2884" y="3305"/>
                  <a:pt x="2910" y="3305"/>
                </a:cubicBezTo>
                <a:cubicBezTo>
                  <a:pt x="3036" y="3305"/>
                  <a:pt x="3155" y="3276"/>
                  <a:pt x="3265" y="3221"/>
                </a:cubicBezTo>
                <a:cubicBezTo>
                  <a:pt x="4187" y="4561"/>
                  <a:pt x="5007" y="5981"/>
                  <a:pt x="5695" y="7452"/>
                </a:cubicBezTo>
                <a:cubicBezTo>
                  <a:pt x="5870" y="7825"/>
                  <a:pt x="6039" y="8206"/>
                  <a:pt x="6200" y="8586"/>
                </a:cubicBezTo>
                <a:cubicBezTo>
                  <a:pt x="4911" y="7445"/>
                  <a:pt x="3696" y="6229"/>
                  <a:pt x="2547" y="4956"/>
                </a:cubicBezTo>
                <a:cubicBezTo>
                  <a:pt x="2328" y="4707"/>
                  <a:pt x="2115" y="4458"/>
                  <a:pt x="1896" y="4209"/>
                </a:cubicBezTo>
                <a:cubicBezTo>
                  <a:pt x="2057" y="3669"/>
                  <a:pt x="1640" y="3108"/>
                  <a:pt x="1076" y="3108"/>
                </a:cubicBezTo>
                <a:cubicBezTo>
                  <a:pt x="1052" y="3108"/>
                  <a:pt x="1028" y="3109"/>
                  <a:pt x="1003" y="3111"/>
                </a:cubicBezTo>
                <a:cubicBezTo>
                  <a:pt x="893" y="3119"/>
                  <a:pt x="791" y="3155"/>
                  <a:pt x="695" y="3199"/>
                </a:cubicBezTo>
                <a:cubicBezTo>
                  <a:pt x="571" y="3228"/>
                  <a:pt x="454" y="3294"/>
                  <a:pt x="366" y="3404"/>
                </a:cubicBezTo>
                <a:cubicBezTo>
                  <a:pt x="0" y="3843"/>
                  <a:pt x="183" y="4546"/>
                  <a:pt x="688" y="4788"/>
                </a:cubicBezTo>
                <a:cubicBezTo>
                  <a:pt x="799" y="4841"/>
                  <a:pt x="916" y="4866"/>
                  <a:pt x="1031" y="4866"/>
                </a:cubicBezTo>
                <a:cubicBezTo>
                  <a:pt x="1280" y="4866"/>
                  <a:pt x="1523" y="4751"/>
                  <a:pt x="1698" y="4561"/>
                </a:cubicBezTo>
                <a:cubicBezTo>
                  <a:pt x="2774" y="5805"/>
                  <a:pt x="3916" y="6998"/>
                  <a:pt x="5116" y="8118"/>
                </a:cubicBezTo>
                <a:cubicBezTo>
                  <a:pt x="5512" y="8491"/>
                  <a:pt x="5914" y="8850"/>
                  <a:pt x="6317" y="9201"/>
                </a:cubicBezTo>
                <a:cubicBezTo>
                  <a:pt x="6354" y="9236"/>
                  <a:pt x="6395" y="9250"/>
                  <a:pt x="6433" y="9250"/>
                </a:cubicBezTo>
                <a:cubicBezTo>
                  <a:pt x="6484" y="9250"/>
                  <a:pt x="6532" y="9224"/>
                  <a:pt x="6566" y="9187"/>
                </a:cubicBezTo>
                <a:cubicBezTo>
                  <a:pt x="6592" y="9204"/>
                  <a:pt x="6624" y="9213"/>
                  <a:pt x="6657" y="9213"/>
                </a:cubicBezTo>
                <a:cubicBezTo>
                  <a:pt x="6705" y="9213"/>
                  <a:pt x="6756" y="9195"/>
                  <a:pt x="6800" y="9165"/>
                </a:cubicBezTo>
                <a:cubicBezTo>
                  <a:pt x="6866" y="9143"/>
                  <a:pt x="6932" y="9091"/>
                  <a:pt x="6983" y="9033"/>
                </a:cubicBezTo>
                <a:cubicBezTo>
                  <a:pt x="7180" y="8784"/>
                  <a:pt x="7342" y="8513"/>
                  <a:pt x="7495" y="8242"/>
                </a:cubicBezTo>
                <a:cubicBezTo>
                  <a:pt x="7810" y="7715"/>
                  <a:pt x="8066" y="7166"/>
                  <a:pt x="8286" y="6595"/>
                </a:cubicBezTo>
                <a:cubicBezTo>
                  <a:pt x="8725" y="5424"/>
                  <a:pt x="8996" y="4202"/>
                  <a:pt x="9201" y="2972"/>
                </a:cubicBezTo>
                <a:cubicBezTo>
                  <a:pt x="9281" y="2497"/>
                  <a:pt x="9354" y="2013"/>
                  <a:pt x="9420" y="1530"/>
                </a:cubicBezTo>
                <a:cubicBezTo>
                  <a:pt x="9523" y="1508"/>
                  <a:pt x="9611" y="1464"/>
                  <a:pt x="9691" y="1399"/>
                </a:cubicBezTo>
                <a:cubicBezTo>
                  <a:pt x="10042" y="1135"/>
                  <a:pt x="10035" y="645"/>
                  <a:pt x="9786" y="315"/>
                </a:cubicBezTo>
                <a:cubicBezTo>
                  <a:pt x="9764" y="286"/>
                  <a:pt x="9735" y="257"/>
                  <a:pt x="9713" y="235"/>
                </a:cubicBezTo>
                <a:cubicBezTo>
                  <a:pt x="9611" y="132"/>
                  <a:pt x="9530" y="59"/>
                  <a:pt x="9391" y="23"/>
                </a:cubicBezTo>
                <a:cubicBezTo>
                  <a:pt x="9336" y="8"/>
                  <a:pt x="9285" y="1"/>
                  <a:pt x="923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19" name="Google Shape;819;p11"/>
          <p:cNvGrpSpPr/>
          <p:nvPr/>
        </p:nvGrpSpPr>
        <p:grpSpPr>
          <a:xfrm rot="10800000">
            <a:off x="2418969" y="135355"/>
            <a:ext cx="440480" cy="404148"/>
            <a:chOff x="4959504" y="431212"/>
            <a:chExt cx="209543" cy="192259"/>
          </a:xfrm>
        </p:grpSpPr>
        <p:sp>
          <p:nvSpPr>
            <p:cNvPr id="820" name="Google Shape;820;p11"/>
            <p:cNvSpPr/>
            <p:nvPr/>
          </p:nvSpPr>
          <p:spPr>
            <a:xfrm>
              <a:off x="5107112" y="431212"/>
              <a:ext cx="61934" cy="57192"/>
            </a:xfrm>
            <a:custGeom>
              <a:rect b="b" l="l" r="r" t="t"/>
              <a:pathLst>
                <a:path extrusionOk="0" h="2002" w="2168">
                  <a:moveTo>
                    <a:pt x="511" y="1"/>
                  </a:moveTo>
                  <a:cubicBezTo>
                    <a:pt x="498" y="1"/>
                    <a:pt x="484" y="2"/>
                    <a:pt x="469" y="6"/>
                  </a:cubicBezTo>
                  <a:cubicBezTo>
                    <a:pt x="103" y="86"/>
                    <a:pt x="1" y="1367"/>
                    <a:pt x="1" y="1367"/>
                  </a:cubicBezTo>
                  <a:cubicBezTo>
                    <a:pt x="1" y="1367"/>
                    <a:pt x="285" y="2002"/>
                    <a:pt x="495" y="2002"/>
                  </a:cubicBezTo>
                  <a:cubicBezTo>
                    <a:pt x="506" y="2002"/>
                    <a:pt x="517" y="2000"/>
                    <a:pt x="528" y="1996"/>
                  </a:cubicBezTo>
                  <a:cubicBezTo>
                    <a:pt x="740" y="1923"/>
                    <a:pt x="2167" y="1587"/>
                    <a:pt x="1999" y="1213"/>
                  </a:cubicBezTo>
                  <a:cubicBezTo>
                    <a:pt x="1949" y="1102"/>
                    <a:pt x="1845" y="1063"/>
                    <a:pt x="1724" y="1063"/>
                  </a:cubicBezTo>
                  <a:cubicBezTo>
                    <a:pt x="1441" y="1063"/>
                    <a:pt x="1062" y="1279"/>
                    <a:pt x="1062" y="1279"/>
                  </a:cubicBezTo>
                  <a:cubicBezTo>
                    <a:pt x="1062" y="1279"/>
                    <a:pt x="1706" y="781"/>
                    <a:pt x="1443" y="518"/>
                  </a:cubicBezTo>
                  <a:cubicBezTo>
                    <a:pt x="1398" y="472"/>
                    <a:pt x="1344" y="453"/>
                    <a:pt x="1286" y="453"/>
                  </a:cubicBezTo>
                  <a:cubicBezTo>
                    <a:pt x="1011" y="453"/>
                    <a:pt x="638" y="877"/>
                    <a:pt x="638" y="877"/>
                  </a:cubicBezTo>
                  <a:cubicBezTo>
                    <a:pt x="638" y="877"/>
                    <a:pt x="819" y="1"/>
                    <a:pt x="5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1" name="Google Shape;821;p11"/>
            <p:cNvSpPr/>
            <p:nvPr/>
          </p:nvSpPr>
          <p:spPr>
            <a:xfrm>
              <a:off x="5112768" y="459180"/>
              <a:ext cx="19883" cy="19254"/>
            </a:xfrm>
            <a:custGeom>
              <a:rect b="b" l="l" r="r" t="t"/>
              <a:pathLst>
                <a:path extrusionOk="0" fill="none" h="674" w="696">
                  <a:moveTo>
                    <a:pt x="696" y="0"/>
                  </a:moveTo>
                  <a:lnTo>
                    <a:pt x="0" y="673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2" name="Google Shape;822;p11"/>
            <p:cNvSpPr/>
            <p:nvPr/>
          </p:nvSpPr>
          <p:spPr>
            <a:xfrm>
              <a:off x="5113168" y="453952"/>
              <a:ext cx="5885" cy="19454"/>
            </a:xfrm>
            <a:custGeom>
              <a:rect b="b" l="l" r="r" t="t"/>
              <a:pathLst>
                <a:path extrusionOk="0" fill="none" h="681" w="206">
                  <a:moveTo>
                    <a:pt x="206" y="0"/>
                  </a:moveTo>
                  <a:lnTo>
                    <a:pt x="1" y="68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3" name="Google Shape;823;p11"/>
            <p:cNvSpPr/>
            <p:nvPr/>
          </p:nvSpPr>
          <p:spPr>
            <a:xfrm>
              <a:off x="5120282" y="471092"/>
              <a:ext cx="16141" cy="6713"/>
            </a:xfrm>
            <a:custGeom>
              <a:rect b="b" l="l" r="r" t="t"/>
              <a:pathLst>
                <a:path extrusionOk="0" fill="none" h="235" w="565">
                  <a:moveTo>
                    <a:pt x="564" y="0"/>
                  </a:moveTo>
                  <a:lnTo>
                    <a:pt x="1" y="234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4" name="Google Shape;824;p11"/>
            <p:cNvSpPr/>
            <p:nvPr/>
          </p:nvSpPr>
          <p:spPr>
            <a:xfrm>
              <a:off x="4959504" y="566308"/>
              <a:ext cx="61906" cy="57164"/>
            </a:xfrm>
            <a:custGeom>
              <a:rect b="b" l="l" r="r" t="t"/>
              <a:pathLst>
                <a:path extrusionOk="0" h="2001" w="2167">
                  <a:moveTo>
                    <a:pt x="1669" y="1"/>
                  </a:moveTo>
                  <a:cubicBezTo>
                    <a:pt x="1659" y="1"/>
                    <a:pt x="1649" y="2"/>
                    <a:pt x="1640" y="5"/>
                  </a:cubicBezTo>
                  <a:cubicBezTo>
                    <a:pt x="1427" y="78"/>
                    <a:pt x="0" y="415"/>
                    <a:pt x="169" y="788"/>
                  </a:cubicBezTo>
                  <a:cubicBezTo>
                    <a:pt x="219" y="897"/>
                    <a:pt x="322" y="935"/>
                    <a:pt x="442" y="935"/>
                  </a:cubicBezTo>
                  <a:cubicBezTo>
                    <a:pt x="726" y="935"/>
                    <a:pt x="1105" y="722"/>
                    <a:pt x="1105" y="722"/>
                  </a:cubicBezTo>
                  <a:lnTo>
                    <a:pt x="1105" y="722"/>
                  </a:lnTo>
                  <a:cubicBezTo>
                    <a:pt x="1105" y="722"/>
                    <a:pt x="461" y="1220"/>
                    <a:pt x="725" y="1483"/>
                  </a:cubicBezTo>
                  <a:cubicBezTo>
                    <a:pt x="770" y="1530"/>
                    <a:pt x="823" y="1549"/>
                    <a:pt x="881" y="1549"/>
                  </a:cubicBezTo>
                  <a:cubicBezTo>
                    <a:pt x="1156" y="1549"/>
                    <a:pt x="1530" y="1125"/>
                    <a:pt x="1530" y="1125"/>
                  </a:cubicBezTo>
                  <a:lnTo>
                    <a:pt x="1530" y="1125"/>
                  </a:lnTo>
                  <a:cubicBezTo>
                    <a:pt x="1530" y="1125"/>
                    <a:pt x="1348" y="2001"/>
                    <a:pt x="1656" y="2001"/>
                  </a:cubicBezTo>
                  <a:cubicBezTo>
                    <a:pt x="1670" y="2001"/>
                    <a:pt x="1683" y="1999"/>
                    <a:pt x="1698" y="1996"/>
                  </a:cubicBezTo>
                  <a:cubicBezTo>
                    <a:pt x="2064" y="1915"/>
                    <a:pt x="2167" y="634"/>
                    <a:pt x="2167" y="634"/>
                  </a:cubicBezTo>
                  <a:cubicBezTo>
                    <a:pt x="2167" y="634"/>
                    <a:pt x="1880" y="1"/>
                    <a:pt x="16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5" name="Google Shape;825;p11"/>
            <p:cNvSpPr/>
            <p:nvPr/>
          </p:nvSpPr>
          <p:spPr>
            <a:xfrm>
              <a:off x="4997327" y="572507"/>
              <a:ext cx="19483" cy="19454"/>
            </a:xfrm>
            <a:custGeom>
              <a:rect b="b" l="l" r="r" t="t"/>
              <a:pathLst>
                <a:path extrusionOk="0" fill="none" h="681" w="682">
                  <a:moveTo>
                    <a:pt x="1" y="681"/>
                  </a:moveTo>
                  <a:lnTo>
                    <a:pt x="682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6" name="Google Shape;826;p11"/>
            <p:cNvSpPr/>
            <p:nvPr/>
          </p:nvSpPr>
          <p:spPr>
            <a:xfrm>
              <a:off x="5010925" y="577306"/>
              <a:ext cx="5485" cy="19683"/>
            </a:xfrm>
            <a:custGeom>
              <a:rect b="b" l="l" r="r" t="t"/>
              <a:pathLst>
                <a:path extrusionOk="0" fill="none" h="689" w="192">
                  <a:moveTo>
                    <a:pt x="1" y="689"/>
                  </a:moveTo>
                  <a:lnTo>
                    <a:pt x="191" y="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7" name="Google Shape;827;p11"/>
            <p:cNvSpPr/>
            <p:nvPr/>
          </p:nvSpPr>
          <p:spPr>
            <a:xfrm>
              <a:off x="4993356" y="573136"/>
              <a:ext cx="15941" cy="6913"/>
            </a:xfrm>
            <a:custGeom>
              <a:rect b="b" l="l" r="r" t="t"/>
              <a:pathLst>
                <a:path extrusionOk="0" fill="none" h="242" w="558">
                  <a:moveTo>
                    <a:pt x="1" y="242"/>
                  </a:moveTo>
                  <a:lnTo>
                    <a:pt x="557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8" name="Google Shape;828;p11"/>
            <p:cNvSpPr/>
            <p:nvPr/>
          </p:nvSpPr>
          <p:spPr>
            <a:xfrm>
              <a:off x="4999013" y="465208"/>
              <a:ext cx="131353" cy="123554"/>
            </a:xfrm>
            <a:custGeom>
              <a:rect b="b" l="l" r="r" t="t"/>
              <a:pathLst>
                <a:path extrusionOk="0" h="4325" w="4598">
                  <a:moveTo>
                    <a:pt x="3243" y="0"/>
                  </a:moveTo>
                  <a:cubicBezTo>
                    <a:pt x="2932" y="0"/>
                    <a:pt x="2622" y="117"/>
                    <a:pt x="2387" y="353"/>
                  </a:cubicBezTo>
                  <a:lnTo>
                    <a:pt x="491" y="2226"/>
                  </a:lnTo>
                  <a:cubicBezTo>
                    <a:pt x="8" y="2702"/>
                    <a:pt x="1" y="3478"/>
                    <a:pt x="476" y="3961"/>
                  </a:cubicBezTo>
                  <a:cubicBezTo>
                    <a:pt x="715" y="4204"/>
                    <a:pt x="1029" y="4324"/>
                    <a:pt x="1345" y="4324"/>
                  </a:cubicBezTo>
                  <a:cubicBezTo>
                    <a:pt x="1657" y="4324"/>
                    <a:pt x="1970" y="4205"/>
                    <a:pt x="2211" y="3968"/>
                  </a:cubicBezTo>
                  <a:lnTo>
                    <a:pt x="4107" y="2102"/>
                  </a:lnTo>
                  <a:cubicBezTo>
                    <a:pt x="4590" y="1626"/>
                    <a:pt x="4597" y="850"/>
                    <a:pt x="4121" y="367"/>
                  </a:cubicBezTo>
                  <a:cubicBezTo>
                    <a:pt x="3881" y="123"/>
                    <a:pt x="3562" y="0"/>
                    <a:pt x="32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9" name="Google Shape;829;p11"/>
            <p:cNvSpPr/>
            <p:nvPr/>
          </p:nvSpPr>
          <p:spPr>
            <a:xfrm>
              <a:off x="5025352" y="544482"/>
              <a:ext cx="37252" cy="37252"/>
            </a:xfrm>
            <a:custGeom>
              <a:rect b="b" l="l" r="r" t="t"/>
              <a:pathLst>
                <a:path extrusionOk="0" fill="none" h="1304" w="1304">
                  <a:moveTo>
                    <a:pt x="1069" y="1076"/>
                  </a:moveTo>
                  <a:cubicBezTo>
                    <a:pt x="835" y="1303"/>
                    <a:pt x="462" y="1303"/>
                    <a:pt x="235" y="1069"/>
                  </a:cubicBezTo>
                  <a:cubicBezTo>
                    <a:pt x="1" y="835"/>
                    <a:pt x="8" y="462"/>
                    <a:pt x="235" y="235"/>
                  </a:cubicBezTo>
                  <a:cubicBezTo>
                    <a:pt x="469" y="0"/>
                    <a:pt x="843" y="8"/>
                    <a:pt x="1077" y="235"/>
                  </a:cubicBezTo>
                  <a:cubicBezTo>
                    <a:pt x="1304" y="469"/>
                    <a:pt x="1304" y="842"/>
                    <a:pt x="1069" y="1076"/>
                  </a:cubicBezTo>
                  <a:close/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0" name="Google Shape;830;p11"/>
            <p:cNvSpPr/>
            <p:nvPr/>
          </p:nvSpPr>
          <p:spPr>
            <a:xfrm>
              <a:off x="5028694" y="490947"/>
              <a:ext cx="33710" cy="33481"/>
            </a:xfrm>
            <a:custGeom>
              <a:rect b="b" l="l" r="r" t="t"/>
              <a:pathLst>
                <a:path extrusionOk="0" fill="none" h="1172" w="1180">
                  <a:moveTo>
                    <a:pt x="1" y="784"/>
                  </a:moveTo>
                  <a:cubicBezTo>
                    <a:pt x="30" y="842"/>
                    <a:pt x="59" y="894"/>
                    <a:pt x="111" y="938"/>
                  </a:cubicBezTo>
                  <a:cubicBezTo>
                    <a:pt x="338" y="1172"/>
                    <a:pt x="711" y="1172"/>
                    <a:pt x="945" y="945"/>
                  </a:cubicBezTo>
                  <a:cubicBezTo>
                    <a:pt x="1179" y="718"/>
                    <a:pt x="1179" y="337"/>
                    <a:pt x="952" y="110"/>
                  </a:cubicBezTo>
                  <a:cubicBezTo>
                    <a:pt x="901" y="59"/>
                    <a:pt x="850" y="23"/>
                    <a:pt x="791" y="1"/>
                  </a:cubicBez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1" name="Google Shape;831;p11"/>
            <p:cNvSpPr/>
            <p:nvPr/>
          </p:nvSpPr>
          <p:spPr>
            <a:xfrm>
              <a:off x="5089343" y="465236"/>
              <a:ext cx="28682" cy="18426"/>
            </a:xfrm>
            <a:custGeom>
              <a:rect b="b" l="l" r="r" t="t"/>
              <a:pathLst>
                <a:path extrusionOk="0" fill="none" h="645" w="1004">
                  <a:moveTo>
                    <a:pt x="1" y="0"/>
                  </a:moveTo>
                  <a:cubicBezTo>
                    <a:pt x="1" y="147"/>
                    <a:pt x="59" y="293"/>
                    <a:pt x="169" y="410"/>
                  </a:cubicBezTo>
                  <a:cubicBezTo>
                    <a:pt x="396" y="644"/>
                    <a:pt x="769" y="644"/>
                    <a:pt x="1003" y="418"/>
                  </a:cubicBez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2" name="Google Shape;832;p11"/>
            <p:cNvSpPr/>
            <p:nvPr/>
          </p:nvSpPr>
          <p:spPr>
            <a:xfrm>
              <a:off x="5085372" y="506830"/>
              <a:ext cx="34738" cy="34967"/>
            </a:xfrm>
            <a:custGeom>
              <a:rect b="b" l="l" r="r" t="t"/>
              <a:pathLst>
                <a:path extrusionOk="0" fill="none" h="1224" w="1216">
                  <a:moveTo>
                    <a:pt x="1216" y="484"/>
                  </a:moveTo>
                  <a:cubicBezTo>
                    <a:pt x="1186" y="396"/>
                    <a:pt x="1142" y="308"/>
                    <a:pt x="1069" y="235"/>
                  </a:cubicBezTo>
                  <a:cubicBezTo>
                    <a:pt x="842" y="1"/>
                    <a:pt x="469" y="1"/>
                    <a:pt x="235" y="228"/>
                  </a:cubicBezTo>
                  <a:cubicBezTo>
                    <a:pt x="0" y="455"/>
                    <a:pt x="0" y="835"/>
                    <a:pt x="227" y="1062"/>
                  </a:cubicBezTo>
                  <a:cubicBezTo>
                    <a:pt x="308" y="1143"/>
                    <a:pt x="403" y="1194"/>
                    <a:pt x="498" y="1223"/>
                  </a:cubicBez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3" name="Google Shape;833;p11"/>
            <p:cNvSpPr/>
            <p:nvPr/>
          </p:nvSpPr>
          <p:spPr>
            <a:xfrm>
              <a:off x="5002783" y="557452"/>
              <a:ext cx="29710" cy="30967"/>
            </a:xfrm>
            <a:custGeom>
              <a:rect b="b" l="l" r="r" t="t"/>
              <a:pathLst>
                <a:path extrusionOk="0" fill="none" h="1084" w="1040">
                  <a:moveTo>
                    <a:pt x="1040" y="1084"/>
                  </a:moveTo>
                  <a:cubicBezTo>
                    <a:pt x="783" y="1047"/>
                    <a:pt x="542" y="930"/>
                    <a:pt x="344" y="732"/>
                  </a:cubicBezTo>
                  <a:lnTo>
                    <a:pt x="344" y="732"/>
                  </a:lnTo>
                  <a:cubicBezTo>
                    <a:pt x="139" y="527"/>
                    <a:pt x="30" y="264"/>
                    <a:pt x="0" y="0"/>
                  </a:cubicBez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4" name="Google Shape;834;p11"/>
            <p:cNvSpPr/>
            <p:nvPr/>
          </p:nvSpPr>
          <p:spPr>
            <a:xfrm>
              <a:off x="5096456" y="465436"/>
              <a:ext cx="29710" cy="28253"/>
            </a:xfrm>
            <a:custGeom>
              <a:rect b="b" l="l" r="r" t="t"/>
              <a:pathLst>
                <a:path extrusionOk="0" fill="none" h="989" w="1040">
                  <a:moveTo>
                    <a:pt x="0" y="1"/>
                  </a:moveTo>
                  <a:cubicBezTo>
                    <a:pt x="257" y="37"/>
                    <a:pt x="505" y="154"/>
                    <a:pt x="703" y="359"/>
                  </a:cubicBezTo>
                  <a:lnTo>
                    <a:pt x="703" y="359"/>
                  </a:lnTo>
                  <a:cubicBezTo>
                    <a:pt x="886" y="535"/>
                    <a:pt x="996" y="762"/>
                    <a:pt x="1040" y="989"/>
                  </a:cubicBez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35" name="Google Shape;835;p11"/>
          <p:cNvGrpSpPr/>
          <p:nvPr/>
        </p:nvGrpSpPr>
        <p:grpSpPr>
          <a:xfrm>
            <a:off x="98462" y="1704867"/>
            <a:ext cx="332489" cy="217319"/>
            <a:chOff x="8264512" y="1808204"/>
            <a:chExt cx="332489" cy="217319"/>
          </a:xfrm>
        </p:grpSpPr>
        <p:sp>
          <p:nvSpPr>
            <p:cNvPr id="836" name="Google Shape;836;p11"/>
            <p:cNvSpPr/>
            <p:nvPr/>
          </p:nvSpPr>
          <p:spPr>
            <a:xfrm>
              <a:off x="8504802" y="1808204"/>
              <a:ext cx="92199" cy="90447"/>
            </a:xfrm>
            <a:custGeom>
              <a:rect b="b" l="l" r="r" t="t"/>
              <a:pathLst>
                <a:path extrusionOk="0" h="1552" w="1582">
                  <a:moveTo>
                    <a:pt x="693" y="1"/>
                  </a:moveTo>
                  <a:cubicBezTo>
                    <a:pt x="395" y="1"/>
                    <a:pt x="1" y="917"/>
                    <a:pt x="1" y="917"/>
                  </a:cubicBezTo>
                  <a:cubicBezTo>
                    <a:pt x="1" y="917"/>
                    <a:pt x="59" y="1532"/>
                    <a:pt x="235" y="1532"/>
                  </a:cubicBezTo>
                  <a:cubicBezTo>
                    <a:pt x="311" y="1532"/>
                    <a:pt x="559" y="1552"/>
                    <a:pt x="820" y="1552"/>
                  </a:cubicBezTo>
                  <a:cubicBezTo>
                    <a:pt x="1187" y="1552"/>
                    <a:pt x="1581" y="1512"/>
                    <a:pt x="1560" y="1319"/>
                  </a:cubicBezTo>
                  <a:cubicBezTo>
                    <a:pt x="1543" y="1136"/>
                    <a:pt x="1319" y="1096"/>
                    <a:pt x="1123" y="1096"/>
                  </a:cubicBezTo>
                  <a:cubicBezTo>
                    <a:pt x="967" y="1096"/>
                    <a:pt x="828" y="1122"/>
                    <a:pt x="828" y="1122"/>
                  </a:cubicBezTo>
                  <a:cubicBezTo>
                    <a:pt x="828" y="1122"/>
                    <a:pt x="1450" y="909"/>
                    <a:pt x="1318" y="646"/>
                  </a:cubicBezTo>
                  <a:cubicBezTo>
                    <a:pt x="1282" y="567"/>
                    <a:pt x="1207" y="539"/>
                    <a:pt x="1119" y="539"/>
                  </a:cubicBezTo>
                  <a:cubicBezTo>
                    <a:pt x="906" y="539"/>
                    <a:pt x="615" y="704"/>
                    <a:pt x="615" y="704"/>
                  </a:cubicBezTo>
                  <a:cubicBezTo>
                    <a:pt x="615" y="704"/>
                    <a:pt x="1011" y="31"/>
                    <a:pt x="711" y="2"/>
                  </a:cubicBezTo>
                  <a:cubicBezTo>
                    <a:pt x="705" y="1"/>
                    <a:pt x="699" y="1"/>
                    <a:pt x="6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7" name="Google Shape;837;p11"/>
            <p:cNvSpPr/>
            <p:nvPr/>
          </p:nvSpPr>
          <p:spPr>
            <a:xfrm>
              <a:off x="8501422" y="1859023"/>
              <a:ext cx="52510" cy="24360"/>
            </a:xfrm>
            <a:custGeom>
              <a:rect b="b" l="l" r="r" t="t"/>
              <a:pathLst>
                <a:path extrusionOk="0" fill="none" h="418" w="901">
                  <a:moveTo>
                    <a:pt x="900" y="1"/>
                  </a:moveTo>
                  <a:lnTo>
                    <a:pt x="0" y="418"/>
                  </a:ln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8" name="Google Shape;838;p11"/>
            <p:cNvSpPr/>
            <p:nvPr/>
          </p:nvSpPr>
          <p:spPr>
            <a:xfrm>
              <a:off x="8505676" y="1839442"/>
              <a:ext cx="25235" cy="34559"/>
            </a:xfrm>
            <a:custGeom>
              <a:rect b="b" l="l" r="r" t="t"/>
              <a:pathLst>
                <a:path extrusionOk="0" fill="none" h="593" w="433">
                  <a:moveTo>
                    <a:pt x="432" y="0"/>
                  </a:moveTo>
                  <a:lnTo>
                    <a:pt x="0" y="593"/>
                  </a:ln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9" name="Google Shape;839;p11"/>
            <p:cNvSpPr/>
            <p:nvPr/>
          </p:nvSpPr>
          <p:spPr>
            <a:xfrm>
              <a:off x="8516749" y="1885482"/>
              <a:ext cx="36308" cy="2215"/>
            </a:xfrm>
            <a:custGeom>
              <a:rect b="b" l="l" r="r" t="t"/>
              <a:pathLst>
                <a:path extrusionOk="0" fill="none" h="38" w="623">
                  <a:moveTo>
                    <a:pt x="623" y="1"/>
                  </a:moveTo>
                  <a:lnTo>
                    <a:pt x="1" y="37"/>
                  </a:ln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0" name="Google Shape;840;p11"/>
            <p:cNvSpPr/>
            <p:nvPr/>
          </p:nvSpPr>
          <p:spPr>
            <a:xfrm>
              <a:off x="8264512" y="1934669"/>
              <a:ext cx="92316" cy="90855"/>
            </a:xfrm>
            <a:custGeom>
              <a:rect b="b" l="l" r="r" t="t"/>
              <a:pathLst>
                <a:path extrusionOk="0" h="1559" w="1584">
                  <a:moveTo>
                    <a:pt x="762" y="0"/>
                  </a:moveTo>
                  <a:cubicBezTo>
                    <a:pt x="396" y="0"/>
                    <a:pt x="0" y="40"/>
                    <a:pt x="17" y="233"/>
                  </a:cubicBezTo>
                  <a:cubicBezTo>
                    <a:pt x="38" y="416"/>
                    <a:pt x="264" y="456"/>
                    <a:pt x="460" y="456"/>
                  </a:cubicBezTo>
                  <a:cubicBezTo>
                    <a:pt x="618" y="456"/>
                    <a:pt x="757" y="430"/>
                    <a:pt x="757" y="430"/>
                  </a:cubicBezTo>
                  <a:lnTo>
                    <a:pt x="757" y="430"/>
                  </a:lnTo>
                  <a:cubicBezTo>
                    <a:pt x="757" y="430"/>
                    <a:pt x="135" y="642"/>
                    <a:pt x="259" y="913"/>
                  </a:cubicBezTo>
                  <a:cubicBezTo>
                    <a:pt x="297" y="989"/>
                    <a:pt x="371" y="1015"/>
                    <a:pt x="457" y="1015"/>
                  </a:cubicBezTo>
                  <a:cubicBezTo>
                    <a:pt x="674" y="1015"/>
                    <a:pt x="969" y="847"/>
                    <a:pt x="969" y="847"/>
                  </a:cubicBezTo>
                  <a:lnTo>
                    <a:pt x="969" y="847"/>
                  </a:lnTo>
                  <a:cubicBezTo>
                    <a:pt x="969" y="847"/>
                    <a:pt x="574" y="1521"/>
                    <a:pt x="874" y="1557"/>
                  </a:cubicBezTo>
                  <a:cubicBezTo>
                    <a:pt x="878" y="1558"/>
                    <a:pt x="883" y="1558"/>
                    <a:pt x="887" y="1558"/>
                  </a:cubicBezTo>
                  <a:cubicBezTo>
                    <a:pt x="1186" y="1558"/>
                    <a:pt x="1584" y="635"/>
                    <a:pt x="1584" y="635"/>
                  </a:cubicBezTo>
                  <a:cubicBezTo>
                    <a:pt x="1584" y="635"/>
                    <a:pt x="1525" y="20"/>
                    <a:pt x="1342" y="20"/>
                  </a:cubicBezTo>
                  <a:cubicBezTo>
                    <a:pt x="1269" y="20"/>
                    <a:pt x="1023" y="0"/>
                    <a:pt x="7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1" name="Google Shape;841;p11"/>
            <p:cNvSpPr/>
            <p:nvPr/>
          </p:nvSpPr>
          <p:spPr>
            <a:xfrm>
              <a:off x="8310729" y="1948190"/>
              <a:ext cx="52510" cy="23952"/>
            </a:xfrm>
            <a:custGeom>
              <a:rect b="b" l="l" r="r" t="t"/>
              <a:pathLst>
                <a:path extrusionOk="0" fill="none" h="411" w="901">
                  <a:moveTo>
                    <a:pt x="0" y="410"/>
                  </a:moveTo>
                  <a:lnTo>
                    <a:pt x="901" y="1"/>
                  </a:ln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2" name="Google Shape;842;p11"/>
            <p:cNvSpPr/>
            <p:nvPr/>
          </p:nvSpPr>
          <p:spPr>
            <a:xfrm>
              <a:off x="8333749" y="1957572"/>
              <a:ext cx="25235" cy="34617"/>
            </a:xfrm>
            <a:custGeom>
              <a:rect b="b" l="l" r="r" t="t"/>
              <a:pathLst>
                <a:path extrusionOk="0" fill="none" h="594" w="433">
                  <a:moveTo>
                    <a:pt x="0" y="593"/>
                  </a:moveTo>
                  <a:lnTo>
                    <a:pt x="432" y="1"/>
                  </a:ln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3" name="Google Shape;843;p11"/>
            <p:cNvSpPr/>
            <p:nvPr/>
          </p:nvSpPr>
          <p:spPr>
            <a:xfrm>
              <a:off x="8311544" y="1943935"/>
              <a:ext cx="36367" cy="2156"/>
            </a:xfrm>
            <a:custGeom>
              <a:rect b="b" l="l" r="r" t="t"/>
              <a:pathLst>
                <a:path extrusionOk="0" fill="none" h="37" w="624">
                  <a:moveTo>
                    <a:pt x="1" y="37"/>
                  </a:moveTo>
                  <a:lnTo>
                    <a:pt x="623" y="0"/>
                  </a:ln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4" name="Google Shape;844;p11"/>
            <p:cNvSpPr/>
            <p:nvPr/>
          </p:nvSpPr>
          <p:spPr>
            <a:xfrm>
              <a:off x="8320112" y="1819627"/>
              <a:ext cx="224436" cy="196628"/>
            </a:xfrm>
            <a:custGeom>
              <a:rect b="b" l="l" r="r" t="t"/>
              <a:pathLst>
                <a:path extrusionOk="0" h="3374" w="3851">
                  <a:moveTo>
                    <a:pt x="1929" y="0"/>
                  </a:moveTo>
                  <a:cubicBezTo>
                    <a:pt x="1681" y="0"/>
                    <a:pt x="1430" y="55"/>
                    <a:pt x="1193" y="172"/>
                  </a:cubicBezTo>
                  <a:cubicBezTo>
                    <a:pt x="352" y="574"/>
                    <a:pt x="0" y="1584"/>
                    <a:pt x="410" y="2426"/>
                  </a:cubicBezTo>
                  <a:cubicBezTo>
                    <a:pt x="704" y="3024"/>
                    <a:pt x="1305" y="3373"/>
                    <a:pt x="1929" y="3373"/>
                  </a:cubicBezTo>
                  <a:cubicBezTo>
                    <a:pt x="2177" y="3373"/>
                    <a:pt x="2428" y="3318"/>
                    <a:pt x="2665" y="3202"/>
                  </a:cubicBezTo>
                  <a:cubicBezTo>
                    <a:pt x="3499" y="2799"/>
                    <a:pt x="3850" y="1789"/>
                    <a:pt x="3448" y="948"/>
                  </a:cubicBezTo>
                  <a:cubicBezTo>
                    <a:pt x="3154" y="350"/>
                    <a:pt x="2553" y="0"/>
                    <a:pt x="192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5" name="Google Shape;845;p11"/>
            <p:cNvSpPr/>
            <p:nvPr/>
          </p:nvSpPr>
          <p:spPr>
            <a:xfrm>
              <a:off x="8333341" y="1911940"/>
              <a:ext cx="34152" cy="79840"/>
            </a:xfrm>
            <a:custGeom>
              <a:rect b="b" l="l" r="r" t="t"/>
              <a:pathLst>
                <a:path extrusionOk="0" fill="none" h="1370" w="586">
                  <a:moveTo>
                    <a:pt x="586" y="1369"/>
                  </a:moveTo>
                  <a:cubicBezTo>
                    <a:pt x="417" y="1223"/>
                    <a:pt x="286" y="1047"/>
                    <a:pt x="183" y="842"/>
                  </a:cubicBezTo>
                  <a:cubicBezTo>
                    <a:pt x="51" y="571"/>
                    <a:pt x="0" y="279"/>
                    <a:pt x="15" y="0"/>
                  </a:cubicBez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6" name="Google Shape;846;p11"/>
            <p:cNvSpPr/>
            <p:nvPr/>
          </p:nvSpPr>
          <p:spPr>
            <a:xfrm>
              <a:off x="8494545" y="1841948"/>
              <a:ext cx="36775" cy="78558"/>
            </a:xfrm>
            <a:custGeom>
              <a:rect b="b" l="l" r="r" t="t"/>
              <a:pathLst>
                <a:path extrusionOk="0" fill="none" h="1348" w="631">
                  <a:moveTo>
                    <a:pt x="1" y="1"/>
                  </a:moveTo>
                  <a:cubicBezTo>
                    <a:pt x="184" y="147"/>
                    <a:pt x="338" y="338"/>
                    <a:pt x="455" y="565"/>
                  </a:cubicBezTo>
                  <a:cubicBezTo>
                    <a:pt x="572" y="821"/>
                    <a:pt x="630" y="1084"/>
                    <a:pt x="623" y="1348"/>
                  </a:cubicBez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47" name="Google Shape;847;p11"/>
          <p:cNvGrpSpPr/>
          <p:nvPr/>
        </p:nvGrpSpPr>
        <p:grpSpPr>
          <a:xfrm rot="10800000">
            <a:off x="8430768" y="1513232"/>
            <a:ext cx="504395" cy="383089"/>
            <a:chOff x="8053419" y="1138177"/>
            <a:chExt cx="504395" cy="383089"/>
          </a:xfrm>
        </p:grpSpPr>
        <p:sp>
          <p:nvSpPr>
            <p:cNvPr id="848" name="Google Shape;848;p11"/>
            <p:cNvSpPr/>
            <p:nvPr/>
          </p:nvSpPr>
          <p:spPr>
            <a:xfrm rot="4500031">
              <a:off x="8417802" y="1382714"/>
              <a:ext cx="130196" cy="120227"/>
            </a:xfrm>
            <a:custGeom>
              <a:rect b="b" l="l" r="r" t="t"/>
              <a:pathLst>
                <a:path extrusionOk="0" h="2002" w="2168">
                  <a:moveTo>
                    <a:pt x="511" y="1"/>
                  </a:moveTo>
                  <a:cubicBezTo>
                    <a:pt x="498" y="1"/>
                    <a:pt x="484" y="2"/>
                    <a:pt x="469" y="6"/>
                  </a:cubicBezTo>
                  <a:cubicBezTo>
                    <a:pt x="103" y="86"/>
                    <a:pt x="1" y="1367"/>
                    <a:pt x="1" y="1367"/>
                  </a:cubicBezTo>
                  <a:cubicBezTo>
                    <a:pt x="1" y="1367"/>
                    <a:pt x="285" y="2002"/>
                    <a:pt x="495" y="2002"/>
                  </a:cubicBezTo>
                  <a:cubicBezTo>
                    <a:pt x="506" y="2002"/>
                    <a:pt x="517" y="2000"/>
                    <a:pt x="528" y="1996"/>
                  </a:cubicBezTo>
                  <a:cubicBezTo>
                    <a:pt x="740" y="1923"/>
                    <a:pt x="2167" y="1587"/>
                    <a:pt x="1999" y="1213"/>
                  </a:cubicBezTo>
                  <a:cubicBezTo>
                    <a:pt x="1949" y="1102"/>
                    <a:pt x="1845" y="1063"/>
                    <a:pt x="1724" y="1063"/>
                  </a:cubicBezTo>
                  <a:cubicBezTo>
                    <a:pt x="1441" y="1063"/>
                    <a:pt x="1062" y="1279"/>
                    <a:pt x="1062" y="1279"/>
                  </a:cubicBezTo>
                  <a:cubicBezTo>
                    <a:pt x="1062" y="1279"/>
                    <a:pt x="1706" y="781"/>
                    <a:pt x="1443" y="518"/>
                  </a:cubicBezTo>
                  <a:cubicBezTo>
                    <a:pt x="1398" y="472"/>
                    <a:pt x="1344" y="453"/>
                    <a:pt x="1286" y="453"/>
                  </a:cubicBezTo>
                  <a:cubicBezTo>
                    <a:pt x="1011" y="453"/>
                    <a:pt x="638" y="877"/>
                    <a:pt x="638" y="877"/>
                  </a:cubicBezTo>
                  <a:cubicBezTo>
                    <a:pt x="638" y="877"/>
                    <a:pt x="819" y="1"/>
                    <a:pt x="51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9" name="Google Shape;849;p11"/>
            <p:cNvSpPr/>
            <p:nvPr/>
          </p:nvSpPr>
          <p:spPr>
            <a:xfrm rot="4500031">
              <a:off x="8435369" y="1396278"/>
              <a:ext cx="41797" cy="40476"/>
            </a:xfrm>
            <a:custGeom>
              <a:rect b="b" l="l" r="r" t="t"/>
              <a:pathLst>
                <a:path extrusionOk="0" fill="none" h="674" w="696">
                  <a:moveTo>
                    <a:pt x="696" y="0"/>
                  </a:moveTo>
                  <a:lnTo>
                    <a:pt x="0" y="673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0" name="Google Shape;850;p11"/>
            <p:cNvSpPr/>
            <p:nvPr/>
          </p:nvSpPr>
          <p:spPr>
            <a:xfrm rot="4500031">
              <a:off x="8456903" y="1379878"/>
              <a:ext cx="12371" cy="40897"/>
            </a:xfrm>
            <a:custGeom>
              <a:rect b="b" l="l" r="r" t="t"/>
              <a:pathLst>
                <a:path extrusionOk="0" fill="none" h="681" w="206">
                  <a:moveTo>
                    <a:pt x="206" y="0"/>
                  </a:moveTo>
                  <a:lnTo>
                    <a:pt x="1" y="68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1" name="Google Shape;851;p11"/>
            <p:cNvSpPr/>
            <p:nvPr/>
          </p:nvSpPr>
          <p:spPr>
            <a:xfrm rot="4500031">
              <a:off x="8430916" y="1423986"/>
              <a:ext cx="33930" cy="14113"/>
            </a:xfrm>
            <a:custGeom>
              <a:rect b="b" l="l" r="r" t="t"/>
              <a:pathLst>
                <a:path extrusionOk="0" fill="none" h="235" w="565">
                  <a:moveTo>
                    <a:pt x="564" y="0"/>
                  </a:moveTo>
                  <a:lnTo>
                    <a:pt x="1" y="234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2" name="Google Shape;852;p11"/>
            <p:cNvSpPr/>
            <p:nvPr/>
          </p:nvSpPr>
          <p:spPr>
            <a:xfrm rot="4500031">
              <a:off x="8063228" y="1156494"/>
              <a:ext cx="130136" cy="120167"/>
            </a:xfrm>
            <a:custGeom>
              <a:rect b="b" l="l" r="r" t="t"/>
              <a:pathLst>
                <a:path extrusionOk="0" h="2001" w="2167">
                  <a:moveTo>
                    <a:pt x="1669" y="1"/>
                  </a:moveTo>
                  <a:cubicBezTo>
                    <a:pt x="1659" y="1"/>
                    <a:pt x="1649" y="2"/>
                    <a:pt x="1640" y="5"/>
                  </a:cubicBezTo>
                  <a:cubicBezTo>
                    <a:pt x="1427" y="78"/>
                    <a:pt x="0" y="415"/>
                    <a:pt x="169" y="788"/>
                  </a:cubicBezTo>
                  <a:cubicBezTo>
                    <a:pt x="219" y="897"/>
                    <a:pt x="322" y="935"/>
                    <a:pt x="442" y="935"/>
                  </a:cubicBezTo>
                  <a:cubicBezTo>
                    <a:pt x="726" y="935"/>
                    <a:pt x="1105" y="722"/>
                    <a:pt x="1105" y="722"/>
                  </a:cubicBezTo>
                  <a:lnTo>
                    <a:pt x="1105" y="722"/>
                  </a:lnTo>
                  <a:cubicBezTo>
                    <a:pt x="1105" y="722"/>
                    <a:pt x="461" y="1220"/>
                    <a:pt x="725" y="1483"/>
                  </a:cubicBezTo>
                  <a:cubicBezTo>
                    <a:pt x="770" y="1530"/>
                    <a:pt x="823" y="1549"/>
                    <a:pt x="881" y="1549"/>
                  </a:cubicBezTo>
                  <a:cubicBezTo>
                    <a:pt x="1156" y="1549"/>
                    <a:pt x="1530" y="1125"/>
                    <a:pt x="1530" y="1125"/>
                  </a:cubicBezTo>
                  <a:lnTo>
                    <a:pt x="1530" y="1125"/>
                  </a:lnTo>
                  <a:cubicBezTo>
                    <a:pt x="1530" y="1125"/>
                    <a:pt x="1348" y="2001"/>
                    <a:pt x="1656" y="2001"/>
                  </a:cubicBezTo>
                  <a:cubicBezTo>
                    <a:pt x="1670" y="2001"/>
                    <a:pt x="1683" y="1999"/>
                    <a:pt x="1698" y="1996"/>
                  </a:cubicBezTo>
                  <a:cubicBezTo>
                    <a:pt x="2064" y="1915"/>
                    <a:pt x="2167" y="634"/>
                    <a:pt x="2167" y="634"/>
                  </a:cubicBezTo>
                  <a:cubicBezTo>
                    <a:pt x="2167" y="634"/>
                    <a:pt x="1880" y="1"/>
                    <a:pt x="16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3" name="Google Shape;853;p11"/>
            <p:cNvSpPr/>
            <p:nvPr/>
          </p:nvSpPr>
          <p:spPr>
            <a:xfrm rot="4500031">
              <a:off x="8142554" y="1222974"/>
              <a:ext cx="40957" cy="40897"/>
            </a:xfrm>
            <a:custGeom>
              <a:rect b="b" l="l" r="r" t="t"/>
              <a:pathLst>
                <a:path extrusionOk="0" fill="none" h="681" w="682">
                  <a:moveTo>
                    <a:pt x="1" y="681"/>
                  </a:moveTo>
                  <a:lnTo>
                    <a:pt x="682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4" name="Google Shape;854;p11"/>
            <p:cNvSpPr/>
            <p:nvPr/>
          </p:nvSpPr>
          <p:spPr>
            <a:xfrm rot="4500031">
              <a:off x="8150881" y="1238807"/>
              <a:ext cx="11530" cy="41377"/>
            </a:xfrm>
            <a:custGeom>
              <a:rect b="b" l="l" r="r" t="t"/>
              <a:pathLst>
                <a:path extrusionOk="0" fill="none" h="689" w="192">
                  <a:moveTo>
                    <a:pt x="1" y="689"/>
                  </a:moveTo>
                  <a:lnTo>
                    <a:pt x="191" y="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5" name="Google Shape;855;p11"/>
            <p:cNvSpPr/>
            <p:nvPr/>
          </p:nvSpPr>
          <p:spPr>
            <a:xfrm rot="4500031">
              <a:off x="8154610" y="1221427"/>
              <a:ext cx="33510" cy="14533"/>
            </a:xfrm>
            <a:custGeom>
              <a:rect b="b" l="l" r="r" t="t"/>
              <a:pathLst>
                <a:path extrusionOk="0" fill="none" h="242" w="558">
                  <a:moveTo>
                    <a:pt x="1" y="242"/>
                  </a:moveTo>
                  <a:lnTo>
                    <a:pt x="557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6" name="Google Shape;856;p11"/>
            <p:cNvSpPr/>
            <p:nvPr/>
          </p:nvSpPr>
          <p:spPr>
            <a:xfrm rot="4500031">
              <a:off x="8168501" y="1200495"/>
              <a:ext cx="276127" cy="259732"/>
            </a:xfrm>
            <a:custGeom>
              <a:rect b="b" l="l" r="r" t="t"/>
              <a:pathLst>
                <a:path extrusionOk="0" h="4325" w="4598">
                  <a:moveTo>
                    <a:pt x="3243" y="0"/>
                  </a:moveTo>
                  <a:cubicBezTo>
                    <a:pt x="2932" y="0"/>
                    <a:pt x="2622" y="117"/>
                    <a:pt x="2387" y="353"/>
                  </a:cubicBezTo>
                  <a:lnTo>
                    <a:pt x="491" y="2226"/>
                  </a:lnTo>
                  <a:cubicBezTo>
                    <a:pt x="8" y="2702"/>
                    <a:pt x="1" y="3478"/>
                    <a:pt x="476" y="3961"/>
                  </a:cubicBezTo>
                  <a:cubicBezTo>
                    <a:pt x="715" y="4204"/>
                    <a:pt x="1029" y="4324"/>
                    <a:pt x="1345" y="4324"/>
                  </a:cubicBezTo>
                  <a:cubicBezTo>
                    <a:pt x="1657" y="4324"/>
                    <a:pt x="1970" y="4205"/>
                    <a:pt x="2211" y="3968"/>
                  </a:cubicBezTo>
                  <a:lnTo>
                    <a:pt x="4107" y="2102"/>
                  </a:lnTo>
                  <a:cubicBezTo>
                    <a:pt x="4590" y="1626"/>
                    <a:pt x="4597" y="850"/>
                    <a:pt x="4121" y="367"/>
                  </a:cubicBezTo>
                  <a:cubicBezTo>
                    <a:pt x="3881" y="123"/>
                    <a:pt x="3562" y="0"/>
                    <a:pt x="324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7" name="Google Shape;857;p11"/>
            <p:cNvSpPr/>
            <p:nvPr/>
          </p:nvSpPr>
          <p:spPr>
            <a:xfrm rot="4500031">
              <a:off x="8182795" y="1268806"/>
              <a:ext cx="78310" cy="78310"/>
            </a:xfrm>
            <a:custGeom>
              <a:rect b="b" l="l" r="r" t="t"/>
              <a:pathLst>
                <a:path extrusionOk="0" fill="none" h="1304" w="1304">
                  <a:moveTo>
                    <a:pt x="1069" y="1076"/>
                  </a:moveTo>
                  <a:cubicBezTo>
                    <a:pt x="835" y="1303"/>
                    <a:pt x="462" y="1303"/>
                    <a:pt x="235" y="1069"/>
                  </a:cubicBezTo>
                  <a:cubicBezTo>
                    <a:pt x="1" y="835"/>
                    <a:pt x="8" y="462"/>
                    <a:pt x="235" y="235"/>
                  </a:cubicBezTo>
                  <a:cubicBezTo>
                    <a:pt x="469" y="0"/>
                    <a:pt x="843" y="8"/>
                    <a:pt x="1077" y="235"/>
                  </a:cubicBezTo>
                  <a:cubicBezTo>
                    <a:pt x="1304" y="469"/>
                    <a:pt x="1304" y="842"/>
                    <a:pt x="1069" y="1076"/>
                  </a:cubicBezTo>
                  <a:close/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8" name="Google Shape;858;p11"/>
            <p:cNvSpPr/>
            <p:nvPr/>
          </p:nvSpPr>
          <p:spPr>
            <a:xfrm rot="4500031">
              <a:off x="8299905" y="1245805"/>
              <a:ext cx="70863" cy="70383"/>
            </a:xfrm>
            <a:custGeom>
              <a:rect b="b" l="l" r="r" t="t"/>
              <a:pathLst>
                <a:path extrusionOk="0" fill="none" h="1172" w="1180">
                  <a:moveTo>
                    <a:pt x="1" y="784"/>
                  </a:moveTo>
                  <a:cubicBezTo>
                    <a:pt x="30" y="842"/>
                    <a:pt x="59" y="894"/>
                    <a:pt x="111" y="938"/>
                  </a:cubicBezTo>
                  <a:cubicBezTo>
                    <a:pt x="338" y="1172"/>
                    <a:pt x="711" y="1172"/>
                    <a:pt x="945" y="945"/>
                  </a:cubicBezTo>
                  <a:cubicBezTo>
                    <a:pt x="1179" y="718"/>
                    <a:pt x="1179" y="337"/>
                    <a:pt x="952" y="110"/>
                  </a:cubicBezTo>
                  <a:cubicBezTo>
                    <a:pt x="901" y="59"/>
                    <a:pt x="850" y="23"/>
                    <a:pt x="791" y="1"/>
                  </a:cubicBez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9" name="Google Shape;859;p11"/>
            <p:cNvSpPr/>
            <p:nvPr/>
          </p:nvSpPr>
          <p:spPr>
            <a:xfrm rot="4500031">
              <a:off x="8404312" y="1361587"/>
              <a:ext cx="60294" cy="38735"/>
            </a:xfrm>
            <a:custGeom>
              <a:rect b="b" l="l" r="r" t="t"/>
              <a:pathLst>
                <a:path extrusionOk="0" fill="none" h="645" w="1004">
                  <a:moveTo>
                    <a:pt x="1" y="0"/>
                  </a:moveTo>
                  <a:cubicBezTo>
                    <a:pt x="1" y="147"/>
                    <a:pt x="59" y="293"/>
                    <a:pt x="169" y="410"/>
                  </a:cubicBezTo>
                  <a:cubicBezTo>
                    <a:pt x="396" y="644"/>
                    <a:pt x="769" y="644"/>
                    <a:pt x="1003" y="418"/>
                  </a:cubicBez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0" name="Google Shape;860;p11"/>
            <p:cNvSpPr/>
            <p:nvPr/>
          </p:nvSpPr>
          <p:spPr>
            <a:xfrm rot="4500031">
              <a:off x="8296183" y="1369418"/>
              <a:ext cx="73025" cy="73506"/>
            </a:xfrm>
            <a:custGeom>
              <a:rect b="b" l="l" r="r" t="t"/>
              <a:pathLst>
                <a:path extrusionOk="0" fill="none" h="1224" w="1216">
                  <a:moveTo>
                    <a:pt x="1216" y="484"/>
                  </a:moveTo>
                  <a:cubicBezTo>
                    <a:pt x="1186" y="396"/>
                    <a:pt x="1142" y="308"/>
                    <a:pt x="1069" y="235"/>
                  </a:cubicBezTo>
                  <a:cubicBezTo>
                    <a:pt x="842" y="1"/>
                    <a:pt x="469" y="1"/>
                    <a:pt x="235" y="228"/>
                  </a:cubicBezTo>
                  <a:cubicBezTo>
                    <a:pt x="0" y="455"/>
                    <a:pt x="0" y="835"/>
                    <a:pt x="227" y="1062"/>
                  </a:cubicBezTo>
                  <a:cubicBezTo>
                    <a:pt x="308" y="1143"/>
                    <a:pt x="403" y="1194"/>
                    <a:pt x="498" y="1223"/>
                  </a:cubicBez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1" name="Google Shape;861;p11"/>
            <p:cNvSpPr/>
            <p:nvPr/>
          </p:nvSpPr>
          <p:spPr>
            <a:xfrm rot="4500031">
              <a:off x="8156437" y="1227277"/>
              <a:ext cx="62456" cy="65098"/>
            </a:xfrm>
            <a:custGeom>
              <a:rect b="b" l="l" r="r" t="t"/>
              <a:pathLst>
                <a:path extrusionOk="0" fill="none" h="1084" w="1040">
                  <a:moveTo>
                    <a:pt x="1040" y="1084"/>
                  </a:moveTo>
                  <a:cubicBezTo>
                    <a:pt x="783" y="1047"/>
                    <a:pt x="542" y="930"/>
                    <a:pt x="344" y="732"/>
                  </a:cubicBezTo>
                  <a:lnTo>
                    <a:pt x="344" y="732"/>
                  </a:lnTo>
                  <a:cubicBezTo>
                    <a:pt x="139" y="527"/>
                    <a:pt x="30" y="264"/>
                    <a:pt x="0" y="0"/>
                  </a:cubicBez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2" name="Google Shape;862;p11"/>
            <p:cNvSpPr/>
            <p:nvPr/>
          </p:nvSpPr>
          <p:spPr>
            <a:xfrm rot="4500031">
              <a:off x="8396998" y="1369528"/>
              <a:ext cx="62456" cy="59393"/>
            </a:xfrm>
            <a:custGeom>
              <a:rect b="b" l="l" r="r" t="t"/>
              <a:pathLst>
                <a:path extrusionOk="0" fill="none" h="989" w="1040">
                  <a:moveTo>
                    <a:pt x="0" y="1"/>
                  </a:moveTo>
                  <a:cubicBezTo>
                    <a:pt x="257" y="37"/>
                    <a:pt x="505" y="154"/>
                    <a:pt x="703" y="359"/>
                  </a:cubicBezTo>
                  <a:lnTo>
                    <a:pt x="703" y="359"/>
                  </a:lnTo>
                  <a:cubicBezTo>
                    <a:pt x="886" y="535"/>
                    <a:pt x="996" y="762"/>
                    <a:pt x="1040" y="989"/>
                  </a:cubicBez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solidFill>
          <a:srgbClr val="FFFFFF"/>
        </a:solidFill>
      </p:bgPr>
    </p:bg>
    <p:spTree>
      <p:nvGrpSpPr>
        <p:cNvPr id="863" name="Shape 86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BLANK_1_1_1_1_1_1">
    <p:spTree>
      <p:nvGrpSpPr>
        <p:cNvPr id="864" name="Shape 8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5" name="Google Shape;865;p13"/>
          <p:cNvSpPr/>
          <p:nvPr/>
        </p:nvSpPr>
        <p:spPr>
          <a:xfrm flipH="1" rot="-5400000">
            <a:off x="7659200" y="3297413"/>
            <a:ext cx="3372306" cy="1842687"/>
          </a:xfrm>
          <a:custGeom>
            <a:rect b="b" l="l" r="r" t="t"/>
            <a:pathLst>
              <a:path extrusionOk="0" h="13155" w="24075">
                <a:moveTo>
                  <a:pt x="18790" y="1"/>
                </a:moveTo>
                <a:cubicBezTo>
                  <a:pt x="17976" y="1"/>
                  <a:pt x="17160" y="220"/>
                  <a:pt x="16469" y="649"/>
                </a:cubicBezTo>
                <a:cubicBezTo>
                  <a:pt x="15415" y="1307"/>
                  <a:pt x="14676" y="2383"/>
                  <a:pt x="13637" y="3049"/>
                </a:cubicBezTo>
                <a:cubicBezTo>
                  <a:pt x="13284" y="3275"/>
                  <a:pt x="12857" y="3447"/>
                  <a:pt x="12450" y="3447"/>
                </a:cubicBezTo>
                <a:cubicBezTo>
                  <a:pt x="12248" y="3447"/>
                  <a:pt x="12052" y="3405"/>
                  <a:pt x="11873" y="3306"/>
                </a:cubicBezTo>
                <a:cubicBezTo>
                  <a:pt x="11587" y="3145"/>
                  <a:pt x="11390" y="2874"/>
                  <a:pt x="11177" y="2632"/>
                </a:cubicBezTo>
                <a:cubicBezTo>
                  <a:pt x="10687" y="2061"/>
                  <a:pt x="10028" y="1607"/>
                  <a:pt x="9289" y="1476"/>
                </a:cubicBezTo>
                <a:cubicBezTo>
                  <a:pt x="9154" y="1452"/>
                  <a:pt x="9017" y="1440"/>
                  <a:pt x="8879" y="1440"/>
                </a:cubicBezTo>
                <a:cubicBezTo>
                  <a:pt x="8255" y="1440"/>
                  <a:pt x="7631" y="1684"/>
                  <a:pt x="7247" y="2164"/>
                </a:cubicBezTo>
                <a:cubicBezTo>
                  <a:pt x="6866" y="2640"/>
                  <a:pt x="6610" y="3386"/>
                  <a:pt x="6003" y="3415"/>
                </a:cubicBezTo>
                <a:cubicBezTo>
                  <a:pt x="5994" y="3416"/>
                  <a:pt x="5986" y="3416"/>
                  <a:pt x="5977" y="3416"/>
                </a:cubicBezTo>
                <a:cubicBezTo>
                  <a:pt x="5803" y="3416"/>
                  <a:pt x="5628" y="3346"/>
                  <a:pt x="5454" y="3284"/>
                </a:cubicBezTo>
                <a:cubicBezTo>
                  <a:pt x="4922" y="3090"/>
                  <a:pt x="4329" y="2945"/>
                  <a:pt x="3761" y="2945"/>
                </a:cubicBezTo>
                <a:cubicBezTo>
                  <a:pt x="3234" y="2945"/>
                  <a:pt x="2729" y="3070"/>
                  <a:pt x="2314" y="3393"/>
                </a:cubicBezTo>
                <a:cubicBezTo>
                  <a:pt x="1794" y="3803"/>
                  <a:pt x="1523" y="4440"/>
                  <a:pt x="1274" y="5048"/>
                </a:cubicBezTo>
                <a:cubicBezTo>
                  <a:pt x="791" y="6226"/>
                  <a:pt x="308" y="7419"/>
                  <a:pt x="154" y="8685"/>
                </a:cubicBezTo>
                <a:cubicBezTo>
                  <a:pt x="1" y="9988"/>
                  <a:pt x="140" y="11621"/>
                  <a:pt x="1391" y="12228"/>
                </a:cubicBezTo>
                <a:cubicBezTo>
                  <a:pt x="2921" y="12975"/>
                  <a:pt x="4775" y="12982"/>
                  <a:pt x="6441" y="12982"/>
                </a:cubicBezTo>
                <a:cubicBezTo>
                  <a:pt x="6473" y="12982"/>
                  <a:pt x="6505" y="12982"/>
                  <a:pt x="6537" y="12982"/>
                </a:cubicBezTo>
                <a:cubicBezTo>
                  <a:pt x="7915" y="12982"/>
                  <a:pt x="9295" y="13000"/>
                  <a:pt x="10677" y="13000"/>
                </a:cubicBezTo>
                <a:cubicBezTo>
                  <a:pt x="11483" y="13000"/>
                  <a:pt x="12289" y="12994"/>
                  <a:pt x="13095" y="12975"/>
                </a:cubicBezTo>
                <a:cubicBezTo>
                  <a:pt x="13146" y="12974"/>
                  <a:pt x="13197" y="12973"/>
                  <a:pt x="13248" y="12973"/>
                </a:cubicBezTo>
                <a:cubicBezTo>
                  <a:pt x="14215" y="12973"/>
                  <a:pt x="15173" y="13155"/>
                  <a:pt x="16115" y="13155"/>
                </a:cubicBezTo>
                <a:cubicBezTo>
                  <a:pt x="16839" y="13155"/>
                  <a:pt x="17554" y="13047"/>
                  <a:pt x="18255" y="12667"/>
                </a:cubicBezTo>
                <a:cubicBezTo>
                  <a:pt x="21154" y="11094"/>
                  <a:pt x="24074" y="6175"/>
                  <a:pt x="22896" y="2888"/>
                </a:cubicBezTo>
                <a:cubicBezTo>
                  <a:pt x="22889" y="2881"/>
                  <a:pt x="22889" y="2874"/>
                  <a:pt x="22881" y="2859"/>
                </a:cubicBezTo>
                <a:cubicBezTo>
                  <a:pt x="22435" y="1644"/>
                  <a:pt x="21425" y="656"/>
                  <a:pt x="20202" y="231"/>
                </a:cubicBezTo>
                <a:cubicBezTo>
                  <a:pt x="19749" y="77"/>
                  <a:pt x="19270" y="1"/>
                  <a:pt x="1879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6" name="Google Shape;866;p13"/>
          <p:cNvSpPr/>
          <p:nvPr/>
        </p:nvSpPr>
        <p:spPr>
          <a:xfrm rot="7200005">
            <a:off x="-884470" y="-423282"/>
            <a:ext cx="2740321" cy="1925557"/>
          </a:xfrm>
          <a:custGeom>
            <a:rect b="b" l="l" r="r" t="t"/>
            <a:pathLst>
              <a:path extrusionOk="0" h="17673" w="25151">
                <a:moveTo>
                  <a:pt x="6749" y="0"/>
                </a:moveTo>
                <a:cubicBezTo>
                  <a:pt x="5080" y="0"/>
                  <a:pt x="3460" y="393"/>
                  <a:pt x="2226" y="1478"/>
                </a:cubicBezTo>
                <a:cubicBezTo>
                  <a:pt x="330" y="3154"/>
                  <a:pt x="0" y="6323"/>
                  <a:pt x="1516" y="8351"/>
                </a:cubicBezTo>
                <a:cubicBezTo>
                  <a:pt x="2650" y="9881"/>
                  <a:pt x="4509" y="10635"/>
                  <a:pt x="6119" y="11652"/>
                </a:cubicBezTo>
                <a:cubicBezTo>
                  <a:pt x="9150" y="13555"/>
                  <a:pt x="11587" y="16593"/>
                  <a:pt x="15064" y="17456"/>
                </a:cubicBezTo>
                <a:cubicBezTo>
                  <a:pt x="15651" y="17603"/>
                  <a:pt x="16253" y="17673"/>
                  <a:pt x="16854" y="17673"/>
                </a:cubicBezTo>
                <a:cubicBezTo>
                  <a:pt x="19022" y="17673"/>
                  <a:pt x="21193" y="16762"/>
                  <a:pt x="22705" y="15209"/>
                </a:cubicBezTo>
                <a:cubicBezTo>
                  <a:pt x="25150" y="12706"/>
                  <a:pt x="22625" y="11118"/>
                  <a:pt x="21205" y="8724"/>
                </a:cubicBezTo>
                <a:cubicBezTo>
                  <a:pt x="20627" y="7758"/>
                  <a:pt x="20268" y="6660"/>
                  <a:pt x="19624" y="5731"/>
                </a:cubicBezTo>
                <a:cubicBezTo>
                  <a:pt x="18848" y="4603"/>
                  <a:pt x="17699" y="3769"/>
                  <a:pt x="16520" y="3074"/>
                </a:cubicBezTo>
                <a:cubicBezTo>
                  <a:pt x="14442" y="1837"/>
                  <a:pt x="12180" y="929"/>
                  <a:pt x="9823" y="380"/>
                </a:cubicBezTo>
                <a:cubicBezTo>
                  <a:pt x="8833" y="151"/>
                  <a:pt x="7781" y="0"/>
                  <a:pt x="674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67" name="Google Shape;867;p13"/>
          <p:cNvGrpSpPr/>
          <p:nvPr/>
        </p:nvGrpSpPr>
        <p:grpSpPr>
          <a:xfrm rot="1045201">
            <a:off x="473136" y="381216"/>
            <a:ext cx="645688" cy="316574"/>
            <a:chOff x="1358875" y="796950"/>
            <a:chExt cx="261325" cy="128125"/>
          </a:xfrm>
        </p:grpSpPr>
        <p:sp>
          <p:nvSpPr>
            <p:cNvPr id="868" name="Google Shape;868;p13"/>
            <p:cNvSpPr/>
            <p:nvPr/>
          </p:nvSpPr>
          <p:spPr>
            <a:xfrm>
              <a:off x="1411375" y="859750"/>
              <a:ext cx="139275" cy="65325"/>
            </a:xfrm>
            <a:custGeom>
              <a:rect b="b" l="l" r="r" t="t"/>
              <a:pathLst>
                <a:path extrusionOk="0" h="2613" w="5571">
                  <a:moveTo>
                    <a:pt x="2715" y="0"/>
                  </a:moveTo>
                  <a:cubicBezTo>
                    <a:pt x="1586" y="0"/>
                    <a:pt x="528" y="1132"/>
                    <a:pt x="1" y="2612"/>
                  </a:cubicBezTo>
                  <a:cubicBezTo>
                    <a:pt x="1853" y="2539"/>
                    <a:pt x="3712" y="2495"/>
                    <a:pt x="5571" y="2473"/>
                  </a:cubicBezTo>
                  <a:cubicBezTo>
                    <a:pt x="5505" y="2356"/>
                    <a:pt x="5439" y="2246"/>
                    <a:pt x="5366" y="2137"/>
                  </a:cubicBezTo>
                  <a:cubicBezTo>
                    <a:pt x="4839" y="1302"/>
                    <a:pt x="4224" y="534"/>
                    <a:pt x="3470" y="175"/>
                  </a:cubicBezTo>
                  <a:cubicBezTo>
                    <a:pt x="3218" y="56"/>
                    <a:pt x="2965" y="0"/>
                    <a:pt x="271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9" name="Google Shape;869;p13"/>
            <p:cNvSpPr/>
            <p:nvPr/>
          </p:nvSpPr>
          <p:spPr>
            <a:xfrm>
              <a:off x="1358875" y="796950"/>
              <a:ext cx="261325" cy="127200"/>
            </a:xfrm>
            <a:custGeom>
              <a:rect b="b" l="l" r="r" t="t"/>
              <a:pathLst>
                <a:path extrusionOk="0" h="5088" w="10453">
                  <a:moveTo>
                    <a:pt x="4906" y="1"/>
                  </a:moveTo>
                  <a:cubicBezTo>
                    <a:pt x="4013" y="1"/>
                    <a:pt x="3111" y="312"/>
                    <a:pt x="2269" y="1011"/>
                  </a:cubicBezTo>
                  <a:cubicBezTo>
                    <a:pt x="1252" y="1853"/>
                    <a:pt x="447" y="3207"/>
                    <a:pt x="29" y="4751"/>
                  </a:cubicBezTo>
                  <a:cubicBezTo>
                    <a:pt x="22" y="4788"/>
                    <a:pt x="15" y="4824"/>
                    <a:pt x="0" y="4861"/>
                  </a:cubicBezTo>
                  <a:cubicBezTo>
                    <a:pt x="139" y="4876"/>
                    <a:pt x="271" y="4890"/>
                    <a:pt x="410" y="4905"/>
                  </a:cubicBezTo>
                  <a:cubicBezTo>
                    <a:pt x="747" y="4949"/>
                    <a:pt x="1083" y="4993"/>
                    <a:pt x="1420" y="5037"/>
                  </a:cubicBezTo>
                  <a:cubicBezTo>
                    <a:pt x="1713" y="4319"/>
                    <a:pt x="1940" y="3499"/>
                    <a:pt x="2167" y="3141"/>
                  </a:cubicBezTo>
                  <a:cubicBezTo>
                    <a:pt x="2694" y="2306"/>
                    <a:pt x="3426" y="1721"/>
                    <a:pt x="4194" y="1567"/>
                  </a:cubicBezTo>
                  <a:cubicBezTo>
                    <a:pt x="4343" y="1538"/>
                    <a:pt x="4491" y="1524"/>
                    <a:pt x="4639" y="1524"/>
                  </a:cubicBezTo>
                  <a:cubicBezTo>
                    <a:pt x="5530" y="1524"/>
                    <a:pt x="6389" y="2032"/>
                    <a:pt x="7093" y="2760"/>
                  </a:cubicBezTo>
                  <a:cubicBezTo>
                    <a:pt x="7210" y="2885"/>
                    <a:pt x="7327" y="3009"/>
                    <a:pt x="7437" y="3141"/>
                  </a:cubicBezTo>
                  <a:cubicBezTo>
                    <a:pt x="7913" y="3712"/>
                    <a:pt x="8337" y="4378"/>
                    <a:pt x="8740" y="5066"/>
                  </a:cubicBezTo>
                  <a:cubicBezTo>
                    <a:pt x="9311" y="5073"/>
                    <a:pt x="9881" y="5073"/>
                    <a:pt x="10452" y="5088"/>
                  </a:cubicBezTo>
                  <a:cubicBezTo>
                    <a:pt x="10408" y="4919"/>
                    <a:pt x="10350" y="4751"/>
                    <a:pt x="10284" y="4583"/>
                  </a:cubicBezTo>
                  <a:cubicBezTo>
                    <a:pt x="9267" y="1913"/>
                    <a:pt x="7117" y="1"/>
                    <a:pt x="490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70" name="Google Shape;870;p13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871" name="Google Shape;871;p13"/>
          <p:cNvSpPr txBox="1"/>
          <p:nvPr>
            <p:ph idx="1" type="subTitle"/>
          </p:nvPr>
        </p:nvSpPr>
        <p:spPr>
          <a:xfrm>
            <a:off x="701975" y="2270125"/>
            <a:ext cx="2377500" cy="54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2" name="Google Shape;872;p13"/>
          <p:cNvSpPr txBox="1"/>
          <p:nvPr>
            <p:ph idx="2" type="subTitle"/>
          </p:nvPr>
        </p:nvSpPr>
        <p:spPr>
          <a:xfrm>
            <a:off x="3383247" y="2270125"/>
            <a:ext cx="2377500" cy="54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3" name="Google Shape;873;p13"/>
          <p:cNvSpPr txBox="1"/>
          <p:nvPr>
            <p:ph idx="3" type="subTitle"/>
          </p:nvPr>
        </p:nvSpPr>
        <p:spPr>
          <a:xfrm>
            <a:off x="701975" y="4055300"/>
            <a:ext cx="2377500" cy="54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4" name="Google Shape;874;p13"/>
          <p:cNvSpPr txBox="1"/>
          <p:nvPr>
            <p:ph idx="4" type="subTitle"/>
          </p:nvPr>
        </p:nvSpPr>
        <p:spPr>
          <a:xfrm>
            <a:off x="3383247" y="4055300"/>
            <a:ext cx="2377500" cy="54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5" name="Google Shape;875;p13"/>
          <p:cNvSpPr txBox="1"/>
          <p:nvPr>
            <p:ph idx="5" type="subTitle"/>
          </p:nvPr>
        </p:nvSpPr>
        <p:spPr>
          <a:xfrm>
            <a:off x="6064523" y="2270125"/>
            <a:ext cx="2377500" cy="54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6" name="Google Shape;876;p13"/>
          <p:cNvSpPr txBox="1"/>
          <p:nvPr>
            <p:ph idx="6" type="subTitle"/>
          </p:nvPr>
        </p:nvSpPr>
        <p:spPr>
          <a:xfrm>
            <a:off x="6064523" y="4055300"/>
            <a:ext cx="2377500" cy="54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7" name="Google Shape;877;p13"/>
          <p:cNvSpPr txBox="1"/>
          <p:nvPr>
            <p:ph hasCustomPrompt="1" idx="7" type="title"/>
          </p:nvPr>
        </p:nvSpPr>
        <p:spPr>
          <a:xfrm>
            <a:off x="1523375" y="1206674"/>
            <a:ext cx="7347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878" name="Google Shape;878;p13"/>
          <p:cNvSpPr txBox="1"/>
          <p:nvPr>
            <p:ph hasCustomPrompt="1" idx="8" type="title"/>
          </p:nvPr>
        </p:nvSpPr>
        <p:spPr>
          <a:xfrm>
            <a:off x="1523375" y="2991068"/>
            <a:ext cx="7347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879" name="Google Shape;879;p13"/>
          <p:cNvSpPr txBox="1"/>
          <p:nvPr>
            <p:ph hasCustomPrompt="1" idx="9" type="title"/>
          </p:nvPr>
        </p:nvSpPr>
        <p:spPr>
          <a:xfrm>
            <a:off x="4204647" y="1206674"/>
            <a:ext cx="7347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880" name="Google Shape;880;p13"/>
          <p:cNvSpPr txBox="1"/>
          <p:nvPr>
            <p:ph hasCustomPrompt="1" idx="13" type="title"/>
          </p:nvPr>
        </p:nvSpPr>
        <p:spPr>
          <a:xfrm>
            <a:off x="4204647" y="2991068"/>
            <a:ext cx="7347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881" name="Google Shape;881;p13"/>
          <p:cNvSpPr txBox="1"/>
          <p:nvPr>
            <p:ph hasCustomPrompt="1" idx="14" type="title"/>
          </p:nvPr>
        </p:nvSpPr>
        <p:spPr>
          <a:xfrm>
            <a:off x="6885927" y="1206674"/>
            <a:ext cx="7347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882" name="Google Shape;882;p13"/>
          <p:cNvSpPr txBox="1"/>
          <p:nvPr>
            <p:ph hasCustomPrompt="1" idx="15" type="title"/>
          </p:nvPr>
        </p:nvSpPr>
        <p:spPr>
          <a:xfrm>
            <a:off x="6885923" y="2991068"/>
            <a:ext cx="7347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883" name="Google Shape;883;p13"/>
          <p:cNvSpPr txBox="1"/>
          <p:nvPr>
            <p:ph idx="16" type="subTitle"/>
          </p:nvPr>
        </p:nvSpPr>
        <p:spPr>
          <a:xfrm>
            <a:off x="701975" y="1998331"/>
            <a:ext cx="2377500" cy="394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884" name="Google Shape;884;p13"/>
          <p:cNvSpPr txBox="1"/>
          <p:nvPr>
            <p:ph idx="17" type="subTitle"/>
          </p:nvPr>
        </p:nvSpPr>
        <p:spPr>
          <a:xfrm>
            <a:off x="3383247" y="1998331"/>
            <a:ext cx="2377500" cy="394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885" name="Google Shape;885;p13"/>
          <p:cNvSpPr txBox="1"/>
          <p:nvPr>
            <p:ph idx="18" type="subTitle"/>
          </p:nvPr>
        </p:nvSpPr>
        <p:spPr>
          <a:xfrm>
            <a:off x="6064523" y="1998331"/>
            <a:ext cx="2377500" cy="394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886" name="Google Shape;886;p13"/>
          <p:cNvSpPr txBox="1"/>
          <p:nvPr>
            <p:ph idx="19" type="subTitle"/>
          </p:nvPr>
        </p:nvSpPr>
        <p:spPr>
          <a:xfrm>
            <a:off x="701975" y="3783581"/>
            <a:ext cx="2377500" cy="394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887" name="Google Shape;887;p13"/>
          <p:cNvSpPr txBox="1"/>
          <p:nvPr>
            <p:ph idx="20" type="subTitle"/>
          </p:nvPr>
        </p:nvSpPr>
        <p:spPr>
          <a:xfrm>
            <a:off x="3383247" y="3783581"/>
            <a:ext cx="2377500" cy="394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888" name="Google Shape;888;p13"/>
          <p:cNvSpPr txBox="1"/>
          <p:nvPr>
            <p:ph idx="21" type="subTitle"/>
          </p:nvPr>
        </p:nvSpPr>
        <p:spPr>
          <a:xfrm>
            <a:off x="6064523" y="3783581"/>
            <a:ext cx="2377500" cy="394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grpSp>
        <p:nvGrpSpPr>
          <p:cNvPr id="889" name="Google Shape;889;p13"/>
          <p:cNvGrpSpPr/>
          <p:nvPr/>
        </p:nvGrpSpPr>
        <p:grpSpPr>
          <a:xfrm rot="2700000">
            <a:off x="8645470" y="2463085"/>
            <a:ext cx="332485" cy="217317"/>
            <a:chOff x="8264512" y="1808204"/>
            <a:chExt cx="332489" cy="217319"/>
          </a:xfrm>
        </p:grpSpPr>
        <p:sp>
          <p:nvSpPr>
            <p:cNvPr id="890" name="Google Shape;890;p13"/>
            <p:cNvSpPr/>
            <p:nvPr/>
          </p:nvSpPr>
          <p:spPr>
            <a:xfrm>
              <a:off x="8504802" y="1808204"/>
              <a:ext cx="92199" cy="90447"/>
            </a:xfrm>
            <a:custGeom>
              <a:rect b="b" l="l" r="r" t="t"/>
              <a:pathLst>
                <a:path extrusionOk="0" h="1552" w="1582">
                  <a:moveTo>
                    <a:pt x="693" y="1"/>
                  </a:moveTo>
                  <a:cubicBezTo>
                    <a:pt x="395" y="1"/>
                    <a:pt x="1" y="917"/>
                    <a:pt x="1" y="917"/>
                  </a:cubicBezTo>
                  <a:cubicBezTo>
                    <a:pt x="1" y="917"/>
                    <a:pt x="59" y="1532"/>
                    <a:pt x="235" y="1532"/>
                  </a:cubicBezTo>
                  <a:cubicBezTo>
                    <a:pt x="311" y="1532"/>
                    <a:pt x="559" y="1552"/>
                    <a:pt x="820" y="1552"/>
                  </a:cubicBezTo>
                  <a:cubicBezTo>
                    <a:pt x="1187" y="1552"/>
                    <a:pt x="1581" y="1512"/>
                    <a:pt x="1560" y="1319"/>
                  </a:cubicBezTo>
                  <a:cubicBezTo>
                    <a:pt x="1543" y="1136"/>
                    <a:pt x="1319" y="1096"/>
                    <a:pt x="1123" y="1096"/>
                  </a:cubicBezTo>
                  <a:cubicBezTo>
                    <a:pt x="967" y="1096"/>
                    <a:pt x="828" y="1122"/>
                    <a:pt x="828" y="1122"/>
                  </a:cubicBezTo>
                  <a:cubicBezTo>
                    <a:pt x="828" y="1122"/>
                    <a:pt x="1450" y="909"/>
                    <a:pt x="1318" y="646"/>
                  </a:cubicBezTo>
                  <a:cubicBezTo>
                    <a:pt x="1282" y="567"/>
                    <a:pt x="1207" y="539"/>
                    <a:pt x="1119" y="539"/>
                  </a:cubicBezTo>
                  <a:cubicBezTo>
                    <a:pt x="906" y="539"/>
                    <a:pt x="615" y="704"/>
                    <a:pt x="615" y="704"/>
                  </a:cubicBezTo>
                  <a:cubicBezTo>
                    <a:pt x="615" y="704"/>
                    <a:pt x="1011" y="31"/>
                    <a:pt x="711" y="2"/>
                  </a:cubicBezTo>
                  <a:cubicBezTo>
                    <a:pt x="705" y="1"/>
                    <a:pt x="699" y="1"/>
                    <a:pt x="6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1" name="Google Shape;891;p13"/>
            <p:cNvSpPr/>
            <p:nvPr/>
          </p:nvSpPr>
          <p:spPr>
            <a:xfrm>
              <a:off x="8501422" y="1859023"/>
              <a:ext cx="52510" cy="24360"/>
            </a:xfrm>
            <a:custGeom>
              <a:rect b="b" l="l" r="r" t="t"/>
              <a:pathLst>
                <a:path extrusionOk="0" fill="none" h="418" w="901">
                  <a:moveTo>
                    <a:pt x="900" y="1"/>
                  </a:moveTo>
                  <a:lnTo>
                    <a:pt x="0" y="418"/>
                  </a:ln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2" name="Google Shape;892;p13"/>
            <p:cNvSpPr/>
            <p:nvPr/>
          </p:nvSpPr>
          <p:spPr>
            <a:xfrm>
              <a:off x="8505676" y="1839442"/>
              <a:ext cx="25235" cy="34559"/>
            </a:xfrm>
            <a:custGeom>
              <a:rect b="b" l="l" r="r" t="t"/>
              <a:pathLst>
                <a:path extrusionOk="0" fill="none" h="593" w="433">
                  <a:moveTo>
                    <a:pt x="432" y="0"/>
                  </a:moveTo>
                  <a:lnTo>
                    <a:pt x="0" y="593"/>
                  </a:ln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3" name="Google Shape;893;p13"/>
            <p:cNvSpPr/>
            <p:nvPr/>
          </p:nvSpPr>
          <p:spPr>
            <a:xfrm>
              <a:off x="8516749" y="1885482"/>
              <a:ext cx="36308" cy="2215"/>
            </a:xfrm>
            <a:custGeom>
              <a:rect b="b" l="l" r="r" t="t"/>
              <a:pathLst>
                <a:path extrusionOk="0" fill="none" h="38" w="623">
                  <a:moveTo>
                    <a:pt x="623" y="1"/>
                  </a:moveTo>
                  <a:lnTo>
                    <a:pt x="1" y="37"/>
                  </a:ln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4" name="Google Shape;894;p13"/>
            <p:cNvSpPr/>
            <p:nvPr/>
          </p:nvSpPr>
          <p:spPr>
            <a:xfrm>
              <a:off x="8264512" y="1934669"/>
              <a:ext cx="92316" cy="90855"/>
            </a:xfrm>
            <a:custGeom>
              <a:rect b="b" l="l" r="r" t="t"/>
              <a:pathLst>
                <a:path extrusionOk="0" h="1559" w="1584">
                  <a:moveTo>
                    <a:pt x="762" y="0"/>
                  </a:moveTo>
                  <a:cubicBezTo>
                    <a:pt x="396" y="0"/>
                    <a:pt x="0" y="40"/>
                    <a:pt x="17" y="233"/>
                  </a:cubicBezTo>
                  <a:cubicBezTo>
                    <a:pt x="38" y="416"/>
                    <a:pt x="264" y="456"/>
                    <a:pt x="460" y="456"/>
                  </a:cubicBezTo>
                  <a:cubicBezTo>
                    <a:pt x="618" y="456"/>
                    <a:pt x="757" y="430"/>
                    <a:pt x="757" y="430"/>
                  </a:cubicBezTo>
                  <a:lnTo>
                    <a:pt x="757" y="430"/>
                  </a:lnTo>
                  <a:cubicBezTo>
                    <a:pt x="757" y="430"/>
                    <a:pt x="135" y="642"/>
                    <a:pt x="259" y="913"/>
                  </a:cubicBezTo>
                  <a:cubicBezTo>
                    <a:pt x="297" y="989"/>
                    <a:pt x="371" y="1015"/>
                    <a:pt x="457" y="1015"/>
                  </a:cubicBezTo>
                  <a:cubicBezTo>
                    <a:pt x="674" y="1015"/>
                    <a:pt x="969" y="847"/>
                    <a:pt x="969" y="847"/>
                  </a:cubicBezTo>
                  <a:lnTo>
                    <a:pt x="969" y="847"/>
                  </a:lnTo>
                  <a:cubicBezTo>
                    <a:pt x="969" y="847"/>
                    <a:pt x="574" y="1521"/>
                    <a:pt x="874" y="1557"/>
                  </a:cubicBezTo>
                  <a:cubicBezTo>
                    <a:pt x="878" y="1558"/>
                    <a:pt x="883" y="1558"/>
                    <a:pt x="887" y="1558"/>
                  </a:cubicBezTo>
                  <a:cubicBezTo>
                    <a:pt x="1186" y="1558"/>
                    <a:pt x="1584" y="635"/>
                    <a:pt x="1584" y="635"/>
                  </a:cubicBezTo>
                  <a:cubicBezTo>
                    <a:pt x="1584" y="635"/>
                    <a:pt x="1525" y="20"/>
                    <a:pt x="1342" y="20"/>
                  </a:cubicBezTo>
                  <a:cubicBezTo>
                    <a:pt x="1269" y="20"/>
                    <a:pt x="1023" y="0"/>
                    <a:pt x="7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5" name="Google Shape;895;p13"/>
            <p:cNvSpPr/>
            <p:nvPr/>
          </p:nvSpPr>
          <p:spPr>
            <a:xfrm>
              <a:off x="8310729" y="1948190"/>
              <a:ext cx="52510" cy="23952"/>
            </a:xfrm>
            <a:custGeom>
              <a:rect b="b" l="l" r="r" t="t"/>
              <a:pathLst>
                <a:path extrusionOk="0" fill="none" h="411" w="901">
                  <a:moveTo>
                    <a:pt x="0" y="410"/>
                  </a:moveTo>
                  <a:lnTo>
                    <a:pt x="901" y="1"/>
                  </a:ln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6" name="Google Shape;896;p13"/>
            <p:cNvSpPr/>
            <p:nvPr/>
          </p:nvSpPr>
          <p:spPr>
            <a:xfrm>
              <a:off x="8333749" y="1957572"/>
              <a:ext cx="25235" cy="34617"/>
            </a:xfrm>
            <a:custGeom>
              <a:rect b="b" l="l" r="r" t="t"/>
              <a:pathLst>
                <a:path extrusionOk="0" fill="none" h="594" w="433">
                  <a:moveTo>
                    <a:pt x="0" y="593"/>
                  </a:moveTo>
                  <a:lnTo>
                    <a:pt x="432" y="1"/>
                  </a:ln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7" name="Google Shape;897;p13"/>
            <p:cNvSpPr/>
            <p:nvPr/>
          </p:nvSpPr>
          <p:spPr>
            <a:xfrm>
              <a:off x="8311544" y="1943935"/>
              <a:ext cx="36367" cy="2156"/>
            </a:xfrm>
            <a:custGeom>
              <a:rect b="b" l="l" r="r" t="t"/>
              <a:pathLst>
                <a:path extrusionOk="0" fill="none" h="37" w="624">
                  <a:moveTo>
                    <a:pt x="1" y="37"/>
                  </a:moveTo>
                  <a:lnTo>
                    <a:pt x="623" y="0"/>
                  </a:ln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8" name="Google Shape;898;p13"/>
            <p:cNvSpPr/>
            <p:nvPr/>
          </p:nvSpPr>
          <p:spPr>
            <a:xfrm>
              <a:off x="8320112" y="1819627"/>
              <a:ext cx="224436" cy="196628"/>
            </a:xfrm>
            <a:custGeom>
              <a:rect b="b" l="l" r="r" t="t"/>
              <a:pathLst>
                <a:path extrusionOk="0" h="3374" w="3851">
                  <a:moveTo>
                    <a:pt x="1929" y="0"/>
                  </a:moveTo>
                  <a:cubicBezTo>
                    <a:pt x="1681" y="0"/>
                    <a:pt x="1430" y="55"/>
                    <a:pt x="1193" y="172"/>
                  </a:cubicBezTo>
                  <a:cubicBezTo>
                    <a:pt x="352" y="574"/>
                    <a:pt x="0" y="1584"/>
                    <a:pt x="410" y="2426"/>
                  </a:cubicBezTo>
                  <a:cubicBezTo>
                    <a:pt x="704" y="3024"/>
                    <a:pt x="1305" y="3373"/>
                    <a:pt x="1929" y="3373"/>
                  </a:cubicBezTo>
                  <a:cubicBezTo>
                    <a:pt x="2177" y="3373"/>
                    <a:pt x="2428" y="3318"/>
                    <a:pt x="2665" y="3202"/>
                  </a:cubicBezTo>
                  <a:cubicBezTo>
                    <a:pt x="3499" y="2799"/>
                    <a:pt x="3850" y="1789"/>
                    <a:pt x="3448" y="948"/>
                  </a:cubicBezTo>
                  <a:cubicBezTo>
                    <a:pt x="3154" y="350"/>
                    <a:pt x="2553" y="0"/>
                    <a:pt x="192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9" name="Google Shape;899;p13"/>
            <p:cNvSpPr/>
            <p:nvPr/>
          </p:nvSpPr>
          <p:spPr>
            <a:xfrm>
              <a:off x="8333341" y="1911940"/>
              <a:ext cx="34152" cy="79840"/>
            </a:xfrm>
            <a:custGeom>
              <a:rect b="b" l="l" r="r" t="t"/>
              <a:pathLst>
                <a:path extrusionOk="0" fill="none" h="1370" w="586">
                  <a:moveTo>
                    <a:pt x="586" y="1369"/>
                  </a:moveTo>
                  <a:cubicBezTo>
                    <a:pt x="417" y="1223"/>
                    <a:pt x="286" y="1047"/>
                    <a:pt x="183" y="842"/>
                  </a:cubicBezTo>
                  <a:cubicBezTo>
                    <a:pt x="51" y="571"/>
                    <a:pt x="0" y="279"/>
                    <a:pt x="15" y="0"/>
                  </a:cubicBez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0" name="Google Shape;900;p13"/>
            <p:cNvSpPr/>
            <p:nvPr/>
          </p:nvSpPr>
          <p:spPr>
            <a:xfrm>
              <a:off x="8494545" y="1841948"/>
              <a:ext cx="36775" cy="78558"/>
            </a:xfrm>
            <a:custGeom>
              <a:rect b="b" l="l" r="r" t="t"/>
              <a:pathLst>
                <a:path extrusionOk="0" fill="none" h="1348" w="631">
                  <a:moveTo>
                    <a:pt x="1" y="1"/>
                  </a:moveTo>
                  <a:cubicBezTo>
                    <a:pt x="184" y="147"/>
                    <a:pt x="338" y="338"/>
                    <a:pt x="455" y="565"/>
                  </a:cubicBezTo>
                  <a:cubicBezTo>
                    <a:pt x="572" y="821"/>
                    <a:pt x="630" y="1084"/>
                    <a:pt x="623" y="1348"/>
                  </a:cubicBez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01" name="Google Shape;901;p13"/>
          <p:cNvGrpSpPr/>
          <p:nvPr/>
        </p:nvGrpSpPr>
        <p:grpSpPr>
          <a:xfrm>
            <a:off x="113309" y="1500432"/>
            <a:ext cx="440480" cy="404148"/>
            <a:chOff x="4959504" y="431212"/>
            <a:chExt cx="209543" cy="192259"/>
          </a:xfrm>
        </p:grpSpPr>
        <p:sp>
          <p:nvSpPr>
            <p:cNvPr id="902" name="Google Shape;902;p13"/>
            <p:cNvSpPr/>
            <p:nvPr/>
          </p:nvSpPr>
          <p:spPr>
            <a:xfrm>
              <a:off x="5107112" y="431212"/>
              <a:ext cx="61934" cy="57192"/>
            </a:xfrm>
            <a:custGeom>
              <a:rect b="b" l="l" r="r" t="t"/>
              <a:pathLst>
                <a:path extrusionOk="0" h="2002" w="2168">
                  <a:moveTo>
                    <a:pt x="511" y="1"/>
                  </a:moveTo>
                  <a:cubicBezTo>
                    <a:pt x="498" y="1"/>
                    <a:pt x="484" y="2"/>
                    <a:pt x="469" y="6"/>
                  </a:cubicBezTo>
                  <a:cubicBezTo>
                    <a:pt x="103" y="86"/>
                    <a:pt x="1" y="1367"/>
                    <a:pt x="1" y="1367"/>
                  </a:cubicBezTo>
                  <a:cubicBezTo>
                    <a:pt x="1" y="1367"/>
                    <a:pt x="285" y="2002"/>
                    <a:pt x="495" y="2002"/>
                  </a:cubicBezTo>
                  <a:cubicBezTo>
                    <a:pt x="506" y="2002"/>
                    <a:pt x="517" y="2000"/>
                    <a:pt x="528" y="1996"/>
                  </a:cubicBezTo>
                  <a:cubicBezTo>
                    <a:pt x="740" y="1923"/>
                    <a:pt x="2167" y="1587"/>
                    <a:pt x="1999" y="1213"/>
                  </a:cubicBezTo>
                  <a:cubicBezTo>
                    <a:pt x="1949" y="1102"/>
                    <a:pt x="1845" y="1063"/>
                    <a:pt x="1724" y="1063"/>
                  </a:cubicBezTo>
                  <a:cubicBezTo>
                    <a:pt x="1441" y="1063"/>
                    <a:pt x="1062" y="1279"/>
                    <a:pt x="1062" y="1279"/>
                  </a:cubicBezTo>
                  <a:cubicBezTo>
                    <a:pt x="1062" y="1279"/>
                    <a:pt x="1706" y="781"/>
                    <a:pt x="1443" y="518"/>
                  </a:cubicBezTo>
                  <a:cubicBezTo>
                    <a:pt x="1398" y="472"/>
                    <a:pt x="1344" y="453"/>
                    <a:pt x="1286" y="453"/>
                  </a:cubicBezTo>
                  <a:cubicBezTo>
                    <a:pt x="1011" y="453"/>
                    <a:pt x="638" y="877"/>
                    <a:pt x="638" y="877"/>
                  </a:cubicBezTo>
                  <a:cubicBezTo>
                    <a:pt x="638" y="877"/>
                    <a:pt x="819" y="1"/>
                    <a:pt x="5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3" name="Google Shape;903;p13"/>
            <p:cNvSpPr/>
            <p:nvPr/>
          </p:nvSpPr>
          <p:spPr>
            <a:xfrm>
              <a:off x="5112768" y="459180"/>
              <a:ext cx="19883" cy="19254"/>
            </a:xfrm>
            <a:custGeom>
              <a:rect b="b" l="l" r="r" t="t"/>
              <a:pathLst>
                <a:path extrusionOk="0" fill="none" h="674" w="696">
                  <a:moveTo>
                    <a:pt x="696" y="0"/>
                  </a:moveTo>
                  <a:lnTo>
                    <a:pt x="0" y="673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4" name="Google Shape;904;p13"/>
            <p:cNvSpPr/>
            <p:nvPr/>
          </p:nvSpPr>
          <p:spPr>
            <a:xfrm>
              <a:off x="5113168" y="453952"/>
              <a:ext cx="5885" cy="19454"/>
            </a:xfrm>
            <a:custGeom>
              <a:rect b="b" l="l" r="r" t="t"/>
              <a:pathLst>
                <a:path extrusionOk="0" fill="none" h="681" w="206">
                  <a:moveTo>
                    <a:pt x="206" y="0"/>
                  </a:moveTo>
                  <a:lnTo>
                    <a:pt x="1" y="68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5" name="Google Shape;905;p13"/>
            <p:cNvSpPr/>
            <p:nvPr/>
          </p:nvSpPr>
          <p:spPr>
            <a:xfrm>
              <a:off x="5120282" y="471092"/>
              <a:ext cx="16141" cy="6713"/>
            </a:xfrm>
            <a:custGeom>
              <a:rect b="b" l="l" r="r" t="t"/>
              <a:pathLst>
                <a:path extrusionOk="0" fill="none" h="235" w="565">
                  <a:moveTo>
                    <a:pt x="564" y="0"/>
                  </a:moveTo>
                  <a:lnTo>
                    <a:pt x="1" y="234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6" name="Google Shape;906;p13"/>
            <p:cNvSpPr/>
            <p:nvPr/>
          </p:nvSpPr>
          <p:spPr>
            <a:xfrm>
              <a:off x="4959504" y="566308"/>
              <a:ext cx="61906" cy="57164"/>
            </a:xfrm>
            <a:custGeom>
              <a:rect b="b" l="l" r="r" t="t"/>
              <a:pathLst>
                <a:path extrusionOk="0" h="2001" w="2167">
                  <a:moveTo>
                    <a:pt x="1669" y="1"/>
                  </a:moveTo>
                  <a:cubicBezTo>
                    <a:pt x="1659" y="1"/>
                    <a:pt x="1649" y="2"/>
                    <a:pt x="1640" y="5"/>
                  </a:cubicBezTo>
                  <a:cubicBezTo>
                    <a:pt x="1427" y="78"/>
                    <a:pt x="0" y="415"/>
                    <a:pt x="169" y="788"/>
                  </a:cubicBezTo>
                  <a:cubicBezTo>
                    <a:pt x="219" y="897"/>
                    <a:pt x="322" y="935"/>
                    <a:pt x="442" y="935"/>
                  </a:cubicBezTo>
                  <a:cubicBezTo>
                    <a:pt x="726" y="935"/>
                    <a:pt x="1105" y="722"/>
                    <a:pt x="1105" y="722"/>
                  </a:cubicBezTo>
                  <a:lnTo>
                    <a:pt x="1105" y="722"/>
                  </a:lnTo>
                  <a:cubicBezTo>
                    <a:pt x="1105" y="722"/>
                    <a:pt x="461" y="1220"/>
                    <a:pt x="725" y="1483"/>
                  </a:cubicBezTo>
                  <a:cubicBezTo>
                    <a:pt x="770" y="1530"/>
                    <a:pt x="823" y="1549"/>
                    <a:pt x="881" y="1549"/>
                  </a:cubicBezTo>
                  <a:cubicBezTo>
                    <a:pt x="1156" y="1549"/>
                    <a:pt x="1530" y="1125"/>
                    <a:pt x="1530" y="1125"/>
                  </a:cubicBezTo>
                  <a:lnTo>
                    <a:pt x="1530" y="1125"/>
                  </a:lnTo>
                  <a:cubicBezTo>
                    <a:pt x="1530" y="1125"/>
                    <a:pt x="1348" y="2001"/>
                    <a:pt x="1656" y="2001"/>
                  </a:cubicBezTo>
                  <a:cubicBezTo>
                    <a:pt x="1670" y="2001"/>
                    <a:pt x="1683" y="1999"/>
                    <a:pt x="1698" y="1996"/>
                  </a:cubicBezTo>
                  <a:cubicBezTo>
                    <a:pt x="2064" y="1915"/>
                    <a:pt x="2167" y="634"/>
                    <a:pt x="2167" y="634"/>
                  </a:cubicBezTo>
                  <a:cubicBezTo>
                    <a:pt x="2167" y="634"/>
                    <a:pt x="1880" y="1"/>
                    <a:pt x="16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7" name="Google Shape;907;p13"/>
            <p:cNvSpPr/>
            <p:nvPr/>
          </p:nvSpPr>
          <p:spPr>
            <a:xfrm>
              <a:off x="4997327" y="572507"/>
              <a:ext cx="19483" cy="19454"/>
            </a:xfrm>
            <a:custGeom>
              <a:rect b="b" l="l" r="r" t="t"/>
              <a:pathLst>
                <a:path extrusionOk="0" fill="none" h="681" w="682">
                  <a:moveTo>
                    <a:pt x="1" y="681"/>
                  </a:moveTo>
                  <a:lnTo>
                    <a:pt x="682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8" name="Google Shape;908;p13"/>
            <p:cNvSpPr/>
            <p:nvPr/>
          </p:nvSpPr>
          <p:spPr>
            <a:xfrm>
              <a:off x="5010925" y="577306"/>
              <a:ext cx="5485" cy="19683"/>
            </a:xfrm>
            <a:custGeom>
              <a:rect b="b" l="l" r="r" t="t"/>
              <a:pathLst>
                <a:path extrusionOk="0" fill="none" h="689" w="192">
                  <a:moveTo>
                    <a:pt x="1" y="689"/>
                  </a:moveTo>
                  <a:lnTo>
                    <a:pt x="191" y="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9" name="Google Shape;909;p13"/>
            <p:cNvSpPr/>
            <p:nvPr/>
          </p:nvSpPr>
          <p:spPr>
            <a:xfrm>
              <a:off x="4993356" y="573136"/>
              <a:ext cx="15941" cy="6913"/>
            </a:xfrm>
            <a:custGeom>
              <a:rect b="b" l="l" r="r" t="t"/>
              <a:pathLst>
                <a:path extrusionOk="0" fill="none" h="242" w="558">
                  <a:moveTo>
                    <a:pt x="1" y="242"/>
                  </a:moveTo>
                  <a:lnTo>
                    <a:pt x="557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0" name="Google Shape;910;p13"/>
            <p:cNvSpPr/>
            <p:nvPr/>
          </p:nvSpPr>
          <p:spPr>
            <a:xfrm>
              <a:off x="4999013" y="465208"/>
              <a:ext cx="131353" cy="123554"/>
            </a:xfrm>
            <a:custGeom>
              <a:rect b="b" l="l" r="r" t="t"/>
              <a:pathLst>
                <a:path extrusionOk="0" h="4325" w="4598">
                  <a:moveTo>
                    <a:pt x="3243" y="0"/>
                  </a:moveTo>
                  <a:cubicBezTo>
                    <a:pt x="2932" y="0"/>
                    <a:pt x="2622" y="117"/>
                    <a:pt x="2387" y="353"/>
                  </a:cubicBezTo>
                  <a:lnTo>
                    <a:pt x="491" y="2226"/>
                  </a:lnTo>
                  <a:cubicBezTo>
                    <a:pt x="8" y="2702"/>
                    <a:pt x="1" y="3478"/>
                    <a:pt x="476" y="3961"/>
                  </a:cubicBezTo>
                  <a:cubicBezTo>
                    <a:pt x="715" y="4204"/>
                    <a:pt x="1029" y="4324"/>
                    <a:pt x="1345" y="4324"/>
                  </a:cubicBezTo>
                  <a:cubicBezTo>
                    <a:pt x="1657" y="4324"/>
                    <a:pt x="1970" y="4205"/>
                    <a:pt x="2211" y="3968"/>
                  </a:cubicBezTo>
                  <a:lnTo>
                    <a:pt x="4107" y="2102"/>
                  </a:lnTo>
                  <a:cubicBezTo>
                    <a:pt x="4590" y="1626"/>
                    <a:pt x="4597" y="850"/>
                    <a:pt x="4121" y="367"/>
                  </a:cubicBezTo>
                  <a:cubicBezTo>
                    <a:pt x="3881" y="123"/>
                    <a:pt x="3562" y="0"/>
                    <a:pt x="32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1" name="Google Shape;911;p13"/>
            <p:cNvSpPr/>
            <p:nvPr/>
          </p:nvSpPr>
          <p:spPr>
            <a:xfrm>
              <a:off x="5025352" y="544482"/>
              <a:ext cx="37252" cy="37252"/>
            </a:xfrm>
            <a:custGeom>
              <a:rect b="b" l="l" r="r" t="t"/>
              <a:pathLst>
                <a:path extrusionOk="0" fill="none" h="1304" w="1304">
                  <a:moveTo>
                    <a:pt x="1069" y="1076"/>
                  </a:moveTo>
                  <a:cubicBezTo>
                    <a:pt x="835" y="1303"/>
                    <a:pt x="462" y="1303"/>
                    <a:pt x="235" y="1069"/>
                  </a:cubicBezTo>
                  <a:cubicBezTo>
                    <a:pt x="1" y="835"/>
                    <a:pt x="8" y="462"/>
                    <a:pt x="235" y="235"/>
                  </a:cubicBezTo>
                  <a:cubicBezTo>
                    <a:pt x="469" y="0"/>
                    <a:pt x="843" y="8"/>
                    <a:pt x="1077" y="235"/>
                  </a:cubicBezTo>
                  <a:cubicBezTo>
                    <a:pt x="1304" y="469"/>
                    <a:pt x="1304" y="842"/>
                    <a:pt x="1069" y="1076"/>
                  </a:cubicBezTo>
                  <a:close/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2" name="Google Shape;912;p13"/>
            <p:cNvSpPr/>
            <p:nvPr/>
          </p:nvSpPr>
          <p:spPr>
            <a:xfrm>
              <a:off x="5028694" y="490947"/>
              <a:ext cx="33710" cy="33481"/>
            </a:xfrm>
            <a:custGeom>
              <a:rect b="b" l="l" r="r" t="t"/>
              <a:pathLst>
                <a:path extrusionOk="0" fill="none" h="1172" w="1180">
                  <a:moveTo>
                    <a:pt x="1" y="784"/>
                  </a:moveTo>
                  <a:cubicBezTo>
                    <a:pt x="30" y="842"/>
                    <a:pt x="59" y="894"/>
                    <a:pt x="111" y="938"/>
                  </a:cubicBezTo>
                  <a:cubicBezTo>
                    <a:pt x="338" y="1172"/>
                    <a:pt x="711" y="1172"/>
                    <a:pt x="945" y="945"/>
                  </a:cubicBezTo>
                  <a:cubicBezTo>
                    <a:pt x="1179" y="718"/>
                    <a:pt x="1179" y="337"/>
                    <a:pt x="952" y="110"/>
                  </a:cubicBezTo>
                  <a:cubicBezTo>
                    <a:pt x="901" y="59"/>
                    <a:pt x="850" y="23"/>
                    <a:pt x="791" y="1"/>
                  </a:cubicBez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3" name="Google Shape;913;p13"/>
            <p:cNvSpPr/>
            <p:nvPr/>
          </p:nvSpPr>
          <p:spPr>
            <a:xfrm>
              <a:off x="5089343" y="465236"/>
              <a:ext cx="28682" cy="18426"/>
            </a:xfrm>
            <a:custGeom>
              <a:rect b="b" l="l" r="r" t="t"/>
              <a:pathLst>
                <a:path extrusionOk="0" fill="none" h="645" w="1004">
                  <a:moveTo>
                    <a:pt x="1" y="0"/>
                  </a:moveTo>
                  <a:cubicBezTo>
                    <a:pt x="1" y="147"/>
                    <a:pt x="59" y="293"/>
                    <a:pt x="169" y="410"/>
                  </a:cubicBezTo>
                  <a:cubicBezTo>
                    <a:pt x="396" y="644"/>
                    <a:pt x="769" y="644"/>
                    <a:pt x="1003" y="418"/>
                  </a:cubicBez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4" name="Google Shape;914;p13"/>
            <p:cNvSpPr/>
            <p:nvPr/>
          </p:nvSpPr>
          <p:spPr>
            <a:xfrm>
              <a:off x="5085372" y="506830"/>
              <a:ext cx="34738" cy="34967"/>
            </a:xfrm>
            <a:custGeom>
              <a:rect b="b" l="l" r="r" t="t"/>
              <a:pathLst>
                <a:path extrusionOk="0" fill="none" h="1224" w="1216">
                  <a:moveTo>
                    <a:pt x="1216" y="484"/>
                  </a:moveTo>
                  <a:cubicBezTo>
                    <a:pt x="1186" y="396"/>
                    <a:pt x="1142" y="308"/>
                    <a:pt x="1069" y="235"/>
                  </a:cubicBezTo>
                  <a:cubicBezTo>
                    <a:pt x="842" y="1"/>
                    <a:pt x="469" y="1"/>
                    <a:pt x="235" y="228"/>
                  </a:cubicBezTo>
                  <a:cubicBezTo>
                    <a:pt x="0" y="455"/>
                    <a:pt x="0" y="835"/>
                    <a:pt x="227" y="1062"/>
                  </a:cubicBezTo>
                  <a:cubicBezTo>
                    <a:pt x="308" y="1143"/>
                    <a:pt x="403" y="1194"/>
                    <a:pt x="498" y="1223"/>
                  </a:cubicBez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5" name="Google Shape;915;p13"/>
            <p:cNvSpPr/>
            <p:nvPr/>
          </p:nvSpPr>
          <p:spPr>
            <a:xfrm>
              <a:off x="5002783" y="557452"/>
              <a:ext cx="29710" cy="30967"/>
            </a:xfrm>
            <a:custGeom>
              <a:rect b="b" l="l" r="r" t="t"/>
              <a:pathLst>
                <a:path extrusionOk="0" fill="none" h="1084" w="1040">
                  <a:moveTo>
                    <a:pt x="1040" y="1084"/>
                  </a:moveTo>
                  <a:cubicBezTo>
                    <a:pt x="783" y="1047"/>
                    <a:pt x="542" y="930"/>
                    <a:pt x="344" y="732"/>
                  </a:cubicBezTo>
                  <a:lnTo>
                    <a:pt x="344" y="732"/>
                  </a:lnTo>
                  <a:cubicBezTo>
                    <a:pt x="139" y="527"/>
                    <a:pt x="30" y="264"/>
                    <a:pt x="0" y="0"/>
                  </a:cubicBez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6" name="Google Shape;916;p13"/>
            <p:cNvSpPr/>
            <p:nvPr/>
          </p:nvSpPr>
          <p:spPr>
            <a:xfrm>
              <a:off x="5096456" y="465436"/>
              <a:ext cx="29710" cy="28253"/>
            </a:xfrm>
            <a:custGeom>
              <a:rect b="b" l="l" r="r" t="t"/>
              <a:pathLst>
                <a:path extrusionOk="0" fill="none" h="989" w="1040">
                  <a:moveTo>
                    <a:pt x="0" y="1"/>
                  </a:moveTo>
                  <a:cubicBezTo>
                    <a:pt x="257" y="37"/>
                    <a:pt x="505" y="154"/>
                    <a:pt x="703" y="359"/>
                  </a:cubicBezTo>
                  <a:lnTo>
                    <a:pt x="703" y="359"/>
                  </a:lnTo>
                  <a:cubicBezTo>
                    <a:pt x="886" y="535"/>
                    <a:pt x="996" y="762"/>
                    <a:pt x="1040" y="989"/>
                  </a:cubicBez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17" name="Google Shape;917;p13"/>
          <p:cNvGrpSpPr/>
          <p:nvPr/>
        </p:nvGrpSpPr>
        <p:grpSpPr>
          <a:xfrm>
            <a:off x="1505819" y="74964"/>
            <a:ext cx="504395" cy="383089"/>
            <a:chOff x="8053419" y="1138177"/>
            <a:chExt cx="504395" cy="383089"/>
          </a:xfrm>
        </p:grpSpPr>
        <p:sp>
          <p:nvSpPr>
            <p:cNvPr id="918" name="Google Shape;918;p13"/>
            <p:cNvSpPr/>
            <p:nvPr/>
          </p:nvSpPr>
          <p:spPr>
            <a:xfrm rot="4500031">
              <a:off x="8417802" y="1382714"/>
              <a:ext cx="130196" cy="120227"/>
            </a:xfrm>
            <a:custGeom>
              <a:rect b="b" l="l" r="r" t="t"/>
              <a:pathLst>
                <a:path extrusionOk="0" h="2002" w="2168">
                  <a:moveTo>
                    <a:pt x="511" y="1"/>
                  </a:moveTo>
                  <a:cubicBezTo>
                    <a:pt x="498" y="1"/>
                    <a:pt x="484" y="2"/>
                    <a:pt x="469" y="6"/>
                  </a:cubicBezTo>
                  <a:cubicBezTo>
                    <a:pt x="103" y="86"/>
                    <a:pt x="1" y="1367"/>
                    <a:pt x="1" y="1367"/>
                  </a:cubicBezTo>
                  <a:cubicBezTo>
                    <a:pt x="1" y="1367"/>
                    <a:pt x="285" y="2002"/>
                    <a:pt x="495" y="2002"/>
                  </a:cubicBezTo>
                  <a:cubicBezTo>
                    <a:pt x="506" y="2002"/>
                    <a:pt x="517" y="2000"/>
                    <a:pt x="528" y="1996"/>
                  </a:cubicBezTo>
                  <a:cubicBezTo>
                    <a:pt x="740" y="1923"/>
                    <a:pt x="2167" y="1587"/>
                    <a:pt x="1999" y="1213"/>
                  </a:cubicBezTo>
                  <a:cubicBezTo>
                    <a:pt x="1949" y="1102"/>
                    <a:pt x="1845" y="1063"/>
                    <a:pt x="1724" y="1063"/>
                  </a:cubicBezTo>
                  <a:cubicBezTo>
                    <a:pt x="1441" y="1063"/>
                    <a:pt x="1062" y="1279"/>
                    <a:pt x="1062" y="1279"/>
                  </a:cubicBezTo>
                  <a:cubicBezTo>
                    <a:pt x="1062" y="1279"/>
                    <a:pt x="1706" y="781"/>
                    <a:pt x="1443" y="518"/>
                  </a:cubicBezTo>
                  <a:cubicBezTo>
                    <a:pt x="1398" y="472"/>
                    <a:pt x="1344" y="453"/>
                    <a:pt x="1286" y="453"/>
                  </a:cubicBezTo>
                  <a:cubicBezTo>
                    <a:pt x="1011" y="453"/>
                    <a:pt x="638" y="877"/>
                    <a:pt x="638" y="877"/>
                  </a:cubicBezTo>
                  <a:cubicBezTo>
                    <a:pt x="638" y="877"/>
                    <a:pt x="819" y="1"/>
                    <a:pt x="51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9" name="Google Shape;919;p13"/>
            <p:cNvSpPr/>
            <p:nvPr/>
          </p:nvSpPr>
          <p:spPr>
            <a:xfrm rot="4500031">
              <a:off x="8435369" y="1396278"/>
              <a:ext cx="41797" cy="40476"/>
            </a:xfrm>
            <a:custGeom>
              <a:rect b="b" l="l" r="r" t="t"/>
              <a:pathLst>
                <a:path extrusionOk="0" fill="none" h="674" w="696">
                  <a:moveTo>
                    <a:pt x="696" y="0"/>
                  </a:moveTo>
                  <a:lnTo>
                    <a:pt x="0" y="673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0" name="Google Shape;920;p13"/>
            <p:cNvSpPr/>
            <p:nvPr/>
          </p:nvSpPr>
          <p:spPr>
            <a:xfrm rot="4500031">
              <a:off x="8456903" y="1379878"/>
              <a:ext cx="12371" cy="40897"/>
            </a:xfrm>
            <a:custGeom>
              <a:rect b="b" l="l" r="r" t="t"/>
              <a:pathLst>
                <a:path extrusionOk="0" fill="none" h="681" w="206">
                  <a:moveTo>
                    <a:pt x="206" y="0"/>
                  </a:moveTo>
                  <a:lnTo>
                    <a:pt x="1" y="68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1" name="Google Shape;921;p13"/>
            <p:cNvSpPr/>
            <p:nvPr/>
          </p:nvSpPr>
          <p:spPr>
            <a:xfrm rot="4500031">
              <a:off x="8430916" y="1423986"/>
              <a:ext cx="33930" cy="14113"/>
            </a:xfrm>
            <a:custGeom>
              <a:rect b="b" l="l" r="r" t="t"/>
              <a:pathLst>
                <a:path extrusionOk="0" fill="none" h="235" w="565">
                  <a:moveTo>
                    <a:pt x="564" y="0"/>
                  </a:moveTo>
                  <a:lnTo>
                    <a:pt x="1" y="234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2" name="Google Shape;922;p13"/>
            <p:cNvSpPr/>
            <p:nvPr/>
          </p:nvSpPr>
          <p:spPr>
            <a:xfrm rot="4500031">
              <a:off x="8063228" y="1156494"/>
              <a:ext cx="130136" cy="120167"/>
            </a:xfrm>
            <a:custGeom>
              <a:rect b="b" l="l" r="r" t="t"/>
              <a:pathLst>
                <a:path extrusionOk="0" h="2001" w="2167">
                  <a:moveTo>
                    <a:pt x="1669" y="1"/>
                  </a:moveTo>
                  <a:cubicBezTo>
                    <a:pt x="1659" y="1"/>
                    <a:pt x="1649" y="2"/>
                    <a:pt x="1640" y="5"/>
                  </a:cubicBezTo>
                  <a:cubicBezTo>
                    <a:pt x="1427" y="78"/>
                    <a:pt x="0" y="415"/>
                    <a:pt x="169" y="788"/>
                  </a:cubicBezTo>
                  <a:cubicBezTo>
                    <a:pt x="219" y="897"/>
                    <a:pt x="322" y="935"/>
                    <a:pt x="442" y="935"/>
                  </a:cubicBezTo>
                  <a:cubicBezTo>
                    <a:pt x="726" y="935"/>
                    <a:pt x="1105" y="722"/>
                    <a:pt x="1105" y="722"/>
                  </a:cubicBezTo>
                  <a:lnTo>
                    <a:pt x="1105" y="722"/>
                  </a:lnTo>
                  <a:cubicBezTo>
                    <a:pt x="1105" y="722"/>
                    <a:pt x="461" y="1220"/>
                    <a:pt x="725" y="1483"/>
                  </a:cubicBezTo>
                  <a:cubicBezTo>
                    <a:pt x="770" y="1530"/>
                    <a:pt x="823" y="1549"/>
                    <a:pt x="881" y="1549"/>
                  </a:cubicBezTo>
                  <a:cubicBezTo>
                    <a:pt x="1156" y="1549"/>
                    <a:pt x="1530" y="1125"/>
                    <a:pt x="1530" y="1125"/>
                  </a:cubicBezTo>
                  <a:lnTo>
                    <a:pt x="1530" y="1125"/>
                  </a:lnTo>
                  <a:cubicBezTo>
                    <a:pt x="1530" y="1125"/>
                    <a:pt x="1348" y="2001"/>
                    <a:pt x="1656" y="2001"/>
                  </a:cubicBezTo>
                  <a:cubicBezTo>
                    <a:pt x="1670" y="2001"/>
                    <a:pt x="1683" y="1999"/>
                    <a:pt x="1698" y="1996"/>
                  </a:cubicBezTo>
                  <a:cubicBezTo>
                    <a:pt x="2064" y="1915"/>
                    <a:pt x="2167" y="634"/>
                    <a:pt x="2167" y="634"/>
                  </a:cubicBezTo>
                  <a:cubicBezTo>
                    <a:pt x="2167" y="634"/>
                    <a:pt x="1880" y="1"/>
                    <a:pt x="16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3" name="Google Shape;923;p13"/>
            <p:cNvSpPr/>
            <p:nvPr/>
          </p:nvSpPr>
          <p:spPr>
            <a:xfrm rot="4500031">
              <a:off x="8142554" y="1222974"/>
              <a:ext cx="40957" cy="40897"/>
            </a:xfrm>
            <a:custGeom>
              <a:rect b="b" l="l" r="r" t="t"/>
              <a:pathLst>
                <a:path extrusionOk="0" fill="none" h="681" w="682">
                  <a:moveTo>
                    <a:pt x="1" y="681"/>
                  </a:moveTo>
                  <a:lnTo>
                    <a:pt x="682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4" name="Google Shape;924;p13"/>
            <p:cNvSpPr/>
            <p:nvPr/>
          </p:nvSpPr>
          <p:spPr>
            <a:xfrm rot="4500031">
              <a:off x="8150881" y="1238807"/>
              <a:ext cx="11530" cy="41377"/>
            </a:xfrm>
            <a:custGeom>
              <a:rect b="b" l="l" r="r" t="t"/>
              <a:pathLst>
                <a:path extrusionOk="0" fill="none" h="689" w="192">
                  <a:moveTo>
                    <a:pt x="1" y="689"/>
                  </a:moveTo>
                  <a:lnTo>
                    <a:pt x="191" y="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5" name="Google Shape;925;p13"/>
            <p:cNvSpPr/>
            <p:nvPr/>
          </p:nvSpPr>
          <p:spPr>
            <a:xfrm rot="4500031">
              <a:off x="8154610" y="1221427"/>
              <a:ext cx="33510" cy="14533"/>
            </a:xfrm>
            <a:custGeom>
              <a:rect b="b" l="l" r="r" t="t"/>
              <a:pathLst>
                <a:path extrusionOk="0" fill="none" h="242" w="558">
                  <a:moveTo>
                    <a:pt x="1" y="242"/>
                  </a:moveTo>
                  <a:lnTo>
                    <a:pt x="557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6" name="Google Shape;926;p13"/>
            <p:cNvSpPr/>
            <p:nvPr/>
          </p:nvSpPr>
          <p:spPr>
            <a:xfrm rot="4500031">
              <a:off x="8168501" y="1200495"/>
              <a:ext cx="276127" cy="259732"/>
            </a:xfrm>
            <a:custGeom>
              <a:rect b="b" l="l" r="r" t="t"/>
              <a:pathLst>
                <a:path extrusionOk="0" h="4325" w="4598">
                  <a:moveTo>
                    <a:pt x="3243" y="0"/>
                  </a:moveTo>
                  <a:cubicBezTo>
                    <a:pt x="2932" y="0"/>
                    <a:pt x="2622" y="117"/>
                    <a:pt x="2387" y="353"/>
                  </a:cubicBezTo>
                  <a:lnTo>
                    <a:pt x="491" y="2226"/>
                  </a:lnTo>
                  <a:cubicBezTo>
                    <a:pt x="8" y="2702"/>
                    <a:pt x="1" y="3478"/>
                    <a:pt x="476" y="3961"/>
                  </a:cubicBezTo>
                  <a:cubicBezTo>
                    <a:pt x="715" y="4204"/>
                    <a:pt x="1029" y="4324"/>
                    <a:pt x="1345" y="4324"/>
                  </a:cubicBezTo>
                  <a:cubicBezTo>
                    <a:pt x="1657" y="4324"/>
                    <a:pt x="1970" y="4205"/>
                    <a:pt x="2211" y="3968"/>
                  </a:cubicBezTo>
                  <a:lnTo>
                    <a:pt x="4107" y="2102"/>
                  </a:lnTo>
                  <a:cubicBezTo>
                    <a:pt x="4590" y="1626"/>
                    <a:pt x="4597" y="850"/>
                    <a:pt x="4121" y="367"/>
                  </a:cubicBezTo>
                  <a:cubicBezTo>
                    <a:pt x="3881" y="123"/>
                    <a:pt x="3562" y="0"/>
                    <a:pt x="324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7" name="Google Shape;927;p13"/>
            <p:cNvSpPr/>
            <p:nvPr/>
          </p:nvSpPr>
          <p:spPr>
            <a:xfrm rot="4500031">
              <a:off x="8182795" y="1268806"/>
              <a:ext cx="78310" cy="78310"/>
            </a:xfrm>
            <a:custGeom>
              <a:rect b="b" l="l" r="r" t="t"/>
              <a:pathLst>
                <a:path extrusionOk="0" fill="none" h="1304" w="1304">
                  <a:moveTo>
                    <a:pt x="1069" y="1076"/>
                  </a:moveTo>
                  <a:cubicBezTo>
                    <a:pt x="835" y="1303"/>
                    <a:pt x="462" y="1303"/>
                    <a:pt x="235" y="1069"/>
                  </a:cubicBezTo>
                  <a:cubicBezTo>
                    <a:pt x="1" y="835"/>
                    <a:pt x="8" y="462"/>
                    <a:pt x="235" y="235"/>
                  </a:cubicBezTo>
                  <a:cubicBezTo>
                    <a:pt x="469" y="0"/>
                    <a:pt x="843" y="8"/>
                    <a:pt x="1077" y="235"/>
                  </a:cubicBezTo>
                  <a:cubicBezTo>
                    <a:pt x="1304" y="469"/>
                    <a:pt x="1304" y="842"/>
                    <a:pt x="1069" y="1076"/>
                  </a:cubicBezTo>
                  <a:close/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8" name="Google Shape;928;p13"/>
            <p:cNvSpPr/>
            <p:nvPr/>
          </p:nvSpPr>
          <p:spPr>
            <a:xfrm rot="4500031">
              <a:off x="8299905" y="1245805"/>
              <a:ext cx="70863" cy="70383"/>
            </a:xfrm>
            <a:custGeom>
              <a:rect b="b" l="l" r="r" t="t"/>
              <a:pathLst>
                <a:path extrusionOk="0" fill="none" h="1172" w="1180">
                  <a:moveTo>
                    <a:pt x="1" y="784"/>
                  </a:moveTo>
                  <a:cubicBezTo>
                    <a:pt x="30" y="842"/>
                    <a:pt x="59" y="894"/>
                    <a:pt x="111" y="938"/>
                  </a:cubicBezTo>
                  <a:cubicBezTo>
                    <a:pt x="338" y="1172"/>
                    <a:pt x="711" y="1172"/>
                    <a:pt x="945" y="945"/>
                  </a:cubicBezTo>
                  <a:cubicBezTo>
                    <a:pt x="1179" y="718"/>
                    <a:pt x="1179" y="337"/>
                    <a:pt x="952" y="110"/>
                  </a:cubicBezTo>
                  <a:cubicBezTo>
                    <a:pt x="901" y="59"/>
                    <a:pt x="850" y="23"/>
                    <a:pt x="791" y="1"/>
                  </a:cubicBez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9" name="Google Shape;929;p13"/>
            <p:cNvSpPr/>
            <p:nvPr/>
          </p:nvSpPr>
          <p:spPr>
            <a:xfrm rot="4500031">
              <a:off x="8404312" y="1361587"/>
              <a:ext cx="60294" cy="38735"/>
            </a:xfrm>
            <a:custGeom>
              <a:rect b="b" l="l" r="r" t="t"/>
              <a:pathLst>
                <a:path extrusionOk="0" fill="none" h="645" w="1004">
                  <a:moveTo>
                    <a:pt x="1" y="0"/>
                  </a:moveTo>
                  <a:cubicBezTo>
                    <a:pt x="1" y="147"/>
                    <a:pt x="59" y="293"/>
                    <a:pt x="169" y="410"/>
                  </a:cubicBezTo>
                  <a:cubicBezTo>
                    <a:pt x="396" y="644"/>
                    <a:pt x="769" y="644"/>
                    <a:pt x="1003" y="418"/>
                  </a:cubicBez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0" name="Google Shape;930;p13"/>
            <p:cNvSpPr/>
            <p:nvPr/>
          </p:nvSpPr>
          <p:spPr>
            <a:xfrm rot="4500031">
              <a:off x="8296183" y="1369418"/>
              <a:ext cx="73025" cy="73506"/>
            </a:xfrm>
            <a:custGeom>
              <a:rect b="b" l="l" r="r" t="t"/>
              <a:pathLst>
                <a:path extrusionOk="0" fill="none" h="1224" w="1216">
                  <a:moveTo>
                    <a:pt x="1216" y="484"/>
                  </a:moveTo>
                  <a:cubicBezTo>
                    <a:pt x="1186" y="396"/>
                    <a:pt x="1142" y="308"/>
                    <a:pt x="1069" y="235"/>
                  </a:cubicBezTo>
                  <a:cubicBezTo>
                    <a:pt x="842" y="1"/>
                    <a:pt x="469" y="1"/>
                    <a:pt x="235" y="228"/>
                  </a:cubicBezTo>
                  <a:cubicBezTo>
                    <a:pt x="0" y="455"/>
                    <a:pt x="0" y="835"/>
                    <a:pt x="227" y="1062"/>
                  </a:cubicBezTo>
                  <a:cubicBezTo>
                    <a:pt x="308" y="1143"/>
                    <a:pt x="403" y="1194"/>
                    <a:pt x="498" y="1223"/>
                  </a:cubicBez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1" name="Google Shape;931;p13"/>
            <p:cNvSpPr/>
            <p:nvPr/>
          </p:nvSpPr>
          <p:spPr>
            <a:xfrm rot="4500031">
              <a:off x="8156437" y="1227277"/>
              <a:ext cx="62456" cy="65098"/>
            </a:xfrm>
            <a:custGeom>
              <a:rect b="b" l="l" r="r" t="t"/>
              <a:pathLst>
                <a:path extrusionOk="0" fill="none" h="1084" w="1040">
                  <a:moveTo>
                    <a:pt x="1040" y="1084"/>
                  </a:moveTo>
                  <a:cubicBezTo>
                    <a:pt x="783" y="1047"/>
                    <a:pt x="542" y="930"/>
                    <a:pt x="344" y="732"/>
                  </a:cubicBezTo>
                  <a:lnTo>
                    <a:pt x="344" y="732"/>
                  </a:lnTo>
                  <a:cubicBezTo>
                    <a:pt x="139" y="527"/>
                    <a:pt x="30" y="264"/>
                    <a:pt x="0" y="0"/>
                  </a:cubicBez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2" name="Google Shape;932;p13"/>
            <p:cNvSpPr/>
            <p:nvPr/>
          </p:nvSpPr>
          <p:spPr>
            <a:xfrm rot="4500031">
              <a:off x="8396998" y="1369528"/>
              <a:ext cx="62456" cy="59393"/>
            </a:xfrm>
            <a:custGeom>
              <a:rect b="b" l="l" r="r" t="t"/>
              <a:pathLst>
                <a:path extrusionOk="0" fill="none" h="989" w="1040">
                  <a:moveTo>
                    <a:pt x="0" y="1"/>
                  </a:moveTo>
                  <a:cubicBezTo>
                    <a:pt x="257" y="37"/>
                    <a:pt x="505" y="154"/>
                    <a:pt x="703" y="359"/>
                  </a:cubicBezTo>
                  <a:lnTo>
                    <a:pt x="703" y="359"/>
                  </a:lnTo>
                  <a:cubicBezTo>
                    <a:pt x="886" y="535"/>
                    <a:pt x="996" y="762"/>
                    <a:pt x="1040" y="989"/>
                  </a:cubicBez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33" name="Google Shape;933;p13"/>
          <p:cNvGrpSpPr/>
          <p:nvPr/>
        </p:nvGrpSpPr>
        <p:grpSpPr>
          <a:xfrm rot="1807121">
            <a:off x="7911838" y="4741197"/>
            <a:ext cx="440487" cy="404155"/>
            <a:chOff x="4469746" y="4636407"/>
            <a:chExt cx="440481" cy="404150"/>
          </a:xfrm>
        </p:grpSpPr>
        <p:sp>
          <p:nvSpPr>
            <p:cNvPr id="934" name="Google Shape;934;p13"/>
            <p:cNvSpPr/>
            <p:nvPr/>
          </p:nvSpPr>
          <p:spPr>
            <a:xfrm>
              <a:off x="4780033" y="4636407"/>
              <a:ext cx="130194" cy="120225"/>
            </a:xfrm>
            <a:custGeom>
              <a:rect b="b" l="l" r="r" t="t"/>
              <a:pathLst>
                <a:path extrusionOk="0" h="2002" w="2168">
                  <a:moveTo>
                    <a:pt x="511" y="1"/>
                  </a:moveTo>
                  <a:cubicBezTo>
                    <a:pt x="498" y="1"/>
                    <a:pt x="484" y="2"/>
                    <a:pt x="469" y="6"/>
                  </a:cubicBezTo>
                  <a:cubicBezTo>
                    <a:pt x="103" y="86"/>
                    <a:pt x="1" y="1367"/>
                    <a:pt x="1" y="1367"/>
                  </a:cubicBezTo>
                  <a:cubicBezTo>
                    <a:pt x="1" y="1367"/>
                    <a:pt x="285" y="2002"/>
                    <a:pt x="495" y="2002"/>
                  </a:cubicBezTo>
                  <a:cubicBezTo>
                    <a:pt x="506" y="2002"/>
                    <a:pt x="517" y="2000"/>
                    <a:pt x="528" y="1996"/>
                  </a:cubicBezTo>
                  <a:cubicBezTo>
                    <a:pt x="740" y="1923"/>
                    <a:pt x="2167" y="1587"/>
                    <a:pt x="1999" y="1213"/>
                  </a:cubicBezTo>
                  <a:cubicBezTo>
                    <a:pt x="1949" y="1102"/>
                    <a:pt x="1845" y="1063"/>
                    <a:pt x="1724" y="1063"/>
                  </a:cubicBezTo>
                  <a:cubicBezTo>
                    <a:pt x="1441" y="1063"/>
                    <a:pt x="1062" y="1279"/>
                    <a:pt x="1062" y="1279"/>
                  </a:cubicBezTo>
                  <a:cubicBezTo>
                    <a:pt x="1062" y="1279"/>
                    <a:pt x="1706" y="781"/>
                    <a:pt x="1443" y="518"/>
                  </a:cubicBezTo>
                  <a:cubicBezTo>
                    <a:pt x="1398" y="472"/>
                    <a:pt x="1344" y="453"/>
                    <a:pt x="1286" y="453"/>
                  </a:cubicBezTo>
                  <a:cubicBezTo>
                    <a:pt x="1011" y="453"/>
                    <a:pt x="638" y="877"/>
                    <a:pt x="638" y="877"/>
                  </a:cubicBezTo>
                  <a:cubicBezTo>
                    <a:pt x="638" y="877"/>
                    <a:pt x="819" y="1"/>
                    <a:pt x="51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5" name="Google Shape;935;p13"/>
            <p:cNvSpPr/>
            <p:nvPr/>
          </p:nvSpPr>
          <p:spPr>
            <a:xfrm>
              <a:off x="4791924" y="4695197"/>
              <a:ext cx="41797" cy="40475"/>
            </a:xfrm>
            <a:custGeom>
              <a:rect b="b" l="l" r="r" t="t"/>
              <a:pathLst>
                <a:path extrusionOk="0" fill="none" h="674" w="696">
                  <a:moveTo>
                    <a:pt x="696" y="0"/>
                  </a:moveTo>
                  <a:lnTo>
                    <a:pt x="0" y="673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6" name="Google Shape;936;p13"/>
            <p:cNvSpPr/>
            <p:nvPr/>
          </p:nvSpPr>
          <p:spPr>
            <a:xfrm>
              <a:off x="4792764" y="4684208"/>
              <a:ext cx="12371" cy="40896"/>
            </a:xfrm>
            <a:custGeom>
              <a:rect b="b" l="l" r="r" t="t"/>
              <a:pathLst>
                <a:path extrusionOk="0" fill="none" h="681" w="206">
                  <a:moveTo>
                    <a:pt x="206" y="0"/>
                  </a:moveTo>
                  <a:lnTo>
                    <a:pt x="1" y="68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7" name="Google Shape;937;p13"/>
            <p:cNvSpPr/>
            <p:nvPr/>
          </p:nvSpPr>
          <p:spPr>
            <a:xfrm>
              <a:off x="4807717" y="4720239"/>
              <a:ext cx="33930" cy="14112"/>
            </a:xfrm>
            <a:custGeom>
              <a:rect b="b" l="l" r="r" t="t"/>
              <a:pathLst>
                <a:path extrusionOk="0" fill="none" h="235" w="565">
                  <a:moveTo>
                    <a:pt x="564" y="0"/>
                  </a:moveTo>
                  <a:lnTo>
                    <a:pt x="1" y="234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8" name="Google Shape;938;p13"/>
            <p:cNvSpPr/>
            <p:nvPr/>
          </p:nvSpPr>
          <p:spPr>
            <a:xfrm>
              <a:off x="4469746" y="4920391"/>
              <a:ext cx="130134" cy="120165"/>
            </a:xfrm>
            <a:custGeom>
              <a:rect b="b" l="l" r="r" t="t"/>
              <a:pathLst>
                <a:path extrusionOk="0" h="2001" w="2167">
                  <a:moveTo>
                    <a:pt x="1669" y="1"/>
                  </a:moveTo>
                  <a:cubicBezTo>
                    <a:pt x="1659" y="1"/>
                    <a:pt x="1649" y="2"/>
                    <a:pt x="1640" y="5"/>
                  </a:cubicBezTo>
                  <a:cubicBezTo>
                    <a:pt x="1427" y="78"/>
                    <a:pt x="0" y="415"/>
                    <a:pt x="169" y="788"/>
                  </a:cubicBezTo>
                  <a:cubicBezTo>
                    <a:pt x="219" y="897"/>
                    <a:pt x="322" y="935"/>
                    <a:pt x="442" y="935"/>
                  </a:cubicBezTo>
                  <a:cubicBezTo>
                    <a:pt x="726" y="935"/>
                    <a:pt x="1105" y="722"/>
                    <a:pt x="1105" y="722"/>
                  </a:cubicBezTo>
                  <a:lnTo>
                    <a:pt x="1105" y="722"/>
                  </a:lnTo>
                  <a:cubicBezTo>
                    <a:pt x="1105" y="722"/>
                    <a:pt x="461" y="1220"/>
                    <a:pt x="725" y="1483"/>
                  </a:cubicBezTo>
                  <a:cubicBezTo>
                    <a:pt x="770" y="1530"/>
                    <a:pt x="823" y="1549"/>
                    <a:pt x="881" y="1549"/>
                  </a:cubicBezTo>
                  <a:cubicBezTo>
                    <a:pt x="1156" y="1549"/>
                    <a:pt x="1530" y="1125"/>
                    <a:pt x="1530" y="1125"/>
                  </a:cubicBezTo>
                  <a:lnTo>
                    <a:pt x="1530" y="1125"/>
                  </a:lnTo>
                  <a:cubicBezTo>
                    <a:pt x="1530" y="1125"/>
                    <a:pt x="1348" y="2001"/>
                    <a:pt x="1656" y="2001"/>
                  </a:cubicBezTo>
                  <a:cubicBezTo>
                    <a:pt x="1670" y="2001"/>
                    <a:pt x="1683" y="1999"/>
                    <a:pt x="1698" y="1996"/>
                  </a:cubicBezTo>
                  <a:cubicBezTo>
                    <a:pt x="2064" y="1915"/>
                    <a:pt x="2167" y="634"/>
                    <a:pt x="2167" y="634"/>
                  </a:cubicBezTo>
                  <a:cubicBezTo>
                    <a:pt x="2167" y="634"/>
                    <a:pt x="1880" y="1"/>
                    <a:pt x="166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9" name="Google Shape;939;p13"/>
            <p:cNvSpPr/>
            <p:nvPr/>
          </p:nvSpPr>
          <p:spPr>
            <a:xfrm>
              <a:off x="4549255" y="4933423"/>
              <a:ext cx="40956" cy="40896"/>
            </a:xfrm>
            <a:custGeom>
              <a:rect b="b" l="l" r="r" t="t"/>
              <a:pathLst>
                <a:path extrusionOk="0" fill="none" h="681" w="682">
                  <a:moveTo>
                    <a:pt x="1" y="681"/>
                  </a:moveTo>
                  <a:lnTo>
                    <a:pt x="682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0" name="Google Shape;940;p13"/>
            <p:cNvSpPr/>
            <p:nvPr/>
          </p:nvSpPr>
          <p:spPr>
            <a:xfrm>
              <a:off x="4577839" y="4943511"/>
              <a:ext cx="11530" cy="41376"/>
            </a:xfrm>
            <a:custGeom>
              <a:rect b="b" l="l" r="r" t="t"/>
              <a:pathLst>
                <a:path extrusionOk="0" fill="none" h="689" w="192">
                  <a:moveTo>
                    <a:pt x="1" y="689"/>
                  </a:moveTo>
                  <a:lnTo>
                    <a:pt x="191" y="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1" name="Google Shape;941;p13"/>
            <p:cNvSpPr/>
            <p:nvPr/>
          </p:nvSpPr>
          <p:spPr>
            <a:xfrm>
              <a:off x="4540907" y="4934744"/>
              <a:ext cx="33509" cy="14533"/>
            </a:xfrm>
            <a:custGeom>
              <a:rect b="b" l="l" r="r" t="t"/>
              <a:pathLst>
                <a:path extrusionOk="0" fill="none" h="242" w="558">
                  <a:moveTo>
                    <a:pt x="1" y="242"/>
                  </a:moveTo>
                  <a:lnTo>
                    <a:pt x="557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2" name="Google Shape;942;p13"/>
            <p:cNvSpPr/>
            <p:nvPr/>
          </p:nvSpPr>
          <p:spPr>
            <a:xfrm>
              <a:off x="4552798" y="4707868"/>
              <a:ext cx="276121" cy="259727"/>
            </a:xfrm>
            <a:custGeom>
              <a:rect b="b" l="l" r="r" t="t"/>
              <a:pathLst>
                <a:path extrusionOk="0" h="4325" w="4598">
                  <a:moveTo>
                    <a:pt x="3243" y="0"/>
                  </a:moveTo>
                  <a:cubicBezTo>
                    <a:pt x="2932" y="0"/>
                    <a:pt x="2622" y="117"/>
                    <a:pt x="2387" y="353"/>
                  </a:cubicBezTo>
                  <a:lnTo>
                    <a:pt x="491" y="2226"/>
                  </a:lnTo>
                  <a:cubicBezTo>
                    <a:pt x="8" y="2702"/>
                    <a:pt x="1" y="3478"/>
                    <a:pt x="476" y="3961"/>
                  </a:cubicBezTo>
                  <a:cubicBezTo>
                    <a:pt x="715" y="4204"/>
                    <a:pt x="1029" y="4324"/>
                    <a:pt x="1345" y="4324"/>
                  </a:cubicBezTo>
                  <a:cubicBezTo>
                    <a:pt x="1657" y="4324"/>
                    <a:pt x="1970" y="4205"/>
                    <a:pt x="2211" y="3968"/>
                  </a:cubicBezTo>
                  <a:lnTo>
                    <a:pt x="4107" y="2102"/>
                  </a:lnTo>
                  <a:cubicBezTo>
                    <a:pt x="4590" y="1626"/>
                    <a:pt x="4597" y="850"/>
                    <a:pt x="4121" y="367"/>
                  </a:cubicBezTo>
                  <a:cubicBezTo>
                    <a:pt x="3881" y="123"/>
                    <a:pt x="3562" y="0"/>
                    <a:pt x="32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3" name="Google Shape;943;p13"/>
            <p:cNvSpPr/>
            <p:nvPr/>
          </p:nvSpPr>
          <p:spPr>
            <a:xfrm>
              <a:off x="4608165" y="4874512"/>
              <a:ext cx="78308" cy="78308"/>
            </a:xfrm>
            <a:custGeom>
              <a:rect b="b" l="l" r="r" t="t"/>
              <a:pathLst>
                <a:path extrusionOk="0" fill="none" h="1304" w="1304">
                  <a:moveTo>
                    <a:pt x="1069" y="1076"/>
                  </a:moveTo>
                  <a:cubicBezTo>
                    <a:pt x="835" y="1303"/>
                    <a:pt x="462" y="1303"/>
                    <a:pt x="235" y="1069"/>
                  </a:cubicBezTo>
                  <a:cubicBezTo>
                    <a:pt x="1" y="835"/>
                    <a:pt x="8" y="462"/>
                    <a:pt x="235" y="235"/>
                  </a:cubicBezTo>
                  <a:cubicBezTo>
                    <a:pt x="469" y="0"/>
                    <a:pt x="843" y="8"/>
                    <a:pt x="1077" y="235"/>
                  </a:cubicBezTo>
                  <a:cubicBezTo>
                    <a:pt x="1304" y="469"/>
                    <a:pt x="1304" y="842"/>
                    <a:pt x="1069" y="1076"/>
                  </a:cubicBezTo>
                  <a:close/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4" name="Google Shape;944;p13"/>
            <p:cNvSpPr/>
            <p:nvPr/>
          </p:nvSpPr>
          <p:spPr>
            <a:xfrm>
              <a:off x="4615191" y="4761975"/>
              <a:ext cx="70862" cy="70382"/>
            </a:xfrm>
            <a:custGeom>
              <a:rect b="b" l="l" r="r" t="t"/>
              <a:pathLst>
                <a:path extrusionOk="0" fill="none" h="1172" w="1180">
                  <a:moveTo>
                    <a:pt x="1" y="784"/>
                  </a:moveTo>
                  <a:cubicBezTo>
                    <a:pt x="30" y="842"/>
                    <a:pt x="59" y="894"/>
                    <a:pt x="111" y="938"/>
                  </a:cubicBezTo>
                  <a:cubicBezTo>
                    <a:pt x="338" y="1172"/>
                    <a:pt x="711" y="1172"/>
                    <a:pt x="945" y="945"/>
                  </a:cubicBezTo>
                  <a:cubicBezTo>
                    <a:pt x="1179" y="718"/>
                    <a:pt x="1179" y="337"/>
                    <a:pt x="952" y="110"/>
                  </a:cubicBezTo>
                  <a:cubicBezTo>
                    <a:pt x="901" y="59"/>
                    <a:pt x="850" y="23"/>
                    <a:pt x="791" y="1"/>
                  </a:cubicBez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5" name="Google Shape;945;p13"/>
            <p:cNvSpPr/>
            <p:nvPr/>
          </p:nvSpPr>
          <p:spPr>
            <a:xfrm>
              <a:off x="4742681" y="4707928"/>
              <a:ext cx="60293" cy="38734"/>
            </a:xfrm>
            <a:custGeom>
              <a:rect b="b" l="l" r="r" t="t"/>
              <a:pathLst>
                <a:path extrusionOk="0" fill="none" h="645" w="1004">
                  <a:moveTo>
                    <a:pt x="1" y="0"/>
                  </a:moveTo>
                  <a:cubicBezTo>
                    <a:pt x="1" y="147"/>
                    <a:pt x="59" y="293"/>
                    <a:pt x="169" y="410"/>
                  </a:cubicBezTo>
                  <a:cubicBezTo>
                    <a:pt x="396" y="644"/>
                    <a:pt x="769" y="644"/>
                    <a:pt x="1003" y="418"/>
                  </a:cubicBez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6" name="Google Shape;946;p13"/>
            <p:cNvSpPr/>
            <p:nvPr/>
          </p:nvSpPr>
          <p:spPr>
            <a:xfrm>
              <a:off x="4734334" y="4795364"/>
              <a:ext cx="73024" cy="73504"/>
            </a:xfrm>
            <a:custGeom>
              <a:rect b="b" l="l" r="r" t="t"/>
              <a:pathLst>
                <a:path extrusionOk="0" fill="none" h="1224" w="1216">
                  <a:moveTo>
                    <a:pt x="1216" y="484"/>
                  </a:moveTo>
                  <a:cubicBezTo>
                    <a:pt x="1186" y="396"/>
                    <a:pt x="1142" y="308"/>
                    <a:pt x="1069" y="235"/>
                  </a:cubicBezTo>
                  <a:cubicBezTo>
                    <a:pt x="842" y="1"/>
                    <a:pt x="469" y="1"/>
                    <a:pt x="235" y="228"/>
                  </a:cubicBezTo>
                  <a:cubicBezTo>
                    <a:pt x="0" y="455"/>
                    <a:pt x="0" y="835"/>
                    <a:pt x="227" y="1062"/>
                  </a:cubicBezTo>
                  <a:cubicBezTo>
                    <a:pt x="308" y="1143"/>
                    <a:pt x="403" y="1194"/>
                    <a:pt x="498" y="1223"/>
                  </a:cubicBez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7" name="Google Shape;947;p13"/>
            <p:cNvSpPr/>
            <p:nvPr/>
          </p:nvSpPr>
          <p:spPr>
            <a:xfrm>
              <a:off x="4560724" y="4901775"/>
              <a:ext cx="62455" cy="65097"/>
            </a:xfrm>
            <a:custGeom>
              <a:rect b="b" l="l" r="r" t="t"/>
              <a:pathLst>
                <a:path extrusionOk="0" fill="none" h="1084" w="1040">
                  <a:moveTo>
                    <a:pt x="1040" y="1084"/>
                  </a:moveTo>
                  <a:cubicBezTo>
                    <a:pt x="783" y="1047"/>
                    <a:pt x="542" y="930"/>
                    <a:pt x="344" y="732"/>
                  </a:cubicBezTo>
                  <a:lnTo>
                    <a:pt x="344" y="732"/>
                  </a:lnTo>
                  <a:cubicBezTo>
                    <a:pt x="139" y="527"/>
                    <a:pt x="30" y="264"/>
                    <a:pt x="0" y="0"/>
                  </a:cubicBez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8" name="Google Shape;948;p13"/>
            <p:cNvSpPr/>
            <p:nvPr/>
          </p:nvSpPr>
          <p:spPr>
            <a:xfrm>
              <a:off x="4757634" y="4708349"/>
              <a:ext cx="62455" cy="59392"/>
            </a:xfrm>
            <a:custGeom>
              <a:rect b="b" l="l" r="r" t="t"/>
              <a:pathLst>
                <a:path extrusionOk="0" fill="none" h="989" w="1040">
                  <a:moveTo>
                    <a:pt x="0" y="1"/>
                  </a:moveTo>
                  <a:cubicBezTo>
                    <a:pt x="257" y="37"/>
                    <a:pt x="505" y="154"/>
                    <a:pt x="703" y="359"/>
                  </a:cubicBezTo>
                  <a:lnTo>
                    <a:pt x="703" y="359"/>
                  </a:lnTo>
                  <a:cubicBezTo>
                    <a:pt x="886" y="535"/>
                    <a:pt x="996" y="762"/>
                    <a:pt x="1040" y="989"/>
                  </a:cubicBez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BLANK_1_1">
    <p:spTree>
      <p:nvGrpSpPr>
        <p:cNvPr id="949" name="Shape 9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0" name="Google Shape;950;p14"/>
          <p:cNvSpPr txBox="1"/>
          <p:nvPr>
            <p:ph type="title"/>
          </p:nvPr>
        </p:nvSpPr>
        <p:spPr>
          <a:xfrm>
            <a:off x="2391900" y="2326163"/>
            <a:ext cx="4360200" cy="53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951" name="Google Shape;951;p14"/>
          <p:cNvSpPr txBox="1"/>
          <p:nvPr>
            <p:ph idx="1" type="subTitle"/>
          </p:nvPr>
        </p:nvSpPr>
        <p:spPr>
          <a:xfrm>
            <a:off x="713225" y="753275"/>
            <a:ext cx="7717500" cy="157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952" name="Google Shape;952;p14"/>
          <p:cNvSpPr/>
          <p:nvPr/>
        </p:nvSpPr>
        <p:spPr>
          <a:xfrm flipH="1" rot="2700000">
            <a:off x="-1153745" y="3617967"/>
            <a:ext cx="3026199" cy="1653568"/>
          </a:xfrm>
          <a:custGeom>
            <a:rect b="b" l="l" r="r" t="t"/>
            <a:pathLst>
              <a:path extrusionOk="0" h="13155" w="24075">
                <a:moveTo>
                  <a:pt x="18790" y="1"/>
                </a:moveTo>
                <a:cubicBezTo>
                  <a:pt x="17976" y="1"/>
                  <a:pt x="17160" y="220"/>
                  <a:pt x="16469" y="649"/>
                </a:cubicBezTo>
                <a:cubicBezTo>
                  <a:pt x="15415" y="1307"/>
                  <a:pt x="14676" y="2383"/>
                  <a:pt x="13637" y="3049"/>
                </a:cubicBezTo>
                <a:cubicBezTo>
                  <a:pt x="13284" y="3275"/>
                  <a:pt x="12857" y="3447"/>
                  <a:pt x="12450" y="3447"/>
                </a:cubicBezTo>
                <a:cubicBezTo>
                  <a:pt x="12248" y="3447"/>
                  <a:pt x="12052" y="3405"/>
                  <a:pt x="11873" y="3306"/>
                </a:cubicBezTo>
                <a:cubicBezTo>
                  <a:pt x="11587" y="3145"/>
                  <a:pt x="11390" y="2874"/>
                  <a:pt x="11177" y="2632"/>
                </a:cubicBezTo>
                <a:cubicBezTo>
                  <a:pt x="10687" y="2061"/>
                  <a:pt x="10028" y="1607"/>
                  <a:pt x="9289" y="1476"/>
                </a:cubicBezTo>
                <a:cubicBezTo>
                  <a:pt x="9154" y="1452"/>
                  <a:pt x="9017" y="1440"/>
                  <a:pt x="8879" y="1440"/>
                </a:cubicBezTo>
                <a:cubicBezTo>
                  <a:pt x="8255" y="1440"/>
                  <a:pt x="7631" y="1684"/>
                  <a:pt x="7247" y="2164"/>
                </a:cubicBezTo>
                <a:cubicBezTo>
                  <a:pt x="6866" y="2640"/>
                  <a:pt x="6610" y="3386"/>
                  <a:pt x="6003" y="3415"/>
                </a:cubicBezTo>
                <a:cubicBezTo>
                  <a:pt x="5994" y="3416"/>
                  <a:pt x="5986" y="3416"/>
                  <a:pt x="5977" y="3416"/>
                </a:cubicBezTo>
                <a:cubicBezTo>
                  <a:pt x="5803" y="3416"/>
                  <a:pt x="5628" y="3346"/>
                  <a:pt x="5454" y="3284"/>
                </a:cubicBezTo>
                <a:cubicBezTo>
                  <a:pt x="4922" y="3090"/>
                  <a:pt x="4329" y="2945"/>
                  <a:pt x="3761" y="2945"/>
                </a:cubicBezTo>
                <a:cubicBezTo>
                  <a:pt x="3234" y="2945"/>
                  <a:pt x="2729" y="3070"/>
                  <a:pt x="2314" y="3393"/>
                </a:cubicBezTo>
                <a:cubicBezTo>
                  <a:pt x="1794" y="3803"/>
                  <a:pt x="1523" y="4440"/>
                  <a:pt x="1274" y="5048"/>
                </a:cubicBezTo>
                <a:cubicBezTo>
                  <a:pt x="791" y="6226"/>
                  <a:pt x="308" y="7419"/>
                  <a:pt x="154" y="8685"/>
                </a:cubicBezTo>
                <a:cubicBezTo>
                  <a:pt x="1" y="9988"/>
                  <a:pt x="140" y="11621"/>
                  <a:pt x="1391" y="12228"/>
                </a:cubicBezTo>
                <a:cubicBezTo>
                  <a:pt x="2921" y="12975"/>
                  <a:pt x="4775" y="12982"/>
                  <a:pt x="6441" y="12982"/>
                </a:cubicBezTo>
                <a:cubicBezTo>
                  <a:pt x="6473" y="12982"/>
                  <a:pt x="6505" y="12982"/>
                  <a:pt x="6537" y="12982"/>
                </a:cubicBezTo>
                <a:cubicBezTo>
                  <a:pt x="7915" y="12982"/>
                  <a:pt x="9295" y="13000"/>
                  <a:pt x="10677" y="13000"/>
                </a:cubicBezTo>
                <a:cubicBezTo>
                  <a:pt x="11483" y="13000"/>
                  <a:pt x="12289" y="12994"/>
                  <a:pt x="13095" y="12975"/>
                </a:cubicBezTo>
                <a:cubicBezTo>
                  <a:pt x="13146" y="12974"/>
                  <a:pt x="13197" y="12973"/>
                  <a:pt x="13248" y="12973"/>
                </a:cubicBezTo>
                <a:cubicBezTo>
                  <a:pt x="14215" y="12973"/>
                  <a:pt x="15173" y="13155"/>
                  <a:pt x="16115" y="13155"/>
                </a:cubicBezTo>
                <a:cubicBezTo>
                  <a:pt x="16839" y="13155"/>
                  <a:pt x="17554" y="13047"/>
                  <a:pt x="18255" y="12667"/>
                </a:cubicBezTo>
                <a:cubicBezTo>
                  <a:pt x="21154" y="11094"/>
                  <a:pt x="24074" y="6175"/>
                  <a:pt x="22896" y="2888"/>
                </a:cubicBezTo>
                <a:cubicBezTo>
                  <a:pt x="22889" y="2881"/>
                  <a:pt x="22889" y="2874"/>
                  <a:pt x="22881" y="2859"/>
                </a:cubicBezTo>
                <a:cubicBezTo>
                  <a:pt x="22435" y="1644"/>
                  <a:pt x="21425" y="656"/>
                  <a:pt x="20202" y="231"/>
                </a:cubicBezTo>
                <a:cubicBezTo>
                  <a:pt x="19749" y="77"/>
                  <a:pt x="19270" y="1"/>
                  <a:pt x="1879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3" name="Google Shape;953;p14"/>
          <p:cNvSpPr/>
          <p:nvPr/>
        </p:nvSpPr>
        <p:spPr>
          <a:xfrm rot="-5400000">
            <a:off x="7510430" y="3545978"/>
            <a:ext cx="2740327" cy="1925562"/>
          </a:xfrm>
          <a:custGeom>
            <a:rect b="b" l="l" r="r" t="t"/>
            <a:pathLst>
              <a:path extrusionOk="0" h="17673" w="25151">
                <a:moveTo>
                  <a:pt x="6749" y="0"/>
                </a:moveTo>
                <a:cubicBezTo>
                  <a:pt x="5080" y="0"/>
                  <a:pt x="3460" y="393"/>
                  <a:pt x="2226" y="1478"/>
                </a:cubicBezTo>
                <a:cubicBezTo>
                  <a:pt x="330" y="3154"/>
                  <a:pt x="0" y="6323"/>
                  <a:pt x="1516" y="8351"/>
                </a:cubicBezTo>
                <a:cubicBezTo>
                  <a:pt x="2650" y="9881"/>
                  <a:pt x="4509" y="10635"/>
                  <a:pt x="6119" y="11652"/>
                </a:cubicBezTo>
                <a:cubicBezTo>
                  <a:pt x="9150" y="13555"/>
                  <a:pt x="11587" y="16593"/>
                  <a:pt x="15064" y="17456"/>
                </a:cubicBezTo>
                <a:cubicBezTo>
                  <a:pt x="15651" y="17603"/>
                  <a:pt x="16253" y="17673"/>
                  <a:pt x="16854" y="17673"/>
                </a:cubicBezTo>
                <a:cubicBezTo>
                  <a:pt x="19022" y="17673"/>
                  <a:pt x="21193" y="16762"/>
                  <a:pt x="22705" y="15209"/>
                </a:cubicBezTo>
                <a:cubicBezTo>
                  <a:pt x="25150" y="12706"/>
                  <a:pt x="22625" y="11118"/>
                  <a:pt x="21205" y="8724"/>
                </a:cubicBezTo>
                <a:cubicBezTo>
                  <a:pt x="20627" y="7758"/>
                  <a:pt x="20268" y="6660"/>
                  <a:pt x="19624" y="5731"/>
                </a:cubicBezTo>
                <a:cubicBezTo>
                  <a:pt x="18848" y="4603"/>
                  <a:pt x="17699" y="3769"/>
                  <a:pt x="16520" y="3074"/>
                </a:cubicBezTo>
                <a:cubicBezTo>
                  <a:pt x="14442" y="1837"/>
                  <a:pt x="12180" y="929"/>
                  <a:pt x="9823" y="380"/>
                </a:cubicBezTo>
                <a:cubicBezTo>
                  <a:pt x="8833" y="151"/>
                  <a:pt x="7781" y="0"/>
                  <a:pt x="674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4" name="Google Shape;954;p14"/>
          <p:cNvSpPr/>
          <p:nvPr/>
        </p:nvSpPr>
        <p:spPr>
          <a:xfrm>
            <a:off x="7672125" y="4286775"/>
            <a:ext cx="512164" cy="572694"/>
          </a:xfrm>
          <a:custGeom>
            <a:rect b="b" l="l" r="r" t="t"/>
            <a:pathLst>
              <a:path extrusionOk="0" h="7342" w="6566">
                <a:moveTo>
                  <a:pt x="5073" y="0"/>
                </a:moveTo>
                <a:lnTo>
                  <a:pt x="4319" y="2277"/>
                </a:lnTo>
                <a:lnTo>
                  <a:pt x="2562" y="849"/>
                </a:lnTo>
                <a:lnTo>
                  <a:pt x="2247" y="3111"/>
                </a:lnTo>
                <a:lnTo>
                  <a:pt x="0" y="2394"/>
                </a:lnTo>
                <a:lnTo>
                  <a:pt x="2525" y="7342"/>
                </a:lnTo>
                <a:lnTo>
                  <a:pt x="6566" y="6083"/>
                </a:lnTo>
                <a:lnTo>
                  <a:pt x="5073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55" name="Google Shape;955;p14"/>
          <p:cNvGrpSpPr/>
          <p:nvPr/>
        </p:nvGrpSpPr>
        <p:grpSpPr>
          <a:xfrm rot="3628311">
            <a:off x="492973" y="3028090"/>
            <a:ext cx="440525" cy="404190"/>
            <a:chOff x="4469746" y="4636407"/>
            <a:chExt cx="440481" cy="404150"/>
          </a:xfrm>
        </p:grpSpPr>
        <p:sp>
          <p:nvSpPr>
            <p:cNvPr id="956" name="Google Shape;956;p14"/>
            <p:cNvSpPr/>
            <p:nvPr/>
          </p:nvSpPr>
          <p:spPr>
            <a:xfrm>
              <a:off x="4780033" y="4636407"/>
              <a:ext cx="130194" cy="120225"/>
            </a:xfrm>
            <a:custGeom>
              <a:rect b="b" l="l" r="r" t="t"/>
              <a:pathLst>
                <a:path extrusionOk="0" h="2002" w="2168">
                  <a:moveTo>
                    <a:pt x="511" y="1"/>
                  </a:moveTo>
                  <a:cubicBezTo>
                    <a:pt x="498" y="1"/>
                    <a:pt x="484" y="2"/>
                    <a:pt x="469" y="6"/>
                  </a:cubicBezTo>
                  <a:cubicBezTo>
                    <a:pt x="103" y="86"/>
                    <a:pt x="1" y="1367"/>
                    <a:pt x="1" y="1367"/>
                  </a:cubicBezTo>
                  <a:cubicBezTo>
                    <a:pt x="1" y="1367"/>
                    <a:pt x="285" y="2002"/>
                    <a:pt x="495" y="2002"/>
                  </a:cubicBezTo>
                  <a:cubicBezTo>
                    <a:pt x="506" y="2002"/>
                    <a:pt x="517" y="2000"/>
                    <a:pt x="528" y="1996"/>
                  </a:cubicBezTo>
                  <a:cubicBezTo>
                    <a:pt x="740" y="1923"/>
                    <a:pt x="2167" y="1587"/>
                    <a:pt x="1999" y="1213"/>
                  </a:cubicBezTo>
                  <a:cubicBezTo>
                    <a:pt x="1949" y="1102"/>
                    <a:pt x="1845" y="1063"/>
                    <a:pt x="1724" y="1063"/>
                  </a:cubicBezTo>
                  <a:cubicBezTo>
                    <a:pt x="1441" y="1063"/>
                    <a:pt x="1062" y="1279"/>
                    <a:pt x="1062" y="1279"/>
                  </a:cubicBezTo>
                  <a:cubicBezTo>
                    <a:pt x="1062" y="1279"/>
                    <a:pt x="1706" y="781"/>
                    <a:pt x="1443" y="518"/>
                  </a:cubicBezTo>
                  <a:cubicBezTo>
                    <a:pt x="1398" y="472"/>
                    <a:pt x="1344" y="453"/>
                    <a:pt x="1286" y="453"/>
                  </a:cubicBezTo>
                  <a:cubicBezTo>
                    <a:pt x="1011" y="453"/>
                    <a:pt x="638" y="877"/>
                    <a:pt x="638" y="877"/>
                  </a:cubicBezTo>
                  <a:cubicBezTo>
                    <a:pt x="638" y="877"/>
                    <a:pt x="819" y="1"/>
                    <a:pt x="51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7" name="Google Shape;957;p14"/>
            <p:cNvSpPr/>
            <p:nvPr/>
          </p:nvSpPr>
          <p:spPr>
            <a:xfrm>
              <a:off x="4791924" y="4695197"/>
              <a:ext cx="41797" cy="40475"/>
            </a:xfrm>
            <a:custGeom>
              <a:rect b="b" l="l" r="r" t="t"/>
              <a:pathLst>
                <a:path extrusionOk="0" fill="none" h="674" w="696">
                  <a:moveTo>
                    <a:pt x="696" y="0"/>
                  </a:moveTo>
                  <a:lnTo>
                    <a:pt x="0" y="673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8" name="Google Shape;958;p14"/>
            <p:cNvSpPr/>
            <p:nvPr/>
          </p:nvSpPr>
          <p:spPr>
            <a:xfrm>
              <a:off x="4792764" y="4684208"/>
              <a:ext cx="12371" cy="40896"/>
            </a:xfrm>
            <a:custGeom>
              <a:rect b="b" l="l" r="r" t="t"/>
              <a:pathLst>
                <a:path extrusionOk="0" fill="none" h="681" w="206">
                  <a:moveTo>
                    <a:pt x="206" y="0"/>
                  </a:moveTo>
                  <a:lnTo>
                    <a:pt x="1" y="68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9" name="Google Shape;959;p14"/>
            <p:cNvSpPr/>
            <p:nvPr/>
          </p:nvSpPr>
          <p:spPr>
            <a:xfrm>
              <a:off x="4807717" y="4720239"/>
              <a:ext cx="33930" cy="14112"/>
            </a:xfrm>
            <a:custGeom>
              <a:rect b="b" l="l" r="r" t="t"/>
              <a:pathLst>
                <a:path extrusionOk="0" fill="none" h="235" w="565">
                  <a:moveTo>
                    <a:pt x="564" y="0"/>
                  </a:moveTo>
                  <a:lnTo>
                    <a:pt x="1" y="234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0" name="Google Shape;960;p14"/>
            <p:cNvSpPr/>
            <p:nvPr/>
          </p:nvSpPr>
          <p:spPr>
            <a:xfrm>
              <a:off x="4469746" y="4920391"/>
              <a:ext cx="130134" cy="120165"/>
            </a:xfrm>
            <a:custGeom>
              <a:rect b="b" l="l" r="r" t="t"/>
              <a:pathLst>
                <a:path extrusionOk="0" h="2001" w="2167">
                  <a:moveTo>
                    <a:pt x="1669" y="1"/>
                  </a:moveTo>
                  <a:cubicBezTo>
                    <a:pt x="1659" y="1"/>
                    <a:pt x="1649" y="2"/>
                    <a:pt x="1640" y="5"/>
                  </a:cubicBezTo>
                  <a:cubicBezTo>
                    <a:pt x="1427" y="78"/>
                    <a:pt x="0" y="415"/>
                    <a:pt x="169" y="788"/>
                  </a:cubicBezTo>
                  <a:cubicBezTo>
                    <a:pt x="219" y="897"/>
                    <a:pt x="322" y="935"/>
                    <a:pt x="442" y="935"/>
                  </a:cubicBezTo>
                  <a:cubicBezTo>
                    <a:pt x="726" y="935"/>
                    <a:pt x="1105" y="722"/>
                    <a:pt x="1105" y="722"/>
                  </a:cubicBezTo>
                  <a:lnTo>
                    <a:pt x="1105" y="722"/>
                  </a:lnTo>
                  <a:cubicBezTo>
                    <a:pt x="1105" y="722"/>
                    <a:pt x="461" y="1220"/>
                    <a:pt x="725" y="1483"/>
                  </a:cubicBezTo>
                  <a:cubicBezTo>
                    <a:pt x="770" y="1530"/>
                    <a:pt x="823" y="1549"/>
                    <a:pt x="881" y="1549"/>
                  </a:cubicBezTo>
                  <a:cubicBezTo>
                    <a:pt x="1156" y="1549"/>
                    <a:pt x="1530" y="1125"/>
                    <a:pt x="1530" y="1125"/>
                  </a:cubicBezTo>
                  <a:lnTo>
                    <a:pt x="1530" y="1125"/>
                  </a:lnTo>
                  <a:cubicBezTo>
                    <a:pt x="1530" y="1125"/>
                    <a:pt x="1348" y="2001"/>
                    <a:pt x="1656" y="2001"/>
                  </a:cubicBezTo>
                  <a:cubicBezTo>
                    <a:pt x="1670" y="2001"/>
                    <a:pt x="1683" y="1999"/>
                    <a:pt x="1698" y="1996"/>
                  </a:cubicBezTo>
                  <a:cubicBezTo>
                    <a:pt x="2064" y="1915"/>
                    <a:pt x="2167" y="634"/>
                    <a:pt x="2167" y="634"/>
                  </a:cubicBezTo>
                  <a:cubicBezTo>
                    <a:pt x="2167" y="634"/>
                    <a:pt x="1880" y="1"/>
                    <a:pt x="166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1" name="Google Shape;961;p14"/>
            <p:cNvSpPr/>
            <p:nvPr/>
          </p:nvSpPr>
          <p:spPr>
            <a:xfrm>
              <a:off x="4549255" y="4933423"/>
              <a:ext cx="40956" cy="40896"/>
            </a:xfrm>
            <a:custGeom>
              <a:rect b="b" l="l" r="r" t="t"/>
              <a:pathLst>
                <a:path extrusionOk="0" fill="none" h="681" w="682">
                  <a:moveTo>
                    <a:pt x="1" y="681"/>
                  </a:moveTo>
                  <a:lnTo>
                    <a:pt x="682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2" name="Google Shape;962;p14"/>
            <p:cNvSpPr/>
            <p:nvPr/>
          </p:nvSpPr>
          <p:spPr>
            <a:xfrm>
              <a:off x="4577839" y="4943511"/>
              <a:ext cx="11530" cy="41376"/>
            </a:xfrm>
            <a:custGeom>
              <a:rect b="b" l="l" r="r" t="t"/>
              <a:pathLst>
                <a:path extrusionOk="0" fill="none" h="689" w="192">
                  <a:moveTo>
                    <a:pt x="1" y="689"/>
                  </a:moveTo>
                  <a:lnTo>
                    <a:pt x="191" y="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3" name="Google Shape;963;p14"/>
            <p:cNvSpPr/>
            <p:nvPr/>
          </p:nvSpPr>
          <p:spPr>
            <a:xfrm>
              <a:off x="4540907" y="4934744"/>
              <a:ext cx="33509" cy="14533"/>
            </a:xfrm>
            <a:custGeom>
              <a:rect b="b" l="l" r="r" t="t"/>
              <a:pathLst>
                <a:path extrusionOk="0" fill="none" h="242" w="558">
                  <a:moveTo>
                    <a:pt x="1" y="242"/>
                  </a:moveTo>
                  <a:lnTo>
                    <a:pt x="557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4" name="Google Shape;964;p14"/>
            <p:cNvSpPr/>
            <p:nvPr/>
          </p:nvSpPr>
          <p:spPr>
            <a:xfrm>
              <a:off x="4552798" y="4707868"/>
              <a:ext cx="276121" cy="259727"/>
            </a:xfrm>
            <a:custGeom>
              <a:rect b="b" l="l" r="r" t="t"/>
              <a:pathLst>
                <a:path extrusionOk="0" h="4325" w="4598">
                  <a:moveTo>
                    <a:pt x="3243" y="0"/>
                  </a:moveTo>
                  <a:cubicBezTo>
                    <a:pt x="2932" y="0"/>
                    <a:pt x="2622" y="117"/>
                    <a:pt x="2387" y="353"/>
                  </a:cubicBezTo>
                  <a:lnTo>
                    <a:pt x="491" y="2226"/>
                  </a:lnTo>
                  <a:cubicBezTo>
                    <a:pt x="8" y="2702"/>
                    <a:pt x="1" y="3478"/>
                    <a:pt x="476" y="3961"/>
                  </a:cubicBezTo>
                  <a:cubicBezTo>
                    <a:pt x="715" y="4204"/>
                    <a:pt x="1029" y="4324"/>
                    <a:pt x="1345" y="4324"/>
                  </a:cubicBezTo>
                  <a:cubicBezTo>
                    <a:pt x="1657" y="4324"/>
                    <a:pt x="1970" y="4205"/>
                    <a:pt x="2211" y="3968"/>
                  </a:cubicBezTo>
                  <a:lnTo>
                    <a:pt x="4107" y="2102"/>
                  </a:lnTo>
                  <a:cubicBezTo>
                    <a:pt x="4590" y="1626"/>
                    <a:pt x="4597" y="850"/>
                    <a:pt x="4121" y="367"/>
                  </a:cubicBezTo>
                  <a:cubicBezTo>
                    <a:pt x="3881" y="123"/>
                    <a:pt x="3562" y="0"/>
                    <a:pt x="32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5" name="Google Shape;965;p14"/>
            <p:cNvSpPr/>
            <p:nvPr/>
          </p:nvSpPr>
          <p:spPr>
            <a:xfrm>
              <a:off x="4608165" y="4874512"/>
              <a:ext cx="78308" cy="78308"/>
            </a:xfrm>
            <a:custGeom>
              <a:rect b="b" l="l" r="r" t="t"/>
              <a:pathLst>
                <a:path extrusionOk="0" fill="none" h="1304" w="1304">
                  <a:moveTo>
                    <a:pt x="1069" y="1076"/>
                  </a:moveTo>
                  <a:cubicBezTo>
                    <a:pt x="835" y="1303"/>
                    <a:pt x="462" y="1303"/>
                    <a:pt x="235" y="1069"/>
                  </a:cubicBezTo>
                  <a:cubicBezTo>
                    <a:pt x="1" y="835"/>
                    <a:pt x="8" y="462"/>
                    <a:pt x="235" y="235"/>
                  </a:cubicBezTo>
                  <a:cubicBezTo>
                    <a:pt x="469" y="0"/>
                    <a:pt x="843" y="8"/>
                    <a:pt x="1077" y="235"/>
                  </a:cubicBezTo>
                  <a:cubicBezTo>
                    <a:pt x="1304" y="469"/>
                    <a:pt x="1304" y="842"/>
                    <a:pt x="1069" y="1076"/>
                  </a:cubicBezTo>
                  <a:close/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6" name="Google Shape;966;p14"/>
            <p:cNvSpPr/>
            <p:nvPr/>
          </p:nvSpPr>
          <p:spPr>
            <a:xfrm>
              <a:off x="4615191" y="4761975"/>
              <a:ext cx="70862" cy="70382"/>
            </a:xfrm>
            <a:custGeom>
              <a:rect b="b" l="l" r="r" t="t"/>
              <a:pathLst>
                <a:path extrusionOk="0" fill="none" h="1172" w="1180">
                  <a:moveTo>
                    <a:pt x="1" y="784"/>
                  </a:moveTo>
                  <a:cubicBezTo>
                    <a:pt x="30" y="842"/>
                    <a:pt x="59" y="894"/>
                    <a:pt x="111" y="938"/>
                  </a:cubicBezTo>
                  <a:cubicBezTo>
                    <a:pt x="338" y="1172"/>
                    <a:pt x="711" y="1172"/>
                    <a:pt x="945" y="945"/>
                  </a:cubicBezTo>
                  <a:cubicBezTo>
                    <a:pt x="1179" y="718"/>
                    <a:pt x="1179" y="337"/>
                    <a:pt x="952" y="110"/>
                  </a:cubicBezTo>
                  <a:cubicBezTo>
                    <a:pt x="901" y="59"/>
                    <a:pt x="850" y="23"/>
                    <a:pt x="791" y="1"/>
                  </a:cubicBez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7" name="Google Shape;967;p14"/>
            <p:cNvSpPr/>
            <p:nvPr/>
          </p:nvSpPr>
          <p:spPr>
            <a:xfrm>
              <a:off x="4742681" y="4707928"/>
              <a:ext cx="60293" cy="38734"/>
            </a:xfrm>
            <a:custGeom>
              <a:rect b="b" l="l" r="r" t="t"/>
              <a:pathLst>
                <a:path extrusionOk="0" fill="none" h="645" w="1004">
                  <a:moveTo>
                    <a:pt x="1" y="0"/>
                  </a:moveTo>
                  <a:cubicBezTo>
                    <a:pt x="1" y="147"/>
                    <a:pt x="59" y="293"/>
                    <a:pt x="169" y="410"/>
                  </a:cubicBezTo>
                  <a:cubicBezTo>
                    <a:pt x="396" y="644"/>
                    <a:pt x="769" y="644"/>
                    <a:pt x="1003" y="418"/>
                  </a:cubicBez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8" name="Google Shape;968;p14"/>
            <p:cNvSpPr/>
            <p:nvPr/>
          </p:nvSpPr>
          <p:spPr>
            <a:xfrm>
              <a:off x="4734334" y="4795364"/>
              <a:ext cx="73024" cy="73504"/>
            </a:xfrm>
            <a:custGeom>
              <a:rect b="b" l="l" r="r" t="t"/>
              <a:pathLst>
                <a:path extrusionOk="0" fill="none" h="1224" w="1216">
                  <a:moveTo>
                    <a:pt x="1216" y="484"/>
                  </a:moveTo>
                  <a:cubicBezTo>
                    <a:pt x="1186" y="396"/>
                    <a:pt x="1142" y="308"/>
                    <a:pt x="1069" y="235"/>
                  </a:cubicBezTo>
                  <a:cubicBezTo>
                    <a:pt x="842" y="1"/>
                    <a:pt x="469" y="1"/>
                    <a:pt x="235" y="228"/>
                  </a:cubicBezTo>
                  <a:cubicBezTo>
                    <a:pt x="0" y="455"/>
                    <a:pt x="0" y="835"/>
                    <a:pt x="227" y="1062"/>
                  </a:cubicBezTo>
                  <a:cubicBezTo>
                    <a:pt x="308" y="1143"/>
                    <a:pt x="403" y="1194"/>
                    <a:pt x="498" y="1223"/>
                  </a:cubicBez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9" name="Google Shape;969;p14"/>
            <p:cNvSpPr/>
            <p:nvPr/>
          </p:nvSpPr>
          <p:spPr>
            <a:xfrm>
              <a:off x="4560724" y="4901775"/>
              <a:ext cx="62455" cy="65097"/>
            </a:xfrm>
            <a:custGeom>
              <a:rect b="b" l="l" r="r" t="t"/>
              <a:pathLst>
                <a:path extrusionOk="0" fill="none" h="1084" w="1040">
                  <a:moveTo>
                    <a:pt x="1040" y="1084"/>
                  </a:moveTo>
                  <a:cubicBezTo>
                    <a:pt x="783" y="1047"/>
                    <a:pt x="542" y="930"/>
                    <a:pt x="344" y="732"/>
                  </a:cubicBezTo>
                  <a:lnTo>
                    <a:pt x="344" y="732"/>
                  </a:lnTo>
                  <a:cubicBezTo>
                    <a:pt x="139" y="527"/>
                    <a:pt x="30" y="264"/>
                    <a:pt x="0" y="0"/>
                  </a:cubicBez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0" name="Google Shape;970;p14"/>
            <p:cNvSpPr/>
            <p:nvPr/>
          </p:nvSpPr>
          <p:spPr>
            <a:xfrm>
              <a:off x="4757634" y="4708349"/>
              <a:ext cx="62455" cy="59392"/>
            </a:xfrm>
            <a:custGeom>
              <a:rect b="b" l="l" r="r" t="t"/>
              <a:pathLst>
                <a:path extrusionOk="0" fill="none" h="989" w="1040">
                  <a:moveTo>
                    <a:pt x="0" y="1"/>
                  </a:moveTo>
                  <a:cubicBezTo>
                    <a:pt x="257" y="37"/>
                    <a:pt x="505" y="154"/>
                    <a:pt x="703" y="359"/>
                  </a:cubicBezTo>
                  <a:lnTo>
                    <a:pt x="703" y="359"/>
                  </a:lnTo>
                  <a:cubicBezTo>
                    <a:pt x="886" y="535"/>
                    <a:pt x="996" y="762"/>
                    <a:pt x="1040" y="989"/>
                  </a:cubicBez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71" name="Google Shape;971;p14"/>
          <p:cNvGrpSpPr/>
          <p:nvPr/>
        </p:nvGrpSpPr>
        <p:grpSpPr>
          <a:xfrm rot="3550016">
            <a:off x="8361026" y="283346"/>
            <a:ext cx="446633" cy="401294"/>
            <a:chOff x="4880520" y="4627406"/>
            <a:chExt cx="446666" cy="401324"/>
          </a:xfrm>
        </p:grpSpPr>
        <p:sp>
          <p:nvSpPr>
            <p:cNvPr id="972" name="Google Shape;972;p14"/>
            <p:cNvSpPr/>
            <p:nvPr/>
          </p:nvSpPr>
          <p:spPr>
            <a:xfrm rot="53098">
              <a:off x="5196073" y="4628405"/>
              <a:ext cx="130193" cy="120224"/>
            </a:xfrm>
            <a:custGeom>
              <a:rect b="b" l="l" r="r" t="t"/>
              <a:pathLst>
                <a:path extrusionOk="0" h="2002" w="2168">
                  <a:moveTo>
                    <a:pt x="511" y="1"/>
                  </a:moveTo>
                  <a:cubicBezTo>
                    <a:pt x="498" y="1"/>
                    <a:pt x="484" y="2"/>
                    <a:pt x="469" y="6"/>
                  </a:cubicBezTo>
                  <a:cubicBezTo>
                    <a:pt x="103" y="86"/>
                    <a:pt x="1" y="1367"/>
                    <a:pt x="1" y="1367"/>
                  </a:cubicBezTo>
                  <a:cubicBezTo>
                    <a:pt x="1" y="1367"/>
                    <a:pt x="285" y="2002"/>
                    <a:pt x="495" y="2002"/>
                  </a:cubicBezTo>
                  <a:cubicBezTo>
                    <a:pt x="506" y="2002"/>
                    <a:pt x="517" y="2000"/>
                    <a:pt x="528" y="1996"/>
                  </a:cubicBezTo>
                  <a:cubicBezTo>
                    <a:pt x="740" y="1923"/>
                    <a:pt x="2167" y="1587"/>
                    <a:pt x="1999" y="1213"/>
                  </a:cubicBezTo>
                  <a:cubicBezTo>
                    <a:pt x="1949" y="1102"/>
                    <a:pt x="1845" y="1063"/>
                    <a:pt x="1724" y="1063"/>
                  </a:cubicBezTo>
                  <a:cubicBezTo>
                    <a:pt x="1441" y="1063"/>
                    <a:pt x="1062" y="1279"/>
                    <a:pt x="1062" y="1279"/>
                  </a:cubicBezTo>
                  <a:cubicBezTo>
                    <a:pt x="1062" y="1279"/>
                    <a:pt x="1706" y="781"/>
                    <a:pt x="1443" y="518"/>
                  </a:cubicBezTo>
                  <a:cubicBezTo>
                    <a:pt x="1398" y="472"/>
                    <a:pt x="1344" y="453"/>
                    <a:pt x="1286" y="453"/>
                  </a:cubicBezTo>
                  <a:cubicBezTo>
                    <a:pt x="1011" y="453"/>
                    <a:pt x="638" y="877"/>
                    <a:pt x="638" y="877"/>
                  </a:cubicBezTo>
                  <a:cubicBezTo>
                    <a:pt x="638" y="877"/>
                    <a:pt x="819" y="1"/>
                    <a:pt x="5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3" name="Google Shape;973;p14"/>
            <p:cNvSpPr/>
            <p:nvPr/>
          </p:nvSpPr>
          <p:spPr>
            <a:xfrm rot="53098">
              <a:off x="5207675" y="4686694"/>
              <a:ext cx="41796" cy="40475"/>
            </a:xfrm>
            <a:custGeom>
              <a:rect b="b" l="l" r="r" t="t"/>
              <a:pathLst>
                <a:path extrusionOk="0" fill="none" h="674" w="696">
                  <a:moveTo>
                    <a:pt x="696" y="0"/>
                  </a:moveTo>
                  <a:lnTo>
                    <a:pt x="0" y="673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4" name="Google Shape;974;p14"/>
            <p:cNvSpPr/>
            <p:nvPr/>
          </p:nvSpPr>
          <p:spPr>
            <a:xfrm rot="53098">
              <a:off x="5208684" y="4675491"/>
              <a:ext cx="12371" cy="40896"/>
            </a:xfrm>
            <a:custGeom>
              <a:rect b="b" l="l" r="r" t="t"/>
              <a:pathLst>
                <a:path extrusionOk="0" fill="none" h="681" w="206">
                  <a:moveTo>
                    <a:pt x="206" y="0"/>
                  </a:moveTo>
                  <a:lnTo>
                    <a:pt x="1" y="68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5" name="Google Shape;975;p14"/>
            <p:cNvSpPr/>
            <p:nvPr/>
          </p:nvSpPr>
          <p:spPr>
            <a:xfrm rot="53098">
              <a:off x="5223285" y="4711917"/>
              <a:ext cx="33929" cy="14112"/>
            </a:xfrm>
            <a:custGeom>
              <a:rect b="b" l="l" r="r" t="t"/>
              <a:pathLst>
                <a:path extrusionOk="0" fill="none" h="235" w="565">
                  <a:moveTo>
                    <a:pt x="564" y="0"/>
                  </a:moveTo>
                  <a:lnTo>
                    <a:pt x="1" y="234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6" name="Google Shape;976;p14"/>
            <p:cNvSpPr/>
            <p:nvPr/>
          </p:nvSpPr>
          <p:spPr>
            <a:xfrm rot="53098">
              <a:off x="4881440" y="4907568"/>
              <a:ext cx="130133" cy="120164"/>
            </a:xfrm>
            <a:custGeom>
              <a:rect b="b" l="l" r="r" t="t"/>
              <a:pathLst>
                <a:path extrusionOk="0" h="2001" w="2167">
                  <a:moveTo>
                    <a:pt x="1669" y="1"/>
                  </a:moveTo>
                  <a:cubicBezTo>
                    <a:pt x="1659" y="1"/>
                    <a:pt x="1649" y="2"/>
                    <a:pt x="1640" y="5"/>
                  </a:cubicBezTo>
                  <a:cubicBezTo>
                    <a:pt x="1427" y="78"/>
                    <a:pt x="0" y="415"/>
                    <a:pt x="169" y="788"/>
                  </a:cubicBezTo>
                  <a:cubicBezTo>
                    <a:pt x="219" y="897"/>
                    <a:pt x="322" y="935"/>
                    <a:pt x="442" y="935"/>
                  </a:cubicBezTo>
                  <a:cubicBezTo>
                    <a:pt x="726" y="935"/>
                    <a:pt x="1105" y="722"/>
                    <a:pt x="1105" y="722"/>
                  </a:cubicBezTo>
                  <a:lnTo>
                    <a:pt x="1105" y="722"/>
                  </a:lnTo>
                  <a:cubicBezTo>
                    <a:pt x="1105" y="722"/>
                    <a:pt x="461" y="1220"/>
                    <a:pt x="725" y="1483"/>
                  </a:cubicBezTo>
                  <a:cubicBezTo>
                    <a:pt x="770" y="1530"/>
                    <a:pt x="823" y="1549"/>
                    <a:pt x="881" y="1549"/>
                  </a:cubicBezTo>
                  <a:cubicBezTo>
                    <a:pt x="1156" y="1549"/>
                    <a:pt x="1530" y="1125"/>
                    <a:pt x="1530" y="1125"/>
                  </a:cubicBezTo>
                  <a:lnTo>
                    <a:pt x="1530" y="1125"/>
                  </a:lnTo>
                  <a:cubicBezTo>
                    <a:pt x="1530" y="1125"/>
                    <a:pt x="1348" y="2001"/>
                    <a:pt x="1656" y="2001"/>
                  </a:cubicBezTo>
                  <a:cubicBezTo>
                    <a:pt x="1670" y="2001"/>
                    <a:pt x="1683" y="1999"/>
                    <a:pt x="1698" y="1996"/>
                  </a:cubicBezTo>
                  <a:cubicBezTo>
                    <a:pt x="2064" y="1915"/>
                    <a:pt x="2167" y="634"/>
                    <a:pt x="2167" y="634"/>
                  </a:cubicBezTo>
                  <a:cubicBezTo>
                    <a:pt x="2167" y="634"/>
                    <a:pt x="1880" y="1"/>
                    <a:pt x="166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7" name="Google Shape;977;p14"/>
            <p:cNvSpPr/>
            <p:nvPr/>
          </p:nvSpPr>
          <p:spPr>
            <a:xfrm rot="53098">
              <a:off x="4961356" y="4921141"/>
              <a:ext cx="40956" cy="40896"/>
            </a:xfrm>
            <a:custGeom>
              <a:rect b="b" l="l" r="r" t="t"/>
              <a:pathLst>
                <a:path extrusionOk="0" fill="none" h="681" w="682">
                  <a:moveTo>
                    <a:pt x="1" y="681"/>
                  </a:moveTo>
                  <a:lnTo>
                    <a:pt x="682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8" name="Google Shape;978;p14"/>
            <p:cNvSpPr/>
            <p:nvPr/>
          </p:nvSpPr>
          <p:spPr>
            <a:xfrm rot="53098">
              <a:off x="4989780" y="4931442"/>
              <a:ext cx="11530" cy="41376"/>
            </a:xfrm>
            <a:custGeom>
              <a:rect b="b" l="l" r="r" t="t"/>
              <a:pathLst>
                <a:path extrusionOk="0" fill="none" h="689" w="192">
                  <a:moveTo>
                    <a:pt x="1" y="689"/>
                  </a:moveTo>
                  <a:lnTo>
                    <a:pt x="191" y="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9" name="Google Shape;979;p14"/>
            <p:cNvSpPr/>
            <p:nvPr/>
          </p:nvSpPr>
          <p:spPr>
            <a:xfrm rot="53098">
              <a:off x="4953193" y="4922277"/>
              <a:ext cx="33509" cy="14533"/>
            </a:xfrm>
            <a:custGeom>
              <a:rect b="b" l="l" r="r" t="t"/>
              <a:pathLst>
                <a:path extrusionOk="0" fill="none" h="242" w="558">
                  <a:moveTo>
                    <a:pt x="1" y="242"/>
                  </a:moveTo>
                  <a:lnTo>
                    <a:pt x="557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0" name="Google Shape;980;p14"/>
            <p:cNvSpPr/>
            <p:nvPr/>
          </p:nvSpPr>
          <p:spPr>
            <a:xfrm rot="53098">
              <a:off x="4966675" y="4697470"/>
              <a:ext cx="276120" cy="259726"/>
            </a:xfrm>
            <a:custGeom>
              <a:rect b="b" l="l" r="r" t="t"/>
              <a:pathLst>
                <a:path extrusionOk="0" h="4325" w="4598">
                  <a:moveTo>
                    <a:pt x="3243" y="0"/>
                  </a:moveTo>
                  <a:cubicBezTo>
                    <a:pt x="2932" y="0"/>
                    <a:pt x="2622" y="117"/>
                    <a:pt x="2387" y="353"/>
                  </a:cubicBezTo>
                  <a:lnTo>
                    <a:pt x="491" y="2226"/>
                  </a:lnTo>
                  <a:cubicBezTo>
                    <a:pt x="8" y="2702"/>
                    <a:pt x="1" y="3478"/>
                    <a:pt x="476" y="3961"/>
                  </a:cubicBezTo>
                  <a:cubicBezTo>
                    <a:pt x="715" y="4204"/>
                    <a:pt x="1029" y="4324"/>
                    <a:pt x="1345" y="4324"/>
                  </a:cubicBezTo>
                  <a:cubicBezTo>
                    <a:pt x="1657" y="4324"/>
                    <a:pt x="1970" y="4205"/>
                    <a:pt x="2211" y="3968"/>
                  </a:cubicBezTo>
                  <a:lnTo>
                    <a:pt x="4107" y="2102"/>
                  </a:lnTo>
                  <a:cubicBezTo>
                    <a:pt x="4590" y="1626"/>
                    <a:pt x="4597" y="850"/>
                    <a:pt x="4121" y="367"/>
                  </a:cubicBezTo>
                  <a:cubicBezTo>
                    <a:pt x="3881" y="123"/>
                    <a:pt x="3562" y="0"/>
                    <a:pt x="32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1" name="Google Shape;981;p14"/>
            <p:cNvSpPr/>
            <p:nvPr/>
          </p:nvSpPr>
          <p:spPr>
            <a:xfrm rot="53098">
              <a:off x="5020878" y="4863432"/>
              <a:ext cx="78308" cy="78308"/>
            </a:xfrm>
            <a:custGeom>
              <a:rect b="b" l="l" r="r" t="t"/>
              <a:pathLst>
                <a:path extrusionOk="0" fill="none" h="1304" w="1304">
                  <a:moveTo>
                    <a:pt x="1069" y="1076"/>
                  </a:moveTo>
                  <a:cubicBezTo>
                    <a:pt x="835" y="1303"/>
                    <a:pt x="462" y="1303"/>
                    <a:pt x="235" y="1069"/>
                  </a:cubicBezTo>
                  <a:cubicBezTo>
                    <a:pt x="1" y="835"/>
                    <a:pt x="8" y="462"/>
                    <a:pt x="235" y="235"/>
                  </a:cubicBezTo>
                  <a:cubicBezTo>
                    <a:pt x="469" y="0"/>
                    <a:pt x="843" y="8"/>
                    <a:pt x="1077" y="235"/>
                  </a:cubicBezTo>
                  <a:cubicBezTo>
                    <a:pt x="1304" y="469"/>
                    <a:pt x="1304" y="842"/>
                    <a:pt x="1069" y="1076"/>
                  </a:cubicBezTo>
                  <a:close/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2" name="Google Shape;982;p14"/>
            <p:cNvSpPr/>
            <p:nvPr/>
          </p:nvSpPr>
          <p:spPr>
            <a:xfrm rot="53098">
              <a:off x="5029701" y="4750960"/>
              <a:ext cx="70862" cy="70381"/>
            </a:xfrm>
            <a:custGeom>
              <a:rect b="b" l="l" r="r" t="t"/>
              <a:pathLst>
                <a:path extrusionOk="0" fill="none" h="1172" w="1180">
                  <a:moveTo>
                    <a:pt x="1" y="784"/>
                  </a:moveTo>
                  <a:cubicBezTo>
                    <a:pt x="30" y="842"/>
                    <a:pt x="59" y="894"/>
                    <a:pt x="111" y="938"/>
                  </a:cubicBezTo>
                  <a:cubicBezTo>
                    <a:pt x="338" y="1172"/>
                    <a:pt x="711" y="1172"/>
                    <a:pt x="945" y="945"/>
                  </a:cubicBezTo>
                  <a:cubicBezTo>
                    <a:pt x="1179" y="718"/>
                    <a:pt x="1179" y="337"/>
                    <a:pt x="952" y="110"/>
                  </a:cubicBezTo>
                  <a:cubicBezTo>
                    <a:pt x="901" y="59"/>
                    <a:pt x="850" y="23"/>
                    <a:pt x="791" y="1"/>
                  </a:cubicBez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3" name="Google Shape;983;p14"/>
            <p:cNvSpPr/>
            <p:nvPr/>
          </p:nvSpPr>
          <p:spPr>
            <a:xfrm rot="53098">
              <a:off x="5158255" y="4698807"/>
              <a:ext cx="60292" cy="38734"/>
            </a:xfrm>
            <a:custGeom>
              <a:rect b="b" l="l" r="r" t="t"/>
              <a:pathLst>
                <a:path extrusionOk="0" fill="none" h="645" w="1004">
                  <a:moveTo>
                    <a:pt x="1" y="0"/>
                  </a:moveTo>
                  <a:cubicBezTo>
                    <a:pt x="1" y="147"/>
                    <a:pt x="59" y="293"/>
                    <a:pt x="169" y="410"/>
                  </a:cubicBezTo>
                  <a:cubicBezTo>
                    <a:pt x="396" y="644"/>
                    <a:pt x="769" y="644"/>
                    <a:pt x="1003" y="418"/>
                  </a:cubicBez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4" name="Google Shape;984;p14"/>
            <p:cNvSpPr/>
            <p:nvPr/>
          </p:nvSpPr>
          <p:spPr>
            <a:xfrm rot="53098">
              <a:off x="5148290" y="4786199"/>
              <a:ext cx="73023" cy="73504"/>
            </a:xfrm>
            <a:custGeom>
              <a:rect b="b" l="l" r="r" t="t"/>
              <a:pathLst>
                <a:path extrusionOk="0" fill="none" h="1224" w="1216">
                  <a:moveTo>
                    <a:pt x="1216" y="484"/>
                  </a:moveTo>
                  <a:cubicBezTo>
                    <a:pt x="1186" y="396"/>
                    <a:pt x="1142" y="308"/>
                    <a:pt x="1069" y="235"/>
                  </a:cubicBezTo>
                  <a:cubicBezTo>
                    <a:pt x="842" y="1"/>
                    <a:pt x="469" y="1"/>
                    <a:pt x="235" y="228"/>
                  </a:cubicBezTo>
                  <a:cubicBezTo>
                    <a:pt x="0" y="455"/>
                    <a:pt x="0" y="835"/>
                    <a:pt x="227" y="1062"/>
                  </a:cubicBezTo>
                  <a:cubicBezTo>
                    <a:pt x="308" y="1143"/>
                    <a:pt x="403" y="1194"/>
                    <a:pt x="498" y="1223"/>
                  </a:cubicBez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5" name="Google Shape;985;p14"/>
            <p:cNvSpPr/>
            <p:nvPr/>
          </p:nvSpPr>
          <p:spPr>
            <a:xfrm rot="53098">
              <a:off x="4973125" y="4889839"/>
              <a:ext cx="62454" cy="65097"/>
            </a:xfrm>
            <a:custGeom>
              <a:rect b="b" l="l" r="r" t="t"/>
              <a:pathLst>
                <a:path extrusionOk="0" fill="none" h="1084" w="1040">
                  <a:moveTo>
                    <a:pt x="1040" y="1084"/>
                  </a:moveTo>
                  <a:cubicBezTo>
                    <a:pt x="783" y="1047"/>
                    <a:pt x="542" y="930"/>
                    <a:pt x="344" y="732"/>
                  </a:cubicBezTo>
                  <a:lnTo>
                    <a:pt x="344" y="732"/>
                  </a:lnTo>
                  <a:cubicBezTo>
                    <a:pt x="139" y="527"/>
                    <a:pt x="30" y="264"/>
                    <a:pt x="0" y="0"/>
                  </a:cubicBez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6" name="Google Shape;986;p14"/>
            <p:cNvSpPr/>
            <p:nvPr/>
          </p:nvSpPr>
          <p:spPr>
            <a:xfrm rot="53098">
              <a:off x="5173040" y="4699473"/>
              <a:ext cx="62454" cy="59392"/>
            </a:xfrm>
            <a:custGeom>
              <a:rect b="b" l="l" r="r" t="t"/>
              <a:pathLst>
                <a:path extrusionOk="0" fill="none" h="989" w="1040">
                  <a:moveTo>
                    <a:pt x="0" y="1"/>
                  </a:moveTo>
                  <a:cubicBezTo>
                    <a:pt x="257" y="37"/>
                    <a:pt x="505" y="154"/>
                    <a:pt x="703" y="359"/>
                  </a:cubicBezTo>
                  <a:lnTo>
                    <a:pt x="703" y="359"/>
                  </a:lnTo>
                  <a:cubicBezTo>
                    <a:pt x="886" y="535"/>
                    <a:pt x="996" y="762"/>
                    <a:pt x="1040" y="989"/>
                  </a:cubicBez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87" name="Google Shape;987;p14"/>
          <p:cNvGrpSpPr/>
          <p:nvPr/>
        </p:nvGrpSpPr>
        <p:grpSpPr>
          <a:xfrm>
            <a:off x="156900" y="2326179"/>
            <a:ext cx="332489" cy="217319"/>
            <a:chOff x="3657362" y="522242"/>
            <a:chExt cx="332489" cy="217319"/>
          </a:xfrm>
        </p:grpSpPr>
        <p:sp>
          <p:nvSpPr>
            <p:cNvPr id="988" name="Google Shape;988;p14"/>
            <p:cNvSpPr/>
            <p:nvPr/>
          </p:nvSpPr>
          <p:spPr>
            <a:xfrm>
              <a:off x="3897652" y="522242"/>
              <a:ext cx="92199" cy="90447"/>
            </a:xfrm>
            <a:custGeom>
              <a:rect b="b" l="l" r="r" t="t"/>
              <a:pathLst>
                <a:path extrusionOk="0" h="1552" w="1582">
                  <a:moveTo>
                    <a:pt x="693" y="1"/>
                  </a:moveTo>
                  <a:cubicBezTo>
                    <a:pt x="395" y="1"/>
                    <a:pt x="1" y="917"/>
                    <a:pt x="1" y="917"/>
                  </a:cubicBezTo>
                  <a:cubicBezTo>
                    <a:pt x="1" y="917"/>
                    <a:pt x="59" y="1532"/>
                    <a:pt x="235" y="1532"/>
                  </a:cubicBezTo>
                  <a:cubicBezTo>
                    <a:pt x="311" y="1532"/>
                    <a:pt x="559" y="1552"/>
                    <a:pt x="820" y="1552"/>
                  </a:cubicBezTo>
                  <a:cubicBezTo>
                    <a:pt x="1187" y="1552"/>
                    <a:pt x="1581" y="1512"/>
                    <a:pt x="1560" y="1319"/>
                  </a:cubicBezTo>
                  <a:cubicBezTo>
                    <a:pt x="1543" y="1136"/>
                    <a:pt x="1319" y="1096"/>
                    <a:pt x="1123" y="1096"/>
                  </a:cubicBezTo>
                  <a:cubicBezTo>
                    <a:pt x="967" y="1096"/>
                    <a:pt x="828" y="1122"/>
                    <a:pt x="828" y="1122"/>
                  </a:cubicBezTo>
                  <a:cubicBezTo>
                    <a:pt x="828" y="1122"/>
                    <a:pt x="1450" y="909"/>
                    <a:pt x="1318" y="646"/>
                  </a:cubicBezTo>
                  <a:cubicBezTo>
                    <a:pt x="1282" y="567"/>
                    <a:pt x="1207" y="539"/>
                    <a:pt x="1119" y="539"/>
                  </a:cubicBezTo>
                  <a:cubicBezTo>
                    <a:pt x="906" y="539"/>
                    <a:pt x="615" y="704"/>
                    <a:pt x="615" y="704"/>
                  </a:cubicBezTo>
                  <a:cubicBezTo>
                    <a:pt x="615" y="704"/>
                    <a:pt x="1011" y="31"/>
                    <a:pt x="711" y="2"/>
                  </a:cubicBezTo>
                  <a:cubicBezTo>
                    <a:pt x="705" y="1"/>
                    <a:pt x="699" y="1"/>
                    <a:pt x="69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9" name="Google Shape;989;p14"/>
            <p:cNvSpPr/>
            <p:nvPr/>
          </p:nvSpPr>
          <p:spPr>
            <a:xfrm>
              <a:off x="3894272" y="573061"/>
              <a:ext cx="52510" cy="24360"/>
            </a:xfrm>
            <a:custGeom>
              <a:rect b="b" l="l" r="r" t="t"/>
              <a:pathLst>
                <a:path extrusionOk="0" fill="none" h="418" w="901">
                  <a:moveTo>
                    <a:pt x="900" y="1"/>
                  </a:moveTo>
                  <a:lnTo>
                    <a:pt x="0" y="418"/>
                  </a:ln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0" name="Google Shape;990;p14"/>
            <p:cNvSpPr/>
            <p:nvPr/>
          </p:nvSpPr>
          <p:spPr>
            <a:xfrm>
              <a:off x="3898526" y="553479"/>
              <a:ext cx="25235" cy="34559"/>
            </a:xfrm>
            <a:custGeom>
              <a:rect b="b" l="l" r="r" t="t"/>
              <a:pathLst>
                <a:path extrusionOk="0" fill="none" h="593" w="433">
                  <a:moveTo>
                    <a:pt x="432" y="0"/>
                  </a:moveTo>
                  <a:lnTo>
                    <a:pt x="0" y="593"/>
                  </a:ln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1" name="Google Shape;991;p14"/>
            <p:cNvSpPr/>
            <p:nvPr/>
          </p:nvSpPr>
          <p:spPr>
            <a:xfrm>
              <a:off x="3909599" y="599519"/>
              <a:ext cx="36308" cy="2215"/>
            </a:xfrm>
            <a:custGeom>
              <a:rect b="b" l="l" r="r" t="t"/>
              <a:pathLst>
                <a:path extrusionOk="0" fill="none" h="38" w="623">
                  <a:moveTo>
                    <a:pt x="623" y="1"/>
                  </a:moveTo>
                  <a:lnTo>
                    <a:pt x="1" y="37"/>
                  </a:ln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2" name="Google Shape;992;p14"/>
            <p:cNvSpPr/>
            <p:nvPr/>
          </p:nvSpPr>
          <p:spPr>
            <a:xfrm>
              <a:off x="3657362" y="648706"/>
              <a:ext cx="92316" cy="90855"/>
            </a:xfrm>
            <a:custGeom>
              <a:rect b="b" l="l" r="r" t="t"/>
              <a:pathLst>
                <a:path extrusionOk="0" h="1559" w="1584">
                  <a:moveTo>
                    <a:pt x="762" y="0"/>
                  </a:moveTo>
                  <a:cubicBezTo>
                    <a:pt x="396" y="0"/>
                    <a:pt x="0" y="40"/>
                    <a:pt x="17" y="233"/>
                  </a:cubicBezTo>
                  <a:cubicBezTo>
                    <a:pt x="38" y="416"/>
                    <a:pt x="264" y="456"/>
                    <a:pt x="460" y="456"/>
                  </a:cubicBezTo>
                  <a:cubicBezTo>
                    <a:pt x="618" y="456"/>
                    <a:pt x="757" y="430"/>
                    <a:pt x="757" y="430"/>
                  </a:cubicBezTo>
                  <a:lnTo>
                    <a:pt x="757" y="430"/>
                  </a:lnTo>
                  <a:cubicBezTo>
                    <a:pt x="757" y="430"/>
                    <a:pt x="135" y="642"/>
                    <a:pt x="259" y="913"/>
                  </a:cubicBezTo>
                  <a:cubicBezTo>
                    <a:pt x="297" y="989"/>
                    <a:pt x="371" y="1015"/>
                    <a:pt x="457" y="1015"/>
                  </a:cubicBezTo>
                  <a:cubicBezTo>
                    <a:pt x="674" y="1015"/>
                    <a:pt x="969" y="847"/>
                    <a:pt x="969" y="847"/>
                  </a:cubicBezTo>
                  <a:lnTo>
                    <a:pt x="969" y="847"/>
                  </a:lnTo>
                  <a:cubicBezTo>
                    <a:pt x="969" y="847"/>
                    <a:pt x="574" y="1521"/>
                    <a:pt x="874" y="1557"/>
                  </a:cubicBezTo>
                  <a:cubicBezTo>
                    <a:pt x="878" y="1558"/>
                    <a:pt x="883" y="1558"/>
                    <a:pt x="887" y="1558"/>
                  </a:cubicBezTo>
                  <a:cubicBezTo>
                    <a:pt x="1186" y="1558"/>
                    <a:pt x="1584" y="635"/>
                    <a:pt x="1584" y="635"/>
                  </a:cubicBezTo>
                  <a:cubicBezTo>
                    <a:pt x="1584" y="635"/>
                    <a:pt x="1525" y="20"/>
                    <a:pt x="1342" y="20"/>
                  </a:cubicBezTo>
                  <a:cubicBezTo>
                    <a:pt x="1269" y="20"/>
                    <a:pt x="1023" y="0"/>
                    <a:pt x="76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3" name="Google Shape;993;p14"/>
            <p:cNvSpPr/>
            <p:nvPr/>
          </p:nvSpPr>
          <p:spPr>
            <a:xfrm>
              <a:off x="3703579" y="662227"/>
              <a:ext cx="52510" cy="23952"/>
            </a:xfrm>
            <a:custGeom>
              <a:rect b="b" l="l" r="r" t="t"/>
              <a:pathLst>
                <a:path extrusionOk="0" fill="none" h="411" w="901">
                  <a:moveTo>
                    <a:pt x="0" y="410"/>
                  </a:moveTo>
                  <a:lnTo>
                    <a:pt x="901" y="1"/>
                  </a:ln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4" name="Google Shape;994;p14"/>
            <p:cNvSpPr/>
            <p:nvPr/>
          </p:nvSpPr>
          <p:spPr>
            <a:xfrm>
              <a:off x="3726599" y="671610"/>
              <a:ext cx="25235" cy="34617"/>
            </a:xfrm>
            <a:custGeom>
              <a:rect b="b" l="l" r="r" t="t"/>
              <a:pathLst>
                <a:path extrusionOk="0" fill="none" h="594" w="433">
                  <a:moveTo>
                    <a:pt x="0" y="593"/>
                  </a:moveTo>
                  <a:lnTo>
                    <a:pt x="432" y="1"/>
                  </a:ln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5" name="Google Shape;995;p14"/>
            <p:cNvSpPr/>
            <p:nvPr/>
          </p:nvSpPr>
          <p:spPr>
            <a:xfrm>
              <a:off x="3704394" y="657973"/>
              <a:ext cx="36367" cy="2156"/>
            </a:xfrm>
            <a:custGeom>
              <a:rect b="b" l="l" r="r" t="t"/>
              <a:pathLst>
                <a:path extrusionOk="0" fill="none" h="37" w="624">
                  <a:moveTo>
                    <a:pt x="1" y="37"/>
                  </a:moveTo>
                  <a:lnTo>
                    <a:pt x="623" y="0"/>
                  </a:ln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6" name="Google Shape;996;p14"/>
            <p:cNvSpPr/>
            <p:nvPr/>
          </p:nvSpPr>
          <p:spPr>
            <a:xfrm>
              <a:off x="3712962" y="533664"/>
              <a:ext cx="224436" cy="196628"/>
            </a:xfrm>
            <a:custGeom>
              <a:rect b="b" l="l" r="r" t="t"/>
              <a:pathLst>
                <a:path extrusionOk="0" h="3374" w="3851">
                  <a:moveTo>
                    <a:pt x="1929" y="0"/>
                  </a:moveTo>
                  <a:cubicBezTo>
                    <a:pt x="1681" y="0"/>
                    <a:pt x="1430" y="55"/>
                    <a:pt x="1193" y="172"/>
                  </a:cubicBezTo>
                  <a:cubicBezTo>
                    <a:pt x="352" y="574"/>
                    <a:pt x="0" y="1584"/>
                    <a:pt x="410" y="2426"/>
                  </a:cubicBezTo>
                  <a:cubicBezTo>
                    <a:pt x="704" y="3024"/>
                    <a:pt x="1305" y="3373"/>
                    <a:pt x="1929" y="3373"/>
                  </a:cubicBezTo>
                  <a:cubicBezTo>
                    <a:pt x="2177" y="3373"/>
                    <a:pt x="2428" y="3318"/>
                    <a:pt x="2665" y="3202"/>
                  </a:cubicBezTo>
                  <a:cubicBezTo>
                    <a:pt x="3499" y="2799"/>
                    <a:pt x="3850" y="1789"/>
                    <a:pt x="3448" y="948"/>
                  </a:cubicBezTo>
                  <a:cubicBezTo>
                    <a:pt x="3154" y="350"/>
                    <a:pt x="2553" y="0"/>
                    <a:pt x="192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7" name="Google Shape;997;p14"/>
            <p:cNvSpPr/>
            <p:nvPr/>
          </p:nvSpPr>
          <p:spPr>
            <a:xfrm>
              <a:off x="3726191" y="625978"/>
              <a:ext cx="34152" cy="79840"/>
            </a:xfrm>
            <a:custGeom>
              <a:rect b="b" l="l" r="r" t="t"/>
              <a:pathLst>
                <a:path extrusionOk="0" fill="none" h="1370" w="586">
                  <a:moveTo>
                    <a:pt x="586" y="1369"/>
                  </a:moveTo>
                  <a:cubicBezTo>
                    <a:pt x="417" y="1223"/>
                    <a:pt x="286" y="1047"/>
                    <a:pt x="183" y="842"/>
                  </a:cubicBezTo>
                  <a:cubicBezTo>
                    <a:pt x="51" y="571"/>
                    <a:pt x="0" y="279"/>
                    <a:pt x="15" y="0"/>
                  </a:cubicBez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8" name="Google Shape;998;p14"/>
            <p:cNvSpPr/>
            <p:nvPr/>
          </p:nvSpPr>
          <p:spPr>
            <a:xfrm>
              <a:off x="3887395" y="555985"/>
              <a:ext cx="36775" cy="78558"/>
            </a:xfrm>
            <a:custGeom>
              <a:rect b="b" l="l" r="r" t="t"/>
              <a:pathLst>
                <a:path extrusionOk="0" fill="none" h="1348" w="631">
                  <a:moveTo>
                    <a:pt x="1" y="1"/>
                  </a:moveTo>
                  <a:cubicBezTo>
                    <a:pt x="184" y="147"/>
                    <a:pt x="338" y="338"/>
                    <a:pt x="455" y="565"/>
                  </a:cubicBezTo>
                  <a:cubicBezTo>
                    <a:pt x="572" y="821"/>
                    <a:pt x="630" y="1084"/>
                    <a:pt x="623" y="1348"/>
                  </a:cubicBez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99" name="Google Shape;999;p14"/>
          <p:cNvGrpSpPr/>
          <p:nvPr/>
        </p:nvGrpSpPr>
        <p:grpSpPr>
          <a:xfrm>
            <a:off x="2263423" y="4566788"/>
            <a:ext cx="354442" cy="292678"/>
            <a:chOff x="4493785" y="454288"/>
            <a:chExt cx="354442" cy="292678"/>
          </a:xfrm>
        </p:grpSpPr>
        <p:sp>
          <p:nvSpPr>
            <p:cNvPr id="1000" name="Google Shape;1000;p14"/>
            <p:cNvSpPr/>
            <p:nvPr/>
          </p:nvSpPr>
          <p:spPr>
            <a:xfrm rot="3599942">
              <a:off x="4739916" y="625830"/>
              <a:ext cx="92196" cy="90445"/>
            </a:xfrm>
            <a:custGeom>
              <a:rect b="b" l="l" r="r" t="t"/>
              <a:pathLst>
                <a:path extrusionOk="0" h="1552" w="1582">
                  <a:moveTo>
                    <a:pt x="693" y="1"/>
                  </a:moveTo>
                  <a:cubicBezTo>
                    <a:pt x="395" y="1"/>
                    <a:pt x="1" y="917"/>
                    <a:pt x="1" y="917"/>
                  </a:cubicBezTo>
                  <a:cubicBezTo>
                    <a:pt x="1" y="917"/>
                    <a:pt x="59" y="1532"/>
                    <a:pt x="235" y="1532"/>
                  </a:cubicBezTo>
                  <a:cubicBezTo>
                    <a:pt x="311" y="1532"/>
                    <a:pt x="559" y="1552"/>
                    <a:pt x="820" y="1552"/>
                  </a:cubicBezTo>
                  <a:cubicBezTo>
                    <a:pt x="1187" y="1552"/>
                    <a:pt x="1581" y="1512"/>
                    <a:pt x="1560" y="1319"/>
                  </a:cubicBezTo>
                  <a:cubicBezTo>
                    <a:pt x="1543" y="1136"/>
                    <a:pt x="1319" y="1096"/>
                    <a:pt x="1123" y="1096"/>
                  </a:cubicBezTo>
                  <a:cubicBezTo>
                    <a:pt x="967" y="1096"/>
                    <a:pt x="828" y="1122"/>
                    <a:pt x="828" y="1122"/>
                  </a:cubicBezTo>
                  <a:cubicBezTo>
                    <a:pt x="828" y="1122"/>
                    <a:pt x="1450" y="909"/>
                    <a:pt x="1318" y="646"/>
                  </a:cubicBezTo>
                  <a:cubicBezTo>
                    <a:pt x="1282" y="567"/>
                    <a:pt x="1207" y="539"/>
                    <a:pt x="1119" y="539"/>
                  </a:cubicBezTo>
                  <a:cubicBezTo>
                    <a:pt x="906" y="539"/>
                    <a:pt x="615" y="704"/>
                    <a:pt x="615" y="704"/>
                  </a:cubicBezTo>
                  <a:cubicBezTo>
                    <a:pt x="615" y="704"/>
                    <a:pt x="1011" y="31"/>
                    <a:pt x="711" y="2"/>
                  </a:cubicBezTo>
                  <a:cubicBezTo>
                    <a:pt x="705" y="1"/>
                    <a:pt x="699" y="1"/>
                    <a:pt x="6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1" name="Google Shape;1001;p14"/>
            <p:cNvSpPr/>
            <p:nvPr/>
          </p:nvSpPr>
          <p:spPr>
            <a:xfrm rot="3599942">
              <a:off x="4732753" y="647648"/>
              <a:ext cx="52509" cy="24359"/>
            </a:xfrm>
            <a:custGeom>
              <a:rect b="b" l="l" r="r" t="t"/>
              <a:pathLst>
                <a:path extrusionOk="0" fill="none" h="418" w="901">
                  <a:moveTo>
                    <a:pt x="900" y="1"/>
                  </a:moveTo>
                  <a:lnTo>
                    <a:pt x="0" y="418"/>
                  </a:ln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2" name="Google Shape;1002;p14"/>
            <p:cNvSpPr/>
            <p:nvPr/>
          </p:nvSpPr>
          <p:spPr>
            <a:xfrm rot="3599942">
              <a:off x="4754241" y="627182"/>
              <a:ext cx="25235" cy="34558"/>
            </a:xfrm>
            <a:custGeom>
              <a:rect b="b" l="l" r="r" t="t"/>
              <a:pathLst>
                <a:path extrusionOk="0" fill="none" h="593" w="433">
                  <a:moveTo>
                    <a:pt x="432" y="0"/>
                  </a:moveTo>
                  <a:lnTo>
                    <a:pt x="0" y="593"/>
                  </a:ln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3" name="Google Shape;1003;p14"/>
            <p:cNvSpPr/>
            <p:nvPr/>
          </p:nvSpPr>
          <p:spPr>
            <a:xfrm rot="3599942">
              <a:off x="4731143" y="672671"/>
              <a:ext cx="36307" cy="2214"/>
            </a:xfrm>
            <a:custGeom>
              <a:rect b="b" l="l" r="r" t="t"/>
              <a:pathLst>
                <a:path extrusionOk="0" fill="none" h="38" w="623">
                  <a:moveTo>
                    <a:pt x="623" y="1"/>
                  </a:moveTo>
                  <a:lnTo>
                    <a:pt x="1" y="37"/>
                  </a:ln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4" name="Google Shape;1004;p14"/>
            <p:cNvSpPr/>
            <p:nvPr/>
          </p:nvSpPr>
          <p:spPr>
            <a:xfrm rot="3599942">
              <a:off x="4510047" y="480920"/>
              <a:ext cx="92313" cy="90852"/>
            </a:xfrm>
            <a:custGeom>
              <a:rect b="b" l="l" r="r" t="t"/>
              <a:pathLst>
                <a:path extrusionOk="0" h="1559" w="1584">
                  <a:moveTo>
                    <a:pt x="762" y="0"/>
                  </a:moveTo>
                  <a:cubicBezTo>
                    <a:pt x="396" y="0"/>
                    <a:pt x="0" y="40"/>
                    <a:pt x="17" y="233"/>
                  </a:cubicBezTo>
                  <a:cubicBezTo>
                    <a:pt x="38" y="416"/>
                    <a:pt x="264" y="456"/>
                    <a:pt x="460" y="456"/>
                  </a:cubicBezTo>
                  <a:cubicBezTo>
                    <a:pt x="618" y="456"/>
                    <a:pt x="757" y="430"/>
                    <a:pt x="757" y="430"/>
                  </a:cubicBezTo>
                  <a:lnTo>
                    <a:pt x="757" y="430"/>
                  </a:lnTo>
                  <a:cubicBezTo>
                    <a:pt x="757" y="430"/>
                    <a:pt x="135" y="642"/>
                    <a:pt x="259" y="913"/>
                  </a:cubicBezTo>
                  <a:cubicBezTo>
                    <a:pt x="297" y="989"/>
                    <a:pt x="371" y="1015"/>
                    <a:pt x="457" y="1015"/>
                  </a:cubicBezTo>
                  <a:cubicBezTo>
                    <a:pt x="674" y="1015"/>
                    <a:pt x="969" y="847"/>
                    <a:pt x="969" y="847"/>
                  </a:cubicBezTo>
                  <a:lnTo>
                    <a:pt x="969" y="847"/>
                  </a:lnTo>
                  <a:cubicBezTo>
                    <a:pt x="969" y="847"/>
                    <a:pt x="574" y="1521"/>
                    <a:pt x="874" y="1557"/>
                  </a:cubicBezTo>
                  <a:cubicBezTo>
                    <a:pt x="878" y="1558"/>
                    <a:pt x="883" y="1558"/>
                    <a:pt x="887" y="1558"/>
                  </a:cubicBezTo>
                  <a:cubicBezTo>
                    <a:pt x="1186" y="1558"/>
                    <a:pt x="1584" y="635"/>
                    <a:pt x="1584" y="635"/>
                  </a:cubicBezTo>
                  <a:cubicBezTo>
                    <a:pt x="1584" y="635"/>
                    <a:pt x="1525" y="20"/>
                    <a:pt x="1342" y="20"/>
                  </a:cubicBezTo>
                  <a:cubicBezTo>
                    <a:pt x="1269" y="20"/>
                    <a:pt x="1023" y="0"/>
                    <a:pt x="7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5" name="Google Shape;1005;p14"/>
            <p:cNvSpPr/>
            <p:nvPr/>
          </p:nvSpPr>
          <p:spPr>
            <a:xfrm rot="3599942">
              <a:off x="4560365" y="527193"/>
              <a:ext cx="52509" cy="23951"/>
            </a:xfrm>
            <a:custGeom>
              <a:rect b="b" l="l" r="r" t="t"/>
              <a:pathLst>
                <a:path extrusionOk="0" fill="none" h="411" w="901">
                  <a:moveTo>
                    <a:pt x="0" y="410"/>
                  </a:moveTo>
                  <a:lnTo>
                    <a:pt x="901" y="1"/>
                  </a:ln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6" name="Google Shape;1006;p14"/>
            <p:cNvSpPr/>
            <p:nvPr/>
          </p:nvSpPr>
          <p:spPr>
            <a:xfrm rot="3599942">
              <a:off x="4565951" y="537344"/>
              <a:ext cx="25235" cy="34616"/>
            </a:xfrm>
            <a:custGeom>
              <a:rect b="b" l="l" r="r" t="t"/>
              <a:pathLst>
                <a:path extrusionOk="0" fill="none" h="594" w="433">
                  <a:moveTo>
                    <a:pt x="0" y="593"/>
                  </a:moveTo>
                  <a:lnTo>
                    <a:pt x="432" y="1"/>
                  </a:ln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7" name="Google Shape;1007;p14"/>
            <p:cNvSpPr/>
            <p:nvPr/>
          </p:nvSpPr>
          <p:spPr>
            <a:xfrm rot="3599942">
              <a:off x="4577931" y="524230"/>
              <a:ext cx="36366" cy="2156"/>
            </a:xfrm>
            <a:custGeom>
              <a:rect b="b" l="l" r="r" t="t"/>
              <a:pathLst>
                <a:path extrusionOk="0" fill="none" h="37" w="624">
                  <a:moveTo>
                    <a:pt x="1" y="37"/>
                  </a:moveTo>
                  <a:lnTo>
                    <a:pt x="623" y="0"/>
                  </a:ln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8" name="Google Shape;1008;p14"/>
            <p:cNvSpPr/>
            <p:nvPr/>
          </p:nvSpPr>
          <p:spPr>
            <a:xfrm rot="3599942">
              <a:off x="4558646" y="502315"/>
              <a:ext cx="224430" cy="196624"/>
            </a:xfrm>
            <a:custGeom>
              <a:rect b="b" l="l" r="r" t="t"/>
              <a:pathLst>
                <a:path extrusionOk="0" h="3374" w="3851">
                  <a:moveTo>
                    <a:pt x="1929" y="0"/>
                  </a:moveTo>
                  <a:cubicBezTo>
                    <a:pt x="1681" y="0"/>
                    <a:pt x="1430" y="55"/>
                    <a:pt x="1193" y="172"/>
                  </a:cubicBezTo>
                  <a:cubicBezTo>
                    <a:pt x="352" y="574"/>
                    <a:pt x="0" y="1584"/>
                    <a:pt x="410" y="2426"/>
                  </a:cubicBezTo>
                  <a:cubicBezTo>
                    <a:pt x="704" y="3024"/>
                    <a:pt x="1305" y="3373"/>
                    <a:pt x="1929" y="3373"/>
                  </a:cubicBezTo>
                  <a:cubicBezTo>
                    <a:pt x="2177" y="3373"/>
                    <a:pt x="2428" y="3318"/>
                    <a:pt x="2665" y="3202"/>
                  </a:cubicBezTo>
                  <a:cubicBezTo>
                    <a:pt x="3499" y="2799"/>
                    <a:pt x="3850" y="1789"/>
                    <a:pt x="3448" y="948"/>
                  </a:cubicBezTo>
                  <a:cubicBezTo>
                    <a:pt x="3154" y="350"/>
                    <a:pt x="2553" y="0"/>
                    <a:pt x="19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9" name="Google Shape;1009;p14"/>
            <p:cNvSpPr/>
            <p:nvPr/>
          </p:nvSpPr>
          <p:spPr>
            <a:xfrm rot="3599942">
              <a:off x="4583454" y="506731"/>
              <a:ext cx="34151" cy="79838"/>
            </a:xfrm>
            <a:custGeom>
              <a:rect b="b" l="l" r="r" t="t"/>
              <a:pathLst>
                <a:path extrusionOk="0" fill="none" h="1370" w="586">
                  <a:moveTo>
                    <a:pt x="586" y="1369"/>
                  </a:moveTo>
                  <a:cubicBezTo>
                    <a:pt x="417" y="1223"/>
                    <a:pt x="286" y="1047"/>
                    <a:pt x="183" y="842"/>
                  </a:cubicBezTo>
                  <a:cubicBezTo>
                    <a:pt x="51" y="571"/>
                    <a:pt x="0" y="279"/>
                    <a:pt x="15" y="0"/>
                  </a:cubicBez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0" name="Google Shape;1010;p14"/>
            <p:cNvSpPr/>
            <p:nvPr/>
          </p:nvSpPr>
          <p:spPr>
            <a:xfrm rot="3599942">
              <a:off x="4724569" y="612793"/>
              <a:ext cx="36774" cy="78556"/>
            </a:xfrm>
            <a:custGeom>
              <a:rect b="b" l="l" r="r" t="t"/>
              <a:pathLst>
                <a:path extrusionOk="0" fill="none" h="1348" w="631">
                  <a:moveTo>
                    <a:pt x="1" y="1"/>
                  </a:moveTo>
                  <a:cubicBezTo>
                    <a:pt x="184" y="147"/>
                    <a:pt x="338" y="338"/>
                    <a:pt x="455" y="565"/>
                  </a:cubicBezTo>
                  <a:cubicBezTo>
                    <a:pt x="572" y="821"/>
                    <a:pt x="630" y="1084"/>
                    <a:pt x="623" y="1348"/>
                  </a:cubicBez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11" name="Google Shape;1011;p14"/>
          <p:cNvGrpSpPr/>
          <p:nvPr/>
        </p:nvGrpSpPr>
        <p:grpSpPr>
          <a:xfrm rot="560843">
            <a:off x="323393" y="283352"/>
            <a:ext cx="446611" cy="401275"/>
            <a:chOff x="3730345" y="-82219"/>
            <a:chExt cx="446666" cy="401324"/>
          </a:xfrm>
        </p:grpSpPr>
        <p:sp>
          <p:nvSpPr>
            <p:cNvPr id="1012" name="Google Shape;1012;p14"/>
            <p:cNvSpPr/>
            <p:nvPr/>
          </p:nvSpPr>
          <p:spPr>
            <a:xfrm rot="53098">
              <a:off x="4045898" y="-81220"/>
              <a:ext cx="130193" cy="120224"/>
            </a:xfrm>
            <a:custGeom>
              <a:rect b="b" l="l" r="r" t="t"/>
              <a:pathLst>
                <a:path extrusionOk="0" h="2002" w="2168">
                  <a:moveTo>
                    <a:pt x="511" y="1"/>
                  </a:moveTo>
                  <a:cubicBezTo>
                    <a:pt x="498" y="1"/>
                    <a:pt x="484" y="2"/>
                    <a:pt x="469" y="6"/>
                  </a:cubicBezTo>
                  <a:cubicBezTo>
                    <a:pt x="103" y="86"/>
                    <a:pt x="1" y="1367"/>
                    <a:pt x="1" y="1367"/>
                  </a:cubicBezTo>
                  <a:cubicBezTo>
                    <a:pt x="1" y="1367"/>
                    <a:pt x="285" y="2002"/>
                    <a:pt x="495" y="2002"/>
                  </a:cubicBezTo>
                  <a:cubicBezTo>
                    <a:pt x="506" y="2002"/>
                    <a:pt x="517" y="2000"/>
                    <a:pt x="528" y="1996"/>
                  </a:cubicBezTo>
                  <a:cubicBezTo>
                    <a:pt x="740" y="1923"/>
                    <a:pt x="2167" y="1587"/>
                    <a:pt x="1999" y="1213"/>
                  </a:cubicBezTo>
                  <a:cubicBezTo>
                    <a:pt x="1949" y="1102"/>
                    <a:pt x="1845" y="1063"/>
                    <a:pt x="1724" y="1063"/>
                  </a:cubicBezTo>
                  <a:cubicBezTo>
                    <a:pt x="1441" y="1063"/>
                    <a:pt x="1062" y="1279"/>
                    <a:pt x="1062" y="1279"/>
                  </a:cubicBezTo>
                  <a:cubicBezTo>
                    <a:pt x="1062" y="1279"/>
                    <a:pt x="1706" y="781"/>
                    <a:pt x="1443" y="518"/>
                  </a:cubicBezTo>
                  <a:cubicBezTo>
                    <a:pt x="1398" y="472"/>
                    <a:pt x="1344" y="453"/>
                    <a:pt x="1286" y="453"/>
                  </a:cubicBezTo>
                  <a:cubicBezTo>
                    <a:pt x="1011" y="453"/>
                    <a:pt x="638" y="877"/>
                    <a:pt x="638" y="877"/>
                  </a:cubicBezTo>
                  <a:cubicBezTo>
                    <a:pt x="638" y="877"/>
                    <a:pt x="819" y="1"/>
                    <a:pt x="5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3" name="Google Shape;1013;p14"/>
            <p:cNvSpPr/>
            <p:nvPr/>
          </p:nvSpPr>
          <p:spPr>
            <a:xfrm rot="53098">
              <a:off x="4057500" y="-22931"/>
              <a:ext cx="41796" cy="40475"/>
            </a:xfrm>
            <a:custGeom>
              <a:rect b="b" l="l" r="r" t="t"/>
              <a:pathLst>
                <a:path extrusionOk="0" fill="none" h="674" w="696">
                  <a:moveTo>
                    <a:pt x="696" y="0"/>
                  </a:moveTo>
                  <a:lnTo>
                    <a:pt x="0" y="673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4" name="Google Shape;1014;p14"/>
            <p:cNvSpPr/>
            <p:nvPr/>
          </p:nvSpPr>
          <p:spPr>
            <a:xfrm rot="53098">
              <a:off x="4058509" y="-34134"/>
              <a:ext cx="12371" cy="40896"/>
            </a:xfrm>
            <a:custGeom>
              <a:rect b="b" l="l" r="r" t="t"/>
              <a:pathLst>
                <a:path extrusionOk="0" fill="none" h="681" w="206">
                  <a:moveTo>
                    <a:pt x="206" y="0"/>
                  </a:moveTo>
                  <a:lnTo>
                    <a:pt x="1" y="68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5" name="Google Shape;1015;p14"/>
            <p:cNvSpPr/>
            <p:nvPr/>
          </p:nvSpPr>
          <p:spPr>
            <a:xfrm rot="53098">
              <a:off x="4073110" y="2292"/>
              <a:ext cx="33929" cy="14112"/>
            </a:xfrm>
            <a:custGeom>
              <a:rect b="b" l="l" r="r" t="t"/>
              <a:pathLst>
                <a:path extrusionOk="0" fill="none" h="235" w="565">
                  <a:moveTo>
                    <a:pt x="564" y="0"/>
                  </a:moveTo>
                  <a:lnTo>
                    <a:pt x="1" y="234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6" name="Google Shape;1016;p14"/>
            <p:cNvSpPr/>
            <p:nvPr/>
          </p:nvSpPr>
          <p:spPr>
            <a:xfrm rot="53098">
              <a:off x="3731265" y="197943"/>
              <a:ext cx="130133" cy="120164"/>
            </a:xfrm>
            <a:custGeom>
              <a:rect b="b" l="l" r="r" t="t"/>
              <a:pathLst>
                <a:path extrusionOk="0" h="2001" w="2167">
                  <a:moveTo>
                    <a:pt x="1669" y="1"/>
                  </a:moveTo>
                  <a:cubicBezTo>
                    <a:pt x="1659" y="1"/>
                    <a:pt x="1649" y="2"/>
                    <a:pt x="1640" y="5"/>
                  </a:cubicBezTo>
                  <a:cubicBezTo>
                    <a:pt x="1427" y="78"/>
                    <a:pt x="0" y="415"/>
                    <a:pt x="169" y="788"/>
                  </a:cubicBezTo>
                  <a:cubicBezTo>
                    <a:pt x="219" y="897"/>
                    <a:pt x="322" y="935"/>
                    <a:pt x="442" y="935"/>
                  </a:cubicBezTo>
                  <a:cubicBezTo>
                    <a:pt x="726" y="935"/>
                    <a:pt x="1105" y="722"/>
                    <a:pt x="1105" y="722"/>
                  </a:cubicBezTo>
                  <a:lnTo>
                    <a:pt x="1105" y="722"/>
                  </a:lnTo>
                  <a:cubicBezTo>
                    <a:pt x="1105" y="722"/>
                    <a:pt x="461" y="1220"/>
                    <a:pt x="725" y="1483"/>
                  </a:cubicBezTo>
                  <a:cubicBezTo>
                    <a:pt x="770" y="1530"/>
                    <a:pt x="823" y="1549"/>
                    <a:pt x="881" y="1549"/>
                  </a:cubicBezTo>
                  <a:cubicBezTo>
                    <a:pt x="1156" y="1549"/>
                    <a:pt x="1530" y="1125"/>
                    <a:pt x="1530" y="1125"/>
                  </a:cubicBezTo>
                  <a:lnTo>
                    <a:pt x="1530" y="1125"/>
                  </a:lnTo>
                  <a:cubicBezTo>
                    <a:pt x="1530" y="1125"/>
                    <a:pt x="1348" y="2001"/>
                    <a:pt x="1656" y="2001"/>
                  </a:cubicBezTo>
                  <a:cubicBezTo>
                    <a:pt x="1670" y="2001"/>
                    <a:pt x="1683" y="1999"/>
                    <a:pt x="1698" y="1996"/>
                  </a:cubicBezTo>
                  <a:cubicBezTo>
                    <a:pt x="2064" y="1915"/>
                    <a:pt x="2167" y="634"/>
                    <a:pt x="2167" y="634"/>
                  </a:cubicBezTo>
                  <a:cubicBezTo>
                    <a:pt x="2167" y="634"/>
                    <a:pt x="1880" y="1"/>
                    <a:pt x="166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7" name="Google Shape;1017;p14"/>
            <p:cNvSpPr/>
            <p:nvPr/>
          </p:nvSpPr>
          <p:spPr>
            <a:xfrm rot="53098">
              <a:off x="3811181" y="211516"/>
              <a:ext cx="40956" cy="40896"/>
            </a:xfrm>
            <a:custGeom>
              <a:rect b="b" l="l" r="r" t="t"/>
              <a:pathLst>
                <a:path extrusionOk="0" fill="none" h="681" w="682">
                  <a:moveTo>
                    <a:pt x="1" y="681"/>
                  </a:moveTo>
                  <a:lnTo>
                    <a:pt x="682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8" name="Google Shape;1018;p14"/>
            <p:cNvSpPr/>
            <p:nvPr/>
          </p:nvSpPr>
          <p:spPr>
            <a:xfrm rot="53098">
              <a:off x="3839605" y="221817"/>
              <a:ext cx="11530" cy="41376"/>
            </a:xfrm>
            <a:custGeom>
              <a:rect b="b" l="l" r="r" t="t"/>
              <a:pathLst>
                <a:path extrusionOk="0" fill="none" h="689" w="192">
                  <a:moveTo>
                    <a:pt x="1" y="689"/>
                  </a:moveTo>
                  <a:lnTo>
                    <a:pt x="191" y="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9" name="Google Shape;1019;p14"/>
            <p:cNvSpPr/>
            <p:nvPr/>
          </p:nvSpPr>
          <p:spPr>
            <a:xfrm rot="53098">
              <a:off x="3803018" y="212652"/>
              <a:ext cx="33509" cy="14533"/>
            </a:xfrm>
            <a:custGeom>
              <a:rect b="b" l="l" r="r" t="t"/>
              <a:pathLst>
                <a:path extrusionOk="0" fill="none" h="242" w="558">
                  <a:moveTo>
                    <a:pt x="1" y="242"/>
                  </a:moveTo>
                  <a:lnTo>
                    <a:pt x="557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0" name="Google Shape;1020;p14"/>
            <p:cNvSpPr/>
            <p:nvPr/>
          </p:nvSpPr>
          <p:spPr>
            <a:xfrm rot="53098">
              <a:off x="3816500" y="-12155"/>
              <a:ext cx="276120" cy="259726"/>
            </a:xfrm>
            <a:custGeom>
              <a:rect b="b" l="l" r="r" t="t"/>
              <a:pathLst>
                <a:path extrusionOk="0" h="4325" w="4598">
                  <a:moveTo>
                    <a:pt x="3243" y="0"/>
                  </a:moveTo>
                  <a:cubicBezTo>
                    <a:pt x="2932" y="0"/>
                    <a:pt x="2622" y="117"/>
                    <a:pt x="2387" y="353"/>
                  </a:cubicBezTo>
                  <a:lnTo>
                    <a:pt x="491" y="2226"/>
                  </a:lnTo>
                  <a:cubicBezTo>
                    <a:pt x="8" y="2702"/>
                    <a:pt x="1" y="3478"/>
                    <a:pt x="476" y="3961"/>
                  </a:cubicBezTo>
                  <a:cubicBezTo>
                    <a:pt x="715" y="4204"/>
                    <a:pt x="1029" y="4324"/>
                    <a:pt x="1345" y="4324"/>
                  </a:cubicBezTo>
                  <a:cubicBezTo>
                    <a:pt x="1657" y="4324"/>
                    <a:pt x="1970" y="4205"/>
                    <a:pt x="2211" y="3968"/>
                  </a:cubicBezTo>
                  <a:lnTo>
                    <a:pt x="4107" y="2102"/>
                  </a:lnTo>
                  <a:cubicBezTo>
                    <a:pt x="4590" y="1626"/>
                    <a:pt x="4597" y="850"/>
                    <a:pt x="4121" y="367"/>
                  </a:cubicBezTo>
                  <a:cubicBezTo>
                    <a:pt x="3881" y="123"/>
                    <a:pt x="3562" y="0"/>
                    <a:pt x="32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1" name="Google Shape;1021;p14"/>
            <p:cNvSpPr/>
            <p:nvPr/>
          </p:nvSpPr>
          <p:spPr>
            <a:xfrm rot="53098">
              <a:off x="3870703" y="153807"/>
              <a:ext cx="78308" cy="78308"/>
            </a:xfrm>
            <a:custGeom>
              <a:rect b="b" l="l" r="r" t="t"/>
              <a:pathLst>
                <a:path extrusionOk="0" fill="none" h="1304" w="1304">
                  <a:moveTo>
                    <a:pt x="1069" y="1076"/>
                  </a:moveTo>
                  <a:cubicBezTo>
                    <a:pt x="835" y="1303"/>
                    <a:pt x="462" y="1303"/>
                    <a:pt x="235" y="1069"/>
                  </a:cubicBezTo>
                  <a:cubicBezTo>
                    <a:pt x="1" y="835"/>
                    <a:pt x="8" y="462"/>
                    <a:pt x="235" y="235"/>
                  </a:cubicBezTo>
                  <a:cubicBezTo>
                    <a:pt x="469" y="0"/>
                    <a:pt x="843" y="8"/>
                    <a:pt x="1077" y="235"/>
                  </a:cubicBezTo>
                  <a:cubicBezTo>
                    <a:pt x="1304" y="469"/>
                    <a:pt x="1304" y="842"/>
                    <a:pt x="1069" y="1076"/>
                  </a:cubicBezTo>
                  <a:close/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2" name="Google Shape;1022;p14"/>
            <p:cNvSpPr/>
            <p:nvPr/>
          </p:nvSpPr>
          <p:spPr>
            <a:xfrm rot="53098">
              <a:off x="3879526" y="41335"/>
              <a:ext cx="70862" cy="70381"/>
            </a:xfrm>
            <a:custGeom>
              <a:rect b="b" l="l" r="r" t="t"/>
              <a:pathLst>
                <a:path extrusionOk="0" fill="none" h="1172" w="1180">
                  <a:moveTo>
                    <a:pt x="1" y="784"/>
                  </a:moveTo>
                  <a:cubicBezTo>
                    <a:pt x="30" y="842"/>
                    <a:pt x="59" y="894"/>
                    <a:pt x="111" y="938"/>
                  </a:cubicBezTo>
                  <a:cubicBezTo>
                    <a:pt x="338" y="1172"/>
                    <a:pt x="711" y="1172"/>
                    <a:pt x="945" y="945"/>
                  </a:cubicBezTo>
                  <a:cubicBezTo>
                    <a:pt x="1179" y="718"/>
                    <a:pt x="1179" y="337"/>
                    <a:pt x="952" y="110"/>
                  </a:cubicBezTo>
                  <a:cubicBezTo>
                    <a:pt x="901" y="59"/>
                    <a:pt x="850" y="23"/>
                    <a:pt x="791" y="1"/>
                  </a:cubicBez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3" name="Google Shape;1023;p14"/>
            <p:cNvSpPr/>
            <p:nvPr/>
          </p:nvSpPr>
          <p:spPr>
            <a:xfrm rot="53098">
              <a:off x="4008080" y="-10818"/>
              <a:ext cx="60292" cy="38734"/>
            </a:xfrm>
            <a:custGeom>
              <a:rect b="b" l="l" r="r" t="t"/>
              <a:pathLst>
                <a:path extrusionOk="0" fill="none" h="645" w="1004">
                  <a:moveTo>
                    <a:pt x="1" y="0"/>
                  </a:moveTo>
                  <a:cubicBezTo>
                    <a:pt x="1" y="147"/>
                    <a:pt x="59" y="293"/>
                    <a:pt x="169" y="410"/>
                  </a:cubicBezTo>
                  <a:cubicBezTo>
                    <a:pt x="396" y="644"/>
                    <a:pt x="769" y="644"/>
                    <a:pt x="1003" y="418"/>
                  </a:cubicBez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4" name="Google Shape;1024;p14"/>
            <p:cNvSpPr/>
            <p:nvPr/>
          </p:nvSpPr>
          <p:spPr>
            <a:xfrm rot="53098">
              <a:off x="3998115" y="76574"/>
              <a:ext cx="73023" cy="73504"/>
            </a:xfrm>
            <a:custGeom>
              <a:rect b="b" l="l" r="r" t="t"/>
              <a:pathLst>
                <a:path extrusionOk="0" fill="none" h="1224" w="1216">
                  <a:moveTo>
                    <a:pt x="1216" y="484"/>
                  </a:moveTo>
                  <a:cubicBezTo>
                    <a:pt x="1186" y="396"/>
                    <a:pt x="1142" y="308"/>
                    <a:pt x="1069" y="235"/>
                  </a:cubicBezTo>
                  <a:cubicBezTo>
                    <a:pt x="842" y="1"/>
                    <a:pt x="469" y="1"/>
                    <a:pt x="235" y="228"/>
                  </a:cubicBezTo>
                  <a:cubicBezTo>
                    <a:pt x="0" y="455"/>
                    <a:pt x="0" y="835"/>
                    <a:pt x="227" y="1062"/>
                  </a:cubicBezTo>
                  <a:cubicBezTo>
                    <a:pt x="308" y="1143"/>
                    <a:pt x="403" y="1194"/>
                    <a:pt x="498" y="1223"/>
                  </a:cubicBez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5" name="Google Shape;1025;p14"/>
            <p:cNvSpPr/>
            <p:nvPr/>
          </p:nvSpPr>
          <p:spPr>
            <a:xfrm rot="53098">
              <a:off x="3822950" y="180214"/>
              <a:ext cx="62454" cy="65097"/>
            </a:xfrm>
            <a:custGeom>
              <a:rect b="b" l="l" r="r" t="t"/>
              <a:pathLst>
                <a:path extrusionOk="0" fill="none" h="1084" w="1040">
                  <a:moveTo>
                    <a:pt x="1040" y="1084"/>
                  </a:moveTo>
                  <a:cubicBezTo>
                    <a:pt x="783" y="1047"/>
                    <a:pt x="542" y="930"/>
                    <a:pt x="344" y="732"/>
                  </a:cubicBezTo>
                  <a:lnTo>
                    <a:pt x="344" y="732"/>
                  </a:lnTo>
                  <a:cubicBezTo>
                    <a:pt x="139" y="527"/>
                    <a:pt x="30" y="264"/>
                    <a:pt x="0" y="0"/>
                  </a:cubicBez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6" name="Google Shape;1026;p14"/>
            <p:cNvSpPr/>
            <p:nvPr/>
          </p:nvSpPr>
          <p:spPr>
            <a:xfrm rot="53098">
              <a:off x="4022865" y="-10152"/>
              <a:ext cx="62454" cy="59392"/>
            </a:xfrm>
            <a:custGeom>
              <a:rect b="b" l="l" r="r" t="t"/>
              <a:pathLst>
                <a:path extrusionOk="0" fill="none" h="989" w="1040">
                  <a:moveTo>
                    <a:pt x="0" y="1"/>
                  </a:moveTo>
                  <a:cubicBezTo>
                    <a:pt x="257" y="37"/>
                    <a:pt x="505" y="154"/>
                    <a:pt x="703" y="359"/>
                  </a:cubicBezTo>
                  <a:lnTo>
                    <a:pt x="703" y="359"/>
                  </a:lnTo>
                  <a:cubicBezTo>
                    <a:pt x="886" y="535"/>
                    <a:pt x="996" y="762"/>
                    <a:pt x="1040" y="989"/>
                  </a:cubicBez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27" name="Google Shape;1027;p14"/>
          <p:cNvGrpSpPr/>
          <p:nvPr/>
        </p:nvGrpSpPr>
        <p:grpSpPr>
          <a:xfrm>
            <a:off x="8534020" y="3029519"/>
            <a:ext cx="446666" cy="401324"/>
            <a:chOff x="3730345" y="-82219"/>
            <a:chExt cx="446666" cy="401324"/>
          </a:xfrm>
        </p:grpSpPr>
        <p:sp>
          <p:nvSpPr>
            <p:cNvPr id="1028" name="Google Shape;1028;p14"/>
            <p:cNvSpPr/>
            <p:nvPr/>
          </p:nvSpPr>
          <p:spPr>
            <a:xfrm rot="53098">
              <a:off x="4045898" y="-81220"/>
              <a:ext cx="130193" cy="120224"/>
            </a:xfrm>
            <a:custGeom>
              <a:rect b="b" l="l" r="r" t="t"/>
              <a:pathLst>
                <a:path extrusionOk="0" h="2002" w="2168">
                  <a:moveTo>
                    <a:pt x="511" y="1"/>
                  </a:moveTo>
                  <a:cubicBezTo>
                    <a:pt x="498" y="1"/>
                    <a:pt x="484" y="2"/>
                    <a:pt x="469" y="6"/>
                  </a:cubicBezTo>
                  <a:cubicBezTo>
                    <a:pt x="103" y="86"/>
                    <a:pt x="1" y="1367"/>
                    <a:pt x="1" y="1367"/>
                  </a:cubicBezTo>
                  <a:cubicBezTo>
                    <a:pt x="1" y="1367"/>
                    <a:pt x="285" y="2002"/>
                    <a:pt x="495" y="2002"/>
                  </a:cubicBezTo>
                  <a:cubicBezTo>
                    <a:pt x="506" y="2002"/>
                    <a:pt x="517" y="2000"/>
                    <a:pt x="528" y="1996"/>
                  </a:cubicBezTo>
                  <a:cubicBezTo>
                    <a:pt x="740" y="1923"/>
                    <a:pt x="2167" y="1587"/>
                    <a:pt x="1999" y="1213"/>
                  </a:cubicBezTo>
                  <a:cubicBezTo>
                    <a:pt x="1949" y="1102"/>
                    <a:pt x="1845" y="1063"/>
                    <a:pt x="1724" y="1063"/>
                  </a:cubicBezTo>
                  <a:cubicBezTo>
                    <a:pt x="1441" y="1063"/>
                    <a:pt x="1062" y="1279"/>
                    <a:pt x="1062" y="1279"/>
                  </a:cubicBezTo>
                  <a:cubicBezTo>
                    <a:pt x="1062" y="1279"/>
                    <a:pt x="1706" y="781"/>
                    <a:pt x="1443" y="518"/>
                  </a:cubicBezTo>
                  <a:cubicBezTo>
                    <a:pt x="1398" y="472"/>
                    <a:pt x="1344" y="453"/>
                    <a:pt x="1286" y="453"/>
                  </a:cubicBezTo>
                  <a:cubicBezTo>
                    <a:pt x="1011" y="453"/>
                    <a:pt x="638" y="877"/>
                    <a:pt x="638" y="877"/>
                  </a:cubicBezTo>
                  <a:cubicBezTo>
                    <a:pt x="638" y="877"/>
                    <a:pt x="819" y="1"/>
                    <a:pt x="5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9" name="Google Shape;1029;p14"/>
            <p:cNvSpPr/>
            <p:nvPr/>
          </p:nvSpPr>
          <p:spPr>
            <a:xfrm rot="53098">
              <a:off x="4057500" y="-22931"/>
              <a:ext cx="41796" cy="40475"/>
            </a:xfrm>
            <a:custGeom>
              <a:rect b="b" l="l" r="r" t="t"/>
              <a:pathLst>
                <a:path extrusionOk="0" fill="none" h="674" w="696">
                  <a:moveTo>
                    <a:pt x="696" y="0"/>
                  </a:moveTo>
                  <a:lnTo>
                    <a:pt x="0" y="673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0" name="Google Shape;1030;p14"/>
            <p:cNvSpPr/>
            <p:nvPr/>
          </p:nvSpPr>
          <p:spPr>
            <a:xfrm rot="53098">
              <a:off x="4058509" y="-34134"/>
              <a:ext cx="12371" cy="40896"/>
            </a:xfrm>
            <a:custGeom>
              <a:rect b="b" l="l" r="r" t="t"/>
              <a:pathLst>
                <a:path extrusionOk="0" fill="none" h="681" w="206">
                  <a:moveTo>
                    <a:pt x="206" y="0"/>
                  </a:moveTo>
                  <a:lnTo>
                    <a:pt x="1" y="68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1" name="Google Shape;1031;p14"/>
            <p:cNvSpPr/>
            <p:nvPr/>
          </p:nvSpPr>
          <p:spPr>
            <a:xfrm rot="53098">
              <a:off x="4073110" y="2292"/>
              <a:ext cx="33929" cy="14112"/>
            </a:xfrm>
            <a:custGeom>
              <a:rect b="b" l="l" r="r" t="t"/>
              <a:pathLst>
                <a:path extrusionOk="0" fill="none" h="235" w="565">
                  <a:moveTo>
                    <a:pt x="564" y="0"/>
                  </a:moveTo>
                  <a:lnTo>
                    <a:pt x="1" y="234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2" name="Google Shape;1032;p14"/>
            <p:cNvSpPr/>
            <p:nvPr/>
          </p:nvSpPr>
          <p:spPr>
            <a:xfrm rot="53098">
              <a:off x="3731265" y="197943"/>
              <a:ext cx="130133" cy="120164"/>
            </a:xfrm>
            <a:custGeom>
              <a:rect b="b" l="l" r="r" t="t"/>
              <a:pathLst>
                <a:path extrusionOk="0" h="2001" w="2167">
                  <a:moveTo>
                    <a:pt x="1669" y="1"/>
                  </a:moveTo>
                  <a:cubicBezTo>
                    <a:pt x="1659" y="1"/>
                    <a:pt x="1649" y="2"/>
                    <a:pt x="1640" y="5"/>
                  </a:cubicBezTo>
                  <a:cubicBezTo>
                    <a:pt x="1427" y="78"/>
                    <a:pt x="0" y="415"/>
                    <a:pt x="169" y="788"/>
                  </a:cubicBezTo>
                  <a:cubicBezTo>
                    <a:pt x="219" y="897"/>
                    <a:pt x="322" y="935"/>
                    <a:pt x="442" y="935"/>
                  </a:cubicBezTo>
                  <a:cubicBezTo>
                    <a:pt x="726" y="935"/>
                    <a:pt x="1105" y="722"/>
                    <a:pt x="1105" y="722"/>
                  </a:cubicBezTo>
                  <a:lnTo>
                    <a:pt x="1105" y="722"/>
                  </a:lnTo>
                  <a:cubicBezTo>
                    <a:pt x="1105" y="722"/>
                    <a:pt x="461" y="1220"/>
                    <a:pt x="725" y="1483"/>
                  </a:cubicBezTo>
                  <a:cubicBezTo>
                    <a:pt x="770" y="1530"/>
                    <a:pt x="823" y="1549"/>
                    <a:pt x="881" y="1549"/>
                  </a:cubicBezTo>
                  <a:cubicBezTo>
                    <a:pt x="1156" y="1549"/>
                    <a:pt x="1530" y="1125"/>
                    <a:pt x="1530" y="1125"/>
                  </a:cubicBezTo>
                  <a:lnTo>
                    <a:pt x="1530" y="1125"/>
                  </a:lnTo>
                  <a:cubicBezTo>
                    <a:pt x="1530" y="1125"/>
                    <a:pt x="1348" y="2001"/>
                    <a:pt x="1656" y="2001"/>
                  </a:cubicBezTo>
                  <a:cubicBezTo>
                    <a:pt x="1670" y="2001"/>
                    <a:pt x="1683" y="1999"/>
                    <a:pt x="1698" y="1996"/>
                  </a:cubicBezTo>
                  <a:cubicBezTo>
                    <a:pt x="2064" y="1915"/>
                    <a:pt x="2167" y="634"/>
                    <a:pt x="2167" y="634"/>
                  </a:cubicBezTo>
                  <a:cubicBezTo>
                    <a:pt x="2167" y="634"/>
                    <a:pt x="1880" y="1"/>
                    <a:pt x="166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3" name="Google Shape;1033;p14"/>
            <p:cNvSpPr/>
            <p:nvPr/>
          </p:nvSpPr>
          <p:spPr>
            <a:xfrm rot="53098">
              <a:off x="3811181" y="211516"/>
              <a:ext cx="40956" cy="40896"/>
            </a:xfrm>
            <a:custGeom>
              <a:rect b="b" l="l" r="r" t="t"/>
              <a:pathLst>
                <a:path extrusionOk="0" fill="none" h="681" w="682">
                  <a:moveTo>
                    <a:pt x="1" y="681"/>
                  </a:moveTo>
                  <a:lnTo>
                    <a:pt x="682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4" name="Google Shape;1034;p14"/>
            <p:cNvSpPr/>
            <p:nvPr/>
          </p:nvSpPr>
          <p:spPr>
            <a:xfrm rot="53098">
              <a:off x="3839605" y="221817"/>
              <a:ext cx="11530" cy="41376"/>
            </a:xfrm>
            <a:custGeom>
              <a:rect b="b" l="l" r="r" t="t"/>
              <a:pathLst>
                <a:path extrusionOk="0" fill="none" h="689" w="192">
                  <a:moveTo>
                    <a:pt x="1" y="689"/>
                  </a:moveTo>
                  <a:lnTo>
                    <a:pt x="191" y="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5" name="Google Shape;1035;p14"/>
            <p:cNvSpPr/>
            <p:nvPr/>
          </p:nvSpPr>
          <p:spPr>
            <a:xfrm rot="53098">
              <a:off x="3803018" y="212652"/>
              <a:ext cx="33509" cy="14533"/>
            </a:xfrm>
            <a:custGeom>
              <a:rect b="b" l="l" r="r" t="t"/>
              <a:pathLst>
                <a:path extrusionOk="0" fill="none" h="242" w="558">
                  <a:moveTo>
                    <a:pt x="1" y="242"/>
                  </a:moveTo>
                  <a:lnTo>
                    <a:pt x="557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6" name="Google Shape;1036;p14"/>
            <p:cNvSpPr/>
            <p:nvPr/>
          </p:nvSpPr>
          <p:spPr>
            <a:xfrm rot="53098">
              <a:off x="3816500" y="-12155"/>
              <a:ext cx="276120" cy="259726"/>
            </a:xfrm>
            <a:custGeom>
              <a:rect b="b" l="l" r="r" t="t"/>
              <a:pathLst>
                <a:path extrusionOk="0" h="4325" w="4598">
                  <a:moveTo>
                    <a:pt x="3243" y="0"/>
                  </a:moveTo>
                  <a:cubicBezTo>
                    <a:pt x="2932" y="0"/>
                    <a:pt x="2622" y="117"/>
                    <a:pt x="2387" y="353"/>
                  </a:cubicBezTo>
                  <a:lnTo>
                    <a:pt x="491" y="2226"/>
                  </a:lnTo>
                  <a:cubicBezTo>
                    <a:pt x="8" y="2702"/>
                    <a:pt x="1" y="3478"/>
                    <a:pt x="476" y="3961"/>
                  </a:cubicBezTo>
                  <a:cubicBezTo>
                    <a:pt x="715" y="4204"/>
                    <a:pt x="1029" y="4324"/>
                    <a:pt x="1345" y="4324"/>
                  </a:cubicBezTo>
                  <a:cubicBezTo>
                    <a:pt x="1657" y="4324"/>
                    <a:pt x="1970" y="4205"/>
                    <a:pt x="2211" y="3968"/>
                  </a:cubicBezTo>
                  <a:lnTo>
                    <a:pt x="4107" y="2102"/>
                  </a:lnTo>
                  <a:cubicBezTo>
                    <a:pt x="4590" y="1626"/>
                    <a:pt x="4597" y="850"/>
                    <a:pt x="4121" y="367"/>
                  </a:cubicBezTo>
                  <a:cubicBezTo>
                    <a:pt x="3881" y="123"/>
                    <a:pt x="3562" y="0"/>
                    <a:pt x="32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7" name="Google Shape;1037;p14"/>
            <p:cNvSpPr/>
            <p:nvPr/>
          </p:nvSpPr>
          <p:spPr>
            <a:xfrm rot="53098">
              <a:off x="3870703" y="153807"/>
              <a:ext cx="78308" cy="78308"/>
            </a:xfrm>
            <a:custGeom>
              <a:rect b="b" l="l" r="r" t="t"/>
              <a:pathLst>
                <a:path extrusionOk="0" fill="none" h="1304" w="1304">
                  <a:moveTo>
                    <a:pt x="1069" y="1076"/>
                  </a:moveTo>
                  <a:cubicBezTo>
                    <a:pt x="835" y="1303"/>
                    <a:pt x="462" y="1303"/>
                    <a:pt x="235" y="1069"/>
                  </a:cubicBezTo>
                  <a:cubicBezTo>
                    <a:pt x="1" y="835"/>
                    <a:pt x="8" y="462"/>
                    <a:pt x="235" y="235"/>
                  </a:cubicBezTo>
                  <a:cubicBezTo>
                    <a:pt x="469" y="0"/>
                    <a:pt x="843" y="8"/>
                    <a:pt x="1077" y="235"/>
                  </a:cubicBezTo>
                  <a:cubicBezTo>
                    <a:pt x="1304" y="469"/>
                    <a:pt x="1304" y="842"/>
                    <a:pt x="1069" y="1076"/>
                  </a:cubicBezTo>
                  <a:close/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8" name="Google Shape;1038;p14"/>
            <p:cNvSpPr/>
            <p:nvPr/>
          </p:nvSpPr>
          <p:spPr>
            <a:xfrm rot="53098">
              <a:off x="3879526" y="41335"/>
              <a:ext cx="70862" cy="70381"/>
            </a:xfrm>
            <a:custGeom>
              <a:rect b="b" l="l" r="r" t="t"/>
              <a:pathLst>
                <a:path extrusionOk="0" fill="none" h="1172" w="1180">
                  <a:moveTo>
                    <a:pt x="1" y="784"/>
                  </a:moveTo>
                  <a:cubicBezTo>
                    <a:pt x="30" y="842"/>
                    <a:pt x="59" y="894"/>
                    <a:pt x="111" y="938"/>
                  </a:cubicBezTo>
                  <a:cubicBezTo>
                    <a:pt x="338" y="1172"/>
                    <a:pt x="711" y="1172"/>
                    <a:pt x="945" y="945"/>
                  </a:cubicBezTo>
                  <a:cubicBezTo>
                    <a:pt x="1179" y="718"/>
                    <a:pt x="1179" y="337"/>
                    <a:pt x="952" y="110"/>
                  </a:cubicBezTo>
                  <a:cubicBezTo>
                    <a:pt x="901" y="59"/>
                    <a:pt x="850" y="23"/>
                    <a:pt x="791" y="1"/>
                  </a:cubicBez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9" name="Google Shape;1039;p14"/>
            <p:cNvSpPr/>
            <p:nvPr/>
          </p:nvSpPr>
          <p:spPr>
            <a:xfrm rot="53098">
              <a:off x="4008080" y="-10818"/>
              <a:ext cx="60292" cy="38734"/>
            </a:xfrm>
            <a:custGeom>
              <a:rect b="b" l="l" r="r" t="t"/>
              <a:pathLst>
                <a:path extrusionOk="0" fill="none" h="645" w="1004">
                  <a:moveTo>
                    <a:pt x="1" y="0"/>
                  </a:moveTo>
                  <a:cubicBezTo>
                    <a:pt x="1" y="147"/>
                    <a:pt x="59" y="293"/>
                    <a:pt x="169" y="410"/>
                  </a:cubicBezTo>
                  <a:cubicBezTo>
                    <a:pt x="396" y="644"/>
                    <a:pt x="769" y="644"/>
                    <a:pt x="1003" y="418"/>
                  </a:cubicBez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0" name="Google Shape;1040;p14"/>
            <p:cNvSpPr/>
            <p:nvPr/>
          </p:nvSpPr>
          <p:spPr>
            <a:xfrm rot="53098">
              <a:off x="3998115" y="76574"/>
              <a:ext cx="73023" cy="73504"/>
            </a:xfrm>
            <a:custGeom>
              <a:rect b="b" l="l" r="r" t="t"/>
              <a:pathLst>
                <a:path extrusionOk="0" fill="none" h="1224" w="1216">
                  <a:moveTo>
                    <a:pt x="1216" y="484"/>
                  </a:moveTo>
                  <a:cubicBezTo>
                    <a:pt x="1186" y="396"/>
                    <a:pt x="1142" y="308"/>
                    <a:pt x="1069" y="235"/>
                  </a:cubicBezTo>
                  <a:cubicBezTo>
                    <a:pt x="842" y="1"/>
                    <a:pt x="469" y="1"/>
                    <a:pt x="235" y="228"/>
                  </a:cubicBezTo>
                  <a:cubicBezTo>
                    <a:pt x="0" y="455"/>
                    <a:pt x="0" y="835"/>
                    <a:pt x="227" y="1062"/>
                  </a:cubicBezTo>
                  <a:cubicBezTo>
                    <a:pt x="308" y="1143"/>
                    <a:pt x="403" y="1194"/>
                    <a:pt x="498" y="1223"/>
                  </a:cubicBez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1" name="Google Shape;1041;p14"/>
            <p:cNvSpPr/>
            <p:nvPr/>
          </p:nvSpPr>
          <p:spPr>
            <a:xfrm rot="53098">
              <a:off x="3822950" y="180214"/>
              <a:ext cx="62454" cy="65097"/>
            </a:xfrm>
            <a:custGeom>
              <a:rect b="b" l="l" r="r" t="t"/>
              <a:pathLst>
                <a:path extrusionOk="0" fill="none" h="1084" w="1040">
                  <a:moveTo>
                    <a:pt x="1040" y="1084"/>
                  </a:moveTo>
                  <a:cubicBezTo>
                    <a:pt x="783" y="1047"/>
                    <a:pt x="542" y="930"/>
                    <a:pt x="344" y="732"/>
                  </a:cubicBezTo>
                  <a:lnTo>
                    <a:pt x="344" y="732"/>
                  </a:lnTo>
                  <a:cubicBezTo>
                    <a:pt x="139" y="527"/>
                    <a:pt x="30" y="264"/>
                    <a:pt x="0" y="0"/>
                  </a:cubicBez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2" name="Google Shape;1042;p14"/>
            <p:cNvSpPr/>
            <p:nvPr/>
          </p:nvSpPr>
          <p:spPr>
            <a:xfrm rot="53098">
              <a:off x="4022865" y="-10152"/>
              <a:ext cx="62454" cy="59392"/>
            </a:xfrm>
            <a:custGeom>
              <a:rect b="b" l="l" r="r" t="t"/>
              <a:pathLst>
                <a:path extrusionOk="0" fill="none" h="989" w="1040">
                  <a:moveTo>
                    <a:pt x="0" y="1"/>
                  </a:moveTo>
                  <a:cubicBezTo>
                    <a:pt x="257" y="37"/>
                    <a:pt x="505" y="154"/>
                    <a:pt x="703" y="359"/>
                  </a:cubicBezTo>
                  <a:lnTo>
                    <a:pt x="703" y="359"/>
                  </a:lnTo>
                  <a:cubicBezTo>
                    <a:pt x="886" y="535"/>
                    <a:pt x="996" y="762"/>
                    <a:pt x="1040" y="989"/>
                  </a:cubicBez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">
  <p:cSld name="CUSTOM">
    <p:spTree>
      <p:nvGrpSpPr>
        <p:cNvPr id="1043" name="Shape 10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" name="Google Shape;1044;p15"/>
          <p:cNvSpPr/>
          <p:nvPr/>
        </p:nvSpPr>
        <p:spPr>
          <a:xfrm flipH="1" rot="2700000">
            <a:off x="-1464111" y="3636055"/>
            <a:ext cx="3341232" cy="2019918"/>
          </a:xfrm>
          <a:custGeom>
            <a:rect b="b" l="l" r="r" t="t"/>
            <a:pathLst>
              <a:path extrusionOk="0" h="14665" w="24258">
                <a:moveTo>
                  <a:pt x="16237" y="1"/>
                </a:moveTo>
                <a:cubicBezTo>
                  <a:pt x="15751" y="1"/>
                  <a:pt x="15273" y="81"/>
                  <a:pt x="14823" y="275"/>
                </a:cubicBezTo>
                <a:cubicBezTo>
                  <a:pt x="14632" y="363"/>
                  <a:pt x="14457" y="458"/>
                  <a:pt x="14288" y="575"/>
                </a:cubicBezTo>
                <a:cubicBezTo>
                  <a:pt x="13256" y="1249"/>
                  <a:pt x="12473" y="2369"/>
                  <a:pt x="11287" y="2683"/>
                </a:cubicBezTo>
                <a:cubicBezTo>
                  <a:pt x="11035" y="2752"/>
                  <a:pt x="10780" y="2780"/>
                  <a:pt x="10524" y="2780"/>
                </a:cubicBezTo>
                <a:cubicBezTo>
                  <a:pt x="9652" y="2780"/>
                  <a:pt x="8764" y="2453"/>
                  <a:pt x="7899" y="2266"/>
                </a:cubicBezTo>
                <a:cubicBezTo>
                  <a:pt x="7384" y="2155"/>
                  <a:pt x="6854" y="2098"/>
                  <a:pt x="6324" y="2098"/>
                </a:cubicBezTo>
                <a:cubicBezTo>
                  <a:pt x="4661" y="2098"/>
                  <a:pt x="3002" y="2657"/>
                  <a:pt x="1853" y="3840"/>
                </a:cubicBezTo>
                <a:cubicBezTo>
                  <a:pt x="338" y="5399"/>
                  <a:pt x="1" y="8107"/>
                  <a:pt x="1399" y="9776"/>
                </a:cubicBezTo>
                <a:cubicBezTo>
                  <a:pt x="2314" y="10867"/>
                  <a:pt x="3741" y="11364"/>
                  <a:pt x="5095" y="11811"/>
                </a:cubicBezTo>
                <a:cubicBezTo>
                  <a:pt x="7503" y="12609"/>
                  <a:pt x="9977" y="13048"/>
                  <a:pt x="12422" y="13721"/>
                </a:cubicBezTo>
                <a:cubicBezTo>
                  <a:pt x="13410" y="13992"/>
                  <a:pt x="14376" y="14102"/>
                  <a:pt x="15386" y="14248"/>
                </a:cubicBezTo>
                <a:cubicBezTo>
                  <a:pt x="16124" y="14356"/>
                  <a:pt x="16848" y="14665"/>
                  <a:pt x="17613" y="14665"/>
                </a:cubicBezTo>
                <a:cubicBezTo>
                  <a:pt x="17675" y="14665"/>
                  <a:pt x="17738" y="14663"/>
                  <a:pt x="17802" y="14658"/>
                </a:cubicBezTo>
                <a:cubicBezTo>
                  <a:pt x="19588" y="14534"/>
                  <a:pt x="21103" y="12975"/>
                  <a:pt x="22128" y="11599"/>
                </a:cubicBezTo>
                <a:cubicBezTo>
                  <a:pt x="23928" y="9176"/>
                  <a:pt x="24258" y="5611"/>
                  <a:pt x="22355" y="3167"/>
                </a:cubicBezTo>
                <a:cubicBezTo>
                  <a:pt x="21352" y="1878"/>
                  <a:pt x="19917" y="985"/>
                  <a:pt x="18387" y="429"/>
                </a:cubicBezTo>
                <a:cubicBezTo>
                  <a:pt x="17700" y="179"/>
                  <a:pt x="16960" y="1"/>
                  <a:pt x="1623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5" name="Google Shape;1045;p15"/>
          <p:cNvSpPr/>
          <p:nvPr/>
        </p:nvSpPr>
        <p:spPr>
          <a:xfrm flipH="1" rot="-7721572">
            <a:off x="7060610" y="-683609"/>
            <a:ext cx="2740318" cy="1925555"/>
          </a:xfrm>
          <a:custGeom>
            <a:rect b="b" l="l" r="r" t="t"/>
            <a:pathLst>
              <a:path extrusionOk="0" h="17673" w="25151">
                <a:moveTo>
                  <a:pt x="6749" y="0"/>
                </a:moveTo>
                <a:cubicBezTo>
                  <a:pt x="5080" y="0"/>
                  <a:pt x="3460" y="393"/>
                  <a:pt x="2226" y="1478"/>
                </a:cubicBezTo>
                <a:cubicBezTo>
                  <a:pt x="330" y="3154"/>
                  <a:pt x="0" y="6323"/>
                  <a:pt x="1516" y="8351"/>
                </a:cubicBezTo>
                <a:cubicBezTo>
                  <a:pt x="2650" y="9881"/>
                  <a:pt x="4509" y="10635"/>
                  <a:pt x="6119" y="11652"/>
                </a:cubicBezTo>
                <a:cubicBezTo>
                  <a:pt x="9150" y="13555"/>
                  <a:pt x="11587" y="16593"/>
                  <a:pt x="15064" y="17456"/>
                </a:cubicBezTo>
                <a:cubicBezTo>
                  <a:pt x="15651" y="17603"/>
                  <a:pt x="16253" y="17673"/>
                  <a:pt x="16854" y="17673"/>
                </a:cubicBezTo>
                <a:cubicBezTo>
                  <a:pt x="19022" y="17673"/>
                  <a:pt x="21193" y="16762"/>
                  <a:pt x="22705" y="15209"/>
                </a:cubicBezTo>
                <a:cubicBezTo>
                  <a:pt x="25150" y="12706"/>
                  <a:pt x="22625" y="11118"/>
                  <a:pt x="21205" y="8724"/>
                </a:cubicBezTo>
                <a:cubicBezTo>
                  <a:pt x="20627" y="7758"/>
                  <a:pt x="20268" y="6660"/>
                  <a:pt x="19624" y="5731"/>
                </a:cubicBezTo>
                <a:cubicBezTo>
                  <a:pt x="18848" y="4603"/>
                  <a:pt x="17699" y="3769"/>
                  <a:pt x="16520" y="3074"/>
                </a:cubicBezTo>
                <a:cubicBezTo>
                  <a:pt x="14442" y="1837"/>
                  <a:pt x="12180" y="929"/>
                  <a:pt x="9823" y="380"/>
                </a:cubicBezTo>
                <a:cubicBezTo>
                  <a:pt x="8833" y="151"/>
                  <a:pt x="7781" y="0"/>
                  <a:pt x="674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6" name="Google Shape;1046;p15"/>
          <p:cNvSpPr txBox="1"/>
          <p:nvPr>
            <p:ph type="title"/>
          </p:nvPr>
        </p:nvSpPr>
        <p:spPr>
          <a:xfrm>
            <a:off x="869263" y="1409538"/>
            <a:ext cx="3474600" cy="1188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047" name="Google Shape;1047;p15"/>
          <p:cNvSpPr txBox="1"/>
          <p:nvPr>
            <p:ph idx="1" type="subTitle"/>
          </p:nvPr>
        </p:nvSpPr>
        <p:spPr>
          <a:xfrm>
            <a:off x="869263" y="2750550"/>
            <a:ext cx="3474600" cy="107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8" name="Google Shape;1048;p15"/>
          <p:cNvSpPr/>
          <p:nvPr/>
        </p:nvSpPr>
        <p:spPr>
          <a:xfrm rot="1959916">
            <a:off x="457153" y="4117174"/>
            <a:ext cx="512161" cy="572690"/>
          </a:xfrm>
          <a:custGeom>
            <a:rect b="b" l="l" r="r" t="t"/>
            <a:pathLst>
              <a:path extrusionOk="0" h="7342" w="6566">
                <a:moveTo>
                  <a:pt x="5073" y="0"/>
                </a:moveTo>
                <a:lnTo>
                  <a:pt x="4319" y="2277"/>
                </a:lnTo>
                <a:lnTo>
                  <a:pt x="2562" y="849"/>
                </a:lnTo>
                <a:lnTo>
                  <a:pt x="2247" y="3111"/>
                </a:lnTo>
                <a:lnTo>
                  <a:pt x="0" y="2394"/>
                </a:lnTo>
                <a:lnTo>
                  <a:pt x="2525" y="7342"/>
                </a:lnTo>
                <a:lnTo>
                  <a:pt x="6566" y="6083"/>
                </a:lnTo>
                <a:lnTo>
                  <a:pt x="5073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049" name="Google Shape;1049;p15"/>
          <p:cNvGrpSpPr/>
          <p:nvPr/>
        </p:nvGrpSpPr>
        <p:grpSpPr>
          <a:xfrm rot="10800000">
            <a:off x="1398669" y="129705"/>
            <a:ext cx="440480" cy="404148"/>
            <a:chOff x="4959504" y="431212"/>
            <a:chExt cx="209543" cy="192259"/>
          </a:xfrm>
        </p:grpSpPr>
        <p:sp>
          <p:nvSpPr>
            <p:cNvPr id="1050" name="Google Shape;1050;p15"/>
            <p:cNvSpPr/>
            <p:nvPr/>
          </p:nvSpPr>
          <p:spPr>
            <a:xfrm>
              <a:off x="5107112" y="431212"/>
              <a:ext cx="61934" cy="57192"/>
            </a:xfrm>
            <a:custGeom>
              <a:rect b="b" l="l" r="r" t="t"/>
              <a:pathLst>
                <a:path extrusionOk="0" h="2002" w="2168">
                  <a:moveTo>
                    <a:pt x="511" y="1"/>
                  </a:moveTo>
                  <a:cubicBezTo>
                    <a:pt x="498" y="1"/>
                    <a:pt x="484" y="2"/>
                    <a:pt x="469" y="6"/>
                  </a:cubicBezTo>
                  <a:cubicBezTo>
                    <a:pt x="103" y="86"/>
                    <a:pt x="1" y="1367"/>
                    <a:pt x="1" y="1367"/>
                  </a:cubicBezTo>
                  <a:cubicBezTo>
                    <a:pt x="1" y="1367"/>
                    <a:pt x="285" y="2002"/>
                    <a:pt x="495" y="2002"/>
                  </a:cubicBezTo>
                  <a:cubicBezTo>
                    <a:pt x="506" y="2002"/>
                    <a:pt x="517" y="2000"/>
                    <a:pt x="528" y="1996"/>
                  </a:cubicBezTo>
                  <a:cubicBezTo>
                    <a:pt x="740" y="1923"/>
                    <a:pt x="2167" y="1587"/>
                    <a:pt x="1999" y="1213"/>
                  </a:cubicBezTo>
                  <a:cubicBezTo>
                    <a:pt x="1949" y="1102"/>
                    <a:pt x="1845" y="1063"/>
                    <a:pt x="1724" y="1063"/>
                  </a:cubicBezTo>
                  <a:cubicBezTo>
                    <a:pt x="1441" y="1063"/>
                    <a:pt x="1062" y="1279"/>
                    <a:pt x="1062" y="1279"/>
                  </a:cubicBezTo>
                  <a:cubicBezTo>
                    <a:pt x="1062" y="1279"/>
                    <a:pt x="1706" y="781"/>
                    <a:pt x="1443" y="518"/>
                  </a:cubicBezTo>
                  <a:cubicBezTo>
                    <a:pt x="1398" y="472"/>
                    <a:pt x="1344" y="453"/>
                    <a:pt x="1286" y="453"/>
                  </a:cubicBezTo>
                  <a:cubicBezTo>
                    <a:pt x="1011" y="453"/>
                    <a:pt x="638" y="877"/>
                    <a:pt x="638" y="877"/>
                  </a:cubicBezTo>
                  <a:cubicBezTo>
                    <a:pt x="638" y="877"/>
                    <a:pt x="819" y="1"/>
                    <a:pt x="5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1" name="Google Shape;1051;p15"/>
            <p:cNvSpPr/>
            <p:nvPr/>
          </p:nvSpPr>
          <p:spPr>
            <a:xfrm>
              <a:off x="5112768" y="459180"/>
              <a:ext cx="19883" cy="19254"/>
            </a:xfrm>
            <a:custGeom>
              <a:rect b="b" l="l" r="r" t="t"/>
              <a:pathLst>
                <a:path extrusionOk="0" fill="none" h="674" w="696">
                  <a:moveTo>
                    <a:pt x="696" y="0"/>
                  </a:moveTo>
                  <a:lnTo>
                    <a:pt x="0" y="673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2" name="Google Shape;1052;p15"/>
            <p:cNvSpPr/>
            <p:nvPr/>
          </p:nvSpPr>
          <p:spPr>
            <a:xfrm>
              <a:off x="5113168" y="453952"/>
              <a:ext cx="5885" cy="19454"/>
            </a:xfrm>
            <a:custGeom>
              <a:rect b="b" l="l" r="r" t="t"/>
              <a:pathLst>
                <a:path extrusionOk="0" fill="none" h="681" w="206">
                  <a:moveTo>
                    <a:pt x="206" y="0"/>
                  </a:moveTo>
                  <a:lnTo>
                    <a:pt x="1" y="68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3" name="Google Shape;1053;p15"/>
            <p:cNvSpPr/>
            <p:nvPr/>
          </p:nvSpPr>
          <p:spPr>
            <a:xfrm>
              <a:off x="5120282" y="471092"/>
              <a:ext cx="16141" cy="6713"/>
            </a:xfrm>
            <a:custGeom>
              <a:rect b="b" l="l" r="r" t="t"/>
              <a:pathLst>
                <a:path extrusionOk="0" fill="none" h="235" w="565">
                  <a:moveTo>
                    <a:pt x="564" y="0"/>
                  </a:moveTo>
                  <a:lnTo>
                    <a:pt x="1" y="234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4" name="Google Shape;1054;p15"/>
            <p:cNvSpPr/>
            <p:nvPr/>
          </p:nvSpPr>
          <p:spPr>
            <a:xfrm>
              <a:off x="4959504" y="566308"/>
              <a:ext cx="61906" cy="57164"/>
            </a:xfrm>
            <a:custGeom>
              <a:rect b="b" l="l" r="r" t="t"/>
              <a:pathLst>
                <a:path extrusionOk="0" h="2001" w="2167">
                  <a:moveTo>
                    <a:pt x="1669" y="1"/>
                  </a:moveTo>
                  <a:cubicBezTo>
                    <a:pt x="1659" y="1"/>
                    <a:pt x="1649" y="2"/>
                    <a:pt x="1640" y="5"/>
                  </a:cubicBezTo>
                  <a:cubicBezTo>
                    <a:pt x="1427" y="78"/>
                    <a:pt x="0" y="415"/>
                    <a:pt x="169" y="788"/>
                  </a:cubicBezTo>
                  <a:cubicBezTo>
                    <a:pt x="219" y="897"/>
                    <a:pt x="322" y="935"/>
                    <a:pt x="442" y="935"/>
                  </a:cubicBezTo>
                  <a:cubicBezTo>
                    <a:pt x="726" y="935"/>
                    <a:pt x="1105" y="722"/>
                    <a:pt x="1105" y="722"/>
                  </a:cubicBezTo>
                  <a:lnTo>
                    <a:pt x="1105" y="722"/>
                  </a:lnTo>
                  <a:cubicBezTo>
                    <a:pt x="1105" y="722"/>
                    <a:pt x="461" y="1220"/>
                    <a:pt x="725" y="1483"/>
                  </a:cubicBezTo>
                  <a:cubicBezTo>
                    <a:pt x="770" y="1530"/>
                    <a:pt x="823" y="1549"/>
                    <a:pt x="881" y="1549"/>
                  </a:cubicBezTo>
                  <a:cubicBezTo>
                    <a:pt x="1156" y="1549"/>
                    <a:pt x="1530" y="1125"/>
                    <a:pt x="1530" y="1125"/>
                  </a:cubicBezTo>
                  <a:lnTo>
                    <a:pt x="1530" y="1125"/>
                  </a:lnTo>
                  <a:cubicBezTo>
                    <a:pt x="1530" y="1125"/>
                    <a:pt x="1348" y="2001"/>
                    <a:pt x="1656" y="2001"/>
                  </a:cubicBezTo>
                  <a:cubicBezTo>
                    <a:pt x="1670" y="2001"/>
                    <a:pt x="1683" y="1999"/>
                    <a:pt x="1698" y="1996"/>
                  </a:cubicBezTo>
                  <a:cubicBezTo>
                    <a:pt x="2064" y="1915"/>
                    <a:pt x="2167" y="634"/>
                    <a:pt x="2167" y="634"/>
                  </a:cubicBezTo>
                  <a:cubicBezTo>
                    <a:pt x="2167" y="634"/>
                    <a:pt x="1880" y="1"/>
                    <a:pt x="16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5" name="Google Shape;1055;p15"/>
            <p:cNvSpPr/>
            <p:nvPr/>
          </p:nvSpPr>
          <p:spPr>
            <a:xfrm>
              <a:off x="4997327" y="572507"/>
              <a:ext cx="19483" cy="19454"/>
            </a:xfrm>
            <a:custGeom>
              <a:rect b="b" l="l" r="r" t="t"/>
              <a:pathLst>
                <a:path extrusionOk="0" fill="none" h="681" w="682">
                  <a:moveTo>
                    <a:pt x="1" y="681"/>
                  </a:moveTo>
                  <a:lnTo>
                    <a:pt x="682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6" name="Google Shape;1056;p15"/>
            <p:cNvSpPr/>
            <p:nvPr/>
          </p:nvSpPr>
          <p:spPr>
            <a:xfrm>
              <a:off x="5010925" y="577306"/>
              <a:ext cx="5485" cy="19683"/>
            </a:xfrm>
            <a:custGeom>
              <a:rect b="b" l="l" r="r" t="t"/>
              <a:pathLst>
                <a:path extrusionOk="0" fill="none" h="689" w="192">
                  <a:moveTo>
                    <a:pt x="1" y="689"/>
                  </a:moveTo>
                  <a:lnTo>
                    <a:pt x="191" y="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7" name="Google Shape;1057;p15"/>
            <p:cNvSpPr/>
            <p:nvPr/>
          </p:nvSpPr>
          <p:spPr>
            <a:xfrm>
              <a:off x="4993356" y="573136"/>
              <a:ext cx="15941" cy="6913"/>
            </a:xfrm>
            <a:custGeom>
              <a:rect b="b" l="l" r="r" t="t"/>
              <a:pathLst>
                <a:path extrusionOk="0" fill="none" h="242" w="558">
                  <a:moveTo>
                    <a:pt x="1" y="242"/>
                  </a:moveTo>
                  <a:lnTo>
                    <a:pt x="557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8" name="Google Shape;1058;p15"/>
            <p:cNvSpPr/>
            <p:nvPr/>
          </p:nvSpPr>
          <p:spPr>
            <a:xfrm>
              <a:off x="4999013" y="465208"/>
              <a:ext cx="131353" cy="123554"/>
            </a:xfrm>
            <a:custGeom>
              <a:rect b="b" l="l" r="r" t="t"/>
              <a:pathLst>
                <a:path extrusionOk="0" h="4325" w="4598">
                  <a:moveTo>
                    <a:pt x="3243" y="0"/>
                  </a:moveTo>
                  <a:cubicBezTo>
                    <a:pt x="2932" y="0"/>
                    <a:pt x="2622" y="117"/>
                    <a:pt x="2387" y="353"/>
                  </a:cubicBezTo>
                  <a:lnTo>
                    <a:pt x="491" y="2226"/>
                  </a:lnTo>
                  <a:cubicBezTo>
                    <a:pt x="8" y="2702"/>
                    <a:pt x="1" y="3478"/>
                    <a:pt x="476" y="3961"/>
                  </a:cubicBezTo>
                  <a:cubicBezTo>
                    <a:pt x="715" y="4204"/>
                    <a:pt x="1029" y="4324"/>
                    <a:pt x="1345" y="4324"/>
                  </a:cubicBezTo>
                  <a:cubicBezTo>
                    <a:pt x="1657" y="4324"/>
                    <a:pt x="1970" y="4205"/>
                    <a:pt x="2211" y="3968"/>
                  </a:cubicBezTo>
                  <a:lnTo>
                    <a:pt x="4107" y="2102"/>
                  </a:lnTo>
                  <a:cubicBezTo>
                    <a:pt x="4590" y="1626"/>
                    <a:pt x="4597" y="850"/>
                    <a:pt x="4121" y="367"/>
                  </a:cubicBezTo>
                  <a:cubicBezTo>
                    <a:pt x="3881" y="123"/>
                    <a:pt x="3562" y="0"/>
                    <a:pt x="32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9" name="Google Shape;1059;p15"/>
            <p:cNvSpPr/>
            <p:nvPr/>
          </p:nvSpPr>
          <p:spPr>
            <a:xfrm>
              <a:off x="5025352" y="544482"/>
              <a:ext cx="37252" cy="37252"/>
            </a:xfrm>
            <a:custGeom>
              <a:rect b="b" l="l" r="r" t="t"/>
              <a:pathLst>
                <a:path extrusionOk="0" fill="none" h="1304" w="1304">
                  <a:moveTo>
                    <a:pt x="1069" y="1076"/>
                  </a:moveTo>
                  <a:cubicBezTo>
                    <a:pt x="835" y="1303"/>
                    <a:pt x="462" y="1303"/>
                    <a:pt x="235" y="1069"/>
                  </a:cubicBezTo>
                  <a:cubicBezTo>
                    <a:pt x="1" y="835"/>
                    <a:pt x="8" y="462"/>
                    <a:pt x="235" y="235"/>
                  </a:cubicBezTo>
                  <a:cubicBezTo>
                    <a:pt x="469" y="0"/>
                    <a:pt x="843" y="8"/>
                    <a:pt x="1077" y="235"/>
                  </a:cubicBezTo>
                  <a:cubicBezTo>
                    <a:pt x="1304" y="469"/>
                    <a:pt x="1304" y="842"/>
                    <a:pt x="1069" y="1076"/>
                  </a:cubicBezTo>
                  <a:close/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0" name="Google Shape;1060;p15"/>
            <p:cNvSpPr/>
            <p:nvPr/>
          </p:nvSpPr>
          <p:spPr>
            <a:xfrm>
              <a:off x="5028694" y="490947"/>
              <a:ext cx="33710" cy="33481"/>
            </a:xfrm>
            <a:custGeom>
              <a:rect b="b" l="l" r="r" t="t"/>
              <a:pathLst>
                <a:path extrusionOk="0" fill="none" h="1172" w="1180">
                  <a:moveTo>
                    <a:pt x="1" y="784"/>
                  </a:moveTo>
                  <a:cubicBezTo>
                    <a:pt x="30" y="842"/>
                    <a:pt x="59" y="894"/>
                    <a:pt x="111" y="938"/>
                  </a:cubicBezTo>
                  <a:cubicBezTo>
                    <a:pt x="338" y="1172"/>
                    <a:pt x="711" y="1172"/>
                    <a:pt x="945" y="945"/>
                  </a:cubicBezTo>
                  <a:cubicBezTo>
                    <a:pt x="1179" y="718"/>
                    <a:pt x="1179" y="337"/>
                    <a:pt x="952" y="110"/>
                  </a:cubicBezTo>
                  <a:cubicBezTo>
                    <a:pt x="901" y="59"/>
                    <a:pt x="850" y="23"/>
                    <a:pt x="791" y="1"/>
                  </a:cubicBez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1" name="Google Shape;1061;p15"/>
            <p:cNvSpPr/>
            <p:nvPr/>
          </p:nvSpPr>
          <p:spPr>
            <a:xfrm>
              <a:off x="5089343" y="465236"/>
              <a:ext cx="28682" cy="18426"/>
            </a:xfrm>
            <a:custGeom>
              <a:rect b="b" l="l" r="r" t="t"/>
              <a:pathLst>
                <a:path extrusionOk="0" fill="none" h="645" w="1004">
                  <a:moveTo>
                    <a:pt x="1" y="0"/>
                  </a:moveTo>
                  <a:cubicBezTo>
                    <a:pt x="1" y="147"/>
                    <a:pt x="59" y="293"/>
                    <a:pt x="169" y="410"/>
                  </a:cubicBezTo>
                  <a:cubicBezTo>
                    <a:pt x="396" y="644"/>
                    <a:pt x="769" y="644"/>
                    <a:pt x="1003" y="418"/>
                  </a:cubicBez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2" name="Google Shape;1062;p15"/>
            <p:cNvSpPr/>
            <p:nvPr/>
          </p:nvSpPr>
          <p:spPr>
            <a:xfrm>
              <a:off x="5085372" y="506830"/>
              <a:ext cx="34738" cy="34967"/>
            </a:xfrm>
            <a:custGeom>
              <a:rect b="b" l="l" r="r" t="t"/>
              <a:pathLst>
                <a:path extrusionOk="0" fill="none" h="1224" w="1216">
                  <a:moveTo>
                    <a:pt x="1216" y="484"/>
                  </a:moveTo>
                  <a:cubicBezTo>
                    <a:pt x="1186" y="396"/>
                    <a:pt x="1142" y="308"/>
                    <a:pt x="1069" y="235"/>
                  </a:cubicBezTo>
                  <a:cubicBezTo>
                    <a:pt x="842" y="1"/>
                    <a:pt x="469" y="1"/>
                    <a:pt x="235" y="228"/>
                  </a:cubicBezTo>
                  <a:cubicBezTo>
                    <a:pt x="0" y="455"/>
                    <a:pt x="0" y="835"/>
                    <a:pt x="227" y="1062"/>
                  </a:cubicBezTo>
                  <a:cubicBezTo>
                    <a:pt x="308" y="1143"/>
                    <a:pt x="403" y="1194"/>
                    <a:pt x="498" y="1223"/>
                  </a:cubicBez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3" name="Google Shape;1063;p15"/>
            <p:cNvSpPr/>
            <p:nvPr/>
          </p:nvSpPr>
          <p:spPr>
            <a:xfrm>
              <a:off x="5002783" y="557452"/>
              <a:ext cx="29710" cy="30967"/>
            </a:xfrm>
            <a:custGeom>
              <a:rect b="b" l="l" r="r" t="t"/>
              <a:pathLst>
                <a:path extrusionOk="0" fill="none" h="1084" w="1040">
                  <a:moveTo>
                    <a:pt x="1040" y="1084"/>
                  </a:moveTo>
                  <a:cubicBezTo>
                    <a:pt x="783" y="1047"/>
                    <a:pt x="542" y="930"/>
                    <a:pt x="344" y="732"/>
                  </a:cubicBezTo>
                  <a:lnTo>
                    <a:pt x="344" y="732"/>
                  </a:lnTo>
                  <a:cubicBezTo>
                    <a:pt x="139" y="527"/>
                    <a:pt x="30" y="264"/>
                    <a:pt x="0" y="0"/>
                  </a:cubicBez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4" name="Google Shape;1064;p15"/>
            <p:cNvSpPr/>
            <p:nvPr/>
          </p:nvSpPr>
          <p:spPr>
            <a:xfrm>
              <a:off x="5096456" y="465436"/>
              <a:ext cx="29710" cy="28253"/>
            </a:xfrm>
            <a:custGeom>
              <a:rect b="b" l="l" r="r" t="t"/>
              <a:pathLst>
                <a:path extrusionOk="0" fill="none" h="989" w="1040">
                  <a:moveTo>
                    <a:pt x="0" y="1"/>
                  </a:moveTo>
                  <a:cubicBezTo>
                    <a:pt x="257" y="37"/>
                    <a:pt x="505" y="154"/>
                    <a:pt x="703" y="359"/>
                  </a:cubicBezTo>
                  <a:lnTo>
                    <a:pt x="703" y="359"/>
                  </a:lnTo>
                  <a:cubicBezTo>
                    <a:pt x="886" y="535"/>
                    <a:pt x="996" y="762"/>
                    <a:pt x="1040" y="989"/>
                  </a:cubicBez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65" name="Google Shape;1065;p15"/>
          <p:cNvGrpSpPr/>
          <p:nvPr/>
        </p:nvGrpSpPr>
        <p:grpSpPr>
          <a:xfrm>
            <a:off x="98462" y="2820342"/>
            <a:ext cx="332489" cy="217319"/>
            <a:chOff x="8264512" y="1808204"/>
            <a:chExt cx="332489" cy="217319"/>
          </a:xfrm>
        </p:grpSpPr>
        <p:sp>
          <p:nvSpPr>
            <p:cNvPr id="1066" name="Google Shape;1066;p15"/>
            <p:cNvSpPr/>
            <p:nvPr/>
          </p:nvSpPr>
          <p:spPr>
            <a:xfrm>
              <a:off x="8504802" y="1808204"/>
              <a:ext cx="92199" cy="90447"/>
            </a:xfrm>
            <a:custGeom>
              <a:rect b="b" l="l" r="r" t="t"/>
              <a:pathLst>
                <a:path extrusionOk="0" h="1552" w="1582">
                  <a:moveTo>
                    <a:pt x="693" y="1"/>
                  </a:moveTo>
                  <a:cubicBezTo>
                    <a:pt x="395" y="1"/>
                    <a:pt x="1" y="917"/>
                    <a:pt x="1" y="917"/>
                  </a:cubicBezTo>
                  <a:cubicBezTo>
                    <a:pt x="1" y="917"/>
                    <a:pt x="59" y="1532"/>
                    <a:pt x="235" y="1532"/>
                  </a:cubicBezTo>
                  <a:cubicBezTo>
                    <a:pt x="311" y="1532"/>
                    <a:pt x="559" y="1552"/>
                    <a:pt x="820" y="1552"/>
                  </a:cubicBezTo>
                  <a:cubicBezTo>
                    <a:pt x="1187" y="1552"/>
                    <a:pt x="1581" y="1512"/>
                    <a:pt x="1560" y="1319"/>
                  </a:cubicBezTo>
                  <a:cubicBezTo>
                    <a:pt x="1543" y="1136"/>
                    <a:pt x="1319" y="1096"/>
                    <a:pt x="1123" y="1096"/>
                  </a:cubicBezTo>
                  <a:cubicBezTo>
                    <a:pt x="967" y="1096"/>
                    <a:pt x="828" y="1122"/>
                    <a:pt x="828" y="1122"/>
                  </a:cubicBezTo>
                  <a:cubicBezTo>
                    <a:pt x="828" y="1122"/>
                    <a:pt x="1450" y="909"/>
                    <a:pt x="1318" y="646"/>
                  </a:cubicBezTo>
                  <a:cubicBezTo>
                    <a:pt x="1282" y="567"/>
                    <a:pt x="1207" y="539"/>
                    <a:pt x="1119" y="539"/>
                  </a:cubicBezTo>
                  <a:cubicBezTo>
                    <a:pt x="906" y="539"/>
                    <a:pt x="615" y="704"/>
                    <a:pt x="615" y="704"/>
                  </a:cubicBezTo>
                  <a:cubicBezTo>
                    <a:pt x="615" y="704"/>
                    <a:pt x="1011" y="31"/>
                    <a:pt x="711" y="2"/>
                  </a:cubicBezTo>
                  <a:cubicBezTo>
                    <a:pt x="705" y="1"/>
                    <a:pt x="699" y="1"/>
                    <a:pt x="6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7" name="Google Shape;1067;p15"/>
            <p:cNvSpPr/>
            <p:nvPr/>
          </p:nvSpPr>
          <p:spPr>
            <a:xfrm>
              <a:off x="8501422" y="1859023"/>
              <a:ext cx="52510" cy="24360"/>
            </a:xfrm>
            <a:custGeom>
              <a:rect b="b" l="l" r="r" t="t"/>
              <a:pathLst>
                <a:path extrusionOk="0" fill="none" h="418" w="901">
                  <a:moveTo>
                    <a:pt x="900" y="1"/>
                  </a:moveTo>
                  <a:lnTo>
                    <a:pt x="0" y="418"/>
                  </a:ln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8" name="Google Shape;1068;p15"/>
            <p:cNvSpPr/>
            <p:nvPr/>
          </p:nvSpPr>
          <p:spPr>
            <a:xfrm>
              <a:off x="8505676" y="1839442"/>
              <a:ext cx="25235" cy="34559"/>
            </a:xfrm>
            <a:custGeom>
              <a:rect b="b" l="l" r="r" t="t"/>
              <a:pathLst>
                <a:path extrusionOk="0" fill="none" h="593" w="433">
                  <a:moveTo>
                    <a:pt x="432" y="0"/>
                  </a:moveTo>
                  <a:lnTo>
                    <a:pt x="0" y="593"/>
                  </a:ln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9" name="Google Shape;1069;p15"/>
            <p:cNvSpPr/>
            <p:nvPr/>
          </p:nvSpPr>
          <p:spPr>
            <a:xfrm>
              <a:off x="8516749" y="1885482"/>
              <a:ext cx="36308" cy="2215"/>
            </a:xfrm>
            <a:custGeom>
              <a:rect b="b" l="l" r="r" t="t"/>
              <a:pathLst>
                <a:path extrusionOk="0" fill="none" h="38" w="623">
                  <a:moveTo>
                    <a:pt x="623" y="1"/>
                  </a:moveTo>
                  <a:lnTo>
                    <a:pt x="1" y="37"/>
                  </a:ln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0" name="Google Shape;1070;p15"/>
            <p:cNvSpPr/>
            <p:nvPr/>
          </p:nvSpPr>
          <p:spPr>
            <a:xfrm>
              <a:off x="8264512" y="1934669"/>
              <a:ext cx="92316" cy="90855"/>
            </a:xfrm>
            <a:custGeom>
              <a:rect b="b" l="l" r="r" t="t"/>
              <a:pathLst>
                <a:path extrusionOk="0" h="1559" w="1584">
                  <a:moveTo>
                    <a:pt x="762" y="0"/>
                  </a:moveTo>
                  <a:cubicBezTo>
                    <a:pt x="396" y="0"/>
                    <a:pt x="0" y="40"/>
                    <a:pt x="17" y="233"/>
                  </a:cubicBezTo>
                  <a:cubicBezTo>
                    <a:pt x="38" y="416"/>
                    <a:pt x="264" y="456"/>
                    <a:pt x="460" y="456"/>
                  </a:cubicBezTo>
                  <a:cubicBezTo>
                    <a:pt x="618" y="456"/>
                    <a:pt x="757" y="430"/>
                    <a:pt x="757" y="430"/>
                  </a:cubicBezTo>
                  <a:lnTo>
                    <a:pt x="757" y="430"/>
                  </a:lnTo>
                  <a:cubicBezTo>
                    <a:pt x="757" y="430"/>
                    <a:pt x="135" y="642"/>
                    <a:pt x="259" y="913"/>
                  </a:cubicBezTo>
                  <a:cubicBezTo>
                    <a:pt x="297" y="989"/>
                    <a:pt x="371" y="1015"/>
                    <a:pt x="457" y="1015"/>
                  </a:cubicBezTo>
                  <a:cubicBezTo>
                    <a:pt x="674" y="1015"/>
                    <a:pt x="969" y="847"/>
                    <a:pt x="969" y="847"/>
                  </a:cubicBezTo>
                  <a:lnTo>
                    <a:pt x="969" y="847"/>
                  </a:lnTo>
                  <a:cubicBezTo>
                    <a:pt x="969" y="847"/>
                    <a:pt x="574" y="1521"/>
                    <a:pt x="874" y="1557"/>
                  </a:cubicBezTo>
                  <a:cubicBezTo>
                    <a:pt x="878" y="1558"/>
                    <a:pt x="883" y="1558"/>
                    <a:pt x="887" y="1558"/>
                  </a:cubicBezTo>
                  <a:cubicBezTo>
                    <a:pt x="1186" y="1558"/>
                    <a:pt x="1584" y="635"/>
                    <a:pt x="1584" y="635"/>
                  </a:cubicBezTo>
                  <a:cubicBezTo>
                    <a:pt x="1584" y="635"/>
                    <a:pt x="1525" y="20"/>
                    <a:pt x="1342" y="20"/>
                  </a:cubicBezTo>
                  <a:cubicBezTo>
                    <a:pt x="1269" y="20"/>
                    <a:pt x="1023" y="0"/>
                    <a:pt x="7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1" name="Google Shape;1071;p15"/>
            <p:cNvSpPr/>
            <p:nvPr/>
          </p:nvSpPr>
          <p:spPr>
            <a:xfrm>
              <a:off x="8310729" y="1948190"/>
              <a:ext cx="52510" cy="23952"/>
            </a:xfrm>
            <a:custGeom>
              <a:rect b="b" l="l" r="r" t="t"/>
              <a:pathLst>
                <a:path extrusionOk="0" fill="none" h="411" w="901">
                  <a:moveTo>
                    <a:pt x="0" y="410"/>
                  </a:moveTo>
                  <a:lnTo>
                    <a:pt x="901" y="1"/>
                  </a:ln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2" name="Google Shape;1072;p15"/>
            <p:cNvSpPr/>
            <p:nvPr/>
          </p:nvSpPr>
          <p:spPr>
            <a:xfrm>
              <a:off x="8333749" y="1957572"/>
              <a:ext cx="25235" cy="34617"/>
            </a:xfrm>
            <a:custGeom>
              <a:rect b="b" l="l" r="r" t="t"/>
              <a:pathLst>
                <a:path extrusionOk="0" fill="none" h="594" w="433">
                  <a:moveTo>
                    <a:pt x="0" y="593"/>
                  </a:moveTo>
                  <a:lnTo>
                    <a:pt x="432" y="1"/>
                  </a:ln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3" name="Google Shape;1073;p15"/>
            <p:cNvSpPr/>
            <p:nvPr/>
          </p:nvSpPr>
          <p:spPr>
            <a:xfrm>
              <a:off x="8311544" y="1943935"/>
              <a:ext cx="36367" cy="2156"/>
            </a:xfrm>
            <a:custGeom>
              <a:rect b="b" l="l" r="r" t="t"/>
              <a:pathLst>
                <a:path extrusionOk="0" fill="none" h="37" w="624">
                  <a:moveTo>
                    <a:pt x="1" y="37"/>
                  </a:moveTo>
                  <a:lnTo>
                    <a:pt x="623" y="0"/>
                  </a:ln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4" name="Google Shape;1074;p15"/>
            <p:cNvSpPr/>
            <p:nvPr/>
          </p:nvSpPr>
          <p:spPr>
            <a:xfrm>
              <a:off x="8320112" y="1819627"/>
              <a:ext cx="224436" cy="196628"/>
            </a:xfrm>
            <a:custGeom>
              <a:rect b="b" l="l" r="r" t="t"/>
              <a:pathLst>
                <a:path extrusionOk="0" h="3374" w="3851">
                  <a:moveTo>
                    <a:pt x="1929" y="0"/>
                  </a:moveTo>
                  <a:cubicBezTo>
                    <a:pt x="1681" y="0"/>
                    <a:pt x="1430" y="55"/>
                    <a:pt x="1193" y="172"/>
                  </a:cubicBezTo>
                  <a:cubicBezTo>
                    <a:pt x="352" y="574"/>
                    <a:pt x="0" y="1584"/>
                    <a:pt x="410" y="2426"/>
                  </a:cubicBezTo>
                  <a:cubicBezTo>
                    <a:pt x="704" y="3024"/>
                    <a:pt x="1305" y="3373"/>
                    <a:pt x="1929" y="3373"/>
                  </a:cubicBezTo>
                  <a:cubicBezTo>
                    <a:pt x="2177" y="3373"/>
                    <a:pt x="2428" y="3318"/>
                    <a:pt x="2665" y="3202"/>
                  </a:cubicBezTo>
                  <a:cubicBezTo>
                    <a:pt x="3499" y="2799"/>
                    <a:pt x="3850" y="1789"/>
                    <a:pt x="3448" y="948"/>
                  </a:cubicBezTo>
                  <a:cubicBezTo>
                    <a:pt x="3154" y="350"/>
                    <a:pt x="2553" y="0"/>
                    <a:pt x="192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5" name="Google Shape;1075;p15"/>
            <p:cNvSpPr/>
            <p:nvPr/>
          </p:nvSpPr>
          <p:spPr>
            <a:xfrm>
              <a:off x="8333341" y="1911940"/>
              <a:ext cx="34152" cy="79840"/>
            </a:xfrm>
            <a:custGeom>
              <a:rect b="b" l="l" r="r" t="t"/>
              <a:pathLst>
                <a:path extrusionOk="0" fill="none" h="1370" w="586">
                  <a:moveTo>
                    <a:pt x="586" y="1369"/>
                  </a:moveTo>
                  <a:cubicBezTo>
                    <a:pt x="417" y="1223"/>
                    <a:pt x="286" y="1047"/>
                    <a:pt x="183" y="842"/>
                  </a:cubicBezTo>
                  <a:cubicBezTo>
                    <a:pt x="51" y="571"/>
                    <a:pt x="0" y="279"/>
                    <a:pt x="15" y="0"/>
                  </a:cubicBez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6" name="Google Shape;1076;p15"/>
            <p:cNvSpPr/>
            <p:nvPr/>
          </p:nvSpPr>
          <p:spPr>
            <a:xfrm>
              <a:off x="8494545" y="1841948"/>
              <a:ext cx="36775" cy="78558"/>
            </a:xfrm>
            <a:custGeom>
              <a:rect b="b" l="l" r="r" t="t"/>
              <a:pathLst>
                <a:path extrusionOk="0" fill="none" h="1348" w="631">
                  <a:moveTo>
                    <a:pt x="1" y="1"/>
                  </a:moveTo>
                  <a:cubicBezTo>
                    <a:pt x="184" y="147"/>
                    <a:pt x="338" y="338"/>
                    <a:pt x="455" y="565"/>
                  </a:cubicBezTo>
                  <a:cubicBezTo>
                    <a:pt x="572" y="821"/>
                    <a:pt x="630" y="1084"/>
                    <a:pt x="623" y="1348"/>
                  </a:cubicBez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77" name="Google Shape;1077;p15"/>
          <p:cNvGrpSpPr/>
          <p:nvPr/>
        </p:nvGrpSpPr>
        <p:grpSpPr>
          <a:xfrm>
            <a:off x="6685435" y="129688"/>
            <a:ext cx="354442" cy="292678"/>
            <a:chOff x="6685435" y="129688"/>
            <a:chExt cx="354442" cy="292678"/>
          </a:xfrm>
        </p:grpSpPr>
        <p:sp>
          <p:nvSpPr>
            <p:cNvPr id="1078" name="Google Shape;1078;p15"/>
            <p:cNvSpPr/>
            <p:nvPr/>
          </p:nvSpPr>
          <p:spPr>
            <a:xfrm rot="3599942">
              <a:off x="6931566" y="301230"/>
              <a:ext cx="92196" cy="90445"/>
            </a:xfrm>
            <a:custGeom>
              <a:rect b="b" l="l" r="r" t="t"/>
              <a:pathLst>
                <a:path extrusionOk="0" h="1552" w="1582">
                  <a:moveTo>
                    <a:pt x="693" y="1"/>
                  </a:moveTo>
                  <a:cubicBezTo>
                    <a:pt x="395" y="1"/>
                    <a:pt x="1" y="917"/>
                    <a:pt x="1" y="917"/>
                  </a:cubicBezTo>
                  <a:cubicBezTo>
                    <a:pt x="1" y="917"/>
                    <a:pt x="59" y="1532"/>
                    <a:pt x="235" y="1532"/>
                  </a:cubicBezTo>
                  <a:cubicBezTo>
                    <a:pt x="311" y="1532"/>
                    <a:pt x="559" y="1552"/>
                    <a:pt x="820" y="1552"/>
                  </a:cubicBezTo>
                  <a:cubicBezTo>
                    <a:pt x="1187" y="1552"/>
                    <a:pt x="1581" y="1512"/>
                    <a:pt x="1560" y="1319"/>
                  </a:cubicBezTo>
                  <a:cubicBezTo>
                    <a:pt x="1543" y="1136"/>
                    <a:pt x="1319" y="1096"/>
                    <a:pt x="1123" y="1096"/>
                  </a:cubicBezTo>
                  <a:cubicBezTo>
                    <a:pt x="967" y="1096"/>
                    <a:pt x="828" y="1122"/>
                    <a:pt x="828" y="1122"/>
                  </a:cubicBezTo>
                  <a:cubicBezTo>
                    <a:pt x="828" y="1122"/>
                    <a:pt x="1450" y="909"/>
                    <a:pt x="1318" y="646"/>
                  </a:cubicBezTo>
                  <a:cubicBezTo>
                    <a:pt x="1282" y="567"/>
                    <a:pt x="1207" y="539"/>
                    <a:pt x="1119" y="539"/>
                  </a:cubicBezTo>
                  <a:cubicBezTo>
                    <a:pt x="906" y="539"/>
                    <a:pt x="615" y="704"/>
                    <a:pt x="615" y="704"/>
                  </a:cubicBezTo>
                  <a:cubicBezTo>
                    <a:pt x="615" y="704"/>
                    <a:pt x="1011" y="31"/>
                    <a:pt x="711" y="2"/>
                  </a:cubicBezTo>
                  <a:cubicBezTo>
                    <a:pt x="705" y="1"/>
                    <a:pt x="699" y="1"/>
                    <a:pt x="6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9" name="Google Shape;1079;p15"/>
            <p:cNvSpPr/>
            <p:nvPr/>
          </p:nvSpPr>
          <p:spPr>
            <a:xfrm rot="3599942">
              <a:off x="6924403" y="323048"/>
              <a:ext cx="52509" cy="24359"/>
            </a:xfrm>
            <a:custGeom>
              <a:rect b="b" l="l" r="r" t="t"/>
              <a:pathLst>
                <a:path extrusionOk="0" fill="none" h="418" w="901">
                  <a:moveTo>
                    <a:pt x="900" y="1"/>
                  </a:moveTo>
                  <a:lnTo>
                    <a:pt x="0" y="418"/>
                  </a:ln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0" name="Google Shape;1080;p15"/>
            <p:cNvSpPr/>
            <p:nvPr/>
          </p:nvSpPr>
          <p:spPr>
            <a:xfrm rot="3599942">
              <a:off x="6945891" y="302582"/>
              <a:ext cx="25235" cy="34558"/>
            </a:xfrm>
            <a:custGeom>
              <a:rect b="b" l="l" r="r" t="t"/>
              <a:pathLst>
                <a:path extrusionOk="0" fill="none" h="593" w="433">
                  <a:moveTo>
                    <a:pt x="432" y="0"/>
                  </a:moveTo>
                  <a:lnTo>
                    <a:pt x="0" y="593"/>
                  </a:ln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1" name="Google Shape;1081;p15"/>
            <p:cNvSpPr/>
            <p:nvPr/>
          </p:nvSpPr>
          <p:spPr>
            <a:xfrm rot="3599942">
              <a:off x="6922793" y="348071"/>
              <a:ext cx="36307" cy="2214"/>
            </a:xfrm>
            <a:custGeom>
              <a:rect b="b" l="l" r="r" t="t"/>
              <a:pathLst>
                <a:path extrusionOk="0" fill="none" h="38" w="623">
                  <a:moveTo>
                    <a:pt x="623" y="1"/>
                  </a:moveTo>
                  <a:lnTo>
                    <a:pt x="1" y="37"/>
                  </a:ln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2" name="Google Shape;1082;p15"/>
            <p:cNvSpPr/>
            <p:nvPr/>
          </p:nvSpPr>
          <p:spPr>
            <a:xfrm rot="3599942">
              <a:off x="6701697" y="156320"/>
              <a:ext cx="92313" cy="90852"/>
            </a:xfrm>
            <a:custGeom>
              <a:rect b="b" l="l" r="r" t="t"/>
              <a:pathLst>
                <a:path extrusionOk="0" h="1559" w="1584">
                  <a:moveTo>
                    <a:pt x="762" y="0"/>
                  </a:moveTo>
                  <a:cubicBezTo>
                    <a:pt x="396" y="0"/>
                    <a:pt x="0" y="40"/>
                    <a:pt x="17" y="233"/>
                  </a:cubicBezTo>
                  <a:cubicBezTo>
                    <a:pt x="38" y="416"/>
                    <a:pt x="264" y="456"/>
                    <a:pt x="460" y="456"/>
                  </a:cubicBezTo>
                  <a:cubicBezTo>
                    <a:pt x="618" y="456"/>
                    <a:pt x="757" y="430"/>
                    <a:pt x="757" y="430"/>
                  </a:cubicBezTo>
                  <a:lnTo>
                    <a:pt x="757" y="430"/>
                  </a:lnTo>
                  <a:cubicBezTo>
                    <a:pt x="757" y="430"/>
                    <a:pt x="135" y="642"/>
                    <a:pt x="259" y="913"/>
                  </a:cubicBezTo>
                  <a:cubicBezTo>
                    <a:pt x="297" y="989"/>
                    <a:pt x="371" y="1015"/>
                    <a:pt x="457" y="1015"/>
                  </a:cubicBezTo>
                  <a:cubicBezTo>
                    <a:pt x="674" y="1015"/>
                    <a:pt x="969" y="847"/>
                    <a:pt x="969" y="847"/>
                  </a:cubicBezTo>
                  <a:lnTo>
                    <a:pt x="969" y="847"/>
                  </a:lnTo>
                  <a:cubicBezTo>
                    <a:pt x="969" y="847"/>
                    <a:pt x="574" y="1521"/>
                    <a:pt x="874" y="1557"/>
                  </a:cubicBezTo>
                  <a:cubicBezTo>
                    <a:pt x="878" y="1558"/>
                    <a:pt x="883" y="1558"/>
                    <a:pt x="887" y="1558"/>
                  </a:cubicBezTo>
                  <a:cubicBezTo>
                    <a:pt x="1186" y="1558"/>
                    <a:pt x="1584" y="635"/>
                    <a:pt x="1584" y="635"/>
                  </a:cubicBezTo>
                  <a:cubicBezTo>
                    <a:pt x="1584" y="635"/>
                    <a:pt x="1525" y="20"/>
                    <a:pt x="1342" y="20"/>
                  </a:cubicBezTo>
                  <a:cubicBezTo>
                    <a:pt x="1269" y="20"/>
                    <a:pt x="1023" y="0"/>
                    <a:pt x="76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3" name="Google Shape;1083;p15"/>
            <p:cNvSpPr/>
            <p:nvPr/>
          </p:nvSpPr>
          <p:spPr>
            <a:xfrm rot="3599942">
              <a:off x="6752015" y="202593"/>
              <a:ext cx="52509" cy="23951"/>
            </a:xfrm>
            <a:custGeom>
              <a:rect b="b" l="l" r="r" t="t"/>
              <a:pathLst>
                <a:path extrusionOk="0" fill="none" h="411" w="901">
                  <a:moveTo>
                    <a:pt x="0" y="410"/>
                  </a:moveTo>
                  <a:lnTo>
                    <a:pt x="901" y="1"/>
                  </a:ln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4" name="Google Shape;1084;p15"/>
            <p:cNvSpPr/>
            <p:nvPr/>
          </p:nvSpPr>
          <p:spPr>
            <a:xfrm rot="3599942">
              <a:off x="6757601" y="212744"/>
              <a:ext cx="25235" cy="34616"/>
            </a:xfrm>
            <a:custGeom>
              <a:rect b="b" l="l" r="r" t="t"/>
              <a:pathLst>
                <a:path extrusionOk="0" fill="none" h="594" w="433">
                  <a:moveTo>
                    <a:pt x="0" y="593"/>
                  </a:moveTo>
                  <a:lnTo>
                    <a:pt x="432" y="1"/>
                  </a:ln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5" name="Google Shape;1085;p15"/>
            <p:cNvSpPr/>
            <p:nvPr/>
          </p:nvSpPr>
          <p:spPr>
            <a:xfrm rot="3599942">
              <a:off x="6769581" y="199630"/>
              <a:ext cx="36366" cy="2156"/>
            </a:xfrm>
            <a:custGeom>
              <a:rect b="b" l="l" r="r" t="t"/>
              <a:pathLst>
                <a:path extrusionOk="0" fill="none" h="37" w="624">
                  <a:moveTo>
                    <a:pt x="1" y="37"/>
                  </a:moveTo>
                  <a:lnTo>
                    <a:pt x="623" y="0"/>
                  </a:ln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6" name="Google Shape;1086;p15"/>
            <p:cNvSpPr/>
            <p:nvPr/>
          </p:nvSpPr>
          <p:spPr>
            <a:xfrm rot="3599942">
              <a:off x="6750296" y="177715"/>
              <a:ext cx="224430" cy="196624"/>
            </a:xfrm>
            <a:custGeom>
              <a:rect b="b" l="l" r="r" t="t"/>
              <a:pathLst>
                <a:path extrusionOk="0" h="3374" w="3851">
                  <a:moveTo>
                    <a:pt x="1929" y="0"/>
                  </a:moveTo>
                  <a:cubicBezTo>
                    <a:pt x="1681" y="0"/>
                    <a:pt x="1430" y="55"/>
                    <a:pt x="1193" y="172"/>
                  </a:cubicBezTo>
                  <a:cubicBezTo>
                    <a:pt x="352" y="574"/>
                    <a:pt x="0" y="1584"/>
                    <a:pt x="410" y="2426"/>
                  </a:cubicBezTo>
                  <a:cubicBezTo>
                    <a:pt x="704" y="3024"/>
                    <a:pt x="1305" y="3373"/>
                    <a:pt x="1929" y="3373"/>
                  </a:cubicBezTo>
                  <a:cubicBezTo>
                    <a:pt x="2177" y="3373"/>
                    <a:pt x="2428" y="3318"/>
                    <a:pt x="2665" y="3202"/>
                  </a:cubicBezTo>
                  <a:cubicBezTo>
                    <a:pt x="3499" y="2799"/>
                    <a:pt x="3850" y="1789"/>
                    <a:pt x="3448" y="948"/>
                  </a:cubicBezTo>
                  <a:cubicBezTo>
                    <a:pt x="3154" y="350"/>
                    <a:pt x="2553" y="0"/>
                    <a:pt x="192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7" name="Google Shape;1087;p15"/>
            <p:cNvSpPr/>
            <p:nvPr/>
          </p:nvSpPr>
          <p:spPr>
            <a:xfrm rot="3599942">
              <a:off x="6775104" y="182131"/>
              <a:ext cx="34151" cy="79838"/>
            </a:xfrm>
            <a:custGeom>
              <a:rect b="b" l="l" r="r" t="t"/>
              <a:pathLst>
                <a:path extrusionOk="0" fill="none" h="1370" w="586">
                  <a:moveTo>
                    <a:pt x="586" y="1369"/>
                  </a:moveTo>
                  <a:cubicBezTo>
                    <a:pt x="417" y="1223"/>
                    <a:pt x="286" y="1047"/>
                    <a:pt x="183" y="842"/>
                  </a:cubicBezTo>
                  <a:cubicBezTo>
                    <a:pt x="51" y="571"/>
                    <a:pt x="0" y="279"/>
                    <a:pt x="15" y="0"/>
                  </a:cubicBez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8" name="Google Shape;1088;p15"/>
            <p:cNvSpPr/>
            <p:nvPr/>
          </p:nvSpPr>
          <p:spPr>
            <a:xfrm rot="3599942">
              <a:off x="6916219" y="288193"/>
              <a:ext cx="36774" cy="78556"/>
            </a:xfrm>
            <a:custGeom>
              <a:rect b="b" l="l" r="r" t="t"/>
              <a:pathLst>
                <a:path extrusionOk="0" fill="none" h="1348" w="631">
                  <a:moveTo>
                    <a:pt x="1" y="1"/>
                  </a:moveTo>
                  <a:cubicBezTo>
                    <a:pt x="184" y="147"/>
                    <a:pt x="338" y="338"/>
                    <a:pt x="455" y="565"/>
                  </a:cubicBezTo>
                  <a:cubicBezTo>
                    <a:pt x="572" y="821"/>
                    <a:pt x="630" y="1084"/>
                    <a:pt x="623" y="1348"/>
                  </a:cubicBez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89" name="Google Shape;1089;p15"/>
          <p:cNvGrpSpPr/>
          <p:nvPr/>
        </p:nvGrpSpPr>
        <p:grpSpPr>
          <a:xfrm rot="10800000">
            <a:off x="8735568" y="1721832"/>
            <a:ext cx="504395" cy="383089"/>
            <a:chOff x="8053419" y="1138177"/>
            <a:chExt cx="504395" cy="383089"/>
          </a:xfrm>
        </p:grpSpPr>
        <p:sp>
          <p:nvSpPr>
            <p:cNvPr id="1090" name="Google Shape;1090;p15"/>
            <p:cNvSpPr/>
            <p:nvPr/>
          </p:nvSpPr>
          <p:spPr>
            <a:xfrm rot="4500031">
              <a:off x="8417802" y="1382714"/>
              <a:ext cx="130196" cy="120227"/>
            </a:xfrm>
            <a:custGeom>
              <a:rect b="b" l="l" r="r" t="t"/>
              <a:pathLst>
                <a:path extrusionOk="0" h="2002" w="2168">
                  <a:moveTo>
                    <a:pt x="511" y="1"/>
                  </a:moveTo>
                  <a:cubicBezTo>
                    <a:pt x="498" y="1"/>
                    <a:pt x="484" y="2"/>
                    <a:pt x="469" y="6"/>
                  </a:cubicBezTo>
                  <a:cubicBezTo>
                    <a:pt x="103" y="86"/>
                    <a:pt x="1" y="1367"/>
                    <a:pt x="1" y="1367"/>
                  </a:cubicBezTo>
                  <a:cubicBezTo>
                    <a:pt x="1" y="1367"/>
                    <a:pt x="285" y="2002"/>
                    <a:pt x="495" y="2002"/>
                  </a:cubicBezTo>
                  <a:cubicBezTo>
                    <a:pt x="506" y="2002"/>
                    <a:pt x="517" y="2000"/>
                    <a:pt x="528" y="1996"/>
                  </a:cubicBezTo>
                  <a:cubicBezTo>
                    <a:pt x="740" y="1923"/>
                    <a:pt x="2167" y="1587"/>
                    <a:pt x="1999" y="1213"/>
                  </a:cubicBezTo>
                  <a:cubicBezTo>
                    <a:pt x="1949" y="1102"/>
                    <a:pt x="1845" y="1063"/>
                    <a:pt x="1724" y="1063"/>
                  </a:cubicBezTo>
                  <a:cubicBezTo>
                    <a:pt x="1441" y="1063"/>
                    <a:pt x="1062" y="1279"/>
                    <a:pt x="1062" y="1279"/>
                  </a:cubicBezTo>
                  <a:cubicBezTo>
                    <a:pt x="1062" y="1279"/>
                    <a:pt x="1706" y="781"/>
                    <a:pt x="1443" y="518"/>
                  </a:cubicBezTo>
                  <a:cubicBezTo>
                    <a:pt x="1398" y="472"/>
                    <a:pt x="1344" y="453"/>
                    <a:pt x="1286" y="453"/>
                  </a:cubicBezTo>
                  <a:cubicBezTo>
                    <a:pt x="1011" y="453"/>
                    <a:pt x="638" y="877"/>
                    <a:pt x="638" y="877"/>
                  </a:cubicBezTo>
                  <a:cubicBezTo>
                    <a:pt x="638" y="877"/>
                    <a:pt x="819" y="1"/>
                    <a:pt x="51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1" name="Google Shape;1091;p15"/>
            <p:cNvSpPr/>
            <p:nvPr/>
          </p:nvSpPr>
          <p:spPr>
            <a:xfrm rot="4500031">
              <a:off x="8435369" y="1396278"/>
              <a:ext cx="41797" cy="40476"/>
            </a:xfrm>
            <a:custGeom>
              <a:rect b="b" l="l" r="r" t="t"/>
              <a:pathLst>
                <a:path extrusionOk="0" fill="none" h="674" w="696">
                  <a:moveTo>
                    <a:pt x="696" y="0"/>
                  </a:moveTo>
                  <a:lnTo>
                    <a:pt x="0" y="673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2" name="Google Shape;1092;p15"/>
            <p:cNvSpPr/>
            <p:nvPr/>
          </p:nvSpPr>
          <p:spPr>
            <a:xfrm rot="4500031">
              <a:off x="8456903" y="1379878"/>
              <a:ext cx="12371" cy="40897"/>
            </a:xfrm>
            <a:custGeom>
              <a:rect b="b" l="l" r="r" t="t"/>
              <a:pathLst>
                <a:path extrusionOk="0" fill="none" h="681" w="206">
                  <a:moveTo>
                    <a:pt x="206" y="0"/>
                  </a:moveTo>
                  <a:lnTo>
                    <a:pt x="1" y="68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3" name="Google Shape;1093;p15"/>
            <p:cNvSpPr/>
            <p:nvPr/>
          </p:nvSpPr>
          <p:spPr>
            <a:xfrm rot="4500031">
              <a:off x="8430916" y="1423986"/>
              <a:ext cx="33930" cy="14113"/>
            </a:xfrm>
            <a:custGeom>
              <a:rect b="b" l="l" r="r" t="t"/>
              <a:pathLst>
                <a:path extrusionOk="0" fill="none" h="235" w="565">
                  <a:moveTo>
                    <a:pt x="564" y="0"/>
                  </a:moveTo>
                  <a:lnTo>
                    <a:pt x="1" y="234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4" name="Google Shape;1094;p15"/>
            <p:cNvSpPr/>
            <p:nvPr/>
          </p:nvSpPr>
          <p:spPr>
            <a:xfrm rot="4500031">
              <a:off x="8063228" y="1156494"/>
              <a:ext cx="130136" cy="120167"/>
            </a:xfrm>
            <a:custGeom>
              <a:rect b="b" l="l" r="r" t="t"/>
              <a:pathLst>
                <a:path extrusionOk="0" h="2001" w="2167">
                  <a:moveTo>
                    <a:pt x="1669" y="1"/>
                  </a:moveTo>
                  <a:cubicBezTo>
                    <a:pt x="1659" y="1"/>
                    <a:pt x="1649" y="2"/>
                    <a:pt x="1640" y="5"/>
                  </a:cubicBezTo>
                  <a:cubicBezTo>
                    <a:pt x="1427" y="78"/>
                    <a:pt x="0" y="415"/>
                    <a:pt x="169" y="788"/>
                  </a:cubicBezTo>
                  <a:cubicBezTo>
                    <a:pt x="219" y="897"/>
                    <a:pt x="322" y="935"/>
                    <a:pt x="442" y="935"/>
                  </a:cubicBezTo>
                  <a:cubicBezTo>
                    <a:pt x="726" y="935"/>
                    <a:pt x="1105" y="722"/>
                    <a:pt x="1105" y="722"/>
                  </a:cubicBezTo>
                  <a:lnTo>
                    <a:pt x="1105" y="722"/>
                  </a:lnTo>
                  <a:cubicBezTo>
                    <a:pt x="1105" y="722"/>
                    <a:pt x="461" y="1220"/>
                    <a:pt x="725" y="1483"/>
                  </a:cubicBezTo>
                  <a:cubicBezTo>
                    <a:pt x="770" y="1530"/>
                    <a:pt x="823" y="1549"/>
                    <a:pt x="881" y="1549"/>
                  </a:cubicBezTo>
                  <a:cubicBezTo>
                    <a:pt x="1156" y="1549"/>
                    <a:pt x="1530" y="1125"/>
                    <a:pt x="1530" y="1125"/>
                  </a:cubicBezTo>
                  <a:lnTo>
                    <a:pt x="1530" y="1125"/>
                  </a:lnTo>
                  <a:cubicBezTo>
                    <a:pt x="1530" y="1125"/>
                    <a:pt x="1348" y="2001"/>
                    <a:pt x="1656" y="2001"/>
                  </a:cubicBezTo>
                  <a:cubicBezTo>
                    <a:pt x="1670" y="2001"/>
                    <a:pt x="1683" y="1999"/>
                    <a:pt x="1698" y="1996"/>
                  </a:cubicBezTo>
                  <a:cubicBezTo>
                    <a:pt x="2064" y="1915"/>
                    <a:pt x="2167" y="634"/>
                    <a:pt x="2167" y="634"/>
                  </a:cubicBezTo>
                  <a:cubicBezTo>
                    <a:pt x="2167" y="634"/>
                    <a:pt x="1880" y="1"/>
                    <a:pt x="16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5" name="Google Shape;1095;p15"/>
            <p:cNvSpPr/>
            <p:nvPr/>
          </p:nvSpPr>
          <p:spPr>
            <a:xfrm rot="4500031">
              <a:off x="8142554" y="1222974"/>
              <a:ext cx="40957" cy="40897"/>
            </a:xfrm>
            <a:custGeom>
              <a:rect b="b" l="l" r="r" t="t"/>
              <a:pathLst>
                <a:path extrusionOk="0" fill="none" h="681" w="682">
                  <a:moveTo>
                    <a:pt x="1" y="681"/>
                  </a:moveTo>
                  <a:lnTo>
                    <a:pt x="682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6" name="Google Shape;1096;p15"/>
            <p:cNvSpPr/>
            <p:nvPr/>
          </p:nvSpPr>
          <p:spPr>
            <a:xfrm rot="4500031">
              <a:off x="8150881" y="1238807"/>
              <a:ext cx="11530" cy="41377"/>
            </a:xfrm>
            <a:custGeom>
              <a:rect b="b" l="l" r="r" t="t"/>
              <a:pathLst>
                <a:path extrusionOk="0" fill="none" h="689" w="192">
                  <a:moveTo>
                    <a:pt x="1" y="689"/>
                  </a:moveTo>
                  <a:lnTo>
                    <a:pt x="191" y="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7" name="Google Shape;1097;p15"/>
            <p:cNvSpPr/>
            <p:nvPr/>
          </p:nvSpPr>
          <p:spPr>
            <a:xfrm rot="4500031">
              <a:off x="8154610" y="1221427"/>
              <a:ext cx="33510" cy="14533"/>
            </a:xfrm>
            <a:custGeom>
              <a:rect b="b" l="l" r="r" t="t"/>
              <a:pathLst>
                <a:path extrusionOk="0" fill="none" h="242" w="558">
                  <a:moveTo>
                    <a:pt x="1" y="242"/>
                  </a:moveTo>
                  <a:lnTo>
                    <a:pt x="557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8" name="Google Shape;1098;p15"/>
            <p:cNvSpPr/>
            <p:nvPr/>
          </p:nvSpPr>
          <p:spPr>
            <a:xfrm rot="4500031">
              <a:off x="8168501" y="1200495"/>
              <a:ext cx="276127" cy="259732"/>
            </a:xfrm>
            <a:custGeom>
              <a:rect b="b" l="l" r="r" t="t"/>
              <a:pathLst>
                <a:path extrusionOk="0" h="4325" w="4598">
                  <a:moveTo>
                    <a:pt x="3243" y="0"/>
                  </a:moveTo>
                  <a:cubicBezTo>
                    <a:pt x="2932" y="0"/>
                    <a:pt x="2622" y="117"/>
                    <a:pt x="2387" y="353"/>
                  </a:cubicBezTo>
                  <a:lnTo>
                    <a:pt x="491" y="2226"/>
                  </a:lnTo>
                  <a:cubicBezTo>
                    <a:pt x="8" y="2702"/>
                    <a:pt x="1" y="3478"/>
                    <a:pt x="476" y="3961"/>
                  </a:cubicBezTo>
                  <a:cubicBezTo>
                    <a:pt x="715" y="4204"/>
                    <a:pt x="1029" y="4324"/>
                    <a:pt x="1345" y="4324"/>
                  </a:cubicBezTo>
                  <a:cubicBezTo>
                    <a:pt x="1657" y="4324"/>
                    <a:pt x="1970" y="4205"/>
                    <a:pt x="2211" y="3968"/>
                  </a:cubicBezTo>
                  <a:lnTo>
                    <a:pt x="4107" y="2102"/>
                  </a:lnTo>
                  <a:cubicBezTo>
                    <a:pt x="4590" y="1626"/>
                    <a:pt x="4597" y="850"/>
                    <a:pt x="4121" y="367"/>
                  </a:cubicBezTo>
                  <a:cubicBezTo>
                    <a:pt x="3881" y="123"/>
                    <a:pt x="3562" y="0"/>
                    <a:pt x="324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9" name="Google Shape;1099;p15"/>
            <p:cNvSpPr/>
            <p:nvPr/>
          </p:nvSpPr>
          <p:spPr>
            <a:xfrm rot="4500031">
              <a:off x="8182795" y="1268806"/>
              <a:ext cx="78310" cy="78310"/>
            </a:xfrm>
            <a:custGeom>
              <a:rect b="b" l="l" r="r" t="t"/>
              <a:pathLst>
                <a:path extrusionOk="0" fill="none" h="1304" w="1304">
                  <a:moveTo>
                    <a:pt x="1069" y="1076"/>
                  </a:moveTo>
                  <a:cubicBezTo>
                    <a:pt x="835" y="1303"/>
                    <a:pt x="462" y="1303"/>
                    <a:pt x="235" y="1069"/>
                  </a:cubicBezTo>
                  <a:cubicBezTo>
                    <a:pt x="1" y="835"/>
                    <a:pt x="8" y="462"/>
                    <a:pt x="235" y="235"/>
                  </a:cubicBezTo>
                  <a:cubicBezTo>
                    <a:pt x="469" y="0"/>
                    <a:pt x="843" y="8"/>
                    <a:pt x="1077" y="235"/>
                  </a:cubicBezTo>
                  <a:cubicBezTo>
                    <a:pt x="1304" y="469"/>
                    <a:pt x="1304" y="842"/>
                    <a:pt x="1069" y="1076"/>
                  </a:cubicBezTo>
                  <a:close/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0" name="Google Shape;1100;p15"/>
            <p:cNvSpPr/>
            <p:nvPr/>
          </p:nvSpPr>
          <p:spPr>
            <a:xfrm rot="4500031">
              <a:off x="8299905" y="1245805"/>
              <a:ext cx="70863" cy="70383"/>
            </a:xfrm>
            <a:custGeom>
              <a:rect b="b" l="l" r="r" t="t"/>
              <a:pathLst>
                <a:path extrusionOk="0" fill="none" h="1172" w="1180">
                  <a:moveTo>
                    <a:pt x="1" y="784"/>
                  </a:moveTo>
                  <a:cubicBezTo>
                    <a:pt x="30" y="842"/>
                    <a:pt x="59" y="894"/>
                    <a:pt x="111" y="938"/>
                  </a:cubicBezTo>
                  <a:cubicBezTo>
                    <a:pt x="338" y="1172"/>
                    <a:pt x="711" y="1172"/>
                    <a:pt x="945" y="945"/>
                  </a:cubicBezTo>
                  <a:cubicBezTo>
                    <a:pt x="1179" y="718"/>
                    <a:pt x="1179" y="337"/>
                    <a:pt x="952" y="110"/>
                  </a:cubicBezTo>
                  <a:cubicBezTo>
                    <a:pt x="901" y="59"/>
                    <a:pt x="850" y="23"/>
                    <a:pt x="791" y="1"/>
                  </a:cubicBez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1" name="Google Shape;1101;p15"/>
            <p:cNvSpPr/>
            <p:nvPr/>
          </p:nvSpPr>
          <p:spPr>
            <a:xfrm rot="4500031">
              <a:off x="8404312" y="1361587"/>
              <a:ext cx="60294" cy="38735"/>
            </a:xfrm>
            <a:custGeom>
              <a:rect b="b" l="l" r="r" t="t"/>
              <a:pathLst>
                <a:path extrusionOk="0" fill="none" h="645" w="1004">
                  <a:moveTo>
                    <a:pt x="1" y="0"/>
                  </a:moveTo>
                  <a:cubicBezTo>
                    <a:pt x="1" y="147"/>
                    <a:pt x="59" y="293"/>
                    <a:pt x="169" y="410"/>
                  </a:cubicBezTo>
                  <a:cubicBezTo>
                    <a:pt x="396" y="644"/>
                    <a:pt x="769" y="644"/>
                    <a:pt x="1003" y="418"/>
                  </a:cubicBez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2" name="Google Shape;1102;p15"/>
            <p:cNvSpPr/>
            <p:nvPr/>
          </p:nvSpPr>
          <p:spPr>
            <a:xfrm rot="4500031">
              <a:off x="8296183" y="1369418"/>
              <a:ext cx="73025" cy="73506"/>
            </a:xfrm>
            <a:custGeom>
              <a:rect b="b" l="l" r="r" t="t"/>
              <a:pathLst>
                <a:path extrusionOk="0" fill="none" h="1224" w="1216">
                  <a:moveTo>
                    <a:pt x="1216" y="484"/>
                  </a:moveTo>
                  <a:cubicBezTo>
                    <a:pt x="1186" y="396"/>
                    <a:pt x="1142" y="308"/>
                    <a:pt x="1069" y="235"/>
                  </a:cubicBezTo>
                  <a:cubicBezTo>
                    <a:pt x="842" y="1"/>
                    <a:pt x="469" y="1"/>
                    <a:pt x="235" y="228"/>
                  </a:cubicBezTo>
                  <a:cubicBezTo>
                    <a:pt x="0" y="455"/>
                    <a:pt x="0" y="835"/>
                    <a:pt x="227" y="1062"/>
                  </a:cubicBezTo>
                  <a:cubicBezTo>
                    <a:pt x="308" y="1143"/>
                    <a:pt x="403" y="1194"/>
                    <a:pt x="498" y="1223"/>
                  </a:cubicBez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3" name="Google Shape;1103;p15"/>
            <p:cNvSpPr/>
            <p:nvPr/>
          </p:nvSpPr>
          <p:spPr>
            <a:xfrm rot="4500031">
              <a:off x="8156437" y="1227277"/>
              <a:ext cx="62456" cy="65098"/>
            </a:xfrm>
            <a:custGeom>
              <a:rect b="b" l="l" r="r" t="t"/>
              <a:pathLst>
                <a:path extrusionOk="0" fill="none" h="1084" w="1040">
                  <a:moveTo>
                    <a:pt x="1040" y="1084"/>
                  </a:moveTo>
                  <a:cubicBezTo>
                    <a:pt x="783" y="1047"/>
                    <a:pt x="542" y="930"/>
                    <a:pt x="344" y="732"/>
                  </a:cubicBezTo>
                  <a:lnTo>
                    <a:pt x="344" y="732"/>
                  </a:lnTo>
                  <a:cubicBezTo>
                    <a:pt x="139" y="527"/>
                    <a:pt x="30" y="264"/>
                    <a:pt x="0" y="0"/>
                  </a:cubicBez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4" name="Google Shape;1104;p15"/>
            <p:cNvSpPr/>
            <p:nvPr/>
          </p:nvSpPr>
          <p:spPr>
            <a:xfrm rot="4500031">
              <a:off x="8396998" y="1369528"/>
              <a:ext cx="62456" cy="59393"/>
            </a:xfrm>
            <a:custGeom>
              <a:rect b="b" l="l" r="r" t="t"/>
              <a:pathLst>
                <a:path extrusionOk="0" fill="none" h="989" w="1040">
                  <a:moveTo>
                    <a:pt x="0" y="1"/>
                  </a:moveTo>
                  <a:cubicBezTo>
                    <a:pt x="257" y="37"/>
                    <a:pt x="505" y="154"/>
                    <a:pt x="703" y="359"/>
                  </a:cubicBezTo>
                  <a:lnTo>
                    <a:pt x="703" y="359"/>
                  </a:lnTo>
                  <a:cubicBezTo>
                    <a:pt x="886" y="535"/>
                    <a:pt x="996" y="762"/>
                    <a:pt x="1040" y="989"/>
                  </a:cubicBez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05" name="Google Shape;1105;p15"/>
          <p:cNvGrpSpPr/>
          <p:nvPr/>
        </p:nvGrpSpPr>
        <p:grpSpPr>
          <a:xfrm rot="5050112">
            <a:off x="2390576" y="4494807"/>
            <a:ext cx="446655" cy="401314"/>
            <a:chOff x="4625558" y="-87319"/>
            <a:chExt cx="446666" cy="401324"/>
          </a:xfrm>
        </p:grpSpPr>
        <p:sp>
          <p:nvSpPr>
            <p:cNvPr id="1106" name="Google Shape;1106;p15"/>
            <p:cNvSpPr/>
            <p:nvPr/>
          </p:nvSpPr>
          <p:spPr>
            <a:xfrm rot="53098">
              <a:off x="4941110" y="-86320"/>
              <a:ext cx="130193" cy="120224"/>
            </a:xfrm>
            <a:custGeom>
              <a:rect b="b" l="l" r="r" t="t"/>
              <a:pathLst>
                <a:path extrusionOk="0" h="2002" w="2168">
                  <a:moveTo>
                    <a:pt x="511" y="1"/>
                  </a:moveTo>
                  <a:cubicBezTo>
                    <a:pt x="498" y="1"/>
                    <a:pt x="484" y="2"/>
                    <a:pt x="469" y="6"/>
                  </a:cubicBezTo>
                  <a:cubicBezTo>
                    <a:pt x="103" y="86"/>
                    <a:pt x="1" y="1367"/>
                    <a:pt x="1" y="1367"/>
                  </a:cubicBezTo>
                  <a:cubicBezTo>
                    <a:pt x="1" y="1367"/>
                    <a:pt x="285" y="2002"/>
                    <a:pt x="495" y="2002"/>
                  </a:cubicBezTo>
                  <a:cubicBezTo>
                    <a:pt x="506" y="2002"/>
                    <a:pt x="517" y="2000"/>
                    <a:pt x="528" y="1996"/>
                  </a:cubicBezTo>
                  <a:cubicBezTo>
                    <a:pt x="740" y="1923"/>
                    <a:pt x="2167" y="1587"/>
                    <a:pt x="1999" y="1213"/>
                  </a:cubicBezTo>
                  <a:cubicBezTo>
                    <a:pt x="1949" y="1102"/>
                    <a:pt x="1845" y="1063"/>
                    <a:pt x="1724" y="1063"/>
                  </a:cubicBezTo>
                  <a:cubicBezTo>
                    <a:pt x="1441" y="1063"/>
                    <a:pt x="1062" y="1279"/>
                    <a:pt x="1062" y="1279"/>
                  </a:cubicBezTo>
                  <a:cubicBezTo>
                    <a:pt x="1062" y="1279"/>
                    <a:pt x="1706" y="781"/>
                    <a:pt x="1443" y="518"/>
                  </a:cubicBezTo>
                  <a:cubicBezTo>
                    <a:pt x="1398" y="472"/>
                    <a:pt x="1344" y="453"/>
                    <a:pt x="1286" y="453"/>
                  </a:cubicBezTo>
                  <a:cubicBezTo>
                    <a:pt x="1011" y="453"/>
                    <a:pt x="638" y="877"/>
                    <a:pt x="638" y="877"/>
                  </a:cubicBezTo>
                  <a:cubicBezTo>
                    <a:pt x="638" y="877"/>
                    <a:pt x="819" y="1"/>
                    <a:pt x="5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7" name="Google Shape;1107;p15"/>
            <p:cNvSpPr/>
            <p:nvPr/>
          </p:nvSpPr>
          <p:spPr>
            <a:xfrm rot="53098">
              <a:off x="4952713" y="-28031"/>
              <a:ext cx="41796" cy="40475"/>
            </a:xfrm>
            <a:custGeom>
              <a:rect b="b" l="l" r="r" t="t"/>
              <a:pathLst>
                <a:path extrusionOk="0" fill="none" h="674" w="696">
                  <a:moveTo>
                    <a:pt x="696" y="0"/>
                  </a:moveTo>
                  <a:lnTo>
                    <a:pt x="0" y="673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8" name="Google Shape;1108;p15"/>
            <p:cNvSpPr/>
            <p:nvPr/>
          </p:nvSpPr>
          <p:spPr>
            <a:xfrm rot="53098">
              <a:off x="4953722" y="-39234"/>
              <a:ext cx="12371" cy="40896"/>
            </a:xfrm>
            <a:custGeom>
              <a:rect b="b" l="l" r="r" t="t"/>
              <a:pathLst>
                <a:path extrusionOk="0" fill="none" h="681" w="206">
                  <a:moveTo>
                    <a:pt x="206" y="0"/>
                  </a:moveTo>
                  <a:lnTo>
                    <a:pt x="1" y="68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9" name="Google Shape;1109;p15"/>
            <p:cNvSpPr/>
            <p:nvPr/>
          </p:nvSpPr>
          <p:spPr>
            <a:xfrm rot="53098">
              <a:off x="4968322" y="-2808"/>
              <a:ext cx="33929" cy="14112"/>
            </a:xfrm>
            <a:custGeom>
              <a:rect b="b" l="l" r="r" t="t"/>
              <a:pathLst>
                <a:path extrusionOk="0" fill="none" h="235" w="565">
                  <a:moveTo>
                    <a:pt x="564" y="0"/>
                  </a:moveTo>
                  <a:lnTo>
                    <a:pt x="1" y="234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0" name="Google Shape;1110;p15"/>
            <p:cNvSpPr/>
            <p:nvPr/>
          </p:nvSpPr>
          <p:spPr>
            <a:xfrm rot="53098">
              <a:off x="4626478" y="192843"/>
              <a:ext cx="130133" cy="120164"/>
            </a:xfrm>
            <a:custGeom>
              <a:rect b="b" l="l" r="r" t="t"/>
              <a:pathLst>
                <a:path extrusionOk="0" h="2001" w="2167">
                  <a:moveTo>
                    <a:pt x="1669" y="1"/>
                  </a:moveTo>
                  <a:cubicBezTo>
                    <a:pt x="1659" y="1"/>
                    <a:pt x="1649" y="2"/>
                    <a:pt x="1640" y="5"/>
                  </a:cubicBezTo>
                  <a:cubicBezTo>
                    <a:pt x="1427" y="78"/>
                    <a:pt x="0" y="415"/>
                    <a:pt x="169" y="788"/>
                  </a:cubicBezTo>
                  <a:cubicBezTo>
                    <a:pt x="219" y="897"/>
                    <a:pt x="322" y="935"/>
                    <a:pt x="442" y="935"/>
                  </a:cubicBezTo>
                  <a:cubicBezTo>
                    <a:pt x="726" y="935"/>
                    <a:pt x="1105" y="722"/>
                    <a:pt x="1105" y="722"/>
                  </a:cubicBezTo>
                  <a:lnTo>
                    <a:pt x="1105" y="722"/>
                  </a:lnTo>
                  <a:cubicBezTo>
                    <a:pt x="1105" y="722"/>
                    <a:pt x="461" y="1220"/>
                    <a:pt x="725" y="1483"/>
                  </a:cubicBezTo>
                  <a:cubicBezTo>
                    <a:pt x="770" y="1530"/>
                    <a:pt x="823" y="1549"/>
                    <a:pt x="881" y="1549"/>
                  </a:cubicBezTo>
                  <a:cubicBezTo>
                    <a:pt x="1156" y="1549"/>
                    <a:pt x="1530" y="1125"/>
                    <a:pt x="1530" y="1125"/>
                  </a:cubicBezTo>
                  <a:lnTo>
                    <a:pt x="1530" y="1125"/>
                  </a:lnTo>
                  <a:cubicBezTo>
                    <a:pt x="1530" y="1125"/>
                    <a:pt x="1348" y="2001"/>
                    <a:pt x="1656" y="2001"/>
                  </a:cubicBezTo>
                  <a:cubicBezTo>
                    <a:pt x="1670" y="2001"/>
                    <a:pt x="1683" y="1999"/>
                    <a:pt x="1698" y="1996"/>
                  </a:cubicBezTo>
                  <a:cubicBezTo>
                    <a:pt x="2064" y="1915"/>
                    <a:pt x="2167" y="634"/>
                    <a:pt x="2167" y="634"/>
                  </a:cubicBezTo>
                  <a:cubicBezTo>
                    <a:pt x="2167" y="634"/>
                    <a:pt x="1880" y="1"/>
                    <a:pt x="16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1" name="Google Shape;1111;p15"/>
            <p:cNvSpPr/>
            <p:nvPr/>
          </p:nvSpPr>
          <p:spPr>
            <a:xfrm rot="53098">
              <a:off x="4706393" y="206416"/>
              <a:ext cx="40956" cy="40896"/>
            </a:xfrm>
            <a:custGeom>
              <a:rect b="b" l="l" r="r" t="t"/>
              <a:pathLst>
                <a:path extrusionOk="0" fill="none" h="681" w="682">
                  <a:moveTo>
                    <a:pt x="1" y="681"/>
                  </a:moveTo>
                  <a:lnTo>
                    <a:pt x="682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2" name="Google Shape;1112;p15"/>
            <p:cNvSpPr/>
            <p:nvPr/>
          </p:nvSpPr>
          <p:spPr>
            <a:xfrm rot="53098">
              <a:off x="4734817" y="216717"/>
              <a:ext cx="11530" cy="41376"/>
            </a:xfrm>
            <a:custGeom>
              <a:rect b="b" l="l" r="r" t="t"/>
              <a:pathLst>
                <a:path extrusionOk="0" fill="none" h="689" w="192">
                  <a:moveTo>
                    <a:pt x="1" y="689"/>
                  </a:moveTo>
                  <a:lnTo>
                    <a:pt x="191" y="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3" name="Google Shape;1113;p15"/>
            <p:cNvSpPr/>
            <p:nvPr/>
          </p:nvSpPr>
          <p:spPr>
            <a:xfrm rot="53098">
              <a:off x="4698231" y="207552"/>
              <a:ext cx="33509" cy="14533"/>
            </a:xfrm>
            <a:custGeom>
              <a:rect b="b" l="l" r="r" t="t"/>
              <a:pathLst>
                <a:path extrusionOk="0" fill="none" h="242" w="558">
                  <a:moveTo>
                    <a:pt x="1" y="242"/>
                  </a:moveTo>
                  <a:lnTo>
                    <a:pt x="557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4" name="Google Shape;1114;p15"/>
            <p:cNvSpPr/>
            <p:nvPr/>
          </p:nvSpPr>
          <p:spPr>
            <a:xfrm rot="53098">
              <a:off x="4711712" y="-17255"/>
              <a:ext cx="276120" cy="259726"/>
            </a:xfrm>
            <a:custGeom>
              <a:rect b="b" l="l" r="r" t="t"/>
              <a:pathLst>
                <a:path extrusionOk="0" h="4325" w="4598">
                  <a:moveTo>
                    <a:pt x="3243" y="0"/>
                  </a:moveTo>
                  <a:cubicBezTo>
                    <a:pt x="2932" y="0"/>
                    <a:pt x="2622" y="117"/>
                    <a:pt x="2387" y="353"/>
                  </a:cubicBezTo>
                  <a:lnTo>
                    <a:pt x="491" y="2226"/>
                  </a:lnTo>
                  <a:cubicBezTo>
                    <a:pt x="8" y="2702"/>
                    <a:pt x="1" y="3478"/>
                    <a:pt x="476" y="3961"/>
                  </a:cubicBezTo>
                  <a:cubicBezTo>
                    <a:pt x="715" y="4204"/>
                    <a:pt x="1029" y="4324"/>
                    <a:pt x="1345" y="4324"/>
                  </a:cubicBezTo>
                  <a:cubicBezTo>
                    <a:pt x="1657" y="4324"/>
                    <a:pt x="1970" y="4205"/>
                    <a:pt x="2211" y="3968"/>
                  </a:cubicBezTo>
                  <a:lnTo>
                    <a:pt x="4107" y="2102"/>
                  </a:lnTo>
                  <a:cubicBezTo>
                    <a:pt x="4590" y="1626"/>
                    <a:pt x="4597" y="850"/>
                    <a:pt x="4121" y="367"/>
                  </a:cubicBezTo>
                  <a:cubicBezTo>
                    <a:pt x="3881" y="123"/>
                    <a:pt x="3562" y="0"/>
                    <a:pt x="32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5" name="Google Shape;1115;p15"/>
            <p:cNvSpPr/>
            <p:nvPr/>
          </p:nvSpPr>
          <p:spPr>
            <a:xfrm rot="53098">
              <a:off x="4765915" y="148707"/>
              <a:ext cx="78308" cy="78308"/>
            </a:xfrm>
            <a:custGeom>
              <a:rect b="b" l="l" r="r" t="t"/>
              <a:pathLst>
                <a:path extrusionOk="0" fill="none" h="1304" w="1304">
                  <a:moveTo>
                    <a:pt x="1069" y="1076"/>
                  </a:moveTo>
                  <a:cubicBezTo>
                    <a:pt x="835" y="1303"/>
                    <a:pt x="462" y="1303"/>
                    <a:pt x="235" y="1069"/>
                  </a:cubicBezTo>
                  <a:cubicBezTo>
                    <a:pt x="1" y="835"/>
                    <a:pt x="8" y="462"/>
                    <a:pt x="235" y="235"/>
                  </a:cubicBezTo>
                  <a:cubicBezTo>
                    <a:pt x="469" y="0"/>
                    <a:pt x="843" y="8"/>
                    <a:pt x="1077" y="235"/>
                  </a:cubicBezTo>
                  <a:cubicBezTo>
                    <a:pt x="1304" y="469"/>
                    <a:pt x="1304" y="842"/>
                    <a:pt x="1069" y="1076"/>
                  </a:cubicBezTo>
                  <a:close/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6" name="Google Shape;1116;p15"/>
            <p:cNvSpPr/>
            <p:nvPr/>
          </p:nvSpPr>
          <p:spPr>
            <a:xfrm rot="53098">
              <a:off x="4774738" y="36235"/>
              <a:ext cx="70862" cy="70381"/>
            </a:xfrm>
            <a:custGeom>
              <a:rect b="b" l="l" r="r" t="t"/>
              <a:pathLst>
                <a:path extrusionOk="0" fill="none" h="1172" w="1180">
                  <a:moveTo>
                    <a:pt x="1" y="784"/>
                  </a:moveTo>
                  <a:cubicBezTo>
                    <a:pt x="30" y="842"/>
                    <a:pt x="59" y="894"/>
                    <a:pt x="111" y="938"/>
                  </a:cubicBezTo>
                  <a:cubicBezTo>
                    <a:pt x="338" y="1172"/>
                    <a:pt x="711" y="1172"/>
                    <a:pt x="945" y="945"/>
                  </a:cubicBezTo>
                  <a:cubicBezTo>
                    <a:pt x="1179" y="718"/>
                    <a:pt x="1179" y="337"/>
                    <a:pt x="952" y="110"/>
                  </a:cubicBezTo>
                  <a:cubicBezTo>
                    <a:pt x="901" y="59"/>
                    <a:pt x="850" y="23"/>
                    <a:pt x="791" y="1"/>
                  </a:cubicBez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7" name="Google Shape;1117;p15"/>
            <p:cNvSpPr/>
            <p:nvPr/>
          </p:nvSpPr>
          <p:spPr>
            <a:xfrm rot="53098">
              <a:off x="4903292" y="-15918"/>
              <a:ext cx="60292" cy="38734"/>
            </a:xfrm>
            <a:custGeom>
              <a:rect b="b" l="l" r="r" t="t"/>
              <a:pathLst>
                <a:path extrusionOk="0" fill="none" h="645" w="1004">
                  <a:moveTo>
                    <a:pt x="1" y="0"/>
                  </a:moveTo>
                  <a:cubicBezTo>
                    <a:pt x="1" y="147"/>
                    <a:pt x="59" y="293"/>
                    <a:pt x="169" y="410"/>
                  </a:cubicBezTo>
                  <a:cubicBezTo>
                    <a:pt x="396" y="644"/>
                    <a:pt x="769" y="644"/>
                    <a:pt x="1003" y="418"/>
                  </a:cubicBez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8" name="Google Shape;1118;p15"/>
            <p:cNvSpPr/>
            <p:nvPr/>
          </p:nvSpPr>
          <p:spPr>
            <a:xfrm rot="53098">
              <a:off x="4893328" y="71474"/>
              <a:ext cx="73023" cy="73504"/>
            </a:xfrm>
            <a:custGeom>
              <a:rect b="b" l="l" r="r" t="t"/>
              <a:pathLst>
                <a:path extrusionOk="0" fill="none" h="1224" w="1216">
                  <a:moveTo>
                    <a:pt x="1216" y="484"/>
                  </a:moveTo>
                  <a:cubicBezTo>
                    <a:pt x="1186" y="396"/>
                    <a:pt x="1142" y="308"/>
                    <a:pt x="1069" y="235"/>
                  </a:cubicBezTo>
                  <a:cubicBezTo>
                    <a:pt x="842" y="1"/>
                    <a:pt x="469" y="1"/>
                    <a:pt x="235" y="228"/>
                  </a:cubicBezTo>
                  <a:cubicBezTo>
                    <a:pt x="0" y="455"/>
                    <a:pt x="0" y="835"/>
                    <a:pt x="227" y="1062"/>
                  </a:cubicBezTo>
                  <a:cubicBezTo>
                    <a:pt x="308" y="1143"/>
                    <a:pt x="403" y="1194"/>
                    <a:pt x="498" y="1223"/>
                  </a:cubicBez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9" name="Google Shape;1119;p15"/>
            <p:cNvSpPr/>
            <p:nvPr/>
          </p:nvSpPr>
          <p:spPr>
            <a:xfrm rot="53098">
              <a:off x="4718162" y="175114"/>
              <a:ext cx="62454" cy="65097"/>
            </a:xfrm>
            <a:custGeom>
              <a:rect b="b" l="l" r="r" t="t"/>
              <a:pathLst>
                <a:path extrusionOk="0" fill="none" h="1084" w="1040">
                  <a:moveTo>
                    <a:pt x="1040" y="1084"/>
                  </a:moveTo>
                  <a:cubicBezTo>
                    <a:pt x="783" y="1047"/>
                    <a:pt x="542" y="930"/>
                    <a:pt x="344" y="732"/>
                  </a:cubicBezTo>
                  <a:lnTo>
                    <a:pt x="344" y="732"/>
                  </a:lnTo>
                  <a:cubicBezTo>
                    <a:pt x="139" y="527"/>
                    <a:pt x="30" y="264"/>
                    <a:pt x="0" y="0"/>
                  </a:cubicBez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0" name="Google Shape;1120;p15"/>
            <p:cNvSpPr/>
            <p:nvPr/>
          </p:nvSpPr>
          <p:spPr>
            <a:xfrm rot="53098">
              <a:off x="4918077" y="-15252"/>
              <a:ext cx="62454" cy="59392"/>
            </a:xfrm>
            <a:custGeom>
              <a:rect b="b" l="l" r="r" t="t"/>
              <a:pathLst>
                <a:path extrusionOk="0" fill="none" h="989" w="1040">
                  <a:moveTo>
                    <a:pt x="0" y="1"/>
                  </a:moveTo>
                  <a:cubicBezTo>
                    <a:pt x="257" y="37"/>
                    <a:pt x="505" y="154"/>
                    <a:pt x="703" y="359"/>
                  </a:cubicBezTo>
                  <a:lnTo>
                    <a:pt x="703" y="359"/>
                  </a:lnTo>
                  <a:cubicBezTo>
                    <a:pt x="886" y="535"/>
                    <a:pt x="996" y="762"/>
                    <a:pt x="1040" y="989"/>
                  </a:cubicBez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21" name="Google Shape;1121;p15"/>
          <p:cNvGrpSpPr/>
          <p:nvPr/>
        </p:nvGrpSpPr>
        <p:grpSpPr>
          <a:xfrm rot="6887493">
            <a:off x="8483257" y="487027"/>
            <a:ext cx="446647" cy="401307"/>
            <a:chOff x="4880520" y="4627406"/>
            <a:chExt cx="446666" cy="401324"/>
          </a:xfrm>
        </p:grpSpPr>
        <p:sp>
          <p:nvSpPr>
            <p:cNvPr id="1122" name="Google Shape;1122;p15"/>
            <p:cNvSpPr/>
            <p:nvPr/>
          </p:nvSpPr>
          <p:spPr>
            <a:xfrm rot="53098">
              <a:off x="5196073" y="4628405"/>
              <a:ext cx="130193" cy="120224"/>
            </a:xfrm>
            <a:custGeom>
              <a:rect b="b" l="l" r="r" t="t"/>
              <a:pathLst>
                <a:path extrusionOk="0" h="2002" w="2168">
                  <a:moveTo>
                    <a:pt x="511" y="1"/>
                  </a:moveTo>
                  <a:cubicBezTo>
                    <a:pt x="498" y="1"/>
                    <a:pt x="484" y="2"/>
                    <a:pt x="469" y="6"/>
                  </a:cubicBezTo>
                  <a:cubicBezTo>
                    <a:pt x="103" y="86"/>
                    <a:pt x="1" y="1367"/>
                    <a:pt x="1" y="1367"/>
                  </a:cubicBezTo>
                  <a:cubicBezTo>
                    <a:pt x="1" y="1367"/>
                    <a:pt x="285" y="2002"/>
                    <a:pt x="495" y="2002"/>
                  </a:cubicBezTo>
                  <a:cubicBezTo>
                    <a:pt x="506" y="2002"/>
                    <a:pt x="517" y="2000"/>
                    <a:pt x="528" y="1996"/>
                  </a:cubicBezTo>
                  <a:cubicBezTo>
                    <a:pt x="740" y="1923"/>
                    <a:pt x="2167" y="1587"/>
                    <a:pt x="1999" y="1213"/>
                  </a:cubicBezTo>
                  <a:cubicBezTo>
                    <a:pt x="1949" y="1102"/>
                    <a:pt x="1845" y="1063"/>
                    <a:pt x="1724" y="1063"/>
                  </a:cubicBezTo>
                  <a:cubicBezTo>
                    <a:pt x="1441" y="1063"/>
                    <a:pt x="1062" y="1279"/>
                    <a:pt x="1062" y="1279"/>
                  </a:cubicBezTo>
                  <a:cubicBezTo>
                    <a:pt x="1062" y="1279"/>
                    <a:pt x="1706" y="781"/>
                    <a:pt x="1443" y="518"/>
                  </a:cubicBezTo>
                  <a:cubicBezTo>
                    <a:pt x="1398" y="472"/>
                    <a:pt x="1344" y="453"/>
                    <a:pt x="1286" y="453"/>
                  </a:cubicBezTo>
                  <a:cubicBezTo>
                    <a:pt x="1011" y="453"/>
                    <a:pt x="638" y="877"/>
                    <a:pt x="638" y="877"/>
                  </a:cubicBezTo>
                  <a:cubicBezTo>
                    <a:pt x="638" y="877"/>
                    <a:pt x="819" y="1"/>
                    <a:pt x="5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3" name="Google Shape;1123;p15"/>
            <p:cNvSpPr/>
            <p:nvPr/>
          </p:nvSpPr>
          <p:spPr>
            <a:xfrm rot="53098">
              <a:off x="5207675" y="4686694"/>
              <a:ext cx="41796" cy="40475"/>
            </a:xfrm>
            <a:custGeom>
              <a:rect b="b" l="l" r="r" t="t"/>
              <a:pathLst>
                <a:path extrusionOk="0" fill="none" h="674" w="696">
                  <a:moveTo>
                    <a:pt x="696" y="0"/>
                  </a:moveTo>
                  <a:lnTo>
                    <a:pt x="0" y="673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4" name="Google Shape;1124;p15"/>
            <p:cNvSpPr/>
            <p:nvPr/>
          </p:nvSpPr>
          <p:spPr>
            <a:xfrm rot="53098">
              <a:off x="5208684" y="4675491"/>
              <a:ext cx="12371" cy="40896"/>
            </a:xfrm>
            <a:custGeom>
              <a:rect b="b" l="l" r="r" t="t"/>
              <a:pathLst>
                <a:path extrusionOk="0" fill="none" h="681" w="206">
                  <a:moveTo>
                    <a:pt x="206" y="0"/>
                  </a:moveTo>
                  <a:lnTo>
                    <a:pt x="1" y="68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5" name="Google Shape;1125;p15"/>
            <p:cNvSpPr/>
            <p:nvPr/>
          </p:nvSpPr>
          <p:spPr>
            <a:xfrm rot="53098">
              <a:off x="5223285" y="4711917"/>
              <a:ext cx="33929" cy="14112"/>
            </a:xfrm>
            <a:custGeom>
              <a:rect b="b" l="l" r="r" t="t"/>
              <a:pathLst>
                <a:path extrusionOk="0" fill="none" h="235" w="565">
                  <a:moveTo>
                    <a:pt x="564" y="0"/>
                  </a:moveTo>
                  <a:lnTo>
                    <a:pt x="1" y="234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6" name="Google Shape;1126;p15"/>
            <p:cNvSpPr/>
            <p:nvPr/>
          </p:nvSpPr>
          <p:spPr>
            <a:xfrm rot="53098">
              <a:off x="4881440" y="4907568"/>
              <a:ext cx="130133" cy="120164"/>
            </a:xfrm>
            <a:custGeom>
              <a:rect b="b" l="l" r="r" t="t"/>
              <a:pathLst>
                <a:path extrusionOk="0" h="2001" w="2167">
                  <a:moveTo>
                    <a:pt x="1669" y="1"/>
                  </a:moveTo>
                  <a:cubicBezTo>
                    <a:pt x="1659" y="1"/>
                    <a:pt x="1649" y="2"/>
                    <a:pt x="1640" y="5"/>
                  </a:cubicBezTo>
                  <a:cubicBezTo>
                    <a:pt x="1427" y="78"/>
                    <a:pt x="0" y="415"/>
                    <a:pt x="169" y="788"/>
                  </a:cubicBezTo>
                  <a:cubicBezTo>
                    <a:pt x="219" y="897"/>
                    <a:pt x="322" y="935"/>
                    <a:pt x="442" y="935"/>
                  </a:cubicBezTo>
                  <a:cubicBezTo>
                    <a:pt x="726" y="935"/>
                    <a:pt x="1105" y="722"/>
                    <a:pt x="1105" y="722"/>
                  </a:cubicBezTo>
                  <a:lnTo>
                    <a:pt x="1105" y="722"/>
                  </a:lnTo>
                  <a:cubicBezTo>
                    <a:pt x="1105" y="722"/>
                    <a:pt x="461" y="1220"/>
                    <a:pt x="725" y="1483"/>
                  </a:cubicBezTo>
                  <a:cubicBezTo>
                    <a:pt x="770" y="1530"/>
                    <a:pt x="823" y="1549"/>
                    <a:pt x="881" y="1549"/>
                  </a:cubicBezTo>
                  <a:cubicBezTo>
                    <a:pt x="1156" y="1549"/>
                    <a:pt x="1530" y="1125"/>
                    <a:pt x="1530" y="1125"/>
                  </a:cubicBezTo>
                  <a:lnTo>
                    <a:pt x="1530" y="1125"/>
                  </a:lnTo>
                  <a:cubicBezTo>
                    <a:pt x="1530" y="1125"/>
                    <a:pt x="1348" y="2001"/>
                    <a:pt x="1656" y="2001"/>
                  </a:cubicBezTo>
                  <a:cubicBezTo>
                    <a:pt x="1670" y="2001"/>
                    <a:pt x="1683" y="1999"/>
                    <a:pt x="1698" y="1996"/>
                  </a:cubicBezTo>
                  <a:cubicBezTo>
                    <a:pt x="2064" y="1915"/>
                    <a:pt x="2167" y="634"/>
                    <a:pt x="2167" y="634"/>
                  </a:cubicBezTo>
                  <a:cubicBezTo>
                    <a:pt x="2167" y="634"/>
                    <a:pt x="1880" y="1"/>
                    <a:pt x="166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7" name="Google Shape;1127;p15"/>
            <p:cNvSpPr/>
            <p:nvPr/>
          </p:nvSpPr>
          <p:spPr>
            <a:xfrm rot="53098">
              <a:off x="4961356" y="4921141"/>
              <a:ext cx="40956" cy="40896"/>
            </a:xfrm>
            <a:custGeom>
              <a:rect b="b" l="l" r="r" t="t"/>
              <a:pathLst>
                <a:path extrusionOk="0" fill="none" h="681" w="682">
                  <a:moveTo>
                    <a:pt x="1" y="681"/>
                  </a:moveTo>
                  <a:lnTo>
                    <a:pt x="682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8" name="Google Shape;1128;p15"/>
            <p:cNvSpPr/>
            <p:nvPr/>
          </p:nvSpPr>
          <p:spPr>
            <a:xfrm rot="53098">
              <a:off x="4989780" y="4931442"/>
              <a:ext cx="11530" cy="41376"/>
            </a:xfrm>
            <a:custGeom>
              <a:rect b="b" l="l" r="r" t="t"/>
              <a:pathLst>
                <a:path extrusionOk="0" fill="none" h="689" w="192">
                  <a:moveTo>
                    <a:pt x="1" y="689"/>
                  </a:moveTo>
                  <a:lnTo>
                    <a:pt x="191" y="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9" name="Google Shape;1129;p15"/>
            <p:cNvSpPr/>
            <p:nvPr/>
          </p:nvSpPr>
          <p:spPr>
            <a:xfrm rot="53098">
              <a:off x="4953193" y="4922277"/>
              <a:ext cx="33509" cy="14533"/>
            </a:xfrm>
            <a:custGeom>
              <a:rect b="b" l="l" r="r" t="t"/>
              <a:pathLst>
                <a:path extrusionOk="0" fill="none" h="242" w="558">
                  <a:moveTo>
                    <a:pt x="1" y="242"/>
                  </a:moveTo>
                  <a:lnTo>
                    <a:pt x="557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0" name="Google Shape;1130;p15"/>
            <p:cNvSpPr/>
            <p:nvPr/>
          </p:nvSpPr>
          <p:spPr>
            <a:xfrm rot="53098">
              <a:off x="4966675" y="4697470"/>
              <a:ext cx="276120" cy="259726"/>
            </a:xfrm>
            <a:custGeom>
              <a:rect b="b" l="l" r="r" t="t"/>
              <a:pathLst>
                <a:path extrusionOk="0" h="4325" w="4598">
                  <a:moveTo>
                    <a:pt x="3243" y="0"/>
                  </a:moveTo>
                  <a:cubicBezTo>
                    <a:pt x="2932" y="0"/>
                    <a:pt x="2622" y="117"/>
                    <a:pt x="2387" y="353"/>
                  </a:cubicBezTo>
                  <a:lnTo>
                    <a:pt x="491" y="2226"/>
                  </a:lnTo>
                  <a:cubicBezTo>
                    <a:pt x="8" y="2702"/>
                    <a:pt x="1" y="3478"/>
                    <a:pt x="476" y="3961"/>
                  </a:cubicBezTo>
                  <a:cubicBezTo>
                    <a:pt x="715" y="4204"/>
                    <a:pt x="1029" y="4324"/>
                    <a:pt x="1345" y="4324"/>
                  </a:cubicBezTo>
                  <a:cubicBezTo>
                    <a:pt x="1657" y="4324"/>
                    <a:pt x="1970" y="4205"/>
                    <a:pt x="2211" y="3968"/>
                  </a:cubicBezTo>
                  <a:lnTo>
                    <a:pt x="4107" y="2102"/>
                  </a:lnTo>
                  <a:cubicBezTo>
                    <a:pt x="4590" y="1626"/>
                    <a:pt x="4597" y="850"/>
                    <a:pt x="4121" y="367"/>
                  </a:cubicBezTo>
                  <a:cubicBezTo>
                    <a:pt x="3881" y="123"/>
                    <a:pt x="3562" y="0"/>
                    <a:pt x="32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1" name="Google Shape;1131;p15"/>
            <p:cNvSpPr/>
            <p:nvPr/>
          </p:nvSpPr>
          <p:spPr>
            <a:xfrm rot="53098">
              <a:off x="5020878" y="4863432"/>
              <a:ext cx="78308" cy="78308"/>
            </a:xfrm>
            <a:custGeom>
              <a:rect b="b" l="l" r="r" t="t"/>
              <a:pathLst>
                <a:path extrusionOk="0" fill="none" h="1304" w="1304">
                  <a:moveTo>
                    <a:pt x="1069" y="1076"/>
                  </a:moveTo>
                  <a:cubicBezTo>
                    <a:pt x="835" y="1303"/>
                    <a:pt x="462" y="1303"/>
                    <a:pt x="235" y="1069"/>
                  </a:cubicBezTo>
                  <a:cubicBezTo>
                    <a:pt x="1" y="835"/>
                    <a:pt x="8" y="462"/>
                    <a:pt x="235" y="235"/>
                  </a:cubicBezTo>
                  <a:cubicBezTo>
                    <a:pt x="469" y="0"/>
                    <a:pt x="843" y="8"/>
                    <a:pt x="1077" y="235"/>
                  </a:cubicBezTo>
                  <a:cubicBezTo>
                    <a:pt x="1304" y="469"/>
                    <a:pt x="1304" y="842"/>
                    <a:pt x="1069" y="1076"/>
                  </a:cubicBezTo>
                  <a:close/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2" name="Google Shape;1132;p15"/>
            <p:cNvSpPr/>
            <p:nvPr/>
          </p:nvSpPr>
          <p:spPr>
            <a:xfrm rot="53098">
              <a:off x="5029701" y="4750960"/>
              <a:ext cx="70862" cy="70381"/>
            </a:xfrm>
            <a:custGeom>
              <a:rect b="b" l="l" r="r" t="t"/>
              <a:pathLst>
                <a:path extrusionOk="0" fill="none" h="1172" w="1180">
                  <a:moveTo>
                    <a:pt x="1" y="784"/>
                  </a:moveTo>
                  <a:cubicBezTo>
                    <a:pt x="30" y="842"/>
                    <a:pt x="59" y="894"/>
                    <a:pt x="111" y="938"/>
                  </a:cubicBezTo>
                  <a:cubicBezTo>
                    <a:pt x="338" y="1172"/>
                    <a:pt x="711" y="1172"/>
                    <a:pt x="945" y="945"/>
                  </a:cubicBezTo>
                  <a:cubicBezTo>
                    <a:pt x="1179" y="718"/>
                    <a:pt x="1179" y="337"/>
                    <a:pt x="952" y="110"/>
                  </a:cubicBezTo>
                  <a:cubicBezTo>
                    <a:pt x="901" y="59"/>
                    <a:pt x="850" y="23"/>
                    <a:pt x="791" y="1"/>
                  </a:cubicBez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3" name="Google Shape;1133;p15"/>
            <p:cNvSpPr/>
            <p:nvPr/>
          </p:nvSpPr>
          <p:spPr>
            <a:xfrm rot="53098">
              <a:off x="5158255" y="4698807"/>
              <a:ext cx="60292" cy="38734"/>
            </a:xfrm>
            <a:custGeom>
              <a:rect b="b" l="l" r="r" t="t"/>
              <a:pathLst>
                <a:path extrusionOk="0" fill="none" h="645" w="1004">
                  <a:moveTo>
                    <a:pt x="1" y="0"/>
                  </a:moveTo>
                  <a:cubicBezTo>
                    <a:pt x="1" y="147"/>
                    <a:pt x="59" y="293"/>
                    <a:pt x="169" y="410"/>
                  </a:cubicBezTo>
                  <a:cubicBezTo>
                    <a:pt x="396" y="644"/>
                    <a:pt x="769" y="644"/>
                    <a:pt x="1003" y="418"/>
                  </a:cubicBez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4" name="Google Shape;1134;p15"/>
            <p:cNvSpPr/>
            <p:nvPr/>
          </p:nvSpPr>
          <p:spPr>
            <a:xfrm rot="53098">
              <a:off x="5148290" y="4786199"/>
              <a:ext cx="73023" cy="73504"/>
            </a:xfrm>
            <a:custGeom>
              <a:rect b="b" l="l" r="r" t="t"/>
              <a:pathLst>
                <a:path extrusionOk="0" fill="none" h="1224" w="1216">
                  <a:moveTo>
                    <a:pt x="1216" y="484"/>
                  </a:moveTo>
                  <a:cubicBezTo>
                    <a:pt x="1186" y="396"/>
                    <a:pt x="1142" y="308"/>
                    <a:pt x="1069" y="235"/>
                  </a:cubicBezTo>
                  <a:cubicBezTo>
                    <a:pt x="842" y="1"/>
                    <a:pt x="469" y="1"/>
                    <a:pt x="235" y="228"/>
                  </a:cubicBezTo>
                  <a:cubicBezTo>
                    <a:pt x="0" y="455"/>
                    <a:pt x="0" y="835"/>
                    <a:pt x="227" y="1062"/>
                  </a:cubicBezTo>
                  <a:cubicBezTo>
                    <a:pt x="308" y="1143"/>
                    <a:pt x="403" y="1194"/>
                    <a:pt x="498" y="1223"/>
                  </a:cubicBez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5" name="Google Shape;1135;p15"/>
            <p:cNvSpPr/>
            <p:nvPr/>
          </p:nvSpPr>
          <p:spPr>
            <a:xfrm rot="53098">
              <a:off x="4973125" y="4889839"/>
              <a:ext cx="62454" cy="65097"/>
            </a:xfrm>
            <a:custGeom>
              <a:rect b="b" l="l" r="r" t="t"/>
              <a:pathLst>
                <a:path extrusionOk="0" fill="none" h="1084" w="1040">
                  <a:moveTo>
                    <a:pt x="1040" y="1084"/>
                  </a:moveTo>
                  <a:cubicBezTo>
                    <a:pt x="783" y="1047"/>
                    <a:pt x="542" y="930"/>
                    <a:pt x="344" y="732"/>
                  </a:cubicBezTo>
                  <a:lnTo>
                    <a:pt x="344" y="732"/>
                  </a:lnTo>
                  <a:cubicBezTo>
                    <a:pt x="139" y="527"/>
                    <a:pt x="30" y="264"/>
                    <a:pt x="0" y="0"/>
                  </a:cubicBez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6" name="Google Shape;1136;p15"/>
            <p:cNvSpPr/>
            <p:nvPr/>
          </p:nvSpPr>
          <p:spPr>
            <a:xfrm rot="53098">
              <a:off x="5173040" y="4699473"/>
              <a:ext cx="62454" cy="59392"/>
            </a:xfrm>
            <a:custGeom>
              <a:rect b="b" l="l" r="r" t="t"/>
              <a:pathLst>
                <a:path extrusionOk="0" fill="none" h="989" w="1040">
                  <a:moveTo>
                    <a:pt x="0" y="1"/>
                  </a:moveTo>
                  <a:cubicBezTo>
                    <a:pt x="257" y="37"/>
                    <a:pt x="505" y="154"/>
                    <a:pt x="703" y="359"/>
                  </a:cubicBezTo>
                  <a:lnTo>
                    <a:pt x="703" y="359"/>
                  </a:lnTo>
                  <a:cubicBezTo>
                    <a:pt x="886" y="535"/>
                    <a:pt x="996" y="762"/>
                    <a:pt x="1040" y="989"/>
                  </a:cubicBez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37" name="Google Shape;1137;p15"/>
          <p:cNvGrpSpPr/>
          <p:nvPr/>
        </p:nvGrpSpPr>
        <p:grpSpPr>
          <a:xfrm rot="3628311">
            <a:off x="7374973" y="4493365"/>
            <a:ext cx="440525" cy="404190"/>
            <a:chOff x="4469746" y="4636407"/>
            <a:chExt cx="440481" cy="404150"/>
          </a:xfrm>
        </p:grpSpPr>
        <p:sp>
          <p:nvSpPr>
            <p:cNvPr id="1138" name="Google Shape;1138;p15"/>
            <p:cNvSpPr/>
            <p:nvPr/>
          </p:nvSpPr>
          <p:spPr>
            <a:xfrm>
              <a:off x="4780033" y="4636407"/>
              <a:ext cx="130194" cy="120225"/>
            </a:xfrm>
            <a:custGeom>
              <a:rect b="b" l="l" r="r" t="t"/>
              <a:pathLst>
                <a:path extrusionOk="0" h="2002" w="2168">
                  <a:moveTo>
                    <a:pt x="511" y="1"/>
                  </a:moveTo>
                  <a:cubicBezTo>
                    <a:pt x="498" y="1"/>
                    <a:pt x="484" y="2"/>
                    <a:pt x="469" y="6"/>
                  </a:cubicBezTo>
                  <a:cubicBezTo>
                    <a:pt x="103" y="86"/>
                    <a:pt x="1" y="1367"/>
                    <a:pt x="1" y="1367"/>
                  </a:cubicBezTo>
                  <a:cubicBezTo>
                    <a:pt x="1" y="1367"/>
                    <a:pt x="285" y="2002"/>
                    <a:pt x="495" y="2002"/>
                  </a:cubicBezTo>
                  <a:cubicBezTo>
                    <a:pt x="506" y="2002"/>
                    <a:pt x="517" y="2000"/>
                    <a:pt x="528" y="1996"/>
                  </a:cubicBezTo>
                  <a:cubicBezTo>
                    <a:pt x="740" y="1923"/>
                    <a:pt x="2167" y="1587"/>
                    <a:pt x="1999" y="1213"/>
                  </a:cubicBezTo>
                  <a:cubicBezTo>
                    <a:pt x="1949" y="1102"/>
                    <a:pt x="1845" y="1063"/>
                    <a:pt x="1724" y="1063"/>
                  </a:cubicBezTo>
                  <a:cubicBezTo>
                    <a:pt x="1441" y="1063"/>
                    <a:pt x="1062" y="1279"/>
                    <a:pt x="1062" y="1279"/>
                  </a:cubicBezTo>
                  <a:cubicBezTo>
                    <a:pt x="1062" y="1279"/>
                    <a:pt x="1706" y="781"/>
                    <a:pt x="1443" y="518"/>
                  </a:cubicBezTo>
                  <a:cubicBezTo>
                    <a:pt x="1398" y="472"/>
                    <a:pt x="1344" y="453"/>
                    <a:pt x="1286" y="453"/>
                  </a:cubicBezTo>
                  <a:cubicBezTo>
                    <a:pt x="1011" y="453"/>
                    <a:pt x="638" y="877"/>
                    <a:pt x="638" y="877"/>
                  </a:cubicBezTo>
                  <a:cubicBezTo>
                    <a:pt x="638" y="877"/>
                    <a:pt x="819" y="1"/>
                    <a:pt x="51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9" name="Google Shape;1139;p15"/>
            <p:cNvSpPr/>
            <p:nvPr/>
          </p:nvSpPr>
          <p:spPr>
            <a:xfrm>
              <a:off x="4791924" y="4695197"/>
              <a:ext cx="41797" cy="40475"/>
            </a:xfrm>
            <a:custGeom>
              <a:rect b="b" l="l" r="r" t="t"/>
              <a:pathLst>
                <a:path extrusionOk="0" fill="none" h="674" w="696">
                  <a:moveTo>
                    <a:pt x="696" y="0"/>
                  </a:moveTo>
                  <a:lnTo>
                    <a:pt x="0" y="673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0" name="Google Shape;1140;p15"/>
            <p:cNvSpPr/>
            <p:nvPr/>
          </p:nvSpPr>
          <p:spPr>
            <a:xfrm>
              <a:off x="4792764" y="4684208"/>
              <a:ext cx="12371" cy="40896"/>
            </a:xfrm>
            <a:custGeom>
              <a:rect b="b" l="l" r="r" t="t"/>
              <a:pathLst>
                <a:path extrusionOk="0" fill="none" h="681" w="206">
                  <a:moveTo>
                    <a:pt x="206" y="0"/>
                  </a:moveTo>
                  <a:lnTo>
                    <a:pt x="1" y="68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1" name="Google Shape;1141;p15"/>
            <p:cNvSpPr/>
            <p:nvPr/>
          </p:nvSpPr>
          <p:spPr>
            <a:xfrm>
              <a:off x="4807717" y="4720239"/>
              <a:ext cx="33930" cy="14112"/>
            </a:xfrm>
            <a:custGeom>
              <a:rect b="b" l="l" r="r" t="t"/>
              <a:pathLst>
                <a:path extrusionOk="0" fill="none" h="235" w="565">
                  <a:moveTo>
                    <a:pt x="564" y="0"/>
                  </a:moveTo>
                  <a:lnTo>
                    <a:pt x="1" y="234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2" name="Google Shape;1142;p15"/>
            <p:cNvSpPr/>
            <p:nvPr/>
          </p:nvSpPr>
          <p:spPr>
            <a:xfrm>
              <a:off x="4469746" y="4920391"/>
              <a:ext cx="130134" cy="120165"/>
            </a:xfrm>
            <a:custGeom>
              <a:rect b="b" l="l" r="r" t="t"/>
              <a:pathLst>
                <a:path extrusionOk="0" h="2001" w="2167">
                  <a:moveTo>
                    <a:pt x="1669" y="1"/>
                  </a:moveTo>
                  <a:cubicBezTo>
                    <a:pt x="1659" y="1"/>
                    <a:pt x="1649" y="2"/>
                    <a:pt x="1640" y="5"/>
                  </a:cubicBezTo>
                  <a:cubicBezTo>
                    <a:pt x="1427" y="78"/>
                    <a:pt x="0" y="415"/>
                    <a:pt x="169" y="788"/>
                  </a:cubicBezTo>
                  <a:cubicBezTo>
                    <a:pt x="219" y="897"/>
                    <a:pt x="322" y="935"/>
                    <a:pt x="442" y="935"/>
                  </a:cubicBezTo>
                  <a:cubicBezTo>
                    <a:pt x="726" y="935"/>
                    <a:pt x="1105" y="722"/>
                    <a:pt x="1105" y="722"/>
                  </a:cubicBezTo>
                  <a:lnTo>
                    <a:pt x="1105" y="722"/>
                  </a:lnTo>
                  <a:cubicBezTo>
                    <a:pt x="1105" y="722"/>
                    <a:pt x="461" y="1220"/>
                    <a:pt x="725" y="1483"/>
                  </a:cubicBezTo>
                  <a:cubicBezTo>
                    <a:pt x="770" y="1530"/>
                    <a:pt x="823" y="1549"/>
                    <a:pt x="881" y="1549"/>
                  </a:cubicBezTo>
                  <a:cubicBezTo>
                    <a:pt x="1156" y="1549"/>
                    <a:pt x="1530" y="1125"/>
                    <a:pt x="1530" y="1125"/>
                  </a:cubicBezTo>
                  <a:lnTo>
                    <a:pt x="1530" y="1125"/>
                  </a:lnTo>
                  <a:cubicBezTo>
                    <a:pt x="1530" y="1125"/>
                    <a:pt x="1348" y="2001"/>
                    <a:pt x="1656" y="2001"/>
                  </a:cubicBezTo>
                  <a:cubicBezTo>
                    <a:pt x="1670" y="2001"/>
                    <a:pt x="1683" y="1999"/>
                    <a:pt x="1698" y="1996"/>
                  </a:cubicBezTo>
                  <a:cubicBezTo>
                    <a:pt x="2064" y="1915"/>
                    <a:pt x="2167" y="634"/>
                    <a:pt x="2167" y="634"/>
                  </a:cubicBezTo>
                  <a:cubicBezTo>
                    <a:pt x="2167" y="634"/>
                    <a:pt x="1880" y="1"/>
                    <a:pt x="166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3" name="Google Shape;1143;p15"/>
            <p:cNvSpPr/>
            <p:nvPr/>
          </p:nvSpPr>
          <p:spPr>
            <a:xfrm>
              <a:off x="4549255" y="4933423"/>
              <a:ext cx="40956" cy="40896"/>
            </a:xfrm>
            <a:custGeom>
              <a:rect b="b" l="l" r="r" t="t"/>
              <a:pathLst>
                <a:path extrusionOk="0" fill="none" h="681" w="682">
                  <a:moveTo>
                    <a:pt x="1" y="681"/>
                  </a:moveTo>
                  <a:lnTo>
                    <a:pt x="682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4" name="Google Shape;1144;p15"/>
            <p:cNvSpPr/>
            <p:nvPr/>
          </p:nvSpPr>
          <p:spPr>
            <a:xfrm>
              <a:off x="4577839" y="4943511"/>
              <a:ext cx="11530" cy="41376"/>
            </a:xfrm>
            <a:custGeom>
              <a:rect b="b" l="l" r="r" t="t"/>
              <a:pathLst>
                <a:path extrusionOk="0" fill="none" h="689" w="192">
                  <a:moveTo>
                    <a:pt x="1" y="689"/>
                  </a:moveTo>
                  <a:lnTo>
                    <a:pt x="191" y="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5" name="Google Shape;1145;p15"/>
            <p:cNvSpPr/>
            <p:nvPr/>
          </p:nvSpPr>
          <p:spPr>
            <a:xfrm>
              <a:off x="4540907" y="4934744"/>
              <a:ext cx="33509" cy="14533"/>
            </a:xfrm>
            <a:custGeom>
              <a:rect b="b" l="l" r="r" t="t"/>
              <a:pathLst>
                <a:path extrusionOk="0" fill="none" h="242" w="558">
                  <a:moveTo>
                    <a:pt x="1" y="242"/>
                  </a:moveTo>
                  <a:lnTo>
                    <a:pt x="557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6" name="Google Shape;1146;p15"/>
            <p:cNvSpPr/>
            <p:nvPr/>
          </p:nvSpPr>
          <p:spPr>
            <a:xfrm>
              <a:off x="4552798" y="4707868"/>
              <a:ext cx="276121" cy="259727"/>
            </a:xfrm>
            <a:custGeom>
              <a:rect b="b" l="l" r="r" t="t"/>
              <a:pathLst>
                <a:path extrusionOk="0" h="4325" w="4598">
                  <a:moveTo>
                    <a:pt x="3243" y="0"/>
                  </a:moveTo>
                  <a:cubicBezTo>
                    <a:pt x="2932" y="0"/>
                    <a:pt x="2622" y="117"/>
                    <a:pt x="2387" y="353"/>
                  </a:cubicBezTo>
                  <a:lnTo>
                    <a:pt x="491" y="2226"/>
                  </a:lnTo>
                  <a:cubicBezTo>
                    <a:pt x="8" y="2702"/>
                    <a:pt x="1" y="3478"/>
                    <a:pt x="476" y="3961"/>
                  </a:cubicBezTo>
                  <a:cubicBezTo>
                    <a:pt x="715" y="4204"/>
                    <a:pt x="1029" y="4324"/>
                    <a:pt x="1345" y="4324"/>
                  </a:cubicBezTo>
                  <a:cubicBezTo>
                    <a:pt x="1657" y="4324"/>
                    <a:pt x="1970" y="4205"/>
                    <a:pt x="2211" y="3968"/>
                  </a:cubicBezTo>
                  <a:lnTo>
                    <a:pt x="4107" y="2102"/>
                  </a:lnTo>
                  <a:cubicBezTo>
                    <a:pt x="4590" y="1626"/>
                    <a:pt x="4597" y="850"/>
                    <a:pt x="4121" y="367"/>
                  </a:cubicBezTo>
                  <a:cubicBezTo>
                    <a:pt x="3881" y="123"/>
                    <a:pt x="3562" y="0"/>
                    <a:pt x="32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7" name="Google Shape;1147;p15"/>
            <p:cNvSpPr/>
            <p:nvPr/>
          </p:nvSpPr>
          <p:spPr>
            <a:xfrm>
              <a:off x="4608165" y="4874512"/>
              <a:ext cx="78308" cy="78308"/>
            </a:xfrm>
            <a:custGeom>
              <a:rect b="b" l="l" r="r" t="t"/>
              <a:pathLst>
                <a:path extrusionOk="0" fill="none" h="1304" w="1304">
                  <a:moveTo>
                    <a:pt x="1069" y="1076"/>
                  </a:moveTo>
                  <a:cubicBezTo>
                    <a:pt x="835" y="1303"/>
                    <a:pt x="462" y="1303"/>
                    <a:pt x="235" y="1069"/>
                  </a:cubicBezTo>
                  <a:cubicBezTo>
                    <a:pt x="1" y="835"/>
                    <a:pt x="8" y="462"/>
                    <a:pt x="235" y="235"/>
                  </a:cubicBezTo>
                  <a:cubicBezTo>
                    <a:pt x="469" y="0"/>
                    <a:pt x="843" y="8"/>
                    <a:pt x="1077" y="235"/>
                  </a:cubicBezTo>
                  <a:cubicBezTo>
                    <a:pt x="1304" y="469"/>
                    <a:pt x="1304" y="842"/>
                    <a:pt x="1069" y="1076"/>
                  </a:cubicBezTo>
                  <a:close/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8" name="Google Shape;1148;p15"/>
            <p:cNvSpPr/>
            <p:nvPr/>
          </p:nvSpPr>
          <p:spPr>
            <a:xfrm>
              <a:off x="4615191" y="4761975"/>
              <a:ext cx="70862" cy="70382"/>
            </a:xfrm>
            <a:custGeom>
              <a:rect b="b" l="l" r="r" t="t"/>
              <a:pathLst>
                <a:path extrusionOk="0" fill="none" h="1172" w="1180">
                  <a:moveTo>
                    <a:pt x="1" y="784"/>
                  </a:moveTo>
                  <a:cubicBezTo>
                    <a:pt x="30" y="842"/>
                    <a:pt x="59" y="894"/>
                    <a:pt x="111" y="938"/>
                  </a:cubicBezTo>
                  <a:cubicBezTo>
                    <a:pt x="338" y="1172"/>
                    <a:pt x="711" y="1172"/>
                    <a:pt x="945" y="945"/>
                  </a:cubicBezTo>
                  <a:cubicBezTo>
                    <a:pt x="1179" y="718"/>
                    <a:pt x="1179" y="337"/>
                    <a:pt x="952" y="110"/>
                  </a:cubicBezTo>
                  <a:cubicBezTo>
                    <a:pt x="901" y="59"/>
                    <a:pt x="850" y="23"/>
                    <a:pt x="791" y="1"/>
                  </a:cubicBez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9" name="Google Shape;1149;p15"/>
            <p:cNvSpPr/>
            <p:nvPr/>
          </p:nvSpPr>
          <p:spPr>
            <a:xfrm>
              <a:off x="4742681" y="4707928"/>
              <a:ext cx="60293" cy="38734"/>
            </a:xfrm>
            <a:custGeom>
              <a:rect b="b" l="l" r="r" t="t"/>
              <a:pathLst>
                <a:path extrusionOk="0" fill="none" h="645" w="1004">
                  <a:moveTo>
                    <a:pt x="1" y="0"/>
                  </a:moveTo>
                  <a:cubicBezTo>
                    <a:pt x="1" y="147"/>
                    <a:pt x="59" y="293"/>
                    <a:pt x="169" y="410"/>
                  </a:cubicBezTo>
                  <a:cubicBezTo>
                    <a:pt x="396" y="644"/>
                    <a:pt x="769" y="644"/>
                    <a:pt x="1003" y="418"/>
                  </a:cubicBez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0" name="Google Shape;1150;p15"/>
            <p:cNvSpPr/>
            <p:nvPr/>
          </p:nvSpPr>
          <p:spPr>
            <a:xfrm>
              <a:off x="4734334" y="4795364"/>
              <a:ext cx="73024" cy="73504"/>
            </a:xfrm>
            <a:custGeom>
              <a:rect b="b" l="l" r="r" t="t"/>
              <a:pathLst>
                <a:path extrusionOk="0" fill="none" h="1224" w="1216">
                  <a:moveTo>
                    <a:pt x="1216" y="484"/>
                  </a:moveTo>
                  <a:cubicBezTo>
                    <a:pt x="1186" y="396"/>
                    <a:pt x="1142" y="308"/>
                    <a:pt x="1069" y="235"/>
                  </a:cubicBezTo>
                  <a:cubicBezTo>
                    <a:pt x="842" y="1"/>
                    <a:pt x="469" y="1"/>
                    <a:pt x="235" y="228"/>
                  </a:cubicBezTo>
                  <a:cubicBezTo>
                    <a:pt x="0" y="455"/>
                    <a:pt x="0" y="835"/>
                    <a:pt x="227" y="1062"/>
                  </a:cubicBezTo>
                  <a:cubicBezTo>
                    <a:pt x="308" y="1143"/>
                    <a:pt x="403" y="1194"/>
                    <a:pt x="498" y="1223"/>
                  </a:cubicBez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1" name="Google Shape;1151;p15"/>
            <p:cNvSpPr/>
            <p:nvPr/>
          </p:nvSpPr>
          <p:spPr>
            <a:xfrm>
              <a:off x="4560724" y="4901775"/>
              <a:ext cx="62455" cy="65097"/>
            </a:xfrm>
            <a:custGeom>
              <a:rect b="b" l="l" r="r" t="t"/>
              <a:pathLst>
                <a:path extrusionOk="0" fill="none" h="1084" w="1040">
                  <a:moveTo>
                    <a:pt x="1040" y="1084"/>
                  </a:moveTo>
                  <a:cubicBezTo>
                    <a:pt x="783" y="1047"/>
                    <a:pt x="542" y="930"/>
                    <a:pt x="344" y="732"/>
                  </a:cubicBezTo>
                  <a:lnTo>
                    <a:pt x="344" y="732"/>
                  </a:lnTo>
                  <a:cubicBezTo>
                    <a:pt x="139" y="527"/>
                    <a:pt x="30" y="264"/>
                    <a:pt x="0" y="0"/>
                  </a:cubicBez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2" name="Google Shape;1152;p15"/>
            <p:cNvSpPr/>
            <p:nvPr/>
          </p:nvSpPr>
          <p:spPr>
            <a:xfrm>
              <a:off x="4757634" y="4708349"/>
              <a:ext cx="62455" cy="59392"/>
            </a:xfrm>
            <a:custGeom>
              <a:rect b="b" l="l" r="r" t="t"/>
              <a:pathLst>
                <a:path extrusionOk="0" fill="none" h="989" w="1040">
                  <a:moveTo>
                    <a:pt x="0" y="1"/>
                  </a:moveTo>
                  <a:cubicBezTo>
                    <a:pt x="257" y="37"/>
                    <a:pt x="505" y="154"/>
                    <a:pt x="703" y="359"/>
                  </a:cubicBezTo>
                  <a:lnTo>
                    <a:pt x="703" y="359"/>
                  </a:lnTo>
                  <a:cubicBezTo>
                    <a:pt x="886" y="535"/>
                    <a:pt x="996" y="762"/>
                    <a:pt x="1040" y="989"/>
                  </a:cubicBez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53" name="Google Shape;1153;p15"/>
          <p:cNvGrpSpPr/>
          <p:nvPr/>
        </p:nvGrpSpPr>
        <p:grpSpPr>
          <a:xfrm rot="1732624">
            <a:off x="489908" y="262652"/>
            <a:ext cx="446637" cy="401298"/>
            <a:chOff x="4880520" y="4627406"/>
            <a:chExt cx="446666" cy="401324"/>
          </a:xfrm>
        </p:grpSpPr>
        <p:sp>
          <p:nvSpPr>
            <p:cNvPr id="1154" name="Google Shape;1154;p15"/>
            <p:cNvSpPr/>
            <p:nvPr/>
          </p:nvSpPr>
          <p:spPr>
            <a:xfrm rot="53098">
              <a:off x="5196073" y="4628405"/>
              <a:ext cx="130193" cy="120224"/>
            </a:xfrm>
            <a:custGeom>
              <a:rect b="b" l="l" r="r" t="t"/>
              <a:pathLst>
                <a:path extrusionOk="0" h="2002" w="2168">
                  <a:moveTo>
                    <a:pt x="511" y="1"/>
                  </a:moveTo>
                  <a:cubicBezTo>
                    <a:pt x="498" y="1"/>
                    <a:pt x="484" y="2"/>
                    <a:pt x="469" y="6"/>
                  </a:cubicBezTo>
                  <a:cubicBezTo>
                    <a:pt x="103" y="86"/>
                    <a:pt x="1" y="1367"/>
                    <a:pt x="1" y="1367"/>
                  </a:cubicBezTo>
                  <a:cubicBezTo>
                    <a:pt x="1" y="1367"/>
                    <a:pt x="285" y="2002"/>
                    <a:pt x="495" y="2002"/>
                  </a:cubicBezTo>
                  <a:cubicBezTo>
                    <a:pt x="506" y="2002"/>
                    <a:pt x="517" y="2000"/>
                    <a:pt x="528" y="1996"/>
                  </a:cubicBezTo>
                  <a:cubicBezTo>
                    <a:pt x="740" y="1923"/>
                    <a:pt x="2167" y="1587"/>
                    <a:pt x="1999" y="1213"/>
                  </a:cubicBezTo>
                  <a:cubicBezTo>
                    <a:pt x="1949" y="1102"/>
                    <a:pt x="1845" y="1063"/>
                    <a:pt x="1724" y="1063"/>
                  </a:cubicBezTo>
                  <a:cubicBezTo>
                    <a:pt x="1441" y="1063"/>
                    <a:pt x="1062" y="1279"/>
                    <a:pt x="1062" y="1279"/>
                  </a:cubicBezTo>
                  <a:cubicBezTo>
                    <a:pt x="1062" y="1279"/>
                    <a:pt x="1706" y="781"/>
                    <a:pt x="1443" y="518"/>
                  </a:cubicBezTo>
                  <a:cubicBezTo>
                    <a:pt x="1398" y="472"/>
                    <a:pt x="1344" y="453"/>
                    <a:pt x="1286" y="453"/>
                  </a:cubicBezTo>
                  <a:cubicBezTo>
                    <a:pt x="1011" y="453"/>
                    <a:pt x="638" y="877"/>
                    <a:pt x="638" y="877"/>
                  </a:cubicBezTo>
                  <a:cubicBezTo>
                    <a:pt x="638" y="877"/>
                    <a:pt x="819" y="1"/>
                    <a:pt x="5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5" name="Google Shape;1155;p15"/>
            <p:cNvSpPr/>
            <p:nvPr/>
          </p:nvSpPr>
          <p:spPr>
            <a:xfrm rot="53098">
              <a:off x="5207675" y="4686694"/>
              <a:ext cx="41796" cy="40475"/>
            </a:xfrm>
            <a:custGeom>
              <a:rect b="b" l="l" r="r" t="t"/>
              <a:pathLst>
                <a:path extrusionOk="0" fill="none" h="674" w="696">
                  <a:moveTo>
                    <a:pt x="696" y="0"/>
                  </a:moveTo>
                  <a:lnTo>
                    <a:pt x="0" y="673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6" name="Google Shape;1156;p15"/>
            <p:cNvSpPr/>
            <p:nvPr/>
          </p:nvSpPr>
          <p:spPr>
            <a:xfrm rot="53098">
              <a:off x="5208684" y="4675491"/>
              <a:ext cx="12371" cy="40896"/>
            </a:xfrm>
            <a:custGeom>
              <a:rect b="b" l="l" r="r" t="t"/>
              <a:pathLst>
                <a:path extrusionOk="0" fill="none" h="681" w="206">
                  <a:moveTo>
                    <a:pt x="206" y="0"/>
                  </a:moveTo>
                  <a:lnTo>
                    <a:pt x="1" y="68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7" name="Google Shape;1157;p15"/>
            <p:cNvSpPr/>
            <p:nvPr/>
          </p:nvSpPr>
          <p:spPr>
            <a:xfrm rot="53098">
              <a:off x="5223285" y="4711917"/>
              <a:ext cx="33929" cy="14112"/>
            </a:xfrm>
            <a:custGeom>
              <a:rect b="b" l="l" r="r" t="t"/>
              <a:pathLst>
                <a:path extrusionOk="0" fill="none" h="235" w="565">
                  <a:moveTo>
                    <a:pt x="564" y="0"/>
                  </a:moveTo>
                  <a:lnTo>
                    <a:pt x="1" y="234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8" name="Google Shape;1158;p15"/>
            <p:cNvSpPr/>
            <p:nvPr/>
          </p:nvSpPr>
          <p:spPr>
            <a:xfrm rot="53098">
              <a:off x="4881440" y="4907568"/>
              <a:ext cx="130133" cy="120164"/>
            </a:xfrm>
            <a:custGeom>
              <a:rect b="b" l="l" r="r" t="t"/>
              <a:pathLst>
                <a:path extrusionOk="0" h="2001" w="2167">
                  <a:moveTo>
                    <a:pt x="1669" y="1"/>
                  </a:moveTo>
                  <a:cubicBezTo>
                    <a:pt x="1659" y="1"/>
                    <a:pt x="1649" y="2"/>
                    <a:pt x="1640" y="5"/>
                  </a:cubicBezTo>
                  <a:cubicBezTo>
                    <a:pt x="1427" y="78"/>
                    <a:pt x="0" y="415"/>
                    <a:pt x="169" y="788"/>
                  </a:cubicBezTo>
                  <a:cubicBezTo>
                    <a:pt x="219" y="897"/>
                    <a:pt x="322" y="935"/>
                    <a:pt x="442" y="935"/>
                  </a:cubicBezTo>
                  <a:cubicBezTo>
                    <a:pt x="726" y="935"/>
                    <a:pt x="1105" y="722"/>
                    <a:pt x="1105" y="722"/>
                  </a:cubicBezTo>
                  <a:lnTo>
                    <a:pt x="1105" y="722"/>
                  </a:lnTo>
                  <a:cubicBezTo>
                    <a:pt x="1105" y="722"/>
                    <a:pt x="461" y="1220"/>
                    <a:pt x="725" y="1483"/>
                  </a:cubicBezTo>
                  <a:cubicBezTo>
                    <a:pt x="770" y="1530"/>
                    <a:pt x="823" y="1549"/>
                    <a:pt x="881" y="1549"/>
                  </a:cubicBezTo>
                  <a:cubicBezTo>
                    <a:pt x="1156" y="1549"/>
                    <a:pt x="1530" y="1125"/>
                    <a:pt x="1530" y="1125"/>
                  </a:cubicBezTo>
                  <a:lnTo>
                    <a:pt x="1530" y="1125"/>
                  </a:lnTo>
                  <a:cubicBezTo>
                    <a:pt x="1530" y="1125"/>
                    <a:pt x="1348" y="2001"/>
                    <a:pt x="1656" y="2001"/>
                  </a:cubicBezTo>
                  <a:cubicBezTo>
                    <a:pt x="1670" y="2001"/>
                    <a:pt x="1683" y="1999"/>
                    <a:pt x="1698" y="1996"/>
                  </a:cubicBezTo>
                  <a:cubicBezTo>
                    <a:pt x="2064" y="1915"/>
                    <a:pt x="2167" y="634"/>
                    <a:pt x="2167" y="634"/>
                  </a:cubicBezTo>
                  <a:cubicBezTo>
                    <a:pt x="2167" y="634"/>
                    <a:pt x="1880" y="1"/>
                    <a:pt x="166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9" name="Google Shape;1159;p15"/>
            <p:cNvSpPr/>
            <p:nvPr/>
          </p:nvSpPr>
          <p:spPr>
            <a:xfrm rot="53098">
              <a:off x="4961356" y="4921141"/>
              <a:ext cx="40956" cy="40896"/>
            </a:xfrm>
            <a:custGeom>
              <a:rect b="b" l="l" r="r" t="t"/>
              <a:pathLst>
                <a:path extrusionOk="0" fill="none" h="681" w="682">
                  <a:moveTo>
                    <a:pt x="1" y="681"/>
                  </a:moveTo>
                  <a:lnTo>
                    <a:pt x="682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0" name="Google Shape;1160;p15"/>
            <p:cNvSpPr/>
            <p:nvPr/>
          </p:nvSpPr>
          <p:spPr>
            <a:xfrm rot="53098">
              <a:off x="4989780" y="4931442"/>
              <a:ext cx="11530" cy="41376"/>
            </a:xfrm>
            <a:custGeom>
              <a:rect b="b" l="l" r="r" t="t"/>
              <a:pathLst>
                <a:path extrusionOk="0" fill="none" h="689" w="192">
                  <a:moveTo>
                    <a:pt x="1" y="689"/>
                  </a:moveTo>
                  <a:lnTo>
                    <a:pt x="191" y="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1" name="Google Shape;1161;p15"/>
            <p:cNvSpPr/>
            <p:nvPr/>
          </p:nvSpPr>
          <p:spPr>
            <a:xfrm rot="53098">
              <a:off x="4953193" y="4922277"/>
              <a:ext cx="33509" cy="14533"/>
            </a:xfrm>
            <a:custGeom>
              <a:rect b="b" l="l" r="r" t="t"/>
              <a:pathLst>
                <a:path extrusionOk="0" fill="none" h="242" w="558">
                  <a:moveTo>
                    <a:pt x="1" y="242"/>
                  </a:moveTo>
                  <a:lnTo>
                    <a:pt x="557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2" name="Google Shape;1162;p15"/>
            <p:cNvSpPr/>
            <p:nvPr/>
          </p:nvSpPr>
          <p:spPr>
            <a:xfrm rot="53098">
              <a:off x="4966675" y="4697470"/>
              <a:ext cx="276120" cy="259726"/>
            </a:xfrm>
            <a:custGeom>
              <a:rect b="b" l="l" r="r" t="t"/>
              <a:pathLst>
                <a:path extrusionOk="0" h="4325" w="4598">
                  <a:moveTo>
                    <a:pt x="3243" y="0"/>
                  </a:moveTo>
                  <a:cubicBezTo>
                    <a:pt x="2932" y="0"/>
                    <a:pt x="2622" y="117"/>
                    <a:pt x="2387" y="353"/>
                  </a:cubicBezTo>
                  <a:lnTo>
                    <a:pt x="491" y="2226"/>
                  </a:lnTo>
                  <a:cubicBezTo>
                    <a:pt x="8" y="2702"/>
                    <a:pt x="1" y="3478"/>
                    <a:pt x="476" y="3961"/>
                  </a:cubicBezTo>
                  <a:cubicBezTo>
                    <a:pt x="715" y="4204"/>
                    <a:pt x="1029" y="4324"/>
                    <a:pt x="1345" y="4324"/>
                  </a:cubicBezTo>
                  <a:cubicBezTo>
                    <a:pt x="1657" y="4324"/>
                    <a:pt x="1970" y="4205"/>
                    <a:pt x="2211" y="3968"/>
                  </a:cubicBezTo>
                  <a:lnTo>
                    <a:pt x="4107" y="2102"/>
                  </a:lnTo>
                  <a:cubicBezTo>
                    <a:pt x="4590" y="1626"/>
                    <a:pt x="4597" y="850"/>
                    <a:pt x="4121" y="367"/>
                  </a:cubicBezTo>
                  <a:cubicBezTo>
                    <a:pt x="3881" y="123"/>
                    <a:pt x="3562" y="0"/>
                    <a:pt x="32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3" name="Google Shape;1163;p15"/>
            <p:cNvSpPr/>
            <p:nvPr/>
          </p:nvSpPr>
          <p:spPr>
            <a:xfrm rot="53098">
              <a:off x="5020878" y="4863432"/>
              <a:ext cx="78308" cy="78308"/>
            </a:xfrm>
            <a:custGeom>
              <a:rect b="b" l="l" r="r" t="t"/>
              <a:pathLst>
                <a:path extrusionOk="0" fill="none" h="1304" w="1304">
                  <a:moveTo>
                    <a:pt x="1069" y="1076"/>
                  </a:moveTo>
                  <a:cubicBezTo>
                    <a:pt x="835" y="1303"/>
                    <a:pt x="462" y="1303"/>
                    <a:pt x="235" y="1069"/>
                  </a:cubicBezTo>
                  <a:cubicBezTo>
                    <a:pt x="1" y="835"/>
                    <a:pt x="8" y="462"/>
                    <a:pt x="235" y="235"/>
                  </a:cubicBezTo>
                  <a:cubicBezTo>
                    <a:pt x="469" y="0"/>
                    <a:pt x="843" y="8"/>
                    <a:pt x="1077" y="235"/>
                  </a:cubicBezTo>
                  <a:cubicBezTo>
                    <a:pt x="1304" y="469"/>
                    <a:pt x="1304" y="842"/>
                    <a:pt x="1069" y="1076"/>
                  </a:cubicBezTo>
                  <a:close/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4" name="Google Shape;1164;p15"/>
            <p:cNvSpPr/>
            <p:nvPr/>
          </p:nvSpPr>
          <p:spPr>
            <a:xfrm rot="53098">
              <a:off x="5029701" y="4750960"/>
              <a:ext cx="70862" cy="70381"/>
            </a:xfrm>
            <a:custGeom>
              <a:rect b="b" l="l" r="r" t="t"/>
              <a:pathLst>
                <a:path extrusionOk="0" fill="none" h="1172" w="1180">
                  <a:moveTo>
                    <a:pt x="1" y="784"/>
                  </a:moveTo>
                  <a:cubicBezTo>
                    <a:pt x="30" y="842"/>
                    <a:pt x="59" y="894"/>
                    <a:pt x="111" y="938"/>
                  </a:cubicBezTo>
                  <a:cubicBezTo>
                    <a:pt x="338" y="1172"/>
                    <a:pt x="711" y="1172"/>
                    <a:pt x="945" y="945"/>
                  </a:cubicBezTo>
                  <a:cubicBezTo>
                    <a:pt x="1179" y="718"/>
                    <a:pt x="1179" y="337"/>
                    <a:pt x="952" y="110"/>
                  </a:cubicBezTo>
                  <a:cubicBezTo>
                    <a:pt x="901" y="59"/>
                    <a:pt x="850" y="23"/>
                    <a:pt x="791" y="1"/>
                  </a:cubicBez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5" name="Google Shape;1165;p15"/>
            <p:cNvSpPr/>
            <p:nvPr/>
          </p:nvSpPr>
          <p:spPr>
            <a:xfrm rot="53098">
              <a:off x="5158255" y="4698807"/>
              <a:ext cx="60292" cy="38734"/>
            </a:xfrm>
            <a:custGeom>
              <a:rect b="b" l="l" r="r" t="t"/>
              <a:pathLst>
                <a:path extrusionOk="0" fill="none" h="645" w="1004">
                  <a:moveTo>
                    <a:pt x="1" y="0"/>
                  </a:moveTo>
                  <a:cubicBezTo>
                    <a:pt x="1" y="147"/>
                    <a:pt x="59" y="293"/>
                    <a:pt x="169" y="410"/>
                  </a:cubicBezTo>
                  <a:cubicBezTo>
                    <a:pt x="396" y="644"/>
                    <a:pt x="769" y="644"/>
                    <a:pt x="1003" y="418"/>
                  </a:cubicBez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6" name="Google Shape;1166;p15"/>
            <p:cNvSpPr/>
            <p:nvPr/>
          </p:nvSpPr>
          <p:spPr>
            <a:xfrm rot="53098">
              <a:off x="5148290" y="4786199"/>
              <a:ext cx="73023" cy="73504"/>
            </a:xfrm>
            <a:custGeom>
              <a:rect b="b" l="l" r="r" t="t"/>
              <a:pathLst>
                <a:path extrusionOk="0" fill="none" h="1224" w="1216">
                  <a:moveTo>
                    <a:pt x="1216" y="484"/>
                  </a:moveTo>
                  <a:cubicBezTo>
                    <a:pt x="1186" y="396"/>
                    <a:pt x="1142" y="308"/>
                    <a:pt x="1069" y="235"/>
                  </a:cubicBezTo>
                  <a:cubicBezTo>
                    <a:pt x="842" y="1"/>
                    <a:pt x="469" y="1"/>
                    <a:pt x="235" y="228"/>
                  </a:cubicBezTo>
                  <a:cubicBezTo>
                    <a:pt x="0" y="455"/>
                    <a:pt x="0" y="835"/>
                    <a:pt x="227" y="1062"/>
                  </a:cubicBezTo>
                  <a:cubicBezTo>
                    <a:pt x="308" y="1143"/>
                    <a:pt x="403" y="1194"/>
                    <a:pt x="498" y="1223"/>
                  </a:cubicBez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7" name="Google Shape;1167;p15"/>
            <p:cNvSpPr/>
            <p:nvPr/>
          </p:nvSpPr>
          <p:spPr>
            <a:xfrm rot="53098">
              <a:off x="4973125" y="4889839"/>
              <a:ext cx="62454" cy="65097"/>
            </a:xfrm>
            <a:custGeom>
              <a:rect b="b" l="l" r="r" t="t"/>
              <a:pathLst>
                <a:path extrusionOk="0" fill="none" h="1084" w="1040">
                  <a:moveTo>
                    <a:pt x="1040" y="1084"/>
                  </a:moveTo>
                  <a:cubicBezTo>
                    <a:pt x="783" y="1047"/>
                    <a:pt x="542" y="930"/>
                    <a:pt x="344" y="732"/>
                  </a:cubicBezTo>
                  <a:lnTo>
                    <a:pt x="344" y="732"/>
                  </a:lnTo>
                  <a:cubicBezTo>
                    <a:pt x="139" y="527"/>
                    <a:pt x="30" y="264"/>
                    <a:pt x="0" y="0"/>
                  </a:cubicBez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8" name="Google Shape;1168;p15"/>
            <p:cNvSpPr/>
            <p:nvPr/>
          </p:nvSpPr>
          <p:spPr>
            <a:xfrm rot="53098">
              <a:off x="5173040" y="4699473"/>
              <a:ext cx="62454" cy="59392"/>
            </a:xfrm>
            <a:custGeom>
              <a:rect b="b" l="l" r="r" t="t"/>
              <a:pathLst>
                <a:path extrusionOk="0" fill="none" h="989" w="1040">
                  <a:moveTo>
                    <a:pt x="0" y="1"/>
                  </a:moveTo>
                  <a:cubicBezTo>
                    <a:pt x="257" y="37"/>
                    <a:pt x="505" y="154"/>
                    <a:pt x="703" y="359"/>
                  </a:cubicBezTo>
                  <a:lnTo>
                    <a:pt x="703" y="359"/>
                  </a:lnTo>
                  <a:cubicBezTo>
                    <a:pt x="886" y="535"/>
                    <a:pt x="996" y="762"/>
                    <a:pt x="1040" y="989"/>
                  </a:cubicBez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69" name="Google Shape;1169;p15"/>
          <p:cNvSpPr/>
          <p:nvPr>
            <p:ph idx="2" type="pic"/>
          </p:nvPr>
        </p:nvSpPr>
        <p:spPr>
          <a:xfrm flipH="1">
            <a:off x="4716138" y="961125"/>
            <a:ext cx="3558600" cy="3558600"/>
          </a:xfrm>
          <a:prstGeom prst="ellipse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1">
  <p:cSld name="CUSTOM_4">
    <p:spTree>
      <p:nvGrpSpPr>
        <p:cNvPr id="1170" name="Shape 1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1" name="Google Shape;1171;p16"/>
          <p:cNvSpPr txBox="1"/>
          <p:nvPr>
            <p:ph type="title"/>
          </p:nvPr>
        </p:nvSpPr>
        <p:spPr>
          <a:xfrm>
            <a:off x="720000" y="1466638"/>
            <a:ext cx="3233100" cy="1042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172" name="Google Shape;1172;p16"/>
          <p:cNvSpPr txBox="1"/>
          <p:nvPr>
            <p:ph idx="1" type="subTitle"/>
          </p:nvPr>
        </p:nvSpPr>
        <p:spPr>
          <a:xfrm>
            <a:off x="720000" y="2509138"/>
            <a:ext cx="3233100" cy="109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3" name="Google Shape;1173;p16"/>
          <p:cNvSpPr/>
          <p:nvPr/>
        </p:nvSpPr>
        <p:spPr>
          <a:xfrm flipH="1" rot="1045000">
            <a:off x="-787686" y="3979312"/>
            <a:ext cx="2909857" cy="1589996"/>
          </a:xfrm>
          <a:custGeom>
            <a:rect b="b" l="l" r="r" t="t"/>
            <a:pathLst>
              <a:path extrusionOk="0" h="13155" w="24075">
                <a:moveTo>
                  <a:pt x="18790" y="1"/>
                </a:moveTo>
                <a:cubicBezTo>
                  <a:pt x="17976" y="1"/>
                  <a:pt x="17160" y="220"/>
                  <a:pt x="16469" y="649"/>
                </a:cubicBezTo>
                <a:cubicBezTo>
                  <a:pt x="15415" y="1307"/>
                  <a:pt x="14676" y="2383"/>
                  <a:pt x="13637" y="3049"/>
                </a:cubicBezTo>
                <a:cubicBezTo>
                  <a:pt x="13284" y="3275"/>
                  <a:pt x="12857" y="3447"/>
                  <a:pt x="12450" y="3447"/>
                </a:cubicBezTo>
                <a:cubicBezTo>
                  <a:pt x="12248" y="3447"/>
                  <a:pt x="12052" y="3405"/>
                  <a:pt x="11873" y="3306"/>
                </a:cubicBezTo>
                <a:cubicBezTo>
                  <a:pt x="11587" y="3145"/>
                  <a:pt x="11390" y="2874"/>
                  <a:pt x="11177" y="2632"/>
                </a:cubicBezTo>
                <a:cubicBezTo>
                  <a:pt x="10687" y="2061"/>
                  <a:pt x="10028" y="1607"/>
                  <a:pt x="9289" y="1476"/>
                </a:cubicBezTo>
                <a:cubicBezTo>
                  <a:pt x="9154" y="1452"/>
                  <a:pt x="9017" y="1440"/>
                  <a:pt x="8879" y="1440"/>
                </a:cubicBezTo>
                <a:cubicBezTo>
                  <a:pt x="8255" y="1440"/>
                  <a:pt x="7631" y="1684"/>
                  <a:pt x="7247" y="2164"/>
                </a:cubicBezTo>
                <a:cubicBezTo>
                  <a:pt x="6866" y="2640"/>
                  <a:pt x="6610" y="3386"/>
                  <a:pt x="6003" y="3415"/>
                </a:cubicBezTo>
                <a:cubicBezTo>
                  <a:pt x="5994" y="3416"/>
                  <a:pt x="5986" y="3416"/>
                  <a:pt x="5977" y="3416"/>
                </a:cubicBezTo>
                <a:cubicBezTo>
                  <a:pt x="5803" y="3416"/>
                  <a:pt x="5628" y="3346"/>
                  <a:pt x="5454" y="3284"/>
                </a:cubicBezTo>
                <a:cubicBezTo>
                  <a:pt x="4922" y="3090"/>
                  <a:pt x="4329" y="2945"/>
                  <a:pt x="3761" y="2945"/>
                </a:cubicBezTo>
                <a:cubicBezTo>
                  <a:pt x="3234" y="2945"/>
                  <a:pt x="2729" y="3070"/>
                  <a:pt x="2314" y="3393"/>
                </a:cubicBezTo>
                <a:cubicBezTo>
                  <a:pt x="1794" y="3803"/>
                  <a:pt x="1523" y="4440"/>
                  <a:pt x="1274" y="5048"/>
                </a:cubicBezTo>
                <a:cubicBezTo>
                  <a:pt x="791" y="6226"/>
                  <a:pt x="308" y="7419"/>
                  <a:pt x="154" y="8685"/>
                </a:cubicBezTo>
                <a:cubicBezTo>
                  <a:pt x="1" y="9988"/>
                  <a:pt x="140" y="11621"/>
                  <a:pt x="1391" y="12228"/>
                </a:cubicBezTo>
                <a:cubicBezTo>
                  <a:pt x="2921" y="12975"/>
                  <a:pt x="4775" y="12982"/>
                  <a:pt x="6441" y="12982"/>
                </a:cubicBezTo>
                <a:cubicBezTo>
                  <a:pt x="6473" y="12982"/>
                  <a:pt x="6505" y="12982"/>
                  <a:pt x="6537" y="12982"/>
                </a:cubicBezTo>
                <a:cubicBezTo>
                  <a:pt x="7915" y="12982"/>
                  <a:pt x="9295" y="13000"/>
                  <a:pt x="10677" y="13000"/>
                </a:cubicBezTo>
                <a:cubicBezTo>
                  <a:pt x="11483" y="13000"/>
                  <a:pt x="12289" y="12994"/>
                  <a:pt x="13095" y="12975"/>
                </a:cubicBezTo>
                <a:cubicBezTo>
                  <a:pt x="13146" y="12974"/>
                  <a:pt x="13197" y="12973"/>
                  <a:pt x="13248" y="12973"/>
                </a:cubicBezTo>
                <a:cubicBezTo>
                  <a:pt x="14215" y="12973"/>
                  <a:pt x="15173" y="13155"/>
                  <a:pt x="16115" y="13155"/>
                </a:cubicBezTo>
                <a:cubicBezTo>
                  <a:pt x="16839" y="13155"/>
                  <a:pt x="17554" y="13047"/>
                  <a:pt x="18255" y="12667"/>
                </a:cubicBezTo>
                <a:cubicBezTo>
                  <a:pt x="21154" y="11094"/>
                  <a:pt x="24074" y="6175"/>
                  <a:pt x="22896" y="2888"/>
                </a:cubicBezTo>
                <a:cubicBezTo>
                  <a:pt x="22889" y="2881"/>
                  <a:pt x="22889" y="2874"/>
                  <a:pt x="22881" y="2859"/>
                </a:cubicBezTo>
                <a:cubicBezTo>
                  <a:pt x="22435" y="1644"/>
                  <a:pt x="21425" y="656"/>
                  <a:pt x="20202" y="231"/>
                </a:cubicBezTo>
                <a:cubicBezTo>
                  <a:pt x="19749" y="77"/>
                  <a:pt x="19270" y="1"/>
                  <a:pt x="1879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4" name="Google Shape;1174;p16"/>
          <p:cNvSpPr/>
          <p:nvPr/>
        </p:nvSpPr>
        <p:spPr>
          <a:xfrm flipH="1" rot="-9899973">
            <a:off x="6671220" y="-645562"/>
            <a:ext cx="3148389" cy="1903275"/>
          </a:xfrm>
          <a:custGeom>
            <a:rect b="b" l="l" r="r" t="t"/>
            <a:pathLst>
              <a:path extrusionOk="0" h="14665" w="24258">
                <a:moveTo>
                  <a:pt x="16237" y="1"/>
                </a:moveTo>
                <a:cubicBezTo>
                  <a:pt x="15751" y="1"/>
                  <a:pt x="15273" y="81"/>
                  <a:pt x="14823" y="275"/>
                </a:cubicBezTo>
                <a:cubicBezTo>
                  <a:pt x="14632" y="363"/>
                  <a:pt x="14457" y="458"/>
                  <a:pt x="14288" y="575"/>
                </a:cubicBezTo>
                <a:cubicBezTo>
                  <a:pt x="13256" y="1249"/>
                  <a:pt x="12473" y="2369"/>
                  <a:pt x="11287" y="2683"/>
                </a:cubicBezTo>
                <a:cubicBezTo>
                  <a:pt x="11035" y="2752"/>
                  <a:pt x="10780" y="2780"/>
                  <a:pt x="10524" y="2780"/>
                </a:cubicBezTo>
                <a:cubicBezTo>
                  <a:pt x="9652" y="2780"/>
                  <a:pt x="8764" y="2453"/>
                  <a:pt x="7899" y="2266"/>
                </a:cubicBezTo>
                <a:cubicBezTo>
                  <a:pt x="7384" y="2155"/>
                  <a:pt x="6854" y="2098"/>
                  <a:pt x="6324" y="2098"/>
                </a:cubicBezTo>
                <a:cubicBezTo>
                  <a:pt x="4661" y="2098"/>
                  <a:pt x="3002" y="2657"/>
                  <a:pt x="1853" y="3840"/>
                </a:cubicBezTo>
                <a:cubicBezTo>
                  <a:pt x="338" y="5399"/>
                  <a:pt x="1" y="8107"/>
                  <a:pt x="1399" y="9776"/>
                </a:cubicBezTo>
                <a:cubicBezTo>
                  <a:pt x="2314" y="10867"/>
                  <a:pt x="3741" y="11364"/>
                  <a:pt x="5095" y="11811"/>
                </a:cubicBezTo>
                <a:cubicBezTo>
                  <a:pt x="7503" y="12609"/>
                  <a:pt x="9977" y="13048"/>
                  <a:pt x="12422" y="13721"/>
                </a:cubicBezTo>
                <a:cubicBezTo>
                  <a:pt x="13410" y="13992"/>
                  <a:pt x="14376" y="14102"/>
                  <a:pt x="15386" y="14248"/>
                </a:cubicBezTo>
                <a:cubicBezTo>
                  <a:pt x="16124" y="14356"/>
                  <a:pt x="16848" y="14665"/>
                  <a:pt x="17613" y="14665"/>
                </a:cubicBezTo>
                <a:cubicBezTo>
                  <a:pt x="17675" y="14665"/>
                  <a:pt x="17738" y="14663"/>
                  <a:pt x="17802" y="14658"/>
                </a:cubicBezTo>
                <a:cubicBezTo>
                  <a:pt x="19588" y="14534"/>
                  <a:pt x="21103" y="12975"/>
                  <a:pt x="22128" y="11599"/>
                </a:cubicBezTo>
                <a:cubicBezTo>
                  <a:pt x="23928" y="9176"/>
                  <a:pt x="24258" y="5611"/>
                  <a:pt x="22355" y="3167"/>
                </a:cubicBezTo>
                <a:cubicBezTo>
                  <a:pt x="21352" y="1878"/>
                  <a:pt x="19917" y="985"/>
                  <a:pt x="18387" y="429"/>
                </a:cubicBezTo>
                <a:cubicBezTo>
                  <a:pt x="17700" y="179"/>
                  <a:pt x="16960" y="1"/>
                  <a:pt x="1623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5" name="Google Shape;1175;p16"/>
          <p:cNvSpPr/>
          <p:nvPr/>
        </p:nvSpPr>
        <p:spPr>
          <a:xfrm rot="1959920">
            <a:off x="8267203" y="72509"/>
            <a:ext cx="717115" cy="801852"/>
          </a:xfrm>
          <a:custGeom>
            <a:rect b="b" l="l" r="r" t="t"/>
            <a:pathLst>
              <a:path extrusionOk="0" h="7342" w="6566">
                <a:moveTo>
                  <a:pt x="5073" y="0"/>
                </a:moveTo>
                <a:lnTo>
                  <a:pt x="4319" y="2277"/>
                </a:lnTo>
                <a:lnTo>
                  <a:pt x="2562" y="849"/>
                </a:lnTo>
                <a:lnTo>
                  <a:pt x="2247" y="3111"/>
                </a:lnTo>
                <a:lnTo>
                  <a:pt x="0" y="2394"/>
                </a:lnTo>
                <a:lnTo>
                  <a:pt x="2525" y="7342"/>
                </a:lnTo>
                <a:lnTo>
                  <a:pt x="6566" y="6083"/>
                </a:lnTo>
                <a:lnTo>
                  <a:pt x="5073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76" name="Google Shape;1176;p16"/>
          <p:cNvGrpSpPr/>
          <p:nvPr/>
        </p:nvGrpSpPr>
        <p:grpSpPr>
          <a:xfrm flipH="1" rot="10800000">
            <a:off x="8755977" y="3604705"/>
            <a:ext cx="440480" cy="404148"/>
            <a:chOff x="4959504" y="431212"/>
            <a:chExt cx="209543" cy="192259"/>
          </a:xfrm>
        </p:grpSpPr>
        <p:sp>
          <p:nvSpPr>
            <p:cNvPr id="1177" name="Google Shape;1177;p16"/>
            <p:cNvSpPr/>
            <p:nvPr/>
          </p:nvSpPr>
          <p:spPr>
            <a:xfrm>
              <a:off x="5107112" y="431212"/>
              <a:ext cx="61934" cy="57192"/>
            </a:xfrm>
            <a:custGeom>
              <a:rect b="b" l="l" r="r" t="t"/>
              <a:pathLst>
                <a:path extrusionOk="0" h="2002" w="2168">
                  <a:moveTo>
                    <a:pt x="511" y="1"/>
                  </a:moveTo>
                  <a:cubicBezTo>
                    <a:pt x="498" y="1"/>
                    <a:pt x="484" y="2"/>
                    <a:pt x="469" y="6"/>
                  </a:cubicBezTo>
                  <a:cubicBezTo>
                    <a:pt x="103" y="86"/>
                    <a:pt x="1" y="1367"/>
                    <a:pt x="1" y="1367"/>
                  </a:cubicBezTo>
                  <a:cubicBezTo>
                    <a:pt x="1" y="1367"/>
                    <a:pt x="285" y="2002"/>
                    <a:pt x="495" y="2002"/>
                  </a:cubicBezTo>
                  <a:cubicBezTo>
                    <a:pt x="506" y="2002"/>
                    <a:pt x="517" y="2000"/>
                    <a:pt x="528" y="1996"/>
                  </a:cubicBezTo>
                  <a:cubicBezTo>
                    <a:pt x="740" y="1923"/>
                    <a:pt x="2167" y="1587"/>
                    <a:pt x="1999" y="1213"/>
                  </a:cubicBezTo>
                  <a:cubicBezTo>
                    <a:pt x="1949" y="1102"/>
                    <a:pt x="1845" y="1063"/>
                    <a:pt x="1724" y="1063"/>
                  </a:cubicBezTo>
                  <a:cubicBezTo>
                    <a:pt x="1441" y="1063"/>
                    <a:pt x="1062" y="1279"/>
                    <a:pt x="1062" y="1279"/>
                  </a:cubicBezTo>
                  <a:cubicBezTo>
                    <a:pt x="1062" y="1279"/>
                    <a:pt x="1706" y="781"/>
                    <a:pt x="1443" y="518"/>
                  </a:cubicBezTo>
                  <a:cubicBezTo>
                    <a:pt x="1398" y="472"/>
                    <a:pt x="1344" y="453"/>
                    <a:pt x="1286" y="453"/>
                  </a:cubicBezTo>
                  <a:cubicBezTo>
                    <a:pt x="1011" y="453"/>
                    <a:pt x="638" y="877"/>
                    <a:pt x="638" y="877"/>
                  </a:cubicBezTo>
                  <a:cubicBezTo>
                    <a:pt x="638" y="877"/>
                    <a:pt x="819" y="1"/>
                    <a:pt x="5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8" name="Google Shape;1178;p16"/>
            <p:cNvSpPr/>
            <p:nvPr/>
          </p:nvSpPr>
          <p:spPr>
            <a:xfrm>
              <a:off x="5112768" y="459180"/>
              <a:ext cx="19883" cy="19254"/>
            </a:xfrm>
            <a:custGeom>
              <a:rect b="b" l="l" r="r" t="t"/>
              <a:pathLst>
                <a:path extrusionOk="0" fill="none" h="674" w="696">
                  <a:moveTo>
                    <a:pt x="696" y="0"/>
                  </a:moveTo>
                  <a:lnTo>
                    <a:pt x="0" y="673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9" name="Google Shape;1179;p16"/>
            <p:cNvSpPr/>
            <p:nvPr/>
          </p:nvSpPr>
          <p:spPr>
            <a:xfrm>
              <a:off x="5113168" y="453952"/>
              <a:ext cx="5885" cy="19454"/>
            </a:xfrm>
            <a:custGeom>
              <a:rect b="b" l="l" r="r" t="t"/>
              <a:pathLst>
                <a:path extrusionOk="0" fill="none" h="681" w="206">
                  <a:moveTo>
                    <a:pt x="206" y="0"/>
                  </a:moveTo>
                  <a:lnTo>
                    <a:pt x="1" y="68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0" name="Google Shape;1180;p16"/>
            <p:cNvSpPr/>
            <p:nvPr/>
          </p:nvSpPr>
          <p:spPr>
            <a:xfrm>
              <a:off x="5120282" y="471092"/>
              <a:ext cx="16141" cy="6713"/>
            </a:xfrm>
            <a:custGeom>
              <a:rect b="b" l="l" r="r" t="t"/>
              <a:pathLst>
                <a:path extrusionOk="0" fill="none" h="235" w="565">
                  <a:moveTo>
                    <a:pt x="564" y="0"/>
                  </a:moveTo>
                  <a:lnTo>
                    <a:pt x="1" y="234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1" name="Google Shape;1181;p16"/>
            <p:cNvSpPr/>
            <p:nvPr/>
          </p:nvSpPr>
          <p:spPr>
            <a:xfrm>
              <a:off x="4959504" y="566308"/>
              <a:ext cx="61906" cy="57164"/>
            </a:xfrm>
            <a:custGeom>
              <a:rect b="b" l="l" r="r" t="t"/>
              <a:pathLst>
                <a:path extrusionOk="0" h="2001" w="2167">
                  <a:moveTo>
                    <a:pt x="1669" y="1"/>
                  </a:moveTo>
                  <a:cubicBezTo>
                    <a:pt x="1659" y="1"/>
                    <a:pt x="1649" y="2"/>
                    <a:pt x="1640" y="5"/>
                  </a:cubicBezTo>
                  <a:cubicBezTo>
                    <a:pt x="1427" y="78"/>
                    <a:pt x="0" y="415"/>
                    <a:pt x="169" y="788"/>
                  </a:cubicBezTo>
                  <a:cubicBezTo>
                    <a:pt x="219" y="897"/>
                    <a:pt x="322" y="935"/>
                    <a:pt x="442" y="935"/>
                  </a:cubicBezTo>
                  <a:cubicBezTo>
                    <a:pt x="726" y="935"/>
                    <a:pt x="1105" y="722"/>
                    <a:pt x="1105" y="722"/>
                  </a:cubicBezTo>
                  <a:lnTo>
                    <a:pt x="1105" y="722"/>
                  </a:lnTo>
                  <a:cubicBezTo>
                    <a:pt x="1105" y="722"/>
                    <a:pt x="461" y="1220"/>
                    <a:pt x="725" y="1483"/>
                  </a:cubicBezTo>
                  <a:cubicBezTo>
                    <a:pt x="770" y="1530"/>
                    <a:pt x="823" y="1549"/>
                    <a:pt x="881" y="1549"/>
                  </a:cubicBezTo>
                  <a:cubicBezTo>
                    <a:pt x="1156" y="1549"/>
                    <a:pt x="1530" y="1125"/>
                    <a:pt x="1530" y="1125"/>
                  </a:cubicBezTo>
                  <a:lnTo>
                    <a:pt x="1530" y="1125"/>
                  </a:lnTo>
                  <a:cubicBezTo>
                    <a:pt x="1530" y="1125"/>
                    <a:pt x="1348" y="2001"/>
                    <a:pt x="1656" y="2001"/>
                  </a:cubicBezTo>
                  <a:cubicBezTo>
                    <a:pt x="1670" y="2001"/>
                    <a:pt x="1683" y="1999"/>
                    <a:pt x="1698" y="1996"/>
                  </a:cubicBezTo>
                  <a:cubicBezTo>
                    <a:pt x="2064" y="1915"/>
                    <a:pt x="2167" y="634"/>
                    <a:pt x="2167" y="634"/>
                  </a:cubicBezTo>
                  <a:cubicBezTo>
                    <a:pt x="2167" y="634"/>
                    <a:pt x="1880" y="1"/>
                    <a:pt x="16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2" name="Google Shape;1182;p16"/>
            <p:cNvSpPr/>
            <p:nvPr/>
          </p:nvSpPr>
          <p:spPr>
            <a:xfrm>
              <a:off x="4997327" y="572507"/>
              <a:ext cx="19483" cy="19454"/>
            </a:xfrm>
            <a:custGeom>
              <a:rect b="b" l="l" r="r" t="t"/>
              <a:pathLst>
                <a:path extrusionOk="0" fill="none" h="681" w="682">
                  <a:moveTo>
                    <a:pt x="1" y="681"/>
                  </a:moveTo>
                  <a:lnTo>
                    <a:pt x="682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3" name="Google Shape;1183;p16"/>
            <p:cNvSpPr/>
            <p:nvPr/>
          </p:nvSpPr>
          <p:spPr>
            <a:xfrm>
              <a:off x="5010925" y="577306"/>
              <a:ext cx="5485" cy="19683"/>
            </a:xfrm>
            <a:custGeom>
              <a:rect b="b" l="l" r="r" t="t"/>
              <a:pathLst>
                <a:path extrusionOk="0" fill="none" h="689" w="192">
                  <a:moveTo>
                    <a:pt x="1" y="689"/>
                  </a:moveTo>
                  <a:lnTo>
                    <a:pt x="191" y="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4" name="Google Shape;1184;p16"/>
            <p:cNvSpPr/>
            <p:nvPr/>
          </p:nvSpPr>
          <p:spPr>
            <a:xfrm>
              <a:off x="4993356" y="573136"/>
              <a:ext cx="15941" cy="6913"/>
            </a:xfrm>
            <a:custGeom>
              <a:rect b="b" l="l" r="r" t="t"/>
              <a:pathLst>
                <a:path extrusionOk="0" fill="none" h="242" w="558">
                  <a:moveTo>
                    <a:pt x="1" y="242"/>
                  </a:moveTo>
                  <a:lnTo>
                    <a:pt x="557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5" name="Google Shape;1185;p16"/>
            <p:cNvSpPr/>
            <p:nvPr/>
          </p:nvSpPr>
          <p:spPr>
            <a:xfrm>
              <a:off x="4999013" y="465208"/>
              <a:ext cx="131353" cy="123554"/>
            </a:xfrm>
            <a:custGeom>
              <a:rect b="b" l="l" r="r" t="t"/>
              <a:pathLst>
                <a:path extrusionOk="0" h="4325" w="4598">
                  <a:moveTo>
                    <a:pt x="3243" y="0"/>
                  </a:moveTo>
                  <a:cubicBezTo>
                    <a:pt x="2932" y="0"/>
                    <a:pt x="2622" y="117"/>
                    <a:pt x="2387" y="353"/>
                  </a:cubicBezTo>
                  <a:lnTo>
                    <a:pt x="491" y="2226"/>
                  </a:lnTo>
                  <a:cubicBezTo>
                    <a:pt x="8" y="2702"/>
                    <a:pt x="1" y="3478"/>
                    <a:pt x="476" y="3961"/>
                  </a:cubicBezTo>
                  <a:cubicBezTo>
                    <a:pt x="715" y="4204"/>
                    <a:pt x="1029" y="4324"/>
                    <a:pt x="1345" y="4324"/>
                  </a:cubicBezTo>
                  <a:cubicBezTo>
                    <a:pt x="1657" y="4324"/>
                    <a:pt x="1970" y="4205"/>
                    <a:pt x="2211" y="3968"/>
                  </a:cubicBezTo>
                  <a:lnTo>
                    <a:pt x="4107" y="2102"/>
                  </a:lnTo>
                  <a:cubicBezTo>
                    <a:pt x="4590" y="1626"/>
                    <a:pt x="4597" y="850"/>
                    <a:pt x="4121" y="367"/>
                  </a:cubicBezTo>
                  <a:cubicBezTo>
                    <a:pt x="3881" y="123"/>
                    <a:pt x="3562" y="0"/>
                    <a:pt x="32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6" name="Google Shape;1186;p16"/>
            <p:cNvSpPr/>
            <p:nvPr/>
          </p:nvSpPr>
          <p:spPr>
            <a:xfrm>
              <a:off x="5025352" y="544482"/>
              <a:ext cx="37252" cy="37252"/>
            </a:xfrm>
            <a:custGeom>
              <a:rect b="b" l="l" r="r" t="t"/>
              <a:pathLst>
                <a:path extrusionOk="0" fill="none" h="1304" w="1304">
                  <a:moveTo>
                    <a:pt x="1069" y="1076"/>
                  </a:moveTo>
                  <a:cubicBezTo>
                    <a:pt x="835" y="1303"/>
                    <a:pt x="462" y="1303"/>
                    <a:pt x="235" y="1069"/>
                  </a:cubicBezTo>
                  <a:cubicBezTo>
                    <a:pt x="1" y="835"/>
                    <a:pt x="8" y="462"/>
                    <a:pt x="235" y="235"/>
                  </a:cubicBezTo>
                  <a:cubicBezTo>
                    <a:pt x="469" y="0"/>
                    <a:pt x="843" y="8"/>
                    <a:pt x="1077" y="235"/>
                  </a:cubicBezTo>
                  <a:cubicBezTo>
                    <a:pt x="1304" y="469"/>
                    <a:pt x="1304" y="842"/>
                    <a:pt x="1069" y="1076"/>
                  </a:cubicBezTo>
                  <a:close/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7" name="Google Shape;1187;p16"/>
            <p:cNvSpPr/>
            <p:nvPr/>
          </p:nvSpPr>
          <p:spPr>
            <a:xfrm>
              <a:off x="5028694" y="490947"/>
              <a:ext cx="33710" cy="33481"/>
            </a:xfrm>
            <a:custGeom>
              <a:rect b="b" l="l" r="r" t="t"/>
              <a:pathLst>
                <a:path extrusionOk="0" fill="none" h="1172" w="1180">
                  <a:moveTo>
                    <a:pt x="1" y="784"/>
                  </a:moveTo>
                  <a:cubicBezTo>
                    <a:pt x="30" y="842"/>
                    <a:pt x="59" y="894"/>
                    <a:pt x="111" y="938"/>
                  </a:cubicBezTo>
                  <a:cubicBezTo>
                    <a:pt x="338" y="1172"/>
                    <a:pt x="711" y="1172"/>
                    <a:pt x="945" y="945"/>
                  </a:cubicBezTo>
                  <a:cubicBezTo>
                    <a:pt x="1179" y="718"/>
                    <a:pt x="1179" y="337"/>
                    <a:pt x="952" y="110"/>
                  </a:cubicBezTo>
                  <a:cubicBezTo>
                    <a:pt x="901" y="59"/>
                    <a:pt x="850" y="23"/>
                    <a:pt x="791" y="1"/>
                  </a:cubicBez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8" name="Google Shape;1188;p16"/>
            <p:cNvSpPr/>
            <p:nvPr/>
          </p:nvSpPr>
          <p:spPr>
            <a:xfrm>
              <a:off x="5089343" y="465236"/>
              <a:ext cx="28682" cy="18426"/>
            </a:xfrm>
            <a:custGeom>
              <a:rect b="b" l="l" r="r" t="t"/>
              <a:pathLst>
                <a:path extrusionOk="0" fill="none" h="645" w="1004">
                  <a:moveTo>
                    <a:pt x="1" y="0"/>
                  </a:moveTo>
                  <a:cubicBezTo>
                    <a:pt x="1" y="147"/>
                    <a:pt x="59" y="293"/>
                    <a:pt x="169" y="410"/>
                  </a:cubicBezTo>
                  <a:cubicBezTo>
                    <a:pt x="396" y="644"/>
                    <a:pt x="769" y="644"/>
                    <a:pt x="1003" y="418"/>
                  </a:cubicBez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9" name="Google Shape;1189;p16"/>
            <p:cNvSpPr/>
            <p:nvPr/>
          </p:nvSpPr>
          <p:spPr>
            <a:xfrm>
              <a:off x="5085372" y="506830"/>
              <a:ext cx="34738" cy="34967"/>
            </a:xfrm>
            <a:custGeom>
              <a:rect b="b" l="l" r="r" t="t"/>
              <a:pathLst>
                <a:path extrusionOk="0" fill="none" h="1224" w="1216">
                  <a:moveTo>
                    <a:pt x="1216" y="484"/>
                  </a:moveTo>
                  <a:cubicBezTo>
                    <a:pt x="1186" y="396"/>
                    <a:pt x="1142" y="308"/>
                    <a:pt x="1069" y="235"/>
                  </a:cubicBezTo>
                  <a:cubicBezTo>
                    <a:pt x="842" y="1"/>
                    <a:pt x="469" y="1"/>
                    <a:pt x="235" y="228"/>
                  </a:cubicBezTo>
                  <a:cubicBezTo>
                    <a:pt x="0" y="455"/>
                    <a:pt x="0" y="835"/>
                    <a:pt x="227" y="1062"/>
                  </a:cubicBezTo>
                  <a:cubicBezTo>
                    <a:pt x="308" y="1143"/>
                    <a:pt x="403" y="1194"/>
                    <a:pt x="498" y="1223"/>
                  </a:cubicBez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0" name="Google Shape;1190;p16"/>
            <p:cNvSpPr/>
            <p:nvPr/>
          </p:nvSpPr>
          <p:spPr>
            <a:xfrm>
              <a:off x="5002783" y="557452"/>
              <a:ext cx="29710" cy="30967"/>
            </a:xfrm>
            <a:custGeom>
              <a:rect b="b" l="l" r="r" t="t"/>
              <a:pathLst>
                <a:path extrusionOk="0" fill="none" h="1084" w="1040">
                  <a:moveTo>
                    <a:pt x="1040" y="1084"/>
                  </a:moveTo>
                  <a:cubicBezTo>
                    <a:pt x="783" y="1047"/>
                    <a:pt x="542" y="930"/>
                    <a:pt x="344" y="732"/>
                  </a:cubicBezTo>
                  <a:lnTo>
                    <a:pt x="344" y="732"/>
                  </a:lnTo>
                  <a:cubicBezTo>
                    <a:pt x="139" y="527"/>
                    <a:pt x="30" y="264"/>
                    <a:pt x="0" y="0"/>
                  </a:cubicBez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1" name="Google Shape;1191;p16"/>
            <p:cNvSpPr/>
            <p:nvPr/>
          </p:nvSpPr>
          <p:spPr>
            <a:xfrm>
              <a:off x="5096456" y="465436"/>
              <a:ext cx="29710" cy="28253"/>
            </a:xfrm>
            <a:custGeom>
              <a:rect b="b" l="l" r="r" t="t"/>
              <a:pathLst>
                <a:path extrusionOk="0" fill="none" h="989" w="1040">
                  <a:moveTo>
                    <a:pt x="0" y="1"/>
                  </a:moveTo>
                  <a:cubicBezTo>
                    <a:pt x="257" y="37"/>
                    <a:pt x="505" y="154"/>
                    <a:pt x="703" y="359"/>
                  </a:cubicBezTo>
                  <a:lnTo>
                    <a:pt x="703" y="359"/>
                  </a:lnTo>
                  <a:cubicBezTo>
                    <a:pt x="886" y="535"/>
                    <a:pt x="996" y="762"/>
                    <a:pt x="1040" y="989"/>
                  </a:cubicBez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92" name="Google Shape;1192;p16"/>
          <p:cNvGrpSpPr/>
          <p:nvPr/>
        </p:nvGrpSpPr>
        <p:grpSpPr>
          <a:xfrm flipH="1">
            <a:off x="8611275" y="4215017"/>
            <a:ext cx="332489" cy="217319"/>
            <a:chOff x="8264512" y="1808204"/>
            <a:chExt cx="332489" cy="217319"/>
          </a:xfrm>
        </p:grpSpPr>
        <p:sp>
          <p:nvSpPr>
            <p:cNvPr id="1193" name="Google Shape;1193;p16"/>
            <p:cNvSpPr/>
            <p:nvPr/>
          </p:nvSpPr>
          <p:spPr>
            <a:xfrm>
              <a:off x="8504802" y="1808204"/>
              <a:ext cx="92199" cy="90447"/>
            </a:xfrm>
            <a:custGeom>
              <a:rect b="b" l="l" r="r" t="t"/>
              <a:pathLst>
                <a:path extrusionOk="0" h="1552" w="1582">
                  <a:moveTo>
                    <a:pt x="693" y="1"/>
                  </a:moveTo>
                  <a:cubicBezTo>
                    <a:pt x="395" y="1"/>
                    <a:pt x="1" y="917"/>
                    <a:pt x="1" y="917"/>
                  </a:cubicBezTo>
                  <a:cubicBezTo>
                    <a:pt x="1" y="917"/>
                    <a:pt x="59" y="1532"/>
                    <a:pt x="235" y="1532"/>
                  </a:cubicBezTo>
                  <a:cubicBezTo>
                    <a:pt x="311" y="1532"/>
                    <a:pt x="559" y="1552"/>
                    <a:pt x="820" y="1552"/>
                  </a:cubicBezTo>
                  <a:cubicBezTo>
                    <a:pt x="1187" y="1552"/>
                    <a:pt x="1581" y="1512"/>
                    <a:pt x="1560" y="1319"/>
                  </a:cubicBezTo>
                  <a:cubicBezTo>
                    <a:pt x="1543" y="1136"/>
                    <a:pt x="1319" y="1096"/>
                    <a:pt x="1123" y="1096"/>
                  </a:cubicBezTo>
                  <a:cubicBezTo>
                    <a:pt x="967" y="1096"/>
                    <a:pt x="828" y="1122"/>
                    <a:pt x="828" y="1122"/>
                  </a:cubicBezTo>
                  <a:cubicBezTo>
                    <a:pt x="828" y="1122"/>
                    <a:pt x="1450" y="909"/>
                    <a:pt x="1318" y="646"/>
                  </a:cubicBezTo>
                  <a:cubicBezTo>
                    <a:pt x="1282" y="567"/>
                    <a:pt x="1207" y="539"/>
                    <a:pt x="1119" y="539"/>
                  </a:cubicBezTo>
                  <a:cubicBezTo>
                    <a:pt x="906" y="539"/>
                    <a:pt x="615" y="704"/>
                    <a:pt x="615" y="704"/>
                  </a:cubicBezTo>
                  <a:cubicBezTo>
                    <a:pt x="615" y="704"/>
                    <a:pt x="1011" y="31"/>
                    <a:pt x="711" y="2"/>
                  </a:cubicBezTo>
                  <a:cubicBezTo>
                    <a:pt x="705" y="1"/>
                    <a:pt x="699" y="1"/>
                    <a:pt x="6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4" name="Google Shape;1194;p16"/>
            <p:cNvSpPr/>
            <p:nvPr/>
          </p:nvSpPr>
          <p:spPr>
            <a:xfrm>
              <a:off x="8501422" y="1859023"/>
              <a:ext cx="52510" cy="24360"/>
            </a:xfrm>
            <a:custGeom>
              <a:rect b="b" l="l" r="r" t="t"/>
              <a:pathLst>
                <a:path extrusionOk="0" fill="none" h="418" w="901">
                  <a:moveTo>
                    <a:pt x="900" y="1"/>
                  </a:moveTo>
                  <a:lnTo>
                    <a:pt x="0" y="418"/>
                  </a:ln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5" name="Google Shape;1195;p16"/>
            <p:cNvSpPr/>
            <p:nvPr/>
          </p:nvSpPr>
          <p:spPr>
            <a:xfrm>
              <a:off x="8505676" y="1839442"/>
              <a:ext cx="25235" cy="34559"/>
            </a:xfrm>
            <a:custGeom>
              <a:rect b="b" l="l" r="r" t="t"/>
              <a:pathLst>
                <a:path extrusionOk="0" fill="none" h="593" w="433">
                  <a:moveTo>
                    <a:pt x="432" y="0"/>
                  </a:moveTo>
                  <a:lnTo>
                    <a:pt x="0" y="593"/>
                  </a:ln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6" name="Google Shape;1196;p16"/>
            <p:cNvSpPr/>
            <p:nvPr/>
          </p:nvSpPr>
          <p:spPr>
            <a:xfrm>
              <a:off x="8516749" y="1885482"/>
              <a:ext cx="36308" cy="2215"/>
            </a:xfrm>
            <a:custGeom>
              <a:rect b="b" l="l" r="r" t="t"/>
              <a:pathLst>
                <a:path extrusionOk="0" fill="none" h="38" w="623">
                  <a:moveTo>
                    <a:pt x="623" y="1"/>
                  </a:moveTo>
                  <a:lnTo>
                    <a:pt x="1" y="37"/>
                  </a:ln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7" name="Google Shape;1197;p16"/>
            <p:cNvSpPr/>
            <p:nvPr/>
          </p:nvSpPr>
          <p:spPr>
            <a:xfrm>
              <a:off x="8264512" y="1934669"/>
              <a:ext cx="92316" cy="90855"/>
            </a:xfrm>
            <a:custGeom>
              <a:rect b="b" l="l" r="r" t="t"/>
              <a:pathLst>
                <a:path extrusionOk="0" h="1559" w="1584">
                  <a:moveTo>
                    <a:pt x="762" y="0"/>
                  </a:moveTo>
                  <a:cubicBezTo>
                    <a:pt x="396" y="0"/>
                    <a:pt x="0" y="40"/>
                    <a:pt x="17" y="233"/>
                  </a:cubicBezTo>
                  <a:cubicBezTo>
                    <a:pt x="38" y="416"/>
                    <a:pt x="264" y="456"/>
                    <a:pt x="460" y="456"/>
                  </a:cubicBezTo>
                  <a:cubicBezTo>
                    <a:pt x="618" y="456"/>
                    <a:pt x="757" y="430"/>
                    <a:pt x="757" y="430"/>
                  </a:cubicBezTo>
                  <a:lnTo>
                    <a:pt x="757" y="430"/>
                  </a:lnTo>
                  <a:cubicBezTo>
                    <a:pt x="757" y="430"/>
                    <a:pt x="135" y="642"/>
                    <a:pt x="259" y="913"/>
                  </a:cubicBezTo>
                  <a:cubicBezTo>
                    <a:pt x="297" y="989"/>
                    <a:pt x="371" y="1015"/>
                    <a:pt x="457" y="1015"/>
                  </a:cubicBezTo>
                  <a:cubicBezTo>
                    <a:pt x="674" y="1015"/>
                    <a:pt x="969" y="847"/>
                    <a:pt x="969" y="847"/>
                  </a:cubicBezTo>
                  <a:lnTo>
                    <a:pt x="969" y="847"/>
                  </a:lnTo>
                  <a:cubicBezTo>
                    <a:pt x="969" y="847"/>
                    <a:pt x="574" y="1521"/>
                    <a:pt x="874" y="1557"/>
                  </a:cubicBezTo>
                  <a:cubicBezTo>
                    <a:pt x="878" y="1558"/>
                    <a:pt x="883" y="1558"/>
                    <a:pt x="887" y="1558"/>
                  </a:cubicBezTo>
                  <a:cubicBezTo>
                    <a:pt x="1186" y="1558"/>
                    <a:pt x="1584" y="635"/>
                    <a:pt x="1584" y="635"/>
                  </a:cubicBezTo>
                  <a:cubicBezTo>
                    <a:pt x="1584" y="635"/>
                    <a:pt x="1525" y="20"/>
                    <a:pt x="1342" y="20"/>
                  </a:cubicBezTo>
                  <a:cubicBezTo>
                    <a:pt x="1269" y="20"/>
                    <a:pt x="1023" y="0"/>
                    <a:pt x="7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8" name="Google Shape;1198;p16"/>
            <p:cNvSpPr/>
            <p:nvPr/>
          </p:nvSpPr>
          <p:spPr>
            <a:xfrm>
              <a:off x="8310729" y="1948190"/>
              <a:ext cx="52510" cy="23952"/>
            </a:xfrm>
            <a:custGeom>
              <a:rect b="b" l="l" r="r" t="t"/>
              <a:pathLst>
                <a:path extrusionOk="0" fill="none" h="411" w="901">
                  <a:moveTo>
                    <a:pt x="0" y="410"/>
                  </a:moveTo>
                  <a:lnTo>
                    <a:pt x="901" y="1"/>
                  </a:ln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9" name="Google Shape;1199;p16"/>
            <p:cNvSpPr/>
            <p:nvPr/>
          </p:nvSpPr>
          <p:spPr>
            <a:xfrm>
              <a:off x="8333749" y="1957572"/>
              <a:ext cx="25235" cy="34617"/>
            </a:xfrm>
            <a:custGeom>
              <a:rect b="b" l="l" r="r" t="t"/>
              <a:pathLst>
                <a:path extrusionOk="0" fill="none" h="594" w="433">
                  <a:moveTo>
                    <a:pt x="0" y="593"/>
                  </a:moveTo>
                  <a:lnTo>
                    <a:pt x="432" y="1"/>
                  </a:ln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0" name="Google Shape;1200;p16"/>
            <p:cNvSpPr/>
            <p:nvPr/>
          </p:nvSpPr>
          <p:spPr>
            <a:xfrm>
              <a:off x="8311544" y="1943935"/>
              <a:ext cx="36367" cy="2156"/>
            </a:xfrm>
            <a:custGeom>
              <a:rect b="b" l="l" r="r" t="t"/>
              <a:pathLst>
                <a:path extrusionOk="0" fill="none" h="37" w="624">
                  <a:moveTo>
                    <a:pt x="1" y="37"/>
                  </a:moveTo>
                  <a:lnTo>
                    <a:pt x="623" y="0"/>
                  </a:ln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1" name="Google Shape;1201;p16"/>
            <p:cNvSpPr/>
            <p:nvPr/>
          </p:nvSpPr>
          <p:spPr>
            <a:xfrm>
              <a:off x="8320112" y="1819627"/>
              <a:ext cx="224436" cy="196628"/>
            </a:xfrm>
            <a:custGeom>
              <a:rect b="b" l="l" r="r" t="t"/>
              <a:pathLst>
                <a:path extrusionOk="0" h="3374" w="3851">
                  <a:moveTo>
                    <a:pt x="1929" y="0"/>
                  </a:moveTo>
                  <a:cubicBezTo>
                    <a:pt x="1681" y="0"/>
                    <a:pt x="1430" y="55"/>
                    <a:pt x="1193" y="172"/>
                  </a:cubicBezTo>
                  <a:cubicBezTo>
                    <a:pt x="352" y="574"/>
                    <a:pt x="0" y="1584"/>
                    <a:pt x="410" y="2426"/>
                  </a:cubicBezTo>
                  <a:cubicBezTo>
                    <a:pt x="704" y="3024"/>
                    <a:pt x="1305" y="3373"/>
                    <a:pt x="1929" y="3373"/>
                  </a:cubicBezTo>
                  <a:cubicBezTo>
                    <a:pt x="2177" y="3373"/>
                    <a:pt x="2428" y="3318"/>
                    <a:pt x="2665" y="3202"/>
                  </a:cubicBezTo>
                  <a:cubicBezTo>
                    <a:pt x="3499" y="2799"/>
                    <a:pt x="3850" y="1789"/>
                    <a:pt x="3448" y="948"/>
                  </a:cubicBezTo>
                  <a:cubicBezTo>
                    <a:pt x="3154" y="350"/>
                    <a:pt x="2553" y="0"/>
                    <a:pt x="192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2" name="Google Shape;1202;p16"/>
            <p:cNvSpPr/>
            <p:nvPr/>
          </p:nvSpPr>
          <p:spPr>
            <a:xfrm>
              <a:off x="8333341" y="1911940"/>
              <a:ext cx="34152" cy="79840"/>
            </a:xfrm>
            <a:custGeom>
              <a:rect b="b" l="l" r="r" t="t"/>
              <a:pathLst>
                <a:path extrusionOk="0" fill="none" h="1370" w="586">
                  <a:moveTo>
                    <a:pt x="586" y="1369"/>
                  </a:moveTo>
                  <a:cubicBezTo>
                    <a:pt x="417" y="1223"/>
                    <a:pt x="286" y="1047"/>
                    <a:pt x="183" y="842"/>
                  </a:cubicBezTo>
                  <a:cubicBezTo>
                    <a:pt x="51" y="571"/>
                    <a:pt x="0" y="279"/>
                    <a:pt x="15" y="0"/>
                  </a:cubicBez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3" name="Google Shape;1203;p16"/>
            <p:cNvSpPr/>
            <p:nvPr/>
          </p:nvSpPr>
          <p:spPr>
            <a:xfrm>
              <a:off x="8494545" y="1841948"/>
              <a:ext cx="36775" cy="78558"/>
            </a:xfrm>
            <a:custGeom>
              <a:rect b="b" l="l" r="r" t="t"/>
              <a:pathLst>
                <a:path extrusionOk="0" fill="none" h="1348" w="631">
                  <a:moveTo>
                    <a:pt x="1" y="1"/>
                  </a:moveTo>
                  <a:cubicBezTo>
                    <a:pt x="184" y="147"/>
                    <a:pt x="338" y="338"/>
                    <a:pt x="455" y="565"/>
                  </a:cubicBezTo>
                  <a:cubicBezTo>
                    <a:pt x="572" y="821"/>
                    <a:pt x="630" y="1084"/>
                    <a:pt x="623" y="1348"/>
                  </a:cubicBez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04" name="Google Shape;1204;p16"/>
          <p:cNvGrpSpPr/>
          <p:nvPr/>
        </p:nvGrpSpPr>
        <p:grpSpPr>
          <a:xfrm flipH="1">
            <a:off x="1843449" y="129688"/>
            <a:ext cx="354442" cy="292678"/>
            <a:chOff x="6253660" y="120163"/>
            <a:chExt cx="354442" cy="292678"/>
          </a:xfrm>
        </p:grpSpPr>
        <p:sp>
          <p:nvSpPr>
            <p:cNvPr id="1205" name="Google Shape;1205;p16"/>
            <p:cNvSpPr/>
            <p:nvPr/>
          </p:nvSpPr>
          <p:spPr>
            <a:xfrm rot="3599942">
              <a:off x="6499791" y="291705"/>
              <a:ext cx="92196" cy="90445"/>
            </a:xfrm>
            <a:custGeom>
              <a:rect b="b" l="l" r="r" t="t"/>
              <a:pathLst>
                <a:path extrusionOk="0" h="1552" w="1582">
                  <a:moveTo>
                    <a:pt x="693" y="1"/>
                  </a:moveTo>
                  <a:cubicBezTo>
                    <a:pt x="395" y="1"/>
                    <a:pt x="1" y="917"/>
                    <a:pt x="1" y="917"/>
                  </a:cubicBezTo>
                  <a:cubicBezTo>
                    <a:pt x="1" y="917"/>
                    <a:pt x="59" y="1532"/>
                    <a:pt x="235" y="1532"/>
                  </a:cubicBezTo>
                  <a:cubicBezTo>
                    <a:pt x="311" y="1532"/>
                    <a:pt x="559" y="1552"/>
                    <a:pt x="820" y="1552"/>
                  </a:cubicBezTo>
                  <a:cubicBezTo>
                    <a:pt x="1187" y="1552"/>
                    <a:pt x="1581" y="1512"/>
                    <a:pt x="1560" y="1319"/>
                  </a:cubicBezTo>
                  <a:cubicBezTo>
                    <a:pt x="1543" y="1136"/>
                    <a:pt x="1319" y="1096"/>
                    <a:pt x="1123" y="1096"/>
                  </a:cubicBezTo>
                  <a:cubicBezTo>
                    <a:pt x="967" y="1096"/>
                    <a:pt x="828" y="1122"/>
                    <a:pt x="828" y="1122"/>
                  </a:cubicBezTo>
                  <a:cubicBezTo>
                    <a:pt x="828" y="1122"/>
                    <a:pt x="1450" y="909"/>
                    <a:pt x="1318" y="646"/>
                  </a:cubicBezTo>
                  <a:cubicBezTo>
                    <a:pt x="1282" y="567"/>
                    <a:pt x="1207" y="539"/>
                    <a:pt x="1119" y="539"/>
                  </a:cubicBezTo>
                  <a:cubicBezTo>
                    <a:pt x="906" y="539"/>
                    <a:pt x="615" y="704"/>
                    <a:pt x="615" y="704"/>
                  </a:cubicBezTo>
                  <a:cubicBezTo>
                    <a:pt x="615" y="704"/>
                    <a:pt x="1011" y="31"/>
                    <a:pt x="711" y="2"/>
                  </a:cubicBezTo>
                  <a:cubicBezTo>
                    <a:pt x="705" y="1"/>
                    <a:pt x="699" y="1"/>
                    <a:pt x="6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6" name="Google Shape;1206;p16"/>
            <p:cNvSpPr/>
            <p:nvPr/>
          </p:nvSpPr>
          <p:spPr>
            <a:xfrm rot="3599942">
              <a:off x="6492628" y="313523"/>
              <a:ext cx="52509" cy="24359"/>
            </a:xfrm>
            <a:custGeom>
              <a:rect b="b" l="l" r="r" t="t"/>
              <a:pathLst>
                <a:path extrusionOk="0" fill="none" h="418" w="901">
                  <a:moveTo>
                    <a:pt x="900" y="1"/>
                  </a:moveTo>
                  <a:lnTo>
                    <a:pt x="0" y="418"/>
                  </a:ln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7" name="Google Shape;1207;p16"/>
            <p:cNvSpPr/>
            <p:nvPr/>
          </p:nvSpPr>
          <p:spPr>
            <a:xfrm rot="3599942">
              <a:off x="6514116" y="293057"/>
              <a:ext cx="25235" cy="34558"/>
            </a:xfrm>
            <a:custGeom>
              <a:rect b="b" l="l" r="r" t="t"/>
              <a:pathLst>
                <a:path extrusionOk="0" fill="none" h="593" w="433">
                  <a:moveTo>
                    <a:pt x="432" y="0"/>
                  </a:moveTo>
                  <a:lnTo>
                    <a:pt x="0" y="593"/>
                  </a:ln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8" name="Google Shape;1208;p16"/>
            <p:cNvSpPr/>
            <p:nvPr/>
          </p:nvSpPr>
          <p:spPr>
            <a:xfrm rot="3599942">
              <a:off x="6491018" y="338546"/>
              <a:ext cx="36307" cy="2214"/>
            </a:xfrm>
            <a:custGeom>
              <a:rect b="b" l="l" r="r" t="t"/>
              <a:pathLst>
                <a:path extrusionOk="0" fill="none" h="38" w="623">
                  <a:moveTo>
                    <a:pt x="623" y="1"/>
                  </a:moveTo>
                  <a:lnTo>
                    <a:pt x="1" y="37"/>
                  </a:ln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9" name="Google Shape;1209;p16"/>
            <p:cNvSpPr/>
            <p:nvPr/>
          </p:nvSpPr>
          <p:spPr>
            <a:xfrm rot="3599942">
              <a:off x="6269922" y="146795"/>
              <a:ext cx="92313" cy="90852"/>
            </a:xfrm>
            <a:custGeom>
              <a:rect b="b" l="l" r="r" t="t"/>
              <a:pathLst>
                <a:path extrusionOk="0" h="1559" w="1584">
                  <a:moveTo>
                    <a:pt x="762" y="0"/>
                  </a:moveTo>
                  <a:cubicBezTo>
                    <a:pt x="396" y="0"/>
                    <a:pt x="0" y="40"/>
                    <a:pt x="17" y="233"/>
                  </a:cubicBezTo>
                  <a:cubicBezTo>
                    <a:pt x="38" y="416"/>
                    <a:pt x="264" y="456"/>
                    <a:pt x="460" y="456"/>
                  </a:cubicBezTo>
                  <a:cubicBezTo>
                    <a:pt x="618" y="456"/>
                    <a:pt x="757" y="430"/>
                    <a:pt x="757" y="430"/>
                  </a:cubicBezTo>
                  <a:lnTo>
                    <a:pt x="757" y="430"/>
                  </a:lnTo>
                  <a:cubicBezTo>
                    <a:pt x="757" y="430"/>
                    <a:pt x="135" y="642"/>
                    <a:pt x="259" y="913"/>
                  </a:cubicBezTo>
                  <a:cubicBezTo>
                    <a:pt x="297" y="989"/>
                    <a:pt x="371" y="1015"/>
                    <a:pt x="457" y="1015"/>
                  </a:cubicBezTo>
                  <a:cubicBezTo>
                    <a:pt x="674" y="1015"/>
                    <a:pt x="969" y="847"/>
                    <a:pt x="969" y="847"/>
                  </a:cubicBezTo>
                  <a:lnTo>
                    <a:pt x="969" y="847"/>
                  </a:lnTo>
                  <a:cubicBezTo>
                    <a:pt x="969" y="847"/>
                    <a:pt x="574" y="1521"/>
                    <a:pt x="874" y="1557"/>
                  </a:cubicBezTo>
                  <a:cubicBezTo>
                    <a:pt x="878" y="1558"/>
                    <a:pt x="883" y="1558"/>
                    <a:pt x="887" y="1558"/>
                  </a:cubicBezTo>
                  <a:cubicBezTo>
                    <a:pt x="1186" y="1558"/>
                    <a:pt x="1584" y="635"/>
                    <a:pt x="1584" y="635"/>
                  </a:cubicBezTo>
                  <a:cubicBezTo>
                    <a:pt x="1584" y="635"/>
                    <a:pt x="1525" y="20"/>
                    <a:pt x="1342" y="20"/>
                  </a:cubicBezTo>
                  <a:cubicBezTo>
                    <a:pt x="1269" y="20"/>
                    <a:pt x="1023" y="0"/>
                    <a:pt x="76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0" name="Google Shape;1210;p16"/>
            <p:cNvSpPr/>
            <p:nvPr/>
          </p:nvSpPr>
          <p:spPr>
            <a:xfrm rot="3599942">
              <a:off x="6320240" y="193068"/>
              <a:ext cx="52509" cy="23951"/>
            </a:xfrm>
            <a:custGeom>
              <a:rect b="b" l="l" r="r" t="t"/>
              <a:pathLst>
                <a:path extrusionOk="0" fill="none" h="411" w="901">
                  <a:moveTo>
                    <a:pt x="0" y="410"/>
                  </a:moveTo>
                  <a:lnTo>
                    <a:pt x="901" y="1"/>
                  </a:ln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1" name="Google Shape;1211;p16"/>
            <p:cNvSpPr/>
            <p:nvPr/>
          </p:nvSpPr>
          <p:spPr>
            <a:xfrm rot="3599942">
              <a:off x="6325826" y="203219"/>
              <a:ext cx="25235" cy="34616"/>
            </a:xfrm>
            <a:custGeom>
              <a:rect b="b" l="l" r="r" t="t"/>
              <a:pathLst>
                <a:path extrusionOk="0" fill="none" h="594" w="433">
                  <a:moveTo>
                    <a:pt x="0" y="593"/>
                  </a:moveTo>
                  <a:lnTo>
                    <a:pt x="432" y="1"/>
                  </a:ln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2" name="Google Shape;1212;p16"/>
            <p:cNvSpPr/>
            <p:nvPr/>
          </p:nvSpPr>
          <p:spPr>
            <a:xfrm rot="3599942">
              <a:off x="6337806" y="190105"/>
              <a:ext cx="36366" cy="2156"/>
            </a:xfrm>
            <a:custGeom>
              <a:rect b="b" l="l" r="r" t="t"/>
              <a:pathLst>
                <a:path extrusionOk="0" fill="none" h="37" w="624">
                  <a:moveTo>
                    <a:pt x="1" y="37"/>
                  </a:moveTo>
                  <a:lnTo>
                    <a:pt x="623" y="0"/>
                  </a:ln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3" name="Google Shape;1213;p16"/>
            <p:cNvSpPr/>
            <p:nvPr/>
          </p:nvSpPr>
          <p:spPr>
            <a:xfrm rot="3599942">
              <a:off x="6318521" y="168190"/>
              <a:ext cx="224430" cy="196624"/>
            </a:xfrm>
            <a:custGeom>
              <a:rect b="b" l="l" r="r" t="t"/>
              <a:pathLst>
                <a:path extrusionOk="0" h="3374" w="3851">
                  <a:moveTo>
                    <a:pt x="1929" y="0"/>
                  </a:moveTo>
                  <a:cubicBezTo>
                    <a:pt x="1681" y="0"/>
                    <a:pt x="1430" y="55"/>
                    <a:pt x="1193" y="172"/>
                  </a:cubicBezTo>
                  <a:cubicBezTo>
                    <a:pt x="352" y="574"/>
                    <a:pt x="0" y="1584"/>
                    <a:pt x="410" y="2426"/>
                  </a:cubicBezTo>
                  <a:cubicBezTo>
                    <a:pt x="704" y="3024"/>
                    <a:pt x="1305" y="3373"/>
                    <a:pt x="1929" y="3373"/>
                  </a:cubicBezTo>
                  <a:cubicBezTo>
                    <a:pt x="2177" y="3373"/>
                    <a:pt x="2428" y="3318"/>
                    <a:pt x="2665" y="3202"/>
                  </a:cubicBezTo>
                  <a:cubicBezTo>
                    <a:pt x="3499" y="2799"/>
                    <a:pt x="3850" y="1789"/>
                    <a:pt x="3448" y="948"/>
                  </a:cubicBezTo>
                  <a:cubicBezTo>
                    <a:pt x="3154" y="350"/>
                    <a:pt x="2553" y="0"/>
                    <a:pt x="192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4" name="Google Shape;1214;p16"/>
            <p:cNvSpPr/>
            <p:nvPr/>
          </p:nvSpPr>
          <p:spPr>
            <a:xfrm rot="3599942">
              <a:off x="6343329" y="172606"/>
              <a:ext cx="34151" cy="79838"/>
            </a:xfrm>
            <a:custGeom>
              <a:rect b="b" l="l" r="r" t="t"/>
              <a:pathLst>
                <a:path extrusionOk="0" fill="none" h="1370" w="586">
                  <a:moveTo>
                    <a:pt x="586" y="1369"/>
                  </a:moveTo>
                  <a:cubicBezTo>
                    <a:pt x="417" y="1223"/>
                    <a:pt x="286" y="1047"/>
                    <a:pt x="183" y="842"/>
                  </a:cubicBezTo>
                  <a:cubicBezTo>
                    <a:pt x="51" y="571"/>
                    <a:pt x="0" y="279"/>
                    <a:pt x="15" y="0"/>
                  </a:cubicBez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5" name="Google Shape;1215;p16"/>
            <p:cNvSpPr/>
            <p:nvPr/>
          </p:nvSpPr>
          <p:spPr>
            <a:xfrm rot="3599942">
              <a:off x="6484444" y="278668"/>
              <a:ext cx="36774" cy="78556"/>
            </a:xfrm>
            <a:custGeom>
              <a:rect b="b" l="l" r="r" t="t"/>
              <a:pathLst>
                <a:path extrusionOk="0" fill="none" h="1348" w="631">
                  <a:moveTo>
                    <a:pt x="1" y="1"/>
                  </a:moveTo>
                  <a:cubicBezTo>
                    <a:pt x="184" y="147"/>
                    <a:pt x="338" y="338"/>
                    <a:pt x="455" y="565"/>
                  </a:cubicBezTo>
                  <a:cubicBezTo>
                    <a:pt x="572" y="821"/>
                    <a:pt x="630" y="1084"/>
                    <a:pt x="623" y="1348"/>
                  </a:cubicBez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16" name="Google Shape;1216;p16"/>
          <p:cNvGrpSpPr/>
          <p:nvPr/>
        </p:nvGrpSpPr>
        <p:grpSpPr>
          <a:xfrm flipH="1" rot="10800000">
            <a:off x="-46038" y="1321782"/>
            <a:ext cx="504395" cy="383089"/>
            <a:chOff x="8053419" y="1138177"/>
            <a:chExt cx="504395" cy="383089"/>
          </a:xfrm>
        </p:grpSpPr>
        <p:sp>
          <p:nvSpPr>
            <p:cNvPr id="1217" name="Google Shape;1217;p16"/>
            <p:cNvSpPr/>
            <p:nvPr/>
          </p:nvSpPr>
          <p:spPr>
            <a:xfrm rot="4500031">
              <a:off x="8417802" y="1382714"/>
              <a:ext cx="130196" cy="120227"/>
            </a:xfrm>
            <a:custGeom>
              <a:rect b="b" l="l" r="r" t="t"/>
              <a:pathLst>
                <a:path extrusionOk="0" h="2002" w="2168">
                  <a:moveTo>
                    <a:pt x="511" y="1"/>
                  </a:moveTo>
                  <a:cubicBezTo>
                    <a:pt x="498" y="1"/>
                    <a:pt x="484" y="2"/>
                    <a:pt x="469" y="6"/>
                  </a:cubicBezTo>
                  <a:cubicBezTo>
                    <a:pt x="103" y="86"/>
                    <a:pt x="1" y="1367"/>
                    <a:pt x="1" y="1367"/>
                  </a:cubicBezTo>
                  <a:cubicBezTo>
                    <a:pt x="1" y="1367"/>
                    <a:pt x="285" y="2002"/>
                    <a:pt x="495" y="2002"/>
                  </a:cubicBezTo>
                  <a:cubicBezTo>
                    <a:pt x="506" y="2002"/>
                    <a:pt x="517" y="2000"/>
                    <a:pt x="528" y="1996"/>
                  </a:cubicBezTo>
                  <a:cubicBezTo>
                    <a:pt x="740" y="1923"/>
                    <a:pt x="2167" y="1587"/>
                    <a:pt x="1999" y="1213"/>
                  </a:cubicBezTo>
                  <a:cubicBezTo>
                    <a:pt x="1949" y="1102"/>
                    <a:pt x="1845" y="1063"/>
                    <a:pt x="1724" y="1063"/>
                  </a:cubicBezTo>
                  <a:cubicBezTo>
                    <a:pt x="1441" y="1063"/>
                    <a:pt x="1062" y="1279"/>
                    <a:pt x="1062" y="1279"/>
                  </a:cubicBezTo>
                  <a:cubicBezTo>
                    <a:pt x="1062" y="1279"/>
                    <a:pt x="1706" y="781"/>
                    <a:pt x="1443" y="518"/>
                  </a:cubicBezTo>
                  <a:cubicBezTo>
                    <a:pt x="1398" y="472"/>
                    <a:pt x="1344" y="453"/>
                    <a:pt x="1286" y="453"/>
                  </a:cubicBezTo>
                  <a:cubicBezTo>
                    <a:pt x="1011" y="453"/>
                    <a:pt x="638" y="877"/>
                    <a:pt x="638" y="877"/>
                  </a:cubicBezTo>
                  <a:cubicBezTo>
                    <a:pt x="638" y="877"/>
                    <a:pt x="819" y="1"/>
                    <a:pt x="51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8" name="Google Shape;1218;p16"/>
            <p:cNvSpPr/>
            <p:nvPr/>
          </p:nvSpPr>
          <p:spPr>
            <a:xfrm rot="4500031">
              <a:off x="8435369" y="1396278"/>
              <a:ext cx="41797" cy="40476"/>
            </a:xfrm>
            <a:custGeom>
              <a:rect b="b" l="l" r="r" t="t"/>
              <a:pathLst>
                <a:path extrusionOk="0" fill="none" h="674" w="696">
                  <a:moveTo>
                    <a:pt x="696" y="0"/>
                  </a:moveTo>
                  <a:lnTo>
                    <a:pt x="0" y="673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9" name="Google Shape;1219;p16"/>
            <p:cNvSpPr/>
            <p:nvPr/>
          </p:nvSpPr>
          <p:spPr>
            <a:xfrm rot="4500031">
              <a:off x="8456903" y="1379878"/>
              <a:ext cx="12371" cy="40897"/>
            </a:xfrm>
            <a:custGeom>
              <a:rect b="b" l="l" r="r" t="t"/>
              <a:pathLst>
                <a:path extrusionOk="0" fill="none" h="681" w="206">
                  <a:moveTo>
                    <a:pt x="206" y="0"/>
                  </a:moveTo>
                  <a:lnTo>
                    <a:pt x="1" y="68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0" name="Google Shape;1220;p16"/>
            <p:cNvSpPr/>
            <p:nvPr/>
          </p:nvSpPr>
          <p:spPr>
            <a:xfrm rot="4500031">
              <a:off x="8430916" y="1423986"/>
              <a:ext cx="33930" cy="14113"/>
            </a:xfrm>
            <a:custGeom>
              <a:rect b="b" l="l" r="r" t="t"/>
              <a:pathLst>
                <a:path extrusionOk="0" fill="none" h="235" w="565">
                  <a:moveTo>
                    <a:pt x="564" y="0"/>
                  </a:moveTo>
                  <a:lnTo>
                    <a:pt x="1" y="234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1" name="Google Shape;1221;p16"/>
            <p:cNvSpPr/>
            <p:nvPr/>
          </p:nvSpPr>
          <p:spPr>
            <a:xfrm rot="4500031">
              <a:off x="8063228" y="1156494"/>
              <a:ext cx="130136" cy="120167"/>
            </a:xfrm>
            <a:custGeom>
              <a:rect b="b" l="l" r="r" t="t"/>
              <a:pathLst>
                <a:path extrusionOk="0" h="2001" w="2167">
                  <a:moveTo>
                    <a:pt x="1669" y="1"/>
                  </a:moveTo>
                  <a:cubicBezTo>
                    <a:pt x="1659" y="1"/>
                    <a:pt x="1649" y="2"/>
                    <a:pt x="1640" y="5"/>
                  </a:cubicBezTo>
                  <a:cubicBezTo>
                    <a:pt x="1427" y="78"/>
                    <a:pt x="0" y="415"/>
                    <a:pt x="169" y="788"/>
                  </a:cubicBezTo>
                  <a:cubicBezTo>
                    <a:pt x="219" y="897"/>
                    <a:pt x="322" y="935"/>
                    <a:pt x="442" y="935"/>
                  </a:cubicBezTo>
                  <a:cubicBezTo>
                    <a:pt x="726" y="935"/>
                    <a:pt x="1105" y="722"/>
                    <a:pt x="1105" y="722"/>
                  </a:cubicBezTo>
                  <a:lnTo>
                    <a:pt x="1105" y="722"/>
                  </a:lnTo>
                  <a:cubicBezTo>
                    <a:pt x="1105" y="722"/>
                    <a:pt x="461" y="1220"/>
                    <a:pt x="725" y="1483"/>
                  </a:cubicBezTo>
                  <a:cubicBezTo>
                    <a:pt x="770" y="1530"/>
                    <a:pt x="823" y="1549"/>
                    <a:pt x="881" y="1549"/>
                  </a:cubicBezTo>
                  <a:cubicBezTo>
                    <a:pt x="1156" y="1549"/>
                    <a:pt x="1530" y="1125"/>
                    <a:pt x="1530" y="1125"/>
                  </a:cubicBezTo>
                  <a:lnTo>
                    <a:pt x="1530" y="1125"/>
                  </a:lnTo>
                  <a:cubicBezTo>
                    <a:pt x="1530" y="1125"/>
                    <a:pt x="1348" y="2001"/>
                    <a:pt x="1656" y="2001"/>
                  </a:cubicBezTo>
                  <a:cubicBezTo>
                    <a:pt x="1670" y="2001"/>
                    <a:pt x="1683" y="1999"/>
                    <a:pt x="1698" y="1996"/>
                  </a:cubicBezTo>
                  <a:cubicBezTo>
                    <a:pt x="2064" y="1915"/>
                    <a:pt x="2167" y="634"/>
                    <a:pt x="2167" y="634"/>
                  </a:cubicBezTo>
                  <a:cubicBezTo>
                    <a:pt x="2167" y="634"/>
                    <a:pt x="1880" y="1"/>
                    <a:pt x="16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2" name="Google Shape;1222;p16"/>
            <p:cNvSpPr/>
            <p:nvPr/>
          </p:nvSpPr>
          <p:spPr>
            <a:xfrm rot="4500031">
              <a:off x="8142554" y="1222974"/>
              <a:ext cx="40957" cy="40897"/>
            </a:xfrm>
            <a:custGeom>
              <a:rect b="b" l="l" r="r" t="t"/>
              <a:pathLst>
                <a:path extrusionOk="0" fill="none" h="681" w="682">
                  <a:moveTo>
                    <a:pt x="1" y="681"/>
                  </a:moveTo>
                  <a:lnTo>
                    <a:pt x="682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3" name="Google Shape;1223;p16"/>
            <p:cNvSpPr/>
            <p:nvPr/>
          </p:nvSpPr>
          <p:spPr>
            <a:xfrm rot="4500031">
              <a:off x="8150881" y="1238807"/>
              <a:ext cx="11530" cy="41377"/>
            </a:xfrm>
            <a:custGeom>
              <a:rect b="b" l="l" r="r" t="t"/>
              <a:pathLst>
                <a:path extrusionOk="0" fill="none" h="689" w="192">
                  <a:moveTo>
                    <a:pt x="1" y="689"/>
                  </a:moveTo>
                  <a:lnTo>
                    <a:pt x="191" y="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4" name="Google Shape;1224;p16"/>
            <p:cNvSpPr/>
            <p:nvPr/>
          </p:nvSpPr>
          <p:spPr>
            <a:xfrm rot="4500031">
              <a:off x="8154610" y="1221427"/>
              <a:ext cx="33510" cy="14533"/>
            </a:xfrm>
            <a:custGeom>
              <a:rect b="b" l="l" r="r" t="t"/>
              <a:pathLst>
                <a:path extrusionOk="0" fill="none" h="242" w="558">
                  <a:moveTo>
                    <a:pt x="1" y="242"/>
                  </a:moveTo>
                  <a:lnTo>
                    <a:pt x="557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5" name="Google Shape;1225;p16"/>
            <p:cNvSpPr/>
            <p:nvPr/>
          </p:nvSpPr>
          <p:spPr>
            <a:xfrm rot="4500031">
              <a:off x="8168501" y="1200495"/>
              <a:ext cx="276127" cy="259732"/>
            </a:xfrm>
            <a:custGeom>
              <a:rect b="b" l="l" r="r" t="t"/>
              <a:pathLst>
                <a:path extrusionOk="0" h="4325" w="4598">
                  <a:moveTo>
                    <a:pt x="3243" y="0"/>
                  </a:moveTo>
                  <a:cubicBezTo>
                    <a:pt x="2932" y="0"/>
                    <a:pt x="2622" y="117"/>
                    <a:pt x="2387" y="353"/>
                  </a:cubicBezTo>
                  <a:lnTo>
                    <a:pt x="491" y="2226"/>
                  </a:lnTo>
                  <a:cubicBezTo>
                    <a:pt x="8" y="2702"/>
                    <a:pt x="1" y="3478"/>
                    <a:pt x="476" y="3961"/>
                  </a:cubicBezTo>
                  <a:cubicBezTo>
                    <a:pt x="715" y="4204"/>
                    <a:pt x="1029" y="4324"/>
                    <a:pt x="1345" y="4324"/>
                  </a:cubicBezTo>
                  <a:cubicBezTo>
                    <a:pt x="1657" y="4324"/>
                    <a:pt x="1970" y="4205"/>
                    <a:pt x="2211" y="3968"/>
                  </a:cubicBezTo>
                  <a:lnTo>
                    <a:pt x="4107" y="2102"/>
                  </a:lnTo>
                  <a:cubicBezTo>
                    <a:pt x="4590" y="1626"/>
                    <a:pt x="4597" y="850"/>
                    <a:pt x="4121" y="367"/>
                  </a:cubicBezTo>
                  <a:cubicBezTo>
                    <a:pt x="3881" y="123"/>
                    <a:pt x="3562" y="0"/>
                    <a:pt x="324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6" name="Google Shape;1226;p16"/>
            <p:cNvSpPr/>
            <p:nvPr/>
          </p:nvSpPr>
          <p:spPr>
            <a:xfrm rot="4500031">
              <a:off x="8182795" y="1268806"/>
              <a:ext cx="78310" cy="78310"/>
            </a:xfrm>
            <a:custGeom>
              <a:rect b="b" l="l" r="r" t="t"/>
              <a:pathLst>
                <a:path extrusionOk="0" fill="none" h="1304" w="1304">
                  <a:moveTo>
                    <a:pt x="1069" y="1076"/>
                  </a:moveTo>
                  <a:cubicBezTo>
                    <a:pt x="835" y="1303"/>
                    <a:pt x="462" y="1303"/>
                    <a:pt x="235" y="1069"/>
                  </a:cubicBezTo>
                  <a:cubicBezTo>
                    <a:pt x="1" y="835"/>
                    <a:pt x="8" y="462"/>
                    <a:pt x="235" y="235"/>
                  </a:cubicBezTo>
                  <a:cubicBezTo>
                    <a:pt x="469" y="0"/>
                    <a:pt x="843" y="8"/>
                    <a:pt x="1077" y="235"/>
                  </a:cubicBezTo>
                  <a:cubicBezTo>
                    <a:pt x="1304" y="469"/>
                    <a:pt x="1304" y="842"/>
                    <a:pt x="1069" y="1076"/>
                  </a:cubicBezTo>
                  <a:close/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7" name="Google Shape;1227;p16"/>
            <p:cNvSpPr/>
            <p:nvPr/>
          </p:nvSpPr>
          <p:spPr>
            <a:xfrm rot="4500031">
              <a:off x="8299905" y="1245805"/>
              <a:ext cx="70863" cy="70383"/>
            </a:xfrm>
            <a:custGeom>
              <a:rect b="b" l="l" r="r" t="t"/>
              <a:pathLst>
                <a:path extrusionOk="0" fill="none" h="1172" w="1180">
                  <a:moveTo>
                    <a:pt x="1" y="784"/>
                  </a:moveTo>
                  <a:cubicBezTo>
                    <a:pt x="30" y="842"/>
                    <a:pt x="59" y="894"/>
                    <a:pt x="111" y="938"/>
                  </a:cubicBezTo>
                  <a:cubicBezTo>
                    <a:pt x="338" y="1172"/>
                    <a:pt x="711" y="1172"/>
                    <a:pt x="945" y="945"/>
                  </a:cubicBezTo>
                  <a:cubicBezTo>
                    <a:pt x="1179" y="718"/>
                    <a:pt x="1179" y="337"/>
                    <a:pt x="952" y="110"/>
                  </a:cubicBezTo>
                  <a:cubicBezTo>
                    <a:pt x="901" y="59"/>
                    <a:pt x="850" y="23"/>
                    <a:pt x="791" y="1"/>
                  </a:cubicBez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8" name="Google Shape;1228;p16"/>
            <p:cNvSpPr/>
            <p:nvPr/>
          </p:nvSpPr>
          <p:spPr>
            <a:xfrm rot="4500031">
              <a:off x="8404312" y="1361587"/>
              <a:ext cx="60294" cy="38735"/>
            </a:xfrm>
            <a:custGeom>
              <a:rect b="b" l="l" r="r" t="t"/>
              <a:pathLst>
                <a:path extrusionOk="0" fill="none" h="645" w="1004">
                  <a:moveTo>
                    <a:pt x="1" y="0"/>
                  </a:moveTo>
                  <a:cubicBezTo>
                    <a:pt x="1" y="147"/>
                    <a:pt x="59" y="293"/>
                    <a:pt x="169" y="410"/>
                  </a:cubicBezTo>
                  <a:cubicBezTo>
                    <a:pt x="396" y="644"/>
                    <a:pt x="769" y="644"/>
                    <a:pt x="1003" y="418"/>
                  </a:cubicBez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9" name="Google Shape;1229;p16"/>
            <p:cNvSpPr/>
            <p:nvPr/>
          </p:nvSpPr>
          <p:spPr>
            <a:xfrm rot="4500031">
              <a:off x="8296183" y="1369418"/>
              <a:ext cx="73025" cy="73506"/>
            </a:xfrm>
            <a:custGeom>
              <a:rect b="b" l="l" r="r" t="t"/>
              <a:pathLst>
                <a:path extrusionOk="0" fill="none" h="1224" w="1216">
                  <a:moveTo>
                    <a:pt x="1216" y="484"/>
                  </a:moveTo>
                  <a:cubicBezTo>
                    <a:pt x="1186" y="396"/>
                    <a:pt x="1142" y="308"/>
                    <a:pt x="1069" y="235"/>
                  </a:cubicBezTo>
                  <a:cubicBezTo>
                    <a:pt x="842" y="1"/>
                    <a:pt x="469" y="1"/>
                    <a:pt x="235" y="228"/>
                  </a:cubicBezTo>
                  <a:cubicBezTo>
                    <a:pt x="0" y="455"/>
                    <a:pt x="0" y="835"/>
                    <a:pt x="227" y="1062"/>
                  </a:cubicBezTo>
                  <a:cubicBezTo>
                    <a:pt x="308" y="1143"/>
                    <a:pt x="403" y="1194"/>
                    <a:pt x="498" y="1223"/>
                  </a:cubicBez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0" name="Google Shape;1230;p16"/>
            <p:cNvSpPr/>
            <p:nvPr/>
          </p:nvSpPr>
          <p:spPr>
            <a:xfrm rot="4500031">
              <a:off x="8156437" y="1227277"/>
              <a:ext cx="62456" cy="65098"/>
            </a:xfrm>
            <a:custGeom>
              <a:rect b="b" l="l" r="r" t="t"/>
              <a:pathLst>
                <a:path extrusionOk="0" fill="none" h="1084" w="1040">
                  <a:moveTo>
                    <a:pt x="1040" y="1084"/>
                  </a:moveTo>
                  <a:cubicBezTo>
                    <a:pt x="783" y="1047"/>
                    <a:pt x="542" y="930"/>
                    <a:pt x="344" y="732"/>
                  </a:cubicBezTo>
                  <a:lnTo>
                    <a:pt x="344" y="732"/>
                  </a:lnTo>
                  <a:cubicBezTo>
                    <a:pt x="139" y="527"/>
                    <a:pt x="30" y="264"/>
                    <a:pt x="0" y="0"/>
                  </a:cubicBez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1" name="Google Shape;1231;p16"/>
            <p:cNvSpPr/>
            <p:nvPr/>
          </p:nvSpPr>
          <p:spPr>
            <a:xfrm rot="4500031">
              <a:off x="8396998" y="1369528"/>
              <a:ext cx="62456" cy="59393"/>
            </a:xfrm>
            <a:custGeom>
              <a:rect b="b" l="l" r="r" t="t"/>
              <a:pathLst>
                <a:path extrusionOk="0" fill="none" h="989" w="1040">
                  <a:moveTo>
                    <a:pt x="0" y="1"/>
                  </a:moveTo>
                  <a:cubicBezTo>
                    <a:pt x="257" y="37"/>
                    <a:pt x="505" y="154"/>
                    <a:pt x="703" y="359"/>
                  </a:cubicBezTo>
                  <a:lnTo>
                    <a:pt x="703" y="359"/>
                  </a:lnTo>
                  <a:cubicBezTo>
                    <a:pt x="886" y="535"/>
                    <a:pt x="996" y="762"/>
                    <a:pt x="1040" y="989"/>
                  </a:cubicBez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32" name="Google Shape;1232;p16"/>
          <p:cNvGrpSpPr/>
          <p:nvPr/>
        </p:nvGrpSpPr>
        <p:grpSpPr>
          <a:xfrm flipH="1" rot="-5050112">
            <a:off x="6990820" y="4798207"/>
            <a:ext cx="446655" cy="401314"/>
            <a:chOff x="4625558" y="-87319"/>
            <a:chExt cx="446666" cy="401324"/>
          </a:xfrm>
        </p:grpSpPr>
        <p:sp>
          <p:nvSpPr>
            <p:cNvPr id="1233" name="Google Shape;1233;p16"/>
            <p:cNvSpPr/>
            <p:nvPr/>
          </p:nvSpPr>
          <p:spPr>
            <a:xfrm rot="53098">
              <a:off x="4941110" y="-86320"/>
              <a:ext cx="130193" cy="120224"/>
            </a:xfrm>
            <a:custGeom>
              <a:rect b="b" l="l" r="r" t="t"/>
              <a:pathLst>
                <a:path extrusionOk="0" h="2002" w="2168">
                  <a:moveTo>
                    <a:pt x="511" y="1"/>
                  </a:moveTo>
                  <a:cubicBezTo>
                    <a:pt x="498" y="1"/>
                    <a:pt x="484" y="2"/>
                    <a:pt x="469" y="6"/>
                  </a:cubicBezTo>
                  <a:cubicBezTo>
                    <a:pt x="103" y="86"/>
                    <a:pt x="1" y="1367"/>
                    <a:pt x="1" y="1367"/>
                  </a:cubicBezTo>
                  <a:cubicBezTo>
                    <a:pt x="1" y="1367"/>
                    <a:pt x="285" y="2002"/>
                    <a:pt x="495" y="2002"/>
                  </a:cubicBezTo>
                  <a:cubicBezTo>
                    <a:pt x="506" y="2002"/>
                    <a:pt x="517" y="2000"/>
                    <a:pt x="528" y="1996"/>
                  </a:cubicBezTo>
                  <a:cubicBezTo>
                    <a:pt x="740" y="1923"/>
                    <a:pt x="2167" y="1587"/>
                    <a:pt x="1999" y="1213"/>
                  </a:cubicBezTo>
                  <a:cubicBezTo>
                    <a:pt x="1949" y="1102"/>
                    <a:pt x="1845" y="1063"/>
                    <a:pt x="1724" y="1063"/>
                  </a:cubicBezTo>
                  <a:cubicBezTo>
                    <a:pt x="1441" y="1063"/>
                    <a:pt x="1062" y="1279"/>
                    <a:pt x="1062" y="1279"/>
                  </a:cubicBezTo>
                  <a:cubicBezTo>
                    <a:pt x="1062" y="1279"/>
                    <a:pt x="1706" y="781"/>
                    <a:pt x="1443" y="518"/>
                  </a:cubicBezTo>
                  <a:cubicBezTo>
                    <a:pt x="1398" y="472"/>
                    <a:pt x="1344" y="453"/>
                    <a:pt x="1286" y="453"/>
                  </a:cubicBezTo>
                  <a:cubicBezTo>
                    <a:pt x="1011" y="453"/>
                    <a:pt x="638" y="877"/>
                    <a:pt x="638" y="877"/>
                  </a:cubicBezTo>
                  <a:cubicBezTo>
                    <a:pt x="638" y="877"/>
                    <a:pt x="819" y="1"/>
                    <a:pt x="5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4" name="Google Shape;1234;p16"/>
            <p:cNvSpPr/>
            <p:nvPr/>
          </p:nvSpPr>
          <p:spPr>
            <a:xfrm rot="53098">
              <a:off x="4952713" y="-28031"/>
              <a:ext cx="41796" cy="40475"/>
            </a:xfrm>
            <a:custGeom>
              <a:rect b="b" l="l" r="r" t="t"/>
              <a:pathLst>
                <a:path extrusionOk="0" fill="none" h="674" w="696">
                  <a:moveTo>
                    <a:pt x="696" y="0"/>
                  </a:moveTo>
                  <a:lnTo>
                    <a:pt x="0" y="673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5" name="Google Shape;1235;p16"/>
            <p:cNvSpPr/>
            <p:nvPr/>
          </p:nvSpPr>
          <p:spPr>
            <a:xfrm rot="53098">
              <a:off x="4953722" y="-39234"/>
              <a:ext cx="12371" cy="40896"/>
            </a:xfrm>
            <a:custGeom>
              <a:rect b="b" l="l" r="r" t="t"/>
              <a:pathLst>
                <a:path extrusionOk="0" fill="none" h="681" w="206">
                  <a:moveTo>
                    <a:pt x="206" y="0"/>
                  </a:moveTo>
                  <a:lnTo>
                    <a:pt x="1" y="68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6" name="Google Shape;1236;p16"/>
            <p:cNvSpPr/>
            <p:nvPr/>
          </p:nvSpPr>
          <p:spPr>
            <a:xfrm rot="53098">
              <a:off x="4968322" y="-2808"/>
              <a:ext cx="33929" cy="14112"/>
            </a:xfrm>
            <a:custGeom>
              <a:rect b="b" l="l" r="r" t="t"/>
              <a:pathLst>
                <a:path extrusionOk="0" fill="none" h="235" w="565">
                  <a:moveTo>
                    <a:pt x="564" y="0"/>
                  </a:moveTo>
                  <a:lnTo>
                    <a:pt x="1" y="234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7" name="Google Shape;1237;p16"/>
            <p:cNvSpPr/>
            <p:nvPr/>
          </p:nvSpPr>
          <p:spPr>
            <a:xfrm rot="53098">
              <a:off x="4626478" y="192843"/>
              <a:ext cx="130133" cy="120164"/>
            </a:xfrm>
            <a:custGeom>
              <a:rect b="b" l="l" r="r" t="t"/>
              <a:pathLst>
                <a:path extrusionOk="0" h="2001" w="2167">
                  <a:moveTo>
                    <a:pt x="1669" y="1"/>
                  </a:moveTo>
                  <a:cubicBezTo>
                    <a:pt x="1659" y="1"/>
                    <a:pt x="1649" y="2"/>
                    <a:pt x="1640" y="5"/>
                  </a:cubicBezTo>
                  <a:cubicBezTo>
                    <a:pt x="1427" y="78"/>
                    <a:pt x="0" y="415"/>
                    <a:pt x="169" y="788"/>
                  </a:cubicBezTo>
                  <a:cubicBezTo>
                    <a:pt x="219" y="897"/>
                    <a:pt x="322" y="935"/>
                    <a:pt x="442" y="935"/>
                  </a:cubicBezTo>
                  <a:cubicBezTo>
                    <a:pt x="726" y="935"/>
                    <a:pt x="1105" y="722"/>
                    <a:pt x="1105" y="722"/>
                  </a:cubicBezTo>
                  <a:lnTo>
                    <a:pt x="1105" y="722"/>
                  </a:lnTo>
                  <a:cubicBezTo>
                    <a:pt x="1105" y="722"/>
                    <a:pt x="461" y="1220"/>
                    <a:pt x="725" y="1483"/>
                  </a:cubicBezTo>
                  <a:cubicBezTo>
                    <a:pt x="770" y="1530"/>
                    <a:pt x="823" y="1549"/>
                    <a:pt x="881" y="1549"/>
                  </a:cubicBezTo>
                  <a:cubicBezTo>
                    <a:pt x="1156" y="1549"/>
                    <a:pt x="1530" y="1125"/>
                    <a:pt x="1530" y="1125"/>
                  </a:cubicBezTo>
                  <a:lnTo>
                    <a:pt x="1530" y="1125"/>
                  </a:lnTo>
                  <a:cubicBezTo>
                    <a:pt x="1530" y="1125"/>
                    <a:pt x="1348" y="2001"/>
                    <a:pt x="1656" y="2001"/>
                  </a:cubicBezTo>
                  <a:cubicBezTo>
                    <a:pt x="1670" y="2001"/>
                    <a:pt x="1683" y="1999"/>
                    <a:pt x="1698" y="1996"/>
                  </a:cubicBezTo>
                  <a:cubicBezTo>
                    <a:pt x="2064" y="1915"/>
                    <a:pt x="2167" y="634"/>
                    <a:pt x="2167" y="634"/>
                  </a:cubicBezTo>
                  <a:cubicBezTo>
                    <a:pt x="2167" y="634"/>
                    <a:pt x="1880" y="1"/>
                    <a:pt x="16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8" name="Google Shape;1238;p16"/>
            <p:cNvSpPr/>
            <p:nvPr/>
          </p:nvSpPr>
          <p:spPr>
            <a:xfrm rot="53098">
              <a:off x="4706393" y="206416"/>
              <a:ext cx="40956" cy="40896"/>
            </a:xfrm>
            <a:custGeom>
              <a:rect b="b" l="l" r="r" t="t"/>
              <a:pathLst>
                <a:path extrusionOk="0" fill="none" h="681" w="682">
                  <a:moveTo>
                    <a:pt x="1" y="681"/>
                  </a:moveTo>
                  <a:lnTo>
                    <a:pt x="682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9" name="Google Shape;1239;p16"/>
            <p:cNvSpPr/>
            <p:nvPr/>
          </p:nvSpPr>
          <p:spPr>
            <a:xfrm rot="53098">
              <a:off x="4734817" y="216717"/>
              <a:ext cx="11530" cy="41376"/>
            </a:xfrm>
            <a:custGeom>
              <a:rect b="b" l="l" r="r" t="t"/>
              <a:pathLst>
                <a:path extrusionOk="0" fill="none" h="689" w="192">
                  <a:moveTo>
                    <a:pt x="1" y="689"/>
                  </a:moveTo>
                  <a:lnTo>
                    <a:pt x="191" y="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0" name="Google Shape;1240;p16"/>
            <p:cNvSpPr/>
            <p:nvPr/>
          </p:nvSpPr>
          <p:spPr>
            <a:xfrm rot="53098">
              <a:off x="4698231" y="207552"/>
              <a:ext cx="33509" cy="14533"/>
            </a:xfrm>
            <a:custGeom>
              <a:rect b="b" l="l" r="r" t="t"/>
              <a:pathLst>
                <a:path extrusionOk="0" fill="none" h="242" w="558">
                  <a:moveTo>
                    <a:pt x="1" y="242"/>
                  </a:moveTo>
                  <a:lnTo>
                    <a:pt x="557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1" name="Google Shape;1241;p16"/>
            <p:cNvSpPr/>
            <p:nvPr/>
          </p:nvSpPr>
          <p:spPr>
            <a:xfrm rot="53098">
              <a:off x="4711712" y="-17255"/>
              <a:ext cx="276120" cy="259726"/>
            </a:xfrm>
            <a:custGeom>
              <a:rect b="b" l="l" r="r" t="t"/>
              <a:pathLst>
                <a:path extrusionOk="0" h="4325" w="4598">
                  <a:moveTo>
                    <a:pt x="3243" y="0"/>
                  </a:moveTo>
                  <a:cubicBezTo>
                    <a:pt x="2932" y="0"/>
                    <a:pt x="2622" y="117"/>
                    <a:pt x="2387" y="353"/>
                  </a:cubicBezTo>
                  <a:lnTo>
                    <a:pt x="491" y="2226"/>
                  </a:lnTo>
                  <a:cubicBezTo>
                    <a:pt x="8" y="2702"/>
                    <a:pt x="1" y="3478"/>
                    <a:pt x="476" y="3961"/>
                  </a:cubicBezTo>
                  <a:cubicBezTo>
                    <a:pt x="715" y="4204"/>
                    <a:pt x="1029" y="4324"/>
                    <a:pt x="1345" y="4324"/>
                  </a:cubicBezTo>
                  <a:cubicBezTo>
                    <a:pt x="1657" y="4324"/>
                    <a:pt x="1970" y="4205"/>
                    <a:pt x="2211" y="3968"/>
                  </a:cubicBezTo>
                  <a:lnTo>
                    <a:pt x="4107" y="2102"/>
                  </a:lnTo>
                  <a:cubicBezTo>
                    <a:pt x="4590" y="1626"/>
                    <a:pt x="4597" y="850"/>
                    <a:pt x="4121" y="367"/>
                  </a:cubicBezTo>
                  <a:cubicBezTo>
                    <a:pt x="3881" y="123"/>
                    <a:pt x="3562" y="0"/>
                    <a:pt x="32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2" name="Google Shape;1242;p16"/>
            <p:cNvSpPr/>
            <p:nvPr/>
          </p:nvSpPr>
          <p:spPr>
            <a:xfrm rot="53098">
              <a:off x="4765915" y="148707"/>
              <a:ext cx="78308" cy="78308"/>
            </a:xfrm>
            <a:custGeom>
              <a:rect b="b" l="l" r="r" t="t"/>
              <a:pathLst>
                <a:path extrusionOk="0" fill="none" h="1304" w="1304">
                  <a:moveTo>
                    <a:pt x="1069" y="1076"/>
                  </a:moveTo>
                  <a:cubicBezTo>
                    <a:pt x="835" y="1303"/>
                    <a:pt x="462" y="1303"/>
                    <a:pt x="235" y="1069"/>
                  </a:cubicBezTo>
                  <a:cubicBezTo>
                    <a:pt x="1" y="835"/>
                    <a:pt x="8" y="462"/>
                    <a:pt x="235" y="235"/>
                  </a:cubicBezTo>
                  <a:cubicBezTo>
                    <a:pt x="469" y="0"/>
                    <a:pt x="843" y="8"/>
                    <a:pt x="1077" y="235"/>
                  </a:cubicBezTo>
                  <a:cubicBezTo>
                    <a:pt x="1304" y="469"/>
                    <a:pt x="1304" y="842"/>
                    <a:pt x="1069" y="1076"/>
                  </a:cubicBezTo>
                  <a:close/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3" name="Google Shape;1243;p16"/>
            <p:cNvSpPr/>
            <p:nvPr/>
          </p:nvSpPr>
          <p:spPr>
            <a:xfrm rot="53098">
              <a:off x="4774738" y="36235"/>
              <a:ext cx="70862" cy="70381"/>
            </a:xfrm>
            <a:custGeom>
              <a:rect b="b" l="l" r="r" t="t"/>
              <a:pathLst>
                <a:path extrusionOk="0" fill="none" h="1172" w="1180">
                  <a:moveTo>
                    <a:pt x="1" y="784"/>
                  </a:moveTo>
                  <a:cubicBezTo>
                    <a:pt x="30" y="842"/>
                    <a:pt x="59" y="894"/>
                    <a:pt x="111" y="938"/>
                  </a:cubicBezTo>
                  <a:cubicBezTo>
                    <a:pt x="338" y="1172"/>
                    <a:pt x="711" y="1172"/>
                    <a:pt x="945" y="945"/>
                  </a:cubicBezTo>
                  <a:cubicBezTo>
                    <a:pt x="1179" y="718"/>
                    <a:pt x="1179" y="337"/>
                    <a:pt x="952" y="110"/>
                  </a:cubicBezTo>
                  <a:cubicBezTo>
                    <a:pt x="901" y="59"/>
                    <a:pt x="850" y="23"/>
                    <a:pt x="791" y="1"/>
                  </a:cubicBez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4" name="Google Shape;1244;p16"/>
            <p:cNvSpPr/>
            <p:nvPr/>
          </p:nvSpPr>
          <p:spPr>
            <a:xfrm rot="53098">
              <a:off x="4903292" y="-15918"/>
              <a:ext cx="60292" cy="38734"/>
            </a:xfrm>
            <a:custGeom>
              <a:rect b="b" l="l" r="r" t="t"/>
              <a:pathLst>
                <a:path extrusionOk="0" fill="none" h="645" w="1004">
                  <a:moveTo>
                    <a:pt x="1" y="0"/>
                  </a:moveTo>
                  <a:cubicBezTo>
                    <a:pt x="1" y="147"/>
                    <a:pt x="59" y="293"/>
                    <a:pt x="169" y="410"/>
                  </a:cubicBezTo>
                  <a:cubicBezTo>
                    <a:pt x="396" y="644"/>
                    <a:pt x="769" y="644"/>
                    <a:pt x="1003" y="418"/>
                  </a:cubicBez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5" name="Google Shape;1245;p16"/>
            <p:cNvSpPr/>
            <p:nvPr/>
          </p:nvSpPr>
          <p:spPr>
            <a:xfrm rot="53098">
              <a:off x="4893328" y="71474"/>
              <a:ext cx="73023" cy="73504"/>
            </a:xfrm>
            <a:custGeom>
              <a:rect b="b" l="l" r="r" t="t"/>
              <a:pathLst>
                <a:path extrusionOk="0" fill="none" h="1224" w="1216">
                  <a:moveTo>
                    <a:pt x="1216" y="484"/>
                  </a:moveTo>
                  <a:cubicBezTo>
                    <a:pt x="1186" y="396"/>
                    <a:pt x="1142" y="308"/>
                    <a:pt x="1069" y="235"/>
                  </a:cubicBezTo>
                  <a:cubicBezTo>
                    <a:pt x="842" y="1"/>
                    <a:pt x="469" y="1"/>
                    <a:pt x="235" y="228"/>
                  </a:cubicBezTo>
                  <a:cubicBezTo>
                    <a:pt x="0" y="455"/>
                    <a:pt x="0" y="835"/>
                    <a:pt x="227" y="1062"/>
                  </a:cubicBezTo>
                  <a:cubicBezTo>
                    <a:pt x="308" y="1143"/>
                    <a:pt x="403" y="1194"/>
                    <a:pt x="498" y="1223"/>
                  </a:cubicBez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6" name="Google Shape;1246;p16"/>
            <p:cNvSpPr/>
            <p:nvPr/>
          </p:nvSpPr>
          <p:spPr>
            <a:xfrm rot="53098">
              <a:off x="4718162" y="175114"/>
              <a:ext cx="62454" cy="65097"/>
            </a:xfrm>
            <a:custGeom>
              <a:rect b="b" l="l" r="r" t="t"/>
              <a:pathLst>
                <a:path extrusionOk="0" fill="none" h="1084" w="1040">
                  <a:moveTo>
                    <a:pt x="1040" y="1084"/>
                  </a:moveTo>
                  <a:cubicBezTo>
                    <a:pt x="783" y="1047"/>
                    <a:pt x="542" y="930"/>
                    <a:pt x="344" y="732"/>
                  </a:cubicBezTo>
                  <a:lnTo>
                    <a:pt x="344" y="732"/>
                  </a:lnTo>
                  <a:cubicBezTo>
                    <a:pt x="139" y="527"/>
                    <a:pt x="30" y="264"/>
                    <a:pt x="0" y="0"/>
                  </a:cubicBez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7" name="Google Shape;1247;p16"/>
            <p:cNvSpPr/>
            <p:nvPr/>
          </p:nvSpPr>
          <p:spPr>
            <a:xfrm rot="53098">
              <a:off x="4918077" y="-15252"/>
              <a:ext cx="62454" cy="59392"/>
            </a:xfrm>
            <a:custGeom>
              <a:rect b="b" l="l" r="r" t="t"/>
              <a:pathLst>
                <a:path extrusionOk="0" fill="none" h="989" w="1040">
                  <a:moveTo>
                    <a:pt x="0" y="1"/>
                  </a:moveTo>
                  <a:cubicBezTo>
                    <a:pt x="257" y="37"/>
                    <a:pt x="505" y="154"/>
                    <a:pt x="703" y="359"/>
                  </a:cubicBezTo>
                  <a:lnTo>
                    <a:pt x="703" y="359"/>
                  </a:lnTo>
                  <a:cubicBezTo>
                    <a:pt x="886" y="535"/>
                    <a:pt x="996" y="762"/>
                    <a:pt x="1040" y="989"/>
                  </a:cubicBez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48" name="Google Shape;1248;p16"/>
          <p:cNvGrpSpPr/>
          <p:nvPr/>
        </p:nvGrpSpPr>
        <p:grpSpPr>
          <a:xfrm flipH="1" rot="-6887493">
            <a:off x="1230221" y="185752"/>
            <a:ext cx="446647" cy="401307"/>
            <a:chOff x="4880520" y="4627406"/>
            <a:chExt cx="446666" cy="401324"/>
          </a:xfrm>
        </p:grpSpPr>
        <p:sp>
          <p:nvSpPr>
            <p:cNvPr id="1249" name="Google Shape;1249;p16"/>
            <p:cNvSpPr/>
            <p:nvPr/>
          </p:nvSpPr>
          <p:spPr>
            <a:xfrm rot="53098">
              <a:off x="5196073" y="4628405"/>
              <a:ext cx="130193" cy="120224"/>
            </a:xfrm>
            <a:custGeom>
              <a:rect b="b" l="l" r="r" t="t"/>
              <a:pathLst>
                <a:path extrusionOk="0" h="2002" w="2168">
                  <a:moveTo>
                    <a:pt x="511" y="1"/>
                  </a:moveTo>
                  <a:cubicBezTo>
                    <a:pt x="498" y="1"/>
                    <a:pt x="484" y="2"/>
                    <a:pt x="469" y="6"/>
                  </a:cubicBezTo>
                  <a:cubicBezTo>
                    <a:pt x="103" y="86"/>
                    <a:pt x="1" y="1367"/>
                    <a:pt x="1" y="1367"/>
                  </a:cubicBezTo>
                  <a:cubicBezTo>
                    <a:pt x="1" y="1367"/>
                    <a:pt x="285" y="2002"/>
                    <a:pt x="495" y="2002"/>
                  </a:cubicBezTo>
                  <a:cubicBezTo>
                    <a:pt x="506" y="2002"/>
                    <a:pt x="517" y="2000"/>
                    <a:pt x="528" y="1996"/>
                  </a:cubicBezTo>
                  <a:cubicBezTo>
                    <a:pt x="740" y="1923"/>
                    <a:pt x="2167" y="1587"/>
                    <a:pt x="1999" y="1213"/>
                  </a:cubicBezTo>
                  <a:cubicBezTo>
                    <a:pt x="1949" y="1102"/>
                    <a:pt x="1845" y="1063"/>
                    <a:pt x="1724" y="1063"/>
                  </a:cubicBezTo>
                  <a:cubicBezTo>
                    <a:pt x="1441" y="1063"/>
                    <a:pt x="1062" y="1279"/>
                    <a:pt x="1062" y="1279"/>
                  </a:cubicBezTo>
                  <a:cubicBezTo>
                    <a:pt x="1062" y="1279"/>
                    <a:pt x="1706" y="781"/>
                    <a:pt x="1443" y="518"/>
                  </a:cubicBezTo>
                  <a:cubicBezTo>
                    <a:pt x="1398" y="472"/>
                    <a:pt x="1344" y="453"/>
                    <a:pt x="1286" y="453"/>
                  </a:cubicBezTo>
                  <a:cubicBezTo>
                    <a:pt x="1011" y="453"/>
                    <a:pt x="638" y="877"/>
                    <a:pt x="638" y="877"/>
                  </a:cubicBezTo>
                  <a:cubicBezTo>
                    <a:pt x="638" y="877"/>
                    <a:pt x="819" y="1"/>
                    <a:pt x="5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0" name="Google Shape;1250;p16"/>
            <p:cNvSpPr/>
            <p:nvPr/>
          </p:nvSpPr>
          <p:spPr>
            <a:xfrm rot="53098">
              <a:off x="5207675" y="4686694"/>
              <a:ext cx="41796" cy="40475"/>
            </a:xfrm>
            <a:custGeom>
              <a:rect b="b" l="l" r="r" t="t"/>
              <a:pathLst>
                <a:path extrusionOk="0" fill="none" h="674" w="696">
                  <a:moveTo>
                    <a:pt x="696" y="0"/>
                  </a:moveTo>
                  <a:lnTo>
                    <a:pt x="0" y="673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1" name="Google Shape;1251;p16"/>
            <p:cNvSpPr/>
            <p:nvPr/>
          </p:nvSpPr>
          <p:spPr>
            <a:xfrm rot="53098">
              <a:off x="5208684" y="4675491"/>
              <a:ext cx="12371" cy="40896"/>
            </a:xfrm>
            <a:custGeom>
              <a:rect b="b" l="l" r="r" t="t"/>
              <a:pathLst>
                <a:path extrusionOk="0" fill="none" h="681" w="206">
                  <a:moveTo>
                    <a:pt x="206" y="0"/>
                  </a:moveTo>
                  <a:lnTo>
                    <a:pt x="1" y="68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2" name="Google Shape;1252;p16"/>
            <p:cNvSpPr/>
            <p:nvPr/>
          </p:nvSpPr>
          <p:spPr>
            <a:xfrm rot="53098">
              <a:off x="5223285" y="4711917"/>
              <a:ext cx="33929" cy="14112"/>
            </a:xfrm>
            <a:custGeom>
              <a:rect b="b" l="l" r="r" t="t"/>
              <a:pathLst>
                <a:path extrusionOk="0" fill="none" h="235" w="565">
                  <a:moveTo>
                    <a:pt x="564" y="0"/>
                  </a:moveTo>
                  <a:lnTo>
                    <a:pt x="1" y="234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3" name="Google Shape;1253;p16"/>
            <p:cNvSpPr/>
            <p:nvPr/>
          </p:nvSpPr>
          <p:spPr>
            <a:xfrm rot="53098">
              <a:off x="4881440" y="4907568"/>
              <a:ext cx="130133" cy="120164"/>
            </a:xfrm>
            <a:custGeom>
              <a:rect b="b" l="l" r="r" t="t"/>
              <a:pathLst>
                <a:path extrusionOk="0" h="2001" w="2167">
                  <a:moveTo>
                    <a:pt x="1669" y="1"/>
                  </a:moveTo>
                  <a:cubicBezTo>
                    <a:pt x="1659" y="1"/>
                    <a:pt x="1649" y="2"/>
                    <a:pt x="1640" y="5"/>
                  </a:cubicBezTo>
                  <a:cubicBezTo>
                    <a:pt x="1427" y="78"/>
                    <a:pt x="0" y="415"/>
                    <a:pt x="169" y="788"/>
                  </a:cubicBezTo>
                  <a:cubicBezTo>
                    <a:pt x="219" y="897"/>
                    <a:pt x="322" y="935"/>
                    <a:pt x="442" y="935"/>
                  </a:cubicBezTo>
                  <a:cubicBezTo>
                    <a:pt x="726" y="935"/>
                    <a:pt x="1105" y="722"/>
                    <a:pt x="1105" y="722"/>
                  </a:cubicBezTo>
                  <a:lnTo>
                    <a:pt x="1105" y="722"/>
                  </a:lnTo>
                  <a:cubicBezTo>
                    <a:pt x="1105" y="722"/>
                    <a:pt x="461" y="1220"/>
                    <a:pt x="725" y="1483"/>
                  </a:cubicBezTo>
                  <a:cubicBezTo>
                    <a:pt x="770" y="1530"/>
                    <a:pt x="823" y="1549"/>
                    <a:pt x="881" y="1549"/>
                  </a:cubicBezTo>
                  <a:cubicBezTo>
                    <a:pt x="1156" y="1549"/>
                    <a:pt x="1530" y="1125"/>
                    <a:pt x="1530" y="1125"/>
                  </a:cubicBezTo>
                  <a:lnTo>
                    <a:pt x="1530" y="1125"/>
                  </a:lnTo>
                  <a:cubicBezTo>
                    <a:pt x="1530" y="1125"/>
                    <a:pt x="1348" y="2001"/>
                    <a:pt x="1656" y="2001"/>
                  </a:cubicBezTo>
                  <a:cubicBezTo>
                    <a:pt x="1670" y="2001"/>
                    <a:pt x="1683" y="1999"/>
                    <a:pt x="1698" y="1996"/>
                  </a:cubicBezTo>
                  <a:cubicBezTo>
                    <a:pt x="2064" y="1915"/>
                    <a:pt x="2167" y="634"/>
                    <a:pt x="2167" y="634"/>
                  </a:cubicBezTo>
                  <a:cubicBezTo>
                    <a:pt x="2167" y="634"/>
                    <a:pt x="1880" y="1"/>
                    <a:pt x="166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4" name="Google Shape;1254;p16"/>
            <p:cNvSpPr/>
            <p:nvPr/>
          </p:nvSpPr>
          <p:spPr>
            <a:xfrm rot="53098">
              <a:off x="4961356" y="4921141"/>
              <a:ext cx="40956" cy="40896"/>
            </a:xfrm>
            <a:custGeom>
              <a:rect b="b" l="l" r="r" t="t"/>
              <a:pathLst>
                <a:path extrusionOk="0" fill="none" h="681" w="682">
                  <a:moveTo>
                    <a:pt x="1" y="681"/>
                  </a:moveTo>
                  <a:lnTo>
                    <a:pt x="682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5" name="Google Shape;1255;p16"/>
            <p:cNvSpPr/>
            <p:nvPr/>
          </p:nvSpPr>
          <p:spPr>
            <a:xfrm rot="53098">
              <a:off x="4989780" y="4931442"/>
              <a:ext cx="11530" cy="41376"/>
            </a:xfrm>
            <a:custGeom>
              <a:rect b="b" l="l" r="r" t="t"/>
              <a:pathLst>
                <a:path extrusionOk="0" fill="none" h="689" w="192">
                  <a:moveTo>
                    <a:pt x="1" y="689"/>
                  </a:moveTo>
                  <a:lnTo>
                    <a:pt x="191" y="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6" name="Google Shape;1256;p16"/>
            <p:cNvSpPr/>
            <p:nvPr/>
          </p:nvSpPr>
          <p:spPr>
            <a:xfrm rot="53098">
              <a:off x="4953193" y="4922277"/>
              <a:ext cx="33509" cy="14533"/>
            </a:xfrm>
            <a:custGeom>
              <a:rect b="b" l="l" r="r" t="t"/>
              <a:pathLst>
                <a:path extrusionOk="0" fill="none" h="242" w="558">
                  <a:moveTo>
                    <a:pt x="1" y="242"/>
                  </a:moveTo>
                  <a:lnTo>
                    <a:pt x="557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7" name="Google Shape;1257;p16"/>
            <p:cNvSpPr/>
            <p:nvPr/>
          </p:nvSpPr>
          <p:spPr>
            <a:xfrm rot="53098">
              <a:off x="4966675" y="4697470"/>
              <a:ext cx="276120" cy="259726"/>
            </a:xfrm>
            <a:custGeom>
              <a:rect b="b" l="l" r="r" t="t"/>
              <a:pathLst>
                <a:path extrusionOk="0" h="4325" w="4598">
                  <a:moveTo>
                    <a:pt x="3243" y="0"/>
                  </a:moveTo>
                  <a:cubicBezTo>
                    <a:pt x="2932" y="0"/>
                    <a:pt x="2622" y="117"/>
                    <a:pt x="2387" y="353"/>
                  </a:cubicBezTo>
                  <a:lnTo>
                    <a:pt x="491" y="2226"/>
                  </a:lnTo>
                  <a:cubicBezTo>
                    <a:pt x="8" y="2702"/>
                    <a:pt x="1" y="3478"/>
                    <a:pt x="476" y="3961"/>
                  </a:cubicBezTo>
                  <a:cubicBezTo>
                    <a:pt x="715" y="4204"/>
                    <a:pt x="1029" y="4324"/>
                    <a:pt x="1345" y="4324"/>
                  </a:cubicBezTo>
                  <a:cubicBezTo>
                    <a:pt x="1657" y="4324"/>
                    <a:pt x="1970" y="4205"/>
                    <a:pt x="2211" y="3968"/>
                  </a:cubicBezTo>
                  <a:lnTo>
                    <a:pt x="4107" y="2102"/>
                  </a:lnTo>
                  <a:cubicBezTo>
                    <a:pt x="4590" y="1626"/>
                    <a:pt x="4597" y="850"/>
                    <a:pt x="4121" y="367"/>
                  </a:cubicBezTo>
                  <a:cubicBezTo>
                    <a:pt x="3881" y="123"/>
                    <a:pt x="3562" y="0"/>
                    <a:pt x="32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8" name="Google Shape;1258;p16"/>
            <p:cNvSpPr/>
            <p:nvPr/>
          </p:nvSpPr>
          <p:spPr>
            <a:xfrm rot="53098">
              <a:off x="5020878" y="4863432"/>
              <a:ext cx="78308" cy="78308"/>
            </a:xfrm>
            <a:custGeom>
              <a:rect b="b" l="l" r="r" t="t"/>
              <a:pathLst>
                <a:path extrusionOk="0" fill="none" h="1304" w="1304">
                  <a:moveTo>
                    <a:pt x="1069" y="1076"/>
                  </a:moveTo>
                  <a:cubicBezTo>
                    <a:pt x="835" y="1303"/>
                    <a:pt x="462" y="1303"/>
                    <a:pt x="235" y="1069"/>
                  </a:cubicBezTo>
                  <a:cubicBezTo>
                    <a:pt x="1" y="835"/>
                    <a:pt x="8" y="462"/>
                    <a:pt x="235" y="235"/>
                  </a:cubicBezTo>
                  <a:cubicBezTo>
                    <a:pt x="469" y="0"/>
                    <a:pt x="843" y="8"/>
                    <a:pt x="1077" y="235"/>
                  </a:cubicBezTo>
                  <a:cubicBezTo>
                    <a:pt x="1304" y="469"/>
                    <a:pt x="1304" y="842"/>
                    <a:pt x="1069" y="1076"/>
                  </a:cubicBezTo>
                  <a:close/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9" name="Google Shape;1259;p16"/>
            <p:cNvSpPr/>
            <p:nvPr/>
          </p:nvSpPr>
          <p:spPr>
            <a:xfrm rot="53098">
              <a:off x="5029701" y="4750960"/>
              <a:ext cx="70862" cy="70381"/>
            </a:xfrm>
            <a:custGeom>
              <a:rect b="b" l="l" r="r" t="t"/>
              <a:pathLst>
                <a:path extrusionOk="0" fill="none" h="1172" w="1180">
                  <a:moveTo>
                    <a:pt x="1" y="784"/>
                  </a:moveTo>
                  <a:cubicBezTo>
                    <a:pt x="30" y="842"/>
                    <a:pt x="59" y="894"/>
                    <a:pt x="111" y="938"/>
                  </a:cubicBezTo>
                  <a:cubicBezTo>
                    <a:pt x="338" y="1172"/>
                    <a:pt x="711" y="1172"/>
                    <a:pt x="945" y="945"/>
                  </a:cubicBezTo>
                  <a:cubicBezTo>
                    <a:pt x="1179" y="718"/>
                    <a:pt x="1179" y="337"/>
                    <a:pt x="952" y="110"/>
                  </a:cubicBezTo>
                  <a:cubicBezTo>
                    <a:pt x="901" y="59"/>
                    <a:pt x="850" y="23"/>
                    <a:pt x="791" y="1"/>
                  </a:cubicBez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0" name="Google Shape;1260;p16"/>
            <p:cNvSpPr/>
            <p:nvPr/>
          </p:nvSpPr>
          <p:spPr>
            <a:xfrm rot="53098">
              <a:off x="5158255" y="4698807"/>
              <a:ext cx="60292" cy="38734"/>
            </a:xfrm>
            <a:custGeom>
              <a:rect b="b" l="l" r="r" t="t"/>
              <a:pathLst>
                <a:path extrusionOk="0" fill="none" h="645" w="1004">
                  <a:moveTo>
                    <a:pt x="1" y="0"/>
                  </a:moveTo>
                  <a:cubicBezTo>
                    <a:pt x="1" y="147"/>
                    <a:pt x="59" y="293"/>
                    <a:pt x="169" y="410"/>
                  </a:cubicBezTo>
                  <a:cubicBezTo>
                    <a:pt x="396" y="644"/>
                    <a:pt x="769" y="644"/>
                    <a:pt x="1003" y="418"/>
                  </a:cubicBez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1" name="Google Shape;1261;p16"/>
            <p:cNvSpPr/>
            <p:nvPr/>
          </p:nvSpPr>
          <p:spPr>
            <a:xfrm rot="53098">
              <a:off x="5148290" y="4786199"/>
              <a:ext cx="73023" cy="73504"/>
            </a:xfrm>
            <a:custGeom>
              <a:rect b="b" l="l" r="r" t="t"/>
              <a:pathLst>
                <a:path extrusionOk="0" fill="none" h="1224" w="1216">
                  <a:moveTo>
                    <a:pt x="1216" y="484"/>
                  </a:moveTo>
                  <a:cubicBezTo>
                    <a:pt x="1186" y="396"/>
                    <a:pt x="1142" y="308"/>
                    <a:pt x="1069" y="235"/>
                  </a:cubicBezTo>
                  <a:cubicBezTo>
                    <a:pt x="842" y="1"/>
                    <a:pt x="469" y="1"/>
                    <a:pt x="235" y="228"/>
                  </a:cubicBezTo>
                  <a:cubicBezTo>
                    <a:pt x="0" y="455"/>
                    <a:pt x="0" y="835"/>
                    <a:pt x="227" y="1062"/>
                  </a:cubicBezTo>
                  <a:cubicBezTo>
                    <a:pt x="308" y="1143"/>
                    <a:pt x="403" y="1194"/>
                    <a:pt x="498" y="1223"/>
                  </a:cubicBez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2" name="Google Shape;1262;p16"/>
            <p:cNvSpPr/>
            <p:nvPr/>
          </p:nvSpPr>
          <p:spPr>
            <a:xfrm rot="53098">
              <a:off x="4973125" y="4889839"/>
              <a:ext cx="62454" cy="65097"/>
            </a:xfrm>
            <a:custGeom>
              <a:rect b="b" l="l" r="r" t="t"/>
              <a:pathLst>
                <a:path extrusionOk="0" fill="none" h="1084" w="1040">
                  <a:moveTo>
                    <a:pt x="1040" y="1084"/>
                  </a:moveTo>
                  <a:cubicBezTo>
                    <a:pt x="783" y="1047"/>
                    <a:pt x="542" y="930"/>
                    <a:pt x="344" y="732"/>
                  </a:cubicBezTo>
                  <a:lnTo>
                    <a:pt x="344" y="732"/>
                  </a:lnTo>
                  <a:cubicBezTo>
                    <a:pt x="139" y="527"/>
                    <a:pt x="30" y="264"/>
                    <a:pt x="0" y="0"/>
                  </a:cubicBez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3" name="Google Shape;1263;p16"/>
            <p:cNvSpPr/>
            <p:nvPr/>
          </p:nvSpPr>
          <p:spPr>
            <a:xfrm rot="53098">
              <a:off x="5173040" y="4699473"/>
              <a:ext cx="62454" cy="59392"/>
            </a:xfrm>
            <a:custGeom>
              <a:rect b="b" l="l" r="r" t="t"/>
              <a:pathLst>
                <a:path extrusionOk="0" fill="none" h="989" w="1040">
                  <a:moveTo>
                    <a:pt x="0" y="1"/>
                  </a:moveTo>
                  <a:cubicBezTo>
                    <a:pt x="257" y="37"/>
                    <a:pt x="505" y="154"/>
                    <a:pt x="703" y="359"/>
                  </a:cubicBezTo>
                  <a:lnTo>
                    <a:pt x="703" y="359"/>
                  </a:lnTo>
                  <a:cubicBezTo>
                    <a:pt x="886" y="535"/>
                    <a:pt x="996" y="762"/>
                    <a:pt x="1040" y="989"/>
                  </a:cubicBez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3">
  <p:cSld name="CUSTOM_4_2">
    <p:spTree>
      <p:nvGrpSpPr>
        <p:cNvPr id="1264" name="Shape 1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5" name="Google Shape;1265;p17"/>
          <p:cNvSpPr txBox="1"/>
          <p:nvPr>
            <p:ph type="title"/>
          </p:nvPr>
        </p:nvSpPr>
        <p:spPr>
          <a:xfrm>
            <a:off x="1527388" y="1466638"/>
            <a:ext cx="3233100" cy="1042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266" name="Google Shape;1266;p17"/>
          <p:cNvSpPr txBox="1"/>
          <p:nvPr>
            <p:ph idx="1" type="subTitle"/>
          </p:nvPr>
        </p:nvSpPr>
        <p:spPr>
          <a:xfrm>
            <a:off x="1527388" y="2509138"/>
            <a:ext cx="3233100" cy="109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7" name="Google Shape;1267;p17"/>
          <p:cNvSpPr/>
          <p:nvPr/>
        </p:nvSpPr>
        <p:spPr>
          <a:xfrm flipH="1" rot="1045000">
            <a:off x="-787686" y="3979312"/>
            <a:ext cx="2909857" cy="1589996"/>
          </a:xfrm>
          <a:custGeom>
            <a:rect b="b" l="l" r="r" t="t"/>
            <a:pathLst>
              <a:path extrusionOk="0" h="13155" w="24075">
                <a:moveTo>
                  <a:pt x="18790" y="1"/>
                </a:moveTo>
                <a:cubicBezTo>
                  <a:pt x="17976" y="1"/>
                  <a:pt x="17160" y="220"/>
                  <a:pt x="16469" y="649"/>
                </a:cubicBezTo>
                <a:cubicBezTo>
                  <a:pt x="15415" y="1307"/>
                  <a:pt x="14676" y="2383"/>
                  <a:pt x="13637" y="3049"/>
                </a:cubicBezTo>
                <a:cubicBezTo>
                  <a:pt x="13284" y="3275"/>
                  <a:pt x="12857" y="3447"/>
                  <a:pt x="12450" y="3447"/>
                </a:cubicBezTo>
                <a:cubicBezTo>
                  <a:pt x="12248" y="3447"/>
                  <a:pt x="12052" y="3405"/>
                  <a:pt x="11873" y="3306"/>
                </a:cubicBezTo>
                <a:cubicBezTo>
                  <a:pt x="11587" y="3145"/>
                  <a:pt x="11390" y="2874"/>
                  <a:pt x="11177" y="2632"/>
                </a:cubicBezTo>
                <a:cubicBezTo>
                  <a:pt x="10687" y="2061"/>
                  <a:pt x="10028" y="1607"/>
                  <a:pt x="9289" y="1476"/>
                </a:cubicBezTo>
                <a:cubicBezTo>
                  <a:pt x="9154" y="1452"/>
                  <a:pt x="9017" y="1440"/>
                  <a:pt x="8879" y="1440"/>
                </a:cubicBezTo>
                <a:cubicBezTo>
                  <a:pt x="8255" y="1440"/>
                  <a:pt x="7631" y="1684"/>
                  <a:pt x="7247" y="2164"/>
                </a:cubicBezTo>
                <a:cubicBezTo>
                  <a:pt x="6866" y="2640"/>
                  <a:pt x="6610" y="3386"/>
                  <a:pt x="6003" y="3415"/>
                </a:cubicBezTo>
                <a:cubicBezTo>
                  <a:pt x="5994" y="3416"/>
                  <a:pt x="5986" y="3416"/>
                  <a:pt x="5977" y="3416"/>
                </a:cubicBezTo>
                <a:cubicBezTo>
                  <a:pt x="5803" y="3416"/>
                  <a:pt x="5628" y="3346"/>
                  <a:pt x="5454" y="3284"/>
                </a:cubicBezTo>
                <a:cubicBezTo>
                  <a:pt x="4922" y="3090"/>
                  <a:pt x="4329" y="2945"/>
                  <a:pt x="3761" y="2945"/>
                </a:cubicBezTo>
                <a:cubicBezTo>
                  <a:pt x="3234" y="2945"/>
                  <a:pt x="2729" y="3070"/>
                  <a:pt x="2314" y="3393"/>
                </a:cubicBezTo>
                <a:cubicBezTo>
                  <a:pt x="1794" y="3803"/>
                  <a:pt x="1523" y="4440"/>
                  <a:pt x="1274" y="5048"/>
                </a:cubicBezTo>
                <a:cubicBezTo>
                  <a:pt x="791" y="6226"/>
                  <a:pt x="308" y="7419"/>
                  <a:pt x="154" y="8685"/>
                </a:cubicBezTo>
                <a:cubicBezTo>
                  <a:pt x="1" y="9988"/>
                  <a:pt x="140" y="11621"/>
                  <a:pt x="1391" y="12228"/>
                </a:cubicBezTo>
                <a:cubicBezTo>
                  <a:pt x="2921" y="12975"/>
                  <a:pt x="4775" y="12982"/>
                  <a:pt x="6441" y="12982"/>
                </a:cubicBezTo>
                <a:cubicBezTo>
                  <a:pt x="6473" y="12982"/>
                  <a:pt x="6505" y="12982"/>
                  <a:pt x="6537" y="12982"/>
                </a:cubicBezTo>
                <a:cubicBezTo>
                  <a:pt x="7915" y="12982"/>
                  <a:pt x="9295" y="13000"/>
                  <a:pt x="10677" y="13000"/>
                </a:cubicBezTo>
                <a:cubicBezTo>
                  <a:pt x="11483" y="13000"/>
                  <a:pt x="12289" y="12994"/>
                  <a:pt x="13095" y="12975"/>
                </a:cubicBezTo>
                <a:cubicBezTo>
                  <a:pt x="13146" y="12974"/>
                  <a:pt x="13197" y="12973"/>
                  <a:pt x="13248" y="12973"/>
                </a:cubicBezTo>
                <a:cubicBezTo>
                  <a:pt x="14215" y="12973"/>
                  <a:pt x="15173" y="13155"/>
                  <a:pt x="16115" y="13155"/>
                </a:cubicBezTo>
                <a:cubicBezTo>
                  <a:pt x="16839" y="13155"/>
                  <a:pt x="17554" y="13047"/>
                  <a:pt x="18255" y="12667"/>
                </a:cubicBezTo>
                <a:cubicBezTo>
                  <a:pt x="21154" y="11094"/>
                  <a:pt x="24074" y="6175"/>
                  <a:pt x="22896" y="2888"/>
                </a:cubicBezTo>
                <a:cubicBezTo>
                  <a:pt x="22889" y="2881"/>
                  <a:pt x="22889" y="2874"/>
                  <a:pt x="22881" y="2859"/>
                </a:cubicBezTo>
                <a:cubicBezTo>
                  <a:pt x="22435" y="1644"/>
                  <a:pt x="21425" y="656"/>
                  <a:pt x="20202" y="231"/>
                </a:cubicBezTo>
                <a:cubicBezTo>
                  <a:pt x="19749" y="77"/>
                  <a:pt x="19270" y="1"/>
                  <a:pt x="1879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8" name="Google Shape;1268;p17"/>
          <p:cNvSpPr/>
          <p:nvPr/>
        </p:nvSpPr>
        <p:spPr>
          <a:xfrm flipH="1" rot="-9899973">
            <a:off x="6671220" y="-645562"/>
            <a:ext cx="3148389" cy="1903275"/>
          </a:xfrm>
          <a:custGeom>
            <a:rect b="b" l="l" r="r" t="t"/>
            <a:pathLst>
              <a:path extrusionOk="0" h="14665" w="24258">
                <a:moveTo>
                  <a:pt x="16237" y="1"/>
                </a:moveTo>
                <a:cubicBezTo>
                  <a:pt x="15751" y="1"/>
                  <a:pt x="15273" y="81"/>
                  <a:pt x="14823" y="275"/>
                </a:cubicBezTo>
                <a:cubicBezTo>
                  <a:pt x="14632" y="363"/>
                  <a:pt x="14457" y="458"/>
                  <a:pt x="14288" y="575"/>
                </a:cubicBezTo>
                <a:cubicBezTo>
                  <a:pt x="13256" y="1249"/>
                  <a:pt x="12473" y="2369"/>
                  <a:pt x="11287" y="2683"/>
                </a:cubicBezTo>
                <a:cubicBezTo>
                  <a:pt x="11035" y="2752"/>
                  <a:pt x="10780" y="2780"/>
                  <a:pt x="10524" y="2780"/>
                </a:cubicBezTo>
                <a:cubicBezTo>
                  <a:pt x="9652" y="2780"/>
                  <a:pt x="8764" y="2453"/>
                  <a:pt x="7899" y="2266"/>
                </a:cubicBezTo>
                <a:cubicBezTo>
                  <a:pt x="7384" y="2155"/>
                  <a:pt x="6854" y="2098"/>
                  <a:pt x="6324" y="2098"/>
                </a:cubicBezTo>
                <a:cubicBezTo>
                  <a:pt x="4661" y="2098"/>
                  <a:pt x="3002" y="2657"/>
                  <a:pt x="1853" y="3840"/>
                </a:cubicBezTo>
                <a:cubicBezTo>
                  <a:pt x="338" y="5399"/>
                  <a:pt x="1" y="8107"/>
                  <a:pt x="1399" y="9776"/>
                </a:cubicBezTo>
                <a:cubicBezTo>
                  <a:pt x="2314" y="10867"/>
                  <a:pt x="3741" y="11364"/>
                  <a:pt x="5095" y="11811"/>
                </a:cubicBezTo>
                <a:cubicBezTo>
                  <a:pt x="7503" y="12609"/>
                  <a:pt x="9977" y="13048"/>
                  <a:pt x="12422" y="13721"/>
                </a:cubicBezTo>
                <a:cubicBezTo>
                  <a:pt x="13410" y="13992"/>
                  <a:pt x="14376" y="14102"/>
                  <a:pt x="15386" y="14248"/>
                </a:cubicBezTo>
                <a:cubicBezTo>
                  <a:pt x="16124" y="14356"/>
                  <a:pt x="16848" y="14665"/>
                  <a:pt x="17613" y="14665"/>
                </a:cubicBezTo>
                <a:cubicBezTo>
                  <a:pt x="17675" y="14665"/>
                  <a:pt x="17738" y="14663"/>
                  <a:pt x="17802" y="14658"/>
                </a:cubicBezTo>
                <a:cubicBezTo>
                  <a:pt x="19588" y="14534"/>
                  <a:pt x="21103" y="12975"/>
                  <a:pt x="22128" y="11599"/>
                </a:cubicBezTo>
                <a:cubicBezTo>
                  <a:pt x="23928" y="9176"/>
                  <a:pt x="24258" y="5611"/>
                  <a:pt x="22355" y="3167"/>
                </a:cubicBezTo>
                <a:cubicBezTo>
                  <a:pt x="21352" y="1878"/>
                  <a:pt x="19917" y="985"/>
                  <a:pt x="18387" y="429"/>
                </a:cubicBezTo>
                <a:cubicBezTo>
                  <a:pt x="17700" y="179"/>
                  <a:pt x="16960" y="1"/>
                  <a:pt x="1623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9" name="Google Shape;1269;p17"/>
          <p:cNvSpPr/>
          <p:nvPr/>
        </p:nvSpPr>
        <p:spPr>
          <a:xfrm rot="1959920">
            <a:off x="8267203" y="72509"/>
            <a:ext cx="717115" cy="801852"/>
          </a:xfrm>
          <a:custGeom>
            <a:rect b="b" l="l" r="r" t="t"/>
            <a:pathLst>
              <a:path extrusionOk="0" h="7342" w="6566">
                <a:moveTo>
                  <a:pt x="5073" y="0"/>
                </a:moveTo>
                <a:lnTo>
                  <a:pt x="4319" y="2277"/>
                </a:lnTo>
                <a:lnTo>
                  <a:pt x="2562" y="849"/>
                </a:lnTo>
                <a:lnTo>
                  <a:pt x="2247" y="3111"/>
                </a:lnTo>
                <a:lnTo>
                  <a:pt x="0" y="2394"/>
                </a:lnTo>
                <a:lnTo>
                  <a:pt x="2525" y="7342"/>
                </a:lnTo>
                <a:lnTo>
                  <a:pt x="6566" y="6083"/>
                </a:lnTo>
                <a:lnTo>
                  <a:pt x="5073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270" name="Google Shape;1270;p17"/>
          <p:cNvGrpSpPr/>
          <p:nvPr/>
        </p:nvGrpSpPr>
        <p:grpSpPr>
          <a:xfrm flipH="1" rot="10800000">
            <a:off x="8755977" y="3604705"/>
            <a:ext cx="440480" cy="404148"/>
            <a:chOff x="4959504" y="431212"/>
            <a:chExt cx="209543" cy="192259"/>
          </a:xfrm>
        </p:grpSpPr>
        <p:sp>
          <p:nvSpPr>
            <p:cNvPr id="1271" name="Google Shape;1271;p17"/>
            <p:cNvSpPr/>
            <p:nvPr/>
          </p:nvSpPr>
          <p:spPr>
            <a:xfrm>
              <a:off x="5107112" y="431212"/>
              <a:ext cx="61934" cy="57192"/>
            </a:xfrm>
            <a:custGeom>
              <a:rect b="b" l="l" r="r" t="t"/>
              <a:pathLst>
                <a:path extrusionOk="0" h="2002" w="2168">
                  <a:moveTo>
                    <a:pt x="511" y="1"/>
                  </a:moveTo>
                  <a:cubicBezTo>
                    <a:pt x="498" y="1"/>
                    <a:pt x="484" y="2"/>
                    <a:pt x="469" y="6"/>
                  </a:cubicBezTo>
                  <a:cubicBezTo>
                    <a:pt x="103" y="86"/>
                    <a:pt x="1" y="1367"/>
                    <a:pt x="1" y="1367"/>
                  </a:cubicBezTo>
                  <a:cubicBezTo>
                    <a:pt x="1" y="1367"/>
                    <a:pt x="285" y="2002"/>
                    <a:pt x="495" y="2002"/>
                  </a:cubicBezTo>
                  <a:cubicBezTo>
                    <a:pt x="506" y="2002"/>
                    <a:pt x="517" y="2000"/>
                    <a:pt x="528" y="1996"/>
                  </a:cubicBezTo>
                  <a:cubicBezTo>
                    <a:pt x="740" y="1923"/>
                    <a:pt x="2167" y="1587"/>
                    <a:pt x="1999" y="1213"/>
                  </a:cubicBezTo>
                  <a:cubicBezTo>
                    <a:pt x="1949" y="1102"/>
                    <a:pt x="1845" y="1063"/>
                    <a:pt x="1724" y="1063"/>
                  </a:cubicBezTo>
                  <a:cubicBezTo>
                    <a:pt x="1441" y="1063"/>
                    <a:pt x="1062" y="1279"/>
                    <a:pt x="1062" y="1279"/>
                  </a:cubicBezTo>
                  <a:cubicBezTo>
                    <a:pt x="1062" y="1279"/>
                    <a:pt x="1706" y="781"/>
                    <a:pt x="1443" y="518"/>
                  </a:cubicBezTo>
                  <a:cubicBezTo>
                    <a:pt x="1398" y="472"/>
                    <a:pt x="1344" y="453"/>
                    <a:pt x="1286" y="453"/>
                  </a:cubicBezTo>
                  <a:cubicBezTo>
                    <a:pt x="1011" y="453"/>
                    <a:pt x="638" y="877"/>
                    <a:pt x="638" y="877"/>
                  </a:cubicBezTo>
                  <a:cubicBezTo>
                    <a:pt x="638" y="877"/>
                    <a:pt x="819" y="1"/>
                    <a:pt x="5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2" name="Google Shape;1272;p17"/>
            <p:cNvSpPr/>
            <p:nvPr/>
          </p:nvSpPr>
          <p:spPr>
            <a:xfrm>
              <a:off x="5112768" y="459180"/>
              <a:ext cx="19883" cy="19254"/>
            </a:xfrm>
            <a:custGeom>
              <a:rect b="b" l="l" r="r" t="t"/>
              <a:pathLst>
                <a:path extrusionOk="0" fill="none" h="674" w="696">
                  <a:moveTo>
                    <a:pt x="696" y="0"/>
                  </a:moveTo>
                  <a:lnTo>
                    <a:pt x="0" y="673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3" name="Google Shape;1273;p17"/>
            <p:cNvSpPr/>
            <p:nvPr/>
          </p:nvSpPr>
          <p:spPr>
            <a:xfrm>
              <a:off x="5113168" y="453952"/>
              <a:ext cx="5885" cy="19454"/>
            </a:xfrm>
            <a:custGeom>
              <a:rect b="b" l="l" r="r" t="t"/>
              <a:pathLst>
                <a:path extrusionOk="0" fill="none" h="681" w="206">
                  <a:moveTo>
                    <a:pt x="206" y="0"/>
                  </a:moveTo>
                  <a:lnTo>
                    <a:pt x="1" y="68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4" name="Google Shape;1274;p17"/>
            <p:cNvSpPr/>
            <p:nvPr/>
          </p:nvSpPr>
          <p:spPr>
            <a:xfrm>
              <a:off x="5120282" y="471092"/>
              <a:ext cx="16141" cy="6713"/>
            </a:xfrm>
            <a:custGeom>
              <a:rect b="b" l="l" r="r" t="t"/>
              <a:pathLst>
                <a:path extrusionOk="0" fill="none" h="235" w="565">
                  <a:moveTo>
                    <a:pt x="564" y="0"/>
                  </a:moveTo>
                  <a:lnTo>
                    <a:pt x="1" y="234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5" name="Google Shape;1275;p17"/>
            <p:cNvSpPr/>
            <p:nvPr/>
          </p:nvSpPr>
          <p:spPr>
            <a:xfrm>
              <a:off x="4959504" y="566308"/>
              <a:ext cx="61906" cy="57164"/>
            </a:xfrm>
            <a:custGeom>
              <a:rect b="b" l="l" r="r" t="t"/>
              <a:pathLst>
                <a:path extrusionOk="0" h="2001" w="2167">
                  <a:moveTo>
                    <a:pt x="1669" y="1"/>
                  </a:moveTo>
                  <a:cubicBezTo>
                    <a:pt x="1659" y="1"/>
                    <a:pt x="1649" y="2"/>
                    <a:pt x="1640" y="5"/>
                  </a:cubicBezTo>
                  <a:cubicBezTo>
                    <a:pt x="1427" y="78"/>
                    <a:pt x="0" y="415"/>
                    <a:pt x="169" y="788"/>
                  </a:cubicBezTo>
                  <a:cubicBezTo>
                    <a:pt x="219" y="897"/>
                    <a:pt x="322" y="935"/>
                    <a:pt x="442" y="935"/>
                  </a:cubicBezTo>
                  <a:cubicBezTo>
                    <a:pt x="726" y="935"/>
                    <a:pt x="1105" y="722"/>
                    <a:pt x="1105" y="722"/>
                  </a:cubicBezTo>
                  <a:lnTo>
                    <a:pt x="1105" y="722"/>
                  </a:lnTo>
                  <a:cubicBezTo>
                    <a:pt x="1105" y="722"/>
                    <a:pt x="461" y="1220"/>
                    <a:pt x="725" y="1483"/>
                  </a:cubicBezTo>
                  <a:cubicBezTo>
                    <a:pt x="770" y="1530"/>
                    <a:pt x="823" y="1549"/>
                    <a:pt x="881" y="1549"/>
                  </a:cubicBezTo>
                  <a:cubicBezTo>
                    <a:pt x="1156" y="1549"/>
                    <a:pt x="1530" y="1125"/>
                    <a:pt x="1530" y="1125"/>
                  </a:cubicBezTo>
                  <a:lnTo>
                    <a:pt x="1530" y="1125"/>
                  </a:lnTo>
                  <a:cubicBezTo>
                    <a:pt x="1530" y="1125"/>
                    <a:pt x="1348" y="2001"/>
                    <a:pt x="1656" y="2001"/>
                  </a:cubicBezTo>
                  <a:cubicBezTo>
                    <a:pt x="1670" y="2001"/>
                    <a:pt x="1683" y="1999"/>
                    <a:pt x="1698" y="1996"/>
                  </a:cubicBezTo>
                  <a:cubicBezTo>
                    <a:pt x="2064" y="1915"/>
                    <a:pt x="2167" y="634"/>
                    <a:pt x="2167" y="634"/>
                  </a:cubicBezTo>
                  <a:cubicBezTo>
                    <a:pt x="2167" y="634"/>
                    <a:pt x="1880" y="1"/>
                    <a:pt x="16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6" name="Google Shape;1276;p17"/>
            <p:cNvSpPr/>
            <p:nvPr/>
          </p:nvSpPr>
          <p:spPr>
            <a:xfrm>
              <a:off x="4997327" y="572507"/>
              <a:ext cx="19483" cy="19454"/>
            </a:xfrm>
            <a:custGeom>
              <a:rect b="b" l="l" r="r" t="t"/>
              <a:pathLst>
                <a:path extrusionOk="0" fill="none" h="681" w="682">
                  <a:moveTo>
                    <a:pt x="1" y="681"/>
                  </a:moveTo>
                  <a:lnTo>
                    <a:pt x="682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7" name="Google Shape;1277;p17"/>
            <p:cNvSpPr/>
            <p:nvPr/>
          </p:nvSpPr>
          <p:spPr>
            <a:xfrm>
              <a:off x="5010925" y="577306"/>
              <a:ext cx="5485" cy="19683"/>
            </a:xfrm>
            <a:custGeom>
              <a:rect b="b" l="l" r="r" t="t"/>
              <a:pathLst>
                <a:path extrusionOk="0" fill="none" h="689" w="192">
                  <a:moveTo>
                    <a:pt x="1" y="689"/>
                  </a:moveTo>
                  <a:lnTo>
                    <a:pt x="191" y="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8" name="Google Shape;1278;p17"/>
            <p:cNvSpPr/>
            <p:nvPr/>
          </p:nvSpPr>
          <p:spPr>
            <a:xfrm>
              <a:off x="4993356" y="573136"/>
              <a:ext cx="15941" cy="6913"/>
            </a:xfrm>
            <a:custGeom>
              <a:rect b="b" l="l" r="r" t="t"/>
              <a:pathLst>
                <a:path extrusionOk="0" fill="none" h="242" w="558">
                  <a:moveTo>
                    <a:pt x="1" y="242"/>
                  </a:moveTo>
                  <a:lnTo>
                    <a:pt x="557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9" name="Google Shape;1279;p17"/>
            <p:cNvSpPr/>
            <p:nvPr/>
          </p:nvSpPr>
          <p:spPr>
            <a:xfrm>
              <a:off x="4999013" y="465208"/>
              <a:ext cx="131353" cy="123554"/>
            </a:xfrm>
            <a:custGeom>
              <a:rect b="b" l="l" r="r" t="t"/>
              <a:pathLst>
                <a:path extrusionOk="0" h="4325" w="4598">
                  <a:moveTo>
                    <a:pt x="3243" y="0"/>
                  </a:moveTo>
                  <a:cubicBezTo>
                    <a:pt x="2932" y="0"/>
                    <a:pt x="2622" y="117"/>
                    <a:pt x="2387" y="353"/>
                  </a:cubicBezTo>
                  <a:lnTo>
                    <a:pt x="491" y="2226"/>
                  </a:lnTo>
                  <a:cubicBezTo>
                    <a:pt x="8" y="2702"/>
                    <a:pt x="1" y="3478"/>
                    <a:pt x="476" y="3961"/>
                  </a:cubicBezTo>
                  <a:cubicBezTo>
                    <a:pt x="715" y="4204"/>
                    <a:pt x="1029" y="4324"/>
                    <a:pt x="1345" y="4324"/>
                  </a:cubicBezTo>
                  <a:cubicBezTo>
                    <a:pt x="1657" y="4324"/>
                    <a:pt x="1970" y="4205"/>
                    <a:pt x="2211" y="3968"/>
                  </a:cubicBezTo>
                  <a:lnTo>
                    <a:pt x="4107" y="2102"/>
                  </a:lnTo>
                  <a:cubicBezTo>
                    <a:pt x="4590" y="1626"/>
                    <a:pt x="4597" y="850"/>
                    <a:pt x="4121" y="367"/>
                  </a:cubicBezTo>
                  <a:cubicBezTo>
                    <a:pt x="3881" y="123"/>
                    <a:pt x="3562" y="0"/>
                    <a:pt x="32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0" name="Google Shape;1280;p17"/>
            <p:cNvSpPr/>
            <p:nvPr/>
          </p:nvSpPr>
          <p:spPr>
            <a:xfrm>
              <a:off x="5025352" y="544482"/>
              <a:ext cx="37252" cy="37252"/>
            </a:xfrm>
            <a:custGeom>
              <a:rect b="b" l="l" r="r" t="t"/>
              <a:pathLst>
                <a:path extrusionOk="0" fill="none" h="1304" w="1304">
                  <a:moveTo>
                    <a:pt x="1069" y="1076"/>
                  </a:moveTo>
                  <a:cubicBezTo>
                    <a:pt x="835" y="1303"/>
                    <a:pt x="462" y="1303"/>
                    <a:pt x="235" y="1069"/>
                  </a:cubicBezTo>
                  <a:cubicBezTo>
                    <a:pt x="1" y="835"/>
                    <a:pt x="8" y="462"/>
                    <a:pt x="235" y="235"/>
                  </a:cubicBezTo>
                  <a:cubicBezTo>
                    <a:pt x="469" y="0"/>
                    <a:pt x="843" y="8"/>
                    <a:pt x="1077" y="235"/>
                  </a:cubicBezTo>
                  <a:cubicBezTo>
                    <a:pt x="1304" y="469"/>
                    <a:pt x="1304" y="842"/>
                    <a:pt x="1069" y="1076"/>
                  </a:cubicBezTo>
                  <a:close/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1" name="Google Shape;1281;p17"/>
            <p:cNvSpPr/>
            <p:nvPr/>
          </p:nvSpPr>
          <p:spPr>
            <a:xfrm>
              <a:off x="5028694" y="490947"/>
              <a:ext cx="33710" cy="33481"/>
            </a:xfrm>
            <a:custGeom>
              <a:rect b="b" l="l" r="r" t="t"/>
              <a:pathLst>
                <a:path extrusionOk="0" fill="none" h="1172" w="1180">
                  <a:moveTo>
                    <a:pt x="1" y="784"/>
                  </a:moveTo>
                  <a:cubicBezTo>
                    <a:pt x="30" y="842"/>
                    <a:pt x="59" y="894"/>
                    <a:pt x="111" y="938"/>
                  </a:cubicBezTo>
                  <a:cubicBezTo>
                    <a:pt x="338" y="1172"/>
                    <a:pt x="711" y="1172"/>
                    <a:pt x="945" y="945"/>
                  </a:cubicBezTo>
                  <a:cubicBezTo>
                    <a:pt x="1179" y="718"/>
                    <a:pt x="1179" y="337"/>
                    <a:pt x="952" y="110"/>
                  </a:cubicBezTo>
                  <a:cubicBezTo>
                    <a:pt x="901" y="59"/>
                    <a:pt x="850" y="23"/>
                    <a:pt x="791" y="1"/>
                  </a:cubicBez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2" name="Google Shape;1282;p17"/>
            <p:cNvSpPr/>
            <p:nvPr/>
          </p:nvSpPr>
          <p:spPr>
            <a:xfrm>
              <a:off x="5089343" y="465236"/>
              <a:ext cx="28682" cy="18426"/>
            </a:xfrm>
            <a:custGeom>
              <a:rect b="b" l="l" r="r" t="t"/>
              <a:pathLst>
                <a:path extrusionOk="0" fill="none" h="645" w="1004">
                  <a:moveTo>
                    <a:pt x="1" y="0"/>
                  </a:moveTo>
                  <a:cubicBezTo>
                    <a:pt x="1" y="147"/>
                    <a:pt x="59" y="293"/>
                    <a:pt x="169" y="410"/>
                  </a:cubicBezTo>
                  <a:cubicBezTo>
                    <a:pt x="396" y="644"/>
                    <a:pt x="769" y="644"/>
                    <a:pt x="1003" y="418"/>
                  </a:cubicBez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3" name="Google Shape;1283;p17"/>
            <p:cNvSpPr/>
            <p:nvPr/>
          </p:nvSpPr>
          <p:spPr>
            <a:xfrm>
              <a:off x="5085372" y="506830"/>
              <a:ext cx="34738" cy="34967"/>
            </a:xfrm>
            <a:custGeom>
              <a:rect b="b" l="l" r="r" t="t"/>
              <a:pathLst>
                <a:path extrusionOk="0" fill="none" h="1224" w="1216">
                  <a:moveTo>
                    <a:pt x="1216" y="484"/>
                  </a:moveTo>
                  <a:cubicBezTo>
                    <a:pt x="1186" y="396"/>
                    <a:pt x="1142" y="308"/>
                    <a:pt x="1069" y="235"/>
                  </a:cubicBezTo>
                  <a:cubicBezTo>
                    <a:pt x="842" y="1"/>
                    <a:pt x="469" y="1"/>
                    <a:pt x="235" y="228"/>
                  </a:cubicBezTo>
                  <a:cubicBezTo>
                    <a:pt x="0" y="455"/>
                    <a:pt x="0" y="835"/>
                    <a:pt x="227" y="1062"/>
                  </a:cubicBezTo>
                  <a:cubicBezTo>
                    <a:pt x="308" y="1143"/>
                    <a:pt x="403" y="1194"/>
                    <a:pt x="498" y="1223"/>
                  </a:cubicBez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4" name="Google Shape;1284;p17"/>
            <p:cNvSpPr/>
            <p:nvPr/>
          </p:nvSpPr>
          <p:spPr>
            <a:xfrm>
              <a:off x="5002783" y="557452"/>
              <a:ext cx="29710" cy="30967"/>
            </a:xfrm>
            <a:custGeom>
              <a:rect b="b" l="l" r="r" t="t"/>
              <a:pathLst>
                <a:path extrusionOk="0" fill="none" h="1084" w="1040">
                  <a:moveTo>
                    <a:pt x="1040" y="1084"/>
                  </a:moveTo>
                  <a:cubicBezTo>
                    <a:pt x="783" y="1047"/>
                    <a:pt x="542" y="930"/>
                    <a:pt x="344" y="732"/>
                  </a:cubicBezTo>
                  <a:lnTo>
                    <a:pt x="344" y="732"/>
                  </a:lnTo>
                  <a:cubicBezTo>
                    <a:pt x="139" y="527"/>
                    <a:pt x="30" y="264"/>
                    <a:pt x="0" y="0"/>
                  </a:cubicBez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5" name="Google Shape;1285;p17"/>
            <p:cNvSpPr/>
            <p:nvPr/>
          </p:nvSpPr>
          <p:spPr>
            <a:xfrm>
              <a:off x="5096456" y="465436"/>
              <a:ext cx="29710" cy="28253"/>
            </a:xfrm>
            <a:custGeom>
              <a:rect b="b" l="l" r="r" t="t"/>
              <a:pathLst>
                <a:path extrusionOk="0" fill="none" h="989" w="1040">
                  <a:moveTo>
                    <a:pt x="0" y="1"/>
                  </a:moveTo>
                  <a:cubicBezTo>
                    <a:pt x="257" y="37"/>
                    <a:pt x="505" y="154"/>
                    <a:pt x="703" y="359"/>
                  </a:cubicBezTo>
                  <a:lnTo>
                    <a:pt x="703" y="359"/>
                  </a:lnTo>
                  <a:cubicBezTo>
                    <a:pt x="886" y="535"/>
                    <a:pt x="996" y="762"/>
                    <a:pt x="1040" y="989"/>
                  </a:cubicBez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86" name="Google Shape;1286;p17"/>
          <p:cNvGrpSpPr/>
          <p:nvPr/>
        </p:nvGrpSpPr>
        <p:grpSpPr>
          <a:xfrm flipH="1">
            <a:off x="8611275" y="4215017"/>
            <a:ext cx="332489" cy="217319"/>
            <a:chOff x="8264512" y="1808204"/>
            <a:chExt cx="332489" cy="217319"/>
          </a:xfrm>
        </p:grpSpPr>
        <p:sp>
          <p:nvSpPr>
            <p:cNvPr id="1287" name="Google Shape;1287;p17"/>
            <p:cNvSpPr/>
            <p:nvPr/>
          </p:nvSpPr>
          <p:spPr>
            <a:xfrm>
              <a:off x="8504802" y="1808204"/>
              <a:ext cx="92199" cy="90447"/>
            </a:xfrm>
            <a:custGeom>
              <a:rect b="b" l="l" r="r" t="t"/>
              <a:pathLst>
                <a:path extrusionOk="0" h="1552" w="1582">
                  <a:moveTo>
                    <a:pt x="693" y="1"/>
                  </a:moveTo>
                  <a:cubicBezTo>
                    <a:pt x="395" y="1"/>
                    <a:pt x="1" y="917"/>
                    <a:pt x="1" y="917"/>
                  </a:cubicBezTo>
                  <a:cubicBezTo>
                    <a:pt x="1" y="917"/>
                    <a:pt x="59" y="1532"/>
                    <a:pt x="235" y="1532"/>
                  </a:cubicBezTo>
                  <a:cubicBezTo>
                    <a:pt x="311" y="1532"/>
                    <a:pt x="559" y="1552"/>
                    <a:pt x="820" y="1552"/>
                  </a:cubicBezTo>
                  <a:cubicBezTo>
                    <a:pt x="1187" y="1552"/>
                    <a:pt x="1581" y="1512"/>
                    <a:pt x="1560" y="1319"/>
                  </a:cubicBezTo>
                  <a:cubicBezTo>
                    <a:pt x="1543" y="1136"/>
                    <a:pt x="1319" y="1096"/>
                    <a:pt x="1123" y="1096"/>
                  </a:cubicBezTo>
                  <a:cubicBezTo>
                    <a:pt x="967" y="1096"/>
                    <a:pt x="828" y="1122"/>
                    <a:pt x="828" y="1122"/>
                  </a:cubicBezTo>
                  <a:cubicBezTo>
                    <a:pt x="828" y="1122"/>
                    <a:pt x="1450" y="909"/>
                    <a:pt x="1318" y="646"/>
                  </a:cubicBezTo>
                  <a:cubicBezTo>
                    <a:pt x="1282" y="567"/>
                    <a:pt x="1207" y="539"/>
                    <a:pt x="1119" y="539"/>
                  </a:cubicBezTo>
                  <a:cubicBezTo>
                    <a:pt x="906" y="539"/>
                    <a:pt x="615" y="704"/>
                    <a:pt x="615" y="704"/>
                  </a:cubicBezTo>
                  <a:cubicBezTo>
                    <a:pt x="615" y="704"/>
                    <a:pt x="1011" y="31"/>
                    <a:pt x="711" y="2"/>
                  </a:cubicBezTo>
                  <a:cubicBezTo>
                    <a:pt x="705" y="1"/>
                    <a:pt x="699" y="1"/>
                    <a:pt x="6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8" name="Google Shape;1288;p17"/>
            <p:cNvSpPr/>
            <p:nvPr/>
          </p:nvSpPr>
          <p:spPr>
            <a:xfrm>
              <a:off x="8501422" y="1859023"/>
              <a:ext cx="52510" cy="24360"/>
            </a:xfrm>
            <a:custGeom>
              <a:rect b="b" l="l" r="r" t="t"/>
              <a:pathLst>
                <a:path extrusionOk="0" fill="none" h="418" w="901">
                  <a:moveTo>
                    <a:pt x="900" y="1"/>
                  </a:moveTo>
                  <a:lnTo>
                    <a:pt x="0" y="418"/>
                  </a:ln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9" name="Google Shape;1289;p17"/>
            <p:cNvSpPr/>
            <p:nvPr/>
          </p:nvSpPr>
          <p:spPr>
            <a:xfrm>
              <a:off x="8505676" y="1839442"/>
              <a:ext cx="25235" cy="34559"/>
            </a:xfrm>
            <a:custGeom>
              <a:rect b="b" l="l" r="r" t="t"/>
              <a:pathLst>
                <a:path extrusionOk="0" fill="none" h="593" w="433">
                  <a:moveTo>
                    <a:pt x="432" y="0"/>
                  </a:moveTo>
                  <a:lnTo>
                    <a:pt x="0" y="593"/>
                  </a:ln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0" name="Google Shape;1290;p17"/>
            <p:cNvSpPr/>
            <p:nvPr/>
          </p:nvSpPr>
          <p:spPr>
            <a:xfrm>
              <a:off x="8516749" y="1885482"/>
              <a:ext cx="36308" cy="2215"/>
            </a:xfrm>
            <a:custGeom>
              <a:rect b="b" l="l" r="r" t="t"/>
              <a:pathLst>
                <a:path extrusionOk="0" fill="none" h="38" w="623">
                  <a:moveTo>
                    <a:pt x="623" y="1"/>
                  </a:moveTo>
                  <a:lnTo>
                    <a:pt x="1" y="37"/>
                  </a:ln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1" name="Google Shape;1291;p17"/>
            <p:cNvSpPr/>
            <p:nvPr/>
          </p:nvSpPr>
          <p:spPr>
            <a:xfrm>
              <a:off x="8264512" y="1934669"/>
              <a:ext cx="92316" cy="90855"/>
            </a:xfrm>
            <a:custGeom>
              <a:rect b="b" l="l" r="r" t="t"/>
              <a:pathLst>
                <a:path extrusionOk="0" h="1559" w="1584">
                  <a:moveTo>
                    <a:pt x="762" y="0"/>
                  </a:moveTo>
                  <a:cubicBezTo>
                    <a:pt x="396" y="0"/>
                    <a:pt x="0" y="40"/>
                    <a:pt x="17" y="233"/>
                  </a:cubicBezTo>
                  <a:cubicBezTo>
                    <a:pt x="38" y="416"/>
                    <a:pt x="264" y="456"/>
                    <a:pt x="460" y="456"/>
                  </a:cubicBezTo>
                  <a:cubicBezTo>
                    <a:pt x="618" y="456"/>
                    <a:pt x="757" y="430"/>
                    <a:pt x="757" y="430"/>
                  </a:cubicBezTo>
                  <a:lnTo>
                    <a:pt x="757" y="430"/>
                  </a:lnTo>
                  <a:cubicBezTo>
                    <a:pt x="757" y="430"/>
                    <a:pt x="135" y="642"/>
                    <a:pt x="259" y="913"/>
                  </a:cubicBezTo>
                  <a:cubicBezTo>
                    <a:pt x="297" y="989"/>
                    <a:pt x="371" y="1015"/>
                    <a:pt x="457" y="1015"/>
                  </a:cubicBezTo>
                  <a:cubicBezTo>
                    <a:pt x="674" y="1015"/>
                    <a:pt x="969" y="847"/>
                    <a:pt x="969" y="847"/>
                  </a:cubicBezTo>
                  <a:lnTo>
                    <a:pt x="969" y="847"/>
                  </a:lnTo>
                  <a:cubicBezTo>
                    <a:pt x="969" y="847"/>
                    <a:pt x="574" y="1521"/>
                    <a:pt x="874" y="1557"/>
                  </a:cubicBezTo>
                  <a:cubicBezTo>
                    <a:pt x="878" y="1558"/>
                    <a:pt x="883" y="1558"/>
                    <a:pt x="887" y="1558"/>
                  </a:cubicBezTo>
                  <a:cubicBezTo>
                    <a:pt x="1186" y="1558"/>
                    <a:pt x="1584" y="635"/>
                    <a:pt x="1584" y="635"/>
                  </a:cubicBezTo>
                  <a:cubicBezTo>
                    <a:pt x="1584" y="635"/>
                    <a:pt x="1525" y="20"/>
                    <a:pt x="1342" y="20"/>
                  </a:cubicBezTo>
                  <a:cubicBezTo>
                    <a:pt x="1269" y="20"/>
                    <a:pt x="1023" y="0"/>
                    <a:pt x="7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2" name="Google Shape;1292;p17"/>
            <p:cNvSpPr/>
            <p:nvPr/>
          </p:nvSpPr>
          <p:spPr>
            <a:xfrm>
              <a:off x="8310729" y="1948190"/>
              <a:ext cx="52510" cy="23952"/>
            </a:xfrm>
            <a:custGeom>
              <a:rect b="b" l="l" r="r" t="t"/>
              <a:pathLst>
                <a:path extrusionOk="0" fill="none" h="411" w="901">
                  <a:moveTo>
                    <a:pt x="0" y="410"/>
                  </a:moveTo>
                  <a:lnTo>
                    <a:pt x="901" y="1"/>
                  </a:ln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3" name="Google Shape;1293;p17"/>
            <p:cNvSpPr/>
            <p:nvPr/>
          </p:nvSpPr>
          <p:spPr>
            <a:xfrm>
              <a:off x="8333749" y="1957572"/>
              <a:ext cx="25235" cy="34617"/>
            </a:xfrm>
            <a:custGeom>
              <a:rect b="b" l="l" r="r" t="t"/>
              <a:pathLst>
                <a:path extrusionOk="0" fill="none" h="594" w="433">
                  <a:moveTo>
                    <a:pt x="0" y="593"/>
                  </a:moveTo>
                  <a:lnTo>
                    <a:pt x="432" y="1"/>
                  </a:ln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4" name="Google Shape;1294;p17"/>
            <p:cNvSpPr/>
            <p:nvPr/>
          </p:nvSpPr>
          <p:spPr>
            <a:xfrm>
              <a:off x="8311544" y="1943935"/>
              <a:ext cx="36367" cy="2156"/>
            </a:xfrm>
            <a:custGeom>
              <a:rect b="b" l="l" r="r" t="t"/>
              <a:pathLst>
                <a:path extrusionOk="0" fill="none" h="37" w="624">
                  <a:moveTo>
                    <a:pt x="1" y="37"/>
                  </a:moveTo>
                  <a:lnTo>
                    <a:pt x="623" y="0"/>
                  </a:ln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5" name="Google Shape;1295;p17"/>
            <p:cNvSpPr/>
            <p:nvPr/>
          </p:nvSpPr>
          <p:spPr>
            <a:xfrm>
              <a:off x="8320112" y="1819627"/>
              <a:ext cx="224436" cy="196628"/>
            </a:xfrm>
            <a:custGeom>
              <a:rect b="b" l="l" r="r" t="t"/>
              <a:pathLst>
                <a:path extrusionOk="0" h="3374" w="3851">
                  <a:moveTo>
                    <a:pt x="1929" y="0"/>
                  </a:moveTo>
                  <a:cubicBezTo>
                    <a:pt x="1681" y="0"/>
                    <a:pt x="1430" y="55"/>
                    <a:pt x="1193" y="172"/>
                  </a:cubicBezTo>
                  <a:cubicBezTo>
                    <a:pt x="352" y="574"/>
                    <a:pt x="0" y="1584"/>
                    <a:pt x="410" y="2426"/>
                  </a:cubicBezTo>
                  <a:cubicBezTo>
                    <a:pt x="704" y="3024"/>
                    <a:pt x="1305" y="3373"/>
                    <a:pt x="1929" y="3373"/>
                  </a:cubicBezTo>
                  <a:cubicBezTo>
                    <a:pt x="2177" y="3373"/>
                    <a:pt x="2428" y="3318"/>
                    <a:pt x="2665" y="3202"/>
                  </a:cubicBezTo>
                  <a:cubicBezTo>
                    <a:pt x="3499" y="2799"/>
                    <a:pt x="3850" y="1789"/>
                    <a:pt x="3448" y="948"/>
                  </a:cubicBezTo>
                  <a:cubicBezTo>
                    <a:pt x="3154" y="350"/>
                    <a:pt x="2553" y="0"/>
                    <a:pt x="192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6" name="Google Shape;1296;p17"/>
            <p:cNvSpPr/>
            <p:nvPr/>
          </p:nvSpPr>
          <p:spPr>
            <a:xfrm>
              <a:off x="8333341" y="1911940"/>
              <a:ext cx="34152" cy="79840"/>
            </a:xfrm>
            <a:custGeom>
              <a:rect b="b" l="l" r="r" t="t"/>
              <a:pathLst>
                <a:path extrusionOk="0" fill="none" h="1370" w="586">
                  <a:moveTo>
                    <a:pt x="586" y="1369"/>
                  </a:moveTo>
                  <a:cubicBezTo>
                    <a:pt x="417" y="1223"/>
                    <a:pt x="286" y="1047"/>
                    <a:pt x="183" y="842"/>
                  </a:cubicBezTo>
                  <a:cubicBezTo>
                    <a:pt x="51" y="571"/>
                    <a:pt x="0" y="279"/>
                    <a:pt x="15" y="0"/>
                  </a:cubicBez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7" name="Google Shape;1297;p17"/>
            <p:cNvSpPr/>
            <p:nvPr/>
          </p:nvSpPr>
          <p:spPr>
            <a:xfrm>
              <a:off x="8494545" y="1841948"/>
              <a:ext cx="36775" cy="78558"/>
            </a:xfrm>
            <a:custGeom>
              <a:rect b="b" l="l" r="r" t="t"/>
              <a:pathLst>
                <a:path extrusionOk="0" fill="none" h="1348" w="631">
                  <a:moveTo>
                    <a:pt x="1" y="1"/>
                  </a:moveTo>
                  <a:cubicBezTo>
                    <a:pt x="184" y="147"/>
                    <a:pt x="338" y="338"/>
                    <a:pt x="455" y="565"/>
                  </a:cubicBezTo>
                  <a:cubicBezTo>
                    <a:pt x="572" y="821"/>
                    <a:pt x="630" y="1084"/>
                    <a:pt x="623" y="1348"/>
                  </a:cubicBez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98" name="Google Shape;1298;p17"/>
          <p:cNvGrpSpPr/>
          <p:nvPr/>
        </p:nvGrpSpPr>
        <p:grpSpPr>
          <a:xfrm flipH="1">
            <a:off x="1843449" y="129688"/>
            <a:ext cx="354442" cy="292678"/>
            <a:chOff x="6253660" y="120163"/>
            <a:chExt cx="354442" cy="292678"/>
          </a:xfrm>
        </p:grpSpPr>
        <p:sp>
          <p:nvSpPr>
            <p:cNvPr id="1299" name="Google Shape;1299;p17"/>
            <p:cNvSpPr/>
            <p:nvPr/>
          </p:nvSpPr>
          <p:spPr>
            <a:xfrm rot="3599942">
              <a:off x="6499791" y="291705"/>
              <a:ext cx="92196" cy="90445"/>
            </a:xfrm>
            <a:custGeom>
              <a:rect b="b" l="l" r="r" t="t"/>
              <a:pathLst>
                <a:path extrusionOk="0" h="1552" w="1582">
                  <a:moveTo>
                    <a:pt x="693" y="1"/>
                  </a:moveTo>
                  <a:cubicBezTo>
                    <a:pt x="395" y="1"/>
                    <a:pt x="1" y="917"/>
                    <a:pt x="1" y="917"/>
                  </a:cubicBezTo>
                  <a:cubicBezTo>
                    <a:pt x="1" y="917"/>
                    <a:pt x="59" y="1532"/>
                    <a:pt x="235" y="1532"/>
                  </a:cubicBezTo>
                  <a:cubicBezTo>
                    <a:pt x="311" y="1532"/>
                    <a:pt x="559" y="1552"/>
                    <a:pt x="820" y="1552"/>
                  </a:cubicBezTo>
                  <a:cubicBezTo>
                    <a:pt x="1187" y="1552"/>
                    <a:pt x="1581" y="1512"/>
                    <a:pt x="1560" y="1319"/>
                  </a:cubicBezTo>
                  <a:cubicBezTo>
                    <a:pt x="1543" y="1136"/>
                    <a:pt x="1319" y="1096"/>
                    <a:pt x="1123" y="1096"/>
                  </a:cubicBezTo>
                  <a:cubicBezTo>
                    <a:pt x="967" y="1096"/>
                    <a:pt x="828" y="1122"/>
                    <a:pt x="828" y="1122"/>
                  </a:cubicBezTo>
                  <a:cubicBezTo>
                    <a:pt x="828" y="1122"/>
                    <a:pt x="1450" y="909"/>
                    <a:pt x="1318" y="646"/>
                  </a:cubicBezTo>
                  <a:cubicBezTo>
                    <a:pt x="1282" y="567"/>
                    <a:pt x="1207" y="539"/>
                    <a:pt x="1119" y="539"/>
                  </a:cubicBezTo>
                  <a:cubicBezTo>
                    <a:pt x="906" y="539"/>
                    <a:pt x="615" y="704"/>
                    <a:pt x="615" y="704"/>
                  </a:cubicBezTo>
                  <a:cubicBezTo>
                    <a:pt x="615" y="704"/>
                    <a:pt x="1011" y="31"/>
                    <a:pt x="711" y="2"/>
                  </a:cubicBezTo>
                  <a:cubicBezTo>
                    <a:pt x="705" y="1"/>
                    <a:pt x="699" y="1"/>
                    <a:pt x="6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0" name="Google Shape;1300;p17"/>
            <p:cNvSpPr/>
            <p:nvPr/>
          </p:nvSpPr>
          <p:spPr>
            <a:xfrm rot="3599942">
              <a:off x="6492628" y="313523"/>
              <a:ext cx="52509" cy="24359"/>
            </a:xfrm>
            <a:custGeom>
              <a:rect b="b" l="l" r="r" t="t"/>
              <a:pathLst>
                <a:path extrusionOk="0" fill="none" h="418" w="901">
                  <a:moveTo>
                    <a:pt x="900" y="1"/>
                  </a:moveTo>
                  <a:lnTo>
                    <a:pt x="0" y="418"/>
                  </a:ln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1" name="Google Shape;1301;p17"/>
            <p:cNvSpPr/>
            <p:nvPr/>
          </p:nvSpPr>
          <p:spPr>
            <a:xfrm rot="3599942">
              <a:off x="6514116" y="293057"/>
              <a:ext cx="25235" cy="34558"/>
            </a:xfrm>
            <a:custGeom>
              <a:rect b="b" l="l" r="r" t="t"/>
              <a:pathLst>
                <a:path extrusionOk="0" fill="none" h="593" w="433">
                  <a:moveTo>
                    <a:pt x="432" y="0"/>
                  </a:moveTo>
                  <a:lnTo>
                    <a:pt x="0" y="593"/>
                  </a:ln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2" name="Google Shape;1302;p17"/>
            <p:cNvSpPr/>
            <p:nvPr/>
          </p:nvSpPr>
          <p:spPr>
            <a:xfrm rot="3599942">
              <a:off x="6491018" y="338546"/>
              <a:ext cx="36307" cy="2214"/>
            </a:xfrm>
            <a:custGeom>
              <a:rect b="b" l="l" r="r" t="t"/>
              <a:pathLst>
                <a:path extrusionOk="0" fill="none" h="38" w="623">
                  <a:moveTo>
                    <a:pt x="623" y="1"/>
                  </a:moveTo>
                  <a:lnTo>
                    <a:pt x="1" y="37"/>
                  </a:ln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3" name="Google Shape;1303;p17"/>
            <p:cNvSpPr/>
            <p:nvPr/>
          </p:nvSpPr>
          <p:spPr>
            <a:xfrm rot="3599942">
              <a:off x="6269922" y="146795"/>
              <a:ext cx="92313" cy="90852"/>
            </a:xfrm>
            <a:custGeom>
              <a:rect b="b" l="l" r="r" t="t"/>
              <a:pathLst>
                <a:path extrusionOk="0" h="1559" w="1584">
                  <a:moveTo>
                    <a:pt x="762" y="0"/>
                  </a:moveTo>
                  <a:cubicBezTo>
                    <a:pt x="396" y="0"/>
                    <a:pt x="0" y="40"/>
                    <a:pt x="17" y="233"/>
                  </a:cubicBezTo>
                  <a:cubicBezTo>
                    <a:pt x="38" y="416"/>
                    <a:pt x="264" y="456"/>
                    <a:pt x="460" y="456"/>
                  </a:cubicBezTo>
                  <a:cubicBezTo>
                    <a:pt x="618" y="456"/>
                    <a:pt x="757" y="430"/>
                    <a:pt x="757" y="430"/>
                  </a:cubicBezTo>
                  <a:lnTo>
                    <a:pt x="757" y="430"/>
                  </a:lnTo>
                  <a:cubicBezTo>
                    <a:pt x="757" y="430"/>
                    <a:pt x="135" y="642"/>
                    <a:pt x="259" y="913"/>
                  </a:cubicBezTo>
                  <a:cubicBezTo>
                    <a:pt x="297" y="989"/>
                    <a:pt x="371" y="1015"/>
                    <a:pt x="457" y="1015"/>
                  </a:cubicBezTo>
                  <a:cubicBezTo>
                    <a:pt x="674" y="1015"/>
                    <a:pt x="969" y="847"/>
                    <a:pt x="969" y="847"/>
                  </a:cubicBezTo>
                  <a:lnTo>
                    <a:pt x="969" y="847"/>
                  </a:lnTo>
                  <a:cubicBezTo>
                    <a:pt x="969" y="847"/>
                    <a:pt x="574" y="1521"/>
                    <a:pt x="874" y="1557"/>
                  </a:cubicBezTo>
                  <a:cubicBezTo>
                    <a:pt x="878" y="1558"/>
                    <a:pt x="883" y="1558"/>
                    <a:pt x="887" y="1558"/>
                  </a:cubicBezTo>
                  <a:cubicBezTo>
                    <a:pt x="1186" y="1558"/>
                    <a:pt x="1584" y="635"/>
                    <a:pt x="1584" y="635"/>
                  </a:cubicBezTo>
                  <a:cubicBezTo>
                    <a:pt x="1584" y="635"/>
                    <a:pt x="1525" y="20"/>
                    <a:pt x="1342" y="20"/>
                  </a:cubicBezTo>
                  <a:cubicBezTo>
                    <a:pt x="1269" y="20"/>
                    <a:pt x="1023" y="0"/>
                    <a:pt x="76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4" name="Google Shape;1304;p17"/>
            <p:cNvSpPr/>
            <p:nvPr/>
          </p:nvSpPr>
          <p:spPr>
            <a:xfrm rot="3599942">
              <a:off x="6320240" y="193068"/>
              <a:ext cx="52509" cy="23951"/>
            </a:xfrm>
            <a:custGeom>
              <a:rect b="b" l="l" r="r" t="t"/>
              <a:pathLst>
                <a:path extrusionOk="0" fill="none" h="411" w="901">
                  <a:moveTo>
                    <a:pt x="0" y="410"/>
                  </a:moveTo>
                  <a:lnTo>
                    <a:pt x="901" y="1"/>
                  </a:ln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5" name="Google Shape;1305;p17"/>
            <p:cNvSpPr/>
            <p:nvPr/>
          </p:nvSpPr>
          <p:spPr>
            <a:xfrm rot="3599942">
              <a:off x="6325826" y="203219"/>
              <a:ext cx="25235" cy="34616"/>
            </a:xfrm>
            <a:custGeom>
              <a:rect b="b" l="l" r="r" t="t"/>
              <a:pathLst>
                <a:path extrusionOk="0" fill="none" h="594" w="433">
                  <a:moveTo>
                    <a:pt x="0" y="593"/>
                  </a:moveTo>
                  <a:lnTo>
                    <a:pt x="432" y="1"/>
                  </a:ln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6" name="Google Shape;1306;p17"/>
            <p:cNvSpPr/>
            <p:nvPr/>
          </p:nvSpPr>
          <p:spPr>
            <a:xfrm rot="3599942">
              <a:off x="6337806" y="190105"/>
              <a:ext cx="36366" cy="2156"/>
            </a:xfrm>
            <a:custGeom>
              <a:rect b="b" l="l" r="r" t="t"/>
              <a:pathLst>
                <a:path extrusionOk="0" fill="none" h="37" w="624">
                  <a:moveTo>
                    <a:pt x="1" y="37"/>
                  </a:moveTo>
                  <a:lnTo>
                    <a:pt x="623" y="0"/>
                  </a:ln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7" name="Google Shape;1307;p17"/>
            <p:cNvSpPr/>
            <p:nvPr/>
          </p:nvSpPr>
          <p:spPr>
            <a:xfrm rot="3599942">
              <a:off x="6318521" y="168190"/>
              <a:ext cx="224430" cy="196624"/>
            </a:xfrm>
            <a:custGeom>
              <a:rect b="b" l="l" r="r" t="t"/>
              <a:pathLst>
                <a:path extrusionOk="0" h="3374" w="3851">
                  <a:moveTo>
                    <a:pt x="1929" y="0"/>
                  </a:moveTo>
                  <a:cubicBezTo>
                    <a:pt x="1681" y="0"/>
                    <a:pt x="1430" y="55"/>
                    <a:pt x="1193" y="172"/>
                  </a:cubicBezTo>
                  <a:cubicBezTo>
                    <a:pt x="352" y="574"/>
                    <a:pt x="0" y="1584"/>
                    <a:pt x="410" y="2426"/>
                  </a:cubicBezTo>
                  <a:cubicBezTo>
                    <a:pt x="704" y="3024"/>
                    <a:pt x="1305" y="3373"/>
                    <a:pt x="1929" y="3373"/>
                  </a:cubicBezTo>
                  <a:cubicBezTo>
                    <a:pt x="2177" y="3373"/>
                    <a:pt x="2428" y="3318"/>
                    <a:pt x="2665" y="3202"/>
                  </a:cubicBezTo>
                  <a:cubicBezTo>
                    <a:pt x="3499" y="2799"/>
                    <a:pt x="3850" y="1789"/>
                    <a:pt x="3448" y="948"/>
                  </a:cubicBezTo>
                  <a:cubicBezTo>
                    <a:pt x="3154" y="350"/>
                    <a:pt x="2553" y="0"/>
                    <a:pt x="192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8" name="Google Shape;1308;p17"/>
            <p:cNvSpPr/>
            <p:nvPr/>
          </p:nvSpPr>
          <p:spPr>
            <a:xfrm rot="3599942">
              <a:off x="6343329" y="172606"/>
              <a:ext cx="34151" cy="79838"/>
            </a:xfrm>
            <a:custGeom>
              <a:rect b="b" l="l" r="r" t="t"/>
              <a:pathLst>
                <a:path extrusionOk="0" fill="none" h="1370" w="586">
                  <a:moveTo>
                    <a:pt x="586" y="1369"/>
                  </a:moveTo>
                  <a:cubicBezTo>
                    <a:pt x="417" y="1223"/>
                    <a:pt x="286" y="1047"/>
                    <a:pt x="183" y="842"/>
                  </a:cubicBezTo>
                  <a:cubicBezTo>
                    <a:pt x="51" y="571"/>
                    <a:pt x="0" y="279"/>
                    <a:pt x="15" y="0"/>
                  </a:cubicBez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9" name="Google Shape;1309;p17"/>
            <p:cNvSpPr/>
            <p:nvPr/>
          </p:nvSpPr>
          <p:spPr>
            <a:xfrm rot="3599942">
              <a:off x="6484444" y="278668"/>
              <a:ext cx="36774" cy="78556"/>
            </a:xfrm>
            <a:custGeom>
              <a:rect b="b" l="l" r="r" t="t"/>
              <a:pathLst>
                <a:path extrusionOk="0" fill="none" h="1348" w="631">
                  <a:moveTo>
                    <a:pt x="1" y="1"/>
                  </a:moveTo>
                  <a:cubicBezTo>
                    <a:pt x="184" y="147"/>
                    <a:pt x="338" y="338"/>
                    <a:pt x="455" y="565"/>
                  </a:cubicBezTo>
                  <a:cubicBezTo>
                    <a:pt x="572" y="821"/>
                    <a:pt x="630" y="1084"/>
                    <a:pt x="623" y="1348"/>
                  </a:cubicBez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10" name="Google Shape;1310;p17"/>
          <p:cNvGrpSpPr/>
          <p:nvPr/>
        </p:nvGrpSpPr>
        <p:grpSpPr>
          <a:xfrm flipH="1" rot="-5050112">
            <a:off x="6990820" y="4798207"/>
            <a:ext cx="446655" cy="401314"/>
            <a:chOff x="4625558" y="-87319"/>
            <a:chExt cx="446666" cy="401324"/>
          </a:xfrm>
        </p:grpSpPr>
        <p:sp>
          <p:nvSpPr>
            <p:cNvPr id="1311" name="Google Shape;1311;p17"/>
            <p:cNvSpPr/>
            <p:nvPr/>
          </p:nvSpPr>
          <p:spPr>
            <a:xfrm rot="53098">
              <a:off x="4941110" y="-86320"/>
              <a:ext cx="130193" cy="120224"/>
            </a:xfrm>
            <a:custGeom>
              <a:rect b="b" l="l" r="r" t="t"/>
              <a:pathLst>
                <a:path extrusionOk="0" h="2002" w="2168">
                  <a:moveTo>
                    <a:pt x="511" y="1"/>
                  </a:moveTo>
                  <a:cubicBezTo>
                    <a:pt x="498" y="1"/>
                    <a:pt x="484" y="2"/>
                    <a:pt x="469" y="6"/>
                  </a:cubicBezTo>
                  <a:cubicBezTo>
                    <a:pt x="103" y="86"/>
                    <a:pt x="1" y="1367"/>
                    <a:pt x="1" y="1367"/>
                  </a:cubicBezTo>
                  <a:cubicBezTo>
                    <a:pt x="1" y="1367"/>
                    <a:pt x="285" y="2002"/>
                    <a:pt x="495" y="2002"/>
                  </a:cubicBezTo>
                  <a:cubicBezTo>
                    <a:pt x="506" y="2002"/>
                    <a:pt x="517" y="2000"/>
                    <a:pt x="528" y="1996"/>
                  </a:cubicBezTo>
                  <a:cubicBezTo>
                    <a:pt x="740" y="1923"/>
                    <a:pt x="2167" y="1587"/>
                    <a:pt x="1999" y="1213"/>
                  </a:cubicBezTo>
                  <a:cubicBezTo>
                    <a:pt x="1949" y="1102"/>
                    <a:pt x="1845" y="1063"/>
                    <a:pt x="1724" y="1063"/>
                  </a:cubicBezTo>
                  <a:cubicBezTo>
                    <a:pt x="1441" y="1063"/>
                    <a:pt x="1062" y="1279"/>
                    <a:pt x="1062" y="1279"/>
                  </a:cubicBezTo>
                  <a:cubicBezTo>
                    <a:pt x="1062" y="1279"/>
                    <a:pt x="1706" y="781"/>
                    <a:pt x="1443" y="518"/>
                  </a:cubicBezTo>
                  <a:cubicBezTo>
                    <a:pt x="1398" y="472"/>
                    <a:pt x="1344" y="453"/>
                    <a:pt x="1286" y="453"/>
                  </a:cubicBezTo>
                  <a:cubicBezTo>
                    <a:pt x="1011" y="453"/>
                    <a:pt x="638" y="877"/>
                    <a:pt x="638" y="877"/>
                  </a:cubicBezTo>
                  <a:cubicBezTo>
                    <a:pt x="638" y="877"/>
                    <a:pt x="819" y="1"/>
                    <a:pt x="5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2" name="Google Shape;1312;p17"/>
            <p:cNvSpPr/>
            <p:nvPr/>
          </p:nvSpPr>
          <p:spPr>
            <a:xfrm rot="53098">
              <a:off x="4952713" y="-28031"/>
              <a:ext cx="41796" cy="40475"/>
            </a:xfrm>
            <a:custGeom>
              <a:rect b="b" l="l" r="r" t="t"/>
              <a:pathLst>
                <a:path extrusionOk="0" fill="none" h="674" w="696">
                  <a:moveTo>
                    <a:pt x="696" y="0"/>
                  </a:moveTo>
                  <a:lnTo>
                    <a:pt x="0" y="673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3" name="Google Shape;1313;p17"/>
            <p:cNvSpPr/>
            <p:nvPr/>
          </p:nvSpPr>
          <p:spPr>
            <a:xfrm rot="53098">
              <a:off x="4953722" y="-39234"/>
              <a:ext cx="12371" cy="40896"/>
            </a:xfrm>
            <a:custGeom>
              <a:rect b="b" l="l" r="r" t="t"/>
              <a:pathLst>
                <a:path extrusionOk="0" fill="none" h="681" w="206">
                  <a:moveTo>
                    <a:pt x="206" y="0"/>
                  </a:moveTo>
                  <a:lnTo>
                    <a:pt x="1" y="68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4" name="Google Shape;1314;p17"/>
            <p:cNvSpPr/>
            <p:nvPr/>
          </p:nvSpPr>
          <p:spPr>
            <a:xfrm rot="53098">
              <a:off x="4968322" y="-2808"/>
              <a:ext cx="33929" cy="14112"/>
            </a:xfrm>
            <a:custGeom>
              <a:rect b="b" l="l" r="r" t="t"/>
              <a:pathLst>
                <a:path extrusionOk="0" fill="none" h="235" w="565">
                  <a:moveTo>
                    <a:pt x="564" y="0"/>
                  </a:moveTo>
                  <a:lnTo>
                    <a:pt x="1" y="234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5" name="Google Shape;1315;p17"/>
            <p:cNvSpPr/>
            <p:nvPr/>
          </p:nvSpPr>
          <p:spPr>
            <a:xfrm rot="53098">
              <a:off x="4626478" y="192843"/>
              <a:ext cx="130133" cy="120164"/>
            </a:xfrm>
            <a:custGeom>
              <a:rect b="b" l="l" r="r" t="t"/>
              <a:pathLst>
                <a:path extrusionOk="0" h="2001" w="2167">
                  <a:moveTo>
                    <a:pt x="1669" y="1"/>
                  </a:moveTo>
                  <a:cubicBezTo>
                    <a:pt x="1659" y="1"/>
                    <a:pt x="1649" y="2"/>
                    <a:pt x="1640" y="5"/>
                  </a:cubicBezTo>
                  <a:cubicBezTo>
                    <a:pt x="1427" y="78"/>
                    <a:pt x="0" y="415"/>
                    <a:pt x="169" y="788"/>
                  </a:cubicBezTo>
                  <a:cubicBezTo>
                    <a:pt x="219" y="897"/>
                    <a:pt x="322" y="935"/>
                    <a:pt x="442" y="935"/>
                  </a:cubicBezTo>
                  <a:cubicBezTo>
                    <a:pt x="726" y="935"/>
                    <a:pt x="1105" y="722"/>
                    <a:pt x="1105" y="722"/>
                  </a:cubicBezTo>
                  <a:lnTo>
                    <a:pt x="1105" y="722"/>
                  </a:lnTo>
                  <a:cubicBezTo>
                    <a:pt x="1105" y="722"/>
                    <a:pt x="461" y="1220"/>
                    <a:pt x="725" y="1483"/>
                  </a:cubicBezTo>
                  <a:cubicBezTo>
                    <a:pt x="770" y="1530"/>
                    <a:pt x="823" y="1549"/>
                    <a:pt x="881" y="1549"/>
                  </a:cubicBezTo>
                  <a:cubicBezTo>
                    <a:pt x="1156" y="1549"/>
                    <a:pt x="1530" y="1125"/>
                    <a:pt x="1530" y="1125"/>
                  </a:cubicBezTo>
                  <a:lnTo>
                    <a:pt x="1530" y="1125"/>
                  </a:lnTo>
                  <a:cubicBezTo>
                    <a:pt x="1530" y="1125"/>
                    <a:pt x="1348" y="2001"/>
                    <a:pt x="1656" y="2001"/>
                  </a:cubicBezTo>
                  <a:cubicBezTo>
                    <a:pt x="1670" y="2001"/>
                    <a:pt x="1683" y="1999"/>
                    <a:pt x="1698" y="1996"/>
                  </a:cubicBezTo>
                  <a:cubicBezTo>
                    <a:pt x="2064" y="1915"/>
                    <a:pt x="2167" y="634"/>
                    <a:pt x="2167" y="634"/>
                  </a:cubicBezTo>
                  <a:cubicBezTo>
                    <a:pt x="2167" y="634"/>
                    <a:pt x="1880" y="1"/>
                    <a:pt x="16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6" name="Google Shape;1316;p17"/>
            <p:cNvSpPr/>
            <p:nvPr/>
          </p:nvSpPr>
          <p:spPr>
            <a:xfrm rot="53098">
              <a:off x="4706393" y="206416"/>
              <a:ext cx="40956" cy="40896"/>
            </a:xfrm>
            <a:custGeom>
              <a:rect b="b" l="l" r="r" t="t"/>
              <a:pathLst>
                <a:path extrusionOk="0" fill="none" h="681" w="682">
                  <a:moveTo>
                    <a:pt x="1" y="681"/>
                  </a:moveTo>
                  <a:lnTo>
                    <a:pt x="682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7" name="Google Shape;1317;p17"/>
            <p:cNvSpPr/>
            <p:nvPr/>
          </p:nvSpPr>
          <p:spPr>
            <a:xfrm rot="53098">
              <a:off x="4734817" y="216717"/>
              <a:ext cx="11530" cy="41376"/>
            </a:xfrm>
            <a:custGeom>
              <a:rect b="b" l="l" r="r" t="t"/>
              <a:pathLst>
                <a:path extrusionOk="0" fill="none" h="689" w="192">
                  <a:moveTo>
                    <a:pt x="1" y="689"/>
                  </a:moveTo>
                  <a:lnTo>
                    <a:pt x="191" y="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8" name="Google Shape;1318;p17"/>
            <p:cNvSpPr/>
            <p:nvPr/>
          </p:nvSpPr>
          <p:spPr>
            <a:xfrm rot="53098">
              <a:off x="4698231" y="207552"/>
              <a:ext cx="33509" cy="14533"/>
            </a:xfrm>
            <a:custGeom>
              <a:rect b="b" l="l" r="r" t="t"/>
              <a:pathLst>
                <a:path extrusionOk="0" fill="none" h="242" w="558">
                  <a:moveTo>
                    <a:pt x="1" y="242"/>
                  </a:moveTo>
                  <a:lnTo>
                    <a:pt x="557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9" name="Google Shape;1319;p17"/>
            <p:cNvSpPr/>
            <p:nvPr/>
          </p:nvSpPr>
          <p:spPr>
            <a:xfrm rot="53098">
              <a:off x="4711712" y="-17255"/>
              <a:ext cx="276120" cy="259726"/>
            </a:xfrm>
            <a:custGeom>
              <a:rect b="b" l="l" r="r" t="t"/>
              <a:pathLst>
                <a:path extrusionOk="0" h="4325" w="4598">
                  <a:moveTo>
                    <a:pt x="3243" y="0"/>
                  </a:moveTo>
                  <a:cubicBezTo>
                    <a:pt x="2932" y="0"/>
                    <a:pt x="2622" y="117"/>
                    <a:pt x="2387" y="353"/>
                  </a:cubicBezTo>
                  <a:lnTo>
                    <a:pt x="491" y="2226"/>
                  </a:lnTo>
                  <a:cubicBezTo>
                    <a:pt x="8" y="2702"/>
                    <a:pt x="1" y="3478"/>
                    <a:pt x="476" y="3961"/>
                  </a:cubicBezTo>
                  <a:cubicBezTo>
                    <a:pt x="715" y="4204"/>
                    <a:pt x="1029" y="4324"/>
                    <a:pt x="1345" y="4324"/>
                  </a:cubicBezTo>
                  <a:cubicBezTo>
                    <a:pt x="1657" y="4324"/>
                    <a:pt x="1970" y="4205"/>
                    <a:pt x="2211" y="3968"/>
                  </a:cubicBezTo>
                  <a:lnTo>
                    <a:pt x="4107" y="2102"/>
                  </a:lnTo>
                  <a:cubicBezTo>
                    <a:pt x="4590" y="1626"/>
                    <a:pt x="4597" y="850"/>
                    <a:pt x="4121" y="367"/>
                  </a:cubicBezTo>
                  <a:cubicBezTo>
                    <a:pt x="3881" y="123"/>
                    <a:pt x="3562" y="0"/>
                    <a:pt x="32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0" name="Google Shape;1320;p17"/>
            <p:cNvSpPr/>
            <p:nvPr/>
          </p:nvSpPr>
          <p:spPr>
            <a:xfrm rot="53098">
              <a:off x="4765915" y="148707"/>
              <a:ext cx="78308" cy="78308"/>
            </a:xfrm>
            <a:custGeom>
              <a:rect b="b" l="l" r="r" t="t"/>
              <a:pathLst>
                <a:path extrusionOk="0" fill="none" h="1304" w="1304">
                  <a:moveTo>
                    <a:pt x="1069" y="1076"/>
                  </a:moveTo>
                  <a:cubicBezTo>
                    <a:pt x="835" y="1303"/>
                    <a:pt x="462" y="1303"/>
                    <a:pt x="235" y="1069"/>
                  </a:cubicBezTo>
                  <a:cubicBezTo>
                    <a:pt x="1" y="835"/>
                    <a:pt x="8" y="462"/>
                    <a:pt x="235" y="235"/>
                  </a:cubicBezTo>
                  <a:cubicBezTo>
                    <a:pt x="469" y="0"/>
                    <a:pt x="843" y="8"/>
                    <a:pt x="1077" y="235"/>
                  </a:cubicBezTo>
                  <a:cubicBezTo>
                    <a:pt x="1304" y="469"/>
                    <a:pt x="1304" y="842"/>
                    <a:pt x="1069" y="1076"/>
                  </a:cubicBezTo>
                  <a:close/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1" name="Google Shape;1321;p17"/>
            <p:cNvSpPr/>
            <p:nvPr/>
          </p:nvSpPr>
          <p:spPr>
            <a:xfrm rot="53098">
              <a:off x="4774738" y="36235"/>
              <a:ext cx="70862" cy="70381"/>
            </a:xfrm>
            <a:custGeom>
              <a:rect b="b" l="l" r="r" t="t"/>
              <a:pathLst>
                <a:path extrusionOk="0" fill="none" h="1172" w="1180">
                  <a:moveTo>
                    <a:pt x="1" y="784"/>
                  </a:moveTo>
                  <a:cubicBezTo>
                    <a:pt x="30" y="842"/>
                    <a:pt x="59" y="894"/>
                    <a:pt x="111" y="938"/>
                  </a:cubicBezTo>
                  <a:cubicBezTo>
                    <a:pt x="338" y="1172"/>
                    <a:pt x="711" y="1172"/>
                    <a:pt x="945" y="945"/>
                  </a:cubicBezTo>
                  <a:cubicBezTo>
                    <a:pt x="1179" y="718"/>
                    <a:pt x="1179" y="337"/>
                    <a:pt x="952" y="110"/>
                  </a:cubicBezTo>
                  <a:cubicBezTo>
                    <a:pt x="901" y="59"/>
                    <a:pt x="850" y="23"/>
                    <a:pt x="791" y="1"/>
                  </a:cubicBez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2" name="Google Shape;1322;p17"/>
            <p:cNvSpPr/>
            <p:nvPr/>
          </p:nvSpPr>
          <p:spPr>
            <a:xfrm rot="53098">
              <a:off x="4903292" y="-15918"/>
              <a:ext cx="60292" cy="38734"/>
            </a:xfrm>
            <a:custGeom>
              <a:rect b="b" l="l" r="r" t="t"/>
              <a:pathLst>
                <a:path extrusionOk="0" fill="none" h="645" w="1004">
                  <a:moveTo>
                    <a:pt x="1" y="0"/>
                  </a:moveTo>
                  <a:cubicBezTo>
                    <a:pt x="1" y="147"/>
                    <a:pt x="59" y="293"/>
                    <a:pt x="169" y="410"/>
                  </a:cubicBezTo>
                  <a:cubicBezTo>
                    <a:pt x="396" y="644"/>
                    <a:pt x="769" y="644"/>
                    <a:pt x="1003" y="418"/>
                  </a:cubicBez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3" name="Google Shape;1323;p17"/>
            <p:cNvSpPr/>
            <p:nvPr/>
          </p:nvSpPr>
          <p:spPr>
            <a:xfrm rot="53098">
              <a:off x="4893328" y="71474"/>
              <a:ext cx="73023" cy="73504"/>
            </a:xfrm>
            <a:custGeom>
              <a:rect b="b" l="l" r="r" t="t"/>
              <a:pathLst>
                <a:path extrusionOk="0" fill="none" h="1224" w="1216">
                  <a:moveTo>
                    <a:pt x="1216" y="484"/>
                  </a:moveTo>
                  <a:cubicBezTo>
                    <a:pt x="1186" y="396"/>
                    <a:pt x="1142" y="308"/>
                    <a:pt x="1069" y="235"/>
                  </a:cubicBezTo>
                  <a:cubicBezTo>
                    <a:pt x="842" y="1"/>
                    <a:pt x="469" y="1"/>
                    <a:pt x="235" y="228"/>
                  </a:cubicBezTo>
                  <a:cubicBezTo>
                    <a:pt x="0" y="455"/>
                    <a:pt x="0" y="835"/>
                    <a:pt x="227" y="1062"/>
                  </a:cubicBezTo>
                  <a:cubicBezTo>
                    <a:pt x="308" y="1143"/>
                    <a:pt x="403" y="1194"/>
                    <a:pt x="498" y="1223"/>
                  </a:cubicBez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4" name="Google Shape;1324;p17"/>
            <p:cNvSpPr/>
            <p:nvPr/>
          </p:nvSpPr>
          <p:spPr>
            <a:xfrm rot="53098">
              <a:off x="4718162" y="175114"/>
              <a:ext cx="62454" cy="65097"/>
            </a:xfrm>
            <a:custGeom>
              <a:rect b="b" l="l" r="r" t="t"/>
              <a:pathLst>
                <a:path extrusionOk="0" fill="none" h="1084" w="1040">
                  <a:moveTo>
                    <a:pt x="1040" y="1084"/>
                  </a:moveTo>
                  <a:cubicBezTo>
                    <a:pt x="783" y="1047"/>
                    <a:pt x="542" y="930"/>
                    <a:pt x="344" y="732"/>
                  </a:cubicBezTo>
                  <a:lnTo>
                    <a:pt x="344" y="732"/>
                  </a:lnTo>
                  <a:cubicBezTo>
                    <a:pt x="139" y="527"/>
                    <a:pt x="30" y="264"/>
                    <a:pt x="0" y="0"/>
                  </a:cubicBez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5" name="Google Shape;1325;p17"/>
            <p:cNvSpPr/>
            <p:nvPr/>
          </p:nvSpPr>
          <p:spPr>
            <a:xfrm rot="53098">
              <a:off x="4918077" y="-15252"/>
              <a:ext cx="62454" cy="59392"/>
            </a:xfrm>
            <a:custGeom>
              <a:rect b="b" l="l" r="r" t="t"/>
              <a:pathLst>
                <a:path extrusionOk="0" fill="none" h="989" w="1040">
                  <a:moveTo>
                    <a:pt x="0" y="1"/>
                  </a:moveTo>
                  <a:cubicBezTo>
                    <a:pt x="257" y="37"/>
                    <a:pt x="505" y="154"/>
                    <a:pt x="703" y="359"/>
                  </a:cubicBezTo>
                  <a:lnTo>
                    <a:pt x="703" y="359"/>
                  </a:lnTo>
                  <a:cubicBezTo>
                    <a:pt x="886" y="535"/>
                    <a:pt x="996" y="762"/>
                    <a:pt x="1040" y="989"/>
                  </a:cubicBez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26" name="Google Shape;1326;p17"/>
          <p:cNvGrpSpPr/>
          <p:nvPr/>
        </p:nvGrpSpPr>
        <p:grpSpPr>
          <a:xfrm flipH="1">
            <a:off x="260950" y="1879242"/>
            <a:ext cx="332489" cy="217319"/>
            <a:chOff x="8264512" y="1808204"/>
            <a:chExt cx="332489" cy="217319"/>
          </a:xfrm>
        </p:grpSpPr>
        <p:sp>
          <p:nvSpPr>
            <p:cNvPr id="1327" name="Google Shape;1327;p17"/>
            <p:cNvSpPr/>
            <p:nvPr/>
          </p:nvSpPr>
          <p:spPr>
            <a:xfrm>
              <a:off x="8504802" y="1808204"/>
              <a:ext cx="92199" cy="90447"/>
            </a:xfrm>
            <a:custGeom>
              <a:rect b="b" l="l" r="r" t="t"/>
              <a:pathLst>
                <a:path extrusionOk="0" h="1552" w="1582">
                  <a:moveTo>
                    <a:pt x="693" y="1"/>
                  </a:moveTo>
                  <a:cubicBezTo>
                    <a:pt x="395" y="1"/>
                    <a:pt x="1" y="917"/>
                    <a:pt x="1" y="917"/>
                  </a:cubicBezTo>
                  <a:cubicBezTo>
                    <a:pt x="1" y="917"/>
                    <a:pt x="59" y="1532"/>
                    <a:pt x="235" y="1532"/>
                  </a:cubicBezTo>
                  <a:cubicBezTo>
                    <a:pt x="311" y="1532"/>
                    <a:pt x="559" y="1552"/>
                    <a:pt x="820" y="1552"/>
                  </a:cubicBezTo>
                  <a:cubicBezTo>
                    <a:pt x="1187" y="1552"/>
                    <a:pt x="1581" y="1512"/>
                    <a:pt x="1560" y="1319"/>
                  </a:cubicBezTo>
                  <a:cubicBezTo>
                    <a:pt x="1543" y="1136"/>
                    <a:pt x="1319" y="1096"/>
                    <a:pt x="1123" y="1096"/>
                  </a:cubicBezTo>
                  <a:cubicBezTo>
                    <a:pt x="967" y="1096"/>
                    <a:pt x="828" y="1122"/>
                    <a:pt x="828" y="1122"/>
                  </a:cubicBezTo>
                  <a:cubicBezTo>
                    <a:pt x="828" y="1122"/>
                    <a:pt x="1450" y="909"/>
                    <a:pt x="1318" y="646"/>
                  </a:cubicBezTo>
                  <a:cubicBezTo>
                    <a:pt x="1282" y="567"/>
                    <a:pt x="1207" y="539"/>
                    <a:pt x="1119" y="539"/>
                  </a:cubicBezTo>
                  <a:cubicBezTo>
                    <a:pt x="906" y="539"/>
                    <a:pt x="615" y="704"/>
                    <a:pt x="615" y="704"/>
                  </a:cubicBezTo>
                  <a:cubicBezTo>
                    <a:pt x="615" y="704"/>
                    <a:pt x="1011" y="31"/>
                    <a:pt x="711" y="2"/>
                  </a:cubicBezTo>
                  <a:cubicBezTo>
                    <a:pt x="705" y="1"/>
                    <a:pt x="699" y="1"/>
                    <a:pt x="6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8" name="Google Shape;1328;p17"/>
            <p:cNvSpPr/>
            <p:nvPr/>
          </p:nvSpPr>
          <p:spPr>
            <a:xfrm>
              <a:off x="8501422" y="1859023"/>
              <a:ext cx="52510" cy="24360"/>
            </a:xfrm>
            <a:custGeom>
              <a:rect b="b" l="l" r="r" t="t"/>
              <a:pathLst>
                <a:path extrusionOk="0" fill="none" h="418" w="901">
                  <a:moveTo>
                    <a:pt x="900" y="1"/>
                  </a:moveTo>
                  <a:lnTo>
                    <a:pt x="0" y="418"/>
                  </a:ln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9" name="Google Shape;1329;p17"/>
            <p:cNvSpPr/>
            <p:nvPr/>
          </p:nvSpPr>
          <p:spPr>
            <a:xfrm>
              <a:off x="8505676" y="1839442"/>
              <a:ext cx="25235" cy="34559"/>
            </a:xfrm>
            <a:custGeom>
              <a:rect b="b" l="l" r="r" t="t"/>
              <a:pathLst>
                <a:path extrusionOk="0" fill="none" h="593" w="433">
                  <a:moveTo>
                    <a:pt x="432" y="0"/>
                  </a:moveTo>
                  <a:lnTo>
                    <a:pt x="0" y="593"/>
                  </a:ln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0" name="Google Shape;1330;p17"/>
            <p:cNvSpPr/>
            <p:nvPr/>
          </p:nvSpPr>
          <p:spPr>
            <a:xfrm>
              <a:off x="8516749" y="1885482"/>
              <a:ext cx="36308" cy="2215"/>
            </a:xfrm>
            <a:custGeom>
              <a:rect b="b" l="l" r="r" t="t"/>
              <a:pathLst>
                <a:path extrusionOk="0" fill="none" h="38" w="623">
                  <a:moveTo>
                    <a:pt x="623" y="1"/>
                  </a:moveTo>
                  <a:lnTo>
                    <a:pt x="1" y="37"/>
                  </a:ln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1" name="Google Shape;1331;p17"/>
            <p:cNvSpPr/>
            <p:nvPr/>
          </p:nvSpPr>
          <p:spPr>
            <a:xfrm>
              <a:off x="8264512" y="1934669"/>
              <a:ext cx="92316" cy="90855"/>
            </a:xfrm>
            <a:custGeom>
              <a:rect b="b" l="l" r="r" t="t"/>
              <a:pathLst>
                <a:path extrusionOk="0" h="1559" w="1584">
                  <a:moveTo>
                    <a:pt x="762" y="0"/>
                  </a:moveTo>
                  <a:cubicBezTo>
                    <a:pt x="396" y="0"/>
                    <a:pt x="0" y="40"/>
                    <a:pt x="17" y="233"/>
                  </a:cubicBezTo>
                  <a:cubicBezTo>
                    <a:pt x="38" y="416"/>
                    <a:pt x="264" y="456"/>
                    <a:pt x="460" y="456"/>
                  </a:cubicBezTo>
                  <a:cubicBezTo>
                    <a:pt x="618" y="456"/>
                    <a:pt x="757" y="430"/>
                    <a:pt x="757" y="430"/>
                  </a:cubicBezTo>
                  <a:lnTo>
                    <a:pt x="757" y="430"/>
                  </a:lnTo>
                  <a:cubicBezTo>
                    <a:pt x="757" y="430"/>
                    <a:pt x="135" y="642"/>
                    <a:pt x="259" y="913"/>
                  </a:cubicBezTo>
                  <a:cubicBezTo>
                    <a:pt x="297" y="989"/>
                    <a:pt x="371" y="1015"/>
                    <a:pt x="457" y="1015"/>
                  </a:cubicBezTo>
                  <a:cubicBezTo>
                    <a:pt x="674" y="1015"/>
                    <a:pt x="969" y="847"/>
                    <a:pt x="969" y="847"/>
                  </a:cubicBezTo>
                  <a:lnTo>
                    <a:pt x="969" y="847"/>
                  </a:lnTo>
                  <a:cubicBezTo>
                    <a:pt x="969" y="847"/>
                    <a:pt x="574" y="1521"/>
                    <a:pt x="874" y="1557"/>
                  </a:cubicBezTo>
                  <a:cubicBezTo>
                    <a:pt x="878" y="1558"/>
                    <a:pt x="883" y="1558"/>
                    <a:pt x="887" y="1558"/>
                  </a:cubicBezTo>
                  <a:cubicBezTo>
                    <a:pt x="1186" y="1558"/>
                    <a:pt x="1584" y="635"/>
                    <a:pt x="1584" y="635"/>
                  </a:cubicBezTo>
                  <a:cubicBezTo>
                    <a:pt x="1584" y="635"/>
                    <a:pt x="1525" y="20"/>
                    <a:pt x="1342" y="20"/>
                  </a:cubicBezTo>
                  <a:cubicBezTo>
                    <a:pt x="1269" y="20"/>
                    <a:pt x="1023" y="0"/>
                    <a:pt x="7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2" name="Google Shape;1332;p17"/>
            <p:cNvSpPr/>
            <p:nvPr/>
          </p:nvSpPr>
          <p:spPr>
            <a:xfrm>
              <a:off x="8310729" y="1948190"/>
              <a:ext cx="52510" cy="23952"/>
            </a:xfrm>
            <a:custGeom>
              <a:rect b="b" l="l" r="r" t="t"/>
              <a:pathLst>
                <a:path extrusionOk="0" fill="none" h="411" w="901">
                  <a:moveTo>
                    <a:pt x="0" y="410"/>
                  </a:moveTo>
                  <a:lnTo>
                    <a:pt x="901" y="1"/>
                  </a:ln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3" name="Google Shape;1333;p17"/>
            <p:cNvSpPr/>
            <p:nvPr/>
          </p:nvSpPr>
          <p:spPr>
            <a:xfrm>
              <a:off x="8333749" y="1957572"/>
              <a:ext cx="25235" cy="34617"/>
            </a:xfrm>
            <a:custGeom>
              <a:rect b="b" l="l" r="r" t="t"/>
              <a:pathLst>
                <a:path extrusionOk="0" fill="none" h="594" w="433">
                  <a:moveTo>
                    <a:pt x="0" y="593"/>
                  </a:moveTo>
                  <a:lnTo>
                    <a:pt x="432" y="1"/>
                  </a:ln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4" name="Google Shape;1334;p17"/>
            <p:cNvSpPr/>
            <p:nvPr/>
          </p:nvSpPr>
          <p:spPr>
            <a:xfrm>
              <a:off x="8311544" y="1943935"/>
              <a:ext cx="36367" cy="2156"/>
            </a:xfrm>
            <a:custGeom>
              <a:rect b="b" l="l" r="r" t="t"/>
              <a:pathLst>
                <a:path extrusionOk="0" fill="none" h="37" w="624">
                  <a:moveTo>
                    <a:pt x="1" y="37"/>
                  </a:moveTo>
                  <a:lnTo>
                    <a:pt x="623" y="0"/>
                  </a:ln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5" name="Google Shape;1335;p17"/>
            <p:cNvSpPr/>
            <p:nvPr/>
          </p:nvSpPr>
          <p:spPr>
            <a:xfrm>
              <a:off x="8320112" y="1819627"/>
              <a:ext cx="224436" cy="196628"/>
            </a:xfrm>
            <a:custGeom>
              <a:rect b="b" l="l" r="r" t="t"/>
              <a:pathLst>
                <a:path extrusionOk="0" h="3374" w="3851">
                  <a:moveTo>
                    <a:pt x="1929" y="0"/>
                  </a:moveTo>
                  <a:cubicBezTo>
                    <a:pt x="1681" y="0"/>
                    <a:pt x="1430" y="55"/>
                    <a:pt x="1193" y="172"/>
                  </a:cubicBezTo>
                  <a:cubicBezTo>
                    <a:pt x="352" y="574"/>
                    <a:pt x="0" y="1584"/>
                    <a:pt x="410" y="2426"/>
                  </a:cubicBezTo>
                  <a:cubicBezTo>
                    <a:pt x="704" y="3024"/>
                    <a:pt x="1305" y="3373"/>
                    <a:pt x="1929" y="3373"/>
                  </a:cubicBezTo>
                  <a:cubicBezTo>
                    <a:pt x="2177" y="3373"/>
                    <a:pt x="2428" y="3318"/>
                    <a:pt x="2665" y="3202"/>
                  </a:cubicBezTo>
                  <a:cubicBezTo>
                    <a:pt x="3499" y="2799"/>
                    <a:pt x="3850" y="1789"/>
                    <a:pt x="3448" y="948"/>
                  </a:cubicBezTo>
                  <a:cubicBezTo>
                    <a:pt x="3154" y="350"/>
                    <a:pt x="2553" y="0"/>
                    <a:pt x="192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6" name="Google Shape;1336;p17"/>
            <p:cNvSpPr/>
            <p:nvPr/>
          </p:nvSpPr>
          <p:spPr>
            <a:xfrm>
              <a:off x="8333341" y="1911940"/>
              <a:ext cx="34152" cy="79840"/>
            </a:xfrm>
            <a:custGeom>
              <a:rect b="b" l="l" r="r" t="t"/>
              <a:pathLst>
                <a:path extrusionOk="0" fill="none" h="1370" w="586">
                  <a:moveTo>
                    <a:pt x="586" y="1369"/>
                  </a:moveTo>
                  <a:cubicBezTo>
                    <a:pt x="417" y="1223"/>
                    <a:pt x="286" y="1047"/>
                    <a:pt x="183" y="842"/>
                  </a:cubicBezTo>
                  <a:cubicBezTo>
                    <a:pt x="51" y="571"/>
                    <a:pt x="0" y="279"/>
                    <a:pt x="15" y="0"/>
                  </a:cubicBez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7" name="Google Shape;1337;p17"/>
            <p:cNvSpPr/>
            <p:nvPr/>
          </p:nvSpPr>
          <p:spPr>
            <a:xfrm>
              <a:off x="8494545" y="1841948"/>
              <a:ext cx="36775" cy="78558"/>
            </a:xfrm>
            <a:custGeom>
              <a:rect b="b" l="l" r="r" t="t"/>
              <a:pathLst>
                <a:path extrusionOk="0" fill="none" h="1348" w="631">
                  <a:moveTo>
                    <a:pt x="1" y="1"/>
                  </a:moveTo>
                  <a:cubicBezTo>
                    <a:pt x="184" y="147"/>
                    <a:pt x="338" y="338"/>
                    <a:pt x="455" y="565"/>
                  </a:cubicBezTo>
                  <a:cubicBezTo>
                    <a:pt x="572" y="821"/>
                    <a:pt x="630" y="1084"/>
                    <a:pt x="623" y="1348"/>
                  </a:cubicBez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38" name="Google Shape;1338;p17"/>
          <p:cNvGrpSpPr/>
          <p:nvPr/>
        </p:nvGrpSpPr>
        <p:grpSpPr>
          <a:xfrm flipH="1" rot="-5050112">
            <a:off x="863370" y="272782"/>
            <a:ext cx="446655" cy="401314"/>
            <a:chOff x="4625558" y="-87319"/>
            <a:chExt cx="446666" cy="401324"/>
          </a:xfrm>
        </p:grpSpPr>
        <p:sp>
          <p:nvSpPr>
            <p:cNvPr id="1339" name="Google Shape;1339;p17"/>
            <p:cNvSpPr/>
            <p:nvPr/>
          </p:nvSpPr>
          <p:spPr>
            <a:xfrm rot="53098">
              <a:off x="4941110" y="-86320"/>
              <a:ext cx="130193" cy="120224"/>
            </a:xfrm>
            <a:custGeom>
              <a:rect b="b" l="l" r="r" t="t"/>
              <a:pathLst>
                <a:path extrusionOk="0" h="2002" w="2168">
                  <a:moveTo>
                    <a:pt x="511" y="1"/>
                  </a:moveTo>
                  <a:cubicBezTo>
                    <a:pt x="498" y="1"/>
                    <a:pt x="484" y="2"/>
                    <a:pt x="469" y="6"/>
                  </a:cubicBezTo>
                  <a:cubicBezTo>
                    <a:pt x="103" y="86"/>
                    <a:pt x="1" y="1367"/>
                    <a:pt x="1" y="1367"/>
                  </a:cubicBezTo>
                  <a:cubicBezTo>
                    <a:pt x="1" y="1367"/>
                    <a:pt x="285" y="2002"/>
                    <a:pt x="495" y="2002"/>
                  </a:cubicBezTo>
                  <a:cubicBezTo>
                    <a:pt x="506" y="2002"/>
                    <a:pt x="517" y="2000"/>
                    <a:pt x="528" y="1996"/>
                  </a:cubicBezTo>
                  <a:cubicBezTo>
                    <a:pt x="740" y="1923"/>
                    <a:pt x="2167" y="1587"/>
                    <a:pt x="1999" y="1213"/>
                  </a:cubicBezTo>
                  <a:cubicBezTo>
                    <a:pt x="1949" y="1102"/>
                    <a:pt x="1845" y="1063"/>
                    <a:pt x="1724" y="1063"/>
                  </a:cubicBezTo>
                  <a:cubicBezTo>
                    <a:pt x="1441" y="1063"/>
                    <a:pt x="1062" y="1279"/>
                    <a:pt x="1062" y="1279"/>
                  </a:cubicBezTo>
                  <a:cubicBezTo>
                    <a:pt x="1062" y="1279"/>
                    <a:pt x="1706" y="781"/>
                    <a:pt x="1443" y="518"/>
                  </a:cubicBezTo>
                  <a:cubicBezTo>
                    <a:pt x="1398" y="472"/>
                    <a:pt x="1344" y="453"/>
                    <a:pt x="1286" y="453"/>
                  </a:cubicBezTo>
                  <a:cubicBezTo>
                    <a:pt x="1011" y="453"/>
                    <a:pt x="638" y="877"/>
                    <a:pt x="638" y="877"/>
                  </a:cubicBezTo>
                  <a:cubicBezTo>
                    <a:pt x="638" y="877"/>
                    <a:pt x="819" y="1"/>
                    <a:pt x="5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0" name="Google Shape;1340;p17"/>
            <p:cNvSpPr/>
            <p:nvPr/>
          </p:nvSpPr>
          <p:spPr>
            <a:xfrm rot="53098">
              <a:off x="4952713" y="-28031"/>
              <a:ext cx="41796" cy="40475"/>
            </a:xfrm>
            <a:custGeom>
              <a:rect b="b" l="l" r="r" t="t"/>
              <a:pathLst>
                <a:path extrusionOk="0" fill="none" h="674" w="696">
                  <a:moveTo>
                    <a:pt x="696" y="0"/>
                  </a:moveTo>
                  <a:lnTo>
                    <a:pt x="0" y="673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1" name="Google Shape;1341;p17"/>
            <p:cNvSpPr/>
            <p:nvPr/>
          </p:nvSpPr>
          <p:spPr>
            <a:xfrm rot="53098">
              <a:off x="4953722" y="-39234"/>
              <a:ext cx="12371" cy="40896"/>
            </a:xfrm>
            <a:custGeom>
              <a:rect b="b" l="l" r="r" t="t"/>
              <a:pathLst>
                <a:path extrusionOk="0" fill="none" h="681" w="206">
                  <a:moveTo>
                    <a:pt x="206" y="0"/>
                  </a:moveTo>
                  <a:lnTo>
                    <a:pt x="1" y="68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2" name="Google Shape;1342;p17"/>
            <p:cNvSpPr/>
            <p:nvPr/>
          </p:nvSpPr>
          <p:spPr>
            <a:xfrm rot="53098">
              <a:off x="4968322" y="-2808"/>
              <a:ext cx="33929" cy="14112"/>
            </a:xfrm>
            <a:custGeom>
              <a:rect b="b" l="l" r="r" t="t"/>
              <a:pathLst>
                <a:path extrusionOk="0" fill="none" h="235" w="565">
                  <a:moveTo>
                    <a:pt x="564" y="0"/>
                  </a:moveTo>
                  <a:lnTo>
                    <a:pt x="1" y="234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3" name="Google Shape;1343;p17"/>
            <p:cNvSpPr/>
            <p:nvPr/>
          </p:nvSpPr>
          <p:spPr>
            <a:xfrm rot="53098">
              <a:off x="4626478" y="192843"/>
              <a:ext cx="130133" cy="120164"/>
            </a:xfrm>
            <a:custGeom>
              <a:rect b="b" l="l" r="r" t="t"/>
              <a:pathLst>
                <a:path extrusionOk="0" h="2001" w="2167">
                  <a:moveTo>
                    <a:pt x="1669" y="1"/>
                  </a:moveTo>
                  <a:cubicBezTo>
                    <a:pt x="1659" y="1"/>
                    <a:pt x="1649" y="2"/>
                    <a:pt x="1640" y="5"/>
                  </a:cubicBezTo>
                  <a:cubicBezTo>
                    <a:pt x="1427" y="78"/>
                    <a:pt x="0" y="415"/>
                    <a:pt x="169" y="788"/>
                  </a:cubicBezTo>
                  <a:cubicBezTo>
                    <a:pt x="219" y="897"/>
                    <a:pt x="322" y="935"/>
                    <a:pt x="442" y="935"/>
                  </a:cubicBezTo>
                  <a:cubicBezTo>
                    <a:pt x="726" y="935"/>
                    <a:pt x="1105" y="722"/>
                    <a:pt x="1105" y="722"/>
                  </a:cubicBezTo>
                  <a:lnTo>
                    <a:pt x="1105" y="722"/>
                  </a:lnTo>
                  <a:cubicBezTo>
                    <a:pt x="1105" y="722"/>
                    <a:pt x="461" y="1220"/>
                    <a:pt x="725" y="1483"/>
                  </a:cubicBezTo>
                  <a:cubicBezTo>
                    <a:pt x="770" y="1530"/>
                    <a:pt x="823" y="1549"/>
                    <a:pt x="881" y="1549"/>
                  </a:cubicBezTo>
                  <a:cubicBezTo>
                    <a:pt x="1156" y="1549"/>
                    <a:pt x="1530" y="1125"/>
                    <a:pt x="1530" y="1125"/>
                  </a:cubicBezTo>
                  <a:lnTo>
                    <a:pt x="1530" y="1125"/>
                  </a:lnTo>
                  <a:cubicBezTo>
                    <a:pt x="1530" y="1125"/>
                    <a:pt x="1348" y="2001"/>
                    <a:pt x="1656" y="2001"/>
                  </a:cubicBezTo>
                  <a:cubicBezTo>
                    <a:pt x="1670" y="2001"/>
                    <a:pt x="1683" y="1999"/>
                    <a:pt x="1698" y="1996"/>
                  </a:cubicBezTo>
                  <a:cubicBezTo>
                    <a:pt x="2064" y="1915"/>
                    <a:pt x="2167" y="634"/>
                    <a:pt x="2167" y="634"/>
                  </a:cubicBezTo>
                  <a:cubicBezTo>
                    <a:pt x="2167" y="634"/>
                    <a:pt x="1880" y="1"/>
                    <a:pt x="16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4" name="Google Shape;1344;p17"/>
            <p:cNvSpPr/>
            <p:nvPr/>
          </p:nvSpPr>
          <p:spPr>
            <a:xfrm rot="53098">
              <a:off x="4706393" y="206416"/>
              <a:ext cx="40956" cy="40896"/>
            </a:xfrm>
            <a:custGeom>
              <a:rect b="b" l="l" r="r" t="t"/>
              <a:pathLst>
                <a:path extrusionOk="0" fill="none" h="681" w="682">
                  <a:moveTo>
                    <a:pt x="1" y="681"/>
                  </a:moveTo>
                  <a:lnTo>
                    <a:pt x="682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5" name="Google Shape;1345;p17"/>
            <p:cNvSpPr/>
            <p:nvPr/>
          </p:nvSpPr>
          <p:spPr>
            <a:xfrm rot="53098">
              <a:off x="4734817" y="216717"/>
              <a:ext cx="11530" cy="41376"/>
            </a:xfrm>
            <a:custGeom>
              <a:rect b="b" l="l" r="r" t="t"/>
              <a:pathLst>
                <a:path extrusionOk="0" fill="none" h="689" w="192">
                  <a:moveTo>
                    <a:pt x="1" y="689"/>
                  </a:moveTo>
                  <a:lnTo>
                    <a:pt x="191" y="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6" name="Google Shape;1346;p17"/>
            <p:cNvSpPr/>
            <p:nvPr/>
          </p:nvSpPr>
          <p:spPr>
            <a:xfrm rot="53098">
              <a:off x="4698231" y="207552"/>
              <a:ext cx="33509" cy="14533"/>
            </a:xfrm>
            <a:custGeom>
              <a:rect b="b" l="l" r="r" t="t"/>
              <a:pathLst>
                <a:path extrusionOk="0" fill="none" h="242" w="558">
                  <a:moveTo>
                    <a:pt x="1" y="242"/>
                  </a:moveTo>
                  <a:lnTo>
                    <a:pt x="557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7" name="Google Shape;1347;p17"/>
            <p:cNvSpPr/>
            <p:nvPr/>
          </p:nvSpPr>
          <p:spPr>
            <a:xfrm rot="53098">
              <a:off x="4711712" y="-17255"/>
              <a:ext cx="276120" cy="259726"/>
            </a:xfrm>
            <a:custGeom>
              <a:rect b="b" l="l" r="r" t="t"/>
              <a:pathLst>
                <a:path extrusionOk="0" h="4325" w="4598">
                  <a:moveTo>
                    <a:pt x="3243" y="0"/>
                  </a:moveTo>
                  <a:cubicBezTo>
                    <a:pt x="2932" y="0"/>
                    <a:pt x="2622" y="117"/>
                    <a:pt x="2387" y="353"/>
                  </a:cubicBezTo>
                  <a:lnTo>
                    <a:pt x="491" y="2226"/>
                  </a:lnTo>
                  <a:cubicBezTo>
                    <a:pt x="8" y="2702"/>
                    <a:pt x="1" y="3478"/>
                    <a:pt x="476" y="3961"/>
                  </a:cubicBezTo>
                  <a:cubicBezTo>
                    <a:pt x="715" y="4204"/>
                    <a:pt x="1029" y="4324"/>
                    <a:pt x="1345" y="4324"/>
                  </a:cubicBezTo>
                  <a:cubicBezTo>
                    <a:pt x="1657" y="4324"/>
                    <a:pt x="1970" y="4205"/>
                    <a:pt x="2211" y="3968"/>
                  </a:cubicBezTo>
                  <a:lnTo>
                    <a:pt x="4107" y="2102"/>
                  </a:lnTo>
                  <a:cubicBezTo>
                    <a:pt x="4590" y="1626"/>
                    <a:pt x="4597" y="850"/>
                    <a:pt x="4121" y="367"/>
                  </a:cubicBezTo>
                  <a:cubicBezTo>
                    <a:pt x="3881" y="123"/>
                    <a:pt x="3562" y="0"/>
                    <a:pt x="32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8" name="Google Shape;1348;p17"/>
            <p:cNvSpPr/>
            <p:nvPr/>
          </p:nvSpPr>
          <p:spPr>
            <a:xfrm rot="53098">
              <a:off x="4765915" y="148707"/>
              <a:ext cx="78308" cy="78308"/>
            </a:xfrm>
            <a:custGeom>
              <a:rect b="b" l="l" r="r" t="t"/>
              <a:pathLst>
                <a:path extrusionOk="0" fill="none" h="1304" w="1304">
                  <a:moveTo>
                    <a:pt x="1069" y="1076"/>
                  </a:moveTo>
                  <a:cubicBezTo>
                    <a:pt x="835" y="1303"/>
                    <a:pt x="462" y="1303"/>
                    <a:pt x="235" y="1069"/>
                  </a:cubicBezTo>
                  <a:cubicBezTo>
                    <a:pt x="1" y="835"/>
                    <a:pt x="8" y="462"/>
                    <a:pt x="235" y="235"/>
                  </a:cubicBezTo>
                  <a:cubicBezTo>
                    <a:pt x="469" y="0"/>
                    <a:pt x="843" y="8"/>
                    <a:pt x="1077" y="235"/>
                  </a:cubicBezTo>
                  <a:cubicBezTo>
                    <a:pt x="1304" y="469"/>
                    <a:pt x="1304" y="842"/>
                    <a:pt x="1069" y="1076"/>
                  </a:cubicBezTo>
                  <a:close/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9" name="Google Shape;1349;p17"/>
            <p:cNvSpPr/>
            <p:nvPr/>
          </p:nvSpPr>
          <p:spPr>
            <a:xfrm rot="53098">
              <a:off x="4774738" y="36235"/>
              <a:ext cx="70862" cy="70381"/>
            </a:xfrm>
            <a:custGeom>
              <a:rect b="b" l="l" r="r" t="t"/>
              <a:pathLst>
                <a:path extrusionOk="0" fill="none" h="1172" w="1180">
                  <a:moveTo>
                    <a:pt x="1" y="784"/>
                  </a:moveTo>
                  <a:cubicBezTo>
                    <a:pt x="30" y="842"/>
                    <a:pt x="59" y="894"/>
                    <a:pt x="111" y="938"/>
                  </a:cubicBezTo>
                  <a:cubicBezTo>
                    <a:pt x="338" y="1172"/>
                    <a:pt x="711" y="1172"/>
                    <a:pt x="945" y="945"/>
                  </a:cubicBezTo>
                  <a:cubicBezTo>
                    <a:pt x="1179" y="718"/>
                    <a:pt x="1179" y="337"/>
                    <a:pt x="952" y="110"/>
                  </a:cubicBezTo>
                  <a:cubicBezTo>
                    <a:pt x="901" y="59"/>
                    <a:pt x="850" y="23"/>
                    <a:pt x="791" y="1"/>
                  </a:cubicBez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0" name="Google Shape;1350;p17"/>
            <p:cNvSpPr/>
            <p:nvPr/>
          </p:nvSpPr>
          <p:spPr>
            <a:xfrm rot="53098">
              <a:off x="4903292" y="-15918"/>
              <a:ext cx="60292" cy="38734"/>
            </a:xfrm>
            <a:custGeom>
              <a:rect b="b" l="l" r="r" t="t"/>
              <a:pathLst>
                <a:path extrusionOk="0" fill="none" h="645" w="1004">
                  <a:moveTo>
                    <a:pt x="1" y="0"/>
                  </a:moveTo>
                  <a:cubicBezTo>
                    <a:pt x="1" y="147"/>
                    <a:pt x="59" y="293"/>
                    <a:pt x="169" y="410"/>
                  </a:cubicBezTo>
                  <a:cubicBezTo>
                    <a:pt x="396" y="644"/>
                    <a:pt x="769" y="644"/>
                    <a:pt x="1003" y="418"/>
                  </a:cubicBez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1" name="Google Shape;1351;p17"/>
            <p:cNvSpPr/>
            <p:nvPr/>
          </p:nvSpPr>
          <p:spPr>
            <a:xfrm rot="53098">
              <a:off x="4893328" y="71474"/>
              <a:ext cx="73023" cy="73504"/>
            </a:xfrm>
            <a:custGeom>
              <a:rect b="b" l="l" r="r" t="t"/>
              <a:pathLst>
                <a:path extrusionOk="0" fill="none" h="1224" w="1216">
                  <a:moveTo>
                    <a:pt x="1216" y="484"/>
                  </a:moveTo>
                  <a:cubicBezTo>
                    <a:pt x="1186" y="396"/>
                    <a:pt x="1142" y="308"/>
                    <a:pt x="1069" y="235"/>
                  </a:cubicBezTo>
                  <a:cubicBezTo>
                    <a:pt x="842" y="1"/>
                    <a:pt x="469" y="1"/>
                    <a:pt x="235" y="228"/>
                  </a:cubicBezTo>
                  <a:cubicBezTo>
                    <a:pt x="0" y="455"/>
                    <a:pt x="0" y="835"/>
                    <a:pt x="227" y="1062"/>
                  </a:cubicBezTo>
                  <a:cubicBezTo>
                    <a:pt x="308" y="1143"/>
                    <a:pt x="403" y="1194"/>
                    <a:pt x="498" y="1223"/>
                  </a:cubicBez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2" name="Google Shape;1352;p17"/>
            <p:cNvSpPr/>
            <p:nvPr/>
          </p:nvSpPr>
          <p:spPr>
            <a:xfrm rot="53098">
              <a:off x="4718162" y="175114"/>
              <a:ext cx="62454" cy="65097"/>
            </a:xfrm>
            <a:custGeom>
              <a:rect b="b" l="l" r="r" t="t"/>
              <a:pathLst>
                <a:path extrusionOk="0" fill="none" h="1084" w="1040">
                  <a:moveTo>
                    <a:pt x="1040" y="1084"/>
                  </a:moveTo>
                  <a:cubicBezTo>
                    <a:pt x="783" y="1047"/>
                    <a:pt x="542" y="930"/>
                    <a:pt x="344" y="732"/>
                  </a:cubicBezTo>
                  <a:lnTo>
                    <a:pt x="344" y="732"/>
                  </a:lnTo>
                  <a:cubicBezTo>
                    <a:pt x="139" y="527"/>
                    <a:pt x="30" y="264"/>
                    <a:pt x="0" y="0"/>
                  </a:cubicBez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3" name="Google Shape;1353;p17"/>
            <p:cNvSpPr/>
            <p:nvPr/>
          </p:nvSpPr>
          <p:spPr>
            <a:xfrm rot="53098">
              <a:off x="4918077" y="-15252"/>
              <a:ext cx="62454" cy="59392"/>
            </a:xfrm>
            <a:custGeom>
              <a:rect b="b" l="l" r="r" t="t"/>
              <a:pathLst>
                <a:path extrusionOk="0" fill="none" h="989" w="1040">
                  <a:moveTo>
                    <a:pt x="0" y="1"/>
                  </a:moveTo>
                  <a:cubicBezTo>
                    <a:pt x="257" y="37"/>
                    <a:pt x="505" y="154"/>
                    <a:pt x="703" y="359"/>
                  </a:cubicBezTo>
                  <a:lnTo>
                    <a:pt x="703" y="359"/>
                  </a:lnTo>
                  <a:cubicBezTo>
                    <a:pt x="886" y="535"/>
                    <a:pt x="996" y="762"/>
                    <a:pt x="1040" y="989"/>
                  </a:cubicBez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2">
  <p:cSld name="CUSTOM_4_1">
    <p:spTree>
      <p:nvGrpSpPr>
        <p:cNvPr id="1354" name="Shape 1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5" name="Google Shape;1355;p18"/>
          <p:cNvSpPr txBox="1"/>
          <p:nvPr>
            <p:ph type="title"/>
          </p:nvPr>
        </p:nvSpPr>
        <p:spPr>
          <a:xfrm>
            <a:off x="5244550" y="1491450"/>
            <a:ext cx="2939700" cy="1080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356" name="Google Shape;1356;p18"/>
          <p:cNvSpPr txBox="1"/>
          <p:nvPr>
            <p:ph idx="1" type="subTitle"/>
          </p:nvPr>
        </p:nvSpPr>
        <p:spPr>
          <a:xfrm>
            <a:off x="5244625" y="2571750"/>
            <a:ext cx="2939700" cy="108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7" name="Google Shape;1357;p18"/>
          <p:cNvSpPr/>
          <p:nvPr/>
        </p:nvSpPr>
        <p:spPr>
          <a:xfrm rot="8829839">
            <a:off x="-1342130" y="-930716"/>
            <a:ext cx="3527507" cy="2132529"/>
          </a:xfrm>
          <a:custGeom>
            <a:rect b="b" l="l" r="r" t="t"/>
            <a:pathLst>
              <a:path extrusionOk="0" h="14665" w="24258">
                <a:moveTo>
                  <a:pt x="16237" y="1"/>
                </a:moveTo>
                <a:cubicBezTo>
                  <a:pt x="15751" y="1"/>
                  <a:pt x="15273" y="81"/>
                  <a:pt x="14823" y="275"/>
                </a:cubicBezTo>
                <a:cubicBezTo>
                  <a:pt x="14632" y="363"/>
                  <a:pt x="14457" y="458"/>
                  <a:pt x="14288" y="575"/>
                </a:cubicBezTo>
                <a:cubicBezTo>
                  <a:pt x="13256" y="1249"/>
                  <a:pt x="12473" y="2369"/>
                  <a:pt x="11287" y="2683"/>
                </a:cubicBezTo>
                <a:cubicBezTo>
                  <a:pt x="11035" y="2752"/>
                  <a:pt x="10780" y="2780"/>
                  <a:pt x="10524" y="2780"/>
                </a:cubicBezTo>
                <a:cubicBezTo>
                  <a:pt x="9652" y="2780"/>
                  <a:pt x="8764" y="2453"/>
                  <a:pt x="7899" y="2266"/>
                </a:cubicBezTo>
                <a:cubicBezTo>
                  <a:pt x="7384" y="2155"/>
                  <a:pt x="6854" y="2098"/>
                  <a:pt x="6324" y="2098"/>
                </a:cubicBezTo>
                <a:cubicBezTo>
                  <a:pt x="4661" y="2098"/>
                  <a:pt x="3002" y="2657"/>
                  <a:pt x="1853" y="3840"/>
                </a:cubicBezTo>
                <a:cubicBezTo>
                  <a:pt x="338" y="5399"/>
                  <a:pt x="1" y="8107"/>
                  <a:pt x="1399" y="9776"/>
                </a:cubicBezTo>
                <a:cubicBezTo>
                  <a:pt x="2314" y="10867"/>
                  <a:pt x="3741" y="11364"/>
                  <a:pt x="5095" y="11811"/>
                </a:cubicBezTo>
                <a:cubicBezTo>
                  <a:pt x="7503" y="12609"/>
                  <a:pt x="9977" y="13048"/>
                  <a:pt x="12422" y="13721"/>
                </a:cubicBezTo>
                <a:cubicBezTo>
                  <a:pt x="13410" y="13992"/>
                  <a:pt x="14376" y="14102"/>
                  <a:pt x="15386" y="14248"/>
                </a:cubicBezTo>
                <a:cubicBezTo>
                  <a:pt x="16124" y="14356"/>
                  <a:pt x="16848" y="14665"/>
                  <a:pt x="17613" y="14665"/>
                </a:cubicBezTo>
                <a:cubicBezTo>
                  <a:pt x="17675" y="14665"/>
                  <a:pt x="17738" y="14663"/>
                  <a:pt x="17802" y="14658"/>
                </a:cubicBezTo>
                <a:cubicBezTo>
                  <a:pt x="19588" y="14534"/>
                  <a:pt x="21103" y="12975"/>
                  <a:pt x="22128" y="11599"/>
                </a:cubicBezTo>
                <a:cubicBezTo>
                  <a:pt x="23928" y="9176"/>
                  <a:pt x="24258" y="5611"/>
                  <a:pt x="22355" y="3167"/>
                </a:cubicBezTo>
                <a:cubicBezTo>
                  <a:pt x="21352" y="1878"/>
                  <a:pt x="19917" y="985"/>
                  <a:pt x="18387" y="429"/>
                </a:cubicBezTo>
                <a:cubicBezTo>
                  <a:pt x="17700" y="179"/>
                  <a:pt x="16960" y="1"/>
                  <a:pt x="1623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8" name="Google Shape;1358;p18"/>
          <p:cNvSpPr/>
          <p:nvPr/>
        </p:nvSpPr>
        <p:spPr>
          <a:xfrm rot="-3258487">
            <a:off x="7283390" y="3684100"/>
            <a:ext cx="2740340" cy="1925571"/>
          </a:xfrm>
          <a:custGeom>
            <a:rect b="b" l="l" r="r" t="t"/>
            <a:pathLst>
              <a:path extrusionOk="0" h="17673" w="25151">
                <a:moveTo>
                  <a:pt x="6749" y="0"/>
                </a:moveTo>
                <a:cubicBezTo>
                  <a:pt x="5080" y="0"/>
                  <a:pt x="3460" y="393"/>
                  <a:pt x="2226" y="1478"/>
                </a:cubicBezTo>
                <a:cubicBezTo>
                  <a:pt x="330" y="3154"/>
                  <a:pt x="0" y="6323"/>
                  <a:pt x="1516" y="8351"/>
                </a:cubicBezTo>
                <a:cubicBezTo>
                  <a:pt x="2650" y="9881"/>
                  <a:pt x="4509" y="10635"/>
                  <a:pt x="6119" y="11652"/>
                </a:cubicBezTo>
                <a:cubicBezTo>
                  <a:pt x="9150" y="13555"/>
                  <a:pt x="11587" y="16593"/>
                  <a:pt x="15064" y="17456"/>
                </a:cubicBezTo>
                <a:cubicBezTo>
                  <a:pt x="15651" y="17603"/>
                  <a:pt x="16253" y="17673"/>
                  <a:pt x="16854" y="17673"/>
                </a:cubicBezTo>
                <a:cubicBezTo>
                  <a:pt x="19022" y="17673"/>
                  <a:pt x="21193" y="16762"/>
                  <a:pt x="22705" y="15209"/>
                </a:cubicBezTo>
                <a:cubicBezTo>
                  <a:pt x="25150" y="12706"/>
                  <a:pt x="22625" y="11118"/>
                  <a:pt x="21205" y="8724"/>
                </a:cubicBezTo>
                <a:cubicBezTo>
                  <a:pt x="20627" y="7758"/>
                  <a:pt x="20268" y="6660"/>
                  <a:pt x="19624" y="5731"/>
                </a:cubicBezTo>
                <a:cubicBezTo>
                  <a:pt x="18848" y="4603"/>
                  <a:pt x="17699" y="3769"/>
                  <a:pt x="16520" y="3074"/>
                </a:cubicBezTo>
                <a:cubicBezTo>
                  <a:pt x="14442" y="1837"/>
                  <a:pt x="12180" y="929"/>
                  <a:pt x="9823" y="380"/>
                </a:cubicBezTo>
                <a:cubicBezTo>
                  <a:pt x="8833" y="151"/>
                  <a:pt x="7781" y="0"/>
                  <a:pt x="674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9" name="Google Shape;1359;p18"/>
          <p:cNvSpPr/>
          <p:nvPr/>
        </p:nvSpPr>
        <p:spPr>
          <a:xfrm>
            <a:off x="2535004" y="4805898"/>
            <a:ext cx="2315530" cy="1175423"/>
          </a:xfrm>
          <a:custGeom>
            <a:rect b="b" l="l" r="r" t="t"/>
            <a:pathLst>
              <a:path extrusionOk="0" h="3894" w="7671">
                <a:moveTo>
                  <a:pt x="3658" y="1201"/>
                </a:moveTo>
                <a:cubicBezTo>
                  <a:pt x="4930" y="1201"/>
                  <a:pt x="6119" y="1577"/>
                  <a:pt x="5394" y="2265"/>
                </a:cubicBezTo>
                <a:cubicBezTo>
                  <a:pt x="5108" y="2536"/>
                  <a:pt x="4552" y="2631"/>
                  <a:pt x="4172" y="2726"/>
                </a:cubicBezTo>
                <a:cubicBezTo>
                  <a:pt x="3869" y="2800"/>
                  <a:pt x="3293" y="2914"/>
                  <a:pt x="2740" y="2914"/>
                </a:cubicBezTo>
                <a:cubicBezTo>
                  <a:pt x="2141" y="2914"/>
                  <a:pt x="1569" y="2780"/>
                  <a:pt x="1397" y="2316"/>
                </a:cubicBezTo>
                <a:cubicBezTo>
                  <a:pt x="1120" y="1553"/>
                  <a:pt x="2428" y="1201"/>
                  <a:pt x="3658" y="1201"/>
                </a:cubicBezTo>
                <a:close/>
                <a:moveTo>
                  <a:pt x="3836" y="1"/>
                </a:moveTo>
                <a:cubicBezTo>
                  <a:pt x="2398" y="1"/>
                  <a:pt x="0" y="402"/>
                  <a:pt x="321" y="2221"/>
                </a:cubicBezTo>
                <a:cubicBezTo>
                  <a:pt x="553" y="3517"/>
                  <a:pt x="1854" y="3894"/>
                  <a:pt x="3043" y="3894"/>
                </a:cubicBezTo>
                <a:cubicBezTo>
                  <a:pt x="3359" y="3894"/>
                  <a:pt x="3667" y="3867"/>
                  <a:pt x="3945" y="3824"/>
                </a:cubicBezTo>
                <a:cubicBezTo>
                  <a:pt x="5160" y="3641"/>
                  <a:pt x="7670" y="2726"/>
                  <a:pt x="6602" y="1035"/>
                </a:cubicBezTo>
                <a:cubicBezTo>
                  <a:pt x="6162" y="347"/>
                  <a:pt x="5379" y="113"/>
                  <a:pt x="4530" y="113"/>
                </a:cubicBezTo>
                <a:cubicBezTo>
                  <a:pt x="4442" y="55"/>
                  <a:pt x="4340" y="18"/>
                  <a:pt x="4215" y="11"/>
                </a:cubicBezTo>
                <a:cubicBezTo>
                  <a:pt x="4100" y="4"/>
                  <a:pt x="3972" y="1"/>
                  <a:pt x="383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0" name="Google Shape;1360;p18"/>
          <p:cNvSpPr/>
          <p:nvPr/>
        </p:nvSpPr>
        <p:spPr>
          <a:xfrm rot="-2700000">
            <a:off x="239072" y="194902"/>
            <a:ext cx="948298" cy="689206"/>
          </a:xfrm>
          <a:custGeom>
            <a:rect b="b" l="l" r="r" t="t"/>
            <a:pathLst>
              <a:path extrusionOk="0" h="7544" w="10380">
                <a:moveTo>
                  <a:pt x="7415" y="0"/>
                </a:moveTo>
                <a:cubicBezTo>
                  <a:pt x="5641" y="0"/>
                  <a:pt x="4502" y="3071"/>
                  <a:pt x="4502" y="3071"/>
                </a:cubicBezTo>
                <a:cubicBezTo>
                  <a:pt x="4502" y="3071"/>
                  <a:pt x="3808" y="451"/>
                  <a:pt x="2489" y="451"/>
                </a:cubicBezTo>
                <a:cubicBezTo>
                  <a:pt x="2270" y="451"/>
                  <a:pt x="2033" y="524"/>
                  <a:pt x="1779" y="693"/>
                </a:cubicBezTo>
                <a:cubicBezTo>
                  <a:pt x="1" y="1886"/>
                  <a:pt x="4648" y="7544"/>
                  <a:pt x="4648" y="7544"/>
                </a:cubicBezTo>
                <a:cubicBezTo>
                  <a:pt x="4648" y="7544"/>
                  <a:pt x="10380" y="1271"/>
                  <a:pt x="8176" y="188"/>
                </a:cubicBezTo>
                <a:cubicBezTo>
                  <a:pt x="7912" y="57"/>
                  <a:pt x="7658" y="0"/>
                  <a:pt x="7415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361" name="Google Shape;1361;p18"/>
          <p:cNvGrpSpPr/>
          <p:nvPr/>
        </p:nvGrpSpPr>
        <p:grpSpPr>
          <a:xfrm rot="10800000">
            <a:off x="-137538" y="2683755"/>
            <a:ext cx="440480" cy="404148"/>
            <a:chOff x="4959504" y="431212"/>
            <a:chExt cx="209543" cy="192259"/>
          </a:xfrm>
        </p:grpSpPr>
        <p:sp>
          <p:nvSpPr>
            <p:cNvPr id="1362" name="Google Shape;1362;p18"/>
            <p:cNvSpPr/>
            <p:nvPr/>
          </p:nvSpPr>
          <p:spPr>
            <a:xfrm>
              <a:off x="5107112" y="431212"/>
              <a:ext cx="61934" cy="57192"/>
            </a:xfrm>
            <a:custGeom>
              <a:rect b="b" l="l" r="r" t="t"/>
              <a:pathLst>
                <a:path extrusionOk="0" h="2002" w="2168">
                  <a:moveTo>
                    <a:pt x="511" y="1"/>
                  </a:moveTo>
                  <a:cubicBezTo>
                    <a:pt x="498" y="1"/>
                    <a:pt x="484" y="2"/>
                    <a:pt x="469" y="6"/>
                  </a:cubicBezTo>
                  <a:cubicBezTo>
                    <a:pt x="103" y="86"/>
                    <a:pt x="1" y="1367"/>
                    <a:pt x="1" y="1367"/>
                  </a:cubicBezTo>
                  <a:cubicBezTo>
                    <a:pt x="1" y="1367"/>
                    <a:pt x="285" y="2002"/>
                    <a:pt x="495" y="2002"/>
                  </a:cubicBezTo>
                  <a:cubicBezTo>
                    <a:pt x="506" y="2002"/>
                    <a:pt x="517" y="2000"/>
                    <a:pt x="528" y="1996"/>
                  </a:cubicBezTo>
                  <a:cubicBezTo>
                    <a:pt x="740" y="1923"/>
                    <a:pt x="2167" y="1587"/>
                    <a:pt x="1999" y="1213"/>
                  </a:cubicBezTo>
                  <a:cubicBezTo>
                    <a:pt x="1949" y="1102"/>
                    <a:pt x="1845" y="1063"/>
                    <a:pt x="1724" y="1063"/>
                  </a:cubicBezTo>
                  <a:cubicBezTo>
                    <a:pt x="1441" y="1063"/>
                    <a:pt x="1062" y="1279"/>
                    <a:pt x="1062" y="1279"/>
                  </a:cubicBezTo>
                  <a:cubicBezTo>
                    <a:pt x="1062" y="1279"/>
                    <a:pt x="1706" y="781"/>
                    <a:pt x="1443" y="518"/>
                  </a:cubicBezTo>
                  <a:cubicBezTo>
                    <a:pt x="1398" y="472"/>
                    <a:pt x="1344" y="453"/>
                    <a:pt x="1286" y="453"/>
                  </a:cubicBezTo>
                  <a:cubicBezTo>
                    <a:pt x="1011" y="453"/>
                    <a:pt x="638" y="877"/>
                    <a:pt x="638" y="877"/>
                  </a:cubicBezTo>
                  <a:cubicBezTo>
                    <a:pt x="638" y="877"/>
                    <a:pt x="819" y="1"/>
                    <a:pt x="5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3" name="Google Shape;1363;p18"/>
            <p:cNvSpPr/>
            <p:nvPr/>
          </p:nvSpPr>
          <p:spPr>
            <a:xfrm>
              <a:off x="5112768" y="459180"/>
              <a:ext cx="19883" cy="19254"/>
            </a:xfrm>
            <a:custGeom>
              <a:rect b="b" l="l" r="r" t="t"/>
              <a:pathLst>
                <a:path extrusionOk="0" fill="none" h="674" w="696">
                  <a:moveTo>
                    <a:pt x="696" y="0"/>
                  </a:moveTo>
                  <a:lnTo>
                    <a:pt x="0" y="673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4" name="Google Shape;1364;p18"/>
            <p:cNvSpPr/>
            <p:nvPr/>
          </p:nvSpPr>
          <p:spPr>
            <a:xfrm>
              <a:off x="5113168" y="453952"/>
              <a:ext cx="5885" cy="19454"/>
            </a:xfrm>
            <a:custGeom>
              <a:rect b="b" l="l" r="r" t="t"/>
              <a:pathLst>
                <a:path extrusionOk="0" fill="none" h="681" w="206">
                  <a:moveTo>
                    <a:pt x="206" y="0"/>
                  </a:moveTo>
                  <a:lnTo>
                    <a:pt x="1" y="68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5" name="Google Shape;1365;p18"/>
            <p:cNvSpPr/>
            <p:nvPr/>
          </p:nvSpPr>
          <p:spPr>
            <a:xfrm>
              <a:off x="5120282" y="471092"/>
              <a:ext cx="16141" cy="6713"/>
            </a:xfrm>
            <a:custGeom>
              <a:rect b="b" l="l" r="r" t="t"/>
              <a:pathLst>
                <a:path extrusionOk="0" fill="none" h="235" w="565">
                  <a:moveTo>
                    <a:pt x="564" y="0"/>
                  </a:moveTo>
                  <a:lnTo>
                    <a:pt x="1" y="234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6" name="Google Shape;1366;p18"/>
            <p:cNvSpPr/>
            <p:nvPr/>
          </p:nvSpPr>
          <p:spPr>
            <a:xfrm>
              <a:off x="4959504" y="566308"/>
              <a:ext cx="61906" cy="57164"/>
            </a:xfrm>
            <a:custGeom>
              <a:rect b="b" l="l" r="r" t="t"/>
              <a:pathLst>
                <a:path extrusionOk="0" h="2001" w="2167">
                  <a:moveTo>
                    <a:pt x="1669" y="1"/>
                  </a:moveTo>
                  <a:cubicBezTo>
                    <a:pt x="1659" y="1"/>
                    <a:pt x="1649" y="2"/>
                    <a:pt x="1640" y="5"/>
                  </a:cubicBezTo>
                  <a:cubicBezTo>
                    <a:pt x="1427" y="78"/>
                    <a:pt x="0" y="415"/>
                    <a:pt x="169" y="788"/>
                  </a:cubicBezTo>
                  <a:cubicBezTo>
                    <a:pt x="219" y="897"/>
                    <a:pt x="322" y="935"/>
                    <a:pt x="442" y="935"/>
                  </a:cubicBezTo>
                  <a:cubicBezTo>
                    <a:pt x="726" y="935"/>
                    <a:pt x="1105" y="722"/>
                    <a:pt x="1105" y="722"/>
                  </a:cubicBezTo>
                  <a:lnTo>
                    <a:pt x="1105" y="722"/>
                  </a:lnTo>
                  <a:cubicBezTo>
                    <a:pt x="1105" y="722"/>
                    <a:pt x="461" y="1220"/>
                    <a:pt x="725" y="1483"/>
                  </a:cubicBezTo>
                  <a:cubicBezTo>
                    <a:pt x="770" y="1530"/>
                    <a:pt x="823" y="1549"/>
                    <a:pt x="881" y="1549"/>
                  </a:cubicBezTo>
                  <a:cubicBezTo>
                    <a:pt x="1156" y="1549"/>
                    <a:pt x="1530" y="1125"/>
                    <a:pt x="1530" y="1125"/>
                  </a:cubicBezTo>
                  <a:lnTo>
                    <a:pt x="1530" y="1125"/>
                  </a:lnTo>
                  <a:cubicBezTo>
                    <a:pt x="1530" y="1125"/>
                    <a:pt x="1348" y="2001"/>
                    <a:pt x="1656" y="2001"/>
                  </a:cubicBezTo>
                  <a:cubicBezTo>
                    <a:pt x="1670" y="2001"/>
                    <a:pt x="1683" y="1999"/>
                    <a:pt x="1698" y="1996"/>
                  </a:cubicBezTo>
                  <a:cubicBezTo>
                    <a:pt x="2064" y="1915"/>
                    <a:pt x="2167" y="634"/>
                    <a:pt x="2167" y="634"/>
                  </a:cubicBezTo>
                  <a:cubicBezTo>
                    <a:pt x="2167" y="634"/>
                    <a:pt x="1880" y="1"/>
                    <a:pt x="16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7" name="Google Shape;1367;p18"/>
            <p:cNvSpPr/>
            <p:nvPr/>
          </p:nvSpPr>
          <p:spPr>
            <a:xfrm>
              <a:off x="4997327" y="572507"/>
              <a:ext cx="19483" cy="19454"/>
            </a:xfrm>
            <a:custGeom>
              <a:rect b="b" l="l" r="r" t="t"/>
              <a:pathLst>
                <a:path extrusionOk="0" fill="none" h="681" w="682">
                  <a:moveTo>
                    <a:pt x="1" y="681"/>
                  </a:moveTo>
                  <a:lnTo>
                    <a:pt x="682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8" name="Google Shape;1368;p18"/>
            <p:cNvSpPr/>
            <p:nvPr/>
          </p:nvSpPr>
          <p:spPr>
            <a:xfrm>
              <a:off x="5010925" y="577306"/>
              <a:ext cx="5485" cy="19683"/>
            </a:xfrm>
            <a:custGeom>
              <a:rect b="b" l="l" r="r" t="t"/>
              <a:pathLst>
                <a:path extrusionOk="0" fill="none" h="689" w="192">
                  <a:moveTo>
                    <a:pt x="1" y="689"/>
                  </a:moveTo>
                  <a:lnTo>
                    <a:pt x="191" y="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9" name="Google Shape;1369;p18"/>
            <p:cNvSpPr/>
            <p:nvPr/>
          </p:nvSpPr>
          <p:spPr>
            <a:xfrm>
              <a:off x="4993356" y="573136"/>
              <a:ext cx="15941" cy="6913"/>
            </a:xfrm>
            <a:custGeom>
              <a:rect b="b" l="l" r="r" t="t"/>
              <a:pathLst>
                <a:path extrusionOk="0" fill="none" h="242" w="558">
                  <a:moveTo>
                    <a:pt x="1" y="242"/>
                  </a:moveTo>
                  <a:lnTo>
                    <a:pt x="557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0" name="Google Shape;1370;p18"/>
            <p:cNvSpPr/>
            <p:nvPr/>
          </p:nvSpPr>
          <p:spPr>
            <a:xfrm>
              <a:off x="4999013" y="465208"/>
              <a:ext cx="131353" cy="123554"/>
            </a:xfrm>
            <a:custGeom>
              <a:rect b="b" l="l" r="r" t="t"/>
              <a:pathLst>
                <a:path extrusionOk="0" h="4325" w="4598">
                  <a:moveTo>
                    <a:pt x="3243" y="0"/>
                  </a:moveTo>
                  <a:cubicBezTo>
                    <a:pt x="2932" y="0"/>
                    <a:pt x="2622" y="117"/>
                    <a:pt x="2387" y="353"/>
                  </a:cubicBezTo>
                  <a:lnTo>
                    <a:pt x="491" y="2226"/>
                  </a:lnTo>
                  <a:cubicBezTo>
                    <a:pt x="8" y="2702"/>
                    <a:pt x="1" y="3478"/>
                    <a:pt x="476" y="3961"/>
                  </a:cubicBezTo>
                  <a:cubicBezTo>
                    <a:pt x="715" y="4204"/>
                    <a:pt x="1029" y="4324"/>
                    <a:pt x="1345" y="4324"/>
                  </a:cubicBezTo>
                  <a:cubicBezTo>
                    <a:pt x="1657" y="4324"/>
                    <a:pt x="1970" y="4205"/>
                    <a:pt x="2211" y="3968"/>
                  </a:cubicBezTo>
                  <a:lnTo>
                    <a:pt x="4107" y="2102"/>
                  </a:lnTo>
                  <a:cubicBezTo>
                    <a:pt x="4590" y="1626"/>
                    <a:pt x="4597" y="850"/>
                    <a:pt x="4121" y="367"/>
                  </a:cubicBezTo>
                  <a:cubicBezTo>
                    <a:pt x="3881" y="123"/>
                    <a:pt x="3562" y="0"/>
                    <a:pt x="32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1" name="Google Shape;1371;p18"/>
            <p:cNvSpPr/>
            <p:nvPr/>
          </p:nvSpPr>
          <p:spPr>
            <a:xfrm>
              <a:off x="5025352" y="544482"/>
              <a:ext cx="37252" cy="37252"/>
            </a:xfrm>
            <a:custGeom>
              <a:rect b="b" l="l" r="r" t="t"/>
              <a:pathLst>
                <a:path extrusionOk="0" fill="none" h="1304" w="1304">
                  <a:moveTo>
                    <a:pt x="1069" y="1076"/>
                  </a:moveTo>
                  <a:cubicBezTo>
                    <a:pt x="835" y="1303"/>
                    <a:pt x="462" y="1303"/>
                    <a:pt x="235" y="1069"/>
                  </a:cubicBezTo>
                  <a:cubicBezTo>
                    <a:pt x="1" y="835"/>
                    <a:pt x="8" y="462"/>
                    <a:pt x="235" y="235"/>
                  </a:cubicBezTo>
                  <a:cubicBezTo>
                    <a:pt x="469" y="0"/>
                    <a:pt x="843" y="8"/>
                    <a:pt x="1077" y="235"/>
                  </a:cubicBezTo>
                  <a:cubicBezTo>
                    <a:pt x="1304" y="469"/>
                    <a:pt x="1304" y="842"/>
                    <a:pt x="1069" y="1076"/>
                  </a:cubicBezTo>
                  <a:close/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2" name="Google Shape;1372;p18"/>
            <p:cNvSpPr/>
            <p:nvPr/>
          </p:nvSpPr>
          <p:spPr>
            <a:xfrm>
              <a:off x="5028694" y="490947"/>
              <a:ext cx="33710" cy="33481"/>
            </a:xfrm>
            <a:custGeom>
              <a:rect b="b" l="l" r="r" t="t"/>
              <a:pathLst>
                <a:path extrusionOk="0" fill="none" h="1172" w="1180">
                  <a:moveTo>
                    <a:pt x="1" y="784"/>
                  </a:moveTo>
                  <a:cubicBezTo>
                    <a:pt x="30" y="842"/>
                    <a:pt x="59" y="894"/>
                    <a:pt x="111" y="938"/>
                  </a:cubicBezTo>
                  <a:cubicBezTo>
                    <a:pt x="338" y="1172"/>
                    <a:pt x="711" y="1172"/>
                    <a:pt x="945" y="945"/>
                  </a:cubicBezTo>
                  <a:cubicBezTo>
                    <a:pt x="1179" y="718"/>
                    <a:pt x="1179" y="337"/>
                    <a:pt x="952" y="110"/>
                  </a:cubicBezTo>
                  <a:cubicBezTo>
                    <a:pt x="901" y="59"/>
                    <a:pt x="850" y="23"/>
                    <a:pt x="791" y="1"/>
                  </a:cubicBez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3" name="Google Shape;1373;p18"/>
            <p:cNvSpPr/>
            <p:nvPr/>
          </p:nvSpPr>
          <p:spPr>
            <a:xfrm>
              <a:off x="5089343" y="465236"/>
              <a:ext cx="28682" cy="18426"/>
            </a:xfrm>
            <a:custGeom>
              <a:rect b="b" l="l" r="r" t="t"/>
              <a:pathLst>
                <a:path extrusionOk="0" fill="none" h="645" w="1004">
                  <a:moveTo>
                    <a:pt x="1" y="0"/>
                  </a:moveTo>
                  <a:cubicBezTo>
                    <a:pt x="1" y="147"/>
                    <a:pt x="59" y="293"/>
                    <a:pt x="169" y="410"/>
                  </a:cubicBezTo>
                  <a:cubicBezTo>
                    <a:pt x="396" y="644"/>
                    <a:pt x="769" y="644"/>
                    <a:pt x="1003" y="418"/>
                  </a:cubicBez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4" name="Google Shape;1374;p18"/>
            <p:cNvSpPr/>
            <p:nvPr/>
          </p:nvSpPr>
          <p:spPr>
            <a:xfrm>
              <a:off x="5085372" y="506830"/>
              <a:ext cx="34738" cy="34967"/>
            </a:xfrm>
            <a:custGeom>
              <a:rect b="b" l="l" r="r" t="t"/>
              <a:pathLst>
                <a:path extrusionOk="0" fill="none" h="1224" w="1216">
                  <a:moveTo>
                    <a:pt x="1216" y="484"/>
                  </a:moveTo>
                  <a:cubicBezTo>
                    <a:pt x="1186" y="396"/>
                    <a:pt x="1142" y="308"/>
                    <a:pt x="1069" y="235"/>
                  </a:cubicBezTo>
                  <a:cubicBezTo>
                    <a:pt x="842" y="1"/>
                    <a:pt x="469" y="1"/>
                    <a:pt x="235" y="228"/>
                  </a:cubicBezTo>
                  <a:cubicBezTo>
                    <a:pt x="0" y="455"/>
                    <a:pt x="0" y="835"/>
                    <a:pt x="227" y="1062"/>
                  </a:cubicBezTo>
                  <a:cubicBezTo>
                    <a:pt x="308" y="1143"/>
                    <a:pt x="403" y="1194"/>
                    <a:pt x="498" y="1223"/>
                  </a:cubicBez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5" name="Google Shape;1375;p18"/>
            <p:cNvSpPr/>
            <p:nvPr/>
          </p:nvSpPr>
          <p:spPr>
            <a:xfrm>
              <a:off x="5002783" y="557452"/>
              <a:ext cx="29710" cy="30967"/>
            </a:xfrm>
            <a:custGeom>
              <a:rect b="b" l="l" r="r" t="t"/>
              <a:pathLst>
                <a:path extrusionOk="0" fill="none" h="1084" w="1040">
                  <a:moveTo>
                    <a:pt x="1040" y="1084"/>
                  </a:moveTo>
                  <a:cubicBezTo>
                    <a:pt x="783" y="1047"/>
                    <a:pt x="542" y="930"/>
                    <a:pt x="344" y="732"/>
                  </a:cubicBezTo>
                  <a:lnTo>
                    <a:pt x="344" y="732"/>
                  </a:lnTo>
                  <a:cubicBezTo>
                    <a:pt x="139" y="527"/>
                    <a:pt x="30" y="264"/>
                    <a:pt x="0" y="0"/>
                  </a:cubicBez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6" name="Google Shape;1376;p18"/>
            <p:cNvSpPr/>
            <p:nvPr/>
          </p:nvSpPr>
          <p:spPr>
            <a:xfrm>
              <a:off x="5096456" y="465436"/>
              <a:ext cx="29710" cy="28253"/>
            </a:xfrm>
            <a:custGeom>
              <a:rect b="b" l="l" r="r" t="t"/>
              <a:pathLst>
                <a:path extrusionOk="0" fill="none" h="989" w="1040">
                  <a:moveTo>
                    <a:pt x="0" y="1"/>
                  </a:moveTo>
                  <a:cubicBezTo>
                    <a:pt x="257" y="37"/>
                    <a:pt x="505" y="154"/>
                    <a:pt x="703" y="359"/>
                  </a:cubicBezTo>
                  <a:lnTo>
                    <a:pt x="703" y="359"/>
                  </a:lnTo>
                  <a:cubicBezTo>
                    <a:pt x="886" y="535"/>
                    <a:pt x="996" y="762"/>
                    <a:pt x="1040" y="989"/>
                  </a:cubicBez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77" name="Google Shape;1377;p18"/>
          <p:cNvGrpSpPr/>
          <p:nvPr/>
        </p:nvGrpSpPr>
        <p:grpSpPr>
          <a:xfrm>
            <a:off x="206656" y="4215017"/>
            <a:ext cx="332489" cy="217319"/>
            <a:chOff x="8264512" y="1808204"/>
            <a:chExt cx="332489" cy="217319"/>
          </a:xfrm>
        </p:grpSpPr>
        <p:sp>
          <p:nvSpPr>
            <p:cNvPr id="1378" name="Google Shape;1378;p18"/>
            <p:cNvSpPr/>
            <p:nvPr/>
          </p:nvSpPr>
          <p:spPr>
            <a:xfrm>
              <a:off x="8504802" y="1808204"/>
              <a:ext cx="92199" cy="90447"/>
            </a:xfrm>
            <a:custGeom>
              <a:rect b="b" l="l" r="r" t="t"/>
              <a:pathLst>
                <a:path extrusionOk="0" h="1552" w="1582">
                  <a:moveTo>
                    <a:pt x="693" y="1"/>
                  </a:moveTo>
                  <a:cubicBezTo>
                    <a:pt x="395" y="1"/>
                    <a:pt x="1" y="917"/>
                    <a:pt x="1" y="917"/>
                  </a:cubicBezTo>
                  <a:cubicBezTo>
                    <a:pt x="1" y="917"/>
                    <a:pt x="59" y="1532"/>
                    <a:pt x="235" y="1532"/>
                  </a:cubicBezTo>
                  <a:cubicBezTo>
                    <a:pt x="311" y="1532"/>
                    <a:pt x="559" y="1552"/>
                    <a:pt x="820" y="1552"/>
                  </a:cubicBezTo>
                  <a:cubicBezTo>
                    <a:pt x="1187" y="1552"/>
                    <a:pt x="1581" y="1512"/>
                    <a:pt x="1560" y="1319"/>
                  </a:cubicBezTo>
                  <a:cubicBezTo>
                    <a:pt x="1543" y="1136"/>
                    <a:pt x="1319" y="1096"/>
                    <a:pt x="1123" y="1096"/>
                  </a:cubicBezTo>
                  <a:cubicBezTo>
                    <a:pt x="967" y="1096"/>
                    <a:pt x="828" y="1122"/>
                    <a:pt x="828" y="1122"/>
                  </a:cubicBezTo>
                  <a:cubicBezTo>
                    <a:pt x="828" y="1122"/>
                    <a:pt x="1450" y="909"/>
                    <a:pt x="1318" y="646"/>
                  </a:cubicBezTo>
                  <a:cubicBezTo>
                    <a:pt x="1282" y="567"/>
                    <a:pt x="1207" y="539"/>
                    <a:pt x="1119" y="539"/>
                  </a:cubicBezTo>
                  <a:cubicBezTo>
                    <a:pt x="906" y="539"/>
                    <a:pt x="615" y="704"/>
                    <a:pt x="615" y="704"/>
                  </a:cubicBezTo>
                  <a:cubicBezTo>
                    <a:pt x="615" y="704"/>
                    <a:pt x="1011" y="31"/>
                    <a:pt x="711" y="2"/>
                  </a:cubicBezTo>
                  <a:cubicBezTo>
                    <a:pt x="705" y="1"/>
                    <a:pt x="699" y="1"/>
                    <a:pt x="6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9" name="Google Shape;1379;p18"/>
            <p:cNvSpPr/>
            <p:nvPr/>
          </p:nvSpPr>
          <p:spPr>
            <a:xfrm>
              <a:off x="8501422" y="1859023"/>
              <a:ext cx="52510" cy="24360"/>
            </a:xfrm>
            <a:custGeom>
              <a:rect b="b" l="l" r="r" t="t"/>
              <a:pathLst>
                <a:path extrusionOk="0" fill="none" h="418" w="901">
                  <a:moveTo>
                    <a:pt x="900" y="1"/>
                  </a:moveTo>
                  <a:lnTo>
                    <a:pt x="0" y="418"/>
                  </a:ln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0" name="Google Shape;1380;p18"/>
            <p:cNvSpPr/>
            <p:nvPr/>
          </p:nvSpPr>
          <p:spPr>
            <a:xfrm>
              <a:off x="8505676" y="1839442"/>
              <a:ext cx="25235" cy="34559"/>
            </a:xfrm>
            <a:custGeom>
              <a:rect b="b" l="l" r="r" t="t"/>
              <a:pathLst>
                <a:path extrusionOk="0" fill="none" h="593" w="433">
                  <a:moveTo>
                    <a:pt x="432" y="0"/>
                  </a:moveTo>
                  <a:lnTo>
                    <a:pt x="0" y="593"/>
                  </a:ln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1" name="Google Shape;1381;p18"/>
            <p:cNvSpPr/>
            <p:nvPr/>
          </p:nvSpPr>
          <p:spPr>
            <a:xfrm>
              <a:off x="8516749" y="1885482"/>
              <a:ext cx="36308" cy="2215"/>
            </a:xfrm>
            <a:custGeom>
              <a:rect b="b" l="l" r="r" t="t"/>
              <a:pathLst>
                <a:path extrusionOk="0" fill="none" h="38" w="623">
                  <a:moveTo>
                    <a:pt x="623" y="1"/>
                  </a:moveTo>
                  <a:lnTo>
                    <a:pt x="1" y="37"/>
                  </a:ln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2" name="Google Shape;1382;p18"/>
            <p:cNvSpPr/>
            <p:nvPr/>
          </p:nvSpPr>
          <p:spPr>
            <a:xfrm>
              <a:off x="8264512" y="1934669"/>
              <a:ext cx="92316" cy="90855"/>
            </a:xfrm>
            <a:custGeom>
              <a:rect b="b" l="l" r="r" t="t"/>
              <a:pathLst>
                <a:path extrusionOk="0" h="1559" w="1584">
                  <a:moveTo>
                    <a:pt x="762" y="0"/>
                  </a:moveTo>
                  <a:cubicBezTo>
                    <a:pt x="396" y="0"/>
                    <a:pt x="0" y="40"/>
                    <a:pt x="17" y="233"/>
                  </a:cubicBezTo>
                  <a:cubicBezTo>
                    <a:pt x="38" y="416"/>
                    <a:pt x="264" y="456"/>
                    <a:pt x="460" y="456"/>
                  </a:cubicBezTo>
                  <a:cubicBezTo>
                    <a:pt x="618" y="456"/>
                    <a:pt x="757" y="430"/>
                    <a:pt x="757" y="430"/>
                  </a:cubicBezTo>
                  <a:lnTo>
                    <a:pt x="757" y="430"/>
                  </a:lnTo>
                  <a:cubicBezTo>
                    <a:pt x="757" y="430"/>
                    <a:pt x="135" y="642"/>
                    <a:pt x="259" y="913"/>
                  </a:cubicBezTo>
                  <a:cubicBezTo>
                    <a:pt x="297" y="989"/>
                    <a:pt x="371" y="1015"/>
                    <a:pt x="457" y="1015"/>
                  </a:cubicBezTo>
                  <a:cubicBezTo>
                    <a:pt x="674" y="1015"/>
                    <a:pt x="969" y="847"/>
                    <a:pt x="969" y="847"/>
                  </a:cubicBezTo>
                  <a:lnTo>
                    <a:pt x="969" y="847"/>
                  </a:lnTo>
                  <a:cubicBezTo>
                    <a:pt x="969" y="847"/>
                    <a:pt x="574" y="1521"/>
                    <a:pt x="874" y="1557"/>
                  </a:cubicBezTo>
                  <a:cubicBezTo>
                    <a:pt x="878" y="1558"/>
                    <a:pt x="883" y="1558"/>
                    <a:pt x="887" y="1558"/>
                  </a:cubicBezTo>
                  <a:cubicBezTo>
                    <a:pt x="1186" y="1558"/>
                    <a:pt x="1584" y="635"/>
                    <a:pt x="1584" y="635"/>
                  </a:cubicBezTo>
                  <a:cubicBezTo>
                    <a:pt x="1584" y="635"/>
                    <a:pt x="1525" y="20"/>
                    <a:pt x="1342" y="20"/>
                  </a:cubicBezTo>
                  <a:cubicBezTo>
                    <a:pt x="1269" y="20"/>
                    <a:pt x="1023" y="0"/>
                    <a:pt x="7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3" name="Google Shape;1383;p18"/>
            <p:cNvSpPr/>
            <p:nvPr/>
          </p:nvSpPr>
          <p:spPr>
            <a:xfrm>
              <a:off x="8310729" y="1948190"/>
              <a:ext cx="52510" cy="23952"/>
            </a:xfrm>
            <a:custGeom>
              <a:rect b="b" l="l" r="r" t="t"/>
              <a:pathLst>
                <a:path extrusionOk="0" fill="none" h="411" w="901">
                  <a:moveTo>
                    <a:pt x="0" y="410"/>
                  </a:moveTo>
                  <a:lnTo>
                    <a:pt x="901" y="1"/>
                  </a:ln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4" name="Google Shape;1384;p18"/>
            <p:cNvSpPr/>
            <p:nvPr/>
          </p:nvSpPr>
          <p:spPr>
            <a:xfrm>
              <a:off x="8333749" y="1957572"/>
              <a:ext cx="25235" cy="34617"/>
            </a:xfrm>
            <a:custGeom>
              <a:rect b="b" l="l" r="r" t="t"/>
              <a:pathLst>
                <a:path extrusionOk="0" fill="none" h="594" w="433">
                  <a:moveTo>
                    <a:pt x="0" y="593"/>
                  </a:moveTo>
                  <a:lnTo>
                    <a:pt x="432" y="1"/>
                  </a:ln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5" name="Google Shape;1385;p18"/>
            <p:cNvSpPr/>
            <p:nvPr/>
          </p:nvSpPr>
          <p:spPr>
            <a:xfrm>
              <a:off x="8311544" y="1943935"/>
              <a:ext cx="36367" cy="2156"/>
            </a:xfrm>
            <a:custGeom>
              <a:rect b="b" l="l" r="r" t="t"/>
              <a:pathLst>
                <a:path extrusionOk="0" fill="none" h="37" w="624">
                  <a:moveTo>
                    <a:pt x="1" y="37"/>
                  </a:moveTo>
                  <a:lnTo>
                    <a:pt x="623" y="0"/>
                  </a:ln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6" name="Google Shape;1386;p18"/>
            <p:cNvSpPr/>
            <p:nvPr/>
          </p:nvSpPr>
          <p:spPr>
            <a:xfrm>
              <a:off x="8320112" y="1819627"/>
              <a:ext cx="224436" cy="196628"/>
            </a:xfrm>
            <a:custGeom>
              <a:rect b="b" l="l" r="r" t="t"/>
              <a:pathLst>
                <a:path extrusionOk="0" h="3374" w="3851">
                  <a:moveTo>
                    <a:pt x="1929" y="0"/>
                  </a:moveTo>
                  <a:cubicBezTo>
                    <a:pt x="1681" y="0"/>
                    <a:pt x="1430" y="55"/>
                    <a:pt x="1193" y="172"/>
                  </a:cubicBezTo>
                  <a:cubicBezTo>
                    <a:pt x="352" y="574"/>
                    <a:pt x="0" y="1584"/>
                    <a:pt x="410" y="2426"/>
                  </a:cubicBezTo>
                  <a:cubicBezTo>
                    <a:pt x="704" y="3024"/>
                    <a:pt x="1305" y="3373"/>
                    <a:pt x="1929" y="3373"/>
                  </a:cubicBezTo>
                  <a:cubicBezTo>
                    <a:pt x="2177" y="3373"/>
                    <a:pt x="2428" y="3318"/>
                    <a:pt x="2665" y="3202"/>
                  </a:cubicBezTo>
                  <a:cubicBezTo>
                    <a:pt x="3499" y="2799"/>
                    <a:pt x="3850" y="1789"/>
                    <a:pt x="3448" y="948"/>
                  </a:cubicBezTo>
                  <a:cubicBezTo>
                    <a:pt x="3154" y="350"/>
                    <a:pt x="2553" y="0"/>
                    <a:pt x="192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7" name="Google Shape;1387;p18"/>
            <p:cNvSpPr/>
            <p:nvPr/>
          </p:nvSpPr>
          <p:spPr>
            <a:xfrm>
              <a:off x="8333341" y="1911940"/>
              <a:ext cx="34152" cy="79840"/>
            </a:xfrm>
            <a:custGeom>
              <a:rect b="b" l="l" r="r" t="t"/>
              <a:pathLst>
                <a:path extrusionOk="0" fill="none" h="1370" w="586">
                  <a:moveTo>
                    <a:pt x="586" y="1369"/>
                  </a:moveTo>
                  <a:cubicBezTo>
                    <a:pt x="417" y="1223"/>
                    <a:pt x="286" y="1047"/>
                    <a:pt x="183" y="842"/>
                  </a:cubicBezTo>
                  <a:cubicBezTo>
                    <a:pt x="51" y="571"/>
                    <a:pt x="0" y="279"/>
                    <a:pt x="15" y="0"/>
                  </a:cubicBez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8" name="Google Shape;1388;p18"/>
            <p:cNvSpPr/>
            <p:nvPr/>
          </p:nvSpPr>
          <p:spPr>
            <a:xfrm>
              <a:off x="8494545" y="1841948"/>
              <a:ext cx="36775" cy="78558"/>
            </a:xfrm>
            <a:custGeom>
              <a:rect b="b" l="l" r="r" t="t"/>
              <a:pathLst>
                <a:path extrusionOk="0" fill="none" h="1348" w="631">
                  <a:moveTo>
                    <a:pt x="1" y="1"/>
                  </a:moveTo>
                  <a:cubicBezTo>
                    <a:pt x="184" y="147"/>
                    <a:pt x="338" y="338"/>
                    <a:pt x="455" y="565"/>
                  </a:cubicBezTo>
                  <a:cubicBezTo>
                    <a:pt x="572" y="821"/>
                    <a:pt x="630" y="1084"/>
                    <a:pt x="623" y="1348"/>
                  </a:cubicBez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89" name="Google Shape;1389;p18"/>
          <p:cNvGrpSpPr/>
          <p:nvPr/>
        </p:nvGrpSpPr>
        <p:grpSpPr>
          <a:xfrm rot="10800000">
            <a:off x="8756112" y="1987832"/>
            <a:ext cx="504395" cy="383089"/>
            <a:chOff x="8053419" y="1138177"/>
            <a:chExt cx="504395" cy="383089"/>
          </a:xfrm>
        </p:grpSpPr>
        <p:sp>
          <p:nvSpPr>
            <p:cNvPr id="1390" name="Google Shape;1390;p18"/>
            <p:cNvSpPr/>
            <p:nvPr/>
          </p:nvSpPr>
          <p:spPr>
            <a:xfrm rot="4500031">
              <a:off x="8417802" y="1382714"/>
              <a:ext cx="130196" cy="120227"/>
            </a:xfrm>
            <a:custGeom>
              <a:rect b="b" l="l" r="r" t="t"/>
              <a:pathLst>
                <a:path extrusionOk="0" h="2002" w="2168">
                  <a:moveTo>
                    <a:pt x="511" y="1"/>
                  </a:moveTo>
                  <a:cubicBezTo>
                    <a:pt x="498" y="1"/>
                    <a:pt x="484" y="2"/>
                    <a:pt x="469" y="6"/>
                  </a:cubicBezTo>
                  <a:cubicBezTo>
                    <a:pt x="103" y="86"/>
                    <a:pt x="1" y="1367"/>
                    <a:pt x="1" y="1367"/>
                  </a:cubicBezTo>
                  <a:cubicBezTo>
                    <a:pt x="1" y="1367"/>
                    <a:pt x="285" y="2002"/>
                    <a:pt x="495" y="2002"/>
                  </a:cubicBezTo>
                  <a:cubicBezTo>
                    <a:pt x="506" y="2002"/>
                    <a:pt x="517" y="2000"/>
                    <a:pt x="528" y="1996"/>
                  </a:cubicBezTo>
                  <a:cubicBezTo>
                    <a:pt x="740" y="1923"/>
                    <a:pt x="2167" y="1587"/>
                    <a:pt x="1999" y="1213"/>
                  </a:cubicBezTo>
                  <a:cubicBezTo>
                    <a:pt x="1949" y="1102"/>
                    <a:pt x="1845" y="1063"/>
                    <a:pt x="1724" y="1063"/>
                  </a:cubicBezTo>
                  <a:cubicBezTo>
                    <a:pt x="1441" y="1063"/>
                    <a:pt x="1062" y="1279"/>
                    <a:pt x="1062" y="1279"/>
                  </a:cubicBezTo>
                  <a:cubicBezTo>
                    <a:pt x="1062" y="1279"/>
                    <a:pt x="1706" y="781"/>
                    <a:pt x="1443" y="518"/>
                  </a:cubicBezTo>
                  <a:cubicBezTo>
                    <a:pt x="1398" y="472"/>
                    <a:pt x="1344" y="453"/>
                    <a:pt x="1286" y="453"/>
                  </a:cubicBezTo>
                  <a:cubicBezTo>
                    <a:pt x="1011" y="453"/>
                    <a:pt x="638" y="877"/>
                    <a:pt x="638" y="877"/>
                  </a:cubicBezTo>
                  <a:cubicBezTo>
                    <a:pt x="638" y="877"/>
                    <a:pt x="819" y="1"/>
                    <a:pt x="51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1" name="Google Shape;1391;p18"/>
            <p:cNvSpPr/>
            <p:nvPr/>
          </p:nvSpPr>
          <p:spPr>
            <a:xfrm rot="4500031">
              <a:off x="8435369" y="1396278"/>
              <a:ext cx="41797" cy="40476"/>
            </a:xfrm>
            <a:custGeom>
              <a:rect b="b" l="l" r="r" t="t"/>
              <a:pathLst>
                <a:path extrusionOk="0" fill="none" h="674" w="696">
                  <a:moveTo>
                    <a:pt x="696" y="0"/>
                  </a:moveTo>
                  <a:lnTo>
                    <a:pt x="0" y="673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2" name="Google Shape;1392;p18"/>
            <p:cNvSpPr/>
            <p:nvPr/>
          </p:nvSpPr>
          <p:spPr>
            <a:xfrm rot="4500031">
              <a:off x="8456903" y="1379878"/>
              <a:ext cx="12371" cy="40897"/>
            </a:xfrm>
            <a:custGeom>
              <a:rect b="b" l="l" r="r" t="t"/>
              <a:pathLst>
                <a:path extrusionOk="0" fill="none" h="681" w="206">
                  <a:moveTo>
                    <a:pt x="206" y="0"/>
                  </a:moveTo>
                  <a:lnTo>
                    <a:pt x="1" y="68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3" name="Google Shape;1393;p18"/>
            <p:cNvSpPr/>
            <p:nvPr/>
          </p:nvSpPr>
          <p:spPr>
            <a:xfrm rot="4500031">
              <a:off x="8430916" y="1423986"/>
              <a:ext cx="33930" cy="14113"/>
            </a:xfrm>
            <a:custGeom>
              <a:rect b="b" l="l" r="r" t="t"/>
              <a:pathLst>
                <a:path extrusionOk="0" fill="none" h="235" w="565">
                  <a:moveTo>
                    <a:pt x="564" y="0"/>
                  </a:moveTo>
                  <a:lnTo>
                    <a:pt x="1" y="234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4" name="Google Shape;1394;p18"/>
            <p:cNvSpPr/>
            <p:nvPr/>
          </p:nvSpPr>
          <p:spPr>
            <a:xfrm rot="4500031">
              <a:off x="8063228" y="1156494"/>
              <a:ext cx="130136" cy="120167"/>
            </a:xfrm>
            <a:custGeom>
              <a:rect b="b" l="l" r="r" t="t"/>
              <a:pathLst>
                <a:path extrusionOk="0" h="2001" w="2167">
                  <a:moveTo>
                    <a:pt x="1669" y="1"/>
                  </a:moveTo>
                  <a:cubicBezTo>
                    <a:pt x="1659" y="1"/>
                    <a:pt x="1649" y="2"/>
                    <a:pt x="1640" y="5"/>
                  </a:cubicBezTo>
                  <a:cubicBezTo>
                    <a:pt x="1427" y="78"/>
                    <a:pt x="0" y="415"/>
                    <a:pt x="169" y="788"/>
                  </a:cubicBezTo>
                  <a:cubicBezTo>
                    <a:pt x="219" y="897"/>
                    <a:pt x="322" y="935"/>
                    <a:pt x="442" y="935"/>
                  </a:cubicBezTo>
                  <a:cubicBezTo>
                    <a:pt x="726" y="935"/>
                    <a:pt x="1105" y="722"/>
                    <a:pt x="1105" y="722"/>
                  </a:cubicBezTo>
                  <a:lnTo>
                    <a:pt x="1105" y="722"/>
                  </a:lnTo>
                  <a:cubicBezTo>
                    <a:pt x="1105" y="722"/>
                    <a:pt x="461" y="1220"/>
                    <a:pt x="725" y="1483"/>
                  </a:cubicBezTo>
                  <a:cubicBezTo>
                    <a:pt x="770" y="1530"/>
                    <a:pt x="823" y="1549"/>
                    <a:pt x="881" y="1549"/>
                  </a:cubicBezTo>
                  <a:cubicBezTo>
                    <a:pt x="1156" y="1549"/>
                    <a:pt x="1530" y="1125"/>
                    <a:pt x="1530" y="1125"/>
                  </a:cubicBezTo>
                  <a:lnTo>
                    <a:pt x="1530" y="1125"/>
                  </a:lnTo>
                  <a:cubicBezTo>
                    <a:pt x="1530" y="1125"/>
                    <a:pt x="1348" y="2001"/>
                    <a:pt x="1656" y="2001"/>
                  </a:cubicBezTo>
                  <a:cubicBezTo>
                    <a:pt x="1670" y="2001"/>
                    <a:pt x="1683" y="1999"/>
                    <a:pt x="1698" y="1996"/>
                  </a:cubicBezTo>
                  <a:cubicBezTo>
                    <a:pt x="2064" y="1915"/>
                    <a:pt x="2167" y="634"/>
                    <a:pt x="2167" y="634"/>
                  </a:cubicBezTo>
                  <a:cubicBezTo>
                    <a:pt x="2167" y="634"/>
                    <a:pt x="1880" y="1"/>
                    <a:pt x="16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5" name="Google Shape;1395;p18"/>
            <p:cNvSpPr/>
            <p:nvPr/>
          </p:nvSpPr>
          <p:spPr>
            <a:xfrm rot="4500031">
              <a:off x="8142554" y="1222974"/>
              <a:ext cx="40957" cy="40897"/>
            </a:xfrm>
            <a:custGeom>
              <a:rect b="b" l="l" r="r" t="t"/>
              <a:pathLst>
                <a:path extrusionOk="0" fill="none" h="681" w="682">
                  <a:moveTo>
                    <a:pt x="1" y="681"/>
                  </a:moveTo>
                  <a:lnTo>
                    <a:pt x="682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6" name="Google Shape;1396;p18"/>
            <p:cNvSpPr/>
            <p:nvPr/>
          </p:nvSpPr>
          <p:spPr>
            <a:xfrm rot="4500031">
              <a:off x="8150881" y="1238807"/>
              <a:ext cx="11530" cy="41377"/>
            </a:xfrm>
            <a:custGeom>
              <a:rect b="b" l="l" r="r" t="t"/>
              <a:pathLst>
                <a:path extrusionOk="0" fill="none" h="689" w="192">
                  <a:moveTo>
                    <a:pt x="1" y="689"/>
                  </a:moveTo>
                  <a:lnTo>
                    <a:pt x="191" y="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7" name="Google Shape;1397;p18"/>
            <p:cNvSpPr/>
            <p:nvPr/>
          </p:nvSpPr>
          <p:spPr>
            <a:xfrm rot="4500031">
              <a:off x="8154610" y="1221427"/>
              <a:ext cx="33510" cy="14533"/>
            </a:xfrm>
            <a:custGeom>
              <a:rect b="b" l="l" r="r" t="t"/>
              <a:pathLst>
                <a:path extrusionOk="0" fill="none" h="242" w="558">
                  <a:moveTo>
                    <a:pt x="1" y="242"/>
                  </a:moveTo>
                  <a:lnTo>
                    <a:pt x="557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8" name="Google Shape;1398;p18"/>
            <p:cNvSpPr/>
            <p:nvPr/>
          </p:nvSpPr>
          <p:spPr>
            <a:xfrm rot="4500031">
              <a:off x="8168501" y="1200495"/>
              <a:ext cx="276127" cy="259732"/>
            </a:xfrm>
            <a:custGeom>
              <a:rect b="b" l="l" r="r" t="t"/>
              <a:pathLst>
                <a:path extrusionOk="0" h="4325" w="4598">
                  <a:moveTo>
                    <a:pt x="3243" y="0"/>
                  </a:moveTo>
                  <a:cubicBezTo>
                    <a:pt x="2932" y="0"/>
                    <a:pt x="2622" y="117"/>
                    <a:pt x="2387" y="353"/>
                  </a:cubicBezTo>
                  <a:lnTo>
                    <a:pt x="491" y="2226"/>
                  </a:lnTo>
                  <a:cubicBezTo>
                    <a:pt x="8" y="2702"/>
                    <a:pt x="1" y="3478"/>
                    <a:pt x="476" y="3961"/>
                  </a:cubicBezTo>
                  <a:cubicBezTo>
                    <a:pt x="715" y="4204"/>
                    <a:pt x="1029" y="4324"/>
                    <a:pt x="1345" y="4324"/>
                  </a:cubicBezTo>
                  <a:cubicBezTo>
                    <a:pt x="1657" y="4324"/>
                    <a:pt x="1970" y="4205"/>
                    <a:pt x="2211" y="3968"/>
                  </a:cubicBezTo>
                  <a:lnTo>
                    <a:pt x="4107" y="2102"/>
                  </a:lnTo>
                  <a:cubicBezTo>
                    <a:pt x="4590" y="1626"/>
                    <a:pt x="4597" y="850"/>
                    <a:pt x="4121" y="367"/>
                  </a:cubicBezTo>
                  <a:cubicBezTo>
                    <a:pt x="3881" y="123"/>
                    <a:pt x="3562" y="0"/>
                    <a:pt x="324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9" name="Google Shape;1399;p18"/>
            <p:cNvSpPr/>
            <p:nvPr/>
          </p:nvSpPr>
          <p:spPr>
            <a:xfrm rot="4500031">
              <a:off x="8182795" y="1268806"/>
              <a:ext cx="78310" cy="78310"/>
            </a:xfrm>
            <a:custGeom>
              <a:rect b="b" l="l" r="r" t="t"/>
              <a:pathLst>
                <a:path extrusionOk="0" fill="none" h="1304" w="1304">
                  <a:moveTo>
                    <a:pt x="1069" y="1076"/>
                  </a:moveTo>
                  <a:cubicBezTo>
                    <a:pt x="835" y="1303"/>
                    <a:pt x="462" y="1303"/>
                    <a:pt x="235" y="1069"/>
                  </a:cubicBezTo>
                  <a:cubicBezTo>
                    <a:pt x="1" y="835"/>
                    <a:pt x="8" y="462"/>
                    <a:pt x="235" y="235"/>
                  </a:cubicBezTo>
                  <a:cubicBezTo>
                    <a:pt x="469" y="0"/>
                    <a:pt x="843" y="8"/>
                    <a:pt x="1077" y="235"/>
                  </a:cubicBezTo>
                  <a:cubicBezTo>
                    <a:pt x="1304" y="469"/>
                    <a:pt x="1304" y="842"/>
                    <a:pt x="1069" y="1076"/>
                  </a:cubicBezTo>
                  <a:close/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0" name="Google Shape;1400;p18"/>
            <p:cNvSpPr/>
            <p:nvPr/>
          </p:nvSpPr>
          <p:spPr>
            <a:xfrm rot="4500031">
              <a:off x="8299905" y="1245805"/>
              <a:ext cx="70863" cy="70383"/>
            </a:xfrm>
            <a:custGeom>
              <a:rect b="b" l="l" r="r" t="t"/>
              <a:pathLst>
                <a:path extrusionOk="0" fill="none" h="1172" w="1180">
                  <a:moveTo>
                    <a:pt x="1" y="784"/>
                  </a:moveTo>
                  <a:cubicBezTo>
                    <a:pt x="30" y="842"/>
                    <a:pt x="59" y="894"/>
                    <a:pt x="111" y="938"/>
                  </a:cubicBezTo>
                  <a:cubicBezTo>
                    <a:pt x="338" y="1172"/>
                    <a:pt x="711" y="1172"/>
                    <a:pt x="945" y="945"/>
                  </a:cubicBezTo>
                  <a:cubicBezTo>
                    <a:pt x="1179" y="718"/>
                    <a:pt x="1179" y="337"/>
                    <a:pt x="952" y="110"/>
                  </a:cubicBezTo>
                  <a:cubicBezTo>
                    <a:pt x="901" y="59"/>
                    <a:pt x="850" y="23"/>
                    <a:pt x="791" y="1"/>
                  </a:cubicBez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1" name="Google Shape;1401;p18"/>
            <p:cNvSpPr/>
            <p:nvPr/>
          </p:nvSpPr>
          <p:spPr>
            <a:xfrm rot="4500031">
              <a:off x="8404312" y="1361587"/>
              <a:ext cx="60294" cy="38735"/>
            </a:xfrm>
            <a:custGeom>
              <a:rect b="b" l="l" r="r" t="t"/>
              <a:pathLst>
                <a:path extrusionOk="0" fill="none" h="645" w="1004">
                  <a:moveTo>
                    <a:pt x="1" y="0"/>
                  </a:moveTo>
                  <a:cubicBezTo>
                    <a:pt x="1" y="147"/>
                    <a:pt x="59" y="293"/>
                    <a:pt x="169" y="410"/>
                  </a:cubicBezTo>
                  <a:cubicBezTo>
                    <a:pt x="396" y="644"/>
                    <a:pt x="769" y="644"/>
                    <a:pt x="1003" y="418"/>
                  </a:cubicBez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2" name="Google Shape;1402;p18"/>
            <p:cNvSpPr/>
            <p:nvPr/>
          </p:nvSpPr>
          <p:spPr>
            <a:xfrm rot="4500031">
              <a:off x="8296183" y="1369418"/>
              <a:ext cx="73025" cy="73506"/>
            </a:xfrm>
            <a:custGeom>
              <a:rect b="b" l="l" r="r" t="t"/>
              <a:pathLst>
                <a:path extrusionOk="0" fill="none" h="1224" w="1216">
                  <a:moveTo>
                    <a:pt x="1216" y="484"/>
                  </a:moveTo>
                  <a:cubicBezTo>
                    <a:pt x="1186" y="396"/>
                    <a:pt x="1142" y="308"/>
                    <a:pt x="1069" y="235"/>
                  </a:cubicBezTo>
                  <a:cubicBezTo>
                    <a:pt x="842" y="1"/>
                    <a:pt x="469" y="1"/>
                    <a:pt x="235" y="228"/>
                  </a:cubicBezTo>
                  <a:cubicBezTo>
                    <a:pt x="0" y="455"/>
                    <a:pt x="0" y="835"/>
                    <a:pt x="227" y="1062"/>
                  </a:cubicBezTo>
                  <a:cubicBezTo>
                    <a:pt x="308" y="1143"/>
                    <a:pt x="403" y="1194"/>
                    <a:pt x="498" y="1223"/>
                  </a:cubicBez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3" name="Google Shape;1403;p18"/>
            <p:cNvSpPr/>
            <p:nvPr/>
          </p:nvSpPr>
          <p:spPr>
            <a:xfrm rot="4500031">
              <a:off x="8156437" y="1227277"/>
              <a:ext cx="62456" cy="65098"/>
            </a:xfrm>
            <a:custGeom>
              <a:rect b="b" l="l" r="r" t="t"/>
              <a:pathLst>
                <a:path extrusionOk="0" fill="none" h="1084" w="1040">
                  <a:moveTo>
                    <a:pt x="1040" y="1084"/>
                  </a:moveTo>
                  <a:cubicBezTo>
                    <a:pt x="783" y="1047"/>
                    <a:pt x="542" y="930"/>
                    <a:pt x="344" y="732"/>
                  </a:cubicBezTo>
                  <a:lnTo>
                    <a:pt x="344" y="732"/>
                  </a:lnTo>
                  <a:cubicBezTo>
                    <a:pt x="139" y="527"/>
                    <a:pt x="30" y="264"/>
                    <a:pt x="0" y="0"/>
                  </a:cubicBez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4" name="Google Shape;1404;p18"/>
            <p:cNvSpPr/>
            <p:nvPr/>
          </p:nvSpPr>
          <p:spPr>
            <a:xfrm rot="4500031">
              <a:off x="8396998" y="1369528"/>
              <a:ext cx="62456" cy="59393"/>
            </a:xfrm>
            <a:custGeom>
              <a:rect b="b" l="l" r="r" t="t"/>
              <a:pathLst>
                <a:path extrusionOk="0" fill="none" h="989" w="1040">
                  <a:moveTo>
                    <a:pt x="0" y="1"/>
                  </a:moveTo>
                  <a:cubicBezTo>
                    <a:pt x="257" y="37"/>
                    <a:pt x="505" y="154"/>
                    <a:pt x="703" y="359"/>
                  </a:cubicBezTo>
                  <a:lnTo>
                    <a:pt x="703" y="359"/>
                  </a:lnTo>
                  <a:cubicBezTo>
                    <a:pt x="886" y="535"/>
                    <a:pt x="996" y="762"/>
                    <a:pt x="1040" y="989"/>
                  </a:cubicBez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05" name="Google Shape;1405;p18"/>
          <p:cNvGrpSpPr/>
          <p:nvPr/>
        </p:nvGrpSpPr>
        <p:grpSpPr>
          <a:xfrm rot="5050112">
            <a:off x="1731244" y="4847807"/>
            <a:ext cx="446655" cy="401314"/>
            <a:chOff x="4625558" y="-87319"/>
            <a:chExt cx="446666" cy="401324"/>
          </a:xfrm>
        </p:grpSpPr>
        <p:sp>
          <p:nvSpPr>
            <p:cNvPr id="1406" name="Google Shape;1406;p18"/>
            <p:cNvSpPr/>
            <p:nvPr/>
          </p:nvSpPr>
          <p:spPr>
            <a:xfrm rot="53098">
              <a:off x="4941110" y="-86320"/>
              <a:ext cx="130193" cy="120224"/>
            </a:xfrm>
            <a:custGeom>
              <a:rect b="b" l="l" r="r" t="t"/>
              <a:pathLst>
                <a:path extrusionOk="0" h="2002" w="2168">
                  <a:moveTo>
                    <a:pt x="511" y="1"/>
                  </a:moveTo>
                  <a:cubicBezTo>
                    <a:pt x="498" y="1"/>
                    <a:pt x="484" y="2"/>
                    <a:pt x="469" y="6"/>
                  </a:cubicBezTo>
                  <a:cubicBezTo>
                    <a:pt x="103" y="86"/>
                    <a:pt x="1" y="1367"/>
                    <a:pt x="1" y="1367"/>
                  </a:cubicBezTo>
                  <a:cubicBezTo>
                    <a:pt x="1" y="1367"/>
                    <a:pt x="285" y="2002"/>
                    <a:pt x="495" y="2002"/>
                  </a:cubicBezTo>
                  <a:cubicBezTo>
                    <a:pt x="506" y="2002"/>
                    <a:pt x="517" y="2000"/>
                    <a:pt x="528" y="1996"/>
                  </a:cubicBezTo>
                  <a:cubicBezTo>
                    <a:pt x="740" y="1923"/>
                    <a:pt x="2167" y="1587"/>
                    <a:pt x="1999" y="1213"/>
                  </a:cubicBezTo>
                  <a:cubicBezTo>
                    <a:pt x="1949" y="1102"/>
                    <a:pt x="1845" y="1063"/>
                    <a:pt x="1724" y="1063"/>
                  </a:cubicBezTo>
                  <a:cubicBezTo>
                    <a:pt x="1441" y="1063"/>
                    <a:pt x="1062" y="1279"/>
                    <a:pt x="1062" y="1279"/>
                  </a:cubicBezTo>
                  <a:cubicBezTo>
                    <a:pt x="1062" y="1279"/>
                    <a:pt x="1706" y="781"/>
                    <a:pt x="1443" y="518"/>
                  </a:cubicBezTo>
                  <a:cubicBezTo>
                    <a:pt x="1398" y="472"/>
                    <a:pt x="1344" y="453"/>
                    <a:pt x="1286" y="453"/>
                  </a:cubicBezTo>
                  <a:cubicBezTo>
                    <a:pt x="1011" y="453"/>
                    <a:pt x="638" y="877"/>
                    <a:pt x="638" y="877"/>
                  </a:cubicBezTo>
                  <a:cubicBezTo>
                    <a:pt x="638" y="877"/>
                    <a:pt x="819" y="1"/>
                    <a:pt x="5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7" name="Google Shape;1407;p18"/>
            <p:cNvSpPr/>
            <p:nvPr/>
          </p:nvSpPr>
          <p:spPr>
            <a:xfrm rot="53098">
              <a:off x="4952713" y="-28031"/>
              <a:ext cx="41796" cy="40475"/>
            </a:xfrm>
            <a:custGeom>
              <a:rect b="b" l="l" r="r" t="t"/>
              <a:pathLst>
                <a:path extrusionOk="0" fill="none" h="674" w="696">
                  <a:moveTo>
                    <a:pt x="696" y="0"/>
                  </a:moveTo>
                  <a:lnTo>
                    <a:pt x="0" y="673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8" name="Google Shape;1408;p18"/>
            <p:cNvSpPr/>
            <p:nvPr/>
          </p:nvSpPr>
          <p:spPr>
            <a:xfrm rot="53098">
              <a:off x="4953722" y="-39234"/>
              <a:ext cx="12371" cy="40896"/>
            </a:xfrm>
            <a:custGeom>
              <a:rect b="b" l="l" r="r" t="t"/>
              <a:pathLst>
                <a:path extrusionOk="0" fill="none" h="681" w="206">
                  <a:moveTo>
                    <a:pt x="206" y="0"/>
                  </a:moveTo>
                  <a:lnTo>
                    <a:pt x="1" y="68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9" name="Google Shape;1409;p18"/>
            <p:cNvSpPr/>
            <p:nvPr/>
          </p:nvSpPr>
          <p:spPr>
            <a:xfrm rot="53098">
              <a:off x="4968322" y="-2808"/>
              <a:ext cx="33929" cy="14112"/>
            </a:xfrm>
            <a:custGeom>
              <a:rect b="b" l="l" r="r" t="t"/>
              <a:pathLst>
                <a:path extrusionOk="0" fill="none" h="235" w="565">
                  <a:moveTo>
                    <a:pt x="564" y="0"/>
                  </a:moveTo>
                  <a:lnTo>
                    <a:pt x="1" y="234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0" name="Google Shape;1410;p18"/>
            <p:cNvSpPr/>
            <p:nvPr/>
          </p:nvSpPr>
          <p:spPr>
            <a:xfrm rot="53098">
              <a:off x="4626478" y="192843"/>
              <a:ext cx="130133" cy="120164"/>
            </a:xfrm>
            <a:custGeom>
              <a:rect b="b" l="l" r="r" t="t"/>
              <a:pathLst>
                <a:path extrusionOk="0" h="2001" w="2167">
                  <a:moveTo>
                    <a:pt x="1669" y="1"/>
                  </a:moveTo>
                  <a:cubicBezTo>
                    <a:pt x="1659" y="1"/>
                    <a:pt x="1649" y="2"/>
                    <a:pt x="1640" y="5"/>
                  </a:cubicBezTo>
                  <a:cubicBezTo>
                    <a:pt x="1427" y="78"/>
                    <a:pt x="0" y="415"/>
                    <a:pt x="169" y="788"/>
                  </a:cubicBezTo>
                  <a:cubicBezTo>
                    <a:pt x="219" y="897"/>
                    <a:pt x="322" y="935"/>
                    <a:pt x="442" y="935"/>
                  </a:cubicBezTo>
                  <a:cubicBezTo>
                    <a:pt x="726" y="935"/>
                    <a:pt x="1105" y="722"/>
                    <a:pt x="1105" y="722"/>
                  </a:cubicBezTo>
                  <a:lnTo>
                    <a:pt x="1105" y="722"/>
                  </a:lnTo>
                  <a:cubicBezTo>
                    <a:pt x="1105" y="722"/>
                    <a:pt x="461" y="1220"/>
                    <a:pt x="725" y="1483"/>
                  </a:cubicBezTo>
                  <a:cubicBezTo>
                    <a:pt x="770" y="1530"/>
                    <a:pt x="823" y="1549"/>
                    <a:pt x="881" y="1549"/>
                  </a:cubicBezTo>
                  <a:cubicBezTo>
                    <a:pt x="1156" y="1549"/>
                    <a:pt x="1530" y="1125"/>
                    <a:pt x="1530" y="1125"/>
                  </a:cubicBezTo>
                  <a:lnTo>
                    <a:pt x="1530" y="1125"/>
                  </a:lnTo>
                  <a:cubicBezTo>
                    <a:pt x="1530" y="1125"/>
                    <a:pt x="1348" y="2001"/>
                    <a:pt x="1656" y="2001"/>
                  </a:cubicBezTo>
                  <a:cubicBezTo>
                    <a:pt x="1670" y="2001"/>
                    <a:pt x="1683" y="1999"/>
                    <a:pt x="1698" y="1996"/>
                  </a:cubicBezTo>
                  <a:cubicBezTo>
                    <a:pt x="2064" y="1915"/>
                    <a:pt x="2167" y="634"/>
                    <a:pt x="2167" y="634"/>
                  </a:cubicBezTo>
                  <a:cubicBezTo>
                    <a:pt x="2167" y="634"/>
                    <a:pt x="1880" y="1"/>
                    <a:pt x="16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1" name="Google Shape;1411;p18"/>
            <p:cNvSpPr/>
            <p:nvPr/>
          </p:nvSpPr>
          <p:spPr>
            <a:xfrm rot="53098">
              <a:off x="4706393" y="206416"/>
              <a:ext cx="40956" cy="40896"/>
            </a:xfrm>
            <a:custGeom>
              <a:rect b="b" l="l" r="r" t="t"/>
              <a:pathLst>
                <a:path extrusionOk="0" fill="none" h="681" w="682">
                  <a:moveTo>
                    <a:pt x="1" y="681"/>
                  </a:moveTo>
                  <a:lnTo>
                    <a:pt x="682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2" name="Google Shape;1412;p18"/>
            <p:cNvSpPr/>
            <p:nvPr/>
          </p:nvSpPr>
          <p:spPr>
            <a:xfrm rot="53098">
              <a:off x="4734817" y="216717"/>
              <a:ext cx="11530" cy="41376"/>
            </a:xfrm>
            <a:custGeom>
              <a:rect b="b" l="l" r="r" t="t"/>
              <a:pathLst>
                <a:path extrusionOk="0" fill="none" h="689" w="192">
                  <a:moveTo>
                    <a:pt x="1" y="689"/>
                  </a:moveTo>
                  <a:lnTo>
                    <a:pt x="191" y="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3" name="Google Shape;1413;p18"/>
            <p:cNvSpPr/>
            <p:nvPr/>
          </p:nvSpPr>
          <p:spPr>
            <a:xfrm rot="53098">
              <a:off x="4698231" y="207552"/>
              <a:ext cx="33509" cy="14533"/>
            </a:xfrm>
            <a:custGeom>
              <a:rect b="b" l="l" r="r" t="t"/>
              <a:pathLst>
                <a:path extrusionOk="0" fill="none" h="242" w="558">
                  <a:moveTo>
                    <a:pt x="1" y="242"/>
                  </a:moveTo>
                  <a:lnTo>
                    <a:pt x="557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4" name="Google Shape;1414;p18"/>
            <p:cNvSpPr/>
            <p:nvPr/>
          </p:nvSpPr>
          <p:spPr>
            <a:xfrm rot="53098">
              <a:off x="4711712" y="-17255"/>
              <a:ext cx="276120" cy="259726"/>
            </a:xfrm>
            <a:custGeom>
              <a:rect b="b" l="l" r="r" t="t"/>
              <a:pathLst>
                <a:path extrusionOk="0" h="4325" w="4598">
                  <a:moveTo>
                    <a:pt x="3243" y="0"/>
                  </a:moveTo>
                  <a:cubicBezTo>
                    <a:pt x="2932" y="0"/>
                    <a:pt x="2622" y="117"/>
                    <a:pt x="2387" y="353"/>
                  </a:cubicBezTo>
                  <a:lnTo>
                    <a:pt x="491" y="2226"/>
                  </a:lnTo>
                  <a:cubicBezTo>
                    <a:pt x="8" y="2702"/>
                    <a:pt x="1" y="3478"/>
                    <a:pt x="476" y="3961"/>
                  </a:cubicBezTo>
                  <a:cubicBezTo>
                    <a:pt x="715" y="4204"/>
                    <a:pt x="1029" y="4324"/>
                    <a:pt x="1345" y="4324"/>
                  </a:cubicBezTo>
                  <a:cubicBezTo>
                    <a:pt x="1657" y="4324"/>
                    <a:pt x="1970" y="4205"/>
                    <a:pt x="2211" y="3968"/>
                  </a:cubicBezTo>
                  <a:lnTo>
                    <a:pt x="4107" y="2102"/>
                  </a:lnTo>
                  <a:cubicBezTo>
                    <a:pt x="4590" y="1626"/>
                    <a:pt x="4597" y="850"/>
                    <a:pt x="4121" y="367"/>
                  </a:cubicBezTo>
                  <a:cubicBezTo>
                    <a:pt x="3881" y="123"/>
                    <a:pt x="3562" y="0"/>
                    <a:pt x="32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5" name="Google Shape;1415;p18"/>
            <p:cNvSpPr/>
            <p:nvPr/>
          </p:nvSpPr>
          <p:spPr>
            <a:xfrm rot="53098">
              <a:off x="4765915" y="148707"/>
              <a:ext cx="78308" cy="78308"/>
            </a:xfrm>
            <a:custGeom>
              <a:rect b="b" l="l" r="r" t="t"/>
              <a:pathLst>
                <a:path extrusionOk="0" fill="none" h="1304" w="1304">
                  <a:moveTo>
                    <a:pt x="1069" y="1076"/>
                  </a:moveTo>
                  <a:cubicBezTo>
                    <a:pt x="835" y="1303"/>
                    <a:pt x="462" y="1303"/>
                    <a:pt x="235" y="1069"/>
                  </a:cubicBezTo>
                  <a:cubicBezTo>
                    <a:pt x="1" y="835"/>
                    <a:pt x="8" y="462"/>
                    <a:pt x="235" y="235"/>
                  </a:cubicBezTo>
                  <a:cubicBezTo>
                    <a:pt x="469" y="0"/>
                    <a:pt x="843" y="8"/>
                    <a:pt x="1077" y="235"/>
                  </a:cubicBezTo>
                  <a:cubicBezTo>
                    <a:pt x="1304" y="469"/>
                    <a:pt x="1304" y="842"/>
                    <a:pt x="1069" y="1076"/>
                  </a:cubicBezTo>
                  <a:close/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6" name="Google Shape;1416;p18"/>
            <p:cNvSpPr/>
            <p:nvPr/>
          </p:nvSpPr>
          <p:spPr>
            <a:xfrm rot="53098">
              <a:off x="4774738" y="36235"/>
              <a:ext cx="70862" cy="70381"/>
            </a:xfrm>
            <a:custGeom>
              <a:rect b="b" l="l" r="r" t="t"/>
              <a:pathLst>
                <a:path extrusionOk="0" fill="none" h="1172" w="1180">
                  <a:moveTo>
                    <a:pt x="1" y="784"/>
                  </a:moveTo>
                  <a:cubicBezTo>
                    <a:pt x="30" y="842"/>
                    <a:pt x="59" y="894"/>
                    <a:pt x="111" y="938"/>
                  </a:cubicBezTo>
                  <a:cubicBezTo>
                    <a:pt x="338" y="1172"/>
                    <a:pt x="711" y="1172"/>
                    <a:pt x="945" y="945"/>
                  </a:cubicBezTo>
                  <a:cubicBezTo>
                    <a:pt x="1179" y="718"/>
                    <a:pt x="1179" y="337"/>
                    <a:pt x="952" y="110"/>
                  </a:cubicBezTo>
                  <a:cubicBezTo>
                    <a:pt x="901" y="59"/>
                    <a:pt x="850" y="23"/>
                    <a:pt x="791" y="1"/>
                  </a:cubicBez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7" name="Google Shape;1417;p18"/>
            <p:cNvSpPr/>
            <p:nvPr/>
          </p:nvSpPr>
          <p:spPr>
            <a:xfrm rot="53098">
              <a:off x="4903292" y="-15918"/>
              <a:ext cx="60292" cy="38734"/>
            </a:xfrm>
            <a:custGeom>
              <a:rect b="b" l="l" r="r" t="t"/>
              <a:pathLst>
                <a:path extrusionOk="0" fill="none" h="645" w="1004">
                  <a:moveTo>
                    <a:pt x="1" y="0"/>
                  </a:moveTo>
                  <a:cubicBezTo>
                    <a:pt x="1" y="147"/>
                    <a:pt x="59" y="293"/>
                    <a:pt x="169" y="410"/>
                  </a:cubicBezTo>
                  <a:cubicBezTo>
                    <a:pt x="396" y="644"/>
                    <a:pt x="769" y="644"/>
                    <a:pt x="1003" y="418"/>
                  </a:cubicBez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8" name="Google Shape;1418;p18"/>
            <p:cNvSpPr/>
            <p:nvPr/>
          </p:nvSpPr>
          <p:spPr>
            <a:xfrm rot="53098">
              <a:off x="4893328" y="71474"/>
              <a:ext cx="73023" cy="73504"/>
            </a:xfrm>
            <a:custGeom>
              <a:rect b="b" l="l" r="r" t="t"/>
              <a:pathLst>
                <a:path extrusionOk="0" fill="none" h="1224" w="1216">
                  <a:moveTo>
                    <a:pt x="1216" y="484"/>
                  </a:moveTo>
                  <a:cubicBezTo>
                    <a:pt x="1186" y="396"/>
                    <a:pt x="1142" y="308"/>
                    <a:pt x="1069" y="235"/>
                  </a:cubicBezTo>
                  <a:cubicBezTo>
                    <a:pt x="842" y="1"/>
                    <a:pt x="469" y="1"/>
                    <a:pt x="235" y="228"/>
                  </a:cubicBezTo>
                  <a:cubicBezTo>
                    <a:pt x="0" y="455"/>
                    <a:pt x="0" y="835"/>
                    <a:pt x="227" y="1062"/>
                  </a:cubicBezTo>
                  <a:cubicBezTo>
                    <a:pt x="308" y="1143"/>
                    <a:pt x="403" y="1194"/>
                    <a:pt x="498" y="1223"/>
                  </a:cubicBez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9" name="Google Shape;1419;p18"/>
            <p:cNvSpPr/>
            <p:nvPr/>
          </p:nvSpPr>
          <p:spPr>
            <a:xfrm rot="53098">
              <a:off x="4718162" y="175114"/>
              <a:ext cx="62454" cy="65097"/>
            </a:xfrm>
            <a:custGeom>
              <a:rect b="b" l="l" r="r" t="t"/>
              <a:pathLst>
                <a:path extrusionOk="0" fill="none" h="1084" w="1040">
                  <a:moveTo>
                    <a:pt x="1040" y="1084"/>
                  </a:moveTo>
                  <a:cubicBezTo>
                    <a:pt x="783" y="1047"/>
                    <a:pt x="542" y="930"/>
                    <a:pt x="344" y="732"/>
                  </a:cubicBezTo>
                  <a:lnTo>
                    <a:pt x="344" y="732"/>
                  </a:lnTo>
                  <a:cubicBezTo>
                    <a:pt x="139" y="527"/>
                    <a:pt x="30" y="264"/>
                    <a:pt x="0" y="0"/>
                  </a:cubicBez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0" name="Google Shape;1420;p18"/>
            <p:cNvSpPr/>
            <p:nvPr/>
          </p:nvSpPr>
          <p:spPr>
            <a:xfrm rot="53098">
              <a:off x="4918077" y="-15252"/>
              <a:ext cx="62454" cy="59392"/>
            </a:xfrm>
            <a:custGeom>
              <a:rect b="b" l="l" r="r" t="t"/>
              <a:pathLst>
                <a:path extrusionOk="0" fill="none" h="989" w="1040">
                  <a:moveTo>
                    <a:pt x="0" y="1"/>
                  </a:moveTo>
                  <a:cubicBezTo>
                    <a:pt x="257" y="37"/>
                    <a:pt x="505" y="154"/>
                    <a:pt x="703" y="359"/>
                  </a:cubicBezTo>
                  <a:lnTo>
                    <a:pt x="703" y="359"/>
                  </a:lnTo>
                  <a:cubicBezTo>
                    <a:pt x="886" y="535"/>
                    <a:pt x="996" y="762"/>
                    <a:pt x="1040" y="989"/>
                  </a:cubicBez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21" name="Google Shape;1421;p18"/>
          <p:cNvGrpSpPr/>
          <p:nvPr/>
        </p:nvGrpSpPr>
        <p:grpSpPr>
          <a:xfrm rot="6887493">
            <a:off x="7473551" y="185752"/>
            <a:ext cx="446647" cy="401307"/>
            <a:chOff x="4880520" y="4627406"/>
            <a:chExt cx="446666" cy="401324"/>
          </a:xfrm>
        </p:grpSpPr>
        <p:sp>
          <p:nvSpPr>
            <p:cNvPr id="1422" name="Google Shape;1422;p18"/>
            <p:cNvSpPr/>
            <p:nvPr/>
          </p:nvSpPr>
          <p:spPr>
            <a:xfrm rot="53098">
              <a:off x="5196073" y="4628405"/>
              <a:ext cx="130193" cy="120224"/>
            </a:xfrm>
            <a:custGeom>
              <a:rect b="b" l="l" r="r" t="t"/>
              <a:pathLst>
                <a:path extrusionOk="0" h="2002" w="2168">
                  <a:moveTo>
                    <a:pt x="511" y="1"/>
                  </a:moveTo>
                  <a:cubicBezTo>
                    <a:pt x="498" y="1"/>
                    <a:pt x="484" y="2"/>
                    <a:pt x="469" y="6"/>
                  </a:cubicBezTo>
                  <a:cubicBezTo>
                    <a:pt x="103" y="86"/>
                    <a:pt x="1" y="1367"/>
                    <a:pt x="1" y="1367"/>
                  </a:cubicBezTo>
                  <a:cubicBezTo>
                    <a:pt x="1" y="1367"/>
                    <a:pt x="285" y="2002"/>
                    <a:pt x="495" y="2002"/>
                  </a:cubicBezTo>
                  <a:cubicBezTo>
                    <a:pt x="506" y="2002"/>
                    <a:pt x="517" y="2000"/>
                    <a:pt x="528" y="1996"/>
                  </a:cubicBezTo>
                  <a:cubicBezTo>
                    <a:pt x="740" y="1923"/>
                    <a:pt x="2167" y="1587"/>
                    <a:pt x="1999" y="1213"/>
                  </a:cubicBezTo>
                  <a:cubicBezTo>
                    <a:pt x="1949" y="1102"/>
                    <a:pt x="1845" y="1063"/>
                    <a:pt x="1724" y="1063"/>
                  </a:cubicBezTo>
                  <a:cubicBezTo>
                    <a:pt x="1441" y="1063"/>
                    <a:pt x="1062" y="1279"/>
                    <a:pt x="1062" y="1279"/>
                  </a:cubicBezTo>
                  <a:cubicBezTo>
                    <a:pt x="1062" y="1279"/>
                    <a:pt x="1706" y="781"/>
                    <a:pt x="1443" y="518"/>
                  </a:cubicBezTo>
                  <a:cubicBezTo>
                    <a:pt x="1398" y="472"/>
                    <a:pt x="1344" y="453"/>
                    <a:pt x="1286" y="453"/>
                  </a:cubicBezTo>
                  <a:cubicBezTo>
                    <a:pt x="1011" y="453"/>
                    <a:pt x="638" y="877"/>
                    <a:pt x="638" y="877"/>
                  </a:cubicBezTo>
                  <a:cubicBezTo>
                    <a:pt x="638" y="877"/>
                    <a:pt x="819" y="1"/>
                    <a:pt x="5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3" name="Google Shape;1423;p18"/>
            <p:cNvSpPr/>
            <p:nvPr/>
          </p:nvSpPr>
          <p:spPr>
            <a:xfrm rot="53098">
              <a:off x="5207675" y="4686694"/>
              <a:ext cx="41796" cy="40475"/>
            </a:xfrm>
            <a:custGeom>
              <a:rect b="b" l="l" r="r" t="t"/>
              <a:pathLst>
                <a:path extrusionOk="0" fill="none" h="674" w="696">
                  <a:moveTo>
                    <a:pt x="696" y="0"/>
                  </a:moveTo>
                  <a:lnTo>
                    <a:pt x="0" y="673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4" name="Google Shape;1424;p18"/>
            <p:cNvSpPr/>
            <p:nvPr/>
          </p:nvSpPr>
          <p:spPr>
            <a:xfrm rot="53098">
              <a:off x="5208684" y="4675491"/>
              <a:ext cx="12371" cy="40896"/>
            </a:xfrm>
            <a:custGeom>
              <a:rect b="b" l="l" r="r" t="t"/>
              <a:pathLst>
                <a:path extrusionOk="0" fill="none" h="681" w="206">
                  <a:moveTo>
                    <a:pt x="206" y="0"/>
                  </a:moveTo>
                  <a:lnTo>
                    <a:pt x="1" y="68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5" name="Google Shape;1425;p18"/>
            <p:cNvSpPr/>
            <p:nvPr/>
          </p:nvSpPr>
          <p:spPr>
            <a:xfrm rot="53098">
              <a:off x="5223285" y="4711917"/>
              <a:ext cx="33929" cy="14112"/>
            </a:xfrm>
            <a:custGeom>
              <a:rect b="b" l="l" r="r" t="t"/>
              <a:pathLst>
                <a:path extrusionOk="0" fill="none" h="235" w="565">
                  <a:moveTo>
                    <a:pt x="564" y="0"/>
                  </a:moveTo>
                  <a:lnTo>
                    <a:pt x="1" y="234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6" name="Google Shape;1426;p18"/>
            <p:cNvSpPr/>
            <p:nvPr/>
          </p:nvSpPr>
          <p:spPr>
            <a:xfrm rot="53098">
              <a:off x="4881440" y="4907568"/>
              <a:ext cx="130133" cy="120164"/>
            </a:xfrm>
            <a:custGeom>
              <a:rect b="b" l="l" r="r" t="t"/>
              <a:pathLst>
                <a:path extrusionOk="0" h="2001" w="2167">
                  <a:moveTo>
                    <a:pt x="1669" y="1"/>
                  </a:moveTo>
                  <a:cubicBezTo>
                    <a:pt x="1659" y="1"/>
                    <a:pt x="1649" y="2"/>
                    <a:pt x="1640" y="5"/>
                  </a:cubicBezTo>
                  <a:cubicBezTo>
                    <a:pt x="1427" y="78"/>
                    <a:pt x="0" y="415"/>
                    <a:pt x="169" y="788"/>
                  </a:cubicBezTo>
                  <a:cubicBezTo>
                    <a:pt x="219" y="897"/>
                    <a:pt x="322" y="935"/>
                    <a:pt x="442" y="935"/>
                  </a:cubicBezTo>
                  <a:cubicBezTo>
                    <a:pt x="726" y="935"/>
                    <a:pt x="1105" y="722"/>
                    <a:pt x="1105" y="722"/>
                  </a:cubicBezTo>
                  <a:lnTo>
                    <a:pt x="1105" y="722"/>
                  </a:lnTo>
                  <a:cubicBezTo>
                    <a:pt x="1105" y="722"/>
                    <a:pt x="461" y="1220"/>
                    <a:pt x="725" y="1483"/>
                  </a:cubicBezTo>
                  <a:cubicBezTo>
                    <a:pt x="770" y="1530"/>
                    <a:pt x="823" y="1549"/>
                    <a:pt x="881" y="1549"/>
                  </a:cubicBezTo>
                  <a:cubicBezTo>
                    <a:pt x="1156" y="1549"/>
                    <a:pt x="1530" y="1125"/>
                    <a:pt x="1530" y="1125"/>
                  </a:cubicBezTo>
                  <a:lnTo>
                    <a:pt x="1530" y="1125"/>
                  </a:lnTo>
                  <a:cubicBezTo>
                    <a:pt x="1530" y="1125"/>
                    <a:pt x="1348" y="2001"/>
                    <a:pt x="1656" y="2001"/>
                  </a:cubicBezTo>
                  <a:cubicBezTo>
                    <a:pt x="1670" y="2001"/>
                    <a:pt x="1683" y="1999"/>
                    <a:pt x="1698" y="1996"/>
                  </a:cubicBezTo>
                  <a:cubicBezTo>
                    <a:pt x="2064" y="1915"/>
                    <a:pt x="2167" y="634"/>
                    <a:pt x="2167" y="634"/>
                  </a:cubicBezTo>
                  <a:cubicBezTo>
                    <a:pt x="2167" y="634"/>
                    <a:pt x="1880" y="1"/>
                    <a:pt x="166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7" name="Google Shape;1427;p18"/>
            <p:cNvSpPr/>
            <p:nvPr/>
          </p:nvSpPr>
          <p:spPr>
            <a:xfrm rot="53098">
              <a:off x="4961356" y="4921141"/>
              <a:ext cx="40956" cy="40896"/>
            </a:xfrm>
            <a:custGeom>
              <a:rect b="b" l="l" r="r" t="t"/>
              <a:pathLst>
                <a:path extrusionOk="0" fill="none" h="681" w="682">
                  <a:moveTo>
                    <a:pt x="1" y="681"/>
                  </a:moveTo>
                  <a:lnTo>
                    <a:pt x="682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8" name="Google Shape;1428;p18"/>
            <p:cNvSpPr/>
            <p:nvPr/>
          </p:nvSpPr>
          <p:spPr>
            <a:xfrm rot="53098">
              <a:off x="4989780" y="4931442"/>
              <a:ext cx="11530" cy="41376"/>
            </a:xfrm>
            <a:custGeom>
              <a:rect b="b" l="l" r="r" t="t"/>
              <a:pathLst>
                <a:path extrusionOk="0" fill="none" h="689" w="192">
                  <a:moveTo>
                    <a:pt x="1" y="689"/>
                  </a:moveTo>
                  <a:lnTo>
                    <a:pt x="191" y="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9" name="Google Shape;1429;p18"/>
            <p:cNvSpPr/>
            <p:nvPr/>
          </p:nvSpPr>
          <p:spPr>
            <a:xfrm rot="53098">
              <a:off x="4953193" y="4922277"/>
              <a:ext cx="33509" cy="14533"/>
            </a:xfrm>
            <a:custGeom>
              <a:rect b="b" l="l" r="r" t="t"/>
              <a:pathLst>
                <a:path extrusionOk="0" fill="none" h="242" w="558">
                  <a:moveTo>
                    <a:pt x="1" y="242"/>
                  </a:moveTo>
                  <a:lnTo>
                    <a:pt x="557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0" name="Google Shape;1430;p18"/>
            <p:cNvSpPr/>
            <p:nvPr/>
          </p:nvSpPr>
          <p:spPr>
            <a:xfrm rot="53098">
              <a:off x="4966675" y="4697470"/>
              <a:ext cx="276120" cy="259726"/>
            </a:xfrm>
            <a:custGeom>
              <a:rect b="b" l="l" r="r" t="t"/>
              <a:pathLst>
                <a:path extrusionOk="0" h="4325" w="4598">
                  <a:moveTo>
                    <a:pt x="3243" y="0"/>
                  </a:moveTo>
                  <a:cubicBezTo>
                    <a:pt x="2932" y="0"/>
                    <a:pt x="2622" y="117"/>
                    <a:pt x="2387" y="353"/>
                  </a:cubicBezTo>
                  <a:lnTo>
                    <a:pt x="491" y="2226"/>
                  </a:lnTo>
                  <a:cubicBezTo>
                    <a:pt x="8" y="2702"/>
                    <a:pt x="1" y="3478"/>
                    <a:pt x="476" y="3961"/>
                  </a:cubicBezTo>
                  <a:cubicBezTo>
                    <a:pt x="715" y="4204"/>
                    <a:pt x="1029" y="4324"/>
                    <a:pt x="1345" y="4324"/>
                  </a:cubicBezTo>
                  <a:cubicBezTo>
                    <a:pt x="1657" y="4324"/>
                    <a:pt x="1970" y="4205"/>
                    <a:pt x="2211" y="3968"/>
                  </a:cubicBezTo>
                  <a:lnTo>
                    <a:pt x="4107" y="2102"/>
                  </a:lnTo>
                  <a:cubicBezTo>
                    <a:pt x="4590" y="1626"/>
                    <a:pt x="4597" y="850"/>
                    <a:pt x="4121" y="367"/>
                  </a:cubicBezTo>
                  <a:cubicBezTo>
                    <a:pt x="3881" y="123"/>
                    <a:pt x="3562" y="0"/>
                    <a:pt x="32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1" name="Google Shape;1431;p18"/>
            <p:cNvSpPr/>
            <p:nvPr/>
          </p:nvSpPr>
          <p:spPr>
            <a:xfrm rot="53098">
              <a:off x="5020878" y="4863432"/>
              <a:ext cx="78308" cy="78308"/>
            </a:xfrm>
            <a:custGeom>
              <a:rect b="b" l="l" r="r" t="t"/>
              <a:pathLst>
                <a:path extrusionOk="0" fill="none" h="1304" w="1304">
                  <a:moveTo>
                    <a:pt x="1069" y="1076"/>
                  </a:moveTo>
                  <a:cubicBezTo>
                    <a:pt x="835" y="1303"/>
                    <a:pt x="462" y="1303"/>
                    <a:pt x="235" y="1069"/>
                  </a:cubicBezTo>
                  <a:cubicBezTo>
                    <a:pt x="1" y="835"/>
                    <a:pt x="8" y="462"/>
                    <a:pt x="235" y="235"/>
                  </a:cubicBezTo>
                  <a:cubicBezTo>
                    <a:pt x="469" y="0"/>
                    <a:pt x="843" y="8"/>
                    <a:pt x="1077" y="235"/>
                  </a:cubicBezTo>
                  <a:cubicBezTo>
                    <a:pt x="1304" y="469"/>
                    <a:pt x="1304" y="842"/>
                    <a:pt x="1069" y="1076"/>
                  </a:cubicBezTo>
                  <a:close/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2" name="Google Shape;1432;p18"/>
            <p:cNvSpPr/>
            <p:nvPr/>
          </p:nvSpPr>
          <p:spPr>
            <a:xfrm rot="53098">
              <a:off x="5029701" y="4750960"/>
              <a:ext cx="70862" cy="70381"/>
            </a:xfrm>
            <a:custGeom>
              <a:rect b="b" l="l" r="r" t="t"/>
              <a:pathLst>
                <a:path extrusionOk="0" fill="none" h="1172" w="1180">
                  <a:moveTo>
                    <a:pt x="1" y="784"/>
                  </a:moveTo>
                  <a:cubicBezTo>
                    <a:pt x="30" y="842"/>
                    <a:pt x="59" y="894"/>
                    <a:pt x="111" y="938"/>
                  </a:cubicBezTo>
                  <a:cubicBezTo>
                    <a:pt x="338" y="1172"/>
                    <a:pt x="711" y="1172"/>
                    <a:pt x="945" y="945"/>
                  </a:cubicBezTo>
                  <a:cubicBezTo>
                    <a:pt x="1179" y="718"/>
                    <a:pt x="1179" y="337"/>
                    <a:pt x="952" y="110"/>
                  </a:cubicBezTo>
                  <a:cubicBezTo>
                    <a:pt x="901" y="59"/>
                    <a:pt x="850" y="23"/>
                    <a:pt x="791" y="1"/>
                  </a:cubicBez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3" name="Google Shape;1433;p18"/>
            <p:cNvSpPr/>
            <p:nvPr/>
          </p:nvSpPr>
          <p:spPr>
            <a:xfrm rot="53098">
              <a:off x="5158255" y="4698807"/>
              <a:ext cx="60292" cy="38734"/>
            </a:xfrm>
            <a:custGeom>
              <a:rect b="b" l="l" r="r" t="t"/>
              <a:pathLst>
                <a:path extrusionOk="0" fill="none" h="645" w="1004">
                  <a:moveTo>
                    <a:pt x="1" y="0"/>
                  </a:moveTo>
                  <a:cubicBezTo>
                    <a:pt x="1" y="147"/>
                    <a:pt x="59" y="293"/>
                    <a:pt x="169" y="410"/>
                  </a:cubicBezTo>
                  <a:cubicBezTo>
                    <a:pt x="396" y="644"/>
                    <a:pt x="769" y="644"/>
                    <a:pt x="1003" y="418"/>
                  </a:cubicBez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4" name="Google Shape;1434;p18"/>
            <p:cNvSpPr/>
            <p:nvPr/>
          </p:nvSpPr>
          <p:spPr>
            <a:xfrm rot="53098">
              <a:off x="5148290" y="4786199"/>
              <a:ext cx="73023" cy="73504"/>
            </a:xfrm>
            <a:custGeom>
              <a:rect b="b" l="l" r="r" t="t"/>
              <a:pathLst>
                <a:path extrusionOk="0" fill="none" h="1224" w="1216">
                  <a:moveTo>
                    <a:pt x="1216" y="484"/>
                  </a:moveTo>
                  <a:cubicBezTo>
                    <a:pt x="1186" y="396"/>
                    <a:pt x="1142" y="308"/>
                    <a:pt x="1069" y="235"/>
                  </a:cubicBezTo>
                  <a:cubicBezTo>
                    <a:pt x="842" y="1"/>
                    <a:pt x="469" y="1"/>
                    <a:pt x="235" y="228"/>
                  </a:cubicBezTo>
                  <a:cubicBezTo>
                    <a:pt x="0" y="455"/>
                    <a:pt x="0" y="835"/>
                    <a:pt x="227" y="1062"/>
                  </a:cubicBezTo>
                  <a:cubicBezTo>
                    <a:pt x="308" y="1143"/>
                    <a:pt x="403" y="1194"/>
                    <a:pt x="498" y="1223"/>
                  </a:cubicBez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5" name="Google Shape;1435;p18"/>
            <p:cNvSpPr/>
            <p:nvPr/>
          </p:nvSpPr>
          <p:spPr>
            <a:xfrm rot="53098">
              <a:off x="4973125" y="4889839"/>
              <a:ext cx="62454" cy="65097"/>
            </a:xfrm>
            <a:custGeom>
              <a:rect b="b" l="l" r="r" t="t"/>
              <a:pathLst>
                <a:path extrusionOk="0" fill="none" h="1084" w="1040">
                  <a:moveTo>
                    <a:pt x="1040" y="1084"/>
                  </a:moveTo>
                  <a:cubicBezTo>
                    <a:pt x="783" y="1047"/>
                    <a:pt x="542" y="930"/>
                    <a:pt x="344" y="732"/>
                  </a:cubicBezTo>
                  <a:lnTo>
                    <a:pt x="344" y="732"/>
                  </a:lnTo>
                  <a:cubicBezTo>
                    <a:pt x="139" y="527"/>
                    <a:pt x="30" y="264"/>
                    <a:pt x="0" y="0"/>
                  </a:cubicBez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6" name="Google Shape;1436;p18"/>
            <p:cNvSpPr/>
            <p:nvPr/>
          </p:nvSpPr>
          <p:spPr>
            <a:xfrm rot="53098">
              <a:off x="5173040" y="4699473"/>
              <a:ext cx="62454" cy="59392"/>
            </a:xfrm>
            <a:custGeom>
              <a:rect b="b" l="l" r="r" t="t"/>
              <a:pathLst>
                <a:path extrusionOk="0" fill="none" h="989" w="1040">
                  <a:moveTo>
                    <a:pt x="0" y="1"/>
                  </a:moveTo>
                  <a:cubicBezTo>
                    <a:pt x="257" y="37"/>
                    <a:pt x="505" y="154"/>
                    <a:pt x="703" y="359"/>
                  </a:cubicBezTo>
                  <a:lnTo>
                    <a:pt x="703" y="359"/>
                  </a:lnTo>
                  <a:cubicBezTo>
                    <a:pt x="886" y="535"/>
                    <a:pt x="996" y="762"/>
                    <a:pt x="1040" y="989"/>
                  </a:cubicBez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37" name="Google Shape;1437;p18"/>
          <p:cNvGrpSpPr/>
          <p:nvPr/>
        </p:nvGrpSpPr>
        <p:grpSpPr>
          <a:xfrm>
            <a:off x="5407581" y="206367"/>
            <a:ext cx="332489" cy="217319"/>
            <a:chOff x="8264512" y="1808204"/>
            <a:chExt cx="332489" cy="217319"/>
          </a:xfrm>
        </p:grpSpPr>
        <p:sp>
          <p:nvSpPr>
            <p:cNvPr id="1438" name="Google Shape;1438;p18"/>
            <p:cNvSpPr/>
            <p:nvPr/>
          </p:nvSpPr>
          <p:spPr>
            <a:xfrm>
              <a:off x="8504802" y="1808204"/>
              <a:ext cx="92199" cy="90447"/>
            </a:xfrm>
            <a:custGeom>
              <a:rect b="b" l="l" r="r" t="t"/>
              <a:pathLst>
                <a:path extrusionOk="0" h="1552" w="1582">
                  <a:moveTo>
                    <a:pt x="693" y="1"/>
                  </a:moveTo>
                  <a:cubicBezTo>
                    <a:pt x="395" y="1"/>
                    <a:pt x="1" y="917"/>
                    <a:pt x="1" y="917"/>
                  </a:cubicBezTo>
                  <a:cubicBezTo>
                    <a:pt x="1" y="917"/>
                    <a:pt x="59" y="1532"/>
                    <a:pt x="235" y="1532"/>
                  </a:cubicBezTo>
                  <a:cubicBezTo>
                    <a:pt x="311" y="1532"/>
                    <a:pt x="559" y="1552"/>
                    <a:pt x="820" y="1552"/>
                  </a:cubicBezTo>
                  <a:cubicBezTo>
                    <a:pt x="1187" y="1552"/>
                    <a:pt x="1581" y="1512"/>
                    <a:pt x="1560" y="1319"/>
                  </a:cubicBezTo>
                  <a:cubicBezTo>
                    <a:pt x="1543" y="1136"/>
                    <a:pt x="1319" y="1096"/>
                    <a:pt x="1123" y="1096"/>
                  </a:cubicBezTo>
                  <a:cubicBezTo>
                    <a:pt x="967" y="1096"/>
                    <a:pt x="828" y="1122"/>
                    <a:pt x="828" y="1122"/>
                  </a:cubicBezTo>
                  <a:cubicBezTo>
                    <a:pt x="828" y="1122"/>
                    <a:pt x="1450" y="909"/>
                    <a:pt x="1318" y="646"/>
                  </a:cubicBezTo>
                  <a:cubicBezTo>
                    <a:pt x="1282" y="567"/>
                    <a:pt x="1207" y="539"/>
                    <a:pt x="1119" y="539"/>
                  </a:cubicBezTo>
                  <a:cubicBezTo>
                    <a:pt x="906" y="539"/>
                    <a:pt x="615" y="704"/>
                    <a:pt x="615" y="704"/>
                  </a:cubicBezTo>
                  <a:cubicBezTo>
                    <a:pt x="615" y="704"/>
                    <a:pt x="1011" y="31"/>
                    <a:pt x="711" y="2"/>
                  </a:cubicBezTo>
                  <a:cubicBezTo>
                    <a:pt x="705" y="1"/>
                    <a:pt x="699" y="1"/>
                    <a:pt x="6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9" name="Google Shape;1439;p18"/>
            <p:cNvSpPr/>
            <p:nvPr/>
          </p:nvSpPr>
          <p:spPr>
            <a:xfrm>
              <a:off x="8501422" y="1859023"/>
              <a:ext cx="52510" cy="24360"/>
            </a:xfrm>
            <a:custGeom>
              <a:rect b="b" l="l" r="r" t="t"/>
              <a:pathLst>
                <a:path extrusionOk="0" fill="none" h="418" w="901">
                  <a:moveTo>
                    <a:pt x="900" y="1"/>
                  </a:moveTo>
                  <a:lnTo>
                    <a:pt x="0" y="418"/>
                  </a:ln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0" name="Google Shape;1440;p18"/>
            <p:cNvSpPr/>
            <p:nvPr/>
          </p:nvSpPr>
          <p:spPr>
            <a:xfrm>
              <a:off x="8505676" y="1839442"/>
              <a:ext cx="25235" cy="34559"/>
            </a:xfrm>
            <a:custGeom>
              <a:rect b="b" l="l" r="r" t="t"/>
              <a:pathLst>
                <a:path extrusionOk="0" fill="none" h="593" w="433">
                  <a:moveTo>
                    <a:pt x="432" y="0"/>
                  </a:moveTo>
                  <a:lnTo>
                    <a:pt x="0" y="593"/>
                  </a:ln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1" name="Google Shape;1441;p18"/>
            <p:cNvSpPr/>
            <p:nvPr/>
          </p:nvSpPr>
          <p:spPr>
            <a:xfrm>
              <a:off x="8516749" y="1885482"/>
              <a:ext cx="36308" cy="2215"/>
            </a:xfrm>
            <a:custGeom>
              <a:rect b="b" l="l" r="r" t="t"/>
              <a:pathLst>
                <a:path extrusionOk="0" fill="none" h="38" w="623">
                  <a:moveTo>
                    <a:pt x="623" y="1"/>
                  </a:moveTo>
                  <a:lnTo>
                    <a:pt x="1" y="37"/>
                  </a:ln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2" name="Google Shape;1442;p18"/>
            <p:cNvSpPr/>
            <p:nvPr/>
          </p:nvSpPr>
          <p:spPr>
            <a:xfrm>
              <a:off x="8264512" y="1934669"/>
              <a:ext cx="92316" cy="90855"/>
            </a:xfrm>
            <a:custGeom>
              <a:rect b="b" l="l" r="r" t="t"/>
              <a:pathLst>
                <a:path extrusionOk="0" h="1559" w="1584">
                  <a:moveTo>
                    <a:pt x="762" y="0"/>
                  </a:moveTo>
                  <a:cubicBezTo>
                    <a:pt x="396" y="0"/>
                    <a:pt x="0" y="40"/>
                    <a:pt x="17" y="233"/>
                  </a:cubicBezTo>
                  <a:cubicBezTo>
                    <a:pt x="38" y="416"/>
                    <a:pt x="264" y="456"/>
                    <a:pt x="460" y="456"/>
                  </a:cubicBezTo>
                  <a:cubicBezTo>
                    <a:pt x="618" y="456"/>
                    <a:pt x="757" y="430"/>
                    <a:pt x="757" y="430"/>
                  </a:cubicBezTo>
                  <a:lnTo>
                    <a:pt x="757" y="430"/>
                  </a:lnTo>
                  <a:cubicBezTo>
                    <a:pt x="757" y="430"/>
                    <a:pt x="135" y="642"/>
                    <a:pt x="259" y="913"/>
                  </a:cubicBezTo>
                  <a:cubicBezTo>
                    <a:pt x="297" y="989"/>
                    <a:pt x="371" y="1015"/>
                    <a:pt x="457" y="1015"/>
                  </a:cubicBezTo>
                  <a:cubicBezTo>
                    <a:pt x="674" y="1015"/>
                    <a:pt x="969" y="847"/>
                    <a:pt x="969" y="847"/>
                  </a:cubicBezTo>
                  <a:lnTo>
                    <a:pt x="969" y="847"/>
                  </a:lnTo>
                  <a:cubicBezTo>
                    <a:pt x="969" y="847"/>
                    <a:pt x="574" y="1521"/>
                    <a:pt x="874" y="1557"/>
                  </a:cubicBezTo>
                  <a:cubicBezTo>
                    <a:pt x="878" y="1558"/>
                    <a:pt x="883" y="1558"/>
                    <a:pt x="887" y="1558"/>
                  </a:cubicBezTo>
                  <a:cubicBezTo>
                    <a:pt x="1186" y="1558"/>
                    <a:pt x="1584" y="635"/>
                    <a:pt x="1584" y="635"/>
                  </a:cubicBezTo>
                  <a:cubicBezTo>
                    <a:pt x="1584" y="635"/>
                    <a:pt x="1525" y="20"/>
                    <a:pt x="1342" y="20"/>
                  </a:cubicBezTo>
                  <a:cubicBezTo>
                    <a:pt x="1269" y="20"/>
                    <a:pt x="1023" y="0"/>
                    <a:pt x="7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3" name="Google Shape;1443;p18"/>
            <p:cNvSpPr/>
            <p:nvPr/>
          </p:nvSpPr>
          <p:spPr>
            <a:xfrm>
              <a:off x="8310729" y="1948190"/>
              <a:ext cx="52510" cy="23952"/>
            </a:xfrm>
            <a:custGeom>
              <a:rect b="b" l="l" r="r" t="t"/>
              <a:pathLst>
                <a:path extrusionOk="0" fill="none" h="411" w="901">
                  <a:moveTo>
                    <a:pt x="0" y="410"/>
                  </a:moveTo>
                  <a:lnTo>
                    <a:pt x="901" y="1"/>
                  </a:ln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4" name="Google Shape;1444;p18"/>
            <p:cNvSpPr/>
            <p:nvPr/>
          </p:nvSpPr>
          <p:spPr>
            <a:xfrm>
              <a:off x="8333749" y="1957572"/>
              <a:ext cx="25235" cy="34617"/>
            </a:xfrm>
            <a:custGeom>
              <a:rect b="b" l="l" r="r" t="t"/>
              <a:pathLst>
                <a:path extrusionOk="0" fill="none" h="594" w="433">
                  <a:moveTo>
                    <a:pt x="0" y="593"/>
                  </a:moveTo>
                  <a:lnTo>
                    <a:pt x="432" y="1"/>
                  </a:ln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5" name="Google Shape;1445;p18"/>
            <p:cNvSpPr/>
            <p:nvPr/>
          </p:nvSpPr>
          <p:spPr>
            <a:xfrm>
              <a:off x="8311544" y="1943935"/>
              <a:ext cx="36367" cy="2156"/>
            </a:xfrm>
            <a:custGeom>
              <a:rect b="b" l="l" r="r" t="t"/>
              <a:pathLst>
                <a:path extrusionOk="0" fill="none" h="37" w="624">
                  <a:moveTo>
                    <a:pt x="1" y="37"/>
                  </a:moveTo>
                  <a:lnTo>
                    <a:pt x="623" y="0"/>
                  </a:ln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6" name="Google Shape;1446;p18"/>
            <p:cNvSpPr/>
            <p:nvPr/>
          </p:nvSpPr>
          <p:spPr>
            <a:xfrm>
              <a:off x="8320112" y="1819627"/>
              <a:ext cx="224436" cy="196628"/>
            </a:xfrm>
            <a:custGeom>
              <a:rect b="b" l="l" r="r" t="t"/>
              <a:pathLst>
                <a:path extrusionOk="0" h="3374" w="3851">
                  <a:moveTo>
                    <a:pt x="1929" y="0"/>
                  </a:moveTo>
                  <a:cubicBezTo>
                    <a:pt x="1681" y="0"/>
                    <a:pt x="1430" y="55"/>
                    <a:pt x="1193" y="172"/>
                  </a:cubicBezTo>
                  <a:cubicBezTo>
                    <a:pt x="352" y="574"/>
                    <a:pt x="0" y="1584"/>
                    <a:pt x="410" y="2426"/>
                  </a:cubicBezTo>
                  <a:cubicBezTo>
                    <a:pt x="704" y="3024"/>
                    <a:pt x="1305" y="3373"/>
                    <a:pt x="1929" y="3373"/>
                  </a:cubicBezTo>
                  <a:cubicBezTo>
                    <a:pt x="2177" y="3373"/>
                    <a:pt x="2428" y="3318"/>
                    <a:pt x="2665" y="3202"/>
                  </a:cubicBezTo>
                  <a:cubicBezTo>
                    <a:pt x="3499" y="2799"/>
                    <a:pt x="3850" y="1789"/>
                    <a:pt x="3448" y="948"/>
                  </a:cubicBezTo>
                  <a:cubicBezTo>
                    <a:pt x="3154" y="350"/>
                    <a:pt x="2553" y="0"/>
                    <a:pt x="192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7" name="Google Shape;1447;p18"/>
            <p:cNvSpPr/>
            <p:nvPr/>
          </p:nvSpPr>
          <p:spPr>
            <a:xfrm>
              <a:off x="8333341" y="1911940"/>
              <a:ext cx="34152" cy="79840"/>
            </a:xfrm>
            <a:custGeom>
              <a:rect b="b" l="l" r="r" t="t"/>
              <a:pathLst>
                <a:path extrusionOk="0" fill="none" h="1370" w="586">
                  <a:moveTo>
                    <a:pt x="586" y="1369"/>
                  </a:moveTo>
                  <a:cubicBezTo>
                    <a:pt x="417" y="1223"/>
                    <a:pt x="286" y="1047"/>
                    <a:pt x="183" y="842"/>
                  </a:cubicBezTo>
                  <a:cubicBezTo>
                    <a:pt x="51" y="571"/>
                    <a:pt x="0" y="279"/>
                    <a:pt x="15" y="0"/>
                  </a:cubicBez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8" name="Google Shape;1448;p18"/>
            <p:cNvSpPr/>
            <p:nvPr/>
          </p:nvSpPr>
          <p:spPr>
            <a:xfrm>
              <a:off x="8494545" y="1841948"/>
              <a:ext cx="36775" cy="78558"/>
            </a:xfrm>
            <a:custGeom>
              <a:rect b="b" l="l" r="r" t="t"/>
              <a:pathLst>
                <a:path extrusionOk="0" fill="none" h="1348" w="631">
                  <a:moveTo>
                    <a:pt x="1" y="1"/>
                  </a:moveTo>
                  <a:cubicBezTo>
                    <a:pt x="184" y="147"/>
                    <a:pt x="338" y="338"/>
                    <a:pt x="455" y="565"/>
                  </a:cubicBezTo>
                  <a:cubicBezTo>
                    <a:pt x="572" y="821"/>
                    <a:pt x="630" y="1084"/>
                    <a:pt x="623" y="1348"/>
                  </a:cubicBez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1">
  <p:cSld name="TITLE_AND_TWO_COLUMNS_1_1">
    <p:spTree>
      <p:nvGrpSpPr>
        <p:cNvPr id="1449" name="Shape 1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0" name="Google Shape;1450;p19"/>
          <p:cNvSpPr/>
          <p:nvPr/>
        </p:nvSpPr>
        <p:spPr>
          <a:xfrm rot="-2093960">
            <a:off x="7295032" y="4257676"/>
            <a:ext cx="2557254" cy="1397328"/>
          </a:xfrm>
          <a:custGeom>
            <a:rect b="b" l="l" r="r" t="t"/>
            <a:pathLst>
              <a:path extrusionOk="0" h="13155" w="24075">
                <a:moveTo>
                  <a:pt x="18790" y="1"/>
                </a:moveTo>
                <a:cubicBezTo>
                  <a:pt x="17976" y="1"/>
                  <a:pt x="17160" y="220"/>
                  <a:pt x="16469" y="649"/>
                </a:cubicBezTo>
                <a:cubicBezTo>
                  <a:pt x="15415" y="1307"/>
                  <a:pt x="14676" y="2383"/>
                  <a:pt x="13637" y="3049"/>
                </a:cubicBezTo>
                <a:cubicBezTo>
                  <a:pt x="13284" y="3275"/>
                  <a:pt x="12857" y="3447"/>
                  <a:pt x="12450" y="3447"/>
                </a:cubicBezTo>
                <a:cubicBezTo>
                  <a:pt x="12248" y="3447"/>
                  <a:pt x="12052" y="3405"/>
                  <a:pt x="11873" y="3306"/>
                </a:cubicBezTo>
                <a:cubicBezTo>
                  <a:pt x="11587" y="3145"/>
                  <a:pt x="11390" y="2874"/>
                  <a:pt x="11177" y="2632"/>
                </a:cubicBezTo>
                <a:cubicBezTo>
                  <a:pt x="10687" y="2061"/>
                  <a:pt x="10028" y="1607"/>
                  <a:pt x="9289" y="1476"/>
                </a:cubicBezTo>
                <a:cubicBezTo>
                  <a:pt x="9154" y="1452"/>
                  <a:pt x="9017" y="1440"/>
                  <a:pt x="8879" y="1440"/>
                </a:cubicBezTo>
                <a:cubicBezTo>
                  <a:pt x="8255" y="1440"/>
                  <a:pt x="7631" y="1684"/>
                  <a:pt x="7247" y="2164"/>
                </a:cubicBezTo>
                <a:cubicBezTo>
                  <a:pt x="6866" y="2640"/>
                  <a:pt x="6610" y="3386"/>
                  <a:pt x="6003" y="3415"/>
                </a:cubicBezTo>
                <a:cubicBezTo>
                  <a:pt x="5994" y="3416"/>
                  <a:pt x="5986" y="3416"/>
                  <a:pt x="5977" y="3416"/>
                </a:cubicBezTo>
                <a:cubicBezTo>
                  <a:pt x="5803" y="3416"/>
                  <a:pt x="5628" y="3346"/>
                  <a:pt x="5454" y="3284"/>
                </a:cubicBezTo>
                <a:cubicBezTo>
                  <a:pt x="4922" y="3090"/>
                  <a:pt x="4329" y="2945"/>
                  <a:pt x="3761" y="2945"/>
                </a:cubicBezTo>
                <a:cubicBezTo>
                  <a:pt x="3234" y="2945"/>
                  <a:pt x="2729" y="3070"/>
                  <a:pt x="2314" y="3393"/>
                </a:cubicBezTo>
                <a:cubicBezTo>
                  <a:pt x="1794" y="3803"/>
                  <a:pt x="1523" y="4440"/>
                  <a:pt x="1274" y="5048"/>
                </a:cubicBezTo>
                <a:cubicBezTo>
                  <a:pt x="791" y="6226"/>
                  <a:pt x="308" y="7419"/>
                  <a:pt x="154" y="8685"/>
                </a:cubicBezTo>
                <a:cubicBezTo>
                  <a:pt x="1" y="9988"/>
                  <a:pt x="140" y="11621"/>
                  <a:pt x="1391" y="12228"/>
                </a:cubicBezTo>
                <a:cubicBezTo>
                  <a:pt x="2921" y="12975"/>
                  <a:pt x="4775" y="12982"/>
                  <a:pt x="6441" y="12982"/>
                </a:cubicBezTo>
                <a:cubicBezTo>
                  <a:pt x="6473" y="12982"/>
                  <a:pt x="6505" y="12982"/>
                  <a:pt x="6537" y="12982"/>
                </a:cubicBezTo>
                <a:cubicBezTo>
                  <a:pt x="7915" y="12982"/>
                  <a:pt x="9295" y="13000"/>
                  <a:pt x="10677" y="13000"/>
                </a:cubicBezTo>
                <a:cubicBezTo>
                  <a:pt x="11483" y="13000"/>
                  <a:pt x="12289" y="12994"/>
                  <a:pt x="13095" y="12975"/>
                </a:cubicBezTo>
                <a:cubicBezTo>
                  <a:pt x="13146" y="12974"/>
                  <a:pt x="13197" y="12973"/>
                  <a:pt x="13248" y="12973"/>
                </a:cubicBezTo>
                <a:cubicBezTo>
                  <a:pt x="14215" y="12973"/>
                  <a:pt x="15173" y="13155"/>
                  <a:pt x="16115" y="13155"/>
                </a:cubicBezTo>
                <a:cubicBezTo>
                  <a:pt x="16839" y="13155"/>
                  <a:pt x="17554" y="13047"/>
                  <a:pt x="18255" y="12667"/>
                </a:cubicBezTo>
                <a:cubicBezTo>
                  <a:pt x="21154" y="11094"/>
                  <a:pt x="24074" y="6175"/>
                  <a:pt x="22896" y="2888"/>
                </a:cubicBezTo>
                <a:cubicBezTo>
                  <a:pt x="22889" y="2881"/>
                  <a:pt x="22889" y="2874"/>
                  <a:pt x="22881" y="2859"/>
                </a:cubicBezTo>
                <a:cubicBezTo>
                  <a:pt x="22435" y="1644"/>
                  <a:pt x="21425" y="656"/>
                  <a:pt x="20202" y="231"/>
                </a:cubicBezTo>
                <a:cubicBezTo>
                  <a:pt x="19749" y="77"/>
                  <a:pt x="19270" y="1"/>
                  <a:pt x="1879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1" name="Google Shape;1451;p19"/>
          <p:cNvSpPr/>
          <p:nvPr/>
        </p:nvSpPr>
        <p:spPr>
          <a:xfrm rot="9313230">
            <a:off x="-1058343" y="-821970"/>
            <a:ext cx="2668727" cy="1613342"/>
          </a:xfrm>
          <a:custGeom>
            <a:rect b="b" l="l" r="r" t="t"/>
            <a:pathLst>
              <a:path extrusionOk="0" h="14665" w="24258">
                <a:moveTo>
                  <a:pt x="16237" y="1"/>
                </a:moveTo>
                <a:cubicBezTo>
                  <a:pt x="15751" y="1"/>
                  <a:pt x="15273" y="81"/>
                  <a:pt x="14823" y="275"/>
                </a:cubicBezTo>
                <a:cubicBezTo>
                  <a:pt x="14632" y="363"/>
                  <a:pt x="14457" y="458"/>
                  <a:pt x="14288" y="575"/>
                </a:cubicBezTo>
                <a:cubicBezTo>
                  <a:pt x="13256" y="1249"/>
                  <a:pt x="12473" y="2369"/>
                  <a:pt x="11287" y="2683"/>
                </a:cubicBezTo>
                <a:cubicBezTo>
                  <a:pt x="11035" y="2752"/>
                  <a:pt x="10780" y="2780"/>
                  <a:pt x="10524" y="2780"/>
                </a:cubicBezTo>
                <a:cubicBezTo>
                  <a:pt x="9652" y="2780"/>
                  <a:pt x="8764" y="2453"/>
                  <a:pt x="7899" y="2266"/>
                </a:cubicBezTo>
                <a:cubicBezTo>
                  <a:pt x="7384" y="2155"/>
                  <a:pt x="6854" y="2098"/>
                  <a:pt x="6324" y="2098"/>
                </a:cubicBezTo>
                <a:cubicBezTo>
                  <a:pt x="4661" y="2098"/>
                  <a:pt x="3002" y="2657"/>
                  <a:pt x="1853" y="3840"/>
                </a:cubicBezTo>
                <a:cubicBezTo>
                  <a:pt x="338" y="5399"/>
                  <a:pt x="1" y="8107"/>
                  <a:pt x="1399" y="9776"/>
                </a:cubicBezTo>
                <a:cubicBezTo>
                  <a:pt x="2314" y="10867"/>
                  <a:pt x="3741" y="11364"/>
                  <a:pt x="5095" y="11811"/>
                </a:cubicBezTo>
                <a:cubicBezTo>
                  <a:pt x="7503" y="12609"/>
                  <a:pt x="9977" y="13048"/>
                  <a:pt x="12422" y="13721"/>
                </a:cubicBezTo>
                <a:cubicBezTo>
                  <a:pt x="13410" y="13992"/>
                  <a:pt x="14376" y="14102"/>
                  <a:pt x="15386" y="14248"/>
                </a:cubicBezTo>
                <a:cubicBezTo>
                  <a:pt x="16124" y="14356"/>
                  <a:pt x="16848" y="14665"/>
                  <a:pt x="17613" y="14665"/>
                </a:cubicBezTo>
                <a:cubicBezTo>
                  <a:pt x="17675" y="14665"/>
                  <a:pt x="17738" y="14663"/>
                  <a:pt x="17802" y="14658"/>
                </a:cubicBezTo>
                <a:cubicBezTo>
                  <a:pt x="19588" y="14534"/>
                  <a:pt x="21103" y="12975"/>
                  <a:pt x="22128" y="11599"/>
                </a:cubicBezTo>
                <a:cubicBezTo>
                  <a:pt x="23928" y="9176"/>
                  <a:pt x="24258" y="5611"/>
                  <a:pt x="22355" y="3167"/>
                </a:cubicBezTo>
                <a:cubicBezTo>
                  <a:pt x="21352" y="1878"/>
                  <a:pt x="19917" y="985"/>
                  <a:pt x="18387" y="429"/>
                </a:cubicBezTo>
                <a:cubicBezTo>
                  <a:pt x="17700" y="179"/>
                  <a:pt x="16960" y="1"/>
                  <a:pt x="1623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2" name="Google Shape;1452;p19"/>
          <p:cNvSpPr/>
          <p:nvPr/>
        </p:nvSpPr>
        <p:spPr>
          <a:xfrm>
            <a:off x="7658670" y="4863449"/>
            <a:ext cx="772101" cy="572706"/>
          </a:xfrm>
          <a:custGeom>
            <a:rect b="b" l="l" r="r" t="t"/>
            <a:pathLst>
              <a:path extrusionOk="0" h="7553" w="10183">
                <a:moveTo>
                  <a:pt x="8224" y="1277"/>
                </a:moveTo>
                <a:cubicBezTo>
                  <a:pt x="8437" y="1277"/>
                  <a:pt x="8647" y="1307"/>
                  <a:pt x="8755" y="1408"/>
                </a:cubicBezTo>
                <a:cubicBezTo>
                  <a:pt x="8938" y="1583"/>
                  <a:pt x="8703" y="1957"/>
                  <a:pt x="8594" y="2147"/>
                </a:cubicBezTo>
                <a:cubicBezTo>
                  <a:pt x="7752" y="3662"/>
                  <a:pt x="6142" y="4745"/>
                  <a:pt x="4663" y="5580"/>
                </a:cubicBezTo>
                <a:cubicBezTo>
                  <a:pt x="4070" y="5916"/>
                  <a:pt x="3412" y="6231"/>
                  <a:pt x="2723" y="6260"/>
                </a:cubicBezTo>
                <a:cubicBezTo>
                  <a:pt x="2687" y="6262"/>
                  <a:pt x="2651" y="6263"/>
                  <a:pt x="2614" y="6263"/>
                </a:cubicBezTo>
                <a:cubicBezTo>
                  <a:pt x="2299" y="6263"/>
                  <a:pt x="1961" y="6204"/>
                  <a:pt x="1699" y="6033"/>
                </a:cubicBezTo>
                <a:cubicBezTo>
                  <a:pt x="1655" y="6004"/>
                  <a:pt x="1421" y="5777"/>
                  <a:pt x="1384" y="5624"/>
                </a:cubicBezTo>
                <a:cubicBezTo>
                  <a:pt x="1443" y="5565"/>
                  <a:pt x="1494" y="5506"/>
                  <a:pt x="1552" y="5448"/>
                </a:cubicBezTo>
                <a:cubicBezTo>
                  <a:pt x="1706" y="5375"/>
                  <a:pt x="1809" y="5258"/>
                  <a:pt x="1867" y="5126"/>
                </a:cubicBezTo>
                <a:cubicBezTo>
                  <a:pt x="2980" y="4006"/>
                  <a:pt x="4224" y="3025"/>
                  <a:pt x="5585" y="2220"/>
                </a:cubicBezTo>
                <a:cubicBezTo>
                  <a:pt x="6237" y="1832"/>
                  <a:pt x="6925" y="1444"/>
                  <a:pt x="7679" y="1327"/>
                </a:cubicBezTo>
                <a:cubicBezTo>
                  <a:pt x="7805" y="1305"/>
                  <a:pt x="8016" y="1277"/>
                  <a:pt x="8224" y="1277"/>
                </a:cubicBezTo>
                <a:close/>
                <a:moveTo>
                  <a:pt x="8084" y="0"/>
                </a:moveTo>
                <a:cubicBezTo>
                  <a:pt x="7261" y="0"/>
                  <a:pt x="6467" y="297"/>
                  <a:pt x="5739" y="661"/>
                </a:cubicBezTo>
                <a:cubicBezTo>
                  <a:pt x="3865" y="1605"/>
                  <a:pt x="2145" y="2959"/>
                  <a:pt x="696" y="4482"/>
                </a:cubicBezTo>
                <a:cubicBezTo>
                  <a:pt x="228" y="4848"/>
                  <a:pt x="1" y="5455"/>
                  <a:pt x="176" y="6070"/>
                </a:cubicBezTo>
                <a:cubicBezTo>
                  <a:pt x="432" y="6941"/>
                  <a:pt x="1325" y="7402"/>
                  <a:pt x="2160" y="7519"/>
                </a:cubicBezTo>
                <a:cubicBezTo>
                  <a:pt x="2320" y="7542"/>
                  <a:pt x="2480" y="7552"/>
                  <a:pt x="2638" y="7552"/>
                </a:cubicBezTo>
                <a:cubicBezTo>
                  <a:pt x="4150" y="7552"/>
                  <a:pt x="5564" y="6597"/>
                  <a:pt x="6757" y="5763"/>
                </a:cubicBezTo>
                <a:cubicBezTo>
                  <a:pt x="7591" y="5177"/>
                  <a:pt x="8389" y="4548"/>
                  <a:pt x="9040" y="3757"/>
                </a:cubicBezTo>
                <a:cubicBezTo>
                  <a:pt x="9567" y="3120"/>
                  <a:pt x="10182" y="2257"/>
                  <a:pt x="10109" y="1378"/>
                </a:cubicBezTo>
                <a:cubicBezTo>
                  <a:pt x="10021" y="397"/>
                  <a:pt x="9055" y="39"/>
                  <a:pt x="8198" y="2"/>
                </a:cubicBezTo>
                <a:cubicBezTo>
                  <a:pt x="8160" y="1"/>
                  <a:pt x="8122" y="0"/>
                  <a:pt x="808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3" name="Google Shape;1453;p19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454" name="Google Shape;1454;p19"/>
          <p:cNvSpPr txBox="1"/>
          <p:nvPr>
            <p:ph idx="1" type="subTitle"/>
          </p:nvPr>
        </p:nvSpPr>
        <p:spPr>
          <a:xfrm>
            <a:off x="4840348" y="1276338"/>
            <a:ext cx="3398400" cy="320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55" name="Google Shape;1455;p19"/>
          <p:cNvSpPr txBox="1"/>
          <p:nvPr>
            <p:ph idx="2" type="subTitle"/>
          </p:nvPr>
        </p:nvSpPr>
        <p:spPr>
          <a:xfrm>
            <a:off x="905250" y="1276338"/>
            <a:ext cx="3398400" cy="320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1456" name="Google Shape;1456;p19"/>
          <p:cNvGrpSpPr/>
          <p:nvPr/>
        </p:nvGrpSpPr>
        <p:grpSpPr>
          <a:xfrm>
            <a:off x="6810423" y="4716475"/>
            <a:ext cx="354442" cy="292678"/>
            <a:chOff x="6253660" y="120163"/>
            <a:chExt cx="354442" cy="292678"/>
          </a:xfrm>
        </p:grpSpPr>
        <p:sp>
          <p:nvSpPr>
            <p:cNvPr id="1457" name="Google Shape;1457;p19"/>
            <p:cNvSpPr/>
            <p:nvPr/>
          </p:nvSpPr>
          <p:spPr>
            <a:xfrm rot="3599942">
              <a:off x="6499791" y="291705"/>
              <a:ext cx="92196" cy="90445"/>
            </a:xfrm>
            <a:custGeom>
              <a:rect b="b" l="l" r="r" t="t"/>
              <a:pathLst>
                <a:path extrusionOk="0" h="1552" w="1582">
                  <a:moveTo>
                    <a:pt x="693" y="1"/>
                  </a:moveTo>
                  <a:cubicBezTo>
                    <a:pt x="395" y="1"/>
                    <a:pt x="1" y="917"/>
                    <a:pt x="1" y="917"/>
                  </a:cubicBezTo>
                  <a:cubicBezTo>
                    <a:pt x="1" y="917"/>
                    <a:pt x="59" y="1532"/>
                    <a:pt x="235" y="1532"/>
                  </a:cubicBezTo>
                  <a:cubicBezTo>
                    <a:pt x="311" y="1532"/>
                    <a:pt x="559" y="1552"/>
                    <a:pt x="820" y="1552"/>
                  </a:cubicBezTo>
                  <a:cubicBezTo>
                    <a:pt x="1187" y="1552"/>
                    <a:pt x="1581" y="1512"/>
                    <a:pt x="1560" y="1319"/>
                  </a:cubicBezTo>
                  <a:cubicBezTo>
                    <a:pt x="1543" y="1136"/>
                    <a:pt x="1319" y="1096"/>
                    <a:pt x="1123" y="1096"/>
                  </a:cubicBezTo>
                  <a:cubicBezTo>
                    <a:pt x="967" y="1096"/>
                    <a:pt x="828" y="1122"/>
                    <a:pt x="828" y="1122"/>
                  </a:cubicBezTo>
                  <a:cubicBezTo>
                    <a:pt x="828" y="1122"/>
                    <a:pt x="1450" y="909"/>
                    <a:pt x="1318" y="646"/>
                  </a:cubicBezTo>
                  <a:cubicBezTo>
                    <a:pt x="1282" y="567"/>
                    <a:pt x="1207" y="539"/>
                    <a:pt x="1119" y="539"/>
                  </a:cubicBezTo>
                  <a:cubicBezTo>
                    <a:pt x="906" y="539"/>
                    <a:pt x="615" y="704"/>
                    <a:pt x="615" y="704"/>
                  </a:cubicBezTo>
                  <a:cubicBezTo>
                    <a:pt x="615" y="704"/>
                    <a:pt x="1011" y="31"/>
                    <a:pt x="711" y="2"/>
                  </a:cubicBezTo>
                  <a:cubicBezTo>
                    <a:pt x="705" y="1"/>
                    <a:pt x="699" y="1"/>
                    <a:pt x="6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8" name="Google Shape;1458;p19"/>
            <p:cNvSpPr/>
            <p:nvPr/>
          </p:nvSpPr>
          <p:spPr>
            <a:xfrm rot="3599942">
              <a:off x="6492628" y="313523"/>
              <a:ext cx="52509" cy="24359"/>
            </a:xfrm>
            <a:custGeom>
              <a:rect b="b" l="l" r="r" t="t"/>
              <a:pathLst>
                <a:path extrusionOk="0" fill="none" h="418" w="901">
                  <a:moveTo>
                    <a:pt x="900" y="1"/>
                  </a:moveTo>
                  <a:lnTo>
                    <a:pt x="0" y="418"/>
                  </a:ln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9" name="Google Shape;1459;p19"/>
            <p:cNvSpPr/>
            <p:nvPr/>
          </p:nvSpPr>
          <p:spPr>
            <a:xfrm rot="3599942">
              <a:off x="6514116" y="293057"/>
              <a:ext cx="25235" cy="34558"/>
            </a:xfrm>
            <a:custGeom>
              <a:rect b="b" l="l" r="r" t="t"/>
              <a:pathLst>
                <a:path extrusionOk="0" fill="none" h="593" w="433">
                  <a:moveTo>
                    <a:pt x="432" y="0"/>
                  </a:moveTo>
                  <a:lnTo>
                    <a:pt x="0" y="593"/>
                  </a:ln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0" name="Google Shape;1460;p19"/>
            <p:cNvSpPr/>
            <p:nvPr/>
          </p:nvSpPr>
          <p:spPr>
            <a:xfrm rot="3599942">
              <a:off x="6491018" y="338546"/>
              <a:ext cx="36307" cy="2214"/>
            </a:xfrm>
            <a:custGeom>
              <a:rect b="b" l="l" r="r" t="t"/>
              <a:pathLst>
                <a:path extrusionOk="0" fill="none" h="38" w="623">
                  <a:moveTo>
                    <a:pt x="623" y="1"/>
                  </a:moveTo>
                  <a:lnTo>
                    <a:pt x="1" y="37"/>
                  </a:ln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1" name="Google Shape;1461;p19"/>
            <p:cNvSpPr/>
            <p:nvPr/>
          </p:nvSpPr>
          <p:spPr>
            <a:xfrm rot="3599942">
              <a:off x="6269922" y="146795"/>
              <a:ext cx="92313" cy="90852"/>
            </a:xfrm>
            <a:custGeom>
              <a:rect b="b" l="l" r="r" t="t"/>
              <a:pathLst>
                <a:path extrusionOk="0" h="1559" w="1584">
                  <a:moveTo>
                    <a:pt x="762" y="0"/>
                  </a:moveTo>
                  <a:cubicBezTo>
                    <a:pt x="396" y="0"/>
                    <a:pt x="0" y="40"/>
                    <a:pt x="17" y="233"/>
                  </a:cubicBezTo>
                  <a:cubicBezTo>
                    <a:pt x="38" y="416"/>
                    <a:pt x="264" y="456"/>
                    <a:pt x="460" y="456"/>
                  </a:cubicBezTo>
                  <a:cubicBezTo>
                    <a:pt x="618" y="456"/>
                    <a:pt x="757" y="430"/>
                    <a:pt x="757" y="430"/>
                  </a:cubicBezTo>
                  <a:lnTo>
                    <a:pt x="757" y="430"/>
                  </a:lnTo>
                  <a:cubicBezTo>
                    <a:pt x="757" y="430"/>
                    <a:pt x="135" y="642"/>
                    <a:pt x="259" y="913"/>
                  </a:cubicBezTo>
                  <a:cubicBezTo>
                    <a:pt x="297" y="989"/>
                    <a:pt x="371" y="1015"/>
                    <a:pt x="457" y="1015"/>
                  </a:cubicBezTo>
                  <a:cubicBezTo>
                    <a:pt x="674" y="1015"/>
                    <a:pt x="969" y="847"/>
                    <a:pt x="969" y="847"/>
                  </a:cubicBezTo>
                  <a:lnTo>
                    <a:pt x="969" y="847"/>
                  </a:lnTo>
                  <a:cubicBezTo>
                    <a:pt x="969" y="847"/>
                    <a:pt x="574" y="1521"/>
                    <a:pt x="874" y="1557"/>
                  </a:cubicBezTo>
                  <a:cubicBezTo>
                    <a:pt x="878" y="1558"/>
                    <a:pt x="883" y="1558"/>
                    <a:pt x="887" y="1558"/>
                  </a:cubicBezTo>
                  <a:cubicBezTo>
                    <a:pt x="1186" y="1558"/>
                    <a:pt x="1584" y="635"/>
                    <a:pt x="1584" y="635"/>
                  </a:cubicBezTo>
                  <a:cubicBezTo>
                    <a:pt x="1584" y="635"/>
                    <a:pt x="1525" y="20"/>
                    <a:pt x="1342" y="20"/>
                  </a:cubicBezTo>
                  <a:cubicBezTo>
                    <a:pt x="1269" y="20"/>
                    <a:pt x="1023" y="0"/>
                    <a:pt x="7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2" name="Google Shape;1462;p19"/>
            <p:cNvSpPr/>
            <p:nvPr/>
          </p:nvSpPr>
          <p:spPr>
            <a:xfrm rot="3599942">
              <a:off x="6320240" y="193068"/>
              <a:ext cx="52509" cy="23951"/>
            </a:xfrm>
            <a:custGeom>
              <a:rect b="b" l="l" r="r" t="t"/>
              <a:pathLst>
                <a:path extrusionOk="0" fill="none" h="411" w="901">
                  <a:moveTo>
                    <a:pt x="0" y="410"/>
                  </a:moveTo>
                  <a:lnTo>
                    <a:pt x="901" y="1"/>
                  </a:ln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3" name="Google Shape;1463;p19"/>
            <p:cNvSpPr/>
            <p:nvPr/>
          </p:nvSpPr>
          <p:spPr>
            <a:xfrm rot="3599942">
              <a:off x="6325826" y="203219"/>
              <a:ext cx="25235" cy="34616"/>
            </a:xfrm>
            <a:custGeom>
              <a:rect b="b" l="l" r="r" t="t"/>
              <a:pathLst>
                <a:path extrusionOk="0" fill="none" h="594" w="433">
                  <a:moveTo>
                    <a:pt x="0" y="593"/>
                  </a:moveTo>
                  <a:lnTo>
                    <a:pt x="432" y="1"/>
                  </a:ln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4" name="Google Shape;1464;p19"/>
            <p:cNvSpPr/>
            <p:nvPr/>
          </p:nvSpPr>
          <p:spPr>
            <a:xfrm rot="3599942">
              <a:off x="6337806" y="190105"/>
              <a:ext cx="36366" cy="2156"/>
            </a:xfrm>
            <a:custGeom>
              <a:rect b="b" l="l" r="r" t="t"/>
              <a:pathLst>
                <a:path extrusionOk="0" fill="none" h="37" w="624">
                  <a:moveTo>
                    <a:pt x="1" y="37"/>
                  </a:moveTo>
                  <a:lnTo>
                    <a:pt x="623" y="0"/>
                  </a:ln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5" name="Google Shape;1465;p19"/>
            <p:cNvSpPr/>
            <p:nvPr/>
          </p:nvSpPr>
          <p:spPr>
            <a:xfrm rot="3599942">
              <a:off x="6318521" y="168190"/>
              <a:ext cx="224430" cy="196624"/>
            </a:xfrm>
            <a:custGeom>
              <a:rect b="b" l="l" r="r" t="t"/>
              <a:pathLst>
                <a:path extrusionOk="0" h="3374" w="3851">
                  <a:moveTo>
                    <a:pt x="1929" y="0"/>
                  </a:moveTo>
                  <a:cubicBezTo>
                    <a:pt x="1681" y="0"/>
                    <a:pt x="1430" y="55"/>
                    <a:pt x="1193" y="172"/>
                  </a:cubicBezTo>
                  <a:cubicBezTo>
                    <a:pt x="352" y="574"/>
                    <a:pt x="0" y="1584"/>
                    <a:pt x="410" y="2426"/>
                  </a:cubicBezTo>
                  <a:cubicBezTo>
                    <a:pt x="704" y="3024"/>
                    <a:pt x="1305" y="3373"/>
                    <a:pt x="1929" y="3373"/>
                  </a:cubicBezTo>
                  <a:cubicBezTo>
                    <a:pt x="2177" y="3373"/>
                    <a:pt x="2428" y="3318"/>
                    <a:pt x="2665" y="3202"/>
                  </a:cubicBezTo>
                  <a:cubicBezTo>
                    <a:pt x="3499" y="2799"/>
                    <a:pt x="3850" y="1789"/>
                    <a:pt x="3448" y="948"/>
                  </a:cubicBezTo>
                  <a:cubicBezTo>
                    <a:pt x="3154" y="350"/>
                    <a:pt x="2553" y="0"/>
                    <a:pt x="19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6" name="Google Shape;1466;p19"/>
            <p:cNvSpPr/>
            <p:nvPr/>
          </p:nvSpPr>
          <p:spPr>
            <a:xfrm rot="3599942">
              <a:off x="6343329" y="172606"/>
              <a:ext cx="34151" cy="79838"/>
            </a:xfrm>
            <a:custGeom>
              <a:rect b="b" l="l" r="r" t="t"/>
              <a:pathLst>
                <a:path extrusionOk="0" fill="none" h="1370" w="586">
                  <a:moveTo>
                    <a:pt x="586" y="1369"/>
                  </a:moveTo>
                  <a:cubicBezTo>
                    <a:pt x="417" y="1223"/>
                    <a:pt x="286" y="1047"/>
                    <a:pt x="183" y="842"/>
                  </a:cubicBezTo>
                  <a:cubicBezTo>
                    <a:pt x="51" y="571"/>
                    <a:pt x="0" y="279"/>
                    <a:pt x="15" y="0"/>
                  </a:cubicBez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7" name="Google Shape;1467;p19"/>
            <p:cNvSpPr/>
            <p:nvPr/>
          </p:nvSpPr>
          <p:spPr>
            <a:xfrm rot="3599942">
              <a:off x="6484444" y="278668"/>
              <a:ext cx="36774" cy="78556"/>
            </a:xfrm>
            <a:custGeom>
              <a:rect b="b" l="l" r="r" t="t"/>
              <a:pathLst>
                <a:path extrusionOk="0" fill="none" h="1348" w="631">
                  <a:moveTo>
                    <a:pt x="1" y="1"/>
                  </a:moveTo>
                  <a:cubicBezTo>
                    <a:pt x="184" y="147"/>
                    <a:pt x="338" y="338"/>
                    <a:pt x="455" y="565"/>
                  </a:cubicBezTo>
                  <a:cubicBezTo>
                    <a:pt x="572" y="821"/>
                    <a:pt x="630" y="1084"/>
                    <a:pt x="623" y="1348"/>
                  </a:cubicBez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68" name="Google Shape;1468;p19"/>
          <p:cNvGrpSpPr/>
          <p:nvPr/>
        </p:nvGrpSpPr>
        <p:grpSpPr>
          <a:xfrm>
            <a:off x="200696" y="872207"/>
            <a:ext cx="440480" cy="404148"/>
            <a:chOff x="4959504" y="431212"/>
            <a:chExt cx="209543" cy="192259"/>
          </a:xfrm>
        </p:grpSpPr>
        <p:sp>
          <p:nvSpPr>
            <p:cNvPr id="1469" name="Google Shape;1469;p19"/>
            <p:cNvSpPr/>
            <p:nvPr/>
          </p:nvSpPr>
          <p:spPr>
            <a:xfrm>
              <a:off x="5107112" y="431212"/>
              <a:ext cx="61934" cy="57192"/>
            </a:xfrm>
            <a:custGeom>
              <a:rect b="b" l="l" r="r" t="t"/>
              <a:pathLst>
                <a:path extrusionOk="0" h="2002" w="2168">
                  <a:moveTo>
                    <a:pt x="511" y="1"/>
                  </a:moveTo>
                  <a:cubicBezTo>
                    <a:pt x="498" y="1"/>
                    <a:pt x="484" y="2"/>
                    <a:pt x="469" y="6"/>
                  </a:cubicBezTo>
                  <a:cubicBezTo>
                    <a:pt x="103" y="86"/>
                    <a:pt x="1" y="1367"/>
                    <a:pt x="1" y="1367"/>
                  </a:cubicBezTo>
                  <a:cubicBezTo>
                    <a:pt x="1" y="1367"/>
                    <a:pt x="285" y="2002"/>
                    <a:pt x="495" y="2002"/>
                  </a:cubicBezTo>
                  <a:cubicBezTo>
                    <a:pt x="506" y="2002"/>
                    <a:pt x="517" y="2000"/>
                    <a:pt x="528" y="1996"/>
                  </a:cubicBezTo>
                  <a:cubicBezTo>
                    <a:pt x="740" y="1923"/>
                    <a:pt x="2167" y="1587"/>
                    <a:pt x="1999" y="1213"/>
                  </a:cubicBezTo>
                  <a:cubicBezTo>
                    <a:pt x="1949" y="1102"/>
                    <a:pt x="1845" y="1063"/>
                    <a:pt x="1724" y="1063"/>
                  </a:cubicBezTo>
                  <a:cubicBezTo>
                    <a:pt x="1441" y="1063"/>
                    <a:pt x="1062" y="1279"/>
                    <a:pt x="1062" y="1279"/>
                  </a:cubicBezTo>
                  <a:cubicBezTo>
                    <a:pt x="1062" y="1279"/>
                    <a:pt x="1706" y="781"/>
                    <a:pt x="1443" y="518"/>
                  </a:cubicBezTo>
                  <a:cubicBezTo>
                    <a:pt x="1398" y="472"/>
                    <a:pt x="1344" y="453"/>
                    <a:pt x="1286" y="453"/>
                  </a:cubicBezTo>
                  <a:cubicBezTo>
                    <a:pt x="1011" y="453"/>
                    <a:pt x="638" y="877"/>
                    <a:pt x="638" y="877"/>
                  </a:cubicBezTo>
                  <a:cubicBezTo>
                    <a:pt x="638" y="877"/>
                    <a:pt x="819" y="1"/>
                    <a:pt x="5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0" name="Google Shape;1470;p19"/>
            <p:cNvSpPr/>
            <p:nvPr/>
          </p:nvSpPr>
          <p:spPr>
            <a:xfrm>
              <a:off x="5112768" y="459180"/>
              <a:ext cx="19883" cy="19254"/>
            </a:xfrm>
            <a:custGeom>
              <a:rect b="b" l="l" r="r" t="t"/>
              <a:pathLst>
                <a:path extrusionOk="0" fill="none" h="674" w="696">
                  <a:moveTo>
                    <a:pt x="696" y="0"/>
                  </a:moveTo>
                  <a:lnTo>
                    <a:pt x="0" y="673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1" name="Google Shape;1471;p19"/>
            <p:cNvSpPr/>
            <p:nvPr/>
          </p:nvSpPr>
          <p:spPr>
            <a:xfrm>
              <a:off x="5113168" y="453952"/>
              <a:ext cx="5885" cy="19454"/>
            </a:xfrm>
            <a:custGeom>
              <a:rect b="b" l="l" r="r" t="t"/>
              <a:pathLst>
                <a:path extrusionOk="0" fill="none" h="681" w="206">
                  <a:moveTo>
                    <a:pt x="206" y="0"/>
                  </a:moveTo>
                  <a:lnTo>
                    <a:pt x="1" y="68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2" name="Google Shape;1472;p19"/>
            <p:cNvSpPr/>
            <p:nvPr/>
          </p:nvSpPr>
          <p:spPr>
            <a:xfrm>
              <a:off x="5120282" y="471092"/>
              <a:ext cx="16141" cy="6713"/>
            </a:xfrm>
            <a:custGeom>
              <a:rect b="b" l="l" r="r" t="t"/>
              <a:pathLst>
                <a:path extrusionOk="0" fill="none" h="235" w="565">
                  <a:moveTo>
                    <a:pt x="564" y="0"/>
                  </a:moveTo>
                  <a:lnTo>
                    <a:pt x="1" y="234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3" name="Google Shape;1473;p19"/>
            <p:cNvSpPr/>
            <p:nvPr/>
          </p:nvSpPr>
          <p:spPr>
            <a:xfrm>
              <a:off x="4959504" y="566308"/>
              <a:ext cx="61906" cy="57164"/>
            </a:xfrm>
            <a:custGeom>
              <a:rect b="b" l="l" r="r" t="t"/>
              <a:pathLst>
                <a:path extrusionOk="0" h="2001" w="2167">
                  <a:moveTo>
                    <a:pt x="1669" y="1"/>
                  </a:moveTo>
                  <a:cubicBezTo>
                    <a:pt x="1659" y="1"/>
                    <a:pt x="1649" y="2"/>
                    <a:pt x="1640" y="5"/>
                  </a:cubicBezTo>
                  <a:cubicBezTo>
                    <a:pt x="1427" y="78"/>
                    <a:pt x="0" y="415"/>
                    <a:pt x="169" y="788"/>
                  </a:cubicBezTo>
                  <a:cubicBezTo>
                    <a:pt x="219" y="897"/>
                    <a:pt x="322" y="935"/>
                    <a:pt x="442" y="935"/>
                  </a:cubicBezTo>
                  <a:cubicBezTo>
                    <a:pt x="726" y="935"/>
                    <a:pt x="1105" y="722"/>
                    <a:pt x="1105" y="722"/>
                  </a:cubicBezTo>
                  <a:lnTo>
                    <a:pt x="1105" y="722"/>
                  </a:lnTo>
                  <a:cubicBezTo>
                    <a:pt x="1105" y="722"/>
                    <a:pt x="461" y="1220"/>
                    <a:pt x="725" y="1483"/>
                  </a:cubicBezTo>
                  <a:cubicBezTo>
                    <a:pt x="770" y="1530"/>
                    <a:pt x="823" y="1549"/>
                    <a:pt x="881" y="1549"/>
                  </a:cubicBezTo>
                  <a:cubicBezTo>
                    <a:pt x="1156" y="1549"/>
                    <a:pt x="1530" y="1125"/>
                    <a:pt x="1530" y="1125"/>
                  </a:cubicBezTo>
                  <a:lnTo>
                    <a:pt x="1530" y="1125"/>
                  </a:lnTo>
                  <a:cubicBezTo>
                    <a:pt x="1530" y="1125"/>
                    <a:pt x="1348" y="2001"/>
                    <a:pt x="1656" y="2001"/>
                  </a:cubicBezTo>
                  <a:cubicBezTo>
                    <a:pt x="1670" y="2001"/>
                    <a:pt x="1683" y="1999"/>
                    <a:pt x="1698" y="1996"/>
                  </a:cubicBezTo>
                  <a:cubicBezTo>
                    <a:pt x="2064" y="1915"/>
                    <a:pt x="2167" y="634"/>
                    <a:pt x="2167" y="634"/>
                  </a:cubicBezTo>
                  <a:cubicBezTo>
                    <a:pt x="2167" y="634"/>
                    <a:pt x="1880" y="1"/>
                    <a:pt x="16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4" name="Google Shape;1474;p19"/>
            <p:cNvSpPr/>
            <p:nvPr/>
          </p:nvSpPr>
          <p:spPr>
            <a:xfrm>
              <a:off x="4997327" y="572507"/>
              <a:ext cx="19483" cy="19454"/>
            </a:xfrm>
            <a:custGeom>
              <a:rect b="b" l="l" r="r" t="t"/>
              <a:pathLst>
                <a:path extrusionOk="0" fill="none" h="681" w="682">
                  <a:moveTo>
                    <a:pt x="1" y="681"/>
                  </a:moveTo>
                  <a:lnTo>
                    <a:pt x="682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5" name="Google Shape;1475;p19"/>
            <p:cNvSpPr/>
            <p:nvPr/>
          </p:nvSpPr>
          <p:spPr>
            <a:xfrm>
              <a:off x="5010925" y="577306"/>
              <a:ext cx="5485" cy="19683"/>
            </a:xfrm>
            <a:custGeom>
              <a:rect b="b" l="l" r="r" t="t"/>
              <a:pathLst>
                <a:path extrusionOk="0" fill="none" h="689" w="192">
                  <a:moveTo>
                    <a:pt x="1" y="689"/>
                  </a:moveTo>
                  <a:lnTo>
                    <a:pt x="191" y="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6" name="Google Shape;1476;p19"/>
            <p:cNvSpPr/>
            <p:nvPr/>
          </p:nvSpPr>
          <p:spPr>
            <a:xfrm>
              <a:off x="4993356" y="573136"/>
              <a:ext cx="15941" cy="6913"/>
            </a:xfrm>
            <a:custGeom>
              <a:rect b="b" l="l" r="r" t="t"/>
              <a:pathLst>
                <a:path extrusionOk="0" fill="none" h="242" w="558">
                  <a:moveTo>
                    <a:pt x="1" y="242"/>
                  </a:moveTo>
                  <a:lnTo>
                    <a:pt x="557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7" name="Google Shape;1477;p19"/>
            <p:cNvSpPr/>
            <p:nvPr/>
          </p:nvSpPr>
          <p:spPr>
            <a:xfrm>
              <a:off x="4999013" y="465208"/>
              <a:ext cx="131353" cy="123554"/>
            </a:xfrm>
            <a:custGeom>
              <a:rect b="b" l="l" r="r" t="t"/>
              <a:pathLst>
                <a:path extrusionOk="0" h="4325" w="4598">
                  <a:moveTo>
                    <a:pt x="3243" y="0"/>
                  </a:moveTo>
                  <a:cubicBezTo>
                    <a:pt x="2932" y="0"/>
                    <a:pt x="2622" y="117"/>
                    <a:pt x="2387" y="353"/>
                  </a:cubicBezTo>
                  <a:lnTo>
                    <a:pt x="491" y="2226"/>
                  </a:lnTo>
                  <a:cubicBezTo>
                    <a:pt x="8" y="2702"/>
                    <a:pt x="1" y="3478"/>
                    <a:pt x="476" y="3961"/>
                  </a:cubicBezTo>
                  <a:cubicBezTo>
                    <a:pt x="715" y="4204"/>
                    <a:pt x="1029" y="4324"/>
                    <a:pt x="1345" y="4324"/>
                  </a:cubicBezTo>
                  <a:cubicBezTo>
                    <a:pt x="1657" y="4324"/>
                    <a:pt x="1970" y="4205"/>
                    <a:pt x="2211" y="3968"/>
                  </a:cubicBezTo>
                  <a:lnTo>
                    <a:pt x="4107" y="2102"/>
                  </a:lnTo>
                  <a:cubicBezTo>
                    <a:pt x="4590" y="1626"/>
                    <a:pt x="4597" y="850"/>
                    <a:pt x="4121" y="367"/>
                  </a:cubicBezTo>
                  <a:cubicBezTo>
                    <a:pt x="3881" y="123"/>
                    <a:pt x="3562" y="0"/>
                    <a:pt x="32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8" name="Google Shape;1478;p19"/>
            <p:cNvSpPr/>
            <p:nvPr/>
          </p:nvSpPr>
          <p:spPr>
            <a:xfrm>
              <a:off x="5025352" y="544482"/>
              <a:ext cx="37252" cy="37252"/>
            </a:xfrm>
            <a:custGeom>
              <a:rect b="b" l="l" r="r" t="t"/>
              <a:pathLst>
                <a:path extrusionOk="0" fill="none" h="1304" w="1304">
                  <a:moveTo>
                    <a:pt x="1069" y="1076"/>
                  </a:moveTo>
                  <a:cubicBezTo>
                    <a:pt x="835" y="1303"/>
                    <a:pt x="462" y="1303"/>
                    <a:pt x="235" y="1069"/>
                  </a:cubicBezTo>
                  <a:cubicBezTo>
                    <a:pt x="1" y="835"/>
                    <a:pt x="8" y="462"/>
                    <a:pt x="235" y="235"/>
                  </a:cubicBezTo>
                  <a:cubicBezTo>
                    <a:pt x="469" y="0"/>
                    <a:pt x="843" y="8"/>
                    <a:pt x="1077" y="235"/>
                  </a:cubicBezTo>
                  <a:cubicBezTo>
                    <a:pt x="1304" y="469"/>
                    <a:pt x="1304" y="842"/>
                    <a:pt x="1069" y="1076"/>
                  </a:cubicBezTo>
                  <a:close/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9" name="Google Shape;1479;p19"/>
            <p:cNvSpPr/>
            <p:nvPr/>
          </p:nvSpPr>
          <p:spPr>
            <a:xfrm>
              <a:off x="5028694" y="490947"/>
              <a:ext cx="33710" cy="33481"/>
            </a:xfrm>
            <a:custGeom>
              <a:rect b="b" l="l" r="r" t="t"/>
              <a:pathLst>
                <a:path extrusionOk="0" fill="none" h="1172" w="1180">
                  <a:moveTo>
                    <a:pt x="1" y="784"/>
                  </a:moveTo>
                  <a:cubicBezTo>
                    <a:pt x="30" y="842"/>
                    <a:pt x="59" y="894"/>
                    <a:pt x="111" y="938"/>
                  </a:cubicBezTo>
                  <a:cubicBezTo>
                    <a:pt x="338" y="1172"/>
                    <a:pt x="711" y="1172"/>
                    <a:pt x="945" y="945"/>
                  </a:cubicBezTo>
                  <a:cubicBezTo>
                    <a:pt x="1179" y="718"/>
                    <a:pt x="1179" y="337"/>
                    <a:pt x="952" y="110"/>
                  </a:cubicBezTo>
                  <a:cubicBezTo>
                    <a:pt x="901" y="59"/>
                    <a:pt x="850" y="23"/>
                    <a:pt x="791" y="1"/>
                  </a:cubicBez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0" name="Google Shape;1480;p19"/>
            <p:cNvSpPr/>
            <p:nvPr/>
          </p:nvSpPr>
          <p:spPr>
            <a:xfrm>
              <a:off x="5089343" y="465236"/>
              <a:ext cx="28682" cy="18426"/>
            </a:xfrm>
            <a:custGeom>
              <a:rect b="b" l="l" r="r" t="t"/>
              <a:pathLst>
                <a:path extrusionOk="0" fill="none" h="645" w="1004">
                  <a:moveTo>
                    <a:pt x="1" y="0"/>
                  </a:moveTo>
                  <a:cubicBezTo>
                    <a:pt x="1" y="147"/>
                    <a:pt x="59" y="293"/>
                    <a:pt x="169" y="410"/>
                  </a:cubicBezTo>
                  <a:cubicBezTo>
                    <a:pt x="396" y="644"/>
                    <a:pt x="769" y="644"/>
                    <a:pt x="1003" y="418"/>
                  </a:cubicBez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1" name="Google Shape;1481;p19"/>
            <p:cNvSpPr/>
            <p:nvPr/>
          </p:nvSpPr>
          <p:spPr>
            <a:xfrm>
              <a:off x="5085372" y="506830"/>
              <a:ext cx="34738" cy="34967"/>
            </a:xfrm>
            <a:custGeom>
              <a:rect b="b" l="l" r="r" t="t"/>
              <a:pathLst>
                <a:path extrusionOk="0" fill="none" h="1224" w="1216">
                  <a:moveTo>
                    <a:pt x="1216" y="484"/>
                  </a:moveTo>
                  <a:cubicBezTo>
                    <a:pt x="1186" y="396"/>
                    <a:pt x="1142" y="308"/>
                    <a:pt x="1069" y="235"/>
                  </a:cubicBezTo>
                  <a:cubicBezTo>
                    <a:pt x="842" y="1"/>
                    <a:pt x="469" y="1"/>
                    <a:pt x="235" y="228"/>
                  </a:cubicBezTo>
                  <a:cubicBezTo>
                    <a:pt x="0" y="455"/>
                    <a:pt x="0" y="835"/>
                    <a:pt x="227" y="1062"/>
                  </a:cubicBezTo>
                  <a:cubicBezTo>
                    <a:pt x="308" y="1143"/>
                    <a:pt x="403" y="1194"/>
                    <a:pt x="498" y="1223"/>
                  </a:cubicBez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2" name="Google Shape;1482;p19"/>
            <p:cNvSpPr/>
            <p:nvPr/>
          </p:nvSpPr>
          <p:spPr>
            <a:xfrm>
              <a:off x="5002783" y="557452"/>
              <a:ext cx="29710" cy="30967"/>
            </a:xfrm>
            <a:custGeom>
              <a:rect b="b" l="l" r="r" t="t"/>
              <a:pathLst>
                <a:path extrusionOk="0" fill="none" h="1084" w="1040">
                  <a:moveTo>
                    <a:pt x="1040" y="1084"/>
                  </a:moveTo>
                  <a:cubicBezTo>
                    <a:pt x="783" y="1047"/>
                    <a:pt x="542" y="930"/>
                    <a:pt x="344" y="732"/>
                  </a:cubicBezTo>
                  <a:lnTo>
                    <a:pt x="344" y="732"/>
                  </a:lnTo>
                  <a:cubicBezTo>
                    <a:pt x="139" y="527"/>
                    <a:pt x="30" y="264"/>
                    <a:pt x="0" y="0"/>
                  </a:cubicBez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3" name="Google Shape;1483;p19"/>
            <p:cNvSpPr/>
            <p:nvPr/>
          </p:nvSpPr>
          <p:spPr>
            <a:xfrm>
              <a:off x="5096456" y="465436"/>
              <a:ext cx="29710" cy="28253"/>
            </a:xfrm>
            <a:custGeom>
              <a:rect b="b" l="l" r="r" t="t"/>
              <a:pathLst>
                <a:path extrusionOk="0" fill="none" h="989" w="1040">
                  <a:moveTo>
                    <a:pt x="0" y="1"/>
                  </a:moveTo>
                  <a:cubicBezTo>
                    <a:pt x="257" y="37"/>
                    <a:pt x="505" y="154"/>
                    <a:pt x="703" y="359"/>
                  </a:cubicBezTo>
                  <a:lnTo>
                    <a:pt x="703" y="359"/>
                  </a:lnTo>
                  <a:cubicBezTo>
                    <a:pt x="886" y="535"/>
                    <a:pt x="996" y="762"/>
                    <a:pt x="1040" y="989"/>
                  </a:cubicBez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84" name="Google Shape;1484;p19"/>
          <p:cNvGrpSpPr/>
          <p:nvPr/>
        </p:nvGrpSpPr>
        <p:grpSpPr>
          <a:xfrm rot="4573501">
            <a:off x="8039098" y="59946"/>
            <a:ext cx="440464" cy="404134"/>
            <a:chOff x="4469746" y="4636407"/>
            <a:chExt cx="440481" cy="404150"/>
          </a:xfrm>
        </p:grpSpPr>
        <p:sp>
          <p:nvSpPr>
            <p:cNvPr id="1485" name="Google Shape;1485;p19"/>
            <p:cNvSpPr/>
            <p:nvPr/>
          </p:nvSpPr>
          <p:spPr>
            <a:xfrm>
              <a:off x="4780033" y="4636407"/>
              <a:ext cx="130194" cy="120225"/>
            </a:xfrm>
            <a:custGeom>
              <a:rect b="b" l="l" r="r" t="t"/>
              <a:pathLst>
                <a:path extrusionOk="0" h="2002" w="2168">
                  <a:moveTo>
                    <a:pt x="511" y="1"/>
                  </a:moveTo>
                  <a:cubicBezTo>
                    <a:pt x="498" y="1"/>
                    <a:pt x="484" y="2"/>
                    <a:pt x="469" y="6"/>
                  </a:cubicBezTo>
                  <a:cubicBezTo>
                    <a:pt x="103" y="86"/>
                    <a:pt x="1" y="1367"/>
                    <a:pt x="1" y="1367"/>
                  </a:cubicBezTo>
                  <a:cubicBezTo>
                    <a:pt x="1" y="1367"/>
                    <a:pt x="285" y="2002"/>
                    <a:pt x="495" y="2002"/>
                  </a:cubicBezTo>
                  <a:cubicBezTo>
                    <a:pt x="506" y="2002"/>
                    <a:pt x="517" y="2000"/>
                    <a:pt x="528" y="1996"/>
                  </a:cubicBezTo>
                  <a:cubicBezTo>
                    <a:pt x="740" y="1923"/>
                    <a:pt x="2167" y="1587"/>
                    <a:pt x="1999" y="1213"/>
                  </a:cubicBezTo>
                  <a:cubicBezTo>
                    <a:pt x="1949" y="1102"/>
                    <a:pt x="1845" y="1063"/>
                    <a:pt x="1724" y="1063"/>
                  </a:cubicBezTo>
                  <a:cubicBezTo>
                    <a:pt x="1441" y="1063"/>
                    <a:pt x="1062" y="1279"/>
                    <a:pt x="1062" y="1279"/>
                  </a:cubicBezTo>
                  <a:cubicBezTo>
                    <a:pt x="1062" y="1279"/>
                    <a:pt x="1706" y="781"/>
                    <a:pt x="1443" y="518"/>
                  </a:cubicBezTo>
                  <a:cubicBezTo>
                    <a:pt x="1398" y="472"/>
                    <a:pt x="1344" y="453"/>
                    <a:pt x="1286" y="453"/>
                  </a:cubicBezTo>
                  <a:cubicBezTo>
                    <a:pt x="1011" y="453"/>
                    <a:pt x="638" y="877"/>
                    <a:pt x="638" y="877"/>
                  </a:cubicBezTo>
                  <a:cubicBezTo>
                    <a:pt x="638" y="877"/>
                    <a:pt x="819" y="1"/>
                    <a:pt x="51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6" name="Google Shape;1486;p19"/>
            <p:cNvSpPr/>
            <p:nvPr/>
          </p:nvSpPr>
          <p:spPr>
            <a:xfrm>
              <a:off x="4791924" y="4695197"/>
              <a:ext cx="41797" cy="40475"/>
            </a:xfrm>
            <a:custGeom>
              <a:rect b="b" l="l" r="r" t="t"/>
              <a:pathLst>
                <a:path extrusionOk="0" fill="none" h="674" w="696">
                  <a:moveTo>
                    <a:pt x="696" y="0"/>
                  </a:moveTo>
                  <a:lnTo>
                    <a:pt x="0" y="673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7" name="Google Shape;1487;p19"/>
            <p:cNvSpPr/>
            <p:nvPr/>
          </p:nvSpPr>
          <p:spPr>
            <a:xfrm>
              <a:off x="4792764" y="4684208"/>
              <a:ext cx="12371" cy="40896"/>
            </a:xfrm>
            <a:custGeom>
              <a:rect b="b" l="l" r="r" t="t"/>
              <a:pathLst>
                <a:path extrusionOk="0" fill="none" h="681" w="206">
                  <a:moveTo>
                    <a:pt x="206" y="0"/>
                  </a:moveTo>
                  <a:lnTo>
                    <a:pt x="1" y="68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8" name="Google Shape;1488;p19"/>
            <p:cNvSpPr/>
            <p:nvPr/>
          </p:nvSpPr>
          <p:spPr>
            <a:xfrm>
              <a:off x="4807717" y="4720239"/>
              <a:ext cx="33930" cy="14112"/>
            </a:xfrm>
            <a:custGeom>
              <a:rect b="b" l="l" r="r" t="t"/>
              <a:pathLst>
                <a:path extrusionOk="0" fill="none" h="235" w="565">
                  <a:moveTo>
                    <a:pt x="564" y="0"/>
                  </a:moveTo>
                  <a:lnTo>
                    <a:pt x="1" y="234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9" name="Google Shape;1489;p19"/>
            <p:cNvSpPr/>
            <p:nvPr/>
          </p:nvSpPr>
          <p:spPr>
            <a:xfrm>
              <a:off x="4469746" y="4920391"/>
              <a:ext cx="130134" cy="120165"/>
            </a:xfrm>
            <a:custGeom>
              <a:rect b="b" l="l" r="r" t="t"/>
              <a:pathLst>
                <a:path extrusionOk="0" h="2001" w="2167">
                  <a:moveTo>
                    <a:pt x="1669" y="1"/>
                  </a:moveTo>
                  <a:cubicBezTo>
                    <a:pt x="1659" y="1"/>
                    <a:pt x="1649" y="2"/>
                    <a:pt x="1640" y="5"/>
                  </a:cubicBezTo>
                  <a:cubicBezTo>
                    <a:pt x="1427" y="78"/>
                    <a:pt x="0" y="415"/>
                    <a:pt x="169" y="788"/>
                  </a:cubicBezTo>
                  <a:cubicBezTo>
                    <a:pt x="219" y="897"/>
                    <a:pt x="322" y="935"/>
                    <a:pt x="442" y="935"/>
                  </a:cubicBezTo>
                  <a:cubicBezTo>
                    <a:pt x="726" y="935"/>
                    <a:pt x="1105" y="722"/>
                    <a:pt x="1105" y="722"/>
                  </a:cubicBezTo>
                  <a:lnTo>
                    <a:pt x="1105" y="722"/>
                  </a:lnTo>
                  <a:cubicBezTo>
                    <a:pt x="1105" y="722"/>
                    <a:pt x="461" y="1220"/>
                    <a:pt x="725" y="1483"/>
                  </a:cubicBezTo>
                  <a:cubicBezTo>
                    <a:pt x="770" y="1530"/>
                    <a:pt x="823" y="1549"/>
                    <a:pt x="881" y="1549"/>
                  </a:cubicBezTo>
                  <a:cubicBezTo>
                    <a:pt x="1156" y="1549"/>
                    <a:pt x="1530" y="1125"/>
                    <a:pt x="1530" y="1125"/>
                  </a:cubicBezTo>
                  <a:lnTo>
                    <a:pt x="1530" y="1125"/>
                  </a:lnTo>
                  <a:cubicBezTo>
                    <a:pt x="1530" y="1125"/>
                    <a:pt x="1348" y="2001"/>
                    <a:pt x="1656" y="2001"/>
                  </a:cubicBezTo>
                  <a:cubicBezTo>
                    <a:pt x="1670" y="2001"/>
                    <a:pt x="1683" y="1999"/>
                    <a:pt x="1698" y="1996"/>
                  </a:cubicBezTo>
                  <a:cubicBezTo>
                    <a:pt x="2064" y="1915"/>
                    <a:pt x="2167" y="634"/>
                    <a:pt x="2167" y="634"/>
                  </a:cubicBezTo>
                  <a:cubicBezTo>
                    <a:pt x="2167" y="634"/>
                    <a:pt x="1880" y="1"/>
                    <a:pt x="166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0" name="Google Shape;1490;p19"/>
            <p:cNvSpPr/>
            <p:nvPr/>
          </p:nvSpPr>
          <p:spPr>
            <a:xfrm>
              <a:off x="4549255" y="4933423"/>
              <a:ext cx="40956" cy="40896"/>
            </a:xfrm>
            <a:custGeom>
              <a:rect b="b" l="l" r="r" t="t"/>
              <a:pathLst>
                <a:path extrusionOk="0" fill="none" h="681" w="682">
                  <a:moveTo>
                    <a:pt x="1" y="681"/>
                  </a:moveTo>
                  <a:lnTo>
                    <a:pt x="682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1" name="Google Shape;1491;p19"/>
            <p:cNvSpPr/>
            <p:nvPr/>
          </p:nvSpPr>
          <p:spPr>
            <a:xfrm>
              <a:off x="4577839" y="4943511"/>
              <a:ext cx="11530" cy="41376"/>
            </a:xfrm>
            <a:custGeom>
              <a:rect b="b" l="l" r="r" t="t"/>
              <a:pathLst>
                <a:path extrusionOk="0" fill="none" h="689" w="192">
                  <a:moveTo>
                    <a:pt x="1" y="689"/>
                  </a:moveTo>
                  <a:lnTo>
                    <a:pt x="191" y="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2" name="Google Shape;1492;p19"/>
            <p:cNvSpPr/>
            <p:nvPr/>
          </p:nvSpPr>
          <p:spPr>
            <a:xfrm>
              <a:off x="4540907" y="4934744"/>
              <a:ext cx="33509" cy="14533"/>
            </a:xfrm>
            <a:custGeom>
              <a:rect b="b" l="l" r="r" t="t"/>
              <a:pathLst>
                <a:path extrusionOk="0" fill="none" h="242" w="558">
                  <a:moveTo>
                    <a:pt x="1" y="242"/>
                  </a:moveTo>
                  <a:lnTo>
                    <a:pt x="557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3" name="Google Shape;1493;p19"/>
            <p:cNvSpPr/>
            <p:nvPr/>
          </p:nvSpPr>
          <p:spPr>
            <a:xfrm>
              <a:off x="4552798" y="4707868"/>
              <a:ext cx="276121" cy="259727"/>
            </a:xfrm>
            <a:custGeom>
              <a:rect b="b" l="l" r="r" t="t"/>
              <a:pathLst>
                <a:path extrusionOk="0" h="4325" w="4598">
                  <a:moveTo>
                    <a:pt x="3243" y="0"/>
                  </a:moveTo>
                  <a:cubicBezTo>
                    <a:pt x="2932" y="0"/>
                    <a:pt x="2622" y="117"/>
                    <a:pt x="2387" y="353"/>
                  </a:cubicBezTo>
                  <a:lnTo>
                    <a:pt x="491" y="2226"/>
                  </a:lnTo>
                  <a:cubicBezTo>
                    <a:pt x="8" y="2702"/>
                    <a:pt x="1" y="3478"/>
                    <a:pt x="476" y="3961"/>
                  </a:cubicBezTo>
                  <a:cubicBezTo>
                    <a:pt x="715" y="4204"/>
                    <a:pt x="1029" y="4324"/>
                    <a:pt x="1345" y="4324"/>
                  </a:cubicBezTo>
                  <a:cubicBezTo>
                    <a:pt x="1657" y="4324"/>
                    <a:pt x="1970" y="4205"/>
                    <a:pt x="2211" y="3968"/>
                  </a:cubicBezTo>
                  <a:lnTo>
                    <a:pt x="4107" y="2102"/>
                  </a:lnTo>
                  <a:cubicBezTo>
                    <a:pt x="4590" y="1626"/>
                    <a:pt x="4597" y="850"/>
                    <a:pt x="4121" y="367"/>
                  </a:cubicBezTo>
                  <a:cubicBezTo>
                    <a:pt x="3881" y="123"/>
                    <a:pt x="3562" y="0"/>
                    <a:pt x="32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4" name="Google Shape;1494;p19"/>
            <p:cNvSpPr/>
            <p:nvPr/>
          </p:nvSpPr>
          <p:spPr>
            <a:xfrm>
              <a:off x="4608165" y="4874512"/>
              <a:ext cx="78308" cy="78308"/>
            </a:xfrm>
            <a:custGeom>
              <a:rect b="b" l="l" r="r" t="t"/>
              <a:pathLst>
                <a:path extrusionOk="0" fill="none" h="1304" w="1304">
                  <a:moveTo>
                    <a:pt x="1069" y="1076"/>
                  </a:moveTo>
                  <a:cubicBezTo>
                    <a:pt x="835" y="1303"/>
                    <a:pt x="462" y="1303"/>
                    <a:pt x="235" y="1069"/>
                  </a:cubicBezTo>
                  <a:cubicBezTo>
                    <a:pt x="1" y="835"/>
                    <a:pt x="8" y="462"/>
                    <a:pt x="235" y="235"/>
                  </a:cubicBezTo>
                  <a:cubicBezTo>
                    <a:pt x="469" y="0"/>
                    <a:pt x="843" y="8"/>
                    <a:pt x="1077" y="235"/>
                  </a:cubicBezTo>
                  <a:cubicBezTo>
                    <a:pt x="1304" y="469"/>
                    <a:pt x="1304" y="842"/>
                    <a:pt x="1069" y="1076"/>
                  </a:cubicBezTo>
                  <a:close/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5" name="Google Shape;1495;p19"/>
            <p:cNvSpPr/>
            <p:nvPr/>
          </p:nvSpPr>
          <p:spPr>
            <a:xfrm>
              <a:off x="4615191" y="4761975"/>
              <a:ext cx="70862" cy="70382"/>
            </a:xfrm>
            <a:custGeom>
              <a:rect b="b" l="l" r="r" t="t"/>
              <a:pathLst>
                <a:path extrusionOk="0" fill="none" h="1172" w="1180">
                  <a:moveTo>
                    <a:pt x="1" y="784"/>
                  </a:moveTo>
                  <a:cubicBezTo>
                    <a:pt x="30" y="842"/>
                    <a:pt x="59" y="894"/>
                    <a:pt x="111" y="938"/>
                  </a:cubicBezTo>
                  <a:cubicBezTo>
                    <a:pt x="338" y="1172"/>
                    <a:pt x="711" y="1172"/>
                    <a:pt x="945" y="945"/>
                  </a:cubicBezTo>
                  <a:cubicBezTo>
                    <a:pt x="1179" y="718"/>
                    <a:pt x="1179" y="337"/>
                    <a:pt x="952" y="110"/>
                  </a:cubicBezTo>
                  <a:cubicBezTo>
                    <a:pt x="901" y="59"/>
                    <a:pt x="850" y="23"/>
                    <a:pt x="791" y="1"/>
                  </a:cubicBez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6" name="Google Shape;1496;p19"/>
            <p:cNvSpPr/>
            <p:nvPr/>
          </p:nvSpPr>
          <p:spPr>
            <a:xfrm>
              <a:off x="4742681" y="4707928"/>
              <a:ext cx="60293" cy="38734"/>
            </a:xfrm>
            <a:custGeom>
              <a:rect b="b" l="l" r="r" t="t"/>
              <a:pathLst>
                <a:path extrusionOk="0" fill="none" h="645" w="1004">
                  <a:moveTo>
                    <a:pt x="1" y="0"/>
                  </a:moveTo>
                  <a:cubicBezTo>
                    <a:pt x="1" y="147"/>
                    <a:pt x="59" y="293"/>
                    <a:pt x="169" y="410"/>
                  </a:cubicBezTo>
                  <a:cubicBezTo>
                    <a:pt x="396" y="644"/>
                    <a:pt x="769" y="644"/>
                    <a:pt x="1003" y="418"/>
                  </a:cubicBez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7" name="Google Shape;1497;p19"/>
            <p:cNvSpPr/>
            <p:nvPr/>
          </p:nvSpPr>
          <p:spPr>
            <a:xfrm>
              <a:off x="4734334" y="4795364"/>
              <a:ext cx="73024" cy="73504"/>
            </a:xfrm>
            <a:custGeom>
              <a:rect b="b" l="l" r="r" t="t"/>
              <a:pathLst>
                <a:path extrusionOk="0" fill="none" h="1224" w="1216">
                  <a:moveTo>
                    <a:pt x="1216" y="484"/>
                  </a:moveTo>
                  <a:cubicBezTo>
                    <a:pt x="1186" y="396"/>
                    <a:pt x="1142" y="308"/>
                    <a:pt x="1069" y="235"/>
                  </a:cubicBezTo>
                  <a:cubicBezTo>
                    <a:pt x="842" y="1"/>
                    <a:pt x="469" y="1"/>
                    <a:pt x="235" y="228"/>
                  </a:cubicBezTo>
                  <a:cubicBezTo>
                    <a:pt x="0" y="455"/>
                    <a:pt x="0" y="835"/>
                    <a:pt x="227" y="1062"/>
                  </a:cubicBezTo>
                  <a:cubicBezTo>
                    <a:pt x="308" y="1143"/>
                    <a:pt x="403" y="1194"/>
                    <a:pt x="498" y="1223"/>
                  </a:cubicBez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8" name="Google Shape;1498;p19"/>
            <p:cNvSpPr/>
            <p:nvPr/>
          </p:nvSpPr>
          <p:spPr>
            <a:xfrm>
              <a:off x="4560724" y="4901775"/>
              <a:ext cx="62455" cy="65097"/>
            </a:xfrm>
            <a:custGeom>
              <a:rect b="b" l="l" r="r" t="t"/>
              <a:pathLst>
                <a:path extrusionOk="0" fill="none" h="1084" w="1040">
                  <a:moveTo>
                    <a:pt x="1040" y="1084"/>
                  </a:moveTo>
                  <a:cubicBezTo>
                    <a:pt x="783" y="1047"/>
                    <a:pt x="542" y="930"/>
                    <a:pt x="344" y="732"/>
                  </a:cubicBezTo>
                  <a:lnTo>
                    <a:pt x="344" y="732"/>
                  </a:lnTo>
                  <a:cubicBezTo>
                    <a:pt x="139" y="527"/>
                    <a:pt x="30" y="264"/>
                    <a:pt x="0" y="0"/>
                  </a:cubicBez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9" name="Google Shape;1499;p19"/>
            <p:cNvSpPr/>
            <p:nvPr/>
          </p:nvSpPr>
          <p:spPr>
            <a:xfrm>
              <a:off x="4757634" y="4708349"/>
              <a:ext cx="62455" cy="59392"/>
            </a:xfrm>
            <a:custGeom>
              <a:rect b="b" l="l" r="r" t="t"/>
              <a:pathLst>
                <a:path extrusionOk="0" fill="none" h="989" w="1040">
                  <a:moveTo>
                    <a:pt x="0" y="1"/>
                  </a:moveTo>
                  <a:cubicBezTo>
                    <a:pt x="257" y="37"/>
                    <a:pt x="505" y="154"/>
                    <a:pt x="703" y="359"/>
                  </a:cubicBezTo>
                  <a:lnTo>
                    <a:pt x="703" y="359"/>
                  </a:lnTo>
                  <a:cubicBezTo>
                    <a:pt x="886" y="535"/>
                    <a:pt x="996" y="762"/>
                    <a:pt x="1040" y="989"/>
                  </a:cubicBez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00" name="Google Shape;1500;p19"/>
          <p:cNvGrpSpPr/>
          <p:nvPr/>
        </p:nvGrpSpPr>
        <p:grpSpPr>
          <a:xfrm>
            <a:off x="286723" y="4423800"/>
            <a:ext cx="354442" cy="292678"/>
            <a:chOff x="3254260" y="484550"/>
            <a:chExt cx="354442" cy="292678"/>
          </a:xfrm>
        </p:grpSpPr>
        <p:sp>
          <p:nvSpPr>
            <p:cNvPr id="1501" name="Google Shape;1501;p19"/>
            <p:cNvSpPr/>
            <p:nvPr/>
          </p:nvSpPr>
          <p:spPr>
            <a:xfrm rot="3599942">
              <a:off x="3500391" y="656093"/>
              <a:ext cx="92196" cy="90445"/>
            </a:xfrm>
            <a:custGeom>
              <a:rect b="b" l="l" r="r" t="t"/>
              <a:pathLst>
                <a:path extrusionOk="0" h="1552" w="1582">
                  <a:moveTo>
                    <a:pt x="693" y="1"/>
                  </a:moveTo>
                  <a:cubicBezTo>
                    <a:pt x="395" y="1"/>
                    <a:pt x="1" y="917"/>
                    <a:pt x="1" y="917"/>
                  </a:cubicBezTo>
                  <a:cubicBezTo>
                    <a:pt x="1" y="917"/>
                    <a:pt x="59" y="1532"/>
                    <a:pt x="235" y="1532"/>
                  </a:cubicBezTo>
                  <a:cubicBezTo>
                    <a:pt x="311" y="1532"/>
                    <a:pt x="559" y="1552"/>
                    <a:pt x="820" y="1552"/>
                  </a:cubicBezTo>
                  <a:cubicBezTo>
                    <a:pt x="1187" y="1552"/>
                    <a:pt x="1581" y="1512"/>
                    <a:pt x="1560" y="1319"/>
                  </a:cubicBezTo>
                  <a:cubicBezTo>
                    <a:pt x="1543" y="1136"/>
                    <a:pt x="1319" y="1096"/>
                    <a:pt x="1123" y="1096"/>
                  </a:cubicBezTo>
                  <a:cubicBezTo>
                    <a:pt x="967" y="1096"/>
                    <a:pt x="828" y="1122"/>
                    <a:pt x="828" y="1122"/>
                  </a:cubicBezTo>
                  <a:cubicBezTo>
                    <a:pt x="828" y="1122"/>
                    <a:pt x="1450" y="909"/>
                    <a:pt x="1318" y="646"/>
                  </a:cubicBezTo>
                  <a:cubicBezTo>
                    <a:pt x="1282" y="567"/>
                    <a:pt x="1207" y="539"/>
                    <a:pt x="1119" y="539"/>
                  </a:cubicBezTo>
                  <a:cubicBezTo>
                    <a:pt x="906" y="539"/>
                    <a:pt x="615" y="704"/>
                    <a:pt x="615" y="704"/>
                  </a:cubicBezTo>
                  <a:cubicBezTo>
                    <a:pt x="615" y="704"/>
                    <a:pt x="1011" y="31"/>
                    <a:pt x="711" y="2"/>
                  </a:cubicBezTo>
                  <a:cubicBezTo>
                    <a:pt x="705" y="1"/>
                    <a:pt x="699" y="1"/>
                    <a:pt x="6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2" name="Google Shape;1502;p19"/>
            <p:cNvSpPr/>
            <p:nvPr/>
          </p:nvSpPr>
          <p:spPr>
            <a:xfrm rot="3599942">
              <a:off x="3493228" y="677910"/>
              <a:ext cx="52509" cy="24359"/>
            </a:xfrm>
            <a:custGeom>
              <a:rect b="b" l="l" r="r" t="t"/>
              <a:pathLst>
                <a:path extrusionOk="0" fill="none" h="418" w="901">
                  <a:moveTo>
                    <a:pt x="900" y="1"/>
                  </a:moveTo>
                  <a:lnTo>
                    <a:pt x="0" y="418"/>
                  </a:ln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3" name="Google Shape;1503;p19"/>
            <p:cNvSpPr/>
            <p:nvPr/>
          </p:nvSpPr>
          <p:spPr>
            <a:xfrm rot="3599942">
              <a:off x="3514716" y="657444"/>
              <a:ext cx="25235" cy="34558"/>
            </a:xfrm>
            <a:custGeom>
              <a:rect b="b" l="l" r="r" t="t"/>
              <a:pathLst>
                <a:path extrusionOk="0" fill="none" h="593" w="433">
                  <a:moveTo>
                    <a:pt x="432" y="0"/>
                  </a:moveTo>
                  <a:lnTo>
                    <a:pt x="0" y="593"/>
                  </a:ln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4" name="Google Shape;1504;p19"/>
            <p:cNvSpPr/>
            <p:nvPr/>
          </p:nvSpPr>
          <p:spPr>
            <a:xfrm rot="3599942">
              <a:off x="3491618" y="702934"/>
              <a:ext cx="36307" cy="2214"/>
            </a:xfrm>
            <a:custGeom>
              <a:rect b="b" l="l" r="r" t="t"/>
              <a:pathLst>
                <a:path extrusionOk="0" fill="none" h="38" w="623">
                  <a:moveTo>
                    <a:pt x="623" y="1"/>
                  </a:moveTo>
                  <a:lnTo>
                    <a:pt x="1" y="37"/>
                  </a:ln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5" name="Google Shape;1505;p19"/>
            <p:cNvSpPr/>
            <p:nvPr/>
          </p:nvSpPr>
          <p:spPr>
            <a:xfrm rot="3599942">
              <a:off x="3270522" y="511183"/>
              <a:ext cx="92313" cy="90852"/>
            </a:xfrm>
            <a:custGeom>
              <a:rect b="b" l="l" r="r" t="t"/>
              <a:pathLst>
                <a:path extrusionOk="0" h="1559" w="1584">
                  <a:moveTo>
                    <a:pt x="762" y="0"/>
                  </a:moveTo>
                  <a:cubicBezTo>
                    <a:pt x="396" y="0"/>
                    <a:pt x="0" y="40"/>
                    <a:pt x="17" y="233"/>
                  </a:cubicBezTo>
                  <a:cubicBezTo>
                    <a:pt x="38" y="416"/>
                    <a:pt x="264" y="456"/>
                    <a:pt x="460" y="456"/>
                  </a:cubicBezTo>
                  <a:cubicBezTo>
                    <a:pt x="618" y="456"/>
                    <a:pt x="757" y="430"/>
                    <a:pt x="757" y="430"/>
                  </a:cubicBezTo>
                  <a:lnTo>
                    <a:pt x="757" y="430"/>
                  </a:lnTo>
                  <a:cubicBezTo>
                    <a:pt x="757" y="430"/>
                    <a:pt x="135" y="642"/>
                    <a:pt x="259" y="913"/>
                  </a:cubicBezTo>
                  <a:cubicBezTo>
                    <a:pt x="297" y="989"/>
                    <a:pt x="371" y="1015"/>
                    <a:pt x="457" y="1015"/>
                  </a:cubicBezTo>
                  <a:cubicBezTo>
                    <a:pt x="674" y="1015"/>
                    <a:pt x="969" y="847"/>
                    <a:pt x="969" y="847"/>
                  </a:cubicBezTo>
                  <a:lnTo>
                    <a:pt x="969" y="847"/>
                  </a:lnTo>
                  <a:cubicBezTo>
                    <a:pt x="969" y="847"/>
                    <a:pt x="574" y="1521"/>
                    <a:pt x="874" y="1557"/>
                  </a:cubicBezTo>
                  <a:cubicBezTo>
                    <a:pt x="878" y="1558"/>
                    <a:pt x="883" y="1558"/>
                    <a:pt x="887" y="1558"/>
                  </a:cubicBezTo>
                  <a:cubicBezTo>
                    <a:pt x="1186" y="1558"/>
                    <a:pt x="1584" y="635"/>
                    <a:pt x="1584" y="635"/>
                  </a:cubicBezTo>
                  <a:cubicBezTo>
                    <a:pt x="1584" y="635"/>
                    <a:pt x="1525" y="20"/>
                    <a:pt x="1342" y="20"/>
                  </a:cubicBezTo>
                  <a:cubicBezTo>
                    <a:pt x="1269" y="20"/>
                    <a:pt x="1023" y="0"/>
                    <a:pt x="76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6" name="Google Shape;1506;p19"/>
            <p:cNvSpPr/>
            <p:nvPr/>
          </p:nvSpPr>
          <p:spPr>
            <a:xfrm rot="3599942">
              <a:off x="3320840" y="557455"/>
              <a:ext cx="52509" cy="23951"/>
            </a:xfrm>
            <a:custGeom>
              <a:rect b="b" l="l" r="r" t="t"/>
              <a:pathLst>
                <a:path extrusionOk="0" fill="none" h="411" w="901">
                  <a:moveTo>
                    <a:pt x="0" y="410"/>
                  </a:moveTo>
                  <a:lnTo>
                    <a:pt x="901" y="1"/>
                  </a:ln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7" name="Google Shape;1507;p19"/>
            <p:cNvSpPr/>
            <p:nvPr/>
          </p:nvSpPr>
          <p:spPr>
            <a:xfrm rot="3599942">
              <a:off x="3326426" y="567607"/>
              <a:ext cx="25235" cy="34616"/>
            </a:xfrm>
            <a:custGeom>
              <a:rect b="b" l="l" r="r" t="t"/>
              <a:pathLst>
                <a:path extrusionOk="0" fill="none" h="594" w="433">
                  <a:moveTo>
                    <a:pt x="0" y="593"/>
                  </a:moveTo>
                  <a:lnTo>
                    <a:pt x="432" y="1"/>
                  </a:ln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8" name="Google Shape;1508;p19"/>
            <p:cNvSpPr/>
            <p:nvPr/>
          </p:nvSpPr>
          <p:spPr>
            <a:xfrm rot="3599942">
              <a:off x="3338406" y="554493"/>
              <a:ext cx="36366" cy="2156"/>
            </a:xfrm>
            <a:custGeom>
              <a:rect b="b" l="l" r="r" t="t"/>
              <a:pathLst>
                <a:path extrusionOk="0" fill="none" h="37" w="624">
                  <a:moveTo>
                    <a:pt x="1" y="37"/>
                  </a:moveTo>
                  <a:lnTo>
                    <a:pt x="623" y="0"/>
                  </a:ln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9" name="Google Shape;1509;p19"/>
            <p:cNvSpPr/>
            <p:nvPr/>
          </p:nvSpPr>
          <p:spPr>
            <a:xfrm rot="3599942">
              <a:off x="3319121" y="532578"/>
              <a:ext cx="224430" cy="196624"/>
            </a:xfrm>
            <a:custGeom>
              <a:rect b="b" l="l" r="r" t="t"/>
              <a:pathLst>
                <a:path extrusionOk="0" h="3374" w="3851">
                  <a:moveTo>
                    <a:pt x="1929" y="0"/>
                  </a:moveTo>
                  <a:cubicBezTo>
                    <a:pt x="1681" y="0"/>
                    <a:pt x="1430" y="55"/>
                    <a:pt x="1193" y="172"/>
                  </a:cubicBezTo>
                  <a:cubicBezTo>
                    <a:pt x="352" y="574"/>
                    <a:pt x="0" y="1584"/>
                    <a:pt x="410" y="2426"/>
                  </a:cubicBezTo>
                  <a:cubicBezTo>
                    <a:pt x="704" y="3024"/>
                    <a:pt x="1305" y="3373"/>
                    <a:pt x="1929" y="3373"/>
                  </a:cubicBezTo>
                  <a:cubicBezTo>
                    <a:pt x="2177" y="3373"/>
                    <a:pt x="2428" y="3318"/>
                    <a:pt x="2665" y="3202"/>
                  </a:cubicBezTo>
                  <a:cubicBezTo>
                    <a:pt x="3499" y="2799"/>
                    <a:pt x="3850" y="1789"/>
                    <a:pt x="3448" y="948"/>
                  </a:cubicBezTo>
                  <a:cubicBezTo>
                    <a:pt x="3154" y="350"/>
                    <a:pt x="2553" y="0"/>
                    <a:pt x="192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0" name="Google Shape;1510;p19"/>
            <p:cNvSpPr/>
            <p:nvPr/>
          </p:nvSpPr>
          <p:spPr>
            <a:xfrm rot="3599942">
              <a:off x="3343929" y="536993"/>
              <a:ext cx="34151" cy="79838"/>
            </a:xfrm>
            <a:custGeom>
              <a:rect b="b" l="l" r="r" t="t"/>
              <a:pathLst>
                <a:path extrusionOk="0" fill="none" h="1370" w="586">
                  <a:moveTo>
                    <a:pt x="586" y="1369"/>
                  </a:moveTo>
                  <a:cubicBezTo>
                    <a:pt x="417" y="1223"/>
                    <a:pt x="286" y="1047"/>
                    <a:pt x="183" y="842"/>
                  </a:cubicBezTo>
                  <a:cubicBezTo>
                    <a:pt x="51" y="571"/>
                    <a:pt x="0" y="279"/>
                    <a:pt x="15" y="0"/>
                  </a:cubicBez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1" name="Google Shape;1511;p19"/>
            <p:cNvSpPr/>
            <p:nvPr/>
          </p:nvSpPr>
          <p:spPr>
            <a:xfrm rot="3599942">
              <a:off x="3485044" y="643055"/>
              <a:ext cx="36774" cy="78556"/>
            </a:xfrm>
            <a:custGeom>
              <a:rect b="b" l="l" r="r" t="t"/>
              <a:pathLst>
                <a:path extrusionOk="0" fill="none" h="1348" w="631">
                  <a:moveTo>
                    <a:pt x="1" y="1"/>
                  </a:moveTo>
                  <a:cubicBezTo>
                    <a:pt x="184" y="147"/>
                    <a:pt x="338" y="338"/>
                    <a:pt x="455" y="565"/>
                  </a:cubicBezTo>
                  <a:cubicBezTo>
                    <a:pt x="572" y="821"/>
                    <a:pt x="630" y="1084"/>
                    <a:pt x="623" y="1348"/>
                  </a:cubicBez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12" name="Google Shape;1512;p19"/>
          <p:cNvGrpSpPr/>
          <p:nvPr/>
        </p:nvGrpSpPr>
        <p:grpSpPr>
          <a:xfrm>
            <a:off x="8679475" y="1059029"/>
            <a:ext cx="332489" cy="217319"/>
            <a:chOff x="3657362" y="522242"/>
            <a:chExt cx="332489" cy="217319"/>
          </a:xfrm>
        </p:grpSpPr>
        <p:sp>
          <p:nvSpPr>
            <p:cNvPr id="1513" name="Google Shape;1513;p19"/>
            <p:cNvSpPr/>
            <p:nvPr/>
          </p:nvSpPr>
          <p:spPr>
            <a:xfrm>
              <a:off x="3897652" y="522242"/>
              <a:ext cx="92199" cy="90447"/>
            </a:xfrm>
            <a:custGeom>
              <a:rect b="b" l="l" r="r" t="t"/>
              <a:pathLst>
                <a:path extrusionOk="0" h="1552" w="1582">
                  <a:moveTo>
                    <a:pt x="693" y="1"/>
                  </a:moveTo>
                  <a:cubicBezTo>
                    <a:pt x="395" y="1"/>
                    <a:pt x="1" y="917"/>
                    <a:pt x="1" y="917"/>
                  </a:cubicBezTo>
                  <a:cubicBezTo>
                    <a:pt x="1" y="917"/>
                    <a:pt x="59" y="1532"/>
                    <a:pt x="235" y="1532"/>
                  </a:cubicBezTo>
                  <a:cubicBezTo>
                    <a:pt x="311" y="1532"/>
                    <a:pt x="559" y="1552"/>
                    <a:pt x="820" y="1552"/>
                  </a:cubicBezTo>
                  <a:cubicBezTo>
                    <a:pt x="1187" y="1552"/>
                    <a:pt x="1581" y="1512"/>
                    <a:pt x="1560" y="1319"/>
                  </a:cubicBezTo>
                  <a:cubicBezTo>
                    <a:pt x="1543" y="1136"/>
                    <a:pt x="1319" y="1096"/>
                    <a:pt x="1123" y="1096"/>
                  </a:cubicBezTo>
                  <a:cubicBezTo>
                    <a:pt x="967" y="1096"/>
                    <a:pt x="828" y="1122"/>
                    <a:pt x="828" y="1122"/>
                  </a:cubicBezTo>
                  <a:cubicBezTo>
                    <a:pt x="828" y="1122"/>
                    <a:pt x="1450" y="909"/>
                    <a:pt x="1318" y="646"/>
                  </a:cubicBezTo>
                  <a:cubicBezTo>
                    <a:pt x="1282" y="567"/>
                    <a:pt x="1207" y="539"/>
                    <a:pt x="1119" y="539"/>
                  </a:cubicBezTo>
                  <a:cubicBezTo>
                    <a:pt x="906" y="539"/>
                    <a:pt x="615" y="704"/>
                    <a:pt x="615" y="704"/>
                  </a:cubicBezTo>
                  <a:cubicBezTo>
                    <a:pt x="615" y="704"/>
                    <a:pt x="1011" y="31"/>
                    <a:pt x="711" y="2"/>
                  </a:cubicBezTo>
                  <a:cubicBezTo>
                    <a:pt x="705" y="1"/>
                    <a:pt x="699" y="1"/>
                    <a:pt x="69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4" name="Google Shape;1514;p19"/>
            <p:cNvSpPr/>
            <p:nvPr/>
          </p:nvSpPr>
          <p:spPr>
            <a:xfrm>
              <a:off x="3894272" y="573061"/>
              <a:ext cx="52510" cy="24360"/>
            </a:xfrm>
            <a:custGeom>
              <a:rect b="b" l="l" r="r" t="t"/>
              <a:pathLst>
                <a:path extrusionOk="0" fill="none" h="418" w="901">
                  <a:moveTo>
                    <a:pt x="900" y="1"/>
                  </a:moveTo>
                  <a:lnTo>
                    <a:pt x="0" y="418"/>
                  </a:ln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5" name="Google Shape;1515;p19"/>
            <p:cNvSpPr/>
            <p:nvPr/>
          </p:nvSpPr>
          <p:spPr>
            <a:xfrm>
              <a:off x="3898526" y="553479"/>
              <a:ext cx="25235" cy="34559"/>
            </a:xfrm>
            <a:custGeom>
              <a:rect b="b" l="l" r="r" t="t"/>
              <a:pathLst>
                <a:path extrusionOk="0" fill="none" h="593" w="433">
                  <a:moveTo>
                    <a:pt x="432" y="0"/>
                  </a:moveTo>
                  <a:lnTo>
                    <a:pt x="0" y="593"/>
                  </a:ln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6" name="Google Shape;1516;p19"/>
            <p:cNvSpPr/>
            <p:nvPr/>
          </p:nvSpPr>
          <p:spPr>
            <a:xfrm>
              <a:off x="3909599" y="599519"/>
              <a:ext cx="36308" cy="2215"/>
            </a:xfrm>
            <a:custGeom>
              <a:rect b="b" l="l" r="r" t="t"/>
              <a:pathLst>
                <a:path extrusionOk="0" fill="none" h="38" w="623">
                  <a:moveTo>
                    <a:pt x="623" y="1"/>
                  </a:moveTo>
                  <a:lnTo>
                    <a:pt x="1" y="37"/>
                  </a:ln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7" name="Google Shape;1517;p19"/>
            <p:cNvSpPr/>
            <p:nvPr/>
          </p:nvSpPr>
          <p:spPr>
            <a:xfrm>
              <a:off x="3657362" y="648706"/>
              <a:ext cx="92316" cy="90855"/>
            </a:xfrm>
            <a:custGeom>
              <a:rect b="b" l="l" r="r" t="t"/>
              <a:pathLst>
                <a:path extrusionOk="0" h="1559" w="1584">
                  <a:moveTo>
                    <a:pt x="762" y="0"/>
                  </a:moveTo>
                  <a:cubicBezTo>
                    <a:pt x="396" y="0"/>
                    <a:pt x="0" y="40"/>
                    <a:pt x="17" y="233"/>
                  </a:cubicBezTo>
                  <a:cubicBezTo>
                    <a:pt x="38" y="416"/>
                    <a:pt x="264" y="456"/>
                    <a:pt x="460" y="456"/>
                  </a:cubicBezTo>
                  <a:cubicBezTo>
                    <a:pt x="618" y="456"/>
                    <a:pt x="757" y="430"/>
                    <a:pt x="757" y="430"/>
                  </a:cubicBezTo>
                  <a:lnTo>
                    <a:pt x="757" y="430"/>
                  </a:lnTo>
                  <a:cubicBezTo>
                    <a:pt x="757" y="430"/>
                    <a:pt x="135" y="642"/>
                    <a:pt x="259" y="913"/>
                  </a:cubicBezTo>
                  <a:cubicBezTo>
                    <a:pt x="297" y="989"/>
                    <a:pt x="371" y="1015"/>
                    <a:pt x="457" y="1015"/>
                  </a:cubicBezTo>
                  <a:cubicBezTo>
                    <a:pt x="674" y="1015"/>
                    <a:pt x="969" y="847"/>
                    <a:pt x="969" y="847"/>
                  </a:cubicBezTo>
                  <a:lnTo>
                    <a:pt x="969" y="847"/>
                  </a:lnTo>
                  <a:cubicBezTo>
                    <a:pt x="969" y="847"/>
                    <a:pt x="574" y="1521"/>
                    <a:pt x="874" y="1557"/>
                  </a:cubicBezTo>
                  <a:cubicBezTo>
                    <a:pt x="878" y="1558"/>
                    <a:pt x="883" y="1558"/>
                    <a:pt x="887" y="1558"/>
                  </a:cubicBezTo>
                  <a:cubicBezTo>
                    <a:pt x="1186" y="1558"/>
                    <a:pt x="1584" y="635"/>
                    <a:pt x="1584" y="635"/>
                  </a:cubicBezTo>
                  <a:cubicBezTo>
                    <a:pt x="1584" y="635"/>
                    <a:pt x="1525" y="20"/>
                    <a:pt x="1342" y="20"/>
                  </a:cubicBezTo>
                  <a:cubicBezTo>
                    <a:pt x="1269" y="20"/>
                    <a:pt x="1023" y="0"/>
                    <a:pt x="76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8" name="Google Shape;1518;p19"/>
            <p:cNvSpPr/>
            <p:nvPr/>
          </p:nvSpPr>
          <p:spPr>
            <a:xfrm>
              <a:off x="3703579" y="662227"/>
              <a:ext cx="52510" cy="23952"/>
            </a:xfrm>
            <a:custGeom>
              <a:rect b="b" l="l" r="r" t="t"/>
              <a:pathLst>
                <a:path extrusionOk="0" fill="none" h="411" w="901">
                  <a:moveTo>
                    <a:pt x="0" y="410"/>
                  </a:moveTo>
                  <a:lnTo>
                    <a:pt x="901" y="1"/>
                  </a:ln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9" name="Google Shape;1519;p19"/>
            <p:cNvSpPr/>
            <p:nvPr/>
          </p:nvSpPr>
          <p:spPr>
            <a:xfrm>
              <a:off x="3726599" y="671610"/>
              <a:ext cx="25235" cy="34617"/>
            </a:xfrm>
            <a:custGeom>
              <a:rect b="b" l="l" r="r" t="t"/>
              <a:pathLst>
                <a:path extrusionOk="0" fill="none" h="594" w="433">
                  <a:moveTo>
                    <a:pt x="0" y="593"/>
                  </a:moveTo>
                  <a:lnTo>
                    <a:pt x="432" y="1"/>
                  </a:ln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0" name="Google Shape;1520;p19"/>
            <p:cNvSpPr/>
            <p:nvPr/>
          </p:nvSpPr>
          <p:spPr>
            <a:xfrm>
              <a:off x="3704394" y="657973"/>
              <a:ext cx="36367" cy="2156"/>
            </a:xfrm>
            <a:custGeom>
              <a:rect b="b" l="l" r="r" t="t"/>
              <a:pathLst>
                <a:path extrusionOk="0" fill="none" h="37" w="624">
                  <a:moveTo>
                    <a:pt x="1" y="37"/>
                  </a:moveTo>
                  <a:lnTo>
                    <a:pt x="623" y="0"/>
                  </a:ln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1" name="Google Shape;1521;p19"/>
            <p:cNvSpPr/>
            <p:nvPr/>
          </p:nvSpPr>
          <p:spPr>
            <a:xfrm>
              <a:off x="3712962" y="533664"/>
              <a:ext cx="224436" cy="196628"/>
            </a:xfrm>
            <a:custGeom>
              <a:rect b="b" l="l" r="r" t="t"/>
              <a:pathLst>
                <a:path extrusionOk="0" h="3374" w="3851">
                  <a:moveTo>
                    <a:pt x="1929" y="0"/>
                  </a:moveTo>
                  <a:cubicBezTo>
                    <a:pt x="1681" y="0"/>
                    <a:pt x="1430" y="55"/>
                    <a:pt x="1193" y="172"/>
                  </a:cubicBezTo>
                  <a:cubicBezTo>
                    <a:pt x="352" y="574"/>
                    <a:pt x="0" y="1584"/>
                    <a:pt x="410" y="2426"/>
                  </a:cubicBezTo>
                  <a:cubicBezTo>
                    <a:pt x="704" y="3024"/>
                    <a:pt x="1305" y="3373"/>
                    <a:pt x="1929" y="3373"/>
                  </a:cubicBezTo>
                  <a:cubicBezTo>
                    <a:pt x="2177" y="3373"/>
                    <a:pt x="2428" y="3318"/>
                    <a:pt x="2665" y="3202"/>
                  </a:cubicBezTo>
                  <a:cubicBezTo>
                    <a:pt x="3499" y="2799"/>
                    <a:pt x="3850" y="1789"/>
                    <a:pt x="3448" y="948"/>
                  </a:cubicBezTo>
                  <a:cubicBezTo>
                    <a:pt x="3154" y="350"/>
                    <a:pt x="2553" y="0"/>
                    <a:pt x="192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2" name="Google Shape;1522;p19"/>
            <p:cNvSpPr/>
            <p:nvPr/>
          </p:nvSpPr>
          <p:spPr>
            <a:xfrm>
              <a:off x="3726191" y="625978"/>
              <a:ext cx="34152" cy="79840"/>
            </a:xfrm>
            <a:custGeom>
              <a:rect b="b" l="l" r="r" t="t"/>
              <a:pathLst>
                <a:path extrusionOk="0" fill="none" h="1370" w="586">
                  <a:moveTo>
                    <a:pt x="586" y="1369"/>
                  </a:moveTo>
                  <a:cubicBezTo>
                    <a:pt x="417" y="1223"/>
                    <a:pt x="286" y="1047"/>
                    <a:pt x="183" y="842"/>
                  </a:cubicBezTo>
                  <a:cubicBezTo>
                    <a:pt x="51" y="571"/>
                    <a:pt x="0" y="279"/>
                    <a:pt x="15" y="0"/>
                  </a:cubicBez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3" name="Google Shape;1523;p19"/>
            <p:cNvSpPr/>
            <p:nvPr/>
          </p:nvSpPr>
          <p:spPr>
            <a:xfrm>
              <a:off x="3887395" y="555985"/>
              <a:ext cx="36775" cy="78558"/>
            </a:xfrm>
            <a:custGeom>
              <a:rect b="b" l="l" r="r" t="t"/>
              <a:pathLst>
                <a:path extrusionOk="0" fill="none" h="1348" w="631">
                  <a:moveTo>
                    <a:pt x="1" y="1"/>
                  </a:moveTo>
                  <a:cubicBezTo>
                    <a:pt x="184" y="147"/>
                    <a:pt x="338" y="338"/>
                    <a:pt x="455" y="565"/>
                  </a:cubicBezTo>
                  <a:cubicBezTo>
                    <a:pt x="572" y="821"/>
                    <a:pt x="630" y="1084"/>
                    <a:pt x="623" y="1348"/>
                  </a:cubicBez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24" name="Google Shape;1524;p19"/>
          <p:cNvGrpSpPr/>
          <p:nvPr/>
        </p:nvGrpSpPr>
        <p:grpSpPr>
          <a:xfrm rot="2700000">
            <a:off x="1554205" y="85738"/>
            <a:ext cx="332485" cy="217317"/>
            <a:chOff x="3657362" y="522242"/>
            <a:chExt cx="332489" cy="217319"/>
          </a:xfrm>
        </p:grpSpPr>
        <p:sp>
          <p:nvSpPr>
            <p:cNvPr id="1525" name="Google Shape;1525;p19"/>
            <p:cNvSpPr/>
            <p:nvPr/>
          </p:nvSpPr>
          <p:spPr>
            <a:xfrm>
              <a:off x="3897652" y="522242"/>
              <a:ext cx="92199" cy="90447"/>
            </a:xfrm>
            <a:custGeom>
              <a:rect b="b" l="l" r="r" t="t"/>
              <a:pathLst>
                <a:path extrusionOk="0" h="1552" w="1582">
                  <a:moveTo>
                    <a:pt x="693" y="1"/>
                  </a:moveTo>
                  <a:cubicBezTo>
                    <a:pt x="395" y="1"/>
                    <a:pt x="1" y="917"/>
                    <a:pt x="1" y="917"/>
                  </a:cubicBezTo>
                  <a:cubicBezTo>
                    <a:pt x="1" y="917"/>
                    <a:pt x="59" y="1532"/>
                    <a:pt x="235" y="1532"/>
                  </a:cubicBezTo>
                  <a:cubicBezTo>
                    <a:pt x="311" y="1532"/>
                    <a:pt x="559" y="1552"/>
                    <a:pt x="820" y="1552"/>
                  </a:cubicBezTo>
                  <a:cubicBezTo>
                    <a:pt x="1187" y="1552"/>
                    <a:pt x="1581" y="1512"/>
                    <a:pt x="1560" y="1319"/>
                  </a:cubicBezTo>
                  <a:cubicBezTo>
                    <a:pt x="1543" y="1136"/>
                    <a:pt x="1319" y="1096"/>
                    <a:pt x="1123" y="1096"/>
                  </a:cubicBezTo>
                  <a:cubicBezTo>
                    <a:pt x="967" y="1096"/>
                    <a:pt x="828" y="1122"/>
                    <a:pt x="828" y="1122"/>
                  </a:cubicBezTo>
                  <a:cubicBezTo>
                    <a:pt x="828" y="1122"/>
                    <a:pt x="1450" y="909"/>
                    <a:pt x="1318" y="646"/>
                  </a:cubicBezTo>
                  <a:cubicBezTo>
                    <a:pt x="1282" y="567"/>
                    <a:pt x="1207" y="539"/>
                    <a:pt x="1119" y="539"/>
                  </a:cubicBezTo>
                  <a:cubicBezTo>
                    <a:pt x="906" y="539"/>
                    <a:pt x="615" y="704"/>
                    <a:pt x="615" y="704"/>
                  </a:cubicBezTo>
                  <a:cubicBezTo>
                    <a:pt x="615" y="704"/>
                    <a:pt x="1011" y="31"/>
                    <a:pt x="711" y="2"/>
                  </a:cubicBezTo>
                  <a:cubicBezTo>
                    <a:pt x="705" y="1"/>
                    <a:pt x="699" y="1"/>
                    <a:pt x="69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6" name="Google Shape;1526;p19"/>
            <p:cNvSpPr/>
            <p:nvPr/>
          </p:nvSpPr>
          <p:spPr>
            <a:xfrm>
              <a:off x="3894272" y="573061"/>
              <a:ext cx="52510" cy="24360"/>
            </a:xfrm>
            <a:custGeom>
              <a:rect b="b" l="l" r="r" t="t"/>
              <a:pathLst>
                <a:path extrusionOk="0" fill="none" h="418" w="901">
                  <a:moveTo>
                    <a:pt x="900" y="1"/>
                  </a:moveTo>
                  <a:lnTo>
                    <a:pt x="0" y="418"/>
                  </a:ln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7" name="Google Shape;1527;p19"/>
            <p:cNvSpPr/>
            <p:nvPr/>
          </p:nvSpPr>
          <p:spPr>
            <a:xfrm>
              <a:off x="3898526" y="553479"/>
              <a:ext cx="25235" cy="34559"/>
            </a:xfrm>
            <a:custGeom>
              <a:rect b="b" l="l" r="r" t="t"/>
              <a:pathLst>
                <a:path extrusionOk="0" fill="none" h="593" w="433">
                  <a:moveTo>
                    <a:pt x="432" y="0"/>
                  </a:moveTo>
                  <a:lnTo>
                    <a:pt x="0" y="593"/>
                  </a:ln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8" name="Google Shape;1528;p19"/>
            <p:cNvSpPr/>
            <p:nvPr/>
          </p:nvSpPr>
          <p:spPr>
            <a:xfrm>
              <a:off x="3909599" y="599519"/>
              <a:ext cx="36308" cy="2215"/>
            </a:xfrm>
            <a:custGeom>
              <a:rect b="b" l="l" r="r" t="t"/>
              <a:pathLst>
                <a:path extrusionOk="0" fill="none" h="38" w="623">
                  <a:moveTo>
                    <a:pt x="623" y="1"/>
                  </a:moveTo>
                  <a:lnTo>
                    <a:pt x="1" y="37"/>
                  </a:ln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9" name="Google Shape;1529;p19"/>
            <p:cNvSpPr/>
            <p:nvPr/>
          </p:nvSpPr>
          <p:spPr>
            <a:xfrm>
              <a:off x="3657362" y="648706"/>
              <a:ext cx="92316" cy="90855"/>
            </a:xfrm>
            <a:custGeom>
              <a:rect b="b" l="l" r="r" t="t"/>
              <a:pathLst>
                <a:path extrusionOk="0" h="1559" w="1584">
                  <a:moveTo>
                    <a:pt x="762" y="0"/>
                  </a:moveTo>
                  <a:cubicBezTo>
                    <a:pt x="396" y="0"/>
                    <a:pt x="0" y="40"/>
                    <a:pt x="17" y="233"/>
                  </a:cubicBezTo>
                  <a:cubicBezTo>
                    <a:pt x="38" y="416"/>
                    <a:pt x="264" y="456"/>
                    <a:pt x="460" y="456"/>
                  </a:cubicBezTo>
                  <a:cubicBezTo>
                    <a:pt x="618" y="456"/>
                    <a:pt x="757" y="430"/>
                    <a:pt x="757" y="430"/>
                  </a:cubicBezTo>
                  <a:lnTo>
                    <a:pt x="757" y="430"/>
                  </a:lnTo>
                  <a:cubicBezTo>
                    <a:pt x="757" y="430"/>
                    <a:pt x="135" y="642"/>
                    <a:pt x="259" y="913"/>
                  </a:cubicBezTo>
                  <a:cubicBezTo>
                    <a:pt x="297" y="989"/>
                    <a:pt x="371" y="1015"/>
                    <a:pt x="457" y="1015"/>
                  </a:cubicBezTo>
                  <a:cubicBezTo>
                    <a:pt x="674" y="1015"/>
                    <a:pt x="969" y="847"/>
                    <a:pt x="969" y="847"/>
                  </a:cubicBezTo>
                  <a:lnTo>
                    <a:pt x="969" y="847"/>
                  </a:lnTo>
                  <a:cubicBezTo>
                    <a:pt x="969" y="847"/>
                    <a:pt x="574" y="1521"/>
                    <a:pt x="874" y="1557"/>
                  </a:cubicBezTo>
                  <a:cubicBezTo>
                    <a:pt x="878" y="1558"/>
                    <a:pt x="883" y="1558"/>
                    <a:pt x="887" y="1558"/>
                  </a:cubicBezTo>
                  <a:cubicBezTo>
                    <a:pt x="1186" y="1558"/>
                    <a:pt x="1584" y="635"/>
                    <a:pt x="1584" y="635"/>
                  </a:cubicBezTo>
                  <a:cubicBezTo>
                    <a:pt x="1584" y="635"/>
                    <a:pt x="1525" y="20"/>
                    <a:pt x="1342" y="20"/>
                  </a:cubicBezTo>
                  <a:cubicBezTo>
                    <a:pt x="1269" y="20"/>
                    <a:pt x="1023" y="0"/>
                    <a:pt x="76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0" name="Google Shape;1530;p19"/>
            <p:cNvSpPr/>
            <p:nvPr/>
          </p:nvSpPr>
          <p:spPr>
            <a:xfrm>
              <a:off x="3703579" y="662227"/>
              <a:ext cx="52510" cy="23952"/>
            </a:xfrm>
            <a:custGeom>
              <a:rect b="b" l="l" r="r" t="t"/>
              <a:pathLst>
                <a:path extrusionOk="0" fill="none" h="411" w="901">
                  <a:moveTo>
                    <a:pt x="0" y="410"/>
                  </a:moveTo>
                  <a:lnTo>
                    <a:pt x="901" y="1"/>
                  </a:ln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1" name="Google Shape;1531;p19"/>
            <p:cNvSpPr/>
            <p:nvPr/>
          </p:nvSpPr>
          <p:spPr>
            <a:xfrm>
              <a:off x="3726599" y="671610"/>
              <a:ext cx="25235" cy="34617"/>
            </a:xfrm>
            <a:custGeom>
              <a:rect b="b" l="l" r="r" t="t"/>
              <a:pathLst>
                <a:path extrusionOk="0" fill="none" h="594" w="433">
                  <a:moveTo>
                    <a:pt x="0" y="593"/>
                  </a:moveTo>
                  <a:lnTo>
                    <a:pt x="432" y="1"/>
                  </a:ln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2" name="Google Shape;1532;p19"/>
            <p:cNvSpPr/>
            <p:nvPr/>
          </p:nvSpPr>
          <p:spPr>
            <a:xfrm>
              <a:off x="3704394" y="657973"/>
              <a:ext cx="36367" cy="2156"/>
            </a:xfrm>
            <a:custGeom>
              <a:rect b="b" l="l" r="r" t="t"/>
              <a:pathLst>
                <a:path extrusionOk="0" fill="none" h="37" w="624">
                  <a:moveTo>
                    <a:pt x="1" y="37"/>
                  </a:moveTo>
                  <a:lnTo>
                    <a:pt x="623" y="0"/>
                  </a:ln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3" name="Google Shape;1533;p19"/>
            <p:cNvSpPr/>
            <p:nvPr/>
          </p:nvSpPr>
          <p:spPr>
            <a:xfrm>
              <a:off x="3712962" y="533664"/>
              <a:ext cx="224436" cy="196628"/>
            </a:xfrm>
            <a:custGeom>
              <a:rect b="b" l="l" r="r" t="t"/>
              <a:pathLst>
                <a:path extrusionOk="0" h="3374" w="3851">
                  <a:moveTo>
                    <a:pt x="1929" y="0"/>
                  </a:moveTo>
                  <a:cubicBezTo>
                    <a:pt x="1681" y="0"/>
                    <a:pt x="1430" y="55"/>
                    <a:pt x="1193" y="172"/>
                  </a:cubicBezTo>
                  <a:cubicBezTo>
                    <a:pt x="352" y="574"/>
                    <a:pt x="0" y="1584"/>
                    <a:pt x="410" y="2426"/>
                  </a:cubicBezTo>
                  <a:cubicBezTo>
                    <a:pt x="704" y="3024"/>
                    <a:pt x="1305" y="3373"/>
                    <a:pt x="1929" y="3373"/>
                  </a:cubicBezTo>
                  <a:cubicBezTo>
                    <a:pt x="2177" y="3373"/>
                    <a:pt x="2428" y="3318"/>
                    <a:pt x="2665" y="3202"/>
                  </a:cubicBezTo>
                  <a:cubicBezTo>
                    <a:pt x="3499" y="2799"/>
                    <a:pt x="3850" y="1789"/>
                    <a:pt x="3448" y="948"/>
                  </a:cubicBezTo>
                  <a:cubicBezTo>
                    <a:pt x="3154" y="350"/>
                    <a:pt x="2553" y="0"/>
                    <a:pt x="192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4" name="Google Shape;1534;p19"/>
            <p:cNvSpPr/>
            <p:nvPr/>
          </p:nvSpPr>
          <p:spPr>
            <a:xfrm>
              <a:off x="3726191" y="625978"/>
              <a:ext cx="34152" cy="79840"/>
            </a:xfrm>
            <a:custGeom>
              <a:rect b="b" l="l" r="r" t="t"/>
              <a:pathLst>
                <a:path extrusionOk="0" fill="none" h="1370" w="586">
                  <a:moveTo>
                    <a:pt x="586" y="1369"/>
                  </a:moveTo>
                  <a:cubicBezTo>
                    <a:pt x="417" y="1223"/>
                    <a:pt x="286" y="1047"/>
                    <a:pt x="183" y="842"/>
                  </a:cubicBezTo>
                  <a:cubicBezTo>
                    <a:pt x="51" y="571"/>
                    <a:pt x="0" y="279"/>
                    <a:pt x="15" y="0"/>
                  </a:cubicBez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5" name="Google Shape;1535;p19"/>
            <p:cNvSpPr/>
            <p:nvPr/>
          </p:nvSpPr>
          <p:spPr>
            <a:xfrm>
              <a:off x="3887395" y="555985"/>
              <a:ext cx="36775" cy="78558"/>
            </a:xfrm>
            <a:custGeom>
              <a:rect b="b" l="l" r="r" t="t"/>
              <a:pathLst>
                <a:path extrusionOk="0" fill="none" h="1348" w="631">
                  <a:moveTo>
                    <a:pt x="1" y="1"/>
                  </a:moveTo>
                  <a:cubicBezTo>
                    <a:pt x="184" y="147"/>
                    <a:pt x="338" y="338"/>
                    <a:pt x="455" y="565"/>
                  </a:cubicBezTo>
                  <a:cubicBezTo>
                    <a:pt x="572" y="821"/>
                    <a:pt x="630" y="1084"/>
                    <a:pt x="623" y="1348"/>
                  </a:cubicBez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36" name="Google Shape;1536;p19"/>
          <p:cNvGrpSpPr/>
          <p:nvPr/>
        </p:nvGrpSpPr>
        <p:grpSpPr>
          <a:xfrm rot="2957919">
            <a:off x="1600500" y="4662163"/>
            <a:ext cx="446655" cy="401314"/>
            <a:chOff x="3730345" y="-82219"/>
            <a:chExt cx="446666" cy="401324"/>
          </a:xfrm>
        </p:grpSpPr>
        <p:sp>
          <p:nvSpPr>
            <p:cNvPr id="1537" name="Google Shape;1537;p19"/>
            <p:cNvSpPr/>
            <p:nvPr/>
          </p:nvSpPr>
          <p:spPr>
            <a:xfrm rot="53098">
              <a:off x="4045898" y="-81220"/>
              <a:ext cx="130193" cy="120224"/>
            </a:xfrm>
            <a:custGeom>
              <a:rect b="b" l="l" r="r" t="t"/>
              <a:pathLst>
                <a:path extrusionOk="0" h="2002" w="2168">
                  <a:moveTo>
                    <a:pt x="511" y="1"/>
                  </a:moveTo>
                  <a:cubicBezTo>
                    <a:pt x="498" y="1"/>
                    <a:pt x="484" y="2"/>
                    <a:pt x="469" y="6"/>
                  </a:cubicBezTo>
                  <a:cubicBezTo>
                    <a:pt x="103" y="86"/>
                    <a:pt x="1" y="1367"/>
                    <a:pt x="1" y="1367"/>
                  </a:cubicBezTo>
                  <a:cubicBezTo>
                    <a:pt x="1" y="1367"/>
                    <a:pt x="285" y="2002"/>
                    <a:pt x="495" y="2002"/>
                  </a:cubicBezTo>
                  <a:cubicBezTo>
                    <a:pt x="506" y="2002"/>
                    <a:pt x="517" y="2000"/>
                    <a:pt x="528" y="1996"/>
                  </a:cubicBezTo>
                  <a:cubicBezTo>
                    <a:pt x="740" y="1923"/>
                    <a:pt x="2167" y="1587"/>
                    <a:pt x="1999" y="1213"/>
                  </a:cubicBezTo>
                  <a:cubicBezTo>
                    <a:pt x="1949" y="1102"/>
                    <a:pt x="1845" y="1063"/>
                    <a:pt x="1724" y="1063"/>
                  </a:cubicBezTo>
                  <a:cubicBezTo>
                    <a:pt x="1441" y="1063"/>
                    <a:pt x="1062" y="1279"/>
                    <a:pt x="1062" y="1279"/>
                  </a:cubicBezTo>
                  <a:cubicBezTo>
                    <a:pt x="1062" y="1279"/>
                    <a:pt x="1706" y="781"/>
                    <a:pt x="1443" y="518"/>
                  </a:cubicBezTo>
                  <a:cubicBezTo>
                    <a:pt x="1398" y="472"/>
                    <a:pt x="1344" y="453"/>
                    <a:pt x="1286" y="453"/>
                  </a:cubicBezTo>
                  <a:cubicBezTo>
                    <a:pt x="1011" y="453"/>
                    <a:pt x="638" y="877"/>
                    <a:pt x="638" y="877"/>
                  </a:cubicBezTo>
                  <a:cubicBezTo>
                    <a:pt x="638" y="877"/>
                    <a:pt x="819" y="1"/>
                    <a:pt x="5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8" name="Google Shape;1538;p19"/>
            <p:cNvSpPr/>
            <p:nvPr/>
          </p:nvSpPr>
          <p:spPr>
            <a:xfrm rot="53098">
              <a:off x="4057500" y="-22931"/>
              <a:ext cx="41796" cy="40475"/>
            </a:xfrm>
            <a:custGeom>
              <a:rect b="b" l="l" r="r" t="t"/>
              <a:pathLst>
                <a:path extrusionOk="0" fill="none" h="674" w="696">
                  <a:moveTo>
                    <a:pt x="696" y="0"/>
                  </a:moveTo>
                  <a:lnTo>
                    <a:pt x="0" y="673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9" name="Google Shape;1539;p19"/>
            <p:cNvSpPr/>
            <p:nvPr/>
          </p:nvSpPr>
          <p:spPr>
            <a:xfrm rot="53098">
              <a:off x="4058509" y="-34134"/>
              <a:ext cx="12371" cy="40896"/>
            </a:xfrm>
            <a:custGeom>
              <a:rect b="b" l="l" r="r" t="t"/>
              <a:pathLst>
                <a:path extrusionOk="0" fill="none" h="681" w="206">
                  <a:moveTo>
                    <a:pt x="206" y="0"/>
                  </a:moveTo>
                  <a:lnTo>
                    <a:pt x="1" y="68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0" name="Google Shape;1540;p19"/>
            <p:cNvSpPr/>
            <p:nvPr/>
          </p:nvSpPr>
          <p:spPr>
            <a:xfrm rot="53098">
              <a:off x="4073110" y="2292"/>
              <a:ext cx="33929" cy="14112"/>
            </a:xfrm>
            <a:custGeom>
              <a:rect b="b" l="l" r="r" t="t"/>
              <a:pathLst>
                <a:path extrusionOk="0" fill="none" h="235" w="565">
                  <a:moveTo>
                    <a:pt x="564" y="0"/>
                  </a:moveTo>
                  <a:lnTo>
                    <a:pt x="1" y="234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1" name="Google Shape;1541;p19"/>
            <p:cNvSpPr/>
            <p:nvPr/>
          </p:nvSpPr>
          <p:spPr>
            <a:xfrm rot="53098">
              <a:off x="3731265" y="197943"/>
              <a:ext cx="130133" cy="120164"/>
            </a:xfrm>
            <a:custGeom>
              <a:rect b="b" l="l" r="r" t="t"/>
              <a:pathLst>
                <a:path extrusionOk="0" h="2001" w="2167">
                  <a:moveTo>
                    <a:pt x="1669" y="1"/>
                  </a:moveTo>
                  <a:cubicBezTo>
                    <a:pt x="1659" y="1"/>
                    <a:pt x="1649" y="2"/>
                    <a:pt x="1640" y="5"/>
                  </a:cubicBezTo>
                  <a:cubicBezTo>
                    <a:pt x="1427" y="78"/>
                    <a:pt x="0" y="415"/>
                    <a:pt x="169" y="788"/>
                  </a:cubicBezTo>
                  <a:cubicBezTo>
                    <a:pt x="219" y="897"/>
                    <a:pt x="322" y="935"/>
                    <a:pt x="442" y="935"/>
                  </a:cubicBezTo>
                  <a:cubicBezTo>
                    <a:pt x="726" y="935"/>
                    <a:pt x="1105" y="722"/>
                    <a:pt x="1105" y="722"/>
                  </a:cubicBezTo>
                  <a:lnTo>
                    <a:pt x="1105" y="722"/>
                  </a:lnTo>
                  <a:cubicBezTo>
                    <a:pt x="1105" y="722"/>
                    <a:pt x="461" y="1220"/>
                    <a:pt x="725" y="1483"/>
                  </a:cubicBezTo>
                  <a:cubicBezTo>
                    <a:pt x="770" y="1530"/>
                    <a:pt x="823" y="1549"/>
                    <a:pt x="881" y="1549"/>
                  </a:cubicBezTo>
                  <a:cubicBezTo>
                    <a:pt x="1156" y="1549"/>
                    <a:pt x="1530" y="1125"/>
                    <a:pt x="1530" y="1125"/>
                  </a:cubicBezTo>
                  <a:lnTo>
                    <a:pt x="1530" y="1125"/>
                  </a:lnTo>
                  <a:cubicBezTo>
                    <a:pt x="1530" y="1125"/>
                    <a:pt x="1348" y="2001"/>
                    <a:pt x="1656" y="2001"/>
                  </a:cubicBezTo>
                  <a:cubicBezTo>
                    <a:pt x="1670" y="2001"/>
                    <a:pt x="1683" y="1999"/>
                    <a:pt x="1698" y="1996"/>
                  </a:cubicBezTo>
                  <a:cubicBezTo>
                    <a:pt x="2064" y="1915"/>
                    <a:pt x="2167" y="634"/>
                    <a:pt x="2167" y="634"/>
                  </a:cubicBezTo>
                  <a:cubicBezTo>
                    <a:pt x="2167" y="634"/>
                    <a:pt x="1880" y="1"/>
                    <a:pt x="166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2" name="Google Shape;1542;p19"/>
            <p:cNvSpPr/>
            <p:nvPr/>
          </p:nvSpPr>
          <p:spPr>
            <a:xfrm rot="53098">
              <a:off x="3811181" y="211516"/>
              <a:ext cx="40956" cy="40896"/>
            </a:xfrm>
            <a:custGeom>
              <a:rect b="b" l="l" r="r" t="t"/>
              <a:pathLst>
                <a:path extrusionOk="0" fill="none" h="681" w="682">
                  <a:moveTo>
                    <a:pt x="1" y="681"/>
                  </a:moveTo>
                  <a:lnTo>
                    <a:pt x="682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3" name="Google Shape;1543;p19"/>
            <p:cNvSpPr/>
            <p:nvPr/>
          </p:nvSpPr>
          <p:spPr>
            <a:xfrm rot="53098">
              <a:off x="3839605" y="221817"/>
              <a:ext cx="11530" cy="41376"/>
            </a:xfrm>
            <a:custGeom>
              <a:rect b="b" l="l" r="r" t="t"/>
              <a:pathLst>
                <a:path extrusionOk="0" fill="none" h="689" w="192">
                  <a:moveTo>
                    <a:pt x="1" y="689"/>
                  </a:moveTo>
                  <a:lnTo>
                    <a:pt x="191" y="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4" name="Google Shape;1544;p19"/>
            <p:cNvSpPr/>
            <p:nvPr/>
          </p:nvSpPr>
          <p:spPr>
            <a:xfrm rot="53098">
              <a:off x="3803018" y="212652"/>
              <a:ext cx="33509" cy="14533"/>
            </a:xfrm>
            <a:custGeom>
              <a:rect b="b" l="l" r="r" t="t"/>
              <a:pathLst>
                <a:path extrusionOk="0" fill="none" h="242" w="558">
                  <a:moveTo>
                    <a:pt x="1" y="242"/>
                  </a:moveTo>
                  <a:lnTo>
                    <a:pt x="557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5" name="Google Shape;1545;p19"/>
            <p:cNvSpPr/>
            <p:nvPr/>
          </p:nvSpPr>
          <p:spPr>
            <a:xfrm rot="53098">
              <a:off x="3816500" y="-12155"/>
              <a:ext cx="276120" cy="259726"/>
            </a:xfrm>
            <a:custGeom>
              <a:rect b="b" l="l" r="r" t="t"/>
              <a:pathLst>
                <a:path extrusionOk="0" h="4325" w="4598">
                  <a:moveTo>
                    <a:pt x="3243" y="0"/>
                  </a:moveTo>
                  <a:cubicBezTo>
                    <a:pt x="2932" y="0"/>
                    <a:pt x="2622" y="117"/>
                    <a:pt x="2387" y="353"/>
                  </a:cubicBezTo>
                  <a:lnTo>
                    <a:pt x="491" y="2226"/>
                  </a:lnTo>
                  <a:cubicBezTo>
                    <a:pt x="8" y="2702"/>
                    <a:pt x="1" y="3478"/>
                    <a:pt x="476" y="3961"/>
                  </a:cubicBezTo>
                  <a:cubicBezTo>
                    <a:pt x="715" y="4204"/>
                    <a:pt x="1029" y="4324"/>
                    <a:pt x="1345" y="4324"/>
                  </a:cubicBezTo>
                  <a:cubicBezTo>
                    <a:pt x="1657" y="4324"/>
                    <a:pt x="1970" y="4205"/>
                    <a:pt x="2211" y="3968"/>
                  </a:cubicBezTo>
                  <a:lnTo>
                    <a:pt x="4107" y="2102"/>
                  </a:lnTo>
                  <a:cubicBezTo>
                    <a:pt x="4590" y="1626"/>
                    <a:pt x="4597" y="850"/>
                    <a:pt x="4121" y="367"/>
                  </a:cubicBezTo>
                  <a:cubicBezTo>
                    <a:pt x="3881" y="123"/>
                    <a:pt x="3562" y="0"/>
                    <a:pt x="32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6" name="Google Shape;1546;p19"/>
            <p:cNvSpPr/>
            <p:nvPr/>
          </p:nvSpPr>
          <p:spPr>
            <a:xfrm rot="53098">
              <a:off x="3870703" y="153807"/>
              <a:ext cx="78308" cy="78308"/>
            </a:xfrm>
            <a:custGeom>
              <a:rect b="b" l="l" r="r" t="t"/>
              <a:pathLst>
                <a:path extrusionOk="0" fill="none" h="1304" w="1304">
                  <a:moveTo>
                    <a:pt x="1069" y="1076"/>
                  </a:moveTo>
                  <a:cubicBezTo>
                    <a:pt x="835" y="1303"/>
                    <a:pt x="462" y="1303"/>
                    <a:pt x="235" y="1069"/>
                  </a:cubicBezTo>
                  <a:cubicBezTo>
                    <a:pt x="1" y="835"/>
                    <a:pt x="8" y="462"/>
                    <a:pt x="235" y="235"/>
                  </a:cubicBezTo>
                  <a:cubicBezTo>
                    <a:pt x="469" y="0"/>
                    <a:pt x="843" y="8"/>
                    <a:pt x="1077" y="235"/>
                  </a:cubicBezTo>
                  <a:cubicBezTo>
                    <a:pt x="1304" y="469"/>
                    <a:pt x="1304" y="842"/>
                    <a:pt x="1069" y="1076"/>
                  </a:cubicBezTo>
                  <a:close/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7" name="Google Shape;1547;p19"/>
            <p:cNvSpPr/>
            <p:nvPr/>
          </p:nvSpPr>
          <p:spPr>
            <a:xfrm rot="53098">
              <a:off x="3879526" y="41335"/>
              <a:ext cx="70862" cy="70381"/>
            </a:xfrm>
            <a:custGeom>
              <a:rect b="b" l="l" r="r" t="t"/>
              <a:pathLst>
                <a:path extrusionOk="0" fill="none" h="1172" w="1180">
                  <a:moveTo>
                    <a:pt x="1" y="784"/>
                  </a:moveTo>
                  <a:cubicBezTo>
                    <a:pt x="30" y="842"/>
                    <a:pt x="59" y="894"/>
                    <a:pt x="111" y="938"/>
                  </a:cubicBezTo>
                  <a:cubicBezTo>
                    <a:pt x="338" y="1172"/>
                    <a:pt x="711" y="1172"/>
                    <a:pt x="945" y="945"/>
                  </a:cubicBezTo>
                  <a:cubicBezTo>
                    <a:pt x="1179" y="718"/>
                    <a:pt x="1179" y="337"/>
                    <a:pt x="952" y="110"/>
                  </a:cubicBezTo>
                  <a:cubicBezTo>
                    <a:pt x="901" y="59"/>
                    <a:pt x="850" y="23"/>
                    <a:pt x="791" y="1"/>
                  </a:cubicBez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8" name="Google Shape;1548;p19"/>
            <p:cNvSpPr/>
            <p:nvPr/>
          </p:nvSpPr>
          <p:spPr>
            <a:xfrm rot="53098">
              <a:off x="4008080" y="-10818"/>
              <a:ext cx="60292" cy="38734"/>
            </a:xfrm>
            <a:custGeom>
              <a:rect b="b" l="l" r="r" t="t"/>
              <a:pathLst>
                <a:path extrusionOk="0" fill="none" h="645" w="1004">
                  <a:moveTo>
                    <a:pt x="1" y="0"/>
                  </a:moveTo>
                  <a:cubicBezTo>
                    <a:pt x="1" y="147"/>
                    <a:pt x="59" y="293"/>
                    <a:pt x="169" y="410"/>
                  </a:cubicBezTo>
                  <a:cubicBezTo>
                    <a:pt x="396" y="644"/>
                    <a:pt x="769" y="644"/>
                    <a:pt x="1003" y="418"/>
                  </a:cubicBez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9" name="Google Shape;1549;p19"/>
            <p:cNvSpPr/>
            <p:nvPr/>
          </p:nvSpPr>
          <p:spPr>
            <a:xfrm rot="53098">
              <a:off x="3998115" y="76574"/>
              <a:ext cx="73023" cy="73504"/>
            </a:xfrm>
            <a:custGeom>
              <a:rect b="b" l="l" r="r" t="t"/>
              <a:pathLst>
                <a:path extrusionOk="0" fill="none" h="1224" w="1216">
                  <a:moveTo>
                    <a:pt x="1216" y="484"/>
                  </a:moveTo>
                  <a:cubicBezTo>
                    <a:pt x="1186" y="396"/>
                    <a:pt x="1142" y="308"/>
                    <a:pt x="1069" y="235"/>
                  </a:cubicBezTo>
                  <a:cubicBezTo>
                    <a:pt x="842" y="1"/>
                    <a:pt x="469" y="1"/>
                    <a:pt x="235" y="228"/>
                  </a:cubicBezTo>
                  <a:cubicBezTo>
                    <a:pt x="0" y="455"/>
                    <a:pt x="0" y="835"/>
                    <a:pt x="227" y="1062"/>
                  </a:cubicBezTo>
                  <a:cubicBezTo>
                    <a:pt x="308" y="1143"/>
                    <a:pt x="403" y="1194"/>
                    <a:pt x="498" y="1223"/>
                  </a:cubicBez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0" name="Google Shape;1550;p19"/>
            <p:cNvSpPr/>
            <p:nvPr/>
          </p:nvSpPr>
          <p:spPr>
            <a:xfrm rot="53098">
              <a:off x="3822950" y="180214"/>
              <a:ext cx="62454" cy="65097"/>
            </a:xfrm>
            <a:custGeom>
              <a:rect b="b" l="l" r="r" t="t"/>
              <a:pathLst>
                <a:path extrusionOk="0" fill="none" h="1084" w="1040">
                  <a:moveTo>
                    <a:pt x="1040" y="1084"/>
                  </a:moveTo>
                  <a:cubicBezTo>
                    <a:pt x="783" y="1047"/>
                    <a:pt x="542" y="930"/>
                    <a:pt x="344" y="732"/>
                  </a:cubicBezTo>
                  <a:lnTo>
                    <a:pt x="344" y="732"/>
                  </a:lnTo>
                  <a:cubicBezTo>
                    <a:pt x="139" y="527"/>
                    <a:pt x="30" y="264"/>
                    <a:pt x="0" y="0"/>
                  </a:cubicBez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1" name="Google Shape;1551;p19"/>
            <p:cNvSpPr/>
            <p:nvPr/>
          </p:nvSpPr>
          <p:spPr>
            <a:xfrm rot="53098">
              <a:off x="4022865" y="-10152"/>
              <a:ext cx="62454" cy="59392"/>
            </a:xfrm>
            <a:custGeom>
              <a:rect b="b" l="l" r="r" t="t"/>
              <a:pathLst>
                <a:path extrusionOk="0" fill="none" h="989" w="1040">
                  <a:moveTo>
                    <a:pt x="0" y="1"/>
                  </a:moveTo>
                  <a:cubicBezTo>
                    <a:pt x="257" y="37"/>
                    <a:pt x="505" y="154"/>
                    <a:pt x="703" y="359"/>
                  </a:cubicBezTo>
                  <a:lnTo>
                    <a:pt x="703" y="359"/>
                  </a:lnTo>
                  <a:cubicBezTo>
                    <a:pt x="886" y="535"/>
                    <a:pt x="996" y="762"/>
                    <a:pt x="1040" y="989"/>
                  </a:cubicBez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">
  <p:cSld name="CUSTOM_6_1">
    <p:spTree>
      <p:nvGrpSpPr>
        <p:cNvPr id="1552" name="Shape 1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3" name="Google Shape;1553;p20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554" name="Google Shape;1554;p20"/>
          <p:cNvSpPr txBox="1"/>
          <p:nvPr>
            <p:ph idx="1" type="subTitle"/>
          </p:nvPr>
        </p:nvSpPr>
        <p:spPr>
          <a:xfrm>
            <a:off x="720001" y="2034353"/>
            <a:ext cx="2377500" cy="91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55" name="Google Shape;1555;p20"/>
          <p:cNvSpPr txBox="1"/>
          <p:nvPr>
            <p:ph idx="2" type="subTitle"/>
          </p:nvPr>
        </p:nvSpPr>
        <p:spPr>
          <a:xfrm>
            <a:off x="3383247" y="2034353"/>
            <a:ext cx="2377500" cy="91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56" name="Google Shape;1556;p20"/>
          <p:cNvSpPr txBox="1"/>
          <p:nvPr>
            <p:ph idx="3" type="subTitle"/>
          </p:nvPr>
        </p:nvSpPr>
        <p:spPr>
          <a:xfrm>
            <a:off x="6046499" y="2034353"/>
            <a:ext cx="2377500" cy="91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57" name="Google Shape;1557;p20"/>
          <p:cNvSpPr txBox="1"/>
          <p:nvPr>
            <p:ph idx="4" type="subTitle"/>
          </p:nvPr>
        </p:nvSpPr>
        <p:spPr>
          <a:xfrm>
            <a:off x="720000" y="1577151"/>
            <a:ext cx="2377500" cy="45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4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558" name="Google Shape;1558;p20"/>
          <p:cNvSpPr txBox="1"/>
          <p:nvPr>
            <p:ph idx="5" type="subTitle"/>
          </p:nvPr>
        </p:nvSpPr>
        <p:spPr>
          <a:xfrm>
            <a:off x="3383250" y="1577151"/>
            <a:ext cx="2377500" cy="45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4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559" name="Google Shape;1559;p20"/>
          <p:cNvSpPr txBox="1"/>
          <p:nvPr>
            <p:ph idx="6" type="subTitle"/>
          </p:nvPr>
        </p:nvSpPr>
        <p:spPr>
          <a:xfrm>
            <a:off x="6046500" y="1577151"/>
            <a:ext cx="2377500" cy="45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4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560" name="Google Shape;1560;p20"/>
          <p:cNvSpPr/>
          <p:nvPr/>
        </p:nvSpPr>
        <p:spPr>
          <a:xfrm rot="-6812098">
            <a:off x="7347054" y="-353955"/>
            <a:ext cx="3026192" cy="1653564"/>
          </a:xfrm>
          <a:custGeom>
            <a:rect b="b" l="l" r="r" t="t"/>
            <a:pathLst>
              <a:path extrusionOk="0" h="13155" w="24075">
                <a:moveTo>
                  <a:pt x="18790" y="1"/>
                </a:moveTo>
                <a:cubicBezTo>
                  <a:pt x="17976" y="1"/>
                  <a:pt x="17160" y="220"/>
                  <a:pt x="16469" y="649"/>
                </a:cubicBezTo>
                <a:cubicBezTo>
                  <a:pt x="15415" y="1307"/>
                  <a:pt x="14676" y="2383"/>
                  <a:pt x="13637" y="3049"/>
                </a:cubicBezTo>
                <a:cubicBezTo>
                  <a:pt x="13284" y="3275"/>
                  <a:pt x="12857" y="3447"/>
                  <a:pt x="12450" y="3447"/>
                </a:cubicBezTo>
                <a:cubicBezTo>
                  <a:pt x="12248" y="3447"/>
                  <a:pt x="12052" y="3405"/>
                  <a:pt x="11873" y="3306"/>
                </a:cubicBezTo>
                <a:cubicBezTo>
                  <a:pt x="11587" y="3145"/>
                  <a:pt x="11390" y="2874"/>
                  <a:pt x="11177" y="2632"/>
                </a:cubicBezTo>
                <a:cubicBezTo>
                  <a:pt x="10687" y="2061"/>
                  <a:pt x="10028" y="1607"/>
                  <a:pt x="9289" y="1476"/>
                </a:cubicBezTo>
                <a:cubicBezTo>
                  <a:pt x="9154" y="1452"/>
                  <a:pt x="9017" y="1440"/>
                  <a:pt x="8879" y="1440"/>
                </a:cubicBezTo>
                <a:cubicBezTo>
                  <a:pt x="8255" y="1440"/>
                  <a:pt x="7631" y="1684"/>
                  <a:pt x="7247" y="2164"/>
                </a:cubicBezTo>
                <a:cubicBezTo>
                  <a:pt x="6866" y="2640"/>
                  <a:pt x="6610" y="3386"/>
                  <a:pt x="6003" y="3415"/>
                </a:cubicBezTo>
                <a:cubicBezTo>
                  <a:pt x="5994" y="3416"/>
                  <a:pt x="5986" y="3416"/>
                  <a:pt x="5977" y="3416"/>
                </a:cubicBezTo>
                <a:cubicBezTo>
                  <a:pt x="5803" y="3416"/>
                  <a:pt x="5628" y="3346"/>
                  <a:pt x="5454" y="3284"/>
                </a:cubicBezTo>
                <a:cubicBezTo>
                  <a:pt x="4922" y="3090"/>
                  <a:pt x="4329" y="2945"/>
                  <a:pt x="3761" y="2945"/>
                </a:cubicBezTo>
                <a:cubicBezTo>
                  <a:pt x="3234" y="2945"/>
                  <a:pt x="2729" y="3070"/>
                  <a:pt x="2314" y="3393"/>
                </a:cubicBezTo>
                <a:cubicBezTo>
                  <a:pt x="1794" y="3803"/>
                  <a:pt x="1523" y="4440"/>
                  <a:pt x="1274" y="5048"/>
                </a:cubicBezTo>
                <a:cubicBezTo>
                  <a:pt x="791" y="6226"/>
                  <a:pt x="308" y="7419"/>
                  <a:pt x="154" y="8685"/>
                </a:cubicBezTo>
                <a:cubicBezTo>
                  <a:pt x="1" y="9988"/>
                  <a:pt x="140" y="11621"/>
                  <a:pt x="1391" y="12228"/>
                </a:cubicBezTo>
                <a:cubicBezTo>
                  <a:pt x="2921" y="12975"/>
                  <a:pt x="4775" y="12982"/>
                  <a:pt x="6441" y="12982"/>
                </a:cubicBezTo>
                <a:cubicBezTo>
                  <a:pt x="6473" y="12982"/>
                  <a:pt x="6505" y="12982"/>
                  <a:pt x="6537" y="12982"/>
                </a:cubicBezTo>
                <a:cubicBezTo>
                  <a:pt x="7915" y="12982"/>
                  <a:pt x="9295" y="13000"/>
                  <a:pt x="10677" y="13000"/>
                </a:cubicBezTo>
                <a:cubicBezTo>
                  <a:pt x="11483" y="13000"/>
                  <a:pt x="12289" y="12994"/>
                  <a:pt x="13095" y="12975"/>
                </a:cubicBezTo>
                <a:cubicBezTo>
                  <a:pt x="13146" y="12974"/>
                  <a:pt x="13197" y="12973"/>
                  <a:pt x="13248" y="12973"/>
                </a:cubicBezTo>
                <a:cubicBezTo>
                  <a:pt x="14215" y="12973"/>
                  <a:pt x="15173" y="13155"/>
                  <a:pt x="16115" y="13155"/>
                </a:cubicBezTo>
                <a:cubicBezTo>
                  <a:pt x="16839" y="13155"/>
                  <a:pt x="17554" y="13047"/>
                  <a:pt x="18255" y="12667"/>
                </a:cubicBezTo>
                <a:cubicBezTo>
                  <a:pt x="21154" y="11094"/>
                  <a:pt x="24074" y="6175"/>
                  <a:pt x="22896" y="2888"/>
                </a:cubicBezTo>
                <a:cubicBezTo>
                  <a:pt x="22889" y="2881"/>
                  <a:pt x="22889" y="2874"/>
                  <a:pt x="22881" y="2859"/>
                </a:cubicBezTo>
                <a:cubicBezTo>
                  <a:pt x="22435" y="1644"/>
                  <a:pt x="21425" y="656"/>
                  <a:pt x="20202" y="231"/>
                </a:cubicBezTo>
                <a:cubicBezTo>
                  <a:pt x="19749" y="77"/>
                  <a:pt x="19270" y="1"/>
                  <a:pt x="1879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1" name="Google Shape;1561;p20"/>
          <p:cNvSpPr/>
          <p:nvPr/>
        </p:nvSpPr>
        <p:spPr>
          <a:xfrm flipH="1" rot="6300011">
            <a:off x="-1364626" y="3441200"/>
            <a:ext cx="2740331" cy="1925564"/>
          </a:xfrm>
          <a:custGeom>
            <a:rect b="b" l="l" r="r" t="t"/>
            <a:pathLst>
              <a:path extrusionOk="0" h="17673" w="25151">
                <a:moveTo>
                  <a:pt x="6749" y="0"/>
                </a:moveTo>
                <a:cubicBezTo>
                  <a:pt x="5080" y="0"/>
                  <a:pt x="3460" y="393"/>
                  <a:pt x="2226" y="1478"/>
                </a:cubicBezTo>
                <a:cubicBezTo>
                  <a:pt x="330" y="3154"/>
                  <a:pt x="0" y="6323"/>
                  <a:pt x="1516" y="8351"/>
                </a:cubicBezTo>
                <a:cubicBezTo>
                  <a:pt x="2650" y="9881"/>
                  <a:pt x="4509" y="10635"/>
                  <a:pt x="6119" y="11652"/>
                </a:cubicBezTo>
                <a:cubicBezTo>
                  <a:pt x="9150" y="13555"/>
                  <a:pt x="11587" y="16593"/>
                  <a:pt x="15064" y="17456"/>
                </a:cubicBezTo>
                <a:cubicBezTo>
                  <a:pt x="15651" y="17603"/>
                  <a:pt x="16253" y="17673"/>
                  <a:pt x="16854" y="17673"/>
                </a:cubicBezTo>
                <a:cubicBezTo>
                  <a:pt x="19022" y="17673"/>
                  <a:pt x="21193" y="16762"/>
                  <a:pt x="22705" y="15209"/>
                </a:cubicBezTo>
                <a:cubicBezTo>
                  <a:pt x="25150" y="12706"/>
                  <a:pt x="22625" y="11118"/>
                  <a:pt x="21205" y="8724"/>
                </a:cubicBezTo>
                <a:cubicBezTo>
                  <a:pt x="20627" y="7758"/>
                  <a:pt x="20268" y="6660"/>
                  <a:pt x="19624" y="5731"/>
                </a:cubicBezTo>
                <a:cubicBezTo>
                  <a:pt x="18848" y="4603"/>
                  <a:pt x="17699" y="3769"/>
                  <a:pt x="16520" y="3074"/>
                </a:cubicBezTo>
                <a:cubicBezTo>
                  <a:pt x="14442" y="1837"/>
                  <a:pt x="12180" y="929"/>
                  <a:pt x="9823" y="380"/>
                </a:cubicBezTo>
                <a:cubicBezTo>
                  <a:pt x="8833" y="151"/>
                  <a:pt x="7781" y="0"/>
                  <a:pt x="674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2" name="Google Shape;1562;p20"/>
          <p:cNvSpPr/>
          <p:nvPr/>
        </p:nvSpPr>
        <p:spPr>
          <a:xfrm rot="2700071">
            <a:off x="433605" y="4396765"/>
            <a:ext cx="559244" cy="625326"/>
          </a:xfrm>
          <a:custGeom>
            <a:rect b="b" l="l" r="r" t="t"/>
            <a:pathLst>
              <a:path extrusionOk="0" h="7342" w="6566">
                <a:moveTo>
                  <a:pt x="5073" y="0"/>
                </a:moveTo>
                <a:lnTo>
                  <a:pt x="4319" y="2277"/>
                </a:lnTo>
                <a:lnTo>
                  <a:pt x="2562" y="849"/>
                </a:lnTo>
                <a:lnTo>
                  <a:pt x="2247" y="3111"/>
                </a:lnTo>
                <a:lnTo>
                  <a:pt x="0" y="2394"/>
                </a:lnTo>
                <a:lnTo>
                  <a:pt x="2525" y="7342"/>
                </a:lnTo>
                <a:lnTo>
                  <a:pt x="6566" y="6083"/>
                </a:lnTo>
                <a:lnTo>
                  <a:pt x="5073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563" name="Google Shape;1563;p20"/>
          <p:cNvGrpSpPr/>
          <p:nvPr/>
        </p:nvGrpSpPr>
        <p:grpSpPr>
          <a:xfrm flipH="1" rot="-3628311">
            <a:off x="8171899" y="337403"/>
            <a:ext cx="440525" cy="404190"/>
            <a:chOff x="4469746" y="4636407"/>
            <a:chExt cx="440481" cy="404150"/>
          </a:xfrm>
        </p:grpSpPr>
        <p:sp>
          <p:nvSpPr>
            <p:cNvPr id="1564" name="Google Shape;1564;p20"/>
            <p:cNvSpPr/>
            <p:nvPr/>
          </p:nvSpPr>
          <p:spPr>
            <a:xfrm>
              <a:off x="4780033" y="4636407"/>
              <a:ext cx="130194" cy="120225"/>
            </a:xfrm>
            <a:custGeom>
              <a:rect b="b" l="l" r="r" t="t"/>
              <a:pathLst>
                <a:path extrusionOk="0" h="2002" w="2168">
                  <a:moveTo>
                    <a:pt x="511" y="1"/>
                  </a:moveTo>
                  <a:cubicBezTo>
                    <a:pt x="498" y="1"/>
                    <a:pt x="484" y="2"/>
                    <a:pt x="469" y="6"/>
                  </a:cubicBezTo>
                  <a:cubicBezTo>
                    <a:pt x="103" y="86"/>
                    <a:pt x="1" y="1367"/>
                    <a:pt x="1" y="1367"/>
                  </a:cubicBezTo>
                  <a:cubicBezTo>
                    <a:pt x="1" y="1367"/>
                    <a:pt x="285" y="2002"/>
                    <a:pt x="495" y="2002"/>
                  </a:cubicBezTo>
                  <a:cubicBezTo>
                    <a:pt x="506" y="2002"/>
                    <a:pt x="517" y="2000"/>
                    <a:pt x="528" y="1996"/>
                  </a:cubicBezTo>
                  <a:cubicBezTo>
                    <a:pt x="740" y="1923"/>
                    <a:pt x="2167" y="1587"/>
                    <a:pt x="1999" y="1213"/>
                  </a:cubicBezTo>
                  <a:cubicBezTo>
                    <a:pt x="1949" y="1102"/>
                    <a:pt x="1845" y="1063"/>
                    <a:pt x="1724" y="1063"/>
                  </a:cubicBezTo>
                  <a:cubicBezTo>
                    <a:pt x="1441" y="1063"/>
                    <a:pt x="1062" y="1279"/>
                    <a:pt x="1062" y="1279"/>
                  </a:cubicBezTo>
                  <a:cubicBezTo>
                    <a:pt x="1062" y="1279"/>
                    <a:pt x="1706" y="781"/>
                    <a:pt x="1443" y="518"/>
                  </a:cubicBezTo>
                  <a:cubicBezTo>
                    <a:pt x="1398" y="472"/>
                    <a:pt x="1344" y="453"/>
                    <a:pt x="1286" y="453"/>
                  </a:cubicBezTo>
                  <a:cubicBezTo>
                    <a:pt x="1011" y="453"/>
                    <a:pt x="638" y="877"/>
                    <a:pt x="638" y="877"/>
                  </a:cubicBezTo>
                  <a:cubicBezTo>
                    <a:pt x="638" y="877"/>
                    <a:pt x="819" y="1"/>
                    <a:pt x="51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5" name="Google Shape;1565;p20"/>
            <p:cNvSpPr/>
            <p:nvPr/>
          </p:nvSpPr>
          <p:spPr>
            <a:xfrm>
              <a:off x="4791924" y="4695197"/>
              <a:ext cx="41797" cy="40475"/>
            </a:xfrm>
            <a:custGeom>
              <a:rect b="b" l="l" r="r" t="t"/>
              <a:pathLst>
                <a:path extrusionOk="0" fill="none" h="674" w="696">
                  <a:moveTo>
                    <a:pt x="696" y="0"/>
                  </a:moveTo>
                  <a:lnTo>
                    <a:pt x="0" y="673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6" name="Google Shape;1566;p20"/>
            <p:cNvSpPr/>
            <p:nvPr/>
          </p:nvSpPr>
          <p:spPr>
            <a:xfrm>
              <a:off x="4792764" y="4684208"/>
              <a:ext cx="12371" cy="40896"/>
            </a:xfrm>
            <a:custGeom>
              <a:rect b="b" l="l" r="r" t="t"/>
              <a:pathLst>
                <a:path extrusionOk="0" fill="none" h="681" w="206">
                  <a:moveTo>
                    <a:pt x="206" y="0"/>
                  </a:moveTo>
                  <a:lnTo>
                    <a:pt x="1" y="68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7" name="Google Shape;1567;p20"/>
            <p:cNvSpPr/>
            <p:nvPr/>
          </p:nvSpPr>
          <p:spPr>
            <a:xfrm>
              <a:off x="4807717" y="4720239"/>
              <a:ext cx="33930" cy="14112"/>
            </a:xfrm>
            <a:custGeom>
              <a:rect b="b" l="l" r="r" t="t"/>
              <a:pathLst>
                <a:path extrusionOk="0" fill="none" h="235" w="565">
                  <a:moveTo>
                    <a:pt x="564" y="0"/>
                  </a:moveTo>
                  <a:lnTo>
                    <a:pt x="1" y="234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8" name="Google Shape;1568;p20"/>
            <p:cNvSpPr/>
            <p:nvPr/>
          </p:nvSpPr>
          <p:spPr>
            <a:xfrm>
              <a:off x="4469746" y="4920391"/>
              <a:ext cx="130134" cy="120165"/>
            </a:xfrm>
            <a:custGeom>
              <a:rect b="b" l="l" r="r" t="t"/>
              <a:pathLst>
                <a:path extrusionOk="0" h="2001" w="2167">
                  <a:moveTo>
                    <a:pt x="1669" y="1"/>
                  </a:moveTo>
                  <a:cubicBezTo>
                    <a:pt x="1659" y="1"/>
                    <a:pt x="1649" y="2"/>
                    <a:pt x="1640" y="5"/>
                  </a:cubicBezTo>
                  <a:cubicBezTo>
                    <a:pt x="1427" y="78"/>
                    <a:pt x="0" y="415"/>
                    <a:pt x="169" y="788"/>
                  </a:cubicBezTo>
                  <a:cubicBezTo>
                    <a:pt x="219" y="897"/>
                    <a:pt x="322" y="935"/>
                    <a:pt x="442" y="935"/>
                  </a:cubicBezTo>
                  <a:cubicBezTo>
                    <a:pt x="726" y="935"/>
                    <a:pt x="1105" y="722"/>
                    <a:pt x="1105" y="722"/>
                  </a:cubicBezTo>
                  <a:lnTo>
                    <a:pt x="1105" y="722"/>
                  </a:lnTo>
                  <a:cubicBezTo>
                    <a:pt x="1105" y="722"/>
                    <a:pt x="461" y="1220"/>
                    <a:pt x="725" y="1483"/>
                  </a:cubicBezTo>
                  <a:cubicBezTo>
                    <a:pt x="770" y="1530"/>
                    <a:pt x="823" y="1549"/>
                    <a:pt x="881" y="1549"/>
                  </a:cubicBezTo>
                  <a:cubicBezTo>
                    <a:pt x="1156" y="1549"/>
                    <a:pt x="1530" y="1125"/>
                    <a:pt x="1530" y="1125"/>
                  </a:cubicBezTo>
                  <a:lnTo>
                    <a:pt x="1530" y="1125"/>
                  </a:lnTo>
                  <a:cubicBezTo>
                    <a:pt x="1530" y="1125"/>
                    <a:pt x="1348" y="2001"/>
                    <a:pt x="1656" y="2001"/>
                  </a:cubicBezTo>
                  <a:cubicBezTo>
                    <a:pt x="1670" y="2001"/>
                    <a:pt x="1683" y="1999"/>
                    <a:pt x="1698" y="1996"/>
                  </a:cubicBezTo>
                  <a:cubicBezTo>
                    <a:pt x="2064" y="1915"/>
                    <a:pt x="2167" y="634"/>
                    <a:pt x="2167" y="634"/>
                  </a:cubicBezTo>
                  <a:cubicBezTo>
                    <a:pt x="2167" y="634"/>
                    <a:pt x="1880" y="1"/>
                    <a:pt x="166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9" name="Google Shape;1569;p20"/>
            <p:cNvSpPr/>
            <p:nvPr/>
          </p:nvSpPr>
          <p:spPr>
            <a:xfrm>
              <a:off x="4549255" y="4933423"/>
              <a:ext cx="40956" cy="40896"/>
            </a:xfrm>
            <a:custGeom>
              <a:rect b="b" l="l" r="r" t="t"/>
              <a:pathLst>
                <a:path extrusionOk="0" fill="none" h="681" w="682">
                  <a:moveTo>
                    <a:pt x="1" y="681"/>
                  </a:moveTo>
                  <a:lnTo>
                    <a:pt x="682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0" name="Google Shape;1570;p20"/>
            <p:cNvSpPr/>
            <p:nvPr/>
          </p:nvSpPr>
          <p:spPr>
            <a:xfrm>
              <a:off x="4577839" y="4943511"/>
              <a:ext cx="11530" cy="41376"/>
            </a:xfrm>
            <a:custGeom>
              <a:rect b="b" l="l" r="r" t="t"/>
              <a:pathLst>
                <a:path extrusionOk="0" fill="none" h="689" w="192">
                  <a:moveTo>
                    <a:pt x="1" y="689"/>
                  </a:moveTo>
                  <a:lnTo>
                    <a:pt x="191" y="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1" name="Google Shape;1571;p20"/>
            <p:cNvSpPr/>
            <p:nvPr/>
          </p:nvSpPr>
          <p:spPr>
            <a:xfrm>
              <a:off x="4540907" y="4934744"/>
              <a:ext cx="33509" cy="14533"/>
            </a:xfrm>
            <a:custGeom>
              <a:rect b="b" l="l" r="r" t="t"/>
              <a:pathLst>
                <a:path extrusionOk="0" fill="none" h="242" w="558">
                  <a:moveTo>
                    <a:pt x="1" y="242"/>
                  </a:moveTo>
                  <a:lnTo>
                    <a:pt x="557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2" name="Google Shape;1572;p20"/>
            <p:cNvSpPr/>
            <p:nvPr/>
          </p:nvSpPr>
          <p:spPr>
            <a:xfrm>
              <a:off x="4552798" y="4707868"/>
              <a:ext cx="276121" cy="259727"/>
            </a:xfrm>
            <a:custGeom>
              <a:rect b="b" l="l" r="r" t="t"/>
              <a:pathLst>
                <a:path extrusionOk="0" h="4325" w="4598">
                  <a:moveTo>
                    <a:pt x="3243" y="0"/>
                  </a:moveTo>
                  <a:cubicBezTo>
                    <a:pt x="2932" y="0"/>
                    <a:pt x="2622" y="117"/>
                    <a:pt x="2387" y="353"/>
                  </a:cubicBezTo>
                  <a:lnTo>
                    <a:pt x="491" y="2226"/>
                  </a:lnTo>
                  <a:cubicBezTo>
                    <a:pt x="8" y="2702"/>
                    <a:pt x="1" y="3478"/>
                    <a:pt x="476" y="3961"/>
                  </a:cubicBezTo>
                  <a:cubicBezTo>
                    <a:pt x="715" y="4204"/>
                    <a:pt x="1029" y="4324"/>
                    <a:pt x="1345" y="4324"/>
                  </a:cubicBezTo>
                  <a:cubicBezTo>
                    <a:pt x="1657" y="4324"/>
                    <a:pt x="1970" y="4205"/>
                    <a:pt x="2211" y="3968"/>
                  </a:cubicBezTo>
                  <a:lnTo>
                    <a:pt x="4107" y="2102"/>
                  </a:lnTo>
                  <a:cubicBezTo>
                    <a:pt x="4590" y="1626"/>
                    <a:pt x="4597" y="850"/>
                    <a:pt x="4121" y="367"/>
                  </a:cubicBezTo>
                  <a:cubicBezTo>
                    <a:pt x="3881" y="123"/>
                    <a:pt x="3562" y="0"/>
                    <a:pt x="32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3" name="Google Shape;1573;p20"/>
            <p:cNvSpPr/>
            <p:nvPr/>
          </p:nvSpPr>
          <p:spPr>
            <a:xfrm>
              <a:off x="4608165" y="4874512"/>
              <a:ext cx="78308" cy="78308"/>
            </a:xfrm>
            <a:custGeom>
              <a:rect b="b" l="l" r="r" t="t"/>
              <a:pathLst>
                <a:path extrusionOk="0" fill="none" h="1304" w="1304">
                  <a:moveTo>
                    <a:pt x="1069" y="1076"/>
                  </a:moveTo>
                  <a:cubicBezTo>
                    <a:pt x="835" y="1303"/>
                    <a:pt x="462" y="1303"/>
                    <a:pt x="235" y="1069"/>
                  </a:cubicBezTo>
                  <a:cubicBezTo>
                    <a:pt x="1" y="835"/>
                    <a:pt x="8" y="462"/>
                    <a:pt x="235" y="235"/>
                  </a:cubicBezTo>
                  <a:cubicBezTo>
                    <a:pt x="469" y="0"/>
                    <a:pt x="843" y="8"/>
                    <a:pt x="1077" y="235"/>
                  </a:cubicBezTo>
                  <a:cubicBezTo>
                    <a:pt x="1304" y="469"/>
                    <a:pt x="1304" y="842"/>
                    <a:pt x="1069" y="1076"/>
                  </a:cubicBezTo>
                  <a:close/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4" name="Google Shape;1574;p20"/>
            <p:cNvSpPr/>
            <p:nvPr/>
          </p:nvSpPr>
          <p:spPr>
            <a:xfrm>
              <a:off x="4615191" y="4761975"/>
              <a:ext cx="70862" cy="70382"/>
            </a:xfrm>
            <a:custGeom>
              <a:rect b="b" l="l" r="r" t="t"/>
              <a:pathLst>
                <a:path extrusionOk="0" fill="none" h="1172" w="1180">
                  <a:moveTo>
                    <a:pt x="1" y="784"/>
                  </a:moveTo>
                  <a:cubicBezTo>
                    <a:pt x="30" y="842"/>
                    <a:pt x="59" y="894"/>
                    <a:pt x="111" y="938"/>
                  </a:cubicBezTo>
                  <a:cubicBezTo>
                    <a:pt x="338" y="1172"/>
                    <a:pt x="711" y="1172"/>
                    <a:pt x="945" y="945"/>
                  </a:cubicBezTo>
                  <a:cubicBezTo>
                    <a:pt x="1179" y="718"/>
                    <a:pt x="1179" y="337"/>
                    <a:pt x="952" y="110"/>
                  </a:cubicBezTo>
                  <a:cubicBezTo>
                    <a:pt x="901" y="59"/>
                    <a:pt x="850" y="23"/>
                    <a:pt x="791" y="1"/>
                  </a:cubicBez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5" name="Google Shape;1575;p20"/>
            <p:cNvSpPr/>
            <p:nvPr/>
          </p:nvSpPr>
          <p:spPr>
            <a:xfrm>
              <a:off x="4742681" y="4707928"/>
              <a:ext cx="60293" cy="38734"/>
            </a:xfrm>
            <a:custGeom>
              <a:rect b="b" l="l" r="r" t="t"/>
              <a:pathLst>
                <a:path extrusionOk="0" fill="none" h="645" w="1004">
                  <a:moveTo>
                    <a:pt x="1" y="0"/>
                  </a:moveTo>
                  <a:cubicBezTo>
                    <a:pt x="1" y="147"/>
                    <a:pt x="59" y="293"/>
                    <a:pt x="169" y="410"/>
                  </a:cubicBezTo>
                  <a:cubicBezTo>
                    <a:pt x="396" y="644"/>
                    <a:pt x="769" y="644"/>
                    <a:pt x="1003" y="418"/>
                  </a:cubicBez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6" name="Google Shape;1576;p20"/>
            <p:cNvSpPr/>
            <p:nvPr/>
          </p:nvSpPr>
          <p:spPr>
            <a:xfrm>
              <a:off x="4734334" y="4795364"/>
              <a:ext cx="73024" cy="73504"/>
            </a:xfrm>
            <a:custGeom>
              <a:rect b="b" l="l" r="r" t="t"/>
              <a:pathLst>
                <a:path extrusionOk="0" fill="none" h="1224" w="1216">
                  <a:moveTo>
                    <a:pt x="1216" y="484"/>
                  </a:moveTo>
                  <a:cubicBezTo>
                    <a:pt x="1186" y="396"/>
                    <a:pt x="1142" y="308"/>
                    <a:pt x="1069" y="235"/>
                  </a:cubicBezTo>
                  <a:cubicBezTo>
                    <a:pt x="842" y="1"/>
                    <a:pt x="469" y="1"/>
                    <a:pt x="235" y="228"/>
                  </a:cubicBezTo>
                  <a:cubicBezTo>
                    <a:pt x="0" y="455"/>
                    <a:pt x="0" y="835"/>
                    <a:pt x="227" y="1062"/>
                  </a:cubicBezTo>
                  <a:cubicBezTo>
                    <a:pt x="308" y="1143"/>
                    <a:pt x="403" y="1194"/>
                    <a:pt x="498" y="1223"/>
                  </a:cubicBez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7" name="Google Shape;1577;p20"/>
            <p:cNvSpPr/>
            <p:nvPr/>
          </p:nvSpPr>
          <p:spPr>
            <a:xfrm>
              <a:off x="4560724" y="4901775"/>
              <a:ext cx="62455" cy="65097"/>
            </a:xfrm>
            <a:custGeom>
              <a:rect b="b" l="l" r="r" t="t"/>
              <a:pathLst>
                <a:path extrusionOk="0" fill="none" h="1084" w="1040">
                  <a:moveTo>
                    <a:pt x="1040" y="1084"/>
                  </a:moveTo>
                  <a:cubicBezTo>
                    <a:pt x="783" y="1047"/>
                    <a:pt x="542" y="930"/>
                    <a:pt x="344" y="732"/>
                  </a:cubicBezTo>
                  <a:lnTo>
                    <a:pt x="344" y="732"/>
                  </a:lnTo>
                  <a:cubicBezTo>
                    <a:pt x="139" y="527"/>
                    <a:pt x="30" y="264"/>
                    <a:pt x="0" y="0"/>
                  </a:cubicBez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8" name="Google Shape;1578;p20"/>
            <p:cNvSpPr/>
            <p:nvPr/>
          </p:nvSpPr>
          <p:spPr>
            <a:xfrm>
              <a:off x="4757634" y="4708349"/>
              <a:ext cx="62455" cy="59392"/>
            </a:xfrm>
            <a:custGeom>
              <a:rect b="b" l="l" r="r" t="t"/>
              <a:pathLst>
                <a:path extrusionOk="0" fill="none" h="989" w="1040">
                  <a:moveTo>
                    <a:pt x="0" y="1"/>
                  </a:moveTo>
                  <a:cubicBezTo>
                    <a:pt x="257" y="37"/>
                    <a:pt x="505" y="154"/>
                    <a:pt x="703" y="359"/>
                  </a:cubicBezTo>
                  <a:lnTo>
                    <a:pt x="703" y="359"/>
                  </a:lnTo>
                  <a:cubicBezTo>
                    <a:pt x="886" y="535"/>
                    <a:pt x="996" y="762"/>
                    <a:pt x="1040" y="989"/>
                  </a:cubicBez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79" name="Google Shape;1579;p20"/>
          <p:cNvGrpSpPr/>
          <p:nvPr/>
        </p:nvGrpSpPr>
        <p:grpSpPr>
          <a:xfrm flipH="1" rot="-4428967">
            <a:off x="489911" y="158674"/>
            <a:ext cx="446633" cy="401294"/>
            <a:chOff x="4880520" y="4627406"/>
            <a:chExt cx="446666" cy="401324"/>
          </a:xfrm>
        </p:grpSpPr>
        <p:sp>
          <p:nvSpPr>
            <p:cNvPr id="1580" name="Google Shape;1580;p20"/>
            <p:cNvSpPr/>
            <p:nvPr/>
          </p:nvSpPr>
          <p:spPr>
            <a:xfrm rot="53098">
              <a:off x="5196073" y="4628405"/>
              <a:ext cx="130193" cy="120224"/>
            </a:xfrm>
            <a:custGeom>
              <a:rect b="b" l="l" r="r" t="t"/>
              <a:pathLst>
                <a:path extrusionOk="0" h="2002" w="2168">
                  <a:moveTo>
                    <a:pt x="511" y="1"/>
                  </a:moveTo>
                  <a:cubicBezTo>
                    <a:pt x="498" y="1"/>
                    <a:pt x="484" y="2"/>
                    <a:pt x="469" y="6"/>
                  </a:cubicBezTo>
                  <a:cubicBezTo>
                    <a:pt x="103" y="86"/>
                    <a:pt x="1" y="1367"/>
                    <a:pt x="1" y="1367"/>
                  </a:cubicBezTo>
                  <a:cubicBezTo>
                    <a:pt x="1" y="1367"/>
                    <a:pt x="285" y="2002"/>
                    <a:pt x="495" y="2002"/>
                  </a:cubicBezTo>
                  <a:cubicBezTo>
                    <a:pt x="506" y="2002"/>
                    <a:pt x="517" y="2000"/>
                    <a:pt x="528" y="1996"/>
                  </a:cubicBezTo>
                  <a:cubicBezTo>
                    <a:pt x="740" y="1923"/>
                    <a:pt x="2167" y="1587"/>
                    <a:pt x="1999" y="1213"/>
                  </a:cubicBezTo>
                  <a:cubicBezTo>
                    <a:pt x="1949" y="1102"/>
                    <a:pt x="1845" y="1063"/>
                    <a:pt x="1724" y="1063"/>
                  </a:cubicBezTo>
                  <a:cubicBezTo>
                    <a:pt x="1441" y="1063"/>
                    <a:pt x="1062" y="1279"/>
                    <a:pt x="1062" y="1279"/>
                  </a:cubicBezTo>
                  <a:cubicBezTo>
                    <a:pt x="1062" y="1279"/>
                    <a:pt x="1706" y="781"/>
                    <a:pt x="1443" y="518"/>
                  </a:cubicBezTo>
                  <a:cubicBezTo>
                    <a:pt x="1398" y="472"/>
                    <a:pt x="1344" y="453"/>
                    <a:pt x="1286" y="453"/>
                  </a:cubicBezTo>
                  <a:cubicBezTo>
                    <a:pt x="1011" y="453"/>
                    <a:pt x="638" y="877"/>
                    <a:pt x="638" y="877"/>
                  </a:cubicBezTo>
                  <a:cubicBezTo>
                    <a:pt x="638" y="877"/>
                    <a:pt x="819" y="1"/>
                    <a:pt x="5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1" name="Google Shape;1581;p20"/>
            <p:cNvSpPr/>
            <p:nvPr/>
          </p:nvSpPr>
          <p:spPr>
            <a:xfrm rot="53098">
              <a:off x="5207675" y="4686694"/>
              <a:ext cx="41796" cy="40475"/>
            </a:xfrm>
            <a:custGeom>
              <a:rect b="b" l="l" r="r" t="t"/>
              <a:pathLst>
                <a:path extrusionOk="0" fill="none" h="674" w="696">
                  <a:moveTo>
                    <a:pt x="696" y="0"/>
                  </a:moveTo>
                  <a:lnTo>
                    <a:pt x="0" y="673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2" name="Google Shape;1582;p20"/>
            <p:cNvSpPr/>
            <p:nvPr/>
          </p:nvSpPr>
          <p:spPr>
            <a:xfrm rot="53098">
              <a:off x="5208684" y="4675491"/>
              <a:ext cx="12371" cy="40896"/>
            </a:xfrm>
            <a:custGeom>
              <a:rect b="b" l="l" r="r" t="t"/>
              <a:pathLst>
                <a:path extrusionOk="0" fill="none" h="681" w="206">
                  <a:moveTo>
                    <a:pt x="206" y="0"/>
                  </a:moveTo>
                  <a:lnTo>
                    <a:pt x="1" y="68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3" name="Google Shape;1583;p20"/>
            <p:cNvSpPr/>
            <p:nvPr/>
          </p:nvSpPr>
          <p:spPr>
            <a:xfrm rot="53098">
              <a:off x="5223285" y="4711917"/>
              <a:ext cx="33929" cy="14112"/>
            </a:xfrm>
            <a:custGeom>
              <a:rect b="b" l="l" r="r" t="t"/>
              <a:pathLst>
                <a:path extrusionOk="0" fill="none" h="235" w="565">
                  <a:moveTo>
                    <a:pt x="564" y="0"/>
                  </a:moveTo>
                  <a:lnTo>
                    <a:pt x="1" y="234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4" name="Google Shape;1584;p20"/>
            <p:cNvSpPr/>
            <p:nvPr/>
          </p:nvSpPr>
          <p:spPr>
            <a:xfrm rot="53098">
              <a:off x="4881440" y="4907568"/>
              <a:ext cx="130133" cy="120164"/>
            </a:xfrm>
            <a:custGeom>
              <a:rect b="b" l="l" r="r" t="t"/>
              <a:pathLst>
                <a:path extrusionOk="0" h="2001" w="2167">
                  <a:moveTo>
                    <a:pt x="1669" y="1"/>
                  </a:moveTo>
                  <a:cubicBezTo>
                    <a:pt x="1659" y="1"/>
                    <a:pt x="1649" y="2"/>
                    <a:pt x="1640" y="5"/>
                  </a:cubicBezTo>
                  <a:cubicBezTo>
                    <a:pt x="1427" y="78"/>
                    <a:pt x="0" y="415"/>
                    <a:pt x="169" y="788"/>
                  </a:cubicBezTo>
                  <a:cubicBezTo>
                    <a:pt x="219" y="897"/>
                    <a:pt x="322" y="935"/>
                    <a:pt x="442" y="935"/>
                  </a:cubicBezTo>
                  <a:cubicBezTo>
                    <a:pt x="726" y="935"/>
                    <a:pt x="1105" y="722"/>
                    <a:pt x="1105" y="722"/>
                  </a:cubicBezTo>
                  <a:lnTo>
                    <a:pt x="1105" y="722"/>
                  </a:lnTo>
                  <a:cubicBezTo>
                    <a:pt x="1105" y="722"/>
                    <a:pt x="461" y="1220"/>
                    <a:pt x="725" y="1483"/>
                  </a:cubicBezTo>
                  <a:cubicBezTo>
                    <a:pt x="770" y="1530"/>
                    <a:pt x="823" y="1549"/>
                    <a:pt x="881" y="1549"/>
                  </a:cubicBezTo>
                  <a:cubicBezTo>
                    <a:pt x="1156" y="1549"/>
                    <a:pt x="1530" y="1125"/>
                    <a:pt x="1530" y="1125"/>
                  </a:cubicBezTo>
                  <a:lnTo>
                    <a:pt x="1530" y="1125"/>
                  </a:lnTo>
                  <a:cubicBezTo>
                    <a:pt x="1530" y="1125"/>
                    <a:pt x="1348" y="2001"/>
                    <a:pt x="1656" y="2001"/>
                  </a:cubicBezTo>
                  <a:cubicBezTo>
                    <a:pt x="1670" y="2001"/>
                    <a:pt x="1683" y="1999"/>
                    <a:pt x="1698" y="1996"/>
                  </a:cubicBezTo>
                  <a:cubicBezTo>
                    <a:pt x="2064" y="1915"/>
                    <a:pt x="2167" y="634"/>
                    <a:pt x="2167" y="634"/>
                  </a:cubicBezTo>
                  <a:cubicBezTo>
                    <a:pt x="2167" y="634"/>
                    <a:pt x="1880" y="1"/>
                    <a:pt x="166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5" name="Google Shape;1585;p20"/>
            <p:cNvSpPr/>
            <p:nvPr/>
          </p:nvSpPr>
          <p:spPr>
            <a:xfrm rot="53098">
              <a:off x="4961356" y="4921141"/>
              <a:ext cx="40956" cy="40896"/>
            </a:xfrm>
            <a:custGeom>
              <a:rect b="b" l="l" r="r" t="t"/>
              <a:pathLst>
                <a:path extrusionOk="0" fill="none" h="681" w="682">
                  <a:moveTo>
                    <a:pt x="1" y="681"/>
                  </a:moveTo>
                  <a:lnTo>
                    <a:pt x="682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6" name="Google Shape;1586;p20"/>
            <p:cNvSpPr/>
            <p:nvPr/>
          </p:nvSpPr>
          <p:spPr>
            <a:xfrm rot="53098">
              <a:off x="4989780" y="4931442"/>
              <a:ext cx="11530" cy="41376"/>
            </a:xfrm>
            <a:custGeom>
              <a:rect b="b" l="l" r="r" t="t"/>
              <a:pathLst>
                <a:path extrusionOk="0" fill="none" h="689" w="192">
                  <a:moveTo>
                    <a:pt x="1" y="689"/>
                  </a:moveTo>
                  <a:lnTo>
                    <a:pt x="191" y="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7" name="Google Shape;1587;p20"/>
            <p:cNvSpPr/>
            <p:nvPr/>
          </p:nvSpPr>
          <p:spPr>
            <a:xfrm rot="53098">
              <a:off x="4953193" y="4922277"/>
              <a:ext cx="33509" cy="14533"/>
            </a:xfrm>
            <a:custGeom>
              <a:rect b="b" l="l" r="r" t="t"/>
              <a:pathLst>
                <a:path extrusionOk="0" fill="none" h="242" w="558">
                  <a:moveTo>
                    <a:pt x="1" y="242"/>
                  </a:moveTo>
                  <a:lnTo>
                    <a:pt x="557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8" name="Google Shape;1588;p20"/>
            <p:cNvSpPr/>
            <p:nvPr/>
          </p:nvSpPr>
          <p:spPr>
            <a:xfrm rot="53098">
              <a:off x="4966675" y="4697470"/>
              <a:ext cx="276120" cy="259726"/>
            </a:xfrm>
            <a:custGeom>
              <a:rect b="b" l="l" r="r" t="t"/>
              <a:pathLst>
                <a:path extrusionOk="0" h="4325" w="4598">
                  <a:moveTo>
                    <a:pt x="3243" y="0"/>
                  </a:moveTo>
                  <a:cubicBezTo>
                    <a:pt x="2932" y="0"/>
                    <a:pt x="2622" y="117"/>
                    <a:pt x="2387" y="353"/>
                  </a:cubicBezTo>
                  <a:lnTo>
                    <a:pt x="491" y="2226"/>
                  </a:lnTo>
                  <a:cubicBezTo>
                    <a:pt x="8" y="2702"/>
                    <a:pt x="1" y="3478"/>
                    <a:pt x="476" y="3961"/>
                  </a:cubicBezTo>
                  <a:cubicBezTo>
                    <a:pt x="715" y="4204"/>
                    <a:pt x="1029" y="4324"/>
                    <a:pt x="1345" y="4324"/>
                  </a:cubicBezTo>
                  <a:cubicBezTo>
                    <a:pt x="1657" y="4324"/>
                    <a:pt x="1970" y="4205"/>
                    <a:pt x="2211" y="3968"/>
                  </a:cubicBezTo>
                  <a:lnTo>
                    <a:pt x="4107" y="2102"/>
                  </a:lnTo>
                  <a:cubicBezTo>
                    <a:pt x="4590" y="1626"/>
                    <a:pt x="4597" y="850"/>
                    <a:pt x="4121" y="367"/>
                  </a:cubicBezTo>
                  <a:cubicBezTo>
                    <a:pt x="3881" y="123"/>
                    <a:pt x="3562" y="0"/>
                    <a:pt x="32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9" name="Google Shape;1589;p20"/>
            <p:cNvSpPr/>
            <p:nvPr/>
          </p:nvSpPr>
          <p:spPr>
            <a:xfrm rot="53098">
              <a:off x="5020878" y="4863432"/>
              <a:ext cx="78308" cy="78308"/>
            </a:xfrm>
            <a:custGeom>
              <a:rect b="b" l="l" r="r" t="t"/>
              <a:pathLst>
                <a:path extrusionOk="0" fill="none" h="1304" w="1304">
                  <a:moveTo>
                    <a:pt x="1069" y="1076"/>
                  </a:moveTo>
                  <a:cubicBezTo>
                    <a:pt x="835" y="1303"/>
                    <a:pt x="462" y="1303"/>
                    <a:pt x="235" y="1069"/>
                  </a:cubicBezTo>
                  <a:cubicBezTo>
                    <a:pt x="1" y="835"/>
                    <a:pt x="8" y="462"/>
                    <a:pt x="235" y="235"/>
                  </a:cubicBezTo>
                  <a:cubicBezTo>
                    <a:pt x="469" y="0"/>
                    <a:pt x="843" y="8"/>
                    <a:pt x="1077" y="235"/>
                  </a:cubicBezTo>
                  <a:cubicBezTo>
                    <a:pt x="1304" y="469"/>
                    <a:pt x="1304" y="842"/>
                    <a:pt x="1069" y="1076"/>
                  </a:cubicBezTo>
                  <a:close/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0" name="Google Shape;1590;p20"/>
            <p:cNvSpPr/>
            <p:nvPr/>
          </p:nvSpPr>
          <p:spPr>
            <a:xfrm rot="53098">
              <a:off x="5029701" y="4750960"/>
              <a:ext cx="70862" cy="70381"/>
            </a:xfrm>
            <a:custGeom>
              <a:rect b="b" l="l" r="r" t="t"/>
              <a:pathLst>
                <a:path extrusionOk="0" fill="none" h="1172" w="1180">
                  <a:moveTo>
                    <a:pt x="1" y="784"/>
                  </a:moveTo>
                  <a:cubicBezTo>
                    <a:pt x="30" y="842"/>
                    <a:pt x="59" y="894"/>
                    <a:pt x="111" y="938"/>
                  </a:cubicBezTo>
                  <a:cubicBezTo>
                    <a:pt x="338" y="1172"/>
                    <a:pt x="711" y="1172"/>
                    <a:pt x="945" y="945"/>
                  </a:cubicBezTo>
                  <a:cubicBezTo>
                    <a:pt x="1179" y="718"/>
                    <a:pt x="1179" y="337"/>
                    <a:pt x="952" y="110"/>
                  </a:cubicBezTo>
                  <a:cubicBezTo>
                    <a:pt x="901" y="59"/>
                    <a:pt x="850" y="23"/>
                    <a:pt x="791" y="1"/>
                  </a:cubicBez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1" name="Google Shape;1591;p20"/>
            <p:cNvSpPr/>
            <p:nvPr/>
          </p:nvSpPr>
          <p:spPr>
            <a:xfrm rot="53098">
              <a:off x="5158255" y="4698807"/>
              <a:ext cx="60292" cy="38734"/>
            </a:xfrm>
            <a:custGeom>
              <a:rect b="b" l="l" r="r" t="t"/>
              <a:pathLst>
                <a:path extrusionOk="0" fill="none" h="645" w="1004">
                  <a:moveTo>
                    <a:pt x="1" y="0"/>
                  </a:moveTo>
                  <a:cubicBezTo>
                    <a:pt x="1" y="147"/>
                    <a:pt x="59" y="293"/>
                    <a:pt x="169" y="410"/>
                  </a:cubicBezTo>
                  <a:cubicBezTo>
                    <a:pt x="396" y="644"/>
                    <a:pt x="769" y="644"/>
                    <a:pt x="1003" y="418"/>
                  </a:cubicBez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2" name="Google Shape;1592;p20"/>
            <p:cNvSpPr/>
            <p:nvPr/>
          </p:nvSpPr>
          <p:spPr>
            <a:xfrm rot="53098">
              <a:off x="5148290" y="4786199"/>
              <a:ext cx="73023" cy="73504"/>
            </a:xfrm>
            <a:custGeom>
              <a:rect b="b" l="l" r="r" t="t"/>
              <a:pathLst>
                <a:path extrusionOk="0" fill="none" h="1224" w="1216">
                  <a:moveTo>
                    <a:pt x="1216" y="484"/>
                  </a:moveTo>
                  <a:cubicBezTo>
                    <a:pt x="1186" y="396"/>
                    <a:pt x="1142" y="308"/>
                    <a:pt x="1069" y="235"/>
                  </a:cubicBezTo>
                  <a:cubicBezTo>
                    <a:pt x="842" y="1"/>
                    <a:pt x="469" y="1"/>
                    <a:pt x="235" y="228"/>
                  </a:cubicBezTo>
                  <a:cubicBezTo>
                    <a:pt x="0" y="455"/>
                    <a:pt x="0" y="835"/>
                    <a:pt x="227" y="1062"/>
                  </a:cubicBezTo>
                  <a:cubicBezTo>
                    <a:pt x="308" y="1143"/>
                    <a:pt x="403" y="1194"/>
                    <a:pt x="498" y="1223"/>
                  </a:cubicBez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3" name="Google Shape;1593;p20"/>
            <p:cNvSpPr/>
            <p:nvPr/>
          </p:nvSpPr>
          <p:spPr>
            <a:xfrm rot="53098">
              <a:off x="4973125" y="4889839"/>
              <a:ext cx="62454" cy="65097"/>
            </a:xfrm>
            <a:custGeom>
              <a:rect b="b" l="l" r="r" t="t"/>
              <a:pathLst>
                <a:path extrusionOk="0" fill="none" h="1084" w="1040">
                  <a:moveTo>
                    <a:pt x="1040" y="1084"/>
                  </a:moveTo>
                  <a:cubicBezTo>
                    <a:pt x="783" y="1047"/>
                    <a:pt x="542" y="930"/>
                    <a:pt x="344" y="732"/>
                  </a:cubicBezTo>
                  <a:lnTo>
                    <a:pt x="344" y="732"/>
                  </a:lnTo>
                  <a:cubicBezTo>
                    <a:pt x="139" y="527"/>
                    <a:pt x="30" y="264"/>
                    <a:pt x="0" y="0"/>
                  </a:cubicBez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4" name="Google Shape;1594;p20"/>
            <p:cNvSpPr/>
            <p:nvPr/>
          </p:nvSpPr>
          <p:spPr>
            <a:xfrm rot="53098">
              <a:off x="5173040" y="4699473"/>
              <a:ext cx="62454" cy="59392"/>
            </a:xfrm>
            <a:custGeom>
              <a:rect b="b" l="l" r="r" t="t"/>
              <a:pathLst>
                <a:path extrusionOk="0" fill="none" h="989" w="1040">
                  <a:moveTo>
                    <a:pt x="0" y="1"/>
                  </a:moveTo>
                  <a:cubicBezTo>
                    <a:pt x="257" y="37"/>
                    <a:pt x="505" y="154"/>
                    <a:pt x="703" y="359"/>
                  </a:cubicBezTo>
                  <a:lnTo>
                    <a:pt x="703" y="359"/>
                  </a:lnTo>
                  <a:cubicBezTo>
                    <a:pt x="886" y="535"/>
                    <a:pt x="996" y="762"/>
                    <a:pt x="1040" y="989"/>
                  </a:cubicBez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95" name="Google Shape;1595;p20"/>
          <p:cNvGrpSpPr/>
          <p:nvPr/>
        </p:nvGrpSpPr>
        <p:grpSpPr>
          <a:xfrm flipH="1">
            <a:off x="8424010" y="4450594"/>
            <a:ext cx="446666" cy="401324"/>
            <a:chOff x="3730345" y="-82219"/>
            <a:chExt cx="446666" cy="401324"/>
          </a:xfrm>
        </p:grpSpPr>
        <p:sp>
          <p:nvSpPr>
            <p:cNvPr id="1596" name="Google Shape;1596;p20"/>
            <p:cNvSpPr/>
            <p:nvPr/>
          </p:nvSpPr>
          <p:spPr>
            <a:xfrm rot="53098">
              <a:off x="4045898" y="-81220"/>
              <a:ext cx="130193" cy="120224"/>
            </a:xfrm>
            <a:custGeom>
              <a:rect b="b" l="l" r="r" t="t"/>
              <a:pathLst>
                <a:path extrusionOk="0" h="2002" w="2168">
                  <a:moveTo>
                    <a:pt x="511" y="1"/>
                  </a:moveTo>
                  <a:cubicBezTo>
                    <a:pt x="498" y="1"/>
                    <a:pt x="484" y="2"/>
                    <a:pt x="469" y="6"/>
                  </a:cubicBezTo>
                  <a:cubicBezTo>
                    <a:pt x="103" y="86"/>
                    <a:pt x="1" y="1367"/>
                    <a:pt x="1" y="1367"/>
                  </a:cubicBezTo>
                  <a:cubicBezTo>
                    <a:pt x="1" y="1367"/>
                    <a:pt x="285" y="2002"/>
                    <a:pt x="495" y="2002"/>
                  </a:cubicBezTo>
                  <a:cubicBezTo>
                    <a:pt x="506" y="2002"/>
                    <a:pt x="517" y="2000"/>
                    <a:pt x="528" y="1996"/>
                  </a:cubicBezTo>
                  <a:cubicBezTo>
                    <a:pt x="740" y="1923"/>
                    <a:pt x="2167" y="1587"/>
                    <a:pt x="1999" y="1213"/>
                  </a:cubicBezTo>
                  <a:cubicBezTo>
                    <a:pt x="1949" y="1102"/>
                    <a:pt x="1845" y="1063"/>
                    <a:pt x="1724" y="1063"/>
                  </a:cubicBezTo>
                  <a:cubicBezTo>
                    <a:pt x="1441" y="1063"/>
                    <a:pt x="1062" y="1279"/>
                    <a:pt x="1062" y="1279"/>
                  </a:cubicBezTo>
                  <a:cubicBezTo>
                    <a:pt x="1062" y="1279"/>
                    <a:pt x="1706" y="781"/>
                    <a:pt x="1443" y="518"/>
                  </a:cubicBezTo>
                  <a:cubicBezTo>
                    <a:pt x="1398" y="472"/>
                    <a:pt x="1344" y="453"/>
                    <a:pt x="1286" y="453"/>
                  </a:cubicBezTo>
                  <a:cubicBezTo>
                    <a:pt x="1011" y="453"/>
                    <a:pt x="638" y="877"/>
                    <a:pt x="638" y="877"/>
                  </a:cubicBezTo>
                  <a:cubicBezTo>
                    <a:pt x="638" y="877"/>
                    <a:pt x="819" y="1"/>
                    <a:pt x="5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7" name="Google Shape;1597;p20"/>
            <p:cNvSpPr/>
            <p:nvPr/>
          </p:nvSpPr>
          <p:spPr>
            <a:xfrm rot="53098">
              <a:off x="4057500" y="-22931"/>
              <a:ext cx="41796" cy="40475"/>
            </a:xfrm>
            <a:custGeom>
              <a:rect b="b" l="l" r="r" t="t"/>
              <a:pathLst>
                <a:path extrusionOk="0" fill="none" h="674" w="696">
                  <a:moveTo>
                    <a:pt x="696" y="0"/>
                  </a:moveTo>
                  <a:lnTo>
                    <a:pt x="0" y="673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8" name="Google Shape;1598;p20"/>
            <p:cNvSpPr/>
            <p:nvPr/>
          </p:nvSpPr>
          <p:spPr>
            <a:xfrm rot="53098">
              <a:off x="4058509" y="-34134"/>
              <a:ext cx="12371" cy="40896"/>
            </a:xfrm>
            <a:custGeom>
              <a:rect b="b" l="l" r="r" t="t"/>
              <a:pathLst>
                <a:path extrusionOk="0" fill="none" h="681" w="206">
                  <a:moveTo>
                    <a:pt x="206" y="0"/>
                  </a:moveTo>
                  <a:lnTo>
                    <a:pt x="1" y="68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9" name="Google Shape;1599;p20"/>
            <p:cNvSpPr/>
            <p:nvPr/>
          </p:nvSpPr>
          <p:spPr>
            <a:xfrm rot="53098">
              <a:off x="4073110" y="2292"/>
              <a:ext cx="33929" cy="14112"/>
            </a:xfrm>
            <a:custGeom>
              <a:rect b="b" l="l" r="r" t="t"/>
              <a:pathLst>
                <a:path extrusionOk="0" fill="none" h="235" w="565">
                  <a:moveTo>
                    <a:pt x="564" y="0"/>
                  </a:moveTo>
                  <a:lnTo>
                    <a:pt x="1" y="234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0" name="Google Shape;1600;p20"/>
            <p:cNvSpPr/>
            <p:nvPr/>
          </p:nvSpPr>
          <p:spPr>
            <a:xfrm rot="53098">
              <a:off x="3731265" y="197943"/>
              <a:ext cx="130133" cy="120164"/>
            </a:xfrm>
            <a:custGeom>
              <a:rect b="b" l="l" r="r" t="t"/>
              <a:pathLst>
                <a:path extrusionOk="0" h="2001" w="2167">
                  <a:moveTo>
                    <a:pt x="1669" y="1"/>
                  </a:moveTo>
                  <a:cubicBezTo>
                    <a:pt x="1659" y="1"/>
                    <a:pt x="1649" y="2"/>
                    <a:pt x="1640" y="5"/>
                  </a:cubicBezTo>
                  <a:cubicBezTo>
                    <a:pt x="1427" y="78"/>
                    <a:pt x="0" y="415"/>
                    <a:pt x="169" y="788"/>
                  </a:cubicBezTo>
                  <a:cubicBezTo>
                    <a:pt x="219" y="897"/>
                    <a:pt x="322" y="935"/>
                    <a:pt x="442" y="935"/>
                  </a:cubicBezTo>
                  <a:cubicBezTo>
                    <a:pt x="726" y="935"/>
                    <a:pt x="1105" y="722"/>
                    <a:pt x="1105" y="722"/>
                  </a:cubicBezTo>
                  <a:lnTo>
                    <a:pt x="1105" y="722"/>
                  </a:lnTo>
                  <a:cubicBezTo>
                    <a:pt x="1105" y="722"/>
                    <a:pt x="461" y="1220"/>
                    <a:pt x="725" y="1483"/>
                  </a:cubicBezTo>
                  <a:cubicBezTo>
                    <a:pt x="770" y="1530"/>
                    <a:pt x="823" y="1549"/>
                    <a:pt x="881" y="1549"/>
                  </a:cubicBezTo>
                  <a:cubicBezTo>
                    <a:pt x="1156" y="1549"/>
                    <a:pt x="1530" y="1125"/>
                    <a:pt x="1530" y="1125"/>
                  </a:cubicBezTo>
                  <a:lnTo>
                    <a:pt x="1530" y="1125"/>
                  </a:lnTo>
                  <a:cubicBezTo>
                    <a:pt x="1530" y="1125"/>
                    <a:pt x="1348" y="2001"/>
                    <a:pt x="1656" y="2001"/>
                  </a:cubicBezTo>
                  <a:cubicBezTo>
                    <a:pt x="1670" y="2001"/>
                    <a:pt x="1683" y="1999"/>
                    <a:pt x="1698" y="1996"/>
                  </a:cubicBezTo>
                  <a:cubicBezTo>
                    <a:pt x="2064" y="1915"/>
                    <a:pt x="2167" y="634"/>
                    <a:pt x="2167" y="634"/>
                  </a:cubicBezTo>
                  <a:cubicBezTo>
                    <a:pt x="2167" y="634"/>
                    <a:pt x="1880" y="1"/>
                    <a:pt x="166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1" name="Google Shape;1601;p20"/>
            <p:cNvSpPr/>
            <p:nvPr/>
          </p:nvSpPr>
          <p:spPr>
            <a:xfrm rot="53098">
              <a:off x="3811181" y="211516"/>
              <a:ext cx="40956" cy="40896"/>
            </a:xfrm>
            <a:custGeom>
              <a:rect b="b" l="l" r="r" t="t"/>
              <a:pathLst>
                <a:path extrusionOk="0" fill="none" h="681" w="682">
                  <a:moveTo>
                    <a:pt x="1" y="681"/>
                  </a:moveTo>
                  <a:lnTo>
                    <a:pt x="682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2" name="Google Shape;1602;p20"/>
            <p:cNvSpPr/>
            <p:nvPr/>
          </p:nvSpPr>
          <p:spPr>
            <a:xfrm rot="53098">
              <a:off x="3839605" y="221817"/>
              <a:ext cx="11530" cy="41376"/>
            </a:xfrm>
            <a:custGeom>
              <a:rect b="b" l="l" r="r" t="t"/>
              <a:pathLst>
                <a:path extrusionOk="0" fill="none" h="689" w="192">
                  <a:moveTo>
                    <a:pt x="1" y="689"/>
                  </a:moveTo>
                  <a:lnTo>
                    <a:pt x="191" y="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3" name="Google Shape;1603;p20"/>
            <p:cNvSpPr/>
            <p:nvPr/>
          </p:nvSpPr>
          <p:spPr>
            <a:xfrm rot="53098">
              <a:off x="3803018" y="212652"/>
              <a:ext cx="33509" cy="14533"/>
            </a:xfrm>
            <a:custGeom>
              <a:rect b="b" l="l" r="r" t="t"/>
              <a:pathLst>
                <a:path extrusionOk="0" fill="none" h="242" w="558">
                  <a:moveTo>
                    <a:pt x="1" y="242"/>
                  </a:moveTo>
                  <a:lnTo>
                    <a:pt x="557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4" name="Google Shape;1604;p20"/>
            <p:cNvSpPr/>
            <p:nvPr/>
          </p:nvSpPr>
          <p:spPr>
            <a:xfrm rot="53098">
              <a:off x="3816500" y="-12155"/>
              <a:ext cx="276120" cy="259726"/>
            </a:xfrm>
            <a:custGeom>
              <a:rect b="b" l="l" r="r" t="t"/>
              <a:pathLst>
                <a:path extrusionOk="0" h="4325" w="4598">
                  <a:moveTo>
                    <a:pt x="3243" y="0"/>
                  </a:moveTo>
                  <a:cubicBezTo>
                    <a:pt x="2932" y="0"/>
                    <a:pt x="2622" y="117"/>
                    <a:pt x="2387" y="353"/>
                  </a:cubicBezTo>
                  <a:lnTo>
                    <a:pt x="491" y="2226"/>
                  </a:lnTo>
                  <a:cubicBezTo>
                    <a:pt x="8" y="2702"/>
                    <a:pt x="1" y="3478"/>
                    <a:pt x="476" y="3961"/>
                  </a:cubicBezTo>
                  <a:cubicBezTo>
                    <a:pt x="715" y="4204"/>
                    <a:pt x="1029" y="4324"/>
                    <a:pt x="1345" y="4324"/>
                  </a:cubicBezTo>
                  <a:cubicBezTo>
                    <a:pt x="1657" y="4324"/>
                    <a:pt x="1970" y="4205"/>
                    <a:pt x="2211" y="3968"/>
                  </a:cubicBezTo>
                  <a:lnTo>
                    <a:pt x="4107" y="2102"/>
                  </a:lnTo>
                  <a:cubicBezTo>
                    <a:pt x="4590" y="1626"/>
                    <a:pt x="4597" y="850"/>
                    <a:pt x="4121" y="367"/>
                  </a:cubicBezTo>
                  <a:cubicBezTo>
                    <a:pt x="3881" y="123"/>
                    <a:pt x="3562" y="0"/>
                    <a:pt x="32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5" name="Google Shape;1605;p20"/>
            <p:cNvSpPr/>
            <p:nvPr/>
          </p:nvSpPr>
          <p:spPr>
            <a:xfrm rot="53098">
              <a:off x="3870703" y="153807"/>
              <a:ext cx="78308" cy="78308"/>
            </a:xfrm>
            <a:custGeom>
              <a:rect b="b" l="l" r="r" t="t"/>
              <a:pathLst>
                <a:path extrusionOk="0" fill="none" h="1304" w="1304">
                  <a:moveTo>
                    <a:pt x="1069" y="1076"/>
                  </a:moveTo>
                  <a:cubicBezTo>
                    <a:pt x="835" y="1303"/>
                    <a:pt x="462" y="1303"/>
                    <a:pt x="235" y="1069"/>
                  </a:cubicBezTo>
                  <a:cubicBezTo>
                    <a:pt x="1" y="835"/>
                    <a:pt x="8" y="462"/>
                    <a:pt x="235" y="235"/>
                  </a:cubicBezTo>
                  <a:cubicBezTo>
                    <a:pt x="469" y="0"/>
                    <a:pt x="843" y="8"/>
                    <a:pt x="1077" y="235"/>
                  </a:cubicBezTo>
                  <a:cubicBezTo>
                    <a:pt x="1304" y="469"/>
                    <a:pt x="1304" y="842"/>
                    <a:pt x="1069" y="1076"/>
                  </a:cubicBezTo>
                  <a:close/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6" name="Google Shape;1606;p20"/>
            <p:cNvSpPr/>
            <p:nvPr/>
          </p:nvSpPr>
          <p:spPr>
            <a:xfrm rot="53098">
              <a:off x="3879526" y="41335"/>
              <a:ext cx="70862" cy="70381"/>
            </a:xfrm>
            <a:custGeom>
              <a:rect b="b" l="l" r="r" t="t"/>
              <a:pathLst>
                <a:path extrusionOk="0" fill="none" h="1172" w="1180">
                  <a:moveTo>
                    <a:pt x="1" y="784"/>
                  </a:moveTo>
                  <a:cubicBezTo>
                    <a:pt x="30" y="842"/>
                    <a:pt x="59" y="894"/>
                    <a:pt x="111" y="938"/>
                  </a:cubicBezTo>
                  <a:cubicBezTo>
                    <a:pt x="338" y="1172"/>
                    <a:pt x="711" y="1172"/>
                    <a:pt x="945" y="945"/>
                  </a:cubicBezTo>
                  <a:cubicBezTo>
                    <a:pt x="1179" y="718"/>
                    <a:pt x="1179" y="337"/>
                    <a:pt x="952" y="110"/>
                  </a:cubicBezTo>
                  <a:cubicBezTo>
                    <a:pt x="901" y="59"/>
                    <a:pt x="850" y="23"/>
                    <a:pt x="791" y="1"/>
                  </a:cubicBez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7" name="Google Shape;1607;p20"/>
            <p:cNvSpPr/>
            <p:nvPr/>
          </p:nvSpPr>
          <p:spPr>
            <a:xfrm rot="53098">
              <a:off x="4008080" y="-10818"/>
              <a:ext cx="60292" cy="38734"/>
            </a:xfrm>
            <a:custGeom>
              <a:rect b="b" l="l" r="r" t="t"/>
              <a:pathLst>
                <a:path extrusionOk="0" fill="none" h="645" w="1004">
                  <a:moveTo>
                    <a:pt x="1" y="0"/>
                  </a:moveTo>
                  <a:cubicBezTo>
                    <a:pt x="1" y="147"/>
                    <a:pt x="59" y="293"/>
                    <a:pt x="169" y="410"/>
                  </a:cubicBezTo>
                  <a:cubicBezTo>
                    <a:pt x="396" y="644"/>
                    <a:pt x="769" y="644"/>
                    <a:pt x="1003" y="418"/>
                  </a:cubicBez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8" name="Google Shape;1608;p20"/>
            <p:cNvSpPr/>
            <p:nvPr/>
          </p:nvSpPr>
          <p:spPr>
            <a:xfrm rot="53098">
              <a:off x="3998115" y="76574"/>
              <a:ext cx="73023" cy="73504"/>
            </a:xfrm>
            <a:custGeom>
              <a:rect b="b" l="l" r="r" t="t"/>
              <a:pathLst>
                <a:path extrusionOk="0" fill="none" h="1224" w="1216">
                  <a:moveTo>
                    <a:pt x="1216" y="484"/>
                  </a:moveTo>
                  <a:cubicBezTo>
                    <a:pt x="1186" y="396"/>
                    <a:pt x="1142" y="308"/>
                    <a:pt x="1069" y="235"/>
                  </a:cubicBezTo>
                  <a:cubicBezTo>
                    <a:pt x="842" y="1"/>
                    <a:pt x="469" y="1"/>
                    <a:pt x="235" y="228"/>
                  </a:cubicBezTo>
                  <a:cubicBezTo>
                    <a:pt x="0" y="455"/>
                    <a:pt x="0" y="835"/>
                    <a:pt x="227" y="1062"/>
                  </a:cubicBezTo>
                  <a:cubicBezTo>
                    <a:pt x="308" y="1143"/>
                    <a:pt x="403" y="1194"/>
                    <a:pt x="498" y="1223"/>
                  </a:cubicBez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9" name="Google Shape;1609;p20"/>
            <p:cNvSpPr/>
            <p:nvPr/>
          </p:nvSpPr>
          <p:spPr>
            <a:xfrm rot="53098">
              <a:off x="3822950" y="180214"/>
              <a:ext cx="62454" cy="65097"/>
            </a:xfrm>
            <a:custGeom>
              <a:rect b="b" l="l" r="r" t="t"/>
              <a:pathLst>
                <a:path extrusionOk="0" fill="none" h="1084" w="1040">
                  <a:moveTo>
                    <a:pt x="1040" y="1084"/>
                  </a:moveTo>
                  <a:cubicBezTo>
                    <a:pt x="783" y="1047"/>
                    <a:pt x="542" y="930"/>
                    <a:pt x="344" y="732"/>
                  </a:cubicBezTo>
                  <a:lnTo>
                    <a:pt x="344" y="732"/>
                  </a:lnTo>
                  <a:cubicBezTo>
                    <a:pt x="139" y="527"/>
                    <a:pt x="30" y="264"/>
                    <a:pt x="0" y="0"/>
                  </a:cubicBez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0" name="Google Shape;1610;p20"/>
            <p:cNvSpPr/>
            <p:nvPr/>
          </p:nvSpPr>
          <p:spPr>
            <a:xfrm rot="53098">
              <a:off x="4022865" y="-10152"/>
              <a:ext cx="62454" cy="59392"/>
            </a:xfrm>
            <a:custGeom>
              <a:rect b="b" l="l" r="r" t="t"/>
              <a:pathLst>
                <a:path extrusionOk="0" fill="none" h="989" w="1040">
                  <a:moveTo>
                    <a:pt x="0" y="1"/>
                  </a:moveTo>
                  <a:cubicBezTo>
                    <a:pt x="257" y="37"/>
                    <a:pt x="505" y="154"/>
                    <a:pt x="703" y="359"/>
                  </a:cubicBezTo>
                  <a:lnTo>
                    <a:pt x="703" y="359"/>
                  </a:lnTo>
                  <a:cubicBezTo>
                    <a:pt x="886" y="535"/>
                    <a:pt x="996" y="762"/>
                    <a:pt x="1040" y="989"/>
                  </a:cubicBez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11" name="Google Shape;1611;p20"/>
          <p:cNvGrpSpPr/>
          <p:nvPr/>
        </p:nvGrpSpPr>
        <p:grpSpPr>
          <a:xfrm rot="2700000">
            <a:off x="97670" y="992035"/>
            <a:ext cx="332485" cy="217317"/>
            <a:chOff x="8264512" y="1808204"/>
            <a:chExt cx="332489" cy="217319"/>
          </a:xfrm>
        </p:grpSpPr>
        <p:sp>
          <p:nvSpPr>
            <p:cNvPr id="1612" name="Google Shape;1612;p20"/>
            <p:cNvSpPr/>
            <p:nvPr/>
          </p:nvSpPr>
          <p:spPr>
            <a:xfrm>
              <a:off x="8504802" y="1808204"/>
              <a:ext cx="92199" cy="90447"/>
            </a:xfrm>
            <a:custGeom>
              <a:rect b="b" l="l" r="r" t="t"/>
              <a:pathLst>
                <a:path extrusionOk="0" h="1552" w="1582">
                  <a:moveTo>
                    <a:pt x="693" y="1"/>
                  </a:moveTo>
                  <a:cubicBezTo>
                    <a:pt x="395" y="1"/>
                    <a:pt x="1" y="917"/>
                    <a:pt x="1" y="917"/>
                  </a:cubicBezTo>
                  <a:cubicBezTo>
                    <a:pt x="1" y="917"/>
                    <a:pt x="59" y="1532"/>
                    <a:pt x="235" y="1532"/>
                  </a:cubicBezTo>
                  <a:cubicBezTo>
                    <a:pt x="311" y="1532"/>
                    <a:pt x="559" y="1552"/>
                    <a:pt x="820" y="1552"/>
                  </a:cubicBezTo>
                  <a:cubicBezTo>
                    <a:pt x="1187" y="1552"/>
                    <a:pt x="1581" y="1512"/>
                    <a:pt x="1560" y="1319"/>
                  </a:cubicBezTo>
                  <a:cubicBezTo>
                    <a:pt x="1543" y="1136"/>
                    <a:pt x="1319" y="1096"/>
                    <a:pt x="1123" y="1096"/>
                  </a:cubicBezTo>
                  <a:cubicBezTo>
                    <a:pt x="967" y="1096"/>
                    <a:pt x="828" y="1122"/>
                    <a:pt x="828" y="1122"/>
                  </a:cubicBezTo>
                  <a:cubicBezTo>
                    <a:pt x="828" y="1122"/>
                    <a:pt x="1450" y="909"/>
                    <a:pt x="1318" y="646"/>
                  </a:cubicBezTo>
                  <a:cubicBezTo>
                    <a:pt x="1282" y="567"/>
                    <a:pt x="1207" y="539"/>
                    <a:pt x="1119" y="539"/>
                  </a:cubicBezTo>
                  <a:cubicBezTo>
                    <a:pt x="906" y="539"/>
                    <a:pt x="615" y="704"/>
                    <a:pt x="615" y="704"/>
                  </a:cubicBezTo>
                  <a:cubicBezTo>
                    <a:pt x="615" y="704"/>
                    <a:pt x="1011" y="31"/>
                    <a:pt x="711" y="2"/>
                  </a:cubicBezTo>
                  <a:cubicBezTo>
                    <a:pt x="705" y="1"/>
                    <a:pt x="699" y="1"/>
                    <a:pt x="6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3" name="Google Shape;1613;p20"/>
            <p:cNvSpPr/>
            <p:nvPr/>
          </p:nvSpPr>
          <p:spPr>
            <a:xfrm>
              <a:off x="8501422" y="1859023"/>
              <a:ext cx="52510" cy="24360"/>
            </a:xfrm>
            <a:custGeom>
              <a:rect b="b" l="l" r="r" t="t"/>
              <a:pathLst>
                <a:path extrusionOk="0" fill="none" h="418" w="901">
                  <a:moveTo>
                    <a:pt x="900" y="1"/>
                  </a:moveTo>
                  <a:lnTo>
                    <a:pt x="0" y="418"/>
                  </a:ln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4" name="Google Shape;1614;p20"/>
            <p:cNvSpPr/>
            <p:nvPr/>
          </p:nvSpPr>
          <p:spPr>
            <a:xfrm>
              <a:off x="8505676" y="1839442"/>
              <a:ext cx="25235" cy="34559"/>
            </a:xfrm>
            <a:custGeom>
              <a:rect b="b" l="l" r="r" t="t"/>
              <a:pathLst>
                <a:path extrusionOk="0" fill="none" h="593" w="433">
                  <a:moveTo>
                    <a:pt x="432" y="0"/>
                  </a:moveTo>
                  <a:lnTo>
                    <a:pt x="0" y="593"/>
                  </a:ln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5" name="Google Shape;1615;p20"/>
            <p:cNvSpPr/>
            <p:nvPr/>
          </p:nvSpPr>
          <p:spPr>
            <a:xfrm>
              <a:off x="8516749" y="1885482"/>
              <a:ext cx="36308" cy="2215"/>
            </a:xfrm>
            <a:custGeom>
              <a:rect b="b" l="l" r="r" t="t"/>
              <a:pathLst>
                <a:path extrusionOk="0" fill="none" h="38" w="623">
                  <a:moveTo>
                    <a:pt x="623" y="1"/>
                  </a:moveTo>
                  <a:lnTo>
                    <a:pt x="1" y="37"/>
                  </a:ln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6" name="Google Shape;1616;p20"/>
            <p:cNvSpPr/>
            <p:nvPr/>
          </p:nvSpPr>
          <p:spPr>
            <a:xfrm>
              <a:off x="8264512" y="1934669"/>
              <a:ext cx="92316" cy="90855"/>
            </a:xfrm>
            <a:custGeom>
              <a:rect b="b" l="l" r="r" t="t"/>
              <a:pathLst>
                <a:path extrusionOk="0" h="1559" w="1584">
                  <a:moveTo>
                    <a:pt x="762" y="0"/>
                  </a:moveTo>
                  <a:cubicBezTo>
                    <a:pt x="396" y="0"/>
                    <a:pt x="0" y="40"/>
                    <a:pt x="17" y="233"/>
                  </a:cubicBezTo>
                  <a:cubicBezTo>
                    <a:pt x="38" y="416"/>
                    <a:pt x="264" y="456"/>
                    <a:pt x="460" y="456"/>
                  </a:cubicBezTo>
                  <a:cubicBezTo>
                    <a:pt x="618" y="456"/>
                    <a:pt x="757" y="430"/>
                    <a:pt x="757" y="430"/>
                  </a:cubicBezTo>
                  <a:lnTo>
                    <a:pt x="757" y="430"/>
                  </a:lnTo>
                  <a:cubicBezTo>
                    <a:pt x="757" y="430"/>
                    <a:pt x="135" y="642"/>
                    <a:pt x="259" y="913"/>
                  </a:cubicBezTo>
                  <a:cubicBezTo>
                    <a:pt x="297" y="989"/>
                    <a:pt x="371" y="1015"/>
                    <a:pt x="457" y="1015"/>
                  </a:cubicBezTo>
                  <a:cubicBezTo>
                    <a:pt x="674" y="1015"/>
                    <a:pt x="969" y="847"/>
                    <a:pt x="969" y="847"/>
                  </a:cubicBezTo>
                  <a:lnTo>
                    <a:pt x="969" y="847"/>
                  </a:lnTo>
                  <a:cubicBezTo>
                    <a:pt x="969" y="847"/>
                    <a:pt x="574" y="1521"/>
                    <a:pt x="874" y="1557"/>
                  </a:cubicBezTo>
                  <a:cubicBezTo>
                    <a:pt x="878" y="1558"/>
                    <a:pt x="883" y="1558"/>
                    <a:pt x="887" y="1558"/>
                  </a:cubicBezTo>
                  <a:cubicBezTo>
                    <a:pt x="1186" y="1558"/>
                    <a:pt x="1584" y="635"/>
                    <a:pt x="1584" y="635"/>
                  </a:cubicBezTo>
                  <a:cubicBezTo>
                    <a:pt x="1584" y="635"/>
                    <a:pt x="1525" y="20"/>
                    <a:pt x="1342" y="20"/>
                  </a:cubicBezTo>
                  <a:cubicBezTo>
                    <a:pt x="1269" y="20"/>
                    <a:pt x="1023" y="0"/>
                    <a:pt x="7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7" name="Google Shape;1617;p20"/>
            <p:cNvSpPr/>
            <p:nvPr/>
          </p:nvSpPr>
          <p:spPr>
            <a:xfrm>
              <a:off x="8310729" y="1948190"/>
              <a:ext cx="52510" cy="23952"/>
            </a:xfrm>
            <a:custGeom>
              <a:rect b="b" l="l" r="r" t="t"/>
              <a:pathLst>
                <a:path extrusionOk="0" fill="none" h="411" w="901">
                  <a:moveTo>
                    <a:pt x="0" y="410"/>
                  </a:moveTo>
                  <a:lnTo>
                    <a:pt x="901" y="1"/>
                  </a:ln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8" name="Google Shape;1618;p20"/>
            <p:cNvSpPr/>
            <p:nvPr/>
          </p:nvSpPr>
          <p:spPr>
            <a:xfrm>
              <a:off x="8333749" y="1957572"/>
              <a:ext cx="25235" cy="34617"/>
            </a:xfrm>
            <a:custGeom>
              <a:rect b="b" l="l" r="r" t="t"/>
              <a:pathLst>
                <a:path extrusionOk="0" fill="none" h="594" w="433">
                  <a:moveTo>
                    <a:pt x="0" y="593"/>
                  </a:moveTo>
                  <a:lnTo>
                    <a:pt x="432" y="1"/>
                  </a:ln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9" name="Google Shape;1619;p20"/>
            <p:cNvSpPr/>
            <p:nvPr/>
          </p:nvSpPr>
          <p:spPr>
            <a:xfrm>
              <a:off x="8311544" y="1943935"/>
              <a:ext cx="36367" cy="2156"/>
            </a:xfrm>
            <a:custGeom>
              <a:rect b="b" l="l" r="r" t="t"/>
              <a:pathLst>
                <a:path extrusionOk="0" fill="none" h="37" w="624">
                  <a:moveTo>
                    <a:pt x="1" y="37"/>
                  </a:moveTo>
                  <a:lnTo>
                    <a:pt x="623" y="0"/>
                  </a:ln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0" name="Google Shape;1620;p20"/>
            <p:cNvSpPr/>
            <p:nvPr/>
          </p:nvSpPr>
          <p:spPr>
            <a:xfrm>
              <a:off x="8320112" y="1819627"/>
              <a:ext cx="224436" cy="196628"/>
            </a:xfrm>
            <a:custGeom>
              <a:rect b="b" l="l" r="r" t="t"/>
              <a:pathLst>
                <a:path extrusionOk="0" h="3374" w="3851">
                  <a:moveTo>
                    <a:pt x="1929" y="0"/>
                  </a:moveTo>
                  <a:cubicBezTo>
                    <a:pt x="1681" y="0"/>
                    <a:pt x="1430" y="55"/>
                    <a:pt x="1193" y="172"/>
                  </a:cubicBezTo>
                  <a:cubicBezTo>
                    <a:pt x="352" y="574"/>
                    <a:pt x="0" y="1584"/>
                    <a:pt x="410" y="2426"/>
                  </a:cubicBezTo>
                  <a:cubicBezTo>
                    <a:pt x="704" y="3024"/>
                    <a:pt x="1305" y="3373"/>
                    <a:pt x="1929" y="3373"/>
                  </a:cubicBezTo>
                  <a:cubicBezTo>
                    <a:pt x="2177" y="3373"/>
                    <a:pt x="2428" y="3318"/>
                    <a:pt x="2665" y="3202"/>
                  </a:cubicBezTo>
                  <a:cubicBezTo>
                    <a:pt x="3499" y="2799"/>
                    <a:pt x="3850" y="1789"/>
                    <a:pt x="3448" y="948"/>
                  </a:cubicBezTo>
                  <a:cubicBezTo>
                    <a:pt x="3154" y="350"/>
                    <a:pt x="2553" y="0"/>
                    <a:pt x="192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1" name="Google Shape;1621;p20"/>
            <p:cNvSpPr/>
            <p:nvPr/>
          </p:nvSpPr>
          <p:spPr>
            <a:xfrm>
              <a:off x="8333341" y="1911940"/>
              <a:ext cx="34152" cy="79840"/>
            </a:xfrm>
            <a:custGeom>
              <a:rect b="b" l="l" r="r" t="t"/>
              <a:pathLst>
                <a:path extrusionOk="0" fill="none" h="1370" w="586">
                  <a:moveTo>
                    <a:pt x="586" y="1369"/>
                  </a:moveTo>
                  <a:cubicBezTo>
                    <a:pt x="417" y="1223"/>
                    <a:pt x="286" y="1047"/>
                    <a:pt x="183" y="842"/>
                  </a:cubicBezTo>
                  <a:cubicBezTo>
                    <a:pt x="51" y="571"/>
                    <a:pt x="0" y="279"/>
                    <a:pt x="15" y="0"/>
                  </a:cubicBez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2" name="Google Shape;1622;p20"/>
            <p:cNvSpPr/>
            <p:nvPr/>
          </p:nvSpPr>
          <p:spPr>
            <a:xfrm>
              <a:off x="8494545" y="1841948"/>
              <a:ext cx="36775" cy="78558"/>
            </a:xfrm>
            <a:custGeom>
              <a:rect b="b" l="l" r="r" t="t"/>
              <a:pathLst>
                <a:path extrusionOk="0" fill="none" h="1348" w="631">
                  <a:moveTo>
                    <a:pt x="1" y="1"/>
                  </a:moveTo>
                  <a:cubicBezTo>
                    <a:pt x="184" y="147"/>
                    <a:pt x="338" y="338"/>
                    <a:pt x="455" y="565"/>
                  </a:cubicBezTo>
                  <a:cubicBezTo>
                    <a:pt x="572" y="821"/>
                    <a:pt x="630" y="1084"/>
                    <a:pt x="623" y="1348"/>
                  </a:cubicBez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23" name="Google Shape;1623;p20"/>
          <p:cNvGrpSpPr/>
          <p:nvPr/>
        </p:nvGrpSpPr>
        <p:grpSpPr>
          <a:xfrm flipH="1">
            <a:off x="235346" y="2999829"/>
            <a:ext cx="332489" cy="217319"/>
            <a:chOff x="3657362" y="522242"/>
            <a:chExt cx="332489" cy="217319"/>
          </a:xfrm>
        </p:grpSpPr>
        <p:sp>
          <p:nvSpPr>
            <p:cNvPr id="1624" name="Google Shape;1624;p20"/>
            <p:cNvSpPr/>
            <p:nvPr/>
          </p:nvSpPr>
          <p:spPr>
            <a:xfrm>
              <a:off x="3897652" y="522242"/>
              <a:ext cx="92199" cy="90447"/>
            </a:xfrm>
            <a:custGeom>
              <a:rect b="b" l="l" r="r" t="t"/>
              <a:pathLst>
                <a:path extrusionOk="0" h="1552" w="1582">
                  <a:moveTo>
                    <a:pt x="693" y="1"/>
                  </a:moveTo>
                  <a:cubicBezTo>
                    <a:pt x="395" y="1"/>
                    <a:pt x="1" y="917"/>
                    <a:pt x="1" y="917"/>
                  </a:cubicBezTo>
                  <a:cubicBezTo>
                    <a:pt x="1" y="917"/>
                    <a:pt x="59" y="1532"/>
                    <a:pt x="235" y="1532"/>
                  </a:cubicBezTo>
                  <a:cubicBezTo>
                    <a:pt x="311" y="1532"/>
                    <a:pt x="559" y="1552"/>
                    <a:pt x="820" y="1552"/>
                  </a:cubicBezTo>
                  <a:cubicBezTo>
                    <a:pt x="1187" y="1552"/>
                    <a:pt x="1581" y="1512"/>
                    <a:pt x="1560" y="1319"/>
                  </a:cubicBezTo>
                  <a:cubicBezTo>
                    <a:pt x="1543" y="1136"/>
                    <a:pt x="1319" y="1096"/>
                    <a:pt x="1123" y="1096"/>
                  </a:cubicBezTo>
                  <a:cubicBezTo>
                    <a:pt x="967" y="1096"/>
                    <a:pt x="828" y="1122"/>
                    <a:pt x="828" y="1122"/>
                  </a:cubicBezTo>
                  <a:cubicBezTo>
                    <a:pt x="828" y="1122"/>
                    <a:pt x="1450" y="909"/>
                    <a:pt x="1318" y="646"/>
                  </a:cubicBezTo>
                  <a:cubicBezTo>
                    <a:pt x="1282" y="567"/>
                    <a:pt x="1207" y="539"/>
                    <a:pt x="1119" y="539"/>
                  </a:cubicBezTo>
                  <a:cubicBezTo>
                    <a:pt x="906" y="539"/>
                    <a:pt x="615" y="704"/>
                    <a:pt x="615" y="704"/>
                  </a:cubicBezTo>
                  <a:cubicBezTo>
                    <a:pt x="615" y="704"/>
                    <a:pt x="1011" y="31"/>
                    <a:pt x="711" y="2"/>
                  </a:cubicBezTo>
                  <a:cubicBezTo>
                    <a:pt x="705" y="1"/>
                    <a:pt x="699" y="1"/>
                    <a:pt x="69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5" name="Google Shape;1625;p20"/>
            <p:cNvSpPr/>
            <p:nvPr/>
          </p:nvSpPr>
          <p:spPr>
            <a:xfrm>
              <a:off x="3894272" y="573061"/>
              <a:ext cx="52510" cy="24360"/>
            </a:xfrm>
            <a:custGeom>
              <a:rect b="b" l="l" r="r" t="t"/>
              <a:pathLst>
                <a:path extrusionOk="0" fill="none" h="418" w="901">
                  <a:moveTo>
                    <a:pt x="900" y="1"/>
                  </a:moveTo>
                  <a:lnTo>
                    <a:pt x="0" y="418"/>
                  </a:ln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6" name="Google Shape;1626;p20"/>
            <p:cNvSpPr/>
            <p:nvPr/>
          </p:nvSpPr>
          <p:spPr>
            <a:xfrm>
              <a:off x="3898526" y="553479"/>
              <a:ext cx="25235" cy="34559"/>
            </a:xfrm>
            <a:custGeom>
              <a:rect b="b" l="l" r="r" t="t"/>
              <a:pathLst>
                <a:path extrusionOk="0" fill="none" h="593" w="433">
                  <a:moveTo>
                    <a:pt x="432" y="0"/>
                  </a:moveTo>
                  <a:lnTo>
                    <a:pt x="0" y="593"/>
                  </a:ln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7" name="Google Shape;1627;p20"/>
            <p:cNvSpPr/>
            <p:nvPr/>
          </p:nvSpPr>
          <p:spPr>
            <a:xfrm>
              <a:off x="3909599" y="599519"/>
              <a:ext cx="36308" cy="2215"/>
            </a:xfrm>
            <a:custGeom>
              <a:rect b="b" l="l" r="r" t="t"/>
              <a:pathLst>
                <a:path extrusionOk="0" fill="none" h="38" w="623">
                  <a:moveTo>
                    <a:pt x="623" y="1"/>
                  </a:moveTo>
                  <a:lnTo>
                    <a:pt x="1" y="37"/>
                  </a:ln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8" name="Google Shape;1628;p20"/>
            <p:cNvSpPr/>
            <p:nvPr/>
          </p:nvSpPr>
          <p:spPr>
            <a:xfrm>
              <a:off x="3657362" y="648706"/>
              <a:ext cx="92316" cy="90855"/>
            </a:xfrm>
            <a:custGeom>
              <a:rect b="b" l="l" r="r" t="t"/>
              <a:pathLst>
                <a:path extrusionOk="0" h="1559" w="1584">
                  <a:moveTo>
                    <a:pt x="762" y="0"/>
                  </a:moveTo>
                  <a:cubicBezTo>
                    <a:pt x="396" y="0"/>
                    <a:pt x="0" y="40"/>
                    <a:pt x="17" y="233"/>
                  </a:cubicBezTo>
                  <a:cubicBezTo>
                    <a:pt x="38" y="416"/>
                    <a:pt x="264" y="456"/>
                    <a:pt x="460" y="456"/>
                  </a:cubicBezTo>
                  <a:cubicBezTo>
                    <a:pt x="618" y="456"/>
                    <a:pt x="757" y="430"/>
                    <a:pt x="757" y="430"/>
                  </a:cubicBezTo>
                  <a:lnTo>
                    <a:pt x="757" y="430"/>
                  </a:lnTo>
                  <a:cubicBezTo>
                    <a:pt x="757" y="430"/>
                    <a:pt x="135" y="642"/>
                    <a:pt x="259" y="913"/>
                  </a:cubicBezTo>
                  <a:cubicBezTo>
                    <a:pt x="297" y="989"/>
                    <a:pt x="371" y="1015"/>
                    <a:pt x="457" y="1015"/>
                  </a:cubicBezTo>
                  <a:cubicBezTo>
                    <a:pt x="674" y="1015"/>
                    <a:pt x="969" y="847"/>
                    <a:pt x="969" y="847"/>
                  </a:cubicBezTo>
                  <a:lnTo>
                    <a:pt x="969" y="847"/>
                  </a:lnTo>
                  <a:cubicBezTo>
                    <a:pt x="969" y="847"/>
                    <a:pt x="574" y="1521"/>
                    <a:pt x="874" y="1557"/>
                  </a:cubicBezTo>
                  <a:cubicBezTo>
                    <a:pt x="878" y="1558"/>
                    <a:pt x="883" y="1558"/>
                    <a:pt x="887" y="1558"/>
                  </a:cubicBezTo>
                  <a:cubicBezTo>
                    <a:pt x="1186" y="1558"/>
                    <a:pt x="1584" y="635"/>
                    <a:pt x="1584" y="635"/>
                  </a:cubicBezTo>
                  <a:cubicBezTo>
                    <a:pt x="1584" y="635"/>
                    <a:pt x="1525" y="20"/>
                    <a:pt x="1342" y="20"/>
                  </a:cubicBezTo>
                  <a:cubicBezTo>
                    <a:pt x="1269" y="20"/>
                    <a:pt x="1023" y="0"/>
                    <a:pt x="76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9" name="Google Shape;1629;p20"/>
            <p:cNvSpPr/>
            <p:nvPr/>
          </p:nvSpPr>
          <p:spPr>
            <a:xfrm>
              <a:off x="3703579" y="662227"/>
              <a:ext cx="52510" cy="23952"/>
            </a:xfrm>
            <a:custGeom>
              <a:rect b="b" l="l" r="r" t="t"/>
              <a:pathLst>
                <a:path extrusionOk="0" fill="none" h="411" w="901">
                  <a:moveTo>
                    <a:pt x="0" y="410"/>
                  </a:moveTo>
                  <a:lnTo>
                    <a:pt x="901" y="1"/>
                  </a:ln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0" name="Google Shape;1630;p20"/>
            <p:cNvSpPr/>
            <p:nvPr/>
          </p:nvSpPr>
          <p:spPr>
            <a:xfrm>
              <a:off x="3726599" y="671610"/>
              <a:ext cx="25235" cy="34617"/>
            </a:xfrm>
            <a:custGeom>
              <a:rect b="b" l="l" r="r" t="t"/>
              <a:pathLst>
                <a:path extrusionOk="0" fill="none" h="594" w="433">
                  <a:moveTo>
                    <a:pt x="0" y="593"/>
                  </a:moveTo>
                  <a:lnTo>
                    <a:pt x="432" y="1"/>
                  </a:ln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1" name="Google Shape;1631;p20"/>
            <p:cNvSpPr/>
            <p:nvPr/>
          </p:nvSpPr>
          <p:spPr>
            <a:xfrm>
              <a:off x="3704394" y="657973"/>
              <a:ext cx="36367" cy="2156"/>
            </a:xfrm>
            <a:custGeom>
              <a:rect b="b" l="l" r="r" t="t"/>
              <a:pathLst>
                <a:path extrusionOk="0" fill="none" h="37" w="624">
                  <a:moveTo>
                    <a:pt x="1" y="37"/>
                  </a:moveTo>
                  <a:lnTo>
                    <a:pt x="623" y="0"/>
                  </a:ln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2" name="Google Shape;1632;p20"/>
            <p:cNvSpPr/>
            <p:nvPr/>
          </p:nvSpPr>
          <p:spPr>
            <a:xfrm>
              <a:off x="3712962" y="533664"/>
              <a:ext cx="224436" cy="196628"/>
            </a:xfrm>
            <a:custGeom>
              <a:rect b="b" l="l" r="r" t="t"/>
              <a:pathLst>
                <a:path extrusionOk="0" h="3374" w="3851">
                  <a:moveTo>
                    <a:pt x="1929" y="0"/>
                  </a:moveTo>
                  <a:cubicBezTo>
                    <a:pt x="1681" y="0"/>
                    <a:pt x="1430" y="55"/>
                    <a:pt x="1193" y="172"/>
                  </a:cubicBezTo>
                  <a:cubicBezTo>
                    <a:pt x="352" y="574"/>
                    <a:pt x="0" y="1584"/>
                    <a:pt x="410" y="2426"/>
                  </a:cubicBezTo>
                  <a:cubicBezTo>
                    <a:pt x="704" y="3024"/>
                    <a:pt x="1305" y="3373"/>
                    <a:pt x="1929" y="3373"/>
                  </a:cubicBezTo>
                  <a:cubicBezTo>
                    <a:pt x="2177" y="3373"/>
                    <a:pt x="2428" y="3318"/>
                    <a:pt x="2665" y="3202"/>
                  </a:cubicBezTo>
                  <a:cubicBezTo>
                    <a:pt x="3499" y="2799"/>
                    <a:pt x="3850" y="1789"/>
                    <a:pt x="3448" y="948"/>
                  </a:cubicBezTo>
                  <a:cubicBezTo>
                    <a:pt x="3154" y="350"/>
                    <a:pt x="2553" y="0"/>
                    <a:pt x="192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3" name="Google Shape;1633;p20"/>
            <p:cNvSpPr/>
            <p:nvPr/>
          </p:nvSpPr>
          <p:spPr>
            <a:xfrm>
              <a:off x="3726191" y="625978"/>
              <a:ext cx="34152" cy="79840"/>
            </a:xfrm>
            <a:custGeom>
              <a:rect b="b" l="l" r="r" t="t"/>
              <a:pathLst>
                <a:path extrusionOk="0" fill="none" h="1370" w="586">
                  <a:moveTo>
                    <a:pt x="586" y="1369"/>
                  </a:moveTo>
                  <a:cubicBezTo>
                    <a:pt x="417" y="1223"/>
                    <a:pt x="286" y="1047"/>
                    <a:pt x="183" y="842"/>
                  </a:cubicBezTo>
                  <a:cubicBezTo>
                    <a:pt x="51" y="571"/>
                    <a:pt x="0" y="279"/>
                    <a:pt x="15" y="0"/>
                  </a:cubicBez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4" name="Google Shape;1634;p20"/>
            <p:cNvSpPr/>
            <p:nvPr/>
          </p:nvSpPr>
          <p:spPr>
            <a:xfrm>
              <a:off x="3887395" y="555985"/>
              <a:ext cx="36775" cy="78558"/>
            </a:xfrm>
            <a:custGeom>
              <a:rect b="b" l="l" r="r" t="t"/>
              <a:pathLst>
                <a:path extrusionOk="0" fill="none" h="1348" w="631">
                  <a:moveTo>
                    <a:pt x="1" y="1"/>
                  </a:moveTo>
                  <a:cubicBezTo>
                    <a:pt x="184" y="147"/>
                    <a:pt x="338" y="338"/>
                    <a:pt x="455" y="565"/>
                  </a:cubicBezTo>
                  <a:cubicBezTo>
                    <a:pt x="572" y="821"/>
                    <a:pt x="630" y="1084"/>
                    <a:pt x="623" y="1348"/>
                  </a:cubicBez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35" name="Google Shape;1635;p20"/>
          <p:cNvGrpSpPr/>
          <p:nvPr/>
        </p:nvGrpSpPr>
        <p:grpSpPr>
          <a:xfrm flipH="1" rot="-6234587">
            <a:off x="8734876" y="1568644"/>
            <a:ext cx="446677" cy="401334"/>
            <a:chOff x="4880520" y="4627406"/>
            <a:chExt cx="446666" cy="401324"/>
          </a:xfrm>
        </p:grpSpPr>
        <p:sp>
          <p:nvSpPr>
            <p:cNvPr id="1636" name="Google Shape;1636;p20"/>
            <p:cNvSpPr/>
            <p:nvPr/>
          </p:nvSpPr>
          <p:spPr>
            <a:xfrm rot="53098">
              <a:off x="5196073" y="4628405"/>
              <a:ext cx="130193" cy="120224"/>
            </a:xfrm>
            <a:custGeom>
              <a:rect b="b" l="l" r="r" t="t"/>
              <a:pathLst>
                <a:path extrusionOk="0" h="2002" w="2168">
                  <a:moveTo>
                    <a:pt x="511" y="1"/>
                  </a:moveTo>
                  <a:cubicBezTo>
                    <a:pt x="498" y="1"/>
                    <a:pt x="484" y="2"/>
                    <a:pt x="469" y="6"/>
                  </a:cubicBezTo>
                  <a:cubicBezTo>
                    <a:pt x="103" y="86"/>
                    <a:pt x="1" y="1367"/>
                    <a:pt x="1" y="1367"/>
                  </a:cubicBezTo>
                  <a:cubicBezTo>
                    <a:pt x="1" y="1367"/>
                    <a:pt x="285" y="2002"/>
                    <a:pt x="495" y="2002"/>
                  </a:cubicBezTo>
                  <a:cubicBezTo>
                    <a:pt x="506" y="2002"/>
                    <a:pt x="517" y="2000"/>
                    <a:pt x="528" y="1996"/>
                  </a:cubicBezTo>
                  <a:cubicBezTo>
                    <a:pt x="740" y="1923"/>
                    <a:pt x="2167" y="1587"/>
                    <a:pt x="1999" y="1213"/>
                  </a:cubicBezTo>
                  <a:cubicBezTo>
                    <a:pt x="1949" y="1102"/>
                    <a:pt x="1845" y="1063"/>
                    <a:pt x="1724" y="1063"/>
                  </a:cubicBezTo>
                  <a:cubicBezTo>
                    <a:pt x="1441" y="1063"/>
                    <a:pt x="1062" y="1279"/>
                    <a:pt x="1062" y="1279"/>
                  </a:cubicBezTo>
                  <a:cubicBezTo>
                    <a:pt x="1062" y="1279"/>
                    <a:pt x="1706" y="781"/>
                    <a:pt x="1443" y="518"/>
                  </a:cubicBezTo>
                  <a:cubicBezTo>
                    <a:pt x="1398" y="472"/>
                    <a:pt x="1344" y="453"/>
                    <a:pt x="1286" y="453"/>
                  </a:cubicBezTo>
                  <a:cubicBezTo>
                    <a:pt x="1011" y="453"/>
                    <a:pt x="638" y="877"/>
                    <a:pt x="638" y="877"/>
                  </a:cubicBezTo>
                  <a:cubicBezTo>
                    <a:pt x="638" y="877"/>
                    <a:pt x="819" y="1"/>
                    <a:pt x="5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7" name="Google Shape;1637;p20"/>
            <p:cNvSpPr/>
            <p:nvPr/>
          </p:nvSpPr>
          <p:spPr>
            <a:xfrm rot="53098">
              <a:off x="5207675" y="4686694"/>
              <a:ext cx="41796" cy="40475"/>
            </a:xfrm>
            <a:custGeom>
              <a:rect b="b" l="l" r="r" t="t"/>
              <a:pathLst>
                <a:path extrusionOk="0" fill="none" h="674" w="696">
                  <a:moveTo>
                    <a:pt x="696" y="0"/>
                  </a:moveTo>
                  <a:lnTo>
                    <a:pt x="0" y="673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8" name="Google Shape;1638;p20"/>
            <p:cNvSpPr/>
            <p:nvPr/>
          </p:nvSpPr>
          <p:spPr>
            <a:xfrm rot="53098">
              <a:off x="5208684" y="4675491"/>
              <a:ext cx="12371" cy="40896"/>
            </a:xfrm>
            <a:custGeom>
              <a:rect b="b" l="l" r="r" t="t"/>
              <a:pathLst>
                <a:path extrusionOk="0" fill="none" h="681" w="206">
                  <a:moveTo>
                    <a:pt x="206" y="0"/>
                  </a:moveTo>
                  <a:lnTo>
                    <a:pt x="1" y="68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9" name="Google Shape;1639;p20"/>
            <p:cNvSpPr/>
            <p:nvPr/>
          </p:nvSpPr>
          <p:spPr>
            <a:xfrm rot="53098">
              <a:off x="5223285" y="4711917"/>
              <a:ext cx="33929" cy="14112"/>
            </a:xfrm>
            <a:custGeom>
              <a:rect b="b" l="l" r="r" t="t"/>
              <a:pathLst>
                <a:path extrusionOk="0" fill="none" h="235" w="565">
                  <a:moveTo>
                    <a:pt x="564" y="0"/>
                  </a:moveTo>
                  <a:lnTo>
                    <a:pt x="1" y="234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0" name="Google Shape;1640;p20"/>
            <p:cNvSpPr/>
            <p:nvPr/>
          </p:nvSpPr>
          <p:spPr>
            <a:xfrm rot="53098">
              <a:off x="4881440" y="4907568"/>
              <a:ext cx="130133" cy="120164"/>
            </a:xfrm>
            <a:custGeom>
              <a:rect b="b" l="l" r="r" t="t"/>
              <a:pathLst>
                <a:path extrusionOk="0" h="2001" w="2167">
                  <a:moveTo>
                    <a:pt x="1669" y="1"/>
                  </a:moveTo>
                  <a:cubicBezTo>
                    <a:pt x="1659" y="1"/>
                    <a:pt x="1649" y="2"/>
                    <a:pt x="1640" y="5"/>
                  </a:cubicBezTo>
                  <a:cubicBezTo>
                    <a:pt x="1427" y="78"/>
                    <a:pt x="0" y="415"/>
                    <a:pt x="169" y="788"/>
                  </a:cubicBezTo>
                  <a:cubicBezTo>
                    <a:pt x="219" y="897"/>
                    <a:pt x="322" y="935"/>
                    <a:pt x="442" y="935"/>
                  </a:cubicBezTo>
                  <a:cubicBezTo>
                    <a:pt x="726" y="935"/>
                    <a:pt x="1105" y="722"/>
                    <a:pt x="1105" y="722"/>
                  </a:cubicBezTo>
                  <a:lnTo>
                    <a:pt x="1105" y="722"/>
                  </a:lnTo>
                  <a:cubicBezTo>
                    <a:pt x="1105" y="722"/>
                    <a:pt x="461" y="1220"/>
                    <a:pt x="725" y="1483"/>
                  </a:cubicBezTo>
                  <a:cubicBezTo>
                    <a:pt x="770" y="1530"/>
                    <a:pt x="823" y="1549"/>
                    <a:pt x="881" y="1549"/>
                  </a:cubicBezTo>
                  <a:cubicBezTo>
                    <a:pt x="1156" y="1549"/>
                    <a:pt x="1530" y="1125"/>
                    <a:pt x="1530" y="1125"/>
                  </a:cubicBezTo>
                  <a:lnTo>
                    <a:pt x="1530" y="1125"/>
                  </a:lnTo>
                  <a:cubicBezTo>
                    <a:pt x="1530" y="1125"/>
                    <a:pt x="1348" y="2001"/>
                    <a:pt x="1656" y="2001"/>
                  </a:cubicBezTo>
                  <a:cubicBezTo>
                    <a:pt x="1670" y="2001"/>
                    <a:pt x="1683" y="1999"/>
                    <a:pt x="1698" y="1996"/>
                  </a:cubicBezTo>
                  <a:cubicBezTo>
                    <a:pt x="2064" y="1915"/>
                    <a:pt x="2167" y="634"/>
                    <a:pt x="2167" y="634"/>
                  </a:cubicBezTo>
                  <a:cubicBezTo>
                    <a:pt x="2167" y="634"/>
                    <a:pt x="1880" y="1"/>
                    <a:pt x="166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1" name="Google Shape;1641;p20"/>
            <p:cNvSpPr/>
            <p:nvPr/>
          </p:nvSpPr>
          <p:spPr>
            <a:xfrm rot="53098">
              <a:off x="4961356" y="4921141"/>
              <a:ext cx="40956" cy="40896"/>
            </a:xfrm>
            <a:custGeom>
              <a:rect b="b" l="l" r="r" t="t"/>
              <a:pathLst>
                <a:path extrusionOk="0" fill="none" h="681" w="682">
                  <a:moveTo>
                    <a:pt x="1" y="681"/>
                  </a:moveTo>
                  <a:lnTo>
                    <a:pt x="682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2" name="Google Shape;1642;p20"/>
            <p:cNvSpPr/>
            <p:nvPr/>
          </p:nvSpPr>
          <p:spPr>
            <a:xfrm rot="53098">
              <a:off x="4989780" y="4931442"/>
              <a:ext cx="11530" cy="41376"/>
            </a:xfrm>
            <a:custGeom>
              <a:rect b="b" l="l" r="r" t="t"/>
              <a:pathLst>
                <a:path extrusionOk="0" fill="none" h="689" w="192">
                  <a:moveTo>
                    <a:pt x="1" y="689"/>
                  </a:moveTo>
                  <a:lnTo>
                    <a:pt x="191" y="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3" name="Google Shape;1643;p20"/>
            <p:cNvSpPr/>
            <p:nvPr/>
          </p:nvSpPr>
          <p:spPr>
            <a:xfrm rot="53098">
              <a:off x="4953193" y="4922277"/>
              <a:ext cx="33509" cy="14533"/>
            </a:xfrm>
            <a:custGeom>
              <a:rect b="b" l="l" r="r" t="t"/>
              <a:pathLst>
                <a:path extrusionOk="0" fill="none" h="242" w="558">
                  <a:moveTo>
                    <a:pt x="1" y="242"/>
                  </a:moveTo>
                  <a:lnTo>
                    <a:pt x="557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4" name="Google Shape;1644;p20"/>
            <p:cNvSpPr/>
            <p:nvPr/>
          </p:nvSpPr>
          <p:spPr>
            <a:xfrm rot="53098">
              <a:off x="4966675" y="4697470"/>
              <a:ext cx="276120" cy="259726"/>
            </a:xfrm>
            <a:custGeom>
              <a:rect b="b" l="l" r="r" t="t"/>
              <a:pathLst>
                <a:path extrusionOk="0" h="4325" w="4598">
                  <a:moveTo>
                    <a:pt x="3243" y="0"/>
                  </a:moveTo>
                  <a:cubicBezTo>
                    <a:pt x="2932" y="0"/>
                    <a:pt x="2622" y="117"/>
                    <a:pt x="2387" y="353"/>
                  </a:cubicBezTo>
                  <a:lnTo>
                    <a:pt x="491" y="2226"/>
                  </a:lnTo>
                  <a:cubicBezTo>
                    <a:pt x="8" y="2702"/>
                    <a:pt x="1" y="3478"/>
                    <a:pt x="476" y="3961"/>
                  </a:cubicBezTo>
                  <a:cubicBezTo>
                    <a:pt x="715" y="4204"/>
                    <a:pt x="1029" y="4324"/>
                    <a:pt x="1345" y="4324"/>
                  </a:cubicBezTo>
                  <a:cubicBezTo>
                    <a:pt x="1657" y="4324"/>
                    <a:pt x="1970" y="4205"/>
                    <a:pt x="2211" y="3968"/>
                  </a:cubicBezTo>
                  <a:lnTo>
                    <a:pt x="4107" y="2102"/>
                  </a:lnTo>
                  <a:cubicBezTo>
                    <a:pt x="4590" y="1626"/>
                    <a:pt x="4597" y="850"/>
                    <a:pt x="4121" y="367"/>
                  </a:cubicBezTo>
                  <a:cubicBezTo>
                    <a:pt x="3881" y="123"/>
                    <a:pt x="3562" y="0"/>
                    <a:pt x="32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5" name="Google Shape;1645;p20"/>
            <p:cNvSpPr/>
            <p:nvPr/>
          </p:nvSpPr>
          <p:spPr>
            <a:xfrm rot="53098">
              <a:off x="5020878" y="4863432"/>
              <a:ext cx="78308" cy="78308"/>
            </a:xfrm>
            <a:custGeom>
              <a:rect b="b" l="l" r="r" t="t"/>
              <a:pathLst>
                <a:path extrusionOk="0" fill="none" h="1304" w="1304">
                  <a:moveTo>
                    <a:pt x="1069" y="1076"/>
                  </a:moveTo>
                  <a:cubicBezTo>
                    <a:pt x="835" y="1303"/>
                    <a:pt x="462" y="1303"/>
                    <a:pt x="235" y="1069"/>
                  </a:cubicBezTo>
                  <a:cubicBezTo>
                    <a:pt x="1" y="835"/>
                    <a:pt x="8" y="462"/>
                    <a:pt x="235" y="235"/>
                  </a:cubicBezTo>
                  <a:cubicBezTo>
                    <a:pt x="469" y="0"/>
                    <a:pt x="843" y="8"/>
                    <a:pt x="1077" y="235"/>
                  </a:cubicBezTo>
                  <a:cubicBezTo>
                    <a:pt x="1304" y="469"/>
                    <a:pt x="1304" y="842"/>
                    <a:pt x="1069" y="1076"/>
                  </a:cubicBezTo>
                  <a:close/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6" name="Google Shape;1646;p20"/>
            <p:cNvSpPr/>
            <p:nvPr/>
          </p:nvSpPr>
          <p:spPr>
            <a:xfrm rot="53098">
              <a:off x="5029701" y="4750960"/>
              <a:ext cx="70862" cy="70381"/>
            </a:xfrm>
            <a:custGeom>
              <a:rect b="b" l="l" r="r" t="t"/>
              <a:pathLst>
                <a:path extrusionOk="0" fill="none" h="1172" w="1180">
                  <a:moveTo>
                    <a:pt x="1" y="784"/>
                  </a:moveTo>
                  <a:cubicBezTo>
                    <a:pt x="30" y="842"/>
                    <a:pt x="59" y="894"/>
                    <a:pt x="111" y="938"/>
                  </a:cubicBezTo>
                  <a:cubicBezTo>
                    <a:pt x="338" y="1172"/>
                    <a:pt x="711" y="1172"/>
                    <a:pt x="945" y="945"/>
                  </a:cubicBezTo>
                  <a:cubicBezTo>
                    <a:pt x="1179" y="718"/>
                    <a:pt x="1179" y="337"/>
                    <a:pt x="952" y="110"/>
                  </a:cubicBezTo>
                  <a:cubicBezTo>
                    <a:pt x="901" y="59"/>
                    <a:pt x="850" y="23"/>
                    <a:pt x="791" y="1"/>
                  </a:cubicBez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7" name="Google Shape;1647;p20"/>
            <p:cNvSpPr/>
            <p:nvPr/>
          </p:nvSpPr>
          <p:spPr>
            <a:xfrm rot="53098">
              <a:off x="5158255" y="4698807"/>
              <a:ext cx="60292" cy="38734"/>
            </a:xfrm>
            <a:custGeom>
              <a:rect b="b" l="l" r="r" t="t"/>
              <a:pathLst>
                <a:path extrusionOk="0" fill="none" h="645" w="1004">
                  <a:moveTo>
                    <a:pt x="1" y="0"/>
                  </a:moveTo>
                  <a:cubicBezTo>
                    <a:pt x="1" y="147"/>
                    <a:pt x="59" y="293"/>
                    <a:pt x="169" y="410"/>
                  </a:cubicBezTo>
                  <a:cubicBezTo>
                    <a:pt x="396" y="644"/>
                    <a:pt x="769" y="644"/>
                    <a:pt x="1003" y="418"/>
                  </a:cubicBez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8" name="Google Shape;1648;p20"/>
            <p:cNvSpPr/>
            <p:nvPr/>
          </p:nvSpPr>
          <p:spPr>
            <a:xfrm rot="53098">
              <a:off x="5148290" y="4786199"/>
              <a:ext cx="73023" cy="73504"/>
            </a:xfrm>
            <a:custGeom>
              <a:rect b="b" l="l" r="r" t="t"/>
              <a:pathLst>
                <a:path extrusionOk="0" fill="none" h="1224" w="1216">
                  <a:moveTo>
                    <a:pt x="1216" y="484"/>
                  </a:moveTo>
                  <a:cubicBezTo>
                    <a:pt x="1186" y="396"/>
                    <a:pt x="1142" y="308"/>
                    <a:pt x="1069" y="235"/>
                  </a:cubicBezTo>
                  <a:cubicBezTo>
                    <a:pt x="842" y="1"/>
                    <a:pt x="469" y="1"/>
                    <a:pt x="235" y="228"/>
                  </a:cubicBezTo>
                  <a:cubicBezTo>
                    <a:pt x="0" y="455"/>
                    <a:pt x="0" y="835"/>
                    <a:pt x="227" y="1062"/>
                  </a:cubicBezTo>
                  <a:cubicBezTo>
                    <a:pt x="308" y="1143"/>
                    <a:pt x="403" y="1194"/>
                    <a:pt x="498" y="1223"/>
                  </a:cubicBez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9" name="Google Shape;1649;p20"/>
            <p:cNvSpPr/>
            <p:nvPr/>
          </p:nvSpPr>
          <p:spPr>
            <a:xfrm rot="53098">
              <a:off x="4973125" y="4889839"/>
              <a:ext cx="62454" cy="65097"/>
            </a:xfrm>
            <a:custGeom>
              <a:rect b="b" l="l" r="r" t="t"/>
              <a:pathLst>
                <a:path extrusionOk="0" fill="none" h="1084" w="1040">
                  <a:moveTo>
                    <a:pt x="1040" y="1084"/>
                  </a:moveTo>
                  <a:cubicBezTo>
                    <a:pt x="783" y="1047"/>
                    <a:pt x="542" y="930"/>
                    <a:pt x="344" y="732"/>
                  </a:cubicBezTo>
                  <a:lnTo>
                    <a:pt x="344" y="732"/>
                  </a:lnTo>
                  <a:cubicBezTo>
                    <a:pt x="139" y="527"/>
                    <a:pt x="30" y="264"/>
                    <a:pt x="0" y="0"/>
                  </a:cubicBez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0" name="Google Shape;1650;p20"/>
            <p:cNvSpPr/>
            <p:nvPr/>
          </p:nvSpPr>
          <p:spPr>
            <a:xfrm rot="53098">
              <a:off x="5173040" y="4699473"/>
              <a:ext cx="62454" cy="59392"/>
            </a:xfrm>
            <a:custGeom>
              <a:rect b="b" l="l" r="r" t="t"/>
              <a:pathLst>
                <a:path extrusionOk="0" fill="none" h="989" w="1040">
                  <a:moveTo>
                    <a:pt x="0" y="1"/>
                  </a:moveTo>
                  <a:cubicBezTo>
                    <a:pt x="257" y="37"/>
                    <a:pt x="505" y="154"/>
                    <a:pt x="703" y="359"/>
                  </a:cubicBezTo>
                  <a:lnTo>
                    <a:pt x="703" y="359"/>
                  </a:lnTo>
                  <a:cubicBezTo>
                    <a:pt x="886" y="535"/>
                    <a:pt x="996" y="762"/>
                    <a:pt x="1040" y="989"/>
                  </a:cubicBez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"/>
          <p:cNvSpPr/>
          <p:nvPr/>
        </p:nvSpPr>
        <p:spPr>
          <a:xfrm rot="10264795">
            <a:off x="6479701" y="-965204"/>
            <a:ext cx="3131460" cy="2200782"/>
          </a:xfrm>
          <a:custGeom>
            <a:rect b="b" l="l" r="r" t="t"/>
            <a:pathLst>
              <a:path extrusionOk="0" h="17408" w="24770">
                <a:moveTo>
                  <a:pt x="8178" y="1"/>
                </a:moveTo>
                <a:cubicBezTo>
                  <a:pt x="6040" y="1"/>
                  <a:pt x="3893" y="898"/>
                  <a:pt x="2401" y="2430"/>
                </a:cubicBezTo>
                <a:cubicBezTo>
                  <a:pt x="1" y="4889"/>
                  <a:pt x="2482" y="6455"/>
                  <a:pt x="3880" y="8812"/>
                </a:cubicBezTo>
                <a:cubicBezTo>
                  <a:pt x="4451" y="9771"/>
                  <a:pt x="4810" y="10847"/>
                  <a:pt x="5439" y="11762"/>
                </a:cubicBezTo>
                <a:cubicBezTo>
                  <a:pt x="6208" y="12882"/>
                  <a:pt x="7335" y="13694"/>
                  <a:pt x="8499" y="14382"/>
                </a:cubicBezTo>
                <a:cubicBezTo>
                  <a:pt x="10541" y="15597"/>
                  <a:pt x="12773" y="16498"/>
                  <a:pt x="15093" y="17032"/>
                </a:cubicBezTo>
                <a:cubicBezTo>
                  <a:pt x="16070" y="17259"/>
                  <a:pt x="17107" y="17407"/>
                  <a:pt x="18125" y="17407"/>
                </a:cubicBezTo>
                <a:cubicBezTo>
                  <a:pt x="19769" y="17407"/>
                  <a:pt x="21363" y="17020"/>
                  <a:pt x="22574" y="15949"/>
                </a:cubicBezTo>
                <a:cubicBezTo>
                  <a:pt x="24448" y="14302"/>
                  <a:pt x="24770" y="11176"/>
                  <a:pt x="23284" y="9178"/>
                </a:cubicBezTo>
                <a:cubicBezTo>
                  <a:pt x="22164" y="7678"/>
                  <a:pt x="20327" y="6931"/>
                  <a:pt x="18746" y="5936"/>
                </a:cubicBezTo>
                <a:cubicBezTo>
                  <a:pt x="15760" y="4055"/>
                  <a:pt x="13359" y="1068"/>
                  <a:pt x="9933" y="212"/>
                </a:cubicBezTo>
                <a:cubicBezTo>
                  <a:pt x="9358" y="69"/>
                  <a:pt x="8768" y="1"/>
                  <a:pt x="817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4"/>
              </a:solidFill>
            </a:endParaRPr>
          </a:p>
        </p:txBody>
      </p:sp>
      <p:sp>
        <p:nvSpPr>
          <p:cNvPr id="107" name="Google Shape;107;p3"/>
          <p:cNvSpPr/>
          <p:nvPr/>
        </p:nvSpPr>
        <p:spPr>
          <a:xfrm flipH="1" rot="5400000">
            <a:off x="-1720025" y="119763"/>
            <a:ext cx="3372306" cy="1842687"/>
          </a:xfrm>
          <a:custGeom>
            <a:rect b="b" l="l" r="r" t="t"/>
            <a:pathLst>
              <a:path extrusionOk="0" h="13155" w="24075">
                <a:moveTo>
                  <a:pt x="18790" y="1"/>
                </a:moveTo>
                <a:cubicBezTo>
                  <a:pt x="17976" y="1"/>
                  <a:pt x="17160" y="220"/>
                  <a:pt x="16469" y="649"/>
                </a:cubicBezTo>
                <a:cubicBezTo>
                  <a:pt x="15415" y="1307"/>
                  <a:pt x="14676" y="2383"/>
                  <a:pt x="13637" y="3049"/>
                </a:cubicBezTo>
                <a:cubicBezTo>
                  <a:pt x="13284" y="3275"/>
                  <a:pt x="12857" y="3447"/>
                  <a:pt x="12450" y="3447"/>
                </a:cubicBezTo>
                <a:cubicBezTo>
                  <a:pt x="12248" y="3447"/>
                  <a:pt x="12052" y="3405"/>
                  <a:pt x="11873" y="3306"/>
                </a:cubicBezTo>
                <a:cubicBezTo>
                  <a:pt x="11587" y="3145"/>
                  <a:pt x="11390" y="2874"/>
                  <a:pt x="11177" y="2632"/>
                </a:cubicBezTo>
                <a:cubicBezTo>
                  <a:pt x="10687" y="2061"/>
                  <a:pt x="10028" y="1607"/>
                  <a:pt x="9289" y="1476"/>
                </a:cubicBezTo>
                <a:cubicBezTo>
                  <a:pt x="9154" y="1452"/>
                  <a:pt x="9017" y="1440"/>
                  <a:pt x="8879" y="1440"/>
                </a:cubicBezTo>
                <a:cubicBezTo>
                  <a:pt x="8255" y="1440"/>
                  <a:pt x="7631" y="1684"/>
                  <a:pt x="7247" y="2164"/>
                </a:cubicBezTo>
                <a:cubicBezTo>
                  <a:pt x="6866" y="2640"/>
                  <a:pt x="6610" y="3386"/>
                  <a:pt x="6003" y="3415"/>
                </a:cubicBezTo>
                <a:cubicBezTo>
                  <a:pt x="5994" y="3416"/>
                  <a:pt x="5986" y="3416"/>
                  <a:pt x="5977" y="3416"/>
                </a:cubicBezTo>
                <a:cubicBezTo>
                  <a:pt x="5803" y="3416"/>
                  <a:pt x="5628" y="3346"/>
                  <a:pt x="5454" y="3284"/>
                </a:cubicBezTo>
                <a:cubicBezTo>
                  <a:pt x="4922" y="3090"/>
                  <a:pt x="4329" y="2945"/>
                  <a:pt x="3761" y="2945"/>
                </a:cubicBezTo>
                <a:cubicBezTo>
                  <a:pt x="3234" y="2945"/>
                  <a:pt x="2729" y="3070"/>
                  <a:pt x="2314" y="3393"/>
                </a:cubicBezTo>
                <a:cubicBezTo>
                  <a:pt x="1794" y="3803"/>
                  <a:pt x="1523" y="4440"/>
                  <a:pt x="1274" y="5048"/>
                </a:cubicBezTo>
                <a:cubicBezTo>
                  <a:pt x="791" y="6226"/>
                  <a:pt x="308" y="7419"/>
                  <a:pt x="154" y="8685"/>
                </a:cubicBezTo>
                <a:cubicBezTo>
                  <a:pt x="1" y="9988"/>
                  <a:pt x="140" y="11621"/>
                  <a:pt x="1391" y="12228"/>
                </a:cubicBezTo>
                <a:cubicBezTo>
                  <a:pt x="2921" y="12975"/>
                  <a:pt x="4775" y="12982"/>
                  <a:pt x="6441" y="12982"/>
                </a:cubicBezTo>
                <a:cubicBezTo>
                  <a:pt x="6473" y="12982"/>
                  <a:pt x="6505" y="12982"/>
                  <a:pt x="6537" y="12982"/>
                </a:cubicBezTo>
                <a:cubicBezTo>
                  <a:pt x="7915" y="12982"/>
                  <a:pt x="9295" y="13000"/>
                  <a:pt x="10677" y="13000"/>
                </a:cubicBezTo>
                <a:cubicBezTo>
                  <a:pt x="11483" y="13000"/>
                  <a:pt x="12289" y="12994"/>
                  <a:pt x="13095" y="12975"/>
                </a:cubicBezTo>
                <a:cubicBezTo>
                  <a:pt x="13146" y="12974"/>
                  <a:pt x="13197" y="12973"/>
                  <a:pt x="13248" y="12973"/>
                </a:cubicBezTo>
                <a:cubicBezTo>
                  <a:pt x="14215" y="12973"/>
                  <a:pt x="15173" y="13155"/>
                  <a:pt x="16115" y="13155"/>
                </a:cubicBezTo>
                <a:cubicBezTo>
                  <a:pt x="16839" y="13155"/>
                  <a:pt x="17554" y="13047"/>
                  <a:pt x="18255" y="12667"/>
                </a:cubicBezTo>
                <a:cubicBezTo>
                  <a:pt x="21154" y="11094"/>
                  <a:pt x="24074" y="6175"/>
                  <a:pt x="22896" y="2888"/>
                </a:cubicBezTo>
                <a:cubicBezTo>
                  <a:pt x="22889" y="2881"/>
                  <a:pt x="22889" y="2874"/>
                  <a:pt x="22881" y="2859"/>
                </a:cubicBezTo>
                <a:cubicBezTo>
                  <a:pt x="22435" y="1644"/>
                  <a:pt x="21425" y="656"/>
                  <a:pt x="20202" y="231"/>
                </a:cubicBezTo>
                <a:cubicBezTo>
                  <a:pt x="19749" y="77"/>
                  <a:pt x="19270" y="1"/>
                  <a:pt x="1879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3"/>
          <p:cNvSpPr/>
          <p:nvPr/>
        </p:nvSpPr>
        <p:spPr>
          <a:xfrm rot="-6300011">
            <a:off x="7973770" y="3641225"/>
            <a:ext cx="2740331" cy="1925564"/>
          </a:xfrm>
          <a:custGeom>
            <a:rect b="b" l="l" r="r" t="t"/>
            <a:pathLst>
              <a:path extrusionOk="0" h="17673" w="25151">
                <a:moveTo>
                  <a:pt x="6749" y="0"/>
                </a:moveTo>
                <a:cubicBezTo>
                  <a:pt x="5080" y="0"/>
                  <a:pt x="3460" y="393"/>
                  <a:pt x="2226" y="1478"/>
                </a:cubicBezTo>
                <a:cubicBezTo>
                  <a:pt x="330" y="3154"/>
                  <a:pt x="0" y="6323"/>
                  <a:pt x="1516" y="8351"/>
                </a:cubicBezTo>
                <a:cubicBezTo>
                  <a:pt x="2650" y="9881"/>
                  <a:pt x="4509" y="10635"/>
                  <a:pt x="6119" y="11652"/>
                </a:cubicBezTo>
                <a:cubicBezTo>
                  <a:pt x="9150" y="13555"/>
                  <a:pt x="11587" y="16593"/>
                  <a:pt x="15064" y="17456"/>
                </a:cubicBezTo>
                <a:cubicBezTo>
                  <a:pt x="15651" y="17603"/>
                  <a:pt x="16253" y="17673"/>
                  <a:pt x="16854" y="17673"/>
                </a:cubicBezTo>
                <a:cubicBezTo>
                  <a:pt x="19022" y="17673"/>
                  <a:pt x="21193" y="16762"/>
                  <a:pt x="22705" y="15209"/>
                </a:cubicBezTo>
                <a:cubicBezTo>
                  <a:pt x="25150" y="12706"/>
                  <a:pt x="22625" y="11118"/>
                  <a:pt x="21205" y="8724"/>
                </a:cubicBezTo>
                <a:cubicBezTo>
                  <a:pt x="20627" y="7758"/>
                  <a:pt x="20268" y="6660"/>
                  <a:pt x="19624" y="5731"/>
                </a:cubicBezTo>
                <a:cubicBezTo>
                  <a:pt x="18848" y="4603"/>
                  <a:pt x="17699" y="3769"/>
                  <a:pt x="16520" y="3074"/>
                </a:cubicBezTo>
                <a:cubicBezTo>
                  <a:pt x="14442" y="1837"/>
                  <a:pt x="12180" y="929"/>
                  <a:pt x="9823" y="380"/>
                </a:cubicBezTo>
                <a:cubicBezTo>
                  <a:pt x="8833" y="151"/>
                  <a:pt x="7781" y="0"/>
                  <a:pt x="674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3"/>
          <p:cNvSpPr/>
          <p:nvPr/>
        </p:nvSpPr>
        <p:spPr>
          <a:xfrm rot="9900023">
            <a:off x="74807" y="-162174"/>
            <a:ext cx="732331" cy="674506"/>
          </a:xfrm>
          <a:custGeom>
            <a:rect b="b" l="l" r="r" t="t"/>
            <a:pathLst>
              <a:path extrusionOk="0" h="9250" w="10043">
                <a:moveTo>
                  <a:pt x="9235" y="1"/>
                </a:moveTo>
                <a:cubicBezTo>
                  <a:pt x="9184" y="1"/>
                  <a:pt x="9135" y="8"/>
                  <a:pt x="9084" y="23"/>
                </a:cubicBezTo>
                <a:cubicBezTo>
                  <a:pt x="8864" y="81"/>
                  <a:pt x="8688" y="235"/>
                  <a:pt x="8600" y="447"/>
                </a:cubicBezTo>
                <a:cubicBezTo>
                  <a:pt x="8535" y="601"/>
                  <a:pt x="8527" y="784"/>
                  <a:pt x="8579" y="952"/>
                </a:cubicBezTo>
                <a:cubicBezTo>
                  <a:pt x="8579" y="1011"/>
                  <a:pt x="8593" y="1077"/>
                  <a:pt x="8615" y="1135"/>
                </a:cubicBezTo>
                <a:cubicBezTo>
                  <a:pt x="8681" y="1325"/>
                  <a:pt x="8842" y="1472"/>
                  <a:pt x="9032" y="1530"/>
                </a:cubicBezTo>
                <a:cubicBezTo>
                  <a:pt x="8762" y="3492"/>
                  <a:pt x="8425" y="5476"/>
                  <a:pt x="7568" y="7283"/>
                </a:cubicBezTo>
                <a:cubicBezTo>
                  <a:pt x="7444" y="7554"/>
                  <a:pt x="7298" y="7832"/>
                  <a:pt x="7144" y="8089"/>
                </a:cubicBezTo>
                <a:cubicBezTo>
                  <a:pt x="7071" y="8220"/>
                  <a:pt x="6990" y="8345"/>
                  <a:pt x="6910" y="8469"/>
                </a:cubicBezTo>
                <a:cubicBezTo>
                  <a:pt x="6888" y="8491"/>
                  <a:pt x="6873" y="8520"/>
                  <a:pt x="6851" y="8550"/>
                </a:cubicBezTo>
                <a:cubicBezTo>
                  <a:pt x="6793" y="6669"/>
                  <a:pt x="6580" y="4795"/>
                  <a:pt x="6214" y="2943"/>
                </a:cubicBezTo>
                <a:cubicBezTo>
                  <a:pt x="6156" y="2643"/>
                  <a:pt x="6090" y="2336"/>
                  <a:pt x="6024" y="2035"/>
                </a:cubicBezTo>
                <a:cubicBezTo>
                  <a:pt x="6368" y="1867"/>
                  <a:pt x="6624" y="1486"/>
                  <a:pt x="6566" y="1091"/>
                </a:cubicBezTo>
                <a:cubicBezTo>
                  <a:pt x="6500" y="622"/>
                  <a:pt x="6083" y="244"/>
                  <a:pt x="5622" y="244"/>
                </a:cubicBezTo>
                <a:cubicBezTo>
                  <a:pt x="5516" y="244"/>
                  <a:pt x="5407" y="264"/>
                  <a:pt x="5299" y="308"/>
                </a:cubicBezTo>
                <a:cubicBezTo>
                  <a:pt x="5116" y="381"/>
                  <a:pt x="4955" y="513"/>
                  <a:pt x="4846" y="681"/>
                </a:cubicBezTo>
                <a:cubicBezTo>
                  <a:pt x="4802" y="725"/>
                  <a:pt x="4772" y="784"/>
                  <a:pt x="4750" y="850"/>
                </a:cubicBezTo>
                <a:cubicBezTo>
                  <a:pt x="4663" y="1157"/>
                  <a:pt x="4677" y="1450"/>
                  <a:pt x="4860" y="1721"/>
                </a:cubicBezTo>
                <a:cubicBezTo>
                  <a:pt x="5007" y="1940"/>
                  <a:pt x="5241" y="2087"/>
                  <a:pt x="5504" y="2123"/>
                </a:cubicBezTo>
                <a:cubicBezTo>
                  <a:pt x="5556" y="2131"/>
                  <a:pt x="5607" y="2131"/>
                  <a:pt x="5651" y="2131"/>
                </a:cubicBezTo>
                <a:cubicBezTo>
                  <a:pt x="6031" y="3843"/>
                  <a:pt x="6288" y="5578"/>
                  <a:pt x="6412" y="7320"/>
                </a:cubicBezTo>
                <a:cubicBezTo>
                  <a:pt x="6434" y="7620"/>
                  <a:pt x="6449" y="7920"/>
                  <a:pt x="6463" y="8228"/>
                </a:cubicBezTo>
                <a:cubicBezTo>
                  <a:pt x="5804" y="6705"/>
                  <a:pt x="5029" y="5234"/>
                  <a:pt x="4136" y="3843"/>
                </a:cubicBezTo>
                <a:cubicBezTo>
                  <a:pt x="3945" y="3536"/>
                  <a:pt x="3748" y="3243"/>
                  <a:pt x="3543" y="2943"/>
                </a:cubicBezTo>
                <a:cubicBezTo>
                  <a:pt x="3631" y="2782"/>
                  <a:pt x="3667" y="2599"/>
                  <a:pt x="3645" y="2409"/>
                </a:cubicBezTo>
                <a:cubicBezTo>
                  <a:pt x="3604" y="2001"/>
                  <a:pt x="3262" y="1658"/>
                  <a:pt x="2854" y="1658"/>
                </a:cubicBezTo>
                <a:cubicBezTo>
                  <a:pt x="2830" y="1658"/>
                  <a:pt x="2806" y="1660"/>
                  <a:pt x="2781" y="1662"/>
                </a:cubicBezTo>
                <a:cubicBezTo>
                  <a:pt x="2599" y="1677"/>
                  <a:pt x="2437" y="1750"/>
                  <a:pt x="2306" y="1874"/>
                </a:cubicBezTo>
                <a:cubicBezTo>
                  <a:pt x="2137" y="2043"/>
                  <a:pt x="2064" y="2248"/>
                  <a:pt x="2079" y="2489"/>
                </a:cubicBezTo>
                <a:cubicBezTo>
                  <a:pt x="2086" y="2636"/>
                  <a:pt x="2174" y="2775"/>
                  <a:pt x="2291" y="2870"/>
                </a:cubicBezTo>
                <a:cubicBezTo>
                  <a:pt x="2401" y="3082"/>
                  <a:pt x="2584" y="3272"/>
                  <a:pt x="2833" y="3302"/>
                </a:cubicBezTo>
                <a:cubicBezTo>
                  <a:pt x="2859" y="3304"/>
                  <a:pt x="2884" y="3305"/>
                  <a:pt x="2910" y="3305"/>
                </a:cubicBezTo>
                <a:cubicBezTo>
                  <a:pt x="3036" y="3305"/>
                  <a:pt x="3155" y="3276"/>
                  <a:pt x="3265" y="3221"/>
                </a:cubicBezTo>
                <a:cubicBezTo>
                  <a:pt x="4187" y="4561"/>
                  <a:pt x="5007" y="5981"/>
                  <a:pt x="5695" y="7452"/>
                </a:cubicBezTo>
                <a:cubicBezTo>
                  <a:pt x="5870" y="7825"/>
                  <a:pt x="6039" y="8206"/>
                  <a:pt x="6200" y="8586"/>
                </a:cubicBezTo>
                <a:cubicBezTo>
                  <a:pt x="4911" y="7445"/>
                  <a:pt x="3696" y="6229"/>
                  <a:pt x="2547" y="4956"/>
                </a:cubicBezTo>
                <a:cubicBezTo>
                  <a:pt x="2328" y="4707"/>
                  <a:pt x="2115" y="4458"/>
                  <a:pt x="1896" y="4209"/>
                </a:cubicBezTo>
                <a:cubicBezTo>
                  <a:pt x="2057" y="3669"/>
                  <a:pt x="1640" y="3108"/>
                  <a:pt x="1076" y="3108"/>
                </a:cubicBezTo>
                <a:cubicBezTo>
                  <a:pt x="1052" y="3108"/>
                  <a:pt x="1028" y="3109"/>
                  <a:pt x="1003" y="3111"/>
                </a:cubicBezTo>
                <a:cubicBezTo>
                  <a:pt x="893" y="3119"/>
                  <a:pt x="791" y="3155"/>
                  <a:pt x="695" y="3199"/>
                </a:cubicBezTo>
                <a:cubicBezTo>
                  <a:pt x="571" y="3228"/>
                  <a:pt x="454" y="3294"/>
                  <a:pt x="366" y="3404"/>
                </a:cubicBezTo>
                <a:cubicBezTo>
                  <a:pt x="0" y="3843"/>
                  <a:pt x="183" y="4546"/>
                  <a:pt x="688" y="4788"/>
                </a:cubicBezTo>
                <a:cubicBezTo>
                  <a:pt x="799" y="4841"/>
                  <a:pt x="916" y="4866"/>
                  <a:pt x="1031" y="4866"/>
                </a:cubicBezTo>
                <a:cubicBezTo>
                  <a:pt x="1280" y="4866"/>
                  <a:pt x="1523" y="4751"/>
                  <a:pt x="1698" y="4561"/>
                </a:cubicBezTo>
                <a:cubicBezTo>
                  <a:pt x="2774" y="5805"/>
                  <a:pt x="3916" y="6998"/>
                  <a:pt x="5116" y="8118"/>
                </a:cubicBezTo>
                <a:cubicBezTo>
                  <a:pt x="5512" y="8491"/>
                  <a:pt x="5914" y="8850"/>
                  <a:pt x="6317" y="9201"/>
                </a:cubicBezTo>
                <a:cubicBezTo>
                  <a:pt x="6354" y="9236"/>
                  <a:pt x="6395" y="9250"/>
                  <a:pt x="6433" y="9250"/>
                </a:cubicBezTo>
                <a:cubicBezTo>
                  <a:pt x="6484" y="9250"/>
                  <a:pt x="6532" y="9224"/>
                  <a:pt x="6566" y="9187"/>
                </a:cubicBezTo>
                <a:cubicBezTo>
                  <a:pt x="6592" y="9204"/>
                  <a:pt x="6624" y="9213"/>
                  <a:pt x="6657" y="9213"/>
                </a:cubicBezTo>
                <a:cubicBezTo>
                  <a:pt x="6705" y="9213"/>
                  <a:pt x="6756" y="9195"/>
                  <a:pt x="6800" y="9165"/>
                </a:cubicBezTo>
                <a:cubicBezTo>
                  <a:pt x="6866" y="9143"/>
                  <a:pt x="6932" y="9091"/>
                  <a:pt x="6983" y="9033"/>
                </a:cubicBezTo>
                <a:cubicBezTo>
                  <a:pt x="7180" y="8784"/>
                  <a:pt x="7342" y="8513"/>
                  <a:pt x="7495" y="8242"/>
                </a:cubicBezTo>
                <a:cubicBezTo>
                  <a:pt x="7810" y="7715"/>
                  <a:pt x="8066" y="7166"/>
                  <a:pt x="8286" y="6595"/>
                </a:cubicBezTo>
                <a:cubicBezTo>
                  <a:pt x="8725" y="5424"/>
                  <a:pt x="8996" y="4202"/>
                  <a:pt x="9201" y="2972"/>
                </a:cubicBezTo>
                <a:cubicBezTo>
                  <a:pt x="9281" y="2497"/>
                  <a:pt x="9354" y="2013"/>
                  <a:pt x="9420" y="1530"/>
                </a:cubicBezTo>
                <a:cubicBezTo>
                  <a:pt x="9523" y="1508"/>
                  <a:pt x="9611" y="1464"/>
                  <a:pt x="9691" y="1399"/>
                </a:cubicBezTo>
                <a:cubicBezTo>
                  <a:pt x="10042" y="1135"/>
                  <a:pt x="10035" y="645"/>
                  <a:pt x="9786" y="315"/>
                </a:cubicBezTo>
                <a:cubicBezTo>
                  <a:pt x="9764" y="286"/>
                  <a:pt x="9735" y="257"/>
                  <a:pt x="9713" y="235"/>
                </a:cubicBezTo>
                <a:cubicBezTo>
                  <a:pt x="9611" y="132"/>
                  <a:pt x="9530" y="59"/>
                  <a:pt x="9391" y="23"/>
                </a:cubicBezTo>
                <a:cubicBezTo>
                  <a:pt x="9336" y="8"/>
                  <a:pt x="9285" y="1"/>
                  <a:pt x="9235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3"/>
          <p:cNvSpPr txBox="1"/>
          <p:nvPr>
            <p:ph type="title"/>
          </p:nvPr>
        </p:nvSpPr>
        <p:spPr>
          <a:xfrm>
            <a:off x="4928975" y="2497438"/>
            <a:ext cx="3136500" cy="9183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11" name="Google Shape;111;p3"/>
          <p:cNvSpPr txBox="1"/>
          <p:nvPr>
            <p:ph hasCustomPrompt="1" idx="2" type="title"/>
          </p:nvPr>
        </p:nvSpPr>
        <p:spPr>
          <a:xfrm>
            <a:off x="5948526" y="1246412"/>
            <a:ext cx="1097400" cy="82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accent4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12" name="Google Shape;112;p3"/>
          <p:cNvSpPr txBox="1"/>
          <p:nvPr>
            <p:ph idx="1" type="subTitle"/>
          </p:nvPr>
        </p:nvSpPr>
        <p:spPr>
          <a:xfrm>
            <a:off x="4928975" y="3415439"/>
            <a:ext cx="3136500" cy="6645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113" name="Google Shape;113;p3"/>
          <p:cNvGrpSpPr/>
          <p:nvPr/>
        </p:nvGrpSpPr>
        <p:grpSpPr>
          <a:xfrm rot="3628311">
            <a:off x="382823" y="1335565"/>
            <a:ext cx="440525" cy="404190"/>
            <a:chOff x="4469746" y="4636407"/>
            <a:chExt cx="440481" cy="404150"/>
          </a:xfrm>
        </p:grpSpPr>
        <p:sp>
          <p:nvSpPr>
            <p:cNvPr id="114" name="Google Shape;114;p3"/>
            <p:cNvSpPr/>
            <p:nvPr/>
          </p:nvSpPr>
          <p:spPr>
            <a:xfrm>
              <a:off x="4780033" y="4636407"/>
              <a:ext cx="130194" cy="120225"/>
            </a:xfrm>
            <a:custGeom>
              <a:rect b="b" l="l" r="r" t="t"/>
              <a:pathLst>
                <a:path extrusionOk="0" h="2002" w="2168">
                  <a:moveTo>
                    <a:pt x="511" y="1"/>
                  </a:moveTo>
                  <a:cubicBezTo>
                    <a:pt x="498" y="1"/>
                    <a:pt x="484" y="2"/>
                    <a:pt x="469" y="6"/>
                  </a:cubicBezTo>
                  <a:cubicBezTo>
                    <a:pt x="103" y="86"/>
                    <a:pt x="1" y="1367"/>
                    <a:pt x="1" y="1367"/>
                  </a:cubicBezTo>
                  <a:cubicBezTo>
                    <a:pt x="1" y="1367"/>
                    <a:pt x="285" y="2002"/>
                    <a:pt x="495" y="2002"/>
                  </a:cubicBezTo>
                  <a:cubicBezTo>
                    <a:pt x="506" y="2002"/>
                    <a:pt x="517" y="2000"/>
                    <a:pt x="528" y="1996"/>
                  </a:cubicBezTo>
                  <a:cubicBezTo>
                    <a:pt x="740" y="1923"/>
                    <a:pt x="2167" y="1587"/>
                    <a:pt x="1999" y="1213"/>
                  </a:cubicBezTo>
                  <a:cubicBezTo>
                    <a:pt x="1949" y="1102"/>
                    <a:pt x="1845" y="1063"/>
                    <a:pt x="1724" y="1063"/>
                  </a:cubicBezTo>
                  <a:cubicBezTo>
                    <a:pt x="1441" y="1063"/>
                    <a:pt x="1062" y="1279"/>
                    <a:pt x="1062" y="1279"/>
                  </a:cubicBezTo>
                  <a:cubicBezTo>
                    <a:pt x="1062" y="1279"/>
                    <a:pt x="1706" y="781"/>
                    <a:pt x="1443" y="518"/>
                  </a:cubicBezTo>
                  <a:cubicBezTo>
                    <a:pt x="1398" y="472"/>
                    <a:pt x="1344" y="453"/>
                    <a:pt x="1286" y="453"/>
                  </a:cubicBezTo>
                  <a:cubicBezTo>
                    <a:pt x="1011" y="453"/>
                    <a:pt x="638" y="877"/>
                    <a:pt x="638" y="877"/>
                  </a:cubicBezTo>
                  <a:cubicBezTo>
                    <a:pt x="638" y="877"/>
                    <a:pt x="819" y="1"/>
                    <a:pt x="51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3"/>
            <p:cNvSpPr/>
            <p:nvPr/>
          </p:nvSpPr>
          <p:spPr>
            <a:xfrm>
              <a:off x="4791924" y="4695197"/>
              <a:ext cx="41797" cy="40475"/>
            </a:xfrm>
            <a:custGeom>
              <a:rect b="b" l="l" r="r" t="t"/>
              <a:pathLst>
                <a:path extrusionOk="0" fill="none" h="674" w="696">
                  <a:moveTo>
                    <a:pt x="696" y="0"/>
                  </a:moveTo>
                  <a:lnTo>
                    <a:pt x="0" y="673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3"/>
            <p:cNvSpPr/>
            <p:nvPr/>
          </p:nvSpPr>
          <p:spPr>
            <a:xfrm>
              <a:off x="4792764" y="4684208"/>
              <a:ext cx="12371" cy="40896"/>
            </a:xfrm>
            <a:custGeom>
              <a:rect b="b" l="l" r="r" t="t"/>
              <a:pathLst>
                <a:path extrusionOk="0" fill="none" h="681" w="206">
                  <a:moveTo>
                    <a:pt x="206" y="0"/>
                  </a:moveTo>
                  <a:lnTo>
                    <a:pt x="1" y="68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3"/>
            <p:cNvSpPr/>
            <p:nvPr/>
          </p:nvSpPr>
          <p:spPr>
            <a:xfrm>
              <a:off x="4807717" y="4720239"/>
              <a:ext cx="33930" cy="14112"/>
            </a:xfrm>
            <a:custGeom>
              <a:rect b="b" l="l" r="r" t="t"/>
              <a:pathLst>
                <a:path extrusionOk="0" fill="none" h="235" w="565">
                  <a:moveTo>
                    <a:pt x="564" y="0"/>
                  </a:moveTo>
                  <a:lnTo>
                    <a:pt x="1" y="234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4469746" y="4920391"/>
              <a:ext cx="130134" cy="120165"/>
            </a:xfrm>
            <a:custGeom>
              <a:rect b="b" l="l" r="r" t="t"/>
              <a:pathLst>
                <a:path extrusionOk="0" h="2001" w="2167">
                  <a:moveTo>
                    <a:pt x="1669" y="1"/>
                  </a:moveTo>
                  <a:cubicBezTo>
                    <a:pt x="1659" y="1"/>
                    <a:pt x="1649" y="2"/>
                    <a:pt x="1640" y="5"/>
                  </a:cubicBezTo>
                  <a:cubicBezTo>
                    <a:pt x="1427" y="78"/>
                    <a:pt x="0" y="415"/>
                    <a:pt x="169" y="788"/>
                  </a:cubicBezTo>
                  <a:cubicBezTo>
                    <a:pt x="219" y="897"/>
                    <a:pt x="322" y="935"/>
                    <a:pt x="442" y="935"/>
                  </a:cubicBezTo>
                  <a:cubicBezTo>
                    <a:pt x="726" y="935"/>
                    <a:pt x="1105" y="722"/>
                    <a:pt x="1105" y="722"/>
                  </a:cubicBezTo>
                  <a:lnTo>
                    <a:pt x="1105" y="722"/>
                  </a:lnTo>
                  <a:cubicBezTo>
                    <a:pt x="1105" y="722"/>
                    <a:pt x="461" y="1220"/>
                    <a:pt x="725" y="1483"/>
                  </a:cubicBezTo>
                  <a:cubicBezTo>
                    <a:pt x="770" y="1530"/>
                    <a:pt x="823" y="1549"/>
                    <a:pt x="881" y="1549"/>
                  </a:cubicBezTo>
                  <a:cubicBezTo>
                    <a:pt x="1156" y="1549"/>
                    <a:pt x="1530" y="1125"/>
                    <a:pt x="1530" y="1125"/>
                  </a:cubicBezTo>
                  <a:lnTo>
                    <a:pt x="1530" y="1125"/>
                  </a:lnTo>
                  <a:cubicBezTo>
                    <a:pt x="1530" y="1125"/>
                    <a:pt x="1348" y="2001"/>
                    <a:pt x="1656" y="2001"/>
                  </a:cubicBezTo>
                  <a:cubicBezTo>
                    <a:pt x="1670" y="2001"/>
                    <a:pt x="1683" y="1999"/>
                    <a:pt x="1698" y="1996"/>
                  </a:cubicBezTo>
                  <a:cubicBezTo>
                    <a:pt x="2064" y="1915"/>
                    <a:pt x="2167" y="634"/>
                    <a:pt x="2167" y="634"/>
                  </a:cubicBezTo>
                  <a:cubicBezTo>
                    <a:pt x="2167" y="634"/>
                    <a:pt x="1880" y="1"/>
                    <a:pt x="166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3"/>
            <p:cNvSpPr/>
            <p:nvPr/>
          </p:nvSpPr>
          <p:spPr>
            <a:xfrm>
              <a:off x="4549255" y="4933423"/>
              <a:ext cx="40956" cy="40896"/>
            </a:xfrm>
            <a:custGeom>
              <a:rect b="b" l="l" r="r" t="t"/>
              <a:pathLst>
                <a:path extrusionOk="0" fill="none" h="681" w="682">
                  <a:moveTo>
                    <a:pt x="1" y="681"/>
                  </a:moveTo>
                  <a:lnTo>
                    <a:pt x="682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3"/>
            <p:cNvSpPr/>
            <p:nvPr/>
          </p:nvSpPr>
          <p:spPr>
            <a:xfrm>
              <a:off x="4577839" y="4943511"/>
              <a:ext cx="11530" cy="41376"/>
            </a:xfrm>
            <a:custGeom>
              <a:rect b="b" l="l" r="r" t="t"/>
              <a:pathLst>
                <a:path extrusionOk="0" fill="none" h="689" w="192">
                  <a:moveTo>
                    <a:pt x="1" y="689"/>
                  </a:moveTo>
                  <a:lnTo>
                    <a:pt x="191" y="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3"/>
            <p:cNvSpPr/>
            <p:nvPr/>
          </p:nvSpPr>
          <p:spPr>
            <a:xfrm>
              <a:off x="4540907" y="4934744"/>
              <a:ext cx="33509" cy="14533"/>
            </a:xfrm>
            <a:custGeom>
              <a:rect b="b" l="l" r="r" t="t"/>
              <a:pathLst>
                <a:path extrusionOk="0" fill="none" h="242" w="558">
                  <a:moveTo>
                    <a:pt x="1" y="242"/>
                  </a:moveTo>
                  <a:lnTo>
                    <a:pt x="557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p3"/>
            <p:cNvSpPr/>
            <p:nvPr/>
          </p:nvSpPr>
          <p:spPr>
            <a:xfrm>
              <a:off x="4552798" y="4707868"/>
              <a:ext cx="276121" cy="259727"/>
            </a:xfrm>
            <a:custGeom>
              <a:rect b="b" l="l" r="r" t="t"/>
              <a:pathLst>
                <a:path extrusionOk="0" h="4325" w="4598">
                  <a:moveTo>
                    <a:pt x="3243" y="0"/>
                  </a:moveTo>
                  <a:cubicBezTo>
                    <a:pt x="2932" y="0"/>
                    <a:pt x="2622" y="117"/>
                    <a:pt x="2387" y="353"/>
                  </a:cubicBezTo>
                  <a:lnTo>
                    <a:pt x="491" y="2226"/>
                  </a:lnTo>
                  <a:cubicBezTo>
                    <a:pt x="8" y="2702"/>
                    <a:pt x="1" y="3478"/>
                    <a:pt x="476" y="3961"/>
                  </a:cubicBezTo>
                  <a:cubicBezTo>
                    <a:pt x="715" y="4204"/>
                    <a:pt x="1029" y="4324"/>
                    <a:pt x="1345" y="4324"/>
                  </a:cubicBezTo>
                  <a:cubicBezTo>
                    <a:pt x="1657" y="4324"/>
                    <a:pt x="1970" y="4205"/>
                    <a:pt x="2211" y="3968"/>
                  </a:cubicBezTo>
                  <a:lnTo>
                    <a:pt x="4107" y="2102"/>
                  </a:lnTo>
                  <a:cubicBezTo>
                    <a:pt x="4590" y="1626"/>
                    <a:pt x="4597" y="850"/>
                    <a:pt x="4121" y="367"/>
                  </a:cubicBezTo>
                  <a:cubicBezTo>
                    <a:pt x="3881" y="123"/>
                    <a:pt x="3562" y="0"/>
                    <a:pt x="32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3"/>
            <p:cNvSpPr/>
            <p:nvPr/>
          </p:nvSpPr>
          <p:spPr>
            <a:xfrm>
              <a:off x="4608165" y="4874512"/>
              <a:ext cx="78308" cy="78308"/>
            </a:xfrm>
            <a:custGeom>
              <a:rect b="b" l="l" r="r" t="t"/>
              <a:pathLst>
                <a:path extrusionOk="0" fill="none" h="1304" w="1304">
                  <a:moveTo>
                    <a:pt x="1069" y="1076"/>
                  </a:moveTo>
                  <a:cubicBezTo>
                    <a:pt x="835" y="1303"/>
                    <a:pt x="462" y="1303"/>
                    <a:pt x="235" y="1069"/>
                  </a:cubicBezTo>
                  <a:cubicBezTo>
                    <a:pt x="1" y="835"/>
                    <a:pt x="8" y="462"/>
                    <a:pt x="235" y="235"/>
                  </a:cubicBezTo>
                  <a:cubicBezTo>
                    <a:pt x="469" y="0"/>
                    <a:pt x="843" y="8"/>
                    <a:pt x="1077" y="235"/>
                  </a:cubicBezTo>
                  <a:cubicBezTo>
                    <a:pt x="1304" y="469"/>
                    <a:pt x="1304" y="842"/>
                    <a:pt x="1069" y="1076"/>
                  </a:cubicBezTo>
                  <a:close/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p3"/>
            <p:cNvSpPr/>
            <p:nvPr/>
          </p:nvSpPr>
          <p:spPr>
            <a:xfrm>
              <a:off x="4615191" y="4761975"/>
              <a:ext cx="70862" cy="70382"/>
            </a:xfrm>
            <a:custGeom>
              <a:rect b="b" l="l" r="r" t="t"/>
              <a:pathLst>
                <a:path extrusionOk="0" fill="none" h="1172" w="1180">
                  <a:moveTo>
                    <a:pt x="1" y="784"/>
                  </a:moveTo>
                  <a:cubicBezTo>
                    <a:pt x="30" y="842"/>
                    <a:pt x="59" y="894"/>
                    <a:pt x="111" y="938"/>
                  </a:cubicBezTo>
                  <a:cubicBezTo>
                    <a:pt x="338" y="1172"/>
                    <a:pt x="711" y="1172"/>
                    <a:pt x="945" y="945"/>
                  </a:cubicBezTo>
                  <a:cubicBezTo>
                    <a:pt x="1179" y="718"/>
                    <a:pt x="1179" y="337"/>
                    <a:pt x="952" y="110"/>
                  </a:cubicBezTo>
                  <a:cubicBezTo>
                    <a:pt x="901" y="59"/>
                    <a:pt x="850" y="23"/>
                    <a:pt x="791" y="1"/>
                  </a:cubicBez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" name="Google Shape;125;p3"/>
            <p:cNvSpPr/>
            <p:nvPr/>
          </p:nvSpPr>
          <p:spPr>
            <a:xfrm>
              <a:off x="4742681" y="4707928"/>
              <a:ext cx="60293" cy="38734"/>
            </a:xfrm>
            <a:custGeom>
              <a:rect b="b" l="l" r="r" t="t"/>
              <a:pathLst>
                <a:path extrusionOk="0" fill="none" h="645" w="1004">
                  <a:moveTo>
                    <a:pt x="1" y="0"/>
                  </a:moveTo>
                  <a:cubicBezTo>
                    <a:pt x="1" y="147"/>
                    <a:pt x="59" y="293"/>
                    <a:pt x="169" y="410"/>
                  </a:cubicBezTo>
                  <a:cubicBezTo>
                    <a:pt x="396" y="644"/>
                    <a:pt x="769" y="644"/>
                    <a:pt x="1003" y="418"/>
                  </a:cubicBez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" name="Google Shape;126;p3"/>
            <p:cNvSpPr/>
            <p:nvPr/>
          </p:nvSpPr>
          <p:spPr>
            <a:xfrm>
              <a:off x="4734334" y="4795364"/>
              <a:ext cx="73024" cy="73504"/>
            </a:xfrm>
            <a:custGeom>
              <a:rect b="b" l="l" r="r" t="t"/>
              <a:pathLst>
                <a:path extrusionOk="0" fill="none" h="1224" w="1216">
                  <a:moveTo>
                    <a:pt x="1216" y="484"/>
                  </a:moveTo>
                  <a:cubicBezTo>
                    <a:pt x="1186" y="396"/>
                    <a:pt x="1142" y="308"/>
                    <a:pt x="1069" y="235"/>
                  </a:cubicBezTo>
                  <a:cubicBezTo>
                    <a:pt x="842" y="1"/>
                    <a:pt x="469" y="1"/>
                    <a:pt x="235" y="228"/>
                  </a:cubicBezTo>
                  <a:cubicBezTo>
                    <a:pt x="0" y="455"/>
                    <a:pt x="0" y="835"/>
                    <a:pt x="227" y="1062"/>
                  </a:cubicBezTo>
                  <a:cubicBezTo>
                    <a:pt x="308" y="1143"/>
                    <a:pt x="403" y="1194"/>
                    <a:pt x="498" y="1223"/>
                  </a:cubicBez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" name="Google Shape;127;p3"/>
            <p:cNvSpPr/>
            <p:nvPr/>
          </p:nvSpPr>
          <p:spPr>
            <a:xfrm>
              <a:off x="4560724" y="4901775"/>
              <a:ext cx="62455" cy="65097"/>
            </a:xfrm>
            <a:custGeom>
              <a:rect b="b" l="l" r="r" t="t"/>
              <a:pathLst>
                <a:path extrusionOk="0" fill="none" h="1084" w="1040">
                  <a:moveTo>
                    <a:pt x="1040" y="1084"/>
                  </a:moveTo>
                  <a:cubicBezTo>
                    <a:pt x="783" y="1047"/>
                    <a:pt x="542" y="930"/>
                    <a:pt x="344" y="732"/>
                  </a:cubicBezTo>
                  <a:lnTo>
                    <a:pt x="344" y="732"/>
                  </a:lnTo>
                  <a:cubicBezTo>
                    <a:pt x="139" y="527"/>
                    <a:pt x="30" y="264"/>
                    <a:pt x="0" y="0"/>
                  </a:cubicBez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" name="Google Shape;128;p3"/>
            <p:cNvSpPr/>
            <p:nvPr/>
          </p:nvSpPr>
          <p:spPr>
            <a:xfrm>
              <a:off x="4757634" y="4708349"/>
              <a:ext cx="62455" cy="59392"/>
            </a:xfrm>
            <a:custGeom>
              <a:rect b="b" l="l" r="r" t="t"/>
              <a:pathLst>
                <a:path extrusionOk="0" fill="none" h="989" w="1040">
                  <a:moveTo>
                    <a:pt x="0" y="1"/>
                  </a:moveTo>
                  <a:cubicBezTo>
                    <a:pt x="257" y="37"/>
                    <a:pt x="505" y="154"/>
                    <a:pt x="703" y="359"/>
                  </a:cubicBezTo>
                  <a:lnTo>
                    <a:pt x="703" y="359"/>
                  </a:lnTo>
                  <a:cubicBezTo>
                    <a:pt x="886" y="535"/>
                    <a:pt x="996" y="762"/>
                    <a:pt x="1040" y="989"/>
                  </a:cubicBez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9" name="Google Shape;129;p3"/>
          <p:cNvGrpSpPr/>
          <p:nvPr/>
        </p:nvGrpSpPr>
        <p:grpSpPr>
          <a:xfrm rot="1107510">
            <a:off x="7609289" y="4602880"/>
            <a:ext cx="446641" cy="401302"/>
            <a:chOff x="4880520" y="4627406"/>
            <a:chExt cx="446666" cy="401324"/>
          </a:xfrm>
        </p:grpSpPr>
        <p:sp>
          <p:nvSpPr>
            <p:cNvPr id="130" name="Google Shape;130;p3"/>
            <p:cNvSpPr/>
            <p:nvPr/>
          </p:nvSpPr>
          <p:spPr>
            <a:xfrm rot="53098">
              <a:off x="5196073" y="4628405"/>
              <a:ext cx="130193" cy="120224"/>
            </a:xfrm>
            <a:custGeom>
              <a:rect b="b" l="l" r="r" t="t"/>
              <a:pathLst>
                <a:path extrusionOk="0" h="2002" w="2168">
                  <a:moveTo>
                    <a:pt x="511" y="1"/>
                  </a:moveTo>
                  <a:cubicBezTo>
                    <a:pt x="498" y="1"/>
                    <a:pt x="484" y="2"/>
                    <a:pt x="469" y="6"/>
                  </a:cubicBezTo>
                  <a:cubicBezTo>
                    <a:pt x="103" y="86"/>
                    <a:pt x="1" y="1367"/>
                    <a:pt x="1" y="1367"/>
                  </a:cubicBezTo>
                  <a:cubicBezTo>
                    <a:pt x="1" y="1367"/>
                    <a:pt x="285" y="2002"/>
                    <a:pt x="495" y="2002"/>
                  </a:cubicBezTo>
                  <a:cubicBezTo>
                    <a:pt x="506" y="2002"/>
                    <a:pt x="517" y="2000"/>
                    <a:pt x="528" y="1996"/>
                  </a:cubicBezTo>
                  <a:cubicBezTo>
                    <a:pt x="740" y="1923"/>
                    <a:pt x="2167" y="1587"/>
                    <a:pt x="1999" y="1213"/>
                  </a:cubicBezTo>
                  <a:cubicBezTo>
                    <a:pt x="1949" y="1102"/>
                    <a:pt x="1845" y="1063"/>
                    <a:pt x="1724" y="1063"/>
                  </a:cubicBezTo>
                  <a:cubicBezTo>
                    <a:pt x="1441" y="1063"/>
                    <a:pt x="1062" y="1279"/>
                    <a:pt x="1062" y="1279"/>
                  </a:cubicBezTo>
                  <a:cubicBezTo>
                    <a:pt x="1062" y="1279"/>
                    <a:pt x="1706" y="781"/>
                    <a:pt x="1443" y="518"/>
                  </a:cubicBezTo>
                  <a:cubicBezTo>
                    <a:pt x="1398" y="472"/>
                    <a:pt x="1344" y="453"/>
                    <a:pt x="1286" y="453"/>
                  </a:cubicBezTo>
                  <a:cubicBezTo>
                    <a:pt x="1011" y="453"/>
                    <a:pt x="638" y="877"/>
                    <a:pt x="638" y="877"/>
                  </a:cubicBezTo>
                  <a:cubicBezTo>
                    <a:pt x="638" y="877"/>
                    <a:pt x="819" y="1"/>
                    <a:pt x="5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" name="Google Shape;131;p3"/>
            <p:cNvSpPr/>
            <p:nvPr/>
          </p:nvSpPr>
          <p:spPr>
            <a:xfrm rot="53098">
              <a:off x="5207675" y="4686694"/>
              <a:ext cx="41796" cy="40475"/>
            </a:xfrm>
            <a:custGeom>
              <a:rect b="b" l="l" r="r" t="t"/>
              <a:pathLst>
                <a:path extrusionOk="0" fill="none" h="674" w="696">
                  <a:moveTo>
                    <a:pt x="696" y="0"/>
                  </a:moveTo>
                  <a:lnTo>
                    <a:pt x="0" y="673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" name="Google Shape;132;p3"/>
            <p:cNvSpPr/>
            <p:nvPr/>
          </p:nvSpPr>
          <p:spPr>
            <a:xfrm rot="53098">
              <a:off x="5208684" y="4675491"/>
              <a:ext cx="12371" cy="40896"/>
            </a:xfrm>
            <a:custGeom>
              <a:rect b="b" l="l" r="r" t="t"/>
              <a:pathLst>
                <a:path extrusionOk="0" fill="none" h="681" w="206">
                  <a:moveTo>
                    <a:pt x="206" y="0"/>
                  </a:moveTo>
                  <a:lnTo>
                    <a:pt x="1" y="68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" name="Google Shape;133;p3"/>
            <p:cNvSpPr/>
            <p:nvPr/>
          </p:nvSpPr>
          <p:spPr>
            <a:xfrm rot="53098">
              <a:off x="5223285" y="4711917"/>
              <a:ext cx="33929" cy="14112"/>
            </a:xfrm>
            <a:custGeom>
              <a:rect b="b" l="l" r="r" t="t"/>
              <a:pathLst>
                <a:path extrusionOk="0" fill="none" h="235" w="565">
                  <a:moveTo>
                    <a:pt x="564" y="0"/>
                  </a:moveTo>
                  <a:lnTo>
                    <a:pt x="1" y="234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" name="Google Shape;134;p3"/>
            <p:cNvSpPr/>
            <p:nvPr/>
          </p:nvSpPr>
          <p:spPr>
            <a:xfrm rot="53098">
              <a:off x="4881440" y="4907568"/>
              <a:ext cx="130133" cy="120164"/>
            </a:xfrm>
            <a:custGeom>
              <a:rect b="b" l="l" r="r" t="t"/>
              <a:pathLst>
                <a:path extrusionOk="0" h="2001" w="2167">
                  <a:moveTo>
                    <a:pt x="1669" y="1"/>
                  </a:moveTo>
                  <a:cubicBezTo>
                    <a:pt x="1659" y="1"/>
                    <a:pt x="1649" y="2"/>
                    <a:pt x="1640" y="5"/>
                  </a:cubicBezTo>
                  <a:cubicBezTo>
                    <a:pt x="1427" y="78"/>
                    <a:pt x="0" y="415"/>
                    <a:pt x="169" y="788"/>
                  </a:cubicBezTo>
                  <a:cubicBezTo>
                    <a:pt x="219" y="897"/>
                    <a:pt x="322" y="935"/>
                    <a:pt x="442" y="935"/>
                  </a:cubicBezTo>
                  <a:cubicBezTo>
                    <a:pt x="726" y="935"/>
                    <a:pt x="1105" y="722"/>
                    <a:pt x="1105" y="722"/>
                  </a:cubicBezTo>
                  <a:lnTo>
                    <a:pt x="1105" y="722"/>
                  </a:lnTo>
                  <a:cubicBezTo>
                    <a:pt x="1105" y="722"/>
                    <a:pt x="461" y="1220"/>
                    <a:pt x="725" y="1483"/>
                  </a:cubicBezTo>
                  <a:cubicBezTo>
                    <a:pt x="770" y="1530"/>
                    <a:pt x="823" y="1549"/>
                    <a:pt x="881" y="1549"/>
                  </a:cubicBezTo>
                  <a:cubicBezTo>
                    <a:pt x="1156" y="1549"/>
                    <a:pt x="1530" y="1125"/>
                    <a:pt x="1530" y="1125"/>
                  </a:cubicBezTo>
                  <a:lnTo>
                    <a:pt x="1530" y="1125"/>
                  </a:lnTo>
                  <a:cubicBezTo>
                    <a:pt x="1530" y="1125"/>
                    <a:pt x="1348" y="2001"/>
                    <a:pt x="1656" y="2001"/>
                  </a:cubicBezTo>
                  <a:cubicBezTo>
                    <a:pt x="1670" y="2001"/>
                    <a:pt x="1683" y="1999"/>
                    <a:pt x="1698" y="1996"/>
                  </a:cubicBezTo>
                  <a:cubicBezTo>
                    <a:pt x="2064" y="1915"/>
                    <a:pt x="2167" y="634"/>
                    <a:pt x="2167" y="634"/>
                  </a:cubicBezTo>
                  <a:cubicBezTo>
                    <a:pt x="2167" y="634"/>
                    <a:pt x="1880" y="1"/>
                    <a:pt x="166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" name="Google Shape;135;p3"/>
            <p:cNvSpPr/>
            <p:nvPr/>
          </p:nvSpPr>
          <p:spPr>
            <a:xfrm rot="53098">
              <a:off x="4961356" y="4921141"/>
              <a:ext cx="40956" cy="40896"/>
            </a:xfrm>
            <a:custGeom>
              <a:rect b="b" l="l" r="r" t="t"/>
              <a:pathLst>
                <a:path extrusionOk="0" fill="none" h="681" w="682">
                  <a:moveTo>
                    <a:pt x="1" y="681"/>
                  </a:moveTo>
                  <a:lnTo>
                    <a:pt x="682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" name="Google Shape;136;p3"/>
            <p:cNvSpPr/>
            <p:nvPr/>
          </p:nvSpPr>
          <p:spPr>
            <a:xfrm rot="53098">
              <a:off x="4989780" y="4931442"/>
              <a:ext cx="11530" cy="41376"/>
            </a:xfrm>
            <a:custGeom>
              <a:rect b="b" l="l" r="r" t="t"/>
              <a:pathLst>
                <a:path extrusionOk="0" fill="none" h="689" w="192">
                  <a:moveTo>
                    <a:pt x="1" y="689"/>
                  </a:moveTo>
                  <a:lnTo>
                    <a:pt x="191" y="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" name="Google Shape;137;p3"/>
            <p:cNvSpPr/>
            <p:nvPr/>
          </p:nvSpPr>
          <p:spPr>
            <a:xfrm rot="53098">
              <a:off x="4953193" y="4922277"/>
              <a:ext cx="33509" cy="14533"/>
            </a:xfrm>
            <a:custGeom>
              <a:rect b="b" l="l" r="r" t="t"/>
              <a:pathLst>
                <a:path extrusionOk="0" fill="none" h="242" w="558">
                  <a:moveTo>
                    <a:pt x="1" y="242"/>
                  </a:moveTo>
                  <a:lnTo>
                    <a:pt x="557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" name="Google Shape;138;p3"/>
            <p:cNvSpPr/>
            <p:nvPr/>
          </p:nvSpPr>
          <p:spPr>
            <a:xfrm rot="53098">
              <a:off x="4966675" y="4697470"/>
              <a:ext cx="276120" cy="259726"/>
            </a:xfrm>
            <a:custGeom>
              <a:rect b="b" l="l" r="r" t="t"/>
              <a:pathLst>
                <a:path extrusionOk="0" h="4325" w="4598">
                  <a:moveTo>
                    <a:pt x="3243" y="0"/>
                  </a:moveTo>
                  <a:cubicBezTo>
                    <a:pt x="2932" y="0"/>
                    <a:pt x="2622" y="117"/>
                    <a:pt x="2387" y="353"/>
                  </a:cubicBezTo>
                  <a:lnTo>
                    <a:pt x="491" y="2226"/>
                  </a:lnTo>
                  <a:cubicBezTo>
                    <a:pt x="8" y="2702"/>
                    <a:pt x="1" y="3478"/>
                    <a:pt x="476" y="3961"/>
                  </a:cubicBezTo>
                  <a:cubicBezTo>
                    <a:pt x="715" y="4204"/>
                    <a:pt x="1029" y="4324"/>
                    <a:pt x="1345" y="4324"/>
                  </a:cubicBezTo>
                  <a:cubicBezTo>
                    <a:pt x="1657" y="4324"/>
                    <a:pt x="1970" y="4205"/>
                    <a:pt x="2211" y="3968"/>
                  </a:cubicBezTo>
                  <a:lnTo>
                    <a:pt x="4107" y="2102"/>
                  </a:lnTo>
                  <a:cubicBezTo>
                    <a:pt x="4590" y="1626"/>
                    <a:pt x="4597" y="850"/>
                    <a:pt x="4121" y="367"/>
                  </a:cubicBezTo>
                  <a:cubicBezTo>
                    <a:pt x="3881" y="123"/>
                    <a:pt x="3562" y="0"/>
                    <a:pt x="32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" name="Google Shape;139;p3"/>
            <p:cNvSpPr/>
            <p:nvPr/>
          </p:nvSpPr>
          <p:spPr>
            <a:xfrm rot="53098">
              <a:off x="5020878" y="4863432"/>
              <a:ext cx="78308" cy="78308"/>
            </a:xfrm>
            <a:custGeom>
              <a:rect b="b" l="l" r="r" t="t"/>
              <a:pathLst>
                <a:path extrusionOk="0" fill="none" h="1304" w="1304">
                  <a:moveTo>
                    <a:pt x="1069" y="1076"/>
                  </a:moveTo>
                  <a:cubicBezTo>
                    <a:pt x="835" y="1303"/>
                    <a:pt x="462" y="1303"/>
                    <a:pt x="235" y="1069"/>
                  </a:cubicBezTo>
                  <a:cubicBezTo>
                    <a:pt x="1" y="835"/>
                    <a:pt x="8" y="462"/>
                    <a:pt x="235" y="235"/>
                  </a:cubicBezTo>
                  <a:cubicBezTo>
                    <a:pt x="469" y="0"/>
                    <a:pt x="843" y="8"/>
                    <a:pt x="1077" y="235"/>
                  </a:cubicBezTo>
                  <a:cubicBezTo>
                    <a:pt x="1304" y="469"/>
                    <a:pt x="1304" y="842"/>
                    <a:pt x="1069" y="1076"/>
                  </a:cubicBezTo>
                  <a:close/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" name="Google Shape;140;p3"/>
            <p:cNvSpPr/>
            <p:nvPr/>
          </p:nvSpPr>
          <p:spPr>
            <a:xfrm rot="53098">
              <a:off x="5029701" y="4750960"/>
              <a:ext cx="70862" cy="70381"/>
            </a:xfrm>
            <a:custGeom>
              <a:rect b="b" l="l" r="r" t="t"/>
              <a:pathLst>
                <a:path extrusionOk="0" fill="none" h="1172" w="1180">
                  <a:moveTo>
                    <a:pt x="1" y="784"/>
                  </a:moveTo>
                  <a:cubicBezTo>
                    <a:pt x="30" y="842"/>
                    <a:pt x="59" y="894"/>
                    <a:pt x="111" y="938"/>
                  </a:cubicBezTo>
                  <a:cubicBezTo>
                    <a:pt x="338" y="1172"/>
                    <a:pt x="711" y="1172"/>
                    <a:pt x="945" y="945"/>
                  </a:cubicBezTo>
                  <a:cubicBezTo>
                    <a:pt x="1179" y="718"/>
                    <a:pt x="1179" y="337"/>
                    <a:pt x="952" y="110"/>
                  </a:cubicBezTo>
                  <a:cubicBezTo>
                    <a:pt x="901" y="59"/>
                    <a:pt x="850" y="23"/>
                    <a:pt x="791" y="1"/>
                  </a:cubicBez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" name="Google Shape;141;p3"/>
            <p:cNvSpPr/>
            <p:nvPr/>
          </p:nvSpPr>
          <p:spPr>
            <a:xfrm rot="53098">
              <a:off x="5158255" y="4698807"/>
              <a:ext cx="60292" cy="38734"/>
            </a:xfrm>
            <a:custGeom>
              <a:rect b="b" l="l" r="r" t="t"/>
              <a:pathLst>
                <a:path extrusionOk="0" fill="none" h="645" w="1004">
                  <a:moveTo>
                    <a:pt x="1" y="0"/>
                  </a:moveTo>
                  <a:cubicBezTo>
                    <a:pt x="1" y="147"/>
                    <a:pt x="59" y="293"/>
                    <a:pt x="169" y="410"/>
                  </a:cubicBezTo>
                  <a:cubicBezTo>
                    <a:pt x="396" y="644"/>
                    <a:pt x="769" y="644"/>
                    <a:pt x="1003" y="418"/>
                  </a:cubicBez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" name="Google Shape;142;p3"/>
            <p:cNvSpPr/>
            <p:nvPr/>
          </p:nvSpPr>
          <p:spPr>
            <a:xfrm rot="53098">
              <a:off x="5148290" y="4786199"/>
              <a:ext cx="73023" cy="73504"/>
            </a:xfrm>
            <a:custGeom>
              <a:rect b="b" l="l" r="r" t="t"/>
              <a:pathLst>
                <a:path extrusionOk="0" fill="none" h="1224" w="1216">
                  <a:moveTo>
                    <a:pt x="1216" y="484"/>
                  </a:moveTo>
                  <a:cubicBezTo>
                    <a:pt x="1186" y="396"/>
                    <a:pt x="1142" y="308"/>
                    <a:pt x="1069" y="235"/>
                  </a:cubicBezTo>
                  <a:cubicBezTo>
                    <a:pt x="842" y="1"/>
                    <a:pt x="469" y="1"/>
                    <a:pt x="235" y="228"/>
                  </a:cubicBezTo>
                  <a:cubicBezTo>
                    <a:pt x="0" y="455"/>
                    <a:pt x="0" y="835"/>
                    <a:pt x="227" y="1062"/>
                  </a:cubicBezTo>
                  <a:cubicBezTo>
                    <a:pt x="308" y="1143"/>
                    <a:pt x="403" y="1194"/>
                    <a:pt x="498" y="1223"/>
                  </a:cubicBez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" name="Google Shape;143;p3"/>
            <p:cNvSpPr/>
            <p:nvPr/>
          </p:nvSpPr>
          <p:spPr>
            <a:xfrm rot="53098">
              <a:off x="4973125" y="4889839"/>
              <a:ext cx="62454" cy="65097"/>
            </a:xfrm>
            <a:custGeom>
              <a:rect b="b" l="l" r="r" t="t"/>
              <a:pathLst>
                <a:path extrusionOk="0" fill="none" h="1084" w="1040">
                  <a:moveTo>
                    <a:pt x="1040" y="1084"/>
                  </a:moveTo>
                  <a:cubicBezTo>
                    <a:pt x="783" y="1047"/>
                    <a:pt x="542" y="930"/>
                    <a:pt x="344" y="732"/>
                  </a:cubicBezTo>
                  <a:lnTo>
                    <a:pt x="344" y="732"/>
                  </a:lnTo>
                  <a:cubicBezTo>
                    <a:pt x="139" y="527"/>
                    <a:pt x="30" y="264"/>
                    <a:pt x="0" y="0"/>
                  </a:cubicBez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" name="Google Shape;144;p3"/>
            <p:cNvSpPr/>
            <p:nvPr/>
          </p:nvSpPr>
          <p:spPr>
            <a:xfrm rot="53098">
              <a:off x="5173040" y="4699473"/>
              <a:ext cx="62454" cy="59392"/>
            </a:xfrm>
            <a:custGeom>
              <a:rect b="b" l="l" r="r" t="t"/>
              <a:pathLst>
                <a:path extrusionOk="0" fill="none" h="989" w="1040">
                  <a:moveTo>
                    <a:pt x="0" y="1"/>
                  </a:moveTo>
                  <a:cubicBezTo>
                    <a:pt x="257" y="37"/>
                    <a:pt x="505" y="154"/>
                    <a:pt x="703" y="359"/>
                  </a:cubicBezTo>
                  <a:lnTo>
                    <a:pt x="703" y="359"/>
                  </a:lnTo>
                  <a:cubicBezTo>
                    <a:pt x="886" y="535"/>
                    <a:pt x="996" y="762"/>
                    <a:pt x="1040" y="989"/>
                  </a:cubicBez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5" name="Google Shape;145;p3"/>
          <p:cNvGrpSpPr/>
          <p:nvPr/>
        </p:nvGrpSpPr>
        <p:grpSpPr>
          <a:xfrm>
            <a:off x="8631973" y="3238463"/>
            <a:ext cx="354442" cy="292678"/>
            <a:chOff x="3254260" y="484550"/>
            <a:chExt cx="354442" cy="292678"/>
          </a:xfrm>
        </p:grpSpPr>
        <p:sp>
          <p:nvSpPr>
            <p:cNvPr id="146" name="Google Shape;146;p3"/>
            <p:cNvSpPr/>
            <p:nvPr/>
          </p:nvSpPr>
          <p:spPr>
            <a:xfrm rot="3599942">
              <a:off x="3500391" y="656093"/>
              <a:ext cx="92196" cy="90445"/>
            </a:xfrm>
            <a:custGeom>
              <a:rect b="b" l="l" r="r" t="t"/>
              <a:pathLst>
                <a:path extrusionOk="0" h="1552" w="1582">
                  <a:moveTo>
                    <a:pt x="693" y="1"/>
                  </a:moveTo>
                  <a:cubicBezTo>
                    <a:pt x="395" y="1"/>
                    <a:pt x="1" y="917"/>
                    <a:pt x="1" y="917"/>
                  </a:cubicBezTo>
                  <a:cubicBezTo>
                    <a:pt x="1" y="917"/>
                    <a:pt x="59" y="1532"/>
                    <a:pt x="235" y="1532"/>
                  </a:cubicBezTo>
                  <a:cubicBezTo>
                    <a:pt x="311" y="1532"/>
                    <a:pt x="559" y="1552"/>
                    <a:pt x="820" y="1552"/>
                  </a:cubicBezTo>
                  <a:cubicBezTo>
                    <a:pt x="1187" y="1552"/>
                    <a:pt x="1581" y="1512"/>
                    <a:pt x="1560" y="1319"/>
                  </a:cubicBezTo>
                  <a:cubicBezTo>
                    <a:pt x="1543" y="1136"/>
                    <a:pt x="1319" y="1096"/>
                    <a:pt x="1123" y="1096"/>
                  </a:cubicBezTo>
                  <a:cubicBezTo>
                    <a:pt x="967" y="1096"/>
                    <a:pt x="828" y="1122"/>
                    <a:pt x="828" y="1122"/>
                  </a:cubicBezTo>
                  <a:cubicBezTo>
                    <a:pt x="828" y="1122"/>
                    <a:pt x="1450" y="909"/>
                    <a:pt x="1318" y="646"/>
                  </a:cubicBezTo>
                  <a:cubicBezTo>
                    <a:pt x="1282" y="567"/>
                    <a:pt x="1207" y="539"/>
                    <a:pt x="1119" y="539"/>
                  </a:cubicBezTo>
                  <a:cubicBezTo>
                    <a:pt x="906" y="539"/>
                    <a:pt x="615" y="704"/>
                    <a:pt x="615" y="704"/>
                  </a:cubicBezTo>
                  <a:cubicBezTo>
                    <a:pt x="615" y="704"/>
                    <a:pt x="1011" y="31"/>
                    <a:pt x="711" y="2"/>
                  </a:cubicBezTo>
                  <a:cubicBezTo>
                    <a:pt x="705" y="1"/>
                    <a:pt x="699" y="1"/>
                    <a:pt x="6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" name="Google Shape;147;p3"/>
            <p:cNvSpPr/>
            <p:nvPr/>
          </p:nvSpPr>
          <p:spPr>
            <a:xfrm rot="3599942">
              <a:off x="3493228" y="677910"/>
              <a:ext cx="52509" cy="24359"/>
            </a:xfrm>
            <a:custGeom>
              <a:rect b="b" l="l" r="r" t="t"/>
              <a:pathLst>
                <a:path extrusionOk="0" fill="none" h="418" w="901">
                  <a:moveTo>
                    <a:pt x="900" y="1"/>
                  </a:moveTo>
                  <a:lnTo>
                    <a:pt x="0" y="418"/>
                  </a:ln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" name="Google Shape;148;p3"/>
            <p:cNvSpPr/>
            <p:nvPr/>
          </p:nvSpPr>
          <p:spPr>
            <a:xfrm rot="3599942">
              <a:off x="3514716" y="657444"/>
              <a:ext cx="25235" cy="34558"/>
            </a:xfrm>
            <a:custGeom>
              <a:rect b="b" l="l" r="r" t="t"/>
              <a:pathLst>
                <a:path extrusionOk="0" fill="none" h="593" w="433">
                  <a:moveTo>
                    <a:pt x="432" y="0"/>
                  </a:moveTo>
                  <a:lnTo>
                    <a:pt x="0" y="593"/>
                  </a:ln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" name="Google Shape;149;p3"/>
            <p:cNvSpPr/>
            <p:nvPr/>
          </p:nvSpPr>
          <p:spPr>
            <a:xfrm rot="3599942">
              <a:off x="3491618" y="702934"/>
              <a:ext cx="36307" cy="2214"/>
            </a:xfrm>
            <a:custGeom>
              <a:rect b="b" l="l" r="r" t="t"/>
              <a:pathLst>
                <a:path extrusionOk="0" fill="none" h="38" w="623">
                  <a:moveTo>
                    <a:pt x="623" y="1"/>
                  </a:moveTo>
                  <a:lnTo>
                    <a:pt x="1" y="37"/>
                  </a:ln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" name="Google Shape;150;p3"/>
            <p:cNvSpPr/>
            <p:nvPr/>
          </p:nvSpPr>
          <p:spPr>
            <a:xfrm rot="3599942">
              <a:off x="3270522" y="511183"/>
              <a:ext cx="92313" cy="90852"/>
            </a:xfrm>
            <a:custGeom>
              <a:rect b="b" l="l" r="r" t="t"/>
              <a:pathLst>
                <a:path extrusionOk="0" h="1559" w="1584">
                  <a:moveTo>
                    <a:pt x="762" y="0"/>
                  </a:moveTo>
                  <a:cubicBezTo>
                    <a:pt x="396" y="0"/>
                    <a:pt x="0" y="40"/>
                    <a:pt x="17" y="233"/>
                  </a:cubicBezTo>
                  <a:cubicBezTo>
                    <a:pt x="38" y="416"/>
                    <a:pt x="264" y="456"/>
                    <a:pt x="460" y="456"/>
                  </a:cubicBezTo>
                  <a:cubicBezTo>
                    <a:pt x="618" y="456"/>
                    <a:pt x="757" y="430"/>
                    <a:pt x="757" y="430"/>
                  </a:cubicBezTo>
                  <a:lnTo>
                    <a:pt x="757" y="430"/>
                  </a:lnTo>
                  <a:cubicBezTo>
                    <a:pt x="757" y="430"/>
                    <a:pt x="135" y="642"/>
                    <a:pt x="259" y="913"/>
                  </a:cubicBezTo>
                  <a:cubicBezTo>
                    <a:pt x="297" y="989"/>
                    <a:pt x="371" y="1015"/>
                    <a:pt x="457" y="1015"/>
                  </a:cubicBezTo>
                  <a:cubicBezTo>
                    <a:pt x="674" y="1015"/>
                    <a:pt x="969" y="847"/>
                    <a:pt x="969" y="847"/>
                  </a:cubicBezTo>
                  <a:lnTo>
                    <a:pt x="969" y="847"/>
                  </a:lnTo>
                  <a:cubicBezTo>
                    <a:pt x="969" y="847"/>
                    <a:pt x="574" y="1521"/>
                    <a:pt x="874" y="1557"/>
                  </a:cubicBezTo>
                  <a:cubicBezTo>
                    <a:pt x="878" y="1558"/>
                    <a:pt x="883" y="1558"/>
                    <a:pt x="887" y="1558"/>
                  </a:cubicBezTo>
                  <a:cubicBezTo>
                    <a:pt x="1186" y="1558"/>
                    <a:pt x="1584" y="635"/>
                    <a:pt x="1584" y="635"/>
                  </a:cubicBezTo>
                  <a:cubicBezTo>
                    <a:pt x="1584" y="635"/>
                    <a:pt x="1525" y="20"/>
                    <a:pt x="1342" y="20"/>
                  </a:cubicBezTo>
                  <a:cubicBezTo>
                    <a:pt x="1269" y="20"/>
                    <a:pt x="1023" y="0"/>
                    <a:pt x="76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" name="Google Shape;151;p3"/>
            <p:cNvSpPr/>
            <p:nvPr/>
          </p:nvSpPr>
          <p:spPr>
            <a:xfrm rot="3599942">
              <a:off x="3320840" y="557455"/>
              <a:ext cx="52509" cy="23951"/>
            </a:xfrm>
            <a:custGeom>
              <a:rect b="b" l="l" r="r" t="t"/>
              <a:pathLst>
                <a:path extrusionOk="0" fill="none" h="411" w="901">
                  <a:moveTo>
                    <a:pt x="0" y="410"/>
                  </a:moveTo>
                  <a:lnTo>
                    <a:pt x="901" y="1"/>
                  </a:ln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" name="Google Shape;152;p3"/>
            <p:cNvSpPr/>
            <p:nvPr/>
          </p:nvSpPr>
          <p:spPr>
            <a:xfrm rot="3599942">
              <a:off x="3326426" y="567607"/>
              <a:ext cx="25235" cy="34616"/>
            </a:xfrm>
            <a:custGeom>
              <a:rect b="b" l="l" r="r" t="t"/>
              <a:pathLst>
                <a:path extrusionOk="0" fill="none" h="594" w="433">
                  <a:moveTo>
                    <a:pt x="0" y="593"/>
                  </a:moveTo>
                  <a:lnTo>
                    <a:pt x="432" y="1"/>
                  </a:ln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" name="Google Shape;153;p3"/>
            <p:cNvSpPr/>
            <p:nvPr/>
          </p:nvSpPr>
          <p:spPr>
            <a:xfrm rot="3599942">
              <a:off x="3338406" y="554493"/>
              <a:ext cx="36366" cy="2156"/>
            </a:xfrm>
            <a:custGeom>
              <a:rect b="b" l="l" r="r" t="t"/>
              <a:pathLst>
                <a:path extrusionOk="0" fill="none" h="37" w="624">
                  <a:moveTo>
                    <a:pt x="1" y="37"/>
                  </a:moveTo>
                  <a:lnTo>
                    <a:pt x="623" y="0"/>
                  </a:ln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" name="Google Shape;154;p3"/>
            <p:cNvSpPr/>
            <p:nvPr/>
          </p:nvSpPr>
          <p:spPr>
            <a:xfrm rot="3599942">
              <a:off x="3319121" y="532578"/>
              <a:ext cx="224430" cy="196624"/>
            </a:xfrm>
            <a:custGeom>
              <a:rect b="b" l="l" r="r" t="t"/>
              <a:pathLst>
                <a:path extrusionOk="0" h="3374" w="3851">
                  <a:moveTo>
                    <a:pt x="1929" y="0"/>
                  </a:moveTo>
                  <a:cubicBezTo>
                    <a:pt x="1681" y="0"/>
                    <a:pt x="1430" y="55"/>
                    <a:pt x="1193" y="172"/>
                  </a:cubicBezTo>
                  <a:cubicBezTo>
                    <a:pt x="352" y="574"/>
                    <a:pt x="0" y="1584"/>
                    <a:pt x="410" y="2426"/>
                  </a:cubicBezTo>
                  <a:cubicBezTo>
                    <a:pt x="704" y="3024"/>
                    <a:pt x="1305" y="3373"/>
                    <a:pt x="1929" y="3373"/>
                  </a:cubicBezTo>
                  <a:cubicBezTo>
                    <a:pt x="2177" y="3373"/>
                    <a:pt x="2428" y="3318"/>
                    <a:pt x="2665" y="3202"/>
                  </a:cubicBezTo>
                  <a:cubicBezTo>
                    <a:pt x="3499" y="2799"/>
                    <a:pt x="3850" y="1789"/>
                    <a:pt x="3448" y="948"/>
                  </a:cubicBezTo>
                  <a:cubicBezTo>
                    <a:pt x="3154" y="350"/>
                    <a:pt x="2553" y="0"/>
                    <a:pt x="192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" name="Google Shape;155;p3"/>
            <p:cNvSpPr/>
            <p:nvPr/>
          </p:nvSpPr>
          <p:spPr>
            <a:xfrm rot="3599942">
              <a:off x="3343929" y="536993"/>
              <a:ext cx="34151" cy="79838"/>
            </a:xfrm>
            <a:custGeom>
              <a:rect b="b" l="l" r="r" t="t"/>
              <a:pathLst>
                <a:path extrusionOk="0" fill="none" h="1370" w="586">
                  <a:moveTo>
                    <a:pt x="586" y="1369"/>
                  </a:moveTo>
                  <a:cubicBezTo>
                    <a:pt x="417" y="1223"/>
                    <a:pt x="286" y="1047"/>
                    <a:pt x="183" y="842"/>
                  </a:cubicBezTo>
                  <a:cubicBezTo>
                    <a:pt x="51" y="571"/>
                    <a:pt x="0" y="279"/>
                    <a:pt x="15" y="0"/>
                  </a:cubicBez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" name="Google Shape;156;p3"/>
            <p:cNvSpPr/>
            <p:nvPr/>
          </p:nvSpPr>
          <p:spPr>
            <a:xfrm rot="3599942">
              <a:off x="3485044" y="643055"/>
              <a:ext cx="36774" cy="78556"/>
            </a:xfrm>
            <a:custGeom>
              <a:rect b="b" l="l" r="r" t="t"/>
              <a:pathLst>
                <a:path extrusionOk="0" fill="none" h="1348" w="631">
                  <a:moveTo>
                    <a:pt x="1" y="1"/>
                  </a:moveTo>
                  <a:cubicBezTo>
                    <a:pt x="184" y="147"/>
                    <a:pt x="338" y="338"/>
                    <a:pt x="455" y="565"/>
                  </a:cubicBezTo>
                  <a:cubicBezTo>
                    <a:pt x="572" y="821"/>
                    <a:pt x="630" y="1084"/>
                    <a:pt x="623" y="1348"/>
                  </a:cubicBez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7" name="Google Shape;157;p3"/>
          <p:cNvGrpSpPr/>
          <p:nvPr/>
        </p:nvGrpSpPr>
        <p:grpSpPr>
          <a:xfrm>
            <a:off x="1632825" y="246829"/>
            <a:ext cx="332489" cy="217319"/>
            <a:chOff x="3657362" y="522242"/>
            <a:chExt cx="332489" cy="217319"/>
          </a:xfrm>
        </p:grpSpPr>
        <p:sp>
          <p:nvSpPr>
            <p:cNvPr id="158" name="Google Shape;158;p3"/>
            <p:cNvSpPr/>
            <p:nvPr/>
          </p:nvSpPr>
          <p:spPr>
            <a:xfrm>
              <a:off x="3897652" y="522242"/>
              <a:ext cx="92199" cy="90447"/>
            </a:xfrm>
            <a:custGeom>
              <a:rect b="b" l="l" r="r" t="t"/>
              <a:pathLst>
                <a:path extrusionOk="0" h="1552" w="1582">
                  <a:moveTo>
                    <a:pt x="693" y="1"/>
                  </a:moveTo>
                  <a:cubicBezTo>
                    <a:pt x="395" y="1"/>
                    <a:pt x="1" y="917"/>
                    <a:pt x="1" y="917"/>
                  </a:cubicBezTo>
                  <a:cubicBezTo>
                    <a:pt x="1" y="917"/>
                    <a:pt x="59" y="1532"/>
                    <a:pt x="235" y="1532"/>
                  </a:cubicBezTo>
                  <a:cubicBezTo>
                    <a:pt x="311" y="1532"/>
                    <a:pt x="559" y="1552"/>
                    <a:pt x="820" y="1552"/>
                  </a:cubicBezTo>
                  <a:cubicBezTo>
                    <a:pt x="1187" y="1552"/>
                    <a:pt x="1581" y="1512"/>
                    <a:pt x="1560" y="1319"/>
                  </a:cubicBezTo>
                  <a:cubicBezTo>
                    <a:pt x="1543" y="1136"/>
                    <a:pt x="1319" y="1096"/>
                    <a:pt x="1123" y="1096"/>
                  </a:cubicBezTo>
                  <a:cubicBezTo>
                    <a:pt x="967" y="1096"/>
                    <a:pt x="828" y="1122"/>
                    <a:pt x="828" y="1122"/>
                  </a:cubicBezTo>
                  <a:cubicBezTo>
                    <a:pt x="828" y="1122"/>
                    <a:pt x="1450" y="909"/>
                    <a:pt x="1318" y="646"/>
                  </a:cubicBezTo>
                  <a:cubicBezTo>
                    <a:pt x="1282" y="567"/>
                    <a:pt x="1207" y="539"/>
                    <a:pt x="1119" y="539"/>
                  </a:cubicBezTo>
                  <a:cubicBezTo>
                    <a:pt x="906" y="539"/>
                    <a:pt x="615" y="704"/>
                    <a:pt x="615" y="704"/>
                  </a:cubicBezTo>
                  <a:cubicBezTo>
                    <a:pt x="615" y="704"/>
                    <a:pt x="1011" y="31"/>
                    <a:pt x="711" y="2"/>
                  </a:cubicBezTo>
                  <a:cubicBezTo>
                    <a:pt x="705" y="1"/>
                    <a:pt x="699" y="1"/>
                    <a:pt x="69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" name="Google Shape;159;p3"/>
            <p:cNvSpPr/>
            <p:nvPr/>
          </p:nvSpPr>
          <p:spPr>
            <a:xfrm>
              <a:off x="3894272" y="573061"/>
              <a:ext cx="52510" cy="24360"/>
            </a:xfrm>
            <a:custGeom>
              <a:rect b="b" l="l" r="r" t="t"/>
              <a:pathLst>
                <a:path extrusionOk="0" fill="none" h="418" w="901">
                  <a:moveTo>
                    <a:pt x="900" y="1"/>
                  </a:moveTo>
                  <a:lnTo>
                    <a:pt x="0" y="418"/>
                  </a:ln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" name="Google Shape;160;p3"/>
            <p:cNvSpPr/>
            <p:nvPr/>
          </p:nvSpPr>
          <p:spPr>
            <a:xfrm>
              <a:off x="3898526" y="553479"/>
              <a:ext cx="25235" cy="34559"/>
            </a:xfrm>
            <a:custGeom>
              <a:rect b="b" l="l" r="r" t="t"/>
              <a:pathLst>
                <a:path extrusionOk="0" fill="none" h="593" w="433">
                  <a:moveTo>
                    <a:pt x="432" y="0"/>
                  </a:moveTo>
                  <a:lnTo>
                    <a:pt x="0" y="593"/>
                  </a:ln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" name="Google Shape;161;p3"/>
            <p:cNvSpPr/>
            <p:nvPr/>
          </p:nvSpPr>
          <p:spPr>
            <a:xfrm>
              <a:off x="3909599" y="599519"/>
              <a:ext cx="36308" cy="2215"/>
            </a:xfrm>
            <a:custGeom>
              <a:rect b="b" l="l" r="r" t="t"/>
              <a:pathLst>
                <a:path extrusionOk="0" fill="none" h="38" w="623">
                  <a:moveTo>
                    <a:pt x="623" y="1"/>
                  </a:moveTo>
                  <a:lnTo>
                    <a:pt x="1" y="37"/>
                  </a:ln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" name="Google Shape;162;p3"/>
            <p:cNvSpPr/>
            <p:nvPr/>
          </p:nvSpPr>
          <p:spPr>
            <a:xfrm>
              <a:off x="3657362" y="648706"/>
              <a:ext cx="92316" cy="90855"/>
            </a:xfrm>
            <a:custGeom>
              <a:rect b="b" l="l" r="r" t="t"/>
              <a:pathLst>
                <a:path extrusionOk="0" h="1559" w="1584">
                  <a:moveTo>
                    <a:pt x="762" y="0"/>
                  </a:moveTo>
                  <a:cubicBezTo>
                    <a:pt x="396" y="0"/>
                    <a:pt x="0" y="40"/>
                    <a:pt x="17" y="233"/>
                  </a:cubicBezTo>
                  <a:cubicBezTo>
                    <a:pt x="38" y="416"/>
                    <a:pt x="264" y="456"/>
                    <a:pt x="460" y="456"/>
                  </a:cubicBezTo>
                  <a:cubicBezTo>
                    <a:pt x="618" y="456"/>
                    <a:pt x="757" y="430"/>
                    <a:pt x="757" y="430"/>
                  </a:cubicBezTo>
                  <a:lnTo>
                    <a:pt x="757" y="430"/>
                  </a:lnTo>
                  <a:cubicBezTo>
                    <a:pt x="757" y="430"/>
                    <a:pt x="135" y="642"/>
                    <a:pt x="259" y="913"/>
                  </a:cubicBezTo>
                  <a:cubicBezTo>
                    <a:pt x="297" y="989"/>
                    <a:pt x="371" y="1015"/>
                    <a:pt x="457" y="1015"/>
                  </a:cubicBezTo>
                  <a:cubicBezTo>
                    <a:pt x="674" y="1015"/>
                    <a:pt x="969" y="847"/>
                    <a:pt x="969" y="847"/>
                  </a:cubicBezTo>
                  <a:lnTo>
                    <a:pt x="969" y="847"/>
                  </a:lnTo>
                  <a:cubicBezTo>
                    <a:pt x="969" y="847"/>
                    <a:pt x="574" y="1521"/>
                    <a:pt x="874" y="1557"/>
                  </a:cubicBezTo>
                  <a:cubicBezTo>
                    <a:pt x="878" y="1558"/>
                    <a:pt x="883" y="1558"/>
                    <a:pt x="887" y="1558"/>
                  </a:cubicBezTo>
                  <a:cubicBezTo>
                    <a:pt x="1186" y="1558"/>
                    <a:pt x="1584" y="635"/>
                    <a:pt x="1584" y="635"/>
                  </a:cubicBezTo>
                  <a:cubicBezTo>
                    <a:pt x="1584" y="635"/>
                    <a:pt x="1525" y="20"/>
                    <a:pt x="1342" y="20"/>
                  </a:cubicBezTo>
                  <a:cubicBezTo>
                    <a:pt x="1269" y="20"/>
                    <a:pt x="1023" y="0"/>
                    <a:pt x="76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" name="Google Shape;163;p3"/>
            <p:cNvSpPr/>
            <p:nvPr/>
          </p:nvSpPr>
          <p:spPr>
            <a:xfrm>
              <a:off x="3703579" y="662227"/>
              <a:ext cx="52510" cy="23952"/>
            </a:xfrm>
            <a:custGeom>
              <a:rect b="b" l="l" r="r" t="t"/>
              <a:pathLst>
                <a:path extrusionOk="0" fill="none" h="411" w="901">
                  <a:moveTo>
                    <a:pt x="0" y="410"/>
                  </a:moveTo>
                  <a:lnTo>
                    <a:pt x="901" y="1"/>
                  </a:ln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" name="Google Shape;164;p3"/>
            <p:cNvSpPr/>
            <p:nvPr/>
          </p:nvSpPr>
          <p:spPr>
            <a:xfrm>
              <a:off x="3726599" y="671610"/>
              <a:ext cx="25235" cy="34617"/>
            </a:xfrm>
            <a:custGeom>
              <a:rect b="b" l="l" r="r" t="t"/>
              <a:pathLst>
                <a:path extrusionOk="0" fill="none" h="594" w="433">
                  <a:moveTo>
                    <a:pt x="0" y="593"/>
                  </a:moveTo>
                  <a:lnTo>
                    <a:pt x="432" y="1"/>
                  </a:ln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" name="Google Shape;165;p3"/>
            <p:cNvSpPr/>
            <p:nvPr/>
          </p:nvSpPr>
          <p:spPr>
            <a:xfrm>
              <a:off x="3704394" y="657973"/>
              <a:ext cx="36367" cy="2156"/>
            </a:xfrm>
            <a:custGeom>
              <a:rect b="b" l="l" r="r" t="t"/>
              <a:pathLst>
                <a:path extrusionOk="0" fill="none" h="37" w="624">
                  <a:moveTo>
                    <a:pt x="1" y="37"/>
                  </a:moveTo>
                  <a:lnTo>
                    <a:pt x="623" y="0"/>
                  </a:ln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" name="Google Shape;166;p3"/>
            <p:cNvSpPr/>
            <p:nvPr/>
          </p:nvSpPr>
          <p:spPr>
            <a:xfrm>
              <a:off x="3712962" y="533664"/>
              <a:ext cx="224436" cy="196628"/>
            </a:xfrm>
            <a:custGeom>
              <a:rect b="b" l="l" r="r" t="t"/>
              <a:pathLst>
                <a:path extrusionOk="0" h="3374" w="3851">
                  <a:moveTo>
                    <a:pt x="1929" y="0"/>
                  </a:moveTo>
                  <a:cubicBezTo>
                    <a:pt x="1681" y="0"/>
                    <a:pt x="1430" y="55"/>
                    <a:pt x="1193" y="172"/>
                  </a:cubicBezTo>
                  <a:cubicBezTo>
                    <a:pt x="352" y="574"/>
                    <a:pt x="0" y="1584"/>
                    <a:pt x="410" y="2426"/>
                  </a:cubicBezTo>
                  <a:cubicBezTo>
                    <a:pt x="704" y="3024"/>
                    <a:pt x="1305" y="3373"/>
                    <a:pt x="1929" y="3373"/>
                  </a:cubicBezTo>
                  <a:cubicBezTo>
                    <a:pt x="2177" y="3373"/>
                    <a:pt x="2428" y="3318"/>
                    <a:pt x="2665" y="3202"/>
                  </a:cubicBezTo>
                  <a:cubicBezTo>
                    <a:pt x="3499" y="2799"/>
                    <a:pt x="3850" y="1789"/>
                    <a:pt x="3448" y="948"/>
                  </a:cubicBezTo>
                  <a:cubicBezTo>
                    <a:pt x="3154" y="350"/>
                    <a:pt x="2553" y="0"/>
                    <a:pt x="192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" name="Google Shape;167;p3"/>
            <p:cNvSpPr/>
            <p:nvPr/>
          </p:nvSpPr>
          <p:spPr>
            <a:xfrm>
              <a:off x="3726191" y="625978"/>
              <a:ext cx="34152" cy="79840"/>
            </a:xfrm>
            <a:custGeom>
              <a:rect b="b" l="l" r="r" t="t"/>
              <a:pathLst>
                <a:path extrusionOk="0" fill="none" h="1370" w="586">
                  <a:moveTo>
                    <a:pt x="586" y="1369"/>
                  </a:moveTo>
                  <a:cubicBezTo>
                    <a:pt x="417" y="1223"/>
                    <a:pt x="286" y="1047"/>
                    <a:pt x="183" y="842"/>
                  </a:cubicBezTo>
                  <a:cubicBezTo>
                    <a:pt x="51" y="571"/>
                    <a:pt x="0" y="279"/>
                    <a:pt x="15" y="0"/>
                  </a:cubicBez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" name="Google Shape;168;p3"/>
            <p:cNvSpPr/>
            <p:nvPr/>
          </p:nvSpPr>
          <p:spPr>
            <a:xfrm>
              <a:off x="3887395" y="555985"/>
              <a:ext cx="36775" cy="78558"/>
            </a:xfrm>
            <a:custGeom>
              <a:rect b="b" l="l" r="r" t="t"/>
              <a:pathLst>
                <a:path extrusionOk="0" fill="none" h="1348" w="631">
                  <a:moveTo>
                    <a:pt x="1" y="1"/>
                  </a:moveTo>
                  <a:cubicBezTo>
                    <a:pt x="184" y="147"/>
                    <a:pt x="338" y="338"/>
                    <a:pt x="455" y="565"/>
                  </a:cubicBezTo>
                  <a:cubicBezTo>
                    <a:pt x="572" y="821"/>
                    <a:pt x="630" y="1084"/>
                    <a:pt x="623" y="1348"/>
                  </a:cubicBez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9" name="Google Shape;169;p3"/>
          <p:cNvGrpSpPr/>
          <p:nvPr/>
        </p:nvGrpSpPr>
        <p:grpSpPr>
          <a:xfrm>
            <a:off x="8672010" y="595600"/>
            <a:ext cx="354442" cy="292678"/>
            <a:chOff x="4493785" y="454288"/>
            <a:chExt cx="354442" cy="292678"/>
          </a:xfrm>
        </p:grpSpPr>
        <p:sp>
          <p:nvSpPr>
            <p:cNvPr id="170" name="Google Shape;170;p3"/>
            <p:cNvSpPr/>
            <p:nvPr/>
          </p:nvSpPr>
          <p:spPr>
            <a:xfrm rot="3599942">
              <a:off x="4739916" y="625830"/>
              <a:ext cx="92196" cy="90445"/>
            </a:xfrm>
            <a:custGeom>
              <a:rect b="b" l="l" r="r" t="t"/>
              <a:pathLst>
                <a:path extrusionOk="0" h="1552" w="1582">
                  <a:moveTo>
                    <a:pt x="693" y="1"/>
                  </a:moveTo>
                  <a:cubicBezTo>
                    <a:pt x="395" y="1"/>
                    <a:pt x="1" y="917"/>
                    <a:pt x="1" y="917"/>
                  </a:cubicBezTo>
                  <a:cubicBezTo>
                    <a:pt x="1" y="917"/>
                    <a:pt x="59" y="1532"/>
                    <a:pt x="235" y="1532"/>
                  </a:cubicBezTo>
                  <a:cubicBezTo>
                    <a:pt x="311" y="1532"/>
                    <a:pt x="559" y="1552"/>
                    <a:pt x="820" y="1552"/>
                  </a:cubicBezTo>
                  <a:cubicBezTo>
                    <a:pt x="1187" y="1552"/>
                    <a:pt x="1581" y="1512"/>
                    <a:pt x="1560" y="1319"/>
                  </a:cubicBezTo>
                  <a:cubicBezTo>
                    <a:pt x="1543" y="1136"/>
                    <a:pt x="1319" y="1096"/>
                    <a:pt x="1123" y="1096"/>
                  </a:cubicBezTo>
                  <a:cubicBezTo>
                    <a:pt x="967" y="1096"/>
                    <a:pt x="828" y="1122"/>
                    <a:pt x="828" y="1122"/>
                  </a:cubicBezTo>
                  <a:cubicBezTo>
                    <a:pt x="828" y="1122"/>
                    <a:pt x="1450" y="909"/>
                    <a:pt x="1318" y="646"/>
                  </a:cubicBezTo>
                  <a:cubicBezTo>
                    <a:pt x="1282" y="567"/>
                    <a:pt x="1207" y="539"/>
                    <a:pt x="1119" y="539"/>
                  </a:cubicBezTo>
                  <a:cubicBezTo>
                    <a:pt x="906" y="539"/>
                    <a:pt x="615" y="704"/>
                    <a:pt x="615" y="704"/>
                  </a:cubicBezTo>
                  <a:cubicBezTo>
                    <a:pt x="615" y="704"/>
                    <a:pt x="1011" y="31"/>
                    <a:pt x="711" y="2"/>
                  </a:cubicBezTo>
                  <a:cubicBezTo>
                    <a:pt x="705" y="1"/>
                    <a:pt x="699" y="1"/>
                    <a:pt x="6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" name="Google Shape;171;p3"/>
            <p:cNvSpPr/>
            <p:nvPr/>
          </p:nvSpPr>
          <p:spPr>
            <a:xfrm rot="3599942">
              <a:off x="4732753" y="647648"/>
              <a:ext cx="52509" cy="24359"/>
            </a:xfrm>
            <a:custGeom>
              <a:rect b="b" l="l" r="r" t="t"/>
              <a:pathLst>
                <a:path extrusionOk="0" fill="none" h="418" w="901">
                  <a:moveTo>
                    <a:pt x="900" y="1"/>
                  </a:moveTo>
                  <a:lnTo>
                    <a:pt x="0" y="418"/>
                  </a:ln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" name="Google Shape;172;p3"/>
            <p:cNvSpPr/>
            <p:nvPr/>
          </p:nvSpPr>
          <p:spPr>
            <a:xfrm rot="3599942">
              <a:off x="4754241" y="627182"/>
              <a:ext cx="25235" cy="34558"/>
            </a:xfrm>
            <a:custGeom>
              <a:rect b="b" l="l" r="r" t="t"/>
              <a:pathLst>
                <a:path extrusionOk="0" fill="none" h="593" w="433">
                  <a:moveTo>
                    <a:pt x="432" y="0"/>
                  </a:moveTo>
                  <a:lnTo>
                    <a:pt x="0" y="593"/>
                  </a:ln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" name="Google Shape;173;p3"/>
            <p:cNvSpPr/>
            <p:nvPr/>
          </p:nvSpPr>
          <p:spPr>
            <a:xfrm rot="3599942">
              <a:off x="4731143" y="672671"/>
              <a:ext cx="36307" cy="2214"/>
            </a:xfrm>
            <a:custGeom>
              <a:rect b="b" l="l" r="r" t="t"/>
              <a:pathLst>
                <a:path extrusionOk="0" fill="none" h="38" w="623">
                  <a:moveTo>
                    <a:pt x="623" y="1"/>
                  </a:moveTo>
                  <a:lnTo>
                    <a:pt x="1" y="37"/>
                  </a:ln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" name="Google Shape;174;p3"/>
            <p:cNvSpPr/>
            <p:nvPr/>
          </p:nvSpPr>
          <p:spPr>
            <a:xfrm rot="3599942">
              <a:off x="4510047" y="480920"/>
              <a:ext cx="92313" cy="90852"/>
            </a:xfrm>
            <a:custGeom>
              <a:rect b="b" l="l" r="r" t="t"/>
              <a:pathLst>
                <a:path extrusionOk="0" h="1559" w="1584">
                  <a:moveTo>
                    <a:pt x="762" y="0"/>
                  </a:moveTo>
                  <a:cubicBezTo>
                    <a:pt x="396" y="0"/>
                    <a:pt x="0" y="40"/>
                    <a:pt x="17" y="233"/>
                  </a:cubicBezTo>
                  <a:cubicBezTo>
                    <a:pt x="38" y="416"/>
                    <a:pt x="264" y="456"/>
                    <a:pt x="460" y="456"/>
                  </a:cubicBezTo>
                  <a:cubicBezTo>
                    <a:pt x="618" y="456"/>
                    <a:pt x="757" y="430"/>
                    <a:pt x="757" y="430"/>
                  </a:cubicBezTo>
                  <a:lnTo>
                    <a:pt x="757" y="430"/>
                  </a:lnTo>
                  <a:cubicBezTo>
                    <a:pt x="757" y="430"/>
                    <a:pt x="135" y="642"/>
                    <a:pt x="259" y="913"/>
                  </a:cubicBezTo>
                  <a:cubicBezTo>
                    <a:pt x="297" y="989"/>
                    <a:pt x="371" y="1015"/>
                    <a:pt x="457" y="1015"/>
                  </a:cubicBezTo>
                  <a:cubicBezTo>
                    <a:pt x="674" y="1015"/>
                    <a:pt x="969" y="847"/>
                    <a:pt x="969" y="847"/>
                  </a:cubicBezTo>
                  <a:lnTo>
                    <a:pt x="969" y="847"/>
                  </a:lnTo>
                  <a:cubicBezTo>
                    <a:pt x="969" y="847"/>
                    <a:pt x="574" y="1521"/>
                    <a:pt x="874" y="1557"/>
                  </a:cubicBezTo>
                  <a:cubicBezTo>
                    <a:pt x="878" y="1558"/>
                    <a:pt x="883" y="1558"/>
                    <a:pt x="887" y="1558"/>
                  </a:cubicBezTo>
                  <a:cubicBezTo>
                    <a:pt x="1186" y="1558"/>
                    <a:pt x="1584" y="635"/>
                    <a:pt x="1584" y="635"/>
                  </a:cubicBezTo>
                  <a:cubicBezTo>
                    <a:pt x="1584" y="635"/>
                    <a:pt x="1525" y="20"/>
                    <a:pt x="1342" y="20"/>
                  </a:cubicBezTo>
                  <a:cubicBezTo>
                    <a:pt x="1269" y="20"/>
                    <a:pt x="1023" y="0"/>
                    <a:pt x="7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" name="Google Shape;175;p3"/>
            <p:cNvSpPr/>
            <p:nvPr/>
          </p:nvSpPr>
          <p:spPr>
            <a:xfrm rot="3599942">
              <a:off x="4560365" y="527193"/>
              <a:ext cx="52509" cy="23951"/>
            </a:xfrm>
            <a:custGeom>
              <a:rect b="b" l="l" r="r" t="t"/>
              <a:pathLst>
                <a:path extrusionOk="0" fill="none" h="411" w="901">
                  <a:moveTo>
                    <a:pt x="0" y="410"/>
                  </a:moveTo>
                  <a:lnTo>
                    <a:pt x="901" y="1"/>
                  </a:ln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" name="Google Shape;176;p3"/>
            <p:cNvSpPr/>
            <p:nvPr/>
          </p:nvSpPr>
          <p:spPr>
            <a:xfrm rot="3599942">
              <a:off x="4565951" y="537344"/>
              <a:ext cx="25235" cy="34616"/>
            </a:xfrm>
            <a:custGeom>
              <a:rect b="b" l="l" r="r" t="t"/>
              <a:pathLst>
                <a:path extrusionOk="0" fill="none" h="594" w="433">
                  <a:moveTo>
                    <a:pt x="0" y="593"/>
                  </a:moveTo>
                  <a:lnTo>
                    <a:pt x="432" y="1"/>
                  </a:ln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" name="Google Shape;177;p3"/>
            <p:cNvSpPr/>
            <p:nvPr/>
          </p:nvSpPr>
          <p:spPr>
            <a:xfrm rot="3599942">
              <a:off x="4577931" y="524230"/>
              <a:ext cx="36366" cy="2156"/>
            </a:xfrm>
            <a:custGeom>
              <a:rect b="b" l="l" r="r" t="t"/>
              <a:pathLst>
                <a:path extrusionOk="0" fill="none" h="37" w="624">
                  <a:moveTo>
                    <a:pt x="1" y="37"/>
                  </a:moveTo>
                  <a:lnTo>
                    <a:pt x="623" y="0"/>
                  </a:ln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" name="Google Shape;178;p3"/>
            <p:cNvSpPr/>
            <p:nvPr/>
          </p:nvSpPr>
          <p:spPr>
            <a:xfrm rot="3599942">
              <a:off x="4558646" y="502315"/>
              <a:ext cx="224430" cy="196624"/>
            </a:xfrm>
            <a:custGeom>
              <a:rect b="b" l="l" r="r" t="t"/>
              <a:pathLst>
                <a:path extrusionOk="0" h="3374" w="3851">
                  <a:moveTo>
                    <a:pt x="1929" y="0"/>
                  </a:moveTo>
                  <a:cubicBezTo>
                    <a:pt x="1681" y="0"/>
                    <a:pt x="1430" y="55"/>
                    <a:pt x="1193" y="172"/>
                  </a:cubicBezTo>
                  <a:cubicBezTo>
                    <a:pt x="352" y="574"/>
                    <a:pt x="0" y="1584"/>
                    <a:pt x="410" y="2426"/>
                  </a:cubicBezTo>
                  <a:cubicBezTo>
                    <a:pt x="704" y="3024"/>
                    <a:pt x="1305" y="3373"/>
                    <a:pt x="1929" y="3373"/>
                  </a:cubicBezTo>
                  <a:cubicBezTo>
                    <a:pt x="2177" y="3373"/>
                    <a:pt x="2428" y="3318"/>
                    <a:pt x="2665" y="3202"/>
                  </a:cubicBezTo>
                  <a:cubicBezTo>
                    <a:pt x="3499" y="2799"/>
                    <a:pt x="3850" y="1789"/>
                    <a:pt x="3448" y="948"/>
                  </a:cubicBezTo>
                  <a:cubicBezTo>
                    <a:pt x="3154" y="350"/>
                    <a:pt x="2553" y="0"/>
                    <a:pt x="19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" name="Google Shape;179;p3"/>
            <p:cNvSpPr/>
            <p:nvPr/>
          </p:nvSpPr>
          <p:spPr>
            <a:xfrm rot="3599942">
              <a:off x="4583454" y="506731"/>
              <a:ext cx="34151" cy="79838"/>
            </a:xfrm>
            <a:custGeom>
              <a:rect b="b" l="l" r="r" t="t"/>
              <a:pathLst>
                <a:path extrusionOk="0" fill="none" h="1370" w="586">
                  <a:moveTo>
                    <a:pt x="586" y="1369"/>
                  </a:moveTo>
                  <a:cubicBezTo>
                    <a:pt x="417" y="1223"/>
                    <a:pt x="286" y="1047"/>
                    <a:pt x="183" y="842"/>
                  </a:cubicBezTo>
                  <a:cubicBezTo>
                    <a:pt x="51" y="571"/>
                    <a:pt x="0" y="279"/>
                    <a:pt x="15" y="0"/>
                  </a:cubicBez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" name="Google Shape;180;p3"/>
            <p:cNvSpPr/>
            <p:nvPr/>
          </p:nvSpPr>
          <p:spPr>
            <a:xfrm rot="3599942">
              <a:off x="4724569" y="612793"/>
              <a:ext cx="36774" cy="78556"/>
            </a:xfrm>
            <a:custGeom>
              <a:rect b="b" l="l" r="r" t="t"/>
              <a:pathLst>
                <a:path extrusionOk="0" fill="none" h="1348" w="631">
                  <a:moveTo>
                    <a:pt x="1" y="1"/>
                  </a:moveTo>
                  <a:cubicBezTo>
                    <a:pt x="184" y="147"/>
                    <a:pt x="338" y="338"/>
                    <a:pt x="455" y="565"/>
                  </a:cubicBezTo>
                  <a:cubicBezTo>
                    <a:pt x="572" y="821"/>
                    <a:pt x="630" y="1084"/>
                    <a:pt x="623" y="1348"/>
                  </a:cubicBez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1" name="Google Shape;181;p3"/>
          <p:cNvGrpSpPr/>
          <p:nvPr/>
        </p:nvGrpSpPr>
        <p:grpSpPr>
          <a:xfrm rot="6504901">
            <a:off x="4280274" y="237208"/>
            <a:ext cx="446669" cy="401327"/>
            <a:chOff x="3730345" y="-82219"/>
            <a:chExt cx="446666" cy="401324"/>
          </a:xfrm>
        </p:grpSpPr>
        <p:sp>
          <p:nvSpPr>
            <p:cNvPr id="182" name="Google Shape;182;p3"/>
            <p:cNvSpPr/>
            <p:nvPr/>
          </p:nvSpPr>
          <p:spPr>
            <a:xfrm rot="53098">
              <a:off x="4045898" y="-81220"/>
              <a:ext cx="130193" cy="120224"/>
            </a:xfrm>
            <a:custGeom>
              <a:rect b="b" l="l" r="r" t="t"/>
              <a:pathLst>
                <a:path extrusionOk="0" h="2002" w="2168">
                  <a:moveTo>
                    <a:pt x="511" y="1"/>
                  </a:moveTo>
                  <a:cubicBezTo>
                    <a:pt x="498" y="1"/>
                    <a:pt x="484" y="2"/>
                    <a:pt x="469" y="6"/>
                  </a:cubicBezTo>
                  <a:cubicBezTo>
                    <a:pt x="103" y="86"/>
                    <a:pt x="1" y="1367"/>
                    <a:pt x="1" y="1367"/>
                  </a:cubicBezTo>
                  <a:cubicBezTo>
                    <a:pt x="1" y="1367"/>
                    <a:pt x="285" y="2002"/>
                    <a:pt x="495" y="2002"/>
                  </a:cubicBezTo>
                  <a:cubicBezTo>
                    <a:pt x="506" y="2002"/>
                    <a:pt x="517" y="2000"/>
                    <a:pt x="528" y="1996"/>
                  </a:cubicBezTo>
                  <a:cubicBezTo>
                    <a:pt x="740" y="1923"/>
                    <a:pt x="2167" y="1587"/>
                    <a:pt x="1999" y="1213"/>
                  </a:cubicBezTo>
                  <a:cubicBezTo>
                    <a:pt x="1949" y="1102"/>
                    <a:pt x="1845" y="1063"/>
                    <a:pt x="1724" y="1063"/>
                  </a:cubicBezTo>
                  <a:cubicBezTo>
                    <a:pt x="1441" y="1063"/>
                    <a:pt x="1062" y="1279"/>
                    <a:pt x="1062" y="1279"/>
                  </a:cubicBezTo>
                  <a:cubicBezTo>
                    <a:pt x="1062" y="1279"/>
                    <a:pt x="1706" y="781"/>
                    <a:pt x="1443" y="518"/>
                  </a:cubicBezTo>
                  <a:cubicBezTo>
                    <a:pt x="1398" y="472"/>
                    <a:pt x="1344" y="453"/>
                    <a:pt x="1286" y="453"/>
                  </a:cubicBezTo>
                  <a:cubicBezTo>
                    <a:pt x="1011" y="453"/>
                    <a:pt x="638" y="877"/>
                    <a:pt x="638" y="877"/>
                  </a:cubicBezTo>
                  <a:cubicBezTo>
                    <a:pt x="638" y="877"/>
                    <a:pt x="819" y="1"/>
                    <a:pt x="5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" name="Google Shape;183;p3"/>
            <p:cNvSpPr/>
            <p:nvPr/>
          </p:nvSpPr>
          <p:spPr>
            <a:xfrm rot="53098">
              <a:off x="4057500" y="-22931"/>
              <a:ext cx="41796" cy="40475"/>
            </a:xfrm>
            <a:custGeom>
              <a:rect b="b" l="l" r="r" t="t"/>
              <a:pathLst>
                <a:path extrusionOk="0" fill="none" h="674" w="696">
                  <a:moveTo>
                    <a:pt x="696" y="0"/>
                  </a:moveTo>
                  <a:lnTo>
                    <a:pt x="0" y="673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" name="Google Shape;184;p3"/>
            <p:cNvSpPr/>
            <p:nvPr/>
          </p:nvSpPr>
          <p:spPr>
            <a:xfrm rot="53098">
              <a:off x="4058509" y="-34134"/>
              <a:ext cx="12371" cy="40896"/>
            </a:xfrm>
            <a:custGeom>
              <a:rect b="b" l="l" r="r" t="t"/>
              <a:pathLst>
                <a:path extrusionOk="0" fill="none" h="681" w="206">
                  <a:moveTo>
                    <a:pt x="206" y="0"/>
                  </a:moveTo>
                  <a:lnTo>
                    <a:pt x="1" y="68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" name="Google Shape;185;p3"/>
            <p:cNvSpPr/>
            <p:nvPr/>
          </p:nvSpPr>
          <p:spPr>
            <a:xfrm rot="53098">
              <a:off x="4073110" y="2292"/>
              <a:ext cx="33929" cy="14112"/>
            </a:xfrm>
            <a:custGeom>
              <a:rect b="b" l="l" r="r" t="t"/>
              <a:pathLst>
                <a:path extrusionOk="0" fill="none" h="235" w="565">
                  <a:moveTo>
                    <a:pt x="564" y="0"/>
                  </a:moveTo>
                  <a:lnTo>
                    <a:pt x="1" y="234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" name="Google Shape;186;p3"/>
            <p:cNvSpPr/>
            <p:nvPr/>
          </p:nvSpPr>
          <p:spPr>
            <a:xfrm rot="53098">
              <a:off x="3731265" y="197943"/>
              <a:ext cx="130133" cy="120164"/>
            </a:xfrm>
            <a:custGeom>
              <a:rect b="b" l="l" r="r" t="t"/>
              <a:pathLst>
                <a:path extrusionOk="0" h="2001" w="2167">
                  <a:moveTo>
                    <a:pt x="1669" y="1"/>
                  </a:moveTo>
                  <a:cubicBezTo>
                    <a:pt x="1659" y="1"/>
                    <a:pt x="1649" y="2"/>
                    <a:pt x="1640" y="5"/>
                  </a:cubicBezTo>
                  <a:cubicBezTo>
                    <a:pt x="1427" y="78"/>
                    <a:pt x="0" y="415"/>
                    <a:pt x="169" y="788"/>
                  </a:cubicBezTo>
                  <a:cubicBezTo>
                    <a:pt x="219" y="897"/>
                    <a:pt x="322" y="935"/>
                    <a:pt x="442" y="935"/>
                  </a:cubicBezTo>
                  <a:cubicBezTo>
                    <a:pt x="726" y="935"/>
                    <a:pt x="1105" y="722"/>
                    <a:pt x="1105" y="722"/>
                  </a:cubicBezTo>
                  <a:lnTo>
                    <a:pt x="1105" y="722"/>
                  </a:lnTo>
                  <a:cubicBezTo>
                    <a:pt x="1105" y="722"/>
                    <a:pt x="461" y="1220"/>
                    <a:pt x="725" y="1483"/>
                  </a:cubicBezTo>
                  <a:cubicBezTo>
                    <a:pt x="770" y="1530"/>
                    <a:pt x="823" y="1549"/>
                    <a:pt x="881" y="1549"/>
                  </a:cubicBezTo>
                  <a:cubicBezTo>
                    <a:pt x="1156" y="1549"/>
                    <a:pt x="1530" y="1125"/>
                    <a:pt x="1530" y="1125"/>
                  </a:cubicBezTo>
                  <a:lnTo>
                    <a:pt x="1530" y="1125"/>
                  </a:lnTo>
                  <a:cubicBezTo>
                    <a:pt x="1530" y="1125"/>
                    <a:pt x="1348" y="2001"/>
                    <a:pt x="1656" y="2001"/>
                  </a:cubicBezTo>
                  <a:cubicBezTo>
                    <a:pt x="1670" y="2001"/>
                    <a:pt x="1683" y="1999"/>
                    <a:pt x="1698" y="1996"/>
                  </a:cubicBezTo>
                  <a:cubicBezTo>
                    <a:pt x="2064" y="1915"/>
                    <a:pt x="2167" y="634"/>
                    <a:pt x="2167" y="634"/>
                  </a:cubicBezTo>
                  <a:cubicBezTo>
                    <a:pt x="2167" y="634"/>
                    <a:pt x="1880" y="1"/>
                    <a:pt x="166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" name="Google Shape;187;p3"/>
            <p:cNvSpPr/>
            <p:nvPr/>
          </p:nvSpPr>
          <p:spPr>
            <a:xfrm rot="53098">
              <a:off x="3811181" y="211516"/>
              <a:ext cx="40956" cy="40896"/>
            </a:xfrm>
            <a:custGeom>
              <a:rect b="b" l="l" r="r" t="t"/>
              <a:pathLst>
                <a:path extrusionOk="0" fill="none" h="681" w="682">
                  <a:moveTo>
                    <a:pt x="1" y="681"/>
                  </a:moveTo>
                  <a:lnTo>
                    <a:pt x="682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" name="Google Shape;188;p3"/>
            <p:cNvSpPr/>
            <p:nvPr/>
          </p:nvSpPr>
          <p:spPr>
            <a:xfrm rot="53098">
              <a:off x="3839605" y="221817"/>
              <a:ext cx="11530" cy="41376"/>
            </a:xfrm>
            <a:custGeom>
              <a:rect b="b" l="l" r="r" t="t"/>
              <a:pathLst>
                <a:path extrusionOk="0" fill="none" h="689" w="192">
                  <a:moveTo>
                    <a:pt x="1" y="689"/>
                  </a:moveTo>
                  <a:lnTo>
                    <a:pt x="191" y="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" name="Google Shape;189;p3"/>
            <p:cNvSpPr/>
            <p:nvPr/>
          </p:nvSpPr>
          <p:spPr>
            <a:xfrm rot="53098">
              <a:off x="3803018" y="212652"/>
              <a:ext cx="33509" cy="14533"/>
            </a:xfrm>
            <a:custGeom>
              <a:rect b="b" l="l" r="r" t="t"/>
              <a:pathLst>
                <a:path extrusionOk="0" fill="none" h="242" w="558">
                  <a:moveTo>
                    <a:pt x="1" y="242"/>
                  </a:moveTo>
                  <a:lnTo>
                    <a:pt x="557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" name="Google Shape;190;p3"/>
            <p:cNvSpPr/>
            <p:nvPr/>
          </p:nvSpPr>
          <p:spPr>
            <a:xfrm rot="53098">
              <a:off x="3816500" y="-12155"/>
              <a:ext cx="276120" cy="259726"/>
            </a:xfrm>
            <a:custGeom>
              <a:rect b="b" l="l" r="r" t="t"/>
              <a:pathLst>
                <a:path extrusionOk="0" h="4325" w="4598">
                  <a:moveTo>
                    <a:pt x="3243" y="0"/>
                  </a:moveTo>
                  <a:cubicBezTo>
                    <a:pt x="2932" y="0"/>
                    <a:pt x="2622" y="117"/>
                    <a:pt x="2387" y="353"/>
                  </a:cubicBezTo>
                  <a:lnTo>
                    <a:pt x="491" y="2226"/>
                  </a:lnTo>
                  <a:cubicBezTo>
                    <a:pt x="8" y="2702"/>
                    <a:pt x="1" y="3478"/>
                    <a:pt x="476" y="3961"/>
                  </a:cubicBezTo>
                  <a:cubicBezTo>
                    <a:pt x="715" y="4204"/>
                    <a:pt x="1029" y="4324"/>
                    <a:pt x="1345" y="4324"/>
                  </a:cubicBezTo>
                  <a:cubicBezTo>
                    <a:pt x="1657" y="4324"/>
                    <a:pt x="1970" y="4205"/>
                    <a:pt x="2211" y="3968"/>
                  </a:cubicBezTo>
                  <a:lnTo>
                    <a:pt x="4107" y="2102"/>
                  </a:lnTo>
                  <a:cubicBezTo>
                    <a:pt x="4590" y="1626"/>
                    <a:pt x="4597" y="850"/>
                    <a:pt x="4121" y="367"/>
                  </a:cubicBezTo>
                  <a:cubicBezTo>
                    <a:pt x="3881" y="123"/>
                    <a:pt x="3562" y="0"/>
                    <a:pt x="32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" name="Google Shape;191;p3"/>
            <p:cNvSpPr/>
            <p:nvPr/>
          </p:nvSpPr>
          <p:spPr>
            <a:xfrm rot="53098">
              <a:off x="3870703" y="153807"/>
              <a:ext cx="78308" cy="78308"/>
            </a:xfrm>
            <a:custGeom>
              <a:rect b="b" l="l" r="r" t="t"/>
              <a:pathLst>
                <a:path extrusionOk="0" fill="none" h="1304" w="1304">
                  <a:moveTo>
                    <a:pt x="1069" y="1076"/>
                  </a:moveTo>
                  <a:cubicBezTo>
                    <a:pt x="835" y="1303"/>
                    <a:pt x="462" y="1303"/>
                    <a:pt x="235" y="1069"/>
                  </a:cubicBezTo>
                  <a:cubicBezTo>
                    <a:pt x="1" y="835"/>
                    <a:pt x="8" y="462"/>
                    <a:pt x="235" y="235"/>
                  </a:cubicBezTo>
                  <a:cubicBezTo>
                    <a:pt x="469" y="0"/>
                    <a:pt x="843" y="8"/>
                    <a:pt x="1077" y="235"/>
                  </a:cubicBezTo>
                  <a:cubicBezTo>
                    <a:pt x="1304" y="469"/>
                    <a:pt x="1304" y="842"/>
                    <a:pt x="1069" y="1076"/>
                  </a:cubicBezTo>
                  <a:close/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" name="Google Shape;192;p3"/>
            <p:cNvSpPr/>
            <p:nvPr/>
          </p:nvSpPr>
          <p:spPr>
            <a:xfrm rot="53098">
              <a:off x="3879526" y="41335"/>
              <a:ext cx="70862" cy="70381"/>
            </a:xfrm>
            <a:custGeom>
              <a:rect b="b" l="l" r="r" t="t"/>
              <a:pathLst>
                <a:path extrusionOk="0" fill="none" h="1172" w="1180">
                  <a:moveTo>
                    <a:pt x="1" y="784"/>
                  </a:moveTo>
                  <a:cubicBezTo>
                    <a:pt x="30" y="842"/>
                    <a:pt x="59" y="894"/>
                    <a:pt x="111" y="938"/>
                  </a:cubicBezTo>
                  <a:cubicBezTo>
                    <a:pt x="338" y="1172"/>
                    <a:pt x="711" y="1172"/>
                    <a:pt x="945" y="945"/>
                  </a:cubicBezTo>
                  <a:cubicBezTo>
                    <a:pt x="1179" y="718"/>
                    <a:pt x="1179" y="337"/>
                    <a:pt x="952" y="110"/>
                  </a:cubicBezTo>
                  <a:cubicBezTo>
                    <a:pt x="901" y="59"/>
                    <a:pt x="850" y="23"/>
                    <a:pt x="791" y="1"/>
                  </a:cubicBez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" name="Google Shape;193;p3"/>
            <p:cNvSpPr/>
            <p:nvPr/>
          </p:nvSpPr>
          <p:spPr>
            <a:xfrm rot="53098">
              <a:off x="4008080" y="-10818"/>
              <a:ext cx="60292" cy="38734"/>
            </a:xfrm>
            <a:custGeom>
              <a:rect b="b" l="l" r="r" t="t"/>
              <a:pathLst>
                <a:path extrusionOk="0" fill="none" h="645" w="1004">
                  <a:moveTo>
                    <a:pt x="1" y="0"/>
                  </a:moveTo>
                  <a:cubicBezTo>
                    <a:pt x="1" y="147"/>
                    <a:pt x="59" y="293"/>
                    <a:pt x="169" y="410"/>
                  </a:cubicBezTo>
                  <a:cubicBezTo>
                    <a:pt x="396" y="644"/>
                    <a:pt x="769" y="644"/>
                    <a:pt x="1003" y="418"/>
                  </a:cubicBez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" name="Google Shape;194;p3"/>
            <p:cNvSpPr/>
            <p:nvPr/>
          </p:nvSpPr>
          <p:spPr>
            <a:xfrm rot="53098">
              <a:off x="3998115" y="76574"/>
              <a:ext cx="73023" cy="73504"/>
            </a:xfrm>
            <a:custGeom>
              <a:rect b="b" l="l" r="r" t="t"/>
              <a:pathLst>
                <a:path extrusionOk="0" fill="none" h="1224" w="1216">
                  <a:moveTo>
                    <a:pt x="1216" y="484"/>
                  </a:moveTo>
                  <a:cubicBezTo>
                    <a:pt x="1186" y="396"/>
                    <a:pt x="1142" y="308"/>
                    <a:pt x="1069" y="235"/>
                  </a:cubicBezTo>
                  <a:cubicBezTo>
                    <a:pt x="842" y="1"/>
                    <a:pt x="469" y="1"/>
                    <a:pt x="235" y="228"/>
                  </a:cubicBezTo>
                  <a:cubicBezTo>
                    <a:pt x="0" y="455"/>
                    <a:pt x="0" y="835"/>
                    <a:pt x="227" y="1062"/>
                  </a:cubicBezTo>
                  <a:cubicBezTo>
                    <a:pt x="308" y="1143"/>
                    <a:pt x="403" y="1194"/>
                    <a:pt x="498" y="1223"/>
                  </a:cubicBez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" name="Google Shape;195;p3"/>
            <p:cNvSpPr/>
            <p:nvPr/>
          </p:nvSpPr>
          <p:spPr>
            <a:xfrm rot="53098">
              <a:off x="3822950" y="180214"/>
              <a:ext cx="62454" cy="65097"/>
            </a:xfrm>
            <a:custGeom>
              <a:rect b="b" l="l" r="r" t="t"/>
              <a:pathLst>
                <a:path extrusionOk="0" fill="none" h="1084" w="1040">
                  <a:moveTo>
                    <a:pt x="1040" y="1084"/>
                  </a:moveTo>
                  <a:cubicBezTo>
                    <a:pt x="783" y="1047"/>
                    <a:pt x="542" y="930"/>
                    <a:pt x="344" y="732"/>
                  </a:cubicBezTo>
                  <a:lnTo>
                    <a:pt x="344" y="732"/>
                  </a:lnTo>
                  <a:cubicBezTo>
                    <a:pt x="139" y="527"/>
                    <a:pt x="30" y="264"/>
                    <a:pt x="0" y="0"/>
                  </a:cubicBez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" name="Google Shape;196;p3"/>
            <p:cNvSpPr/>
            <p:nvPr/>
          </p:nvSpPr>
          <p:spPr>
            <a:xfrm rot="53098">
              <a:off x="4022865" y="-10152"/>
              <a:ext cx="62454" cy="59392"/>
            </a:xfrm>
            <a:custGeom>
              <a:rect b="b" l="l" r="r" t="t"/>
              <a:pathLst>
                <a:path extrusionOk="0" fill="none" h="989" w="1040">
                  <a:moveTo>
                    <a:pt x="0" y="1"/>
                  </a:moveTo>
                  <a:cubicBezTo>
                    <a:pt x="257" y="37"/>
                    <a:pt x="505" y="154"/>
                    <a:pt x="703" y="359"/>
                  </a:cubicBezTo>
                  <a:lnTo>
                    <a:pt x="703" y="359"/>
                  </a:lnTo>
                  <a:cubicBezTo>
                    <a:pt x="886" y="535"/>
                    <a:pt x="996" y="762"/>
                    <a:pt x="1040" y="989"/>
                  </a:cubicBez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 1">
  <p:cSld name="CUSTOM_6_1_1">
    <p:spTree>
      <p:nvGrpSpPr>
        <p:cNvPr id="1651" name="Shape 1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2" name="Google Shape;1652;p21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653" name="Google Shape;1653;p21"/>
          <p:cNvSpPr txBox="1"/>
          <p:nvPr>
            <p:ph idx="1" type="subTitle"/>
          </p:nvPr>
        </p:nvSpPr>
        <p:spPr>
          <a:xfrm>
            <a:off x="720001" y="3126115"/>
            <a:ext cx="2377500" cy="73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54" name="Google Shape;1654;p21"/>
          <p:cNvSpPr txBox="1"/>
          <p:nvPr>
            <p:ph idx="2" type="subTitle"/>
          </p:nvPr>
        </p:nvSpPr>
        <p:spPr>
          <a:xfrm>
            <a:off x="3383247" y="3126115"/>
            <a:ext cx="2377500" cy="73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55" name="Google Shape;1655;p21"/>
          <p:cNvSpPr txBox="1"/>
          <p:nvPr>
            <p:ph idx="3" type="subTitle"/>
          </p:nvPr>
        </p:nvSpPr>
        <p:spPr>
          <a:xfrm>
            <a:off x="6046499" y="3126115"/>
            <a:ext cx="2377500" cy="73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56" name="Google Shape;1656;p21"/>
          <p:cNvSpPr txBox="1"/>
          <p:nvPr>
            <p:ph idx="4" type="subTitle"/>
          </p:nvPr>
        </p:nvSpPr>
        <p:spPr>
          <a:xfrm>
            <a:off x="720000" y="2668913"/>
            <a:ext cx="2377500" cy="45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4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657" name="Google Shape;1657;p21"/>
          <p:cNvSpPr txBox="1"/>
          <p:nvPr>
            <p:ph idx="5" type="subTitle"/>
          </p:nvPr>
        </p:nvSpPr>
        <p:spPr>
          <a:xfrm>
            <a:off x="3383250" y="2668913"/>
            <a:ext cx="2377500" cy="45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4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658" name="Google Shape;1658;p21"/>
          <p:cNvSpPr txBox="1"/>
          <p:nvPr>
            <p:ph idx="6" type="subTitle"/>
          </p:nvPr>
        </p:nvSpPr>
        <p:spPr>
          <a:xfrm>
            <a:off x="6046500" y="2668913"/>
            <a:ext cx="2377500" cy="45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4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659" name="Google Shape;1659;p21"/>
          <p:cNvSpPr/>
          <p:nvPr/>
        </p:nvSpPr>
        <p:spPr>
          <a:xfrm flipH="1" rot="6812098">
            <a:off x="-1429962" y="-353955"/>
            <a:ext cx="3026192" cy="1653564"/>
          </a:xfrm>
          <a:custGeom>
            <a:rect b="b" l="l" r="r" t="t"/>
            <a:pathLst>
              <a:path extrusionOk="0" h="13155" w="24075">
                <a:moveTo>
                  <a:pt x="18790" y="1"/>
                </a:moveTo>
                <a:cubicBezTo>
                  <a:pt x="17976" y="1"/>
                  <a:pt x="17160" y="220"/>
                  <a:pt x="16469" y="649"/>
                </a:cubicBezTo>
                <a:cubicBezTo>
                  <a:pt x="15415" y="1307"/>
                  <a:pt x="14676" y="2383"/>
                  <a:pt x="13637" y="3049"/>
                </a:cubicBezTo>
                <a:cubicBezTo>
                  <a:pt x="13284" y="3275"/>
                  <a:pt x="12857" y="3447"/>
                  <a:pt x="12450" y="3447"/>
                </a:cubicBezTo>
                <a:cubicBezTo>
                  <a:pt x="12248" y="3447"/>
                  <a:pt x="12052" y="3405"/>
                  <a:pt x="11873" y="3306"/>
                </a:cubicBezTo>
                <a:cubicBezTo>
                  <a:pt x="11587" y="3145"/>
                  <a:pt x="11390" y="2874"/>
                  <a:pt x="11177" y="2632"/>
                </a:cubicBezTo>
                <a:cubicBezTo>
                  <a:pt x="10687" y="2061"/>
                  <a:pt x="10028" y="1607"/>
                  <a:pt x="9289" y="1476"/>
                </a:cubicBezTo>
                <a:cubicBezTo>
                  <a:pt x="9154" y="1452"/>
                  <a:pt x="9017" y="1440"/>
                  <a:pt x="8879" y="1440"/>
                </a:cubicBezTo>
                <a:cubicBezTo>
                  <a:pt x="8255" y="1440"/>
                  <a:pt x="7631" y="1684"/>
                  <a:pt x="7247" y="2164"/>
                </a:cubicBezTo>
                <a:cubicBezTo>
                  <a:pt x="6866" y="2640"/>
                  <a:pt x="6610" y="3386"/>
                  <a:pt x="6003" y="3415"/>
                </a:cubicBezTo>
                <a:cubicBezTo>
                  <a:pt x="5994" y="3416"/>
                  <a:pt x="5986" y="3416"/>
                  <a:pt x="5977" y="3416"/>
                </a:cubicBezTo>
                <a:cubicBezTo>
                  <a:pt x="5803" y="3416"/>
                  <a:pt x="5628" y="3346"/>
                  <a:pt x="5454" y="3284"/>
                </a:cubicBezTo>
                <a:cubicBezTo>
                  <a:pt x="4922" y="3090"/>
                  <a:pt x="4329" y="2945"/>
                  <a:pt x="3761" y="2945"/>
                </a:cubicBezTo>
                <a:cubicBezTo>
                  <a:pt x="3234" y="2945"/>
                  <a:pt x="2729" y="3070"/>
                  <a:pt x="2314" y="3393"/>
                </a:cubicBezTo>
                <a:cubicBezTo>
                  <a:pt x="1794" y="3803"/>
                  <a:pt x="1523" y="4440"/>
                  <a:pt x="1274" y="5048"/>
                </a:cubicBezTo>
                <a:cubicBezTo>
                  <a:pt x="791" y="6226"/>
                  <a:pt x="308" y="7419"/>
                  <a:pt x="154" y="8685"/>
                </a:cubicBezTo>
                <a:cubicBezTo>
                  <a:pt x="1" y="9988"/>
                  <a:pt x="140" y="11621"/>
                  <a:pt x="1391" y="12228"/>
                </a:cubicBezTo>
                <a:cubicBezTo>
                  <a:pt x="2921" y="12975"/>
                  <a:pt x="4775" y="12982"/>
                  <a:pt x="6441" y="12982"/>
                </a:cubicBezTo>
                <a:cubicBezTo>
                  <a:pt x="6473" y="12982"/>
                  <a:pt x="6505" y="12982"/>
                  <a:pt x="6537" y="12982"/>
                </a:cubicBezTo>
                <a:cubicBezTo>
                  <a:pt x="7915" y="12982"/>
                  <a:pt x="9295" y="13000"/>
                  <a:pt x="10677" y="13000"/>
                </a:cubicBezTo>
                <a:cubicBezTo>
                  <a:pt x="11483" y="13000"/>
                  <a:pt x="12289" y="12994"/>
                  <a:pt x="13095" y="12975"/>
                </a:cubicBezTo>
                <a:cubicBezTo>
                  <a:pt x="13146" y="12974"/>
                  <a:pt x="13197" y="12973"/>
                  <a:pt x="13248" y="12973"/>
                </a:cubicBezTo>
                <a:cubicBezTo>
                  <a:pt x="14215" y="12973"/>
                  <a:pt x="15173" y="13155"/>
                  <a:pt x="16115" y="13155"/>
                </a:cubicBezTo>
                <a:cubicBezTo>
                  <a:pt x="16839" y="13155"/>
                  <a:pt x="17554" y="13047"/>
                  <a:pt x="18255" y="12667"/>
                </a:cubicBezTo>
                <a:cubicBezTo>
                  <a:pt x="21154" y="11094"/>
                  <a:pt x="24074" y="6175"/>
                  <a:pt x="22896" y="2888"/>
                </a:cubicBezTo>
                <a:cubicBezTo>
                  <a:pt x="22889" y="2881"/>
                  <a:pt x="22889" y="2874"/>
                  <a:pt x="22881" y="2859"/>
                </a:cubicBezTo>
                <a:cubicBezTo>
                  <a:pt x="22435" y="1644"/>
                  <a:pt x="21425" y="656"/>
                  <a:pt x="20202" y="231"/>
                </a:cubicBezTo>
                <a:cubicBezTo>
                  <a:pt x="19749" y="77"/>
                  <a:pt x="19270" y="1"/>
                  <a:pt x="1879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0" name="Google Shape;1660;p21"/>
          <p:cNvSpPr/>
          <p:nvPr/>
        </p:nvSpPr>
        <p:spPr>
          <a:xfrm rot="-6300011">
            <a:off x="7567580" y="3441200"/>
            <a:ext cx="2740331" cy="1925564"/>
          </a:xfrm>
          <a:custGeom>
            <a:rect b="b" l="l" r="r" t="t"/>
            <a:pathLst>
              <a:path extrusionOk="0" h="17673" w="25151">
                <a:moveTo>
                  <a:pt x="6749" y="0"/>
                </a:moveTo>
                <a:cubicBezTo>
                  <a:pt x="5080" y="0"/>
                  <a:pt x="3460" y="393"/>
                  <a:pt x="2226" y="1478"/>
                </a:cubicBezTo>
                <a:cubicBezTo>
                  <a:pt x="330" y="3154"/>
                  <a:pt x="0" y="6323"/>
                  <a:pt x="1516" y="8351"/>
                </a:cubicBezTo>
                <a:cubicBezTo>
                  <a:pt x="2650" y="9881"/>
                  <a:pt x="4509" y="10635"/>
                  <a:pt x="6119" y="11652"/>
                </a:cubicBezTo>
                <a:cubicBezTo>
                  <a:pt x="9150" y="13555"/>
                  <a:pt x="11587" y="16593"/>
                  <a:pt x="15064" y="17456"/>
                </a:cubicBezTo>
                <a:cubicBezTo>
                  <a:pt x="15651" y="17603"/>
                  <a:pt x="16253" y="17673"/>
                  <a:pt x="16854" y="17673"/>
                </a:cubicBezTo>
                <a:cubicBezTo>
                  <a:pt x="19022" y="17673"/>
                  <a:pt x="21193" y="16762"/>
                  <a:pt x="22705" y="15209"/>
                </a:cubicBezTo>
                <a:cubicBezTo>
                  <a:pt x="25150" y="12706"/>
                  <a:pt x="22625" y="11118"/>
                  <a:pt x="21205" y="8724"/>
                </a:cubicBezTo>
                <a:cubicBezTo>
                  <a:pt x="20627" y="7758"/>
                  <a:pt x="20268" y="6660"/>
                  <a:pt x="19624" y="5731"/>
                </a:cubicBezTo>
                <a:cubicBezTo>
                  <a:pt x="18848" y="4603"/>
                  <a:pt x="17699" y="3769"/>
                  <a:pt x="16520" y="3074"/>
                </a:cubicBezTo>
                <a:cubicBezTo>
                  <a:pt x="14442" y="1837"/>
                  <a:pt x="12180" y="929"/>
                  <a:pt x="9823" y="380"/>
                </a:cubicBezTo>
                <a:cubicBezTo>
                  <a:pt x="8833" y="151"/>
                  <a:pt x="7781" y="0"/>
                  <a:pt x="674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1" name="Google Shape;1661;p21"/>
          <p:cNvSpPr/>
          <p:nvPr/>
        </p:nvSpPr>
        <p:spPr>
          <a:xfrm rot="1677768">
            <a:off x="7832942" y="4202470"/>
            <a:ext cx="730398" cy="816712"/>
          </a:xfrm>
          <a:custGeom>
            <a:rect b="b" l="l" r="r" t="t"/>
            <a:pathLst>
              <a:path extrusionOk="0" h="7342" w="6566">
                <a:moveTo>
                  <a:pt x="5073" y="0"/>
                </a:moveTo>
                <a:lnTo>
                  <a:pt x="4319" y="2277"/>
                </a:lnTo>
                <a:lnTo>
                  <a:pt x="2562" y="849"/>
                </a:lnTo>
                <a:lnTo>
                  <a:pt x="2247" y="3111"/>
                </a:lnTo>
                <a:lnTo>
                  <a:pt x="0" y="2394"/>
                </a:lnTo>
                <a:lnTo>
                  <a:pt x="2525" y="7342"/>
                </a:lnTo>
                <a:lnTo>
                  <a:pt x="6566" y="6083"/>
                </a:lnTo>
                <a:lnTo>
                  <a:pt x="5073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662" name="Google Shape;1662;p21"/>
          <p:cNvGrpSpPr/>
          <p:nvPr/>
        </p:nvGrpSpPr>
        <p:grpSpPr>
          <a:xfrm flipH="1" rot="10800000">
            <a:off x="8755977" y="2369680"/>
            <a:ext cx="440480" cy="404148"/>
            <a:chOff x="4959504" y="431212"/>
            <a:chExt cx="209543" cy="192259"/>
          </a:xfrm>
        </p:grpSpPr>
        <p:sp>
          <p:nvSpPr>
            <p:cNvPr id="1663" name="Google Shape;1663;p21"/>
            <p:cNvSpPr/>
            <p:nvPr/>
          </p:nvSpPr>
          <p:spPr>
            <a:xfrm>
              <a:off x="5107112" y="431212"/>
              <a:ext cx="61934" cy="57192"/>
            </a:xfrm>
            <a:custGeom>
              <a:rect b="b" l="l" r="r" t="t"/>
              <a:pathLst>
                <a:path extrusionOk="0" h="2002" w="2168">
                  <a:moveTo>
                    <a:pt x="511" y="1"/>
                  </a:moveTo>
                  <a:cubicBezTo>
                    <a:pt x="498" y="1"/>
                    <a:pt x="484" y="2"/>
                    <a:pt x="469" y="6"/>
                  </a:cubicBezTo>
                  <a:cubicBezTo>
                    <a:pt x="103" y="86"/>
                    <a:pt x="1" y="1367"/>
                    <a:pt x="1" y="1367"/>
                  </a:cubicBezTo>
                  <a:cubicBezTo>
                    <a:pt x="1" y="1367"/>
                    <a:pt x="285" y="2002"/>
                    <a:pt x="495" y="2002"/>
                  </a:cubicBezTo>
                  <a:cubicBezTo>
                    <a:pt x="506" y="2002"/>
                    <a:pt x="517" y="2000"/>
                    <a:pt x="528" y="1996"/>
                  </a:cubicBezTo>
                  <a:cubicBezTo>
                    <a:pt x="740" y="1923"/>
                    <a:pt x="2167" y="1587"/>
                    <a:pt x="1999" y="1213"/>
                  </a:cubicBezTo>
                  <a:cubicBezTo>
                    <a:pt x="1949" y="1102"/>
                    <a:pt x="1845" y="1063"/>
                    <a:pt x="1724" y="1063"/>
                  </a:cubicBezTo>
                  <a:cubicBezTo>
                    <a:pt x="1441" y="1063"/>
                    <a:pt x="1062" y="1279"/>
                    <a:pt x="1062" y="1279"/>
                  </a:cubicBezTo>
                  <a:cubicBezTo>
                    <a:pt x="1062" y="1279"/>
                    <a:pt x="1706" y="781"/>
                    <a:pt x="1443" y="518"/>
                  </a:cubicBezTo>
                  <a:cubicBezTo>
                    <a:pt x="1398" y="472"/>
                    <a:pt x="1344" y="453"/>
                    <a:pt x="1286" y="453"/>
                  </a:cubicBezTo>
                  <a:cubicBezTo>
                    <a:pt x="1011" y="453"/>
                    <a:pt x="638" y="877"/>
                    <a:pt x="638" y="877"/>
                  </a:cubicBezTo>
                  <a:cubicBezTo>
                    <a:pt x="638" y="877"/>
                    <a:pt x="819" y="1"/>
                    <a:pt x="5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4" name="Google Shape;1664;p21"/>
            <p:cNvSpPr/>
            <p:nvPr/>
          </p:nvSpPr>
          <p:spPr>
            <a:xfrm>
              <a:off x="5112768" y="459180"/>
              <a:ext cx="19883" cy="19254"/>
            </a:xfrm>
            <a:custGeom>
              <a:rect b="b" l="l" r="r" t="t"/>
              <a:pathLst>
                <a:path extrusionOk="0" fill="none" h="674" w="696">
                  <a:moveTo>
                    <a:pt x="696" y="0"/>
                  </a:moveTo>
                  <a:lnTo>
                    <a:pt x="0" y="673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5" name="Google Shape;1665;p21"/>
            <p:cNvSpPr/>
            <p:nvPr/>
          </p:nvSpPr>
          <p:spPr>
            <a:xfrm>
              <a:off x="5113168" y="453952"/>
              <a:ext cx="5885" cy="19454"/>
            </a:xfrm>
            <a:custGeom>
              <a:rect b="b" l="l" r="r" t="t"/>
              <a:pathLst>
                <a:path extrusionOk="0" fill="none" h="681" w="206">
                  <a:moveTo>
                    <a:pt x="206" y="0"/>
                  </a:moveTo>
                  <a:lnTo>
                    <a:pt x="1" y="68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6" name="Google Shape;1666;p21"/>
            <p:cNvSpPr/>
            <p:nvPr/>
          </p:nvSpPr>
          <p:spPr>
            <a:xfrm>
              <a:off x="5120282" y="471092"/>
              <a:ext cx="16141" cy="6713"/>
            </a:xfrm>
            <a:custGeom>
              <a:rect b="b" l="l" r="r" t="t"/>
              <a:pathLst>
                <a:path extrusionOk="0" fill="none" h="235" w="565">
                  <a:moveTo>
                    <a:pt x="564" y="0"/>
                  </a:moveTo>
                  <a:lnTo>
                    <a:pt x="1" y="234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7" name="Google Shape;1667;p21"/>
            <p:cNvSpPr/>
            <p:nvPr/>
          </p:nvSpPr>
          <p:spPr>
            <a:xfrm>
              <a:off x="4959504" y="566308"/>
              <a:ext cx="61906" cy="57164"/>
            </a:xfrm>
            <a:custGeom>
              <a:rect b="b" l="l" r="r" t="t"/>
              <a:pathLst>
                <a:path extrusionOk="0" h="2001" w="2167">
                  <a:moveTo>
                    <a:pt x="1669" y="1"/>
                  </a:moveTo>
                  <a:cubicBezTo>
                    <a:pt x="1659" y="1"/>
                    <a:pt x="1649" y="2"/>
                    <a:pt x="1640" y="5"/>
                  </a:cubicBezTo>
                  <a:cubicBezTo>
                    <a:pt x="1427" y="78"/>
                    <a:pt x="0" y="415"/>
                    <a:pt x="169" y="788"/>
                  </a:cubicBezTo>
                  <a:cubicBezTo>
                    <a:pt x="219" y="897"/>
                    <a:pt x="322" y="935"/>
                    <a:pt x="442" y="935"/>
                  </a:cubicBezTo>
                  <a:cubicBezTo>
                    <a:pt x="726" y="935"/>
                    <a:pt x="1105" y="722"/>
                    <a:pt x="1105" y="722"/>
                  </a:cubicBezTo>
                  <a:lnTo>
                    <a:pt x="1105" y="722"/>
                  </a:lnTo>
                  <a:cubicBezTo>
                    <a:pt x="1105" y="722"/>
                    <a:pt x="461" y="1220"/>
                    <a:pt x="725" y="1483"/>
                  </a:cubicBezTo>
                  <a:cubicBezTo>
                    <a:pt x="770" y="1530"/>
                    <a:pt x="823" y="1549"/>
                    <a:pt x="881" y="1549"/>
                  </a:cubicBezTo>
                  <a:cubicBezTo>
                    <a:pt x="1156" y="1549"/>
                    <a:pt x="1530" y="1125"/>
                    <a:pt x="1530" y="1125"/>
                  </a:cubicBezTo>
                  <a:lnTo>
                    <a:pt x="1530" y="1125"/>
                  </a:lnTo>
                  <a:cubicBezTo>
                    <a:pt x="1530" y="1125"/>
                    <a:pt x="1348" y="2001"/>
                    <a:pt x="1656" y="2001"/>
                  </a:cubicBezTo>
                  <a:cubicBezTo>
                    <a:pt x="1670" y="2001"/>
                    <a:pt x="1683" y="1999"/>
                    <a:pt x="1698" y="1996"/>
                  </a:cubicBezTo>
                  <a:cubicBezTo>
                    <a:pt x="2064" y="1915"/>
                    <a:pt x="2167" y="634"/>
                    <a:pt x="2167" y="634"/>
                  </a:cubicBezTo>
                  <a:cubicBezTo>
                    <a:pt x="2167" y="634"/>
                    <a:pt x="1880" y="1"/>
                    <a:pt x="16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8" name="Google Shape;1668;p21"/>
            <p:cNvSpPr/>
            <p:nvPr/>
          </p:nvSpPr>
          <p:spPr>
            <a:xfrm>
              <a:off x="4997327" y="572507"/>
              <a:ext cx="19483" cy="19454"/>
            </a:xfrm>
            <a:custGeom>
              <a:rect b="b" l="l" r="r" t="t"/>
              <a:pathLst>
                <a:path extrusionOk="0" fill="none" h="681" w="682">
                  <a:moveTo>
                    <a:pt x="1" y="681"/>
                  </a:moveTo>
                  <a:lnTo>
                    <a:pt x="682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9" name="Google Shape;1669;p21"/>
            <p:cNvSpPr/>
            <p:nvPr/>
          </p:nvSpPr>
          <p:spPr>
            <a:xfrm>
              <a:off x="5010925" y="577306"/>
              <a:ext cx="5485" cy="19683"/>
            </a:xfrm>
            <a:custGeom>
              <a:rect b="b" l="l" r="r" t="t"/>
              <a:pathLst>
                <a:path extrusionOk="0" fill="none" h="689" w="192">
                  <a:moveTo>
                    <a:pt x="1" y="689"/>
                  </a:moveTo>
                  <a:lnTo>
                    <a:pt x="191" y="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0" name="Google Shape;1670;p21"/>
            <p:cNvSpPr/>
            <p:nvPr/>
          </p:nvSpPr>
          <p:spPr>
            <a:xfrm>
              <a:off x="4993356" y="573136"/>
              <a:ext cx="15941" cy="6913"/>
            </a:xfrm>
            <a:custGeom>
              <a:rect b="b" l="l" r="r" t="t"/>
              <a:pathLst>
                <a:path extrusionOk="0" fill="none" h="242" w="558">
                  <a:moveTo>
                    <a:pt x="1" y="242"/>
                  </a:moveTo>
                  <a:lnTo>
                    <a:pt x="557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1" name="Google Shape;1671;p21"/>
            <p:cNvSpPr/>
            <p:nvPr/>
          </p:nvSpPr>
          <p:spPr>
            <a:xfrm>
              <a:off x="4999013" y="465208"/>
              <a:ext cx="131353" cy="123554"/>
            </a:xfrm>
            <a:custGeom>
              <a:rect b="b" l="l" r="r" t="t"/>
              <a:pathLst>
                <a:path extrusionOk="0" h="4325" w="4598">
                  <a:moveTo>
                    <a:pt x="3243" y="0"/>
                  </a:moveTo>
                  <a:cubicBezTo>
                    <a:pt x="2932" y="0"/>
                    <a:pt x="2622" y="117"/>
                    <a:pt x="2387" y="353"/>
                  </a:cubicBezTo>
                  <a:lnTo>
                    <a:pt x="491" y="2226"/>
                  </a:lnTo>
                  <a:cubicBezTo>
                    <a:pt x="8" y="2702"/>
                    <a:pt x="1" y="3478"/>
                    <a:pt x="476" y="3961"/>
                  </a:cubicBezTo>
                  <a:cubicBezTo>
                    <a:pt x="715" y="4204"/>
                    <a:pt x="1029" y="4324"/>
                    <a:pt x="1345" y="4324"/>
                  </a:cubicBezTo>
                  <a:cubicBezTo>
                    <a:pt x="1657" y="4324"/>
                    <a:pt x="1970" y="4205"/>
                    <a:pt x="2211" y="3968"/>
                  </a:cubicBezTo>
                  <a:lnTo>
                    <a:pt x="4107" y="2102"/>
                  </a:lnTo>
                  <a:cubicBezTo>
                    <a:pt x="4590" y="1626"/>
                    <a:pt x="4597" y="850"/>
                    <a:pt x="4121" y="367"/>
                  </a:cubicBezTo>
                  <a:cubicBezTo>
                    <a:pt x="3881" y="123"/>
                    <a:pt x="3562" y="0"/>
                    <a:pt x="32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2" name="Google Shape;1672;p21"/>
            <p:cNvSpPr/>
            <p:nvPr/>
          </p:nvSpPr>
          <p:spPr>
            <a:xfrm>
              <a:off x="5025352" y="544482"/>
              <a:ext cx="37252" cy="37252"/>
            </a:xfrm>
            <a:custGeom>
              <a:rect b="b" l="l" r="r" t="t"/>
              <a:pathLst>
                <a:path extrusionOk="0" fill="none" h="1304" w="1304">
                  <a:moveTo>
                    <a:pt x="1069" y="1076"/>
                  </a:moveTo>
                  <a:cubicBezTo>
                    <a:pt x="835" y="1303"/>
                    <a:pt x="462" y="1303"/>
                    <a:pt x="235" y="1069"/>
                  </a:cubicBezTo>
                  <a:cubicBezTo>
                    <a:pt x="1" y="835"/>
                    <a:pt x="8" y="462"/>
                    <a:pt x="235" y="235"/>
                  </a:cubicBezTo>
                  <a:cubicBezTo>
                    <a:pt x="469" y="0"/>
                    <a:pt x="843" y="8"/>
                    <a:pt x="1077" y="235"/>
                  </a:cubicBezTo>
                  <a:cubicBezTo>
                    <a:pt x="1304" y="469"/>
                    <a:pt x="1304" y="842"/>
                    <a:pt x="1069" y="1076"/>
                  </a:cubicBezTo>
                  <a:close/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3" name="Google Shape;1673;p21"/>
            <p:cNvSpPr/>
            <p:nvPr/>
          </p:nvSpPr>
          <p:spPr>
            <a:xfrm>
              <a:off x="5028694" y="490947"/>
              <a:ext cx="33710" cy="33481"/>
            </a:xfrm>
            <a:custGeom>
              <a:rect b="b" l="l" r="r" t="t"/>
              <a:pathLst>
                <a:path extrusionOk="0" fill="none" h="1172" w="1180">
                  <a:moveTo>
                    <a:pt x="1" y="784"/>
                  </a:moveTo>
                  <a:cubicBezTo>
                    <a:pt x="30" y="842"/>
                    <a:pt x="59" y="894"/>
                    <a:pt x="111" y="938"/>
                  </a:cubicBezTo>
                  <a:cubicBezTo>
                    <a:pt x="338" y="1172"/>
                    <a:pt x="711" y="1172"/>
                    <a:pt x="945" y="945"/>
                  </a:cubicBezTo>
                  <a:cubicBezTo>
                    <a:pt x="1179" y="718"/>
                    <a:pt x="1179" y="337"/>
                    <a:pt x="952" y="110"/>
                  </a:cubicBezTo>
                  <a:cubicBezTo>
                    <a:pt x="901" y="59"/>
                    <a:pt x="850" y="23"/>
                    <a:pt x="791" y="1"/>
                  </a:cubicBez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4" name="Google Shape;1674;p21"/>
            <p:cNvSpPr/>
            <p:nvPr/>
          </p:nvSpPr>
          <p:spPr>
            <a:xfrm>
              <a:off x="5089343" y="465236"/>
              <a:ext cx="28682" cy="18426"/>
            </a:xfrm>
            <a:custGeom>
              <a:rect b="b" l="l" r="r" t="t"/>
              <a:pathLst>
                <a:path extrusionOk="0" fill="none" h="645" w="1004">
                  <a:moveTo>
                    <a:pt x="1" y="0"/>
                  </a:moveTo>
                  <a:cubicBezTo>
                    <a:pt x="1" y="147"/>
                    <a:pt x="59" y="293"/>
                    <a:pt x="169" y="410"/>
                  </a:cubicBezTo>
                  <a:cubicBezTo>
                    <a:pt x="396" y="644"/>
                    <a:pt x="769" y="644"/>
                    <a:pt x="1003" y="418"/>
                  </a:cubicBez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5" name="Google Shape;1675;p21"/>
            <p:cNvSpPr/>
            <p:nvPr/>
          </p:nvSpPr>
          <p:spPr>
            <a:xfrm>
              <a:off x="5085372" y="506830"/>
              <a:ext cx="34738" cy="34967"/>
            </a:xfrm>
            <a:custGeom>
              <a:rect b="b" l="l" r="r" t="t"/>
              <a:pathLst>
                <a:path extrusionOk="0" fill="none" h="1224" w="1216">
                  <a:moveTo>
                    <a:pt x="1216" y="484"/>
                  </a:moveTo>
                  <a:cubicBezTo>
                    <a:pt x="1186" y="396"/>
                    <a:pt x="1142" y="308"/>
                    <a:pt x="1069" y="235"/>
                  </a:cubicBezTo>
                  <a:cubicBezTo>
                    <a:pt x="842" y="1"/>
                    <a:pt x="469" y="1"/>
                    <a:pt x="235" y="228"/>
                  </a:cubicBezTo>
                  <a:cubicBezTo>
                    <a:pt x="0" y="455"/>
                    <a:pt x="0" y="835"/>
                    <a:pt x="227" y="1062"/>
                  </a:cubicBezTo>
                  <a:cubicBezTo>
                    <a:pt x="308" y="1143"/>
                    <a:pt x="403" y="1194"/>
                    <a:pt x="498" y="1223"/>
                  </a:cubicBez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6" name="Google Shape;1676;p21"/>
            <p:cNvSpPr/>
            <p:nvPr/>
          </p:nvSpPr>
          <p:spPr>
            <a:xfrm>
              <a:off x="5002783" y="557452"/>
              <a:ext cx="29710" cy="30967"/>
            </a:xfrm>
            <a:custGeom>
              <a:rect b="b" l="l" r="r" t="t"/>
              <a:pathLst>
                <a:path extrusionOk="0" fill="none" h="1084" w="1040">
                  <a:moveTo>
                    <a:pt x="1040" y="1084"/>
                  </a:moveTo>
                  <a:cubicBezTo>
                    <a:pt x="783" y="1047"/>
                    <a:pt x="542" y="930"/>
                    <a:pt x="344" y="732"/>
                  </a:cubicBezTo>
                  <a:lnTo>
                    <a:pt x="344" y="732"/>
                  </a:lnTo>
                  <a:cubicBezTo>
                    <a:pt x="139" y="527"/>
                    <a:pt x="30" y="264"/>
                    <a:pt x="0" y="0"/>
                  </a:cubicBez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7" name="Google Shape;1677;p21"/>
            <p:cNvSpPr/>
            <p:nvPr/>
          </p:nvSpPr>
          <p:spPr>
            <a:xfrm>
              <a:off x="5096456" y="465436"/>
              <a:ext cx="29710" cy="28253"/>
            </a:xfrm>
            <a:custGeom>
              <a:rect b="b" l="l" r="r" t="t"/>
              <a:pathLst>
                <a:path extrusionOk="0" fill="none" h="989" w="1040">
                  <a:moveTo>
                    <a:pt x="0" y="1"/>
                  </a:moveTo>
                  <a:cubicBezTo>
                    <a:pt x="257" y="37"/>
                    <a:pt x="505" y="154"/>
                    <a:pt x="703" y="359"/>
                  </a:cubicBezTo>
                  <a:lnTo>
                    <a:pt x="703" y="359"/>
                  </a:lnTo>
                  <a:cubicBezTo>
                    <a:pt x="886" y="535"/>
                    <a:pt x="996" y="762"/>
                    <a:pt x="1040" y="989"/>
                  </a:cubicBez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78" name="Google Shape;1678;p21"/>
          <p:cNvGrpSpPr/>
          <p:nvPr/>
        </p:nvGrpSpPr>
        <p:grpSpPr>
          <a:xfrm flipH="1">
            <a:off x="8611275" y="1224167"/>
            <a:ext cx="332489" cy="217319"/>
            <a:chOff x="8264512" y="1808204"/>
            <a:chExt cx="332489" cy="217319"/>
          </a:xfrm>
        </p:grpSpPr>
        <p:sp>
          <p:nvSpPr>
            <p:cNvPr id="1679" name="Google Shape;1679;p21"/>
            <p:cNvSpPr/>
            <p:nvPr/>
          </p:nvSpPr>
          <p:spPr>
            <a:xfrm>
              <a:off x="8504802" y="1808204"/>
              <a:ext cx="92199" cy="90447"/>
            </a:xfrm>
            <a:custGeom>
              <a:rect b="b" l="l" r="r" t="t"/>
              <a:pathLst>
                <a:path extrusionOk="0" h="1552" w="1582">
                  <a:moveTo>
                    <a:pt x="693" y="1"/>
                  </a:moveTo>
                  <a:cubicBezTo>
                    <a:pt x="395" y="1"/>
                    <a:pt x="1" y="917"/>
                    <a:pt x="1" y="917"/>
                  </a:cubicBezTo>
                  <a:cubicBezTo>
                    <a:pt x="1" y="917"/>
                    <a:pt x="59" y="1532"/>
                    <a:pt x="235" y="1532"/>
                  </a:cubicBezTo>
                  <a:cubicBezTo>
                    <a:pt x="311" y="1532"/>
                    <a:pt x="559" y="1552"/>
                    <a:pt x="820" y="1552"/>
                  </a:cubicBezTo>
                  <a:cubicBezTo>
                    <a:pt x="1187" y="1552"/>
                    <a:pt x="1581" y="1512"/>
                    <a:pt x="1560" y="1319"/>
                  </a:cubicBezTo>
                  <a:cubicBezTo>
                    <a:pt x="1543" y="1136"/>
                    <a:pt x="1319" y="1096"/>
                    <a:pt x="1123" y="1096"/>
                  </a:cubicBezTo>
                  <a:cubicBezTo>
                    <a:pt x="967" y="1096"/>
                    <a:pt x="828" y="1122"/>
                    <a:pt x="828" y="1122"/>
                  </a:cubicBezTo>
                  <a:cubicBezTo>
                    <a:pt x="828" y="1122"/>
                    <a:pt x="1450" y="909"/>
                    <a:pt x="1318" y="646"/>
                  </a:cubicBezTo>
                  <a:cubicBezTo>
                    <a:pt x="1282" y="567"/>
                    <a:pt x="1207" y="539"/>
                    <a:pt x="1119" y="539"/>
                  </a:cubicBezTo>
                  <a:cubicBezTo>
                    <a:pt x="906" y="539"/>
                    <a:pt x="615" y="704"/>
                    <a:pt x="615" y="704"/>
                  </a:cubicBezTo>
                  <a:cubicBezTo>
                    <a:pt x="615" y="704"/>
                    <a:pt x="1011" y="31"/>
                    <a:pt x="711" y="2"/>
                  </a:cubicBezTo>
                  <a:cubicBezTo>
                    <a:pt x="705" y="1"/>
                    <a:pt x="699" y="1"/>
                    <a:pt x="6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0" name="Google Shape;1680;p21"/>
            <p:cNvSpPr/>
            <p:nvPr/>
          </p:nvSpPr>
          <p:spPr>
            <a:xfrm>
              <a:off x="8501422" y="1859023"/>
              <a:ext cx="52510" cy="24360"/>
            </a:xfrm>
            <a:custGeom>
              <a:rect b="b" l="l" r="r" t="t"/>
              <a:pathLst>
                <a:path extrusionOk="0" fill="none" h="418" w="901">
                  <a:moveTo>
                    <a:pt x="900" y="1"/>
                  </a:moveTo>
                  <a:lnTo>
                    <a:pt x="0" y="418"/>
                  </a:ln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1" name="Google Shape;1681;p21"/>
            <p:cNvSpPr/>
            <p:nvPr/>
          </p:nvSpPr>
          <p:spPr>
            <a:xfrm>
              <a:off x="8505676" y="1839442"/>
              <a:ext cx="25235" cy="34559"/>
            </a:xfrm>
            <a:custGeom>
              <a:rect b="b" l="l" r="r" t="t"/>
              <a:pathLst>
                <a:path extrusionOk="0" fill="none" h="593" w="433">
                  <a:moveTo>
                    <a:pt x="432" y="0"/>
                  </a:moveTo>
                  <a:lnTo>
                    <a:pt x="0" y="593"/>
                  </a:ln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2" name="Google Shape;1682;p21"/>
            <p:cNvSpPr/>
            <p:nvPr/>
          </p:nvSpPr>
          <p:spPr>
            <a:xfrm>
              <a:off x="8516749" y="1885482"/>
              <a:ext cx="36308" cy="2215"/>
            </a:xfrm>
            <a:custGeom>
              <a:rect b="b" l="l" r="r" t="t"/>
              <a:pathLst>
                <a:path extrusionOk="0" fill="none" h="38" w="623">
                  <a:moveTo>
                    <a:pt x="623" y="1"/>
                  </a:moveTo>
                  <a:lnTo>
                    <a:pt x="1" y="37"/>
                  </a:ln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3" name="Google Shape;1683;p21"/>
            <p:cNvSpPr/>
            <p:nvPr/>
          </p:nvSpPr>
          <p:spPr>
            <a:xfrm>
              <a:off x="8264512" y="1934669"/>
              <a:ext cx="92316" cy="90855"/>
            </a:xfrm>
            <a:custGeom>
              <a:rect b="b" l="l" r="r" t="t"/>
              <a:pathLst>
                <a:path extrusionOk="0" h="1559" w="1584">
                  <a:moveTo>
                    <a:pt x="762" y="0"/>
                  </a:moveTo>
                  <a:cubicBezTo>
                    <a:pt x="396" y="0"/>
                    <a:pt x="0" y="40"/>
                    <a:pt x="17" y="233"/>
                  </a:cubicBezTo>
                  <a:cubicBezTo>
                    <a:pt x="38" y="416"/>
                    <a:pt x="264" y="456"/>
                    <a:pt x="460" y="456"/>
                  </a:cubicBezTo>
                  <a:cubicBezTo>
                    <a:pt x="618" y="456"/>
                    <a:pt x="757" y="430"/>
                    <a:pt x="757" y="430"/>
                  </a:cubicBezTo>
                  <a:lnTo>
                    <a:pt x="757" y="430"/>
                  </a:lnTo>
                  <a:cubicBezTo>
                    <a:pt x="757" y="430"/>
                    <a:pt x="135" y="642"/>
                    <a:pt x="259" y="913"/>
                  </a:cubicBezTo>
                  <a:cubicBezTo>
                    <a:pt x="297" y="989"/>
                    <a:pt x="371" y="1015"/>
                    <a:pt x="457" y="1015"/>
                  </a:cubicBezTo>
                  <a:cubicBezTo>
                    <a:pt x="674" y="1015"/>
                    <a:pt x="969" y="847"/>
                    <a:pt x="969" y="847"/>
                  </a:cubicBezTo>
                  <a:lnTo>
                    <a:pt x="969" y="847"/>
                  </a:lnTo>
                  <a:cubicBezTo>
                    <a:pt x="969" y="847"/>
                    <a:pt x="574" y="1521"/>
                    <a:pt x="874" y="1557"/>
                  </a:cubicBezTo>
                  <a:cubicBezTo>
                    <a:pt x="878" y="1558"/>
                    <a:pt x="883" y="1558"/>
                    <a:pt x="887" y="1558"/>
                  </a:cubicBezTo>
                  <a:cubicBezTo>
                    <a:pt x="1186" y="1558"/>
                    <a:pt x="1584" y="635"/>
                    <a:pt x="1584" y="635"/>
                  </a:cubicBezTo>
                  <a:cubicBezTo>
                    <a:pt x="1584" y="635"/>
                    <a:pt x="1525" y="20"/>
                    <a:pt x="1342" y="20"/>
                  </a:cubicBezTo>
                  <a:cubicBezTo>
                    <a:pt x="1269" y="20"/>
                    <a:pt x="1023" y="0"/>
                    <a:pt x="7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4" name="Google Shape;1684;p21"/>
            <p:cNvSpPr/>
            <p:nvPr/>
          </p:nvSpPr>
          <p:spPr>
            <a:xfrm>
              <a:off x="8310729" y="1948190"/>
              <a:ext cx="52510" cy="23952"/>
            </a:xfrm>
            <a:custGeom>
              <a:rect b="b" l="l" r="r" t="t"/>
              <a:pathLst>
                <a:path extrusionOk="0" fill="none" h="411" w="901">
                  <a:moveTo>
                    <a:pt x="0" y="410"/>
                  </a:moveTo>
                  <a:lnTo>
                    <a:pt x="901" y="1"/>
                  </a:ln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5" name="Google Shape;1685;p21"/>
            <p:cNvSpPr/>
            <p:nvPr/>
          </p:nvSpPr>
          <p:spPr>
            <a:xfrm>
              <a:off x="8333749" y="1957572"/>
              <a:ext cx="25235" cy="34617"/>
            </a:xfrm>
            <a:custGeom>
              <a:rect b="b" l="l" r="r" t="t"/>
              <a:pathLst>
                <a:path extrusionOk="0" fill="none" h="594" w="433">
                  <a:moveTo>
                    <a:pt x="0" y="593"/>
                  </a:moveTo>
                  <a:lnTo>
                    <a:pt x="432" y="1"/>
                  </a:ln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6" name="Google Shape;1686;p21"/>
            <p:cNvSpPr/>
            <p:nvPr/>
          </p:nvSpPr>
          <p:spPr>
            <a:xfrm>
              <a:off x="8311544" y="1943935"/>
              <a:ext cx="36367" cy="2156"/>
            </a:xfrm>
            <a:custGeom>
              <a:rect b="b" l="l" r="r" t="t"/>
              <a:pathLst>
                <a:path extrusionOk="0" fill="none" h="37" w="624">
                  <a:moveTo>
                    <a:pt x="1" y="37"/>
                  </a:moveTo>
                  <a:lnTo>
                    <a:pt x="623" y="0"/>
                  </a:ln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7" name="Google Shape;1687;p21"/>
            <p:cNvSpPr/>
            <p:nvPr/>
          </p:nvSpPr>
          <p:spPr>
            <a:xfrm>
              <a:off x="8320112" y="1819627"/>
              <a:ext cx="224436" cy="196628"/>
            </a:xfrm>
            <a:custGeom>
              <a:rect b="b" l="l" r="r" t="t"/>
              <a:pathLst>
                <a:path extrusionOk="0" h="3374" w="3851">
                  <a:moveTo>
                    <a:pt x="1929" y="0"/>
                  </a:moveTo>
                  <a:cubicBezTo>
                    <a:pt x="1681" y="0"/>
                    <a:pt x="1430" y="55"/>
                    <a:pt x="1193" y="172"/>
                  </a:cubicBezTo>
                  <a:cubicBezTo>
                    <a:pt x="352" y="574"/>
                    <a:pt x="0" y="1584"/>
                    <a:pt x="410" y="2426"/>
                  </a:cubicBezTo>
                  <a:cubicBezTo>
                    <a:pt x="704" y="3024"/>
                    <a:pt x="1305" y="3373"/>
                    <a:pt x="1929" y="3373"/>
                  </a:cubicBezTo>
                  <a:cubicBezTo>
                    <a:pt x="2177" y="3373"/>
                    <a:pt x="2428" y="3318"/>
                    <a:pt x="2665" y="3202"/>
                  </a:cubicBezTo>
                  <a:cubicBezTo>
                    <a:pt x="3499" y="2799"/>
                    <a:pt x="3850" y="1789"/>
                    <a:pt x="3448" y="948"/>
                  </a:cubicBezTo>
                  <a:cubicBezTo>
                    <a:pt x="3154" y="350"/>
                    <a:pt x="2553" y="0"/>
                    <a:pt x="192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8" name="Google Shape;1688;p21"/>
            <p:cNvSpPr/>
            <p:nvPr/>
          </p:nvSpPr>
          <p:spPr>
            <a:xfrm>
              <a:off x="8333341" y="1911940"/>
              <a:ext cx="34152" cy="79840"/>
            </a:xfrm>
            <a:custGeom>
              <a:rect b="b" l="l" r="r" t="t"/>
              <a:pathLst>
                <a:path extrusionOk="0" fill="none" h="1370" w="586">
                  <a:moveTo>
                    <a:pt x="586" y="1369"/>
                  </a:moveTo>
                  <a:cubicBezTo>
                    <a:pt x="417" y="1223"/>
                    <a:pt x="286" y="1047"/>
                    <a:pt x="183" y="842"/>
                  </a:cubicBezTo>
                  <a:cubicBezTo>
                    <a:pt x="51" y="571"/>
                    <a:pt x="0" y="279"/>
                    <a:pt x="15" y="0"/>
                  </a:cubicBez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9" name="Google Shape;1689;p21"/>
            <p:cNvSpPr/>
            <p:nvPr/>
          </p:nvSpPr>
          <p:spPr>
            <a:xfrm>
              <a:off x="8494545" y="1841948"/>
              <a:ext cx="36775" cy="78558"/>
            </a:xfrm>
            <a:custGeom>
              <a:rect b="b" l="l" r="r" t="t"/>
              <a:pathLst>
                <a:path extrusionOk="0" fill="none" h="1348" w="631">
                  <a:moveTo>
                    <a:pt x="1" y="1"/>
                  </a:moveTo>
                  <a:cubicBezTo>
                    <a:pt x="184" y="147"/>
                    <a:pt x="338" y="338"/>
                    <a:pt x="455" y="565"/>
                  </a:cubicBezTo>
                  <a:cubicBezTo>
                    <a:pt x="572" y="821"/>
                    <a:pt x="630" y="1084"/>
                    <a:pt x="623" y="1348"/>
                  </a:cubicBez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90" name="Google Shape;1690;p21"/>
          <p:cNvGrpSpPr/>
          <p:nvPr/>
        </p:nvGrpSpPr>
        <p:grpSpPr>
          <a:xfrm flipH="1">
            <a:off x="3986574" y="129688"/>
            <a:ext cx="354442" cy="292678"/>
            <a:chOff x="6253660" y="120163"/>
            <a:chExt cx="354442" cy="292678"/>
          </a:xfrm>
        </p:grpSpPr>
        <p:sp>
          <p:nvSpPr>
            <p:cNvPr id="1691" name="Google Shape;1691;p21"/>
            <p:cNvSpPr/>
            <p:nvPr/>
          </p:nvSpPr>
          <p:spPr>
            <a:xfrm rot="3599942">
              <a:off x="6499791" y="291705"/>
              <a:ext cx="92196" cy="90445"/>
            </a:xfrm>
            <a:custGeom>
              <a:rect b="b" l="l" r="r" t="t"/>
              <a:pathLst>
                <a:path extrusionOk="0" h="1552" w="1582">
                  <a:moveTo>
                    <a:pt x="693" y="1"/>
                  </a:moveTo>
                  <a:cubicBezTo>
                    <a:pt x="395" y="1"/>
                    <a:pt x="1" y="917"/>
                    <a:pt x="1" y="917"/>
                  </a:cubicBezTo>
                  <a:cubicBezTo>
                    <a:pt x="1" y="917"/>
                    <a:pt x="59" y="1532"/>
                    <a:pt x="235" y="1532"/>
                  </a:cubicBezTo>
                  <a:cubicBezTo>
                    <a:pt x="311" y="1532"/>
                    <a:pt x="559" y="1552"/>
                    <a:pt x="820" y="1552"/>
                  </a:cubicBezTo>
                  <a:cubicBezTo>
                    <a:pt x="1187" y="1552"/>
                    <a:pt x="1581" y="1512"/>
                    <a:pt x="1560" y="1319"/>
                  </a:cubicBezTo>
                  <a:cubicBezTo>
                    <a:pt x="1543" y="1136"/>
                    <a:pt x="1319" y="1096"/>
                    <a:pt x="1123" y="1096"/>
                  </a:cubicBezTo>
                  <a:cubicBezTo>
                    <a:pt x="967" y="1096"/>
                    <a:pt x="828" y="1122"/>
                    <a:pt x="828" y="1122"/>
                  </a:cubicBezTo>
                  <a:cubicBezTo>
                    <a:pt x="828" y="1122"/>
                    <a:pt x="1450" y="909"/>
                    <a:pt x="1318" y="646"/>
                  </a:cubicBezTo>
                  <a:cubicBezTo>
                    <a:pt x="1282" y="567"/>
                    <a:pt x="1207" y="539"/>
                    <a:pt x="1119" y="539"/>
                  </a:cubicBezTo>
                  <a:cubicBezTo>
                    <a:pt x="906" y="539"/>
                    <a:pt x="615" y="704"/>
                    <a:pt x="615" y="704"/>
                  </a:cubicBezTo>
                  <a:cubicBezTo>
                    <a:pt x="615" y="704"/>
                    <a:pt x="1011" y="31"/>
                    <a:pt x="711" y="2"/>
                  </a:cubicBezTo>
                  <a:cubicBezTo>
                    <a:pt x="705" y="1"/>
                    <a:pt x="699" y="1"/>
                    <a:pt x="6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2" name="Google Shape;1692;p21"/>
            <p:cNvSpPr/>
            <p:nvPr/>
          </p:nvSpPr>
          <p:spPr>
            <a:xfrm rot="3599942">
              <a:off x="6492628" y="313523"/>
              <a:ext cx="52509" cy="24359"/>
            </a:xfrm>
            <a:custGeom>
              <a:rect b="b" l="l" r="r" t="t"/>
              <a:pathLst>
                <a:path extrusionOk="0" fill="none" h="418" w="901">
                  <a:moveTo>
                    <a:pt x="900" y="1"/>
                  </a:moveTo>
                  <a:lnTo>
                    <a:pt x="0" y="418"/>
                  </a:ln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3" name="Google Shape;1693;p21"/>
            <p:cNvSpPr/>
            <p:nvPr/>
          </p:nvSpPr>
          <p:spPr>
            <a:xfrm rot="3599942">
              <a:off x="6514116" y="293057"/>
              <a:ext cx="25235" cy="34558"/>
            </a:xfrm>
            <a:custGeom>
              <a:rect b="b" l="l" r="r" t="t"/>
              <a:pathLst>
                <a:path extrusionOk="0" fill="none" h="593" w="433">
                  <a:moveTo>
                    <a:pt x="432" y="0"/>
                  </a:moveTo>
                  <a:lnTo>
                    <a:pt x="0" y="593"/>
                  </a:ln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4" name="Google Shape;1694;p21"/>
            <p:cNvSpPr/>
            <p:nvPr/>
          </p:nvSpPr>
          <p:spPr>
            <a:xfrm rot="3599942">
              <a:off x="6491018" y="338546"/>
              <a:ext cx="36307" cy="2214"/>
            </a:xfrm>
            <a:custGeom>
              <a:rect b="b" l="l" r="r" t="t"/>
              <a:pathLst>
                <a:path extrusionOk="0" fill="none" h="38" w="623">
                  <a:moveTo>
                    <a:pt x="623" y="1"/>
                  </a:moveTo>
                  <a:lnTo>
                    <a:pt x="1" y="37"/>
                  </a:ln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5" name="Google Shape;1695;p21"/>
            <p:cNvSpPr/>
            <p:nvPr/>
          </p:nvSpPr>
          <p:spPr>
            <a:xfrm rot="3599942">
              <a:off x="6269922" y="146795"/>
              <a:ext cx="92313" cy="90852"/>
            </a:xfrm>
            <a:custGeom>
              <a:rect b="b" l="l" r="r" t="t"/>
              <a:pathLst>
                <a:path extrusionOk="0" h="1559" w="1584">
                  <a:moveTo>
                    <a:pt x="762" y="0"/>
                  </a:moveTo>
                  <a:cubicBezTo>
                    <a:pt x="396" y="0"/>
                    <a:pt x="0" y="40"/>
                    <a:pt x="17" y="233"/>
                  </a:cubicBezTo>
                  <a:cubicBezTo>
                    <a:pt x="38" y="416"/>
                    <a:pt x="264" y="456"/>
                    <a:pt x="460" y="456"/>
                  </a:cubicBezTo>
                  <a:cubicBezTo>
                    <a:pt x="618" y="456"/>
                    <a:pt x="757" y="430"/>
                    <a:pt x="757" y="430"/>
                  </a:cubicBezTo>
                  <a:lnTo>
                    <a:pt x="757" y="430"/>
                  </a:lnTo>
                  <a:cubicBezTo>
                    <a:pt x="757" y="430"/>
                    <a:pt x="135" y="642"/>
                    <a:pt x="259" y="913"/>
                  </a:cubicBezTo>
                  <a:cubicBezTo>
                    <a:pt x="297" y="989"/>
                    <a:pt x="371" y="1015"/>
                    <a:pt x="457" y="1015"/>
                  </a:cubicBezTo>
                  <a:cubicBezTo>
                    <a:pt x="674" y="1015"/>
                    <a:pt x="969" y="847"/>
                    <a:pt x="969" y="847"/>
                  </a:cubicBezTo>
                  <a:lnTo>
                    <a:pt x="969" y="847"/>
                  </a:lnTo>
                  <a:cubicBezTo>
                    <a:pt x="969" y="847"/>
                    <a:pt x="574" y="1521"/>
                    <a:pt x="874" y="1557"/>
                  </a:cubicBezTo>
                  <a:cubicBezTo>
                    <a:pt x="878" y="1558"/>
                    <a:pt x="883" y="1558"/>
                    <a:pt x="887" y="1558"/>
                  </a:cubicBezTo>
                  <a:cubicBezTo>
                    <a:pt x="1186" y="1558"/>
                    <a:pt x="1584" y="635"/>
                    <a:pt x="1584" y="635"/>
                  </a:cubicBezTo>
                  <a:cubicBezTo>
                    <a:pt x="1584" y="635"/>
                    <a:pt x="1525" y="20"/>
                    <a:pt x="1342" y="20"/>
                  </a:cubicBezTo>
                  <a:cubicBezTo>
                    <a:pt x="1269" y="20"/>
                    <a:pt x="1023" y="0"/>
                    <a:pt x="76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6" name="Google Shape;1696;p21"/>
            <p:cNvSpPr/>
            <p:nvPr/>
          </p:nvSpPr>
          <p:spPr>
            <a:xfrm rot="3599942">
              <a:off x="6320240" y="193068"/>
              <a:ext cx="52509" cy="23951"/>
            </a:xfrm>
            <a:custGeom>
              <a:rect b="b" l="l" r="r" t="t"/>
              <a:pathLst>
                <a:path extrusionOk="0" fill="none" h="411" w="901">
                  <a:moveTo>
                    <a:pt x="0" y="410"/>
                  </a:moveTo>
                  <a:lnTo>
                    <a:pt x="901" y="1"/>
                  </a:ln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7" name="Google Shape;1697;p21"/>
            <p:cNvSpPr/>
            <p:nvPr/>
          </p:nvSpPr>
          <p:spPr>
            <a:xfrm rot="3599942">
              <a:off x="6325826" y="203219"/>
              <a:ext cx="25235" cy="34616"/>
            </a:xfrm>
            <a:custGeom>
              <a:rect b="b" l="l" r="r" t="t"/>
              <a:pathLst>
                <a:path extrusionOk="0" fill="none" h="594" w="433">
                  <a:moveTo>
                    <a:pt x="0" y="593"/>
                  </a:moveTo>
                  <a:lnTo>
                    <a:pt x="432" y="1"/>
                  </a:ln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8" name="Google Shape;1698;p21"/>
            <p:cNvSpPr/>
            <p:nvPr/>
          </p:nvSpPr>
          <p:spPr>
            <a:xfrm rot="3599942">
              <a:off x="6337806" y="190105"/>
              <a:ext cx="36366" cy="2156"/>
            </a:xfrm>
            <a:custGeom>
              <a:rect b="b" l="l" r="r" t="t"/>
              <a:pathLst>
                <a:path extrusionOk="0" fill="none" h="37" w="624">
                  <a:moveTo>
                    <a:pt x="1" y="37"/>
                  </a:moveTo>
                  <a:lnTo>
                    <a:pt x="623" y="0"/>
                  </a:ln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9" name="Google Shape;1699;p21"/>
            <p:cNvSpPr/>
            <p:nvPr/>
          </p:nvSpPr>
          <p:spPr>
            <a:xfrm rot="3599942">
              <a:off x="6318521" y="168190"/>
              <a:ext cx="224430" cy="196624"/>
            </a:xfrm>
            <a:custGeom>
              <a:rect b="b" l="l" r="r" t="t"/>
              <a:pathLst>
                <a:path extrusionOk="0" h="3374" w="3851">
                  <a:moveTo>
                    <a:pt x="1929" y="0"/>
                  </a:moveTo>
                  <a:cubicBezTo>
                    <a:pt x="1681" y="0"/>
                    <a:pt x="1430" y="55"/>
                    <a:pt x="1193" y="172"/>
                  </a:cubicBezTo>
                  <a:cubicBezTo>
                    <a:pt x="352" y="574"/>
                    <a:pt x="0" y="1584"/>
                    <a:pt x="410" y="2426"/>
                  </a:cubicBezTo>
                  <a:cubicBezTo>
                    <a:pt x="704" y="3024"/>
                    <a:pt x="1305" y="3373"/>
                    <a:pt x="1929" y="3373"/>
                  </a:cubicBezTo>
                  <a:cubicBezTo>
                    <a:pt x="2177" y="3373"/>
                    <a:pt x="2428" y="3318"/>
                    <a:pt x="2665" y="3202"/>
                  </a:cubicBezTo>
                  <a:cubicBezTo>
                    <a:pt x="3499" y="2799"/>
                    <a:pt x="3850" y="1789"/>
                    <a:pt x="3448" y="948"/>
                  </a:cubicBezTo>
                  <a:cubicBezTo>
                    <a:pt x="3154" y="350"/>
                    <a:pt x="2553" y="0"/>
                    <a:pt x="192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0" name="Google Shape;1700;p21"/>
            <p:cNvSpPr/>
            <p:nvPr/>
          </p:nvSpPr>
          <p:spPr>
            <a:xfrm rot="3599942">
              <a:off x="6343329" y="172606"/>
              <a:ext cx="34151" cy="79838"/>
            </a:xfrm>
            <a:custGeom>
              <a:rect b="b" l="l" r="r" t="t"/>
              <a:pathLst>
                <a:path extrusionOk="0" fill="none" h="1370" w="586">
                  <a:moveTo>
                    <a:pt x="586" y="1369"/>
                  </a:moveTo>
                  <a:cubicBezTo>
                    <a:pt x="417" y="1223"/>
                    <a:pt x="286" y="1047"/>
                    <a:pt x="183" y="842"/>
                  </a:cubicBezTo>
                  <a:cubicBezTo>
                    <a:pt x="51" y="571"/>
                    <a:pt x="0" y="279"/>
                    <a:pt x="15" y="0"/>
                  </a:cubicBez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1" name="Google Shape;1701;p21"/>
            <p:cNvSpPr/>
            <p:nvPr/>
          </p:nvSpPr>
          <p:spPr>
            <a:xfrm rot="3599942">
              <a:off x="6484444" y="278668"/>
              <a:ext cx="36774" cy="78556"/>
            </a:xfrm>
            <a:custGeom>
              <a:rect b="b" l="l" r="r" t="t"/>
              <a:pathLst>
                <a:path extrusionOk="0" fill="none" h="1348" w="631">
                  <a:moveTo>
                    <a:pt x="1" y="1"/>
                  </a:moveTo>
                  <a:cubicBezTo>
                    <a:pt x="184" y="147"/>
                    <a:pt x="338" y="338"/>
                    <a:pt x="455" y="565"/>
                  </a:cubicBezTo>
                  <a:cubicBezTo>
                    <a:pt x="572" y="821"/>
                    <a:pt x="630" y="1084"/>
                    <a:pt x="623" y="1348"/>
                  </a:cubicBez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02" name="Google Shape;1702;p21"/>
          <p:cNvGrpSpPr/>
          <p:nvPr/>
        </p:nvGrpSpPr>
        <p:grpSpPr>
          <a:xfrm flipH="1" rot="10800000">
            <a:off x="-46038" y="1321782"/>
            <a:ext cx="504395" cy="383089"/>
            <a:chOff x="8053419" y="1138177"/>
            <a:chExt cx="504395" cy="383089"/>
          </a:xfrm>
        </p:grpSpPr>
        <p:sp>
          <p:nvSpPr>
            <p:cNvPr id="1703" name="Google Shape;1703;p21"/>
            <p:cNvSpPr/>
            <p:nvPr/>
          </p:nvSpPr>
          <p:spPr>
            <a:xfrm rot="4500031">
              <a:off x="8417802" y="1382714"/>
              <a:ext cx="130196" cy="120227"/>
            </a:xfrm>
            <a:custGeom>
              <a:rect b="b" l="l" r="r" t="t"/>
              <a:pathLst>
                <a:path extrusionOk="0" h="2002" w="2168">
                  <a:moveTo>
                    <a:pt x="511" y="1"/>
                  </a:moveTo>
                  <a:cubicBezTo>
                    <a:pt x="498" y="1"/>
                    <a:pt x="484" y="2"/>
                    <a:pt x="469" y="6"/>
                  </a:cubicBezTo>
                  <a:cubicBezTo>
                    <a:pt x="103" y="86"/>
                    <a:pt x="1" y="1367"/>
                    <a:pt x="1" y="1367"/>
                  </a:cubicBezTo>
                  <a:cubicBezTo>
                    <a:pt x="1" y="1367"/>
                    <a:pt x="285" y="2002"/>
                    <a:pt x="495" y="2002"/>
                  </a:cubicBezTo>
                  <a:cubicBezTo>
                    <a:pt x="506" y="2002"/>
                    <a:pt x="517" y="2000"/>
                    <a:pt x="528" y="1996"/>
                  </a:cubicBezTo>
                  <a:cubicBezTo>
                    <a:pt x="740" y="1923"/>
                    <a:pt x="2167" y="1587"/>
                    <a:pt x="1999" y="1213"/>
                  </a:cubicBezTo>
                  <a:cubicBezTo>
                    <a:pt x="1949" y="1102"/>
                    <a:pt x="1845" y="1063"/>
                    <a:pt x="1724" y="1063"/>
                  </a:cubicBezTo>
                  <a:cubicBezTo>
                    <a:pt x="1441" y="1063"/>
                    <a:pt x="1062" y="1279"/>
                    <a:pt x="1062" y="1279"/>
                  </a:cubicBezTo>
                  <a:cubicBezTo>
                    <a:pt x="1062" y="1279"/>
                    <a:pt x="1706" y="781"/>
                    <a:pt x="1443" y="518"/>
                  </a:cubicBezTo>
                  <a:cubicBezTo>
                    <a:pt x="1398" y="472"/>
                    <a:pt x="1344" y="453"/>
                    <a:pt x="1286" y="453"/>
                  </a:cubicBezTo>
                  <a:cubicBezTo>
                    <a:pt x="1011" y="453"/>
                    <a:pt x="638" y="877"/>
                    <a:pt x="638" y="877"/>
                  </a:cubicBezTo>
                  <a:cubicBezTo>
                    <a:pt x="638" y="877"/>
                    <a:pt x="819" y="1"/>
                    <a:pt x="51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4" name="Google Shape;1704;p21"/>
            <p:cNvSpPr/>
            <p:nvPr/>
          </p:nvSpPr>
          <p:spPr>
            <a:xfrm rot="4500031">
              <a:off x="8435369" y="1396278"/>
              <a:ext cx="41797" cy="40476"/>
            </a:xfrm>
            <a:custGeom>
              <a:rect b="b" l="l" r="r" t="t"/>
              <a:pathLst>
                <a:path extrusionOk="0" fill="none" h="674" w="696">
                  <a:moveTo>
                    <a:pt x="696" y="0"/>
                  </a:moveTo>
                  <a:lnTo>
                    <a:pt x="0" y="673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5" name="Google Shape;1705;p21"/>
            <p:cNvSpPr/>
            <p:nvPr/>
          </p:nvSpPr>
          <p:spPr>
            <a:xfrm rot="4500031">
              <a:off x="8456903" y="1379878"/>
              <a:ext cx="12371" cy="40897"/>
            </a:xfrm>
            <a:custGeom>
              <a:rect b="b" l="l" r="r" t="t"/>
              <a:pathLst>
                <a:path extrusionOk="0" fill="none" h="681" w="206">
                  <a:moveTo>
                    <a:pt x="206" y="0"/>
                  </a:moveTo>
                  <a:lnTo>
                    <a:pt x="1" y="68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6" name="Google Shape;1706;p21"/>
            <p:cNvSpPr/>
            <p:nvPr/>
          </p:nvSpPr>
          <p:spPr>
            <a:xfrm rot="4500031">
              <a:off x="8430916" y="1423986"/>
              <a:ext cx="33930" cy="14113"/>
            </a:xfrm>
            <a:custGeom>
              <a:rect b="b" l="l" r="r" t="t"/>
              <a:pathLst>
                <a:path extrusionOk="0" fill="none" h="235" w="565">
                  <a:moveTo>
                    <a:pt x="564" y="0"/>
                  </a:moveTo>
                  <a:lnTo>
                    <a:pt x="1" y="234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7" name="Google Shape;1707;p21"/>
            <p:cNvSpPr/>
            <p:nvPr/>
          </p:nvSpPr>
          <p:spPr>
            <a:xfrm rot="4500031">
              <a:off x="8063228" y="1156494"/>
              <a:ext cx="130136" cy="120167"/>
            </a:xfrm>
            <a:custGeom>
              <a:rect b="b" l="l" r="r" t="t"/>
              <a:pathLst>
                <a:path extrusionOk="0" h="2001" w="2167">
                  <a:moveTo>
                    <a:pt x="1669" y="1"/>
                  </a:moveTo>
                  <a:cubicBezTo>
                    <a:pt x="1659" y="1"/>
                    <a:pt x="1649" y="2"/>
                    <a:pt x="1640" y="5"/>
                  </a:cubicBezTo>
                  <a:cubicBezTo>
                    <a:pt x="1427" y="78"/>
                    <a:pt x="0" y="415"/>
                    <a:pt x="169" y="788"/>
                  </a:cubicBezTo>
                  <a:cubicBezTo>
                    <a:pt x="219" y="897"/>
                    <a:pt x="322" y="935"/>
                    <a:pt x="442" y="935"/>
                  </a:cubicBezTo>
                  <a:cubicBezTo>
                    <a:pt x="726" y="935"/>
                    <a:pt x="1105" y="722"/>
                    <a:pt x="1105" y="722"/>
                  </a:cubicBezTo>
                  <a:lnTo>
                    <a:pt x="1105" y="722"/>
                  </a:lnTo>
                  <a:cubicBezTo>
                    <a:pt x="1105" y="722"/>
                    <a:pt x="461" y="1220"/>
                    <a:pt x="725" y="1483"/>
                  </a:cubicBezTo>
                  <a:cubicBezTo>
                    <a:pt x="770" y="1530"/>
                    <a:pt x="823" y="1549"/>
                    <a:pt x="881" y="1549"/>
                  </a:cubicBezTo>
                  <a:cubicBezTo>
                    <a:pt x="1156" y="1549"/>
                    <a:pt x="1530" y="1125"/>
                    <a:pt x="1530" y="1125"/>
                  </a:cubicBezTo>
                  <a:lnTo>
                    <a:pt x="1530" y="1125"/>
                  </a:lnTo>
                  <a:cubicBezTo>
                    <a:pt x="1530" y="1125"/>
                    <a:pt x="1348" y="2001"/>
                    <a:pt x="1656" y="2001"/>
                  </a:cubicBezTo>
                  <a:cubicBezTo>
                    <a:pt x="1670" y="2001"/>
                    <a:pt x="1683" y="1999"/>
                    <a:pt x="1698" y="1996"/>
                  </a:cubicBezTo>
                  <a:cubicBezTo>
                    <a:pt x="2064" y="1915"/>
                    <a:pt x="2167" y="634"/>
                    <a:pt x="2167" y="634"/>
                  </a:cubicBezTo>
                  <a:cubicBezTo>
                    <a:pt x="2167" y="634"/>
                    <a:pt x="1880" y="1"/>
                    <a:pt x="16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8" name="Google Shape;1708;p21"/>
            <p:cNvSpPr/>
            <p:nvPr/>
          </p:nvSpPr>
          <p:spPr>
            <a:xfrm rot="4500031">
              <a:off x="8142554" y="1222974"/>
              <a:ext cx="40957" cy="40897"/>
            </a:xfrm>
            <a:custGeom>
              <a:rect b="b" l="l" r="r" t="t"/>
              <a:pathLst>
                <a:path extrusionOk="0" fill="none" h="681" w="682">
                  <a:moveTo>
                    <a:pt x="1" y="681"/>
                  </a:moveTo>
                  <a:lnTo>
                    <a:pt x="682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9" name="Google Shape;1709;p21"/>
            <p:cNvSpPr/>
            <p:nvPr/>
          </p:nvSpPr>
          <p:spPr>
            <a:xfrm rot="4500031">
              <a:off x="8150881" y="1238807"/>
              <a:ext cx="11530" cy="41377"/>
            </a:xfrm>
            <a:custGeom>
              <a:rect b="b" l="l" r="r" t="t"/>
              <a:pathLst>
                <a:path extrusionOk="0" fill="none" h="689" w="192">
                  <a:moveTo>
                    <a:pt x="1" y="689"/>
                  </a:moveTo>
                  <a:lnTo>
                    <a:pt x="191" y="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0" name="Google Shape;1710;p21"/>
            <p:cNvSpPr/>
            <p:nvPr/>
          </p:nvSpPr>
          <p:spPr>
            <a:xfrm rot="4500031">
              <a:off x="8154610" y="1221427"/>
              <a:ext cx="33510" cy="14533"/>
            </a:xfrm>
            <a:custGeom>
              <a:rect b="b" l="l" r="r" t="t"/>
              <a:pathLst>
                <a:path extrusionOk="0" fill="none" h="242" w="558">
                  <a:moveTo>
                    <a:pt x="1" y="242"/>
                  </a:moveTo>
                  <a:lnTo>
                    <a:pt x="557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1" name="Google Shape;1711;p21"/>
            <p:cNvSpPr/>
            <p:nvPr/>
          </p:nvSpPr>
          <p:spPr>
            <a:xfrm rot="4500031">
              <a:off x="8168501" y="1200495"/>
              <a:ext cx="276127" cy="259732"/>
            </a:xfrm>
            <a:custGeom>
              <a:rect b="b" l="l" r="r" t="t"/>
              <a:pathLst>
                <a:path extrusionOk="0" h="4325" w="4598">
                  <a:moveTo>
                    <a:pt x="3243" y="0"/>
                  </a:moveTo>
                  <a:cubicBezTo>
                    <a:pt x="2932" y="0"/>
                    <a:pt x="2622" y="117"/>
                    <a:pt x="2387" y="353"/>
                  </a:cubicBezTo>
                  <a:lnTo>
                    <a:pt x="491" y="2226"/>
                  </a:lnTo>
                  <a:cubicBezTo>
                    <a:pt x="8" y="2702"/>
                    <a:pt x="1" y="3478"/>
                    <a:pt x="476" y="3961"/>
                  </a:cubicBezTo>
                  <a:cubicBezTo>
                    <a:pt x="715" y="4204"/>
                    <a:pt x="1029" y="4324"/>
                    <a:pt x="1345" y="4324"/>
                  </a:cubicBezTo>
                  <a:cubicBezTo>
                    <a:pt x="1657" y="4324"/>
                    <a:pt x="1970" y="4205"/>
                    <a:pt x="2211" y="3968"/>
                  </a:cubicBezTo>
                  <a:lnTo>
                    <a:pt x="4107" y="2102"/>
                  </a:lnTo>
                  <a:cubicBezTo>
                    <a:pt x="4590" y="1626"/>
                    <a:pt x="4597" y="850"/>
                    <a:pt x="4121" y="367"/>
                  </a:cubicBezTo>
                  <a:cubicBezTo>
                    <a:pt x="3881" y="123"/>
                    <a:pt x="3562" y="0"/>
                    <a:pt x="324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2" name="Google Shape;1712;p21"/>
            <p:cNvSpPr/>
            <p:nvPr/>
          </p:nvSpPr>
          <p:spPr>
            <a:xfrm rot="4500031">
              <a:off x="8182795" y="1268806"/>
              <a:ext cx="78310" cy="78310"/>
            </a:xfrm>
            <a:custGeom>
              <a:rect b="b" l="l" r="r" t="t"/>
              <a:pathLst>
                <a:path extrusionOk="0" fill="none" h="1304" w="1304">
                  <a:moveTo>
                    <a:pt x="1069" y="1076"/>
                  </a:moveTo>
                  <a:cubicBezTo>
                    <a:pt x="835" y="1303"/>
                    <a:pt x="462" y="1303"/>
                    <a:pt x="235" y="1069"/>
                  </a:cubicBezTo>
                  <a:cubicBezTo>
                    <a:pt x="1" y="835"/>
                    <a:pt x="8" y="462"/>
                    <a:pt x="235" y="235"/>
                  </a:cubicBezTo>
                  <a:cubicBezTo>
                    <a:pt x="469" y="0"/>
                    <a:pt x="843" y="8"/>
                    <a:pt x="1077" y="235"/>
                  </a:cubicBezTo>
                  <a:cubicBezTo>
                    <a:pt x="1304" y="469"/>
                    <a:pt x="1304" y="842"/>
                    <a:pt x="1069" y="1076"/>
                  </a:cubicBezTo>
                  <a:close/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3" name="Google Shape;1713;p21"/>
            <p:cNvSpPr/>
            <p:nvPr/>
          </p:nvSpPr>
          <p:spPr>
            <a:xfrm rot="4500031">
              <a:off x="8299905" y="1245805"/>
              <a:ext cx="70863" cy="70383"/>
            </a:xfrm>
            <a:custGeom>
              <a:rect b="b" l="l" r="r" t="t"/>
              <a:pathLst>
                <a:path extrusionOk="0" fill="none" h="1172" w="1180">
                  <a:moveTo>
                    <a:pt x="1" y="784"/>
                  </a:moveTo>
                  <a:cubicBezTo>
                    <a:pt x="30" y="842"/>
                    <a:pt x="59" y="894"/>
                    <a:pt x="111" y="938"/>
                  </a:cubicBezTo>
                  <a:cubicBezTo>
                    <a:pt x="338" y="1172"/>
                    <a:pt x="711" y="1172"/>
                    <a:pt x="945" y="945"/>
                  </a:cubicBezTo>
                  <a:cubicBezTo>
                    <a:pt x="1179" y="718"/>
                    <a:pt x="1179" y="337"/>
                    <a:pt x="952" y="110"/>
                  </a:cubicBezTo>
                  <a:cubicBezTo>
                    <a:pt x="901" y="59"/>
                    <a:pt x="850" y="23"/>
                    <a:pt x="791" y="1"/>
                  </a:cubicBez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4" name="Google Shape;1714;p21"/>
            <p:cNvSpPr/>
            <p:nvPr/>
          </p:nvSpPr>
          <p:spPr>
            <a:xfrm rot="4500031">
              <a:off x="8404312" y="1361587"/>
              <a:ext cx="60294" cy="38735"/>
            </a:xfrm>
            <a:custGeom>
              <a:rect b="b" l="l" r="r" t="t"/>
              <a:pathLst>
                <a:path extrusionOk="0" fill="none" h="645" w="1004">
                  <a:moveTo>
                    <a:pt x="1" y="0"/>
                  </a:moveTo>
                  <a:cubicBezTo>
                    <a:pt x="1" y="147"/>
                    <a:pt x="59" y="293"/>
                    <a:pt x="169" y="410"/>
                  </a:cubicBezTo>
                  <a:cubicBezTo>
                    <a:pt x="396" y="644"/>
                    <a:pt x="769" y="644"/>
                    <a:pt x="1003" y="418"/>
                  </a:cubicBez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5" name="Google Shape;1715;p21"/>
            <p:cNvSpPr/>
            <p:nvPr/>
          </p:nvSpPr>
          <p:spPr>
            <a:xfrm rot="4500031">
              <a:off x="8296183" y="1369418"/>
              <a:ext cx="73025" cy="73506"/>
            </a:xfrm>
            <a:custGeom>
              <a:rect b="b" l="l" r="r" t="t"/>
              <a:pathLst>
                <a:path extrusionOk="0" fill="none" h="1224" w="1216">
                  <a:moveTo>
                    <a:pt x="1216" y="484"/>
                  </a:moveTo>
                  <a:cubicBezTo>
                    <a:pt x="1186" y="396"/>
                    <a:pt x="1142" y="308"/>
                    <a:pt x="1069" y="235"/>
                  </a:cubicBezTo>
                  <a:cubicBezTo>
                    <a:pt x="842" y="1"/>
                    <a:pt x="469" y="1"/>
                    <a:pt x="235" y="228"/>
                  </a:cubicBezTo>
                  <a:cubicBezTo>
                    <a:pt x="0" y="455"/>
                    <a:pt x="0" y="835"/>
                    <a:pt x="227" y="1062"/>
                  </a:cubicBezTo>
                  <a:cubicBezTo>
                    <a:pt x="308" y="1143"/>
                    <a:pt x="403" y="1194"/>
                    <a:pt x="498" y="1223"/>
                  </a:cubicBez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6" name="Google Shape;1716;p21"/>
            <p:cNvSpPr/>
            <p:nvPr/>
          </p:nvSpPr>
          <p:spPr>
            <a:xfrm rot="4500031">
              <a:off x="8156437" y="1227277"/>
              <a:ext cx="62456" cy="65098"/>
            </a:xfrm>
            <a:custGeom>
              <a:rect b="b" l="l" r="r" t="t"/>
              <a:pathLst>
                <a:path extrusionOk="0" fill="none" h="1084" w="1040">
                  <a:moveTo>
                    <a:pt x="1040" y="1084"/>
                  </a:moveTo>
                  <a:cubicBezTo>
                    <a:pt x="783" y="1047"/>
                    <a:pt x="542" y="930"/>
                    <a:pt x="344" y="732"/>
                  </a:cubicBezTo>
                  <a:lnTo>
                    <a:pt x="344" y="732"/>
                  </a:lnTo>
                  <a:cubicBezTo>
                    <a:pt x="139" y="527"/>
                    <a:pt x="30" y="264"/>
                    <a:pt x="0" y="0"/>
                  </a:cubicBez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7" name="Google Shape;1717;p21"/>
            <p:cNvSpPr/>
            <p:nvPr/>
          </p:nvSpPr>
          <p:spPr>
            <a:xfrm rot="4500031">
              <a:off x="8396998" y="1369528"/>
              <a:ext cx="62456" cy="59393"/>
            </a:xfrm>
            <a:custGeom>
              <a:rect b="b" l="l" r="r" t="t"/>
              <a:pathLst>
                <a:path extrusionOk="0" fill="none" h="989" w="1040">
                  <a:moveTo>
                    <a:pt x="0" y="1"/>
                  </a:moveTo>
                  <a:cubicBezTo>
                    <a:pt x="257" y="37"/>
                    <a:pt x="505" y="154"/>
                    <a:pt x="703" y="359"/>
                  </a:cubicBezTo>
                  <a:lnTo>
                    <a:pt x="703" y="359"/>
                  </a:lnTo>
                  <a:cubicBezTo>
                    <a:pt x="886" y="535"/>
                    <a:pt x="996" y="762"/>
                    <a:pt x="1040" y="989"/>
                  </a:cubicBez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18" name="Google Shape;1718;p21"/>
          <p:cNvGrpSpPr/>
          <p:nvPr/>
        </p:nvGrpSpPr>
        <p:grpSpPr>
          <a:xfrm flipH="1" rot="-5050112">
            <a:off x="6990820" y="4798207"/>
            <a:ext cx="446655" cy="401314"/>
            <a:chOff x="4625558" y="-87319"/>
            <a:chExt cx="446666" cy="401324"/>
          </a:xfrm>
        </p:grpSpPr>
        <p:sp>
          <p:nvSpPr>
            <p:cNvPr id="1719" name="Google Shape;1719;p21"/>
            <p:cNvSpPr/>
            <p:nvPr/>
          </p:nvSpPr>
          <p:spPr>
            <a:xfrm rot="53098">
              <a:off x="4941110" y="-86320"/>
              <a:ext cx="130193" cy="120224"/>
            </a:xfrm>
            <a:custGeom>
              <a:rect b="b" l="l" r="r" t="t"/>
              <a:pathLst>
                <a:path extrusionOk="0" h="2002" w="2168">
                  <a:moveTo>
                    <a:pt x="511" y="1"/>
                  </a:moveTo>
                  <a:cubicBezTo>
                    <a:pt x="498" y="1"/>
                    <a:pt x="484" y="2"/>
                    <a:pt x="469" y="6"/>
                  </a:cubicBezTo>
                  <a:cubicBezTo>
                    <a:pt x="103" y="86"/>
                    <a:pt x="1" y="1367"/>
                    <a:pt x="1" y="1367"/>
                  </a:cubicBezTo>
                  <a:cubicBezTo>
                    <a:pt x="1" y="1367"/>
                    <a:pt x="285" y="2002"/>
                    <a:pt x="495" y="2002"/>
                  </a:cubicBezTo>
                  <a:cubicBezTo>
                    <a:pt x="506" y="2002"/>
                    <a:pt x="517" y="2000"/>
                    <a:pt x="528" y="1996"/>
                  </a:cubicBezTo>
                  <a:cubicBezTo>
                    <a:pt x="740" y="1923"/>
                    <a:pt x="2167" y="1587"/>
                    <a:pt x="1999" y="1213"/>
                  </a:cubicBezTo>
                  <a:cubicBezTo>
                    <a:pt x="1949" y="1102"/>
                    <a:pt x="1845" y="1063"/>
                    <a:pt x="1724" y="1063"/>
                  </a:cubicBezTo>
                  <a:cubicBezTo>
                    <a:pt x="1441" y="1063"/>
                    <a:pt x="1062" y="1279"/>
                    <a:pt x="1062" y="1279"/>
                  </a:cubicBezTo>
                  <a:cubicBezTo>
                    <a:pt x="1062" y="1279"/>
                    <a:pt x="1706" y="781"/>
                    <a:pt x="1443" y="518"/>
                  </a:cubicBezTo>
                  <a:cubicBezTo>
                    <a:pt x="1398" y="472"/>
                    <a:pt x="1344" y="453"/>
                    <a:pt x="1286" y="453"/>
                  </a:cubicBezTo>
                  <a:cubicBezTo>
                    <a:pt x="1011" y="453"/>
                    <a:pt x="638" y="877"/>
                    <a:pt x="638" y="877"/>
                  </a:cubicBezTo>
                  <a:cubicBezTo>
                    <a:pt x="638" y="877"/>
                    <a:pt x="819" y="1"/>
                    <a:pt x="5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0" name="Google Shape;1720;p21"/>
            <p:cNvSpPr/>
            <p:nvPr/>
          </p:nvSpPr>
          <p:spPr>
            <a:xfrm rot="53098">
              <a:off x="4952713" y="-28031"/>
              <a:ext cx="41796" cy="40475"/>
            </a:xfrm>
            <a:custGeom>
              <a:rect b="b" l="l" r="r" t="t"/>
              <a:pathLst>
                <a:path extrusionOk="0" fill="none" h="674" w="696">
                  <a:moveTo>
                    <a:pt x="696" y="0"/>
                  </a:moveTo>
                  <a:lnTo>
                    <a:pt x="0" y="673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1" name="Google Shape;1721;p21"/>
            <p:cNvSpPr/>
            <p:nvPr/>
          </p:nvSpPr>
          <p:spPr>
            <a:xfrm rot="53098">
              <a:off x="4953722" y="-39234"/>
              <a:ext cx="12371" cy="40896"/>
            </a:xfrm>
            <a:custGeom>
              <a:rect b="b" l="l" r="r" t="t"/>
              <a:pathLst>
                <a:path extrusionOk="0" fill="none" h="681" w="206">
                  <a:moveTo>
                    <a:pt x="206" y="0"/>
                  </a:moveTo>
                  <a:lnTo>
                    <a:pt x="1" y="68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2" name="Google Shape;1722;p21"/>
            <p:cNvSpPr/>
            <p:nvPr/>
          </p:nvSpPr>
          <p:spPr>
            <a:xfrm rot="53098">
              <a:off x="4968322" y="-2808"/>
              <a:ext cx="33929" cy="14112"/>
            </a:xfrm>
            <a:custGeom>
              <a:rect b="b" l="l" r="r" t="t"/>
              <a:pathLst>
                <a:path extrusionOk="0" fill="none" h="235" w="565">
                  <a:moveTo>
                    <a:pt x="564" y="0"/>
                  </a:moveTo>
                  <a:lnTo>
                    <a:pt x="1" y="234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3" name="Google Shape;1723;p21"/>
            <p:cNvSpPr/>
            <p:nvPr/>
          </p:nvSpPr>
          <p:spPr>
            <a:xfrm rot="53098">
              <a:off x="4626478" y="192843"/>
              <a:ext cx="130133" cy="120164"/>
            </a:xfrm>
            <a:custGeom>
              <a:rect b="b" l="l" r="r" t="t"/>
              <a:pathLst>
                <a:path extrusionOk="0" h="2001" w="2167">
                  <a:moveTo>
                    <a:pt x="1669" y="1"/>
                  </a:moveTo>
                  <a:cubicBezTo>
                    <a:pt x="1659" y="1"/>
                    <a:pt x="1649" y="2"/>
                    <a:pt x="1640" y="5"/>
                  </a:cubicBezTo>
                  <a:cubicBezTo>
                    <a:pt x="1427" y="78"/>
                    <a:pt x="0" y="415"/>
                    <a:pt x="169" y="788"/>
                  </a:cubicBezTo>
                  <a:cubicBezTo>
                    <a:pt x="219" y="897"/>
                    <a:pt x="322" y="935"/>
                    <a:pt x="442" y="935"/>
                  </a:cubicBezTo>
                  <a:cubicBezTo>
                    <a:pt x="726" y="935"/>
                    <a:pt x="1105" y="722"/>
                    <a:pt x="1105" y="722"/>
                  </a:cubicBezTo>
                  <a:lnTo>
                    <a:pt x="1105" y="722"/>
                  </a:lnTo>
                  <a:cubicBezTo>
                    <a:pt x="1105" y="722"/>
                    <a:pt x="461" y="1220"/>
                    <a:pt x="725" y="1483"/>
                  </a:cubicBezTo>
                  <a:cubicBezTo>
                    <a:pt x="770" y="1530"/>
                    <a:pt x="823" y="1549"/>
                    <a:pt x="881" y="1549"/>
                  </a:cubicBezTo>
                  <a:cubicBezTo>
                    <a:pt x="1156" y="1549"/>
                    <a:pt x="1530" y="1125"/>
                    <a:pt x="1530" y="1125"/>
                  </a:cubicBezTo>
                  <a:lnTo>
                    <a:pt x="1530" y="1125"/>
                  </a:lnTo>
                  <a:cubicBezTo>
                    <a:pt x="1530" y="1125"/>
                    <a:pt x="1348" y="2001"/>
                    <a:pt x="1656" y="2001"/>
                  </a:cubicBezTo>
                  <a:cubicBezTo>
                    <a:pt x="1670" y="2001"/>
                    <a:pt x="1683" y="1999"/>
                    <a:pt x="1698" y="1996"/>
                  </a:cubicBezTo>
                  <a:cubicBezTo>
                    <a:pt x="2064" y="1915"/>
                    <a:pt x="2167" y="634"/>
                    <a:pt x="2167" y="634"/>
                  </a:cubicBezTo>
                  <a:cubicBezTo>
                    <a:pt x="2167" y="634"/>
                    <a:pt x="1880" y="1"/>
                    <a:pt x="16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4" name="Google Shape;1724;p21"/>
            <p:cNvSpPr/>
            <p:nvPr/>
          </p:nvSpPr>
          <p:spPr>
            <a:xfrm rot="53098">
              <a:off x="4706393" y="206416"/>
              <a:ext cx="40956" cy="40896"/>
            </a:xfrm>
            <a:custGeom>
              <a:rect b="b" l="l" r="r" t="t"/>
              <a:pathLst>
                <a:path extrusionOk="0" fill="none" h="681" w="682">
                  <a:moveTo>
                    <a:pt x="1" y="681"/>
                  </a:moveTo>
                  <a:lnTo>
                    <a:pt x="682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5" name="Google Shape;1725;p21"/>
            <p:cNvSpPr/>
            <p:nvPr/>
          </p:nvSpPr>
          <p:spPr>
            <a:xfrm rot="53098">
              <a:off x="4734817" y="216717"/>
              <a:ext cx="11530" cy="41376"/>
            </a:xfrm>
            <a:custGeom>
              <a:rect b="b" l="l" r="r" t="t"/>
              <a:pathLst>
                <a:path extrusionOk="0" fill="none" h="689" w="192">
                  <a:moveTo>
                    <a:pt x="1" y="689"/>
                  </a:moveTo>
                  <a:lnTo>
                    <a:pt x="191" y="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6" name="Google Shape;1726;p21"/>
            <p:cNvSpPr/>
            <p:nvPr/>
          </p:nvSpPr>
          <p:spPr>
            <a:xfrm rot="53098">
              <a:off x="4698231" y="207552"/>
              <a:ext cx="33509" cy="14533"/>
            </a:xfrm>
            <a:custGeom>
              <a:rect b="b" l="l" r="r" t="t"/>
              <a:pathLst>
                <a:path extrusionOk="0" fill="none" h="242" w="558">
                  <a:moveTo>
                    <a:pt x="1" y="242"/>
                  </a:moveTo>
                  <a:lnTo>
                    <a:pt x="557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7" name="Google Shape;1727;p21"/>
            <p:cNvSpPr/>
            <p:nvPr/>
          </p:nvSpPr>
          <p:spPr>
            <a:xfrm rot="53098">
              <a:off x="4711712" y="-17255"/>
              <a:ext cx="276120" cy="259726"/>
            </a:xfrm>
            <a:custGeom>
              <a:rect b="b" l="l" r="r" t="t"/>
              <a:pathLst>
                <a:path extrusionOk="0" h="4325" w="4598">
                  <a:moveTo>
                    <a:pt x="3243" y="0"/>
                  </a:moveTo>
                  <a:cubicBezTo>
                    <a:pt x="2932" y="0"/>
                    <a:pt x="2622" y="117"/>
                    <a:pt x="2387" y="353"/>
                  </a:cubicBezTo>
                  <a:lnTo>
                    <a:pt x="491" y="2226"/>
                  </a:lnTo>
                  <a:cubicBezTo>
                    <a:pt x="8" y="2702"/>
                    <a:pt x="1" y="3478"/>
                    <a:pt x="476" y="3961"/>
                  </a:cubicBezTo>
                  <a:cubicBezTo>
                    <a:pt x="715" y="4204"/>
                    <a:pt x="1029" y="4324"/>
                    <a:pt x="1345" y="4324"/>
                  </a:cubicBezTo>
                  <a:cubicBezTo>
                    <a:pt x="1657" y="4324"/>
                    <a:pt x="1970" y="4205"/>
                    <a:pt x="2211" y="3968"/>
                  </a:cubicBezTo>
                  <a:lnTo>
                    <a:pt x="4107" y="2102"/>
                  </a:lnTo>
                  <a:cubicBezTo>
                    <a:pt x="4590" y="1626"/>
                    <a:pt x="4597" y="850"/>
                    <a:pt x="4121" y="367"/>
                  </a:cubicBezTo>
                  <a:cubicBezTo>
                    <a:pt x="3881" y="123"/>
                    <a:pt x="3562" y="0"/>
                    <a:pt x="32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8" name="Google Shape;1728;p21"/>
            <p:cNvSpPr/>
            <p:nvPr/>
          </p:nvSpPr>
          <p:spPr>
            <a:xfrm rot="53098">
              <a:off x="4765915" y="148707"/>
              <a:ext cx="78308" cy="78308"/>
            </a:xfrm>
            <a:custGeom>
              <a:rect b="b" l="l" r="r" t="t"/>
              <a:pathLst>
                <a:path extrusionOk="0" fill="none" h="1304" w="1304">
                  <a:moveTo>
                    <a:pt x="1069" y="1076"/>
                  </a:moveTo>
                  <a:cubicBezTo>
                    <a:pt x="835" y="1303"/>
                    <a:pt x="462" y="1303"/>
                    <a:pt x="235" y="1069"/>
                  </a:cubicBezTo>
                  <a:cubicBezTo>
                    <a:pt x="1" y="835"/>
                    <a:pt x="8" y="462"/>
                    <a:pt x="235" y="235"/>
                  </a:cubicBezTo>
                  <a:cubicBezTo>
                    <a:pt x="469" y="0"/>
                    <a:pt x="843" y="8"/>
                    <a:pt x="1077" y="235"/>
                  </a:cubicBezTo>
                  <a:cubicBezTo>
                    <a:pt x="1304" y="469"/>
                    <a:pt x="1304" y="842"/>
                    <a:pt x="1069" y="1076"/>
                  </a:cubicBezTo>
                  <a:close/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9" name="Google Shape;1729;p21"/>
            <p:cNvSpPr/>
            <p:nvPr/>
          </p:nvSpPr>
          <p:spPr>
            <a:xfrm rot="53098">
              <a:off x="4774738" y="36235"/>
              <a:ext cx="70862" cy="70381"/>
            </a:xfrm>
            <a:custGeom>
              <a:rect b="b" l="l" r="r" t="t"/>
              <a:pathLst>
                <a:path extrusionOk="0" fill="none" h="1172" w="1180">
                  <a:moveTo>
                    <a:pt x="1" y="784"/>
                  </a:moveTo>
                  <a:cubicBezTo>
                    <a:pt x="30" y="842"/>
                    <a:pt x="59" y="894"/>
                    <a:pt x="111" y="938"/>
                  </a:cubicBezTo>
                  <a:cubicBezTo>
                    <a:pt x="338" y="1172"/>
                    <a:pt x="711" y="1172"/>
                    <a:pt x="945" y="945"/>
                  </a:cubicBezTo>
                  <a:cubicBezTo>
                    <a:pt x="1179" y="718"/>
                    <a:pt x="1179" y="337"/>
                    <a:pt x="952" y="110"/>
                  </a:cubicBezTo>
                  <a:cubicBezTo>
                    <a:pt x="901" y="59"/>
                    <a:pt x="850" y="23"/>
                    <a:pt x="791" y="1"/>
                  </a:cubicBez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0" name="Google Shape;1730;p21"/>
            <p:cNvSpPr/>
            <p:nvPr/>
          </p:nvSpPr>
          <p:spPr>
            <a:xfrm rot="53098">
              <a:off x="4903292" y="-15918"/>
              <a:ext cx="60292" cy="38734"/>
            </a:xfrm>
            <a:custGeom>
              <a:rect b="b" l="l" r="r" t="t"/>
              <a:pathLst>
                <a:path extrusionOk="0" fill="none" h="645" w="1004">
                  <a:moveTo>
                    <a:pt x="1" y="0"/>
                  </a:moveTo>
                  <a:cubicBezTo>
                    <a:pt x="1" y="147"/>
                    <a:pt x="59" y="293"/>
                    <a:pt x="169" y="410"/>
                  </a:cubicBezTo>
                  <a:cubicBezTo>
                    <a:pt x="396" y="644"/>
                    <a:pt x="769" y="644"/>
                    <a:pt x="1003" y="418"/>
                  </a:cubicBez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1" name="Google Shape;1731;p21"/>
            <p:cNvSpPr/>
            <p:nvPr/>
          </p:nvSpPr>
          <p:spPr>
            <a:xfrm rot="53098">
              <a:off x="4893328" y="71474"/>
              <a:ext cx="73023" cy="73504"/>
            </a:xfrm>
            <a:custGeom>
              <a:rect b="b" l="l" r="r" t="t"/>
              <a:pathLst>
                <a:path extrusionOk="0" fill="none" h="1224" w="1216">
                  <a:moveTo>
                    <a:pt x="1216" y="484"/>
                  </a:moveTo>
                  <a:cubicBezTo>
                    <a:pt x="1186" y="396"/>
                    <a:pt x="1142" y="308"/>
                    <a:pt x="1069" y="235"/>
                  </a:cubicBezTo>
                  <a:cubicBezTo>
                    <a:pt x="842" y="1"/>
                    <a:pt x="469" y="1"/>
                    <a:pt x="235" y="228"/>
                  </a:cubicBezTo>
                  <a:cubicBezTo>
                    <a:pt x="0" y="455"/>
                    <a:pt x="0" y="835"/>
                    <a:pt x="227" y="1062"/>
                  </a:cubicBezTo>
                  <a:cubicBezTo>
                    <a:pt x="308" y="1143"/>
                    <a:pt x="403" y="1194"/>
                    <a:pt x="498" y="1223"/>
                  </a:cubicBez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2" name="Google Shape;1732;p21"/>
            <p:cNvSpPr/>
            <p:nvPr/>
          </p:nvSpPr>
          <p:spPr>
            <a:xfrm rot="53098">
              <a:off x="4718162" y="175114"/>
              <a:ext cx="62454" cy="65097"/>
            </a:xfrm>
            <a:custGeom>
              <a:rect b="b" l="l" r="r" t="t"/>
              <a:pathLst>
                <a:path extrusionOk="0" fill="none" h="1084" w="1040">
                  <a:moveTo>
                    <a:pt x="1040" y="1084"/>
                  </a:moveTo>
                  <a:cubicBezTo>
                    <a:pt x="783" y="1047"/>
                    <a:pt x="542" y="930"/>
                    <a:pt x="344" y="732"/>
                  </a:cubicBezTo>
                  <a:lnTo>
                    <a:pt x="344" y="732"/>
                  </a:lnTo>
                  <a:cubicBezTo>
                    <a:pt x="139" y="527"/>
                    <a:pt x="30" y="264"/>
                    <a:pt x="0" y="0"/>
                  </a:cubicBez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3" name="Google Shape;1733;p21"/>
            <p:cNvSpPr/>
            <p:nvPr/>
          </p:nvSpPr>
          <p:spPr>
            <a:xfrm rot="53098">
              <a:off x="4918077" y="-15252"/>
              <a:ext cx="62454" cy="59392"/>
            </a:xfrm>
            <a:custGeom>
              <a:rect b="b" l="l" r="r" t="t"/>
              <a:pathLst>
                <a:path extrusionOk="0" fill="none" h="989" w="1040">
                  <a:moveTo>
                    <a:pt x="0" y="1"/>
                  </a:moveTo>
                  <a:cubicBezTo>
                    <a:pt x="257" y="37"/>
                    <a:pt x="505" y="154"/>
                    <a:pt x="703" y="359"/>
                  </a:cubicBezTo>
                  <a:lnTo>
                    <a:pt x="703" y="359"/>
                  </a:lnTo>
                  <a:cubicBezTo>
                    <a:pt x="886" y="535"/>
                    <a:pt x="996" y="762"/>
                    <a:pt x="1040" y="989"/>
                  </a:cubicBez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34" name="Google Shape;1734;p21"/>
          <p:cNvGrpSpPr/>
          <p:nvPr/>
        </p:nvGrpSpPr>
        <p:grpSpPr>
          <a:xfrm flipH="1" rot="-4963246">
            <a:off x="1229954" y="128818"/>
            <a:ext cx="446648" cy="401308"/>
            <a:chOff x="4880520" y="4627406"/>
            <a:chExt cx="446666" cy="401324"/>
          </a:xfrm>
        </p:grpSpPr>
        <p:sp>
          <p:nvSpPr>
            <p:cNvPr id="1735" name="Google Shape;1735;p21"/>
            <p:cNvSpPr/>
            <p:nvPr/>
          </p:nvSpPr>
          <p:spPr>
            <a:xfrm rot="53098">
              <a:off x="5196073" y="4628405"/>
              <a:ext cx="130193" cy="120224"/>
            </a:xfrm>
            <a:custGeom>
              <a:rect b="b" l="l" r="r" t="t"/>
              <a:pathLst>
                <a:path extrusionOk="0" h="2002" w="2168">
                  <a:moveTo>
                    <a:pt x="511" y="1"/>
                  </a:moveTo>
                  <a:cubicBezTo>
                    <a:pt x="498" y="1"/>
                    <a:pt x="484" y="2"/>
                    <a:pt x="469" y="6"/>
                  </a:cubicBezTo>
                  <a:cubicBezTo>
                    <a:pt x="103" y="86"/>
                    <a:pt x="1" y="1367"/>
                    <a:pt x="1" y="1367"/>
                  </a:cubicBezTo>
                  <a:cubicBezTo>
                    <a:pt x="1" y="1367"/>
                    <a:pt x="285" y="2002"/>
                    <a:pt x="495" y="2002"/>
                  </a:cubicBezTo>
                  <a:cubicBezTo>
                    <a:pt x="506" y="2002"/>
                    <a:pt x="517" y="2000"/>
                    <a:pt x="528" y="1996"/>
                  </a:cubicBezTo>
                  <a:cubicBezTo>
                    <a:pt x="740" y="1923"/>
                    <a:pt x="2167" y="1587"/>
                    <a:pt x="1999" y="1213"/>
                  </a:cubicBezTo>
                  <a:cubicBezTo>
                    <a:pt x="1949" y="1102"/>
                    <a:pt x="1845" y="1063"/>
                    <a:pt x="1724" y="1063"/>
                  </a:cubicBezTo>
                  <a:cubicBezTo>
                    <a:pt x="1441" y="1063"/>
                    <a:pt x="1062" y="1279"/>
                    <a:pt x="1062" y="1279"/>
                  </a:cubicBezTo>
                  <a:cubicBezTo>
                    <a:pt x="1062" y="1279"/>
                    <a:pt x="1706" y="781"/>
                    <a:pt x="1443" y="518"/>
                  </a:cubicBezTo>
                  <a:cubicBezTo>
                    <a:pt x="1398" y="472"/>
                    <a:pt x="1344" y="453"/>
                    <a:pt x="1286" y="453"/>
                  </a:cubicBezTo>
                  <a:cubicBezTo>
                    <a:pt x="1011" y="453"/>
                    <a:pt x="638" y="877"/>
                    <a:pt x="638" y="877"/>
                  </a:cubicBezTo>
                  <a:cubicBezTo>
                    <a:pt x="638" y="877"/>
                    <a:pt x="819" y="1"/>
                    <a:pt x="5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6" name="Google Shape;1736;p21"/>
            <p:cNvSpPr/>
            <p:nvPr/>
          </p:nvSpPr>
          <p:spPr>
            <a:xfrm rot="53098">
              <a:off x="5207675" y="4686694"/>
              <a:ext cx="41796" cy="40475"/>
            </a:xfrm>
            <a:custGeom>
              <a:rect b="b" l="l" r="r" t="t"/>
              <a:pathLst>
                <a:path extrusionOk="0" fill="none" h="674" w="696">
                  <a:moveTo>
                    <a:pt x="696" y="0"/>
                  </a:moveTo>
                  <a:lnTo>
                    <a:pt x="0" y="673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7" name="Google Shape;1737;p21"/>
            <p:cNvSpPr/>
            <p:nvPr/>
          </p:nvSpPr>
          <p:spPr>
            <a:xfrm rot="53098">
              <a:off x="5208684" y="4675491"/>
              <a:ext cx="12371" cy="40896"/>
            </a:xfrm>
            <a:custGeom>
              <a:rect b="b" l="l" r="r" t="t"/>
              <a:pathLst>
                <a:path extrusionOk="0" fill="none" h="681" w="206">
                  <a:moveTo>
                    <a:pt x="206" y="0"/>
                  </a:moveTo>
                  <a:lnTo>
                    <a:pt x="1" y="68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8" name="Google Shape;1738;p21"/>
            <p:cNvSpPr/>
            <p:nvPr/>
          </p:nvSpPr>
          <p:spPr>
            <a:xfrm rot="53098">
              <a:off x="5223285" y="4711917"/>
              <a:ext cx="33929" cy="14112"/>
            </a:xfrm>
            <a:custGeom>
              <a:rect b="b" l="l" r="r" t="t"/>
              <a:pathLst>
                <a:path extrusionOk="0" fill="none" h="235" w="565">
                  <a:moveTo>
                    <a:pt x="564" y="0"/>
                  </a:moveTo>
                  <a:lnTo>
                    <a:pt x="1" y="234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9" name="Google Shape;1739;p21"/>
            <p:cNvSpPr/>
            <p:nvPr/>
          </p:nvSpPr>
          <p:spPr>
            <a:xfrm rot="53098">
              <a:off x="4881440" y="4907568"/>
              <a:ext cx="130133" cy="120164"/>
            </a:xfrm>
            <a:custGeom>
              <a:rect b="b" l="l" r="r" t="t"/>
              <a:pathLst>
                <a:path extrusionOk="0" h="2001" w="2167">
                  <a:moveTo>
                    <a:pt x="1669" y="1"/>
                  </a:moveTo>
                  <a:cubicBezTo>
                    <a:pt x="1659" y="1"/>
                    <a:pt x="1649" y="2"/>
                    <a:pt x="1640" y="5"/>
                  </a:cubicBezTo>
                  <a:cubicBezTo>
                    <a:pt x="1427" y="78"/>
                    <a:pt x="0" y="415"/>
                    <a:pt x="169" y="788"/>
                  </a:cubicBezTo>
                  <a:cubicBezTo>
                    <a:pt x="219" y="897"/>
                    <a:pt x="322" y="935"/>
                    <a:pt x="442" y="935"/>
                  </a:cubicBezTo>
                  <a:cubicBezTo>
                    <a:pt x="726" y="935"/>
                    <a:pt x="1105" y="722"/>
                    <a:pt x="1105" y="722"/>
                  </a:cubicBezTo>
                  <a:lnTo>
                    <a:pt x="1105" y="722"/>
                  </a:lnTo>
                  <a:cubicBezTo>
                    <a:pt x="1105" y="722"/>
                    <a:pt x="461" y="1220"/>
                    <a:pt x="725" y="1483"/>
                  </a:cubicBezTo>
                  <a:cubicBezTo>
                    <a:pt x="770" y="1530"/>
                    <a:pt x="823" y="1549"/>
                    <a:pt x="881" y="1549"/>
                  </a:cubicBezTo>
                  <a:cubicBezTo>
                    <a:pt x="1156" y="1549"/>
                    <a:pt x="1530" y="1125"/>
                    <a:pt x="1530" y="1125"/>
                  </a:cubicBezTo>
                  <a:lnTo>
                    <a:pt x="1530" y="1125"/>
                  </a:lnTo>
                  <a:cubicBezTo>
                    <a:pt x="1530" y="1125"/>
                    <a:pt x="1348" y="2001"/>
                    <a:pt x="1656" y="2001"/>
                  </a:cubicBezTo>
                  <a:cubicBezTo>
                    <a:pt x="1670" y="2001"/>
                    <a:pt x="1683" y="1999"/>
                    <a:pt x="1698" y="1996"/>
                  </a:cubicBezTo>
                  <a:cubicBezTo>
                    <a:pt x="2064" y="1915"/>
                    <a:pt x="2167" y="634"/>
                    <a:pt x="2167" y="634"/>
                  </a:cubicBezTo>
                  <a:cubicBezTo>
                    <a:pt x="2167" y="634"/>
                    <a:pt x="1880" y="1"/>
                    <a:pt x="166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0" name="Google Shape;1740;p21"/>
            <p:cNvSpPr/>
            <p:nvPr/>
          </p:nvSpPr>
          <p:spPr>
            <a:xfrm rot="53098">
              <a:off x="4961356" y="4921141"/>
              <a:ext cx="40956" cy="40896"/>
            </a:xfrm>
            <a:custGeom>
              <a:rect b="b" l="l" r="r" t="t"/>
              <a:pathLst>
                <a:path extrusionOk="0" fill="none" h="681" w="682">
                  <a:moveTo>
                    <a:pt x="1" y="681"/>
                  </a:moveTo>
                  <a:lnTo>
                    <a:pt x="682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1" name="Google Shape;1741;p21"/>
            <p:cNvSpPr/>
            <p:nvPr/>
          </p:nvSpPr>
          <p:spPr>
            <a:xfrm rot="53098">
              <a:off x="4989780" y="4931442"/>
              <a:ext cx="11530" cy="41376"/>
            </a:xfrm>
            <a:custGeom>
              <a:rect b="b" l="l" r="r" t="t"/>
              <a:pathLst>
                <a:path extrusionOk="0" fill="none" h="689" w="192">
                  <a:moveTo>
                    <a:pt x="1" y="689"/>
                  </a:moveTo>
                  <a:lnTo>
                    <a:pt x="191" y="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2" name="Google Shape;1742;p21"/>
            <p:cNvSpPr/>
            <p:nvPr/>
          </p:nvSpPr>
          <p:spPr>
            <a:xfrm rot="53098">
              <a:off x="4953193" y="4922277"/>
              <a:ext cx="33509" cy="14533"/>
            </a:xfrm>
            <a:custGeom>
              <a:rect b="b" l="l" r="r" t="t"/>
              <a:pathLst>
                <a:path extrusionOk="0" fill="none" h="242" w="558">
                  <a:moveTo>
                    <a:pt x="1" y="242"/>
                  </a:moveTo>
                  <a:lnTo>
                    <a:pt x="557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3" name="Google Shape;1743;p21"/>
            <p:cNvSpPr/>
            <p:nvPr/>
          </p:nvSpPr>
          <p:spPr>
            <a:xfrm rot="53098">
              <a:off x="4966675" y="4697470"/>
              <a:ext cx="276120" cy="259726"/>
            </a:xfrm>
            <a:custGeom>
              <a:rect b="b" l="l" r="r" t="t"/>
              <a:pathLst>
                <a:path extrusionOk="0" h="4325" w="4598">
                  <a:moveTo>
                    <a:pt x="3243" y="0"/>
                  </a:moveTo>
                  <a:cubicBezTo>
                    <a:pt x="2932" y="0"/>
                    <a:pt x="2622" y="117"/>
                    <a:pt x="2387" y="353"/>
                  </a:cubicBezTo>
                  <a:lnTo>
                    <a:pt x="491" y="2226"/>
                  </a:lnTo>
                  <a:cubicBezTo>
                    <a:pt x="8" y="2702"/>
                    <a:pt x="1" y="3478"/>
                    <a:pt x="476" y="3961"/>
                  </a:cubicBezTo>
                  <a:cubicBezTo>
                    <a:pt x="715" y="4204"/>
                    <a:pt x="1029" y="4324"/>
                    <a:pt x="1345" y="4324"/>
                  </a:cubicBezTo>
                  <a:cubicBezTo>
                    <a:pt x="1657" y="4324"/>
                    <a:pt x="1970" y="4205"/>
                    <a:pt x="2211" y="3968"/>
                  </a:cubicBezTo>
                  <a:lnTo>
                    <a:pt x="4107" y="2102"/>
                  </a:lnTo>
                  <a:cubicBezTo>
                    <a:pt x="4590" y="1626"/>
                    <a:pt x="4597" y="850"/>
                    <a:pt x="4121" y="367"/>
                  </a:cubicBezTo>
                  <a:cubicBezTo>
                    <a:pt x="3881" y="123"/>
                    <a:pt x="3562" y="0"/>
                    <a:pt x="32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4" name="Google Shape;1744;p21"/>
            <p:cNvSpPr/>
            <p:nvPr/>
          </p:nvSpPr>
          <p:spPr>
            <a:xfrm rot="53098">
              <a:off x="5020878" y="4863432"/>
              <a:ext cx="78308" cy="78308"/>
            </a:xfrm>
            <a:custGeom>
              <a:rect b="b" l="l" r="r" t="t"/>
              <a:pathLst>
                <a:path extrusionOk="0" fill="none" h="1304" w="1304">
                  <a:moveTo>
                    <a:pt x="1069" y="1076"/>
                  </a:moveTo>
                  <a:cubicBezTo>
                    <a:pt x="835" y="1303"/>
                    <a:pt x="462" y="1303"/>
                    <a:pt x="235" y="1069"/>
                  </a:cubicBezTo>
                  <a:cubicBezTo>
                    <a:pt x="1" y="835"/>
                    <a:pt x="8" y="462"/>
                    <a:pt x="235" y="235"/>
                  </a:cubicBezTo>
                  <a:cubicBezTo>
                    <a:pt x="469" y="0"/>
                    <a:pt x="843" y="8"/>
                    <a:pt x="1077" y="235"/>
                  </a:cubicBezTo>
                  <a:cubicBezTo>
                    <a:pt x="1304" y="469"/>
                    <a:pt x="1304" y="842"/>
                    <a:pt x="1069" y="1076"/>
                  </a:cubicBezTo>
                  <a:close/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5" name="Google Shape;1745;p21"/>
            <p:cNvSpPr/>
            <p:nvPr/>
          </p:nvSpPr>
          <p:spPr>
            <a:xfrm rot="53098">
              <a:off x="5029701" y="4750960"/>
              <a:ext cx="70862" cy="70381"/>
            </a:xfrm>
            <a:custGeom>
              <a:rect b="b" l="l" r="r" t="t"/>
              <a:pathLst>
                <a:path extrusionOk="0" fill="none" h="1172" w="1180">
                  <a:moveTo>
                    <a:pt x="1" y="784"/>
                  </a:moveTo>
                  <a:cubicBezTo>
                    <a:pt x="30" y="842"/>
                    <a:pt x="59" y="894"/>
                    <a:pt x="111" y="938"/>
                  </a:cubicBezTo>
                  <a:cubicBezTo>
                    <a:pt x="338" y="1172"/>
                    <a:pt x="711" y="1172"/>
                    <a:pt x="945" y="945"/>
                  </a:cubicBezTo>
                  <a:cubicBezTo>
                    <a:pt x="1179" y="718"/>
                    <a:pt x="1179" y="337"/>
                    <a:pt x="952" y="110"/>
                  </a:cubicBezTo>
                  <a:cubicBezTo>
                    <a:pt x="901" y="59"/>
                    <a:pt x="850" y="23"/>
                    <a:pt x="791" y="1"/>
                  </a:cubicBez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6" name="Google Shape;1746;p21"/>
            <p:cNvSpPr/>
            <p:nvPr/>
          </p:nvSpPr>
          <p:spPr>
            <a:xfrm rot="53098">
              <a:off x="5158255" y="4698807"/>
              <a:ext cx="60292" cy="38734"/>
            </a:xfrm>
            <a:custGeom>
              <a:rect b="b" l="l" r="r" t="t"/>
              <a:pathLst>
                <a:path extrusionOk="0" fill="none" h="645" w="1004">
                  <a:moveTo>
                    <a:pt x="1" y="0"/>
                  </a:moveTo>
                  <a:cubicBezTo>
                    <a:pt x="1" y="147"/>
                    <a:pt x="59" y="293"/>
                    <a:pt x="169" y="410"/>
                  </a:cubicBezTo>
                  <a:cubicBezTo>
                    <a:pt x="396" y="644"/>
                    <a:pt x="769" y="644"/>
                    <a:pt x="1003" y="418"/>
                  </a:cubicBez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7" name="Google Shape;1747;p21"/>
            <p:cNvSpPr/>
            <p:nvPr/>
          </p:nvSpPr>
          <p:spPr>
            <a:xfrm rot="53098">
              <a:off x="5148290" y="4786199"/>
              <a:ext cx="73023" cy="73504"/>
            </a:xfrm>
            <a:custGeom>
              <a:rect b="b" l="l" r="r" t="t"/>
              <a:pathLst>
                <a:path extrusionOk="0" fill="none" h="1224" w="1216">
                  <a:moveTo>
                    <a:pt x="1216" y="484"/>
                  </a:moveTo>
                  <a:cubicBezTo>
                    <a:pt x="1186" y="396"/>
                    <a:pt x="1142" y="308"/>
                    <a:pt x="1069" y="235"/>
                  </a:cubicBezTo>
                  <a:cubicBezTo>
                    <a:pt x="842" y="1"/>
                    <a:pt x="469" y="1"/>
                    <a:pt x="235" y="228"/>
                  </a:cubicBezTo>
                  <a:cubicBezTo>
                    <a:pt x="0" y="455"/>
                    <a:pt x="0" y="835"/>
                    <a:pt x="227" y="1062"/>
                  </a:cubicBezTo>
                  <a:cubicBezTo>
                    <a:pt x="308" y="1143"/>
                    <a:pt x="403" y="1194"/>
                    <a:pt x="498" y="1223"/>
                  </a:cubicBez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8" name="Google Shape;1748;p21"/>
            <p:cNvSpPr/>
            <p:nvPr/>
          </p:nvSpPr>
          <p:spPr>
            <a:xfrm rot="53098">
              <a:off x="4973125" y="4889839"/>
              <a:ext cx="62454" cy="65097"/>
            </a:xfrm>
            <a:custGeom>
              <a:rect b="b" l="l" r="r" t="t"/>
              <a:pathLst>
                <a:path extrusionOk="0" fill="none" h="1084" w="1040">
                  <a:moveTo>
                    <a:pt x="1040" y="1084"/>
                  </a:moveTo>
                  <a:cubicBezTo>
                    <a:pt x="783" y="1047"/>
                    <a:pt x="542" y="930"/>
                    <a:pt x="344" y="732"/>
                  </a:cubicBezTo>
                  <a:lnTo>
                    <a:pt x="344" y="732"/>
                  </a:lnTo>
                  <a:cubicBezTo>
                    <a:pt x="139" y="527"/>
                    <a:pt x="30" y="264"/>
                    <a:pt x="0" y="0"/>
                  </a:cubicBez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9" name="Google Shape;1749;p21"/>
            <p:cNvSpPr/>
            <p:nvPr/>
          </p:nvSpPr>
          <p:spPr>
            <a:xfrm rot="53098">
              <a:off x="5173040" y="4699473"/>
              <a:ext cx="62454" cy="59392"/>
            </a:xfrm>
            <a:custGeom>
              <a:rect b="b" l="l" r="r" t="t"/>
              <a:pathLst>
                <a:path extrusionOk="0" fill="none" h="989" w="1040">
                  <a:moveTo>
                    <a:pt x="0" y="1"/>
                  </a:moveTo>
                  <a:cubicBezTo>
                    <a:pt x="257" y="37"/>
                    <a:pt x="505" y="154"/>
                    <a:pt x="703" y="359"/>
                  </a:cubicBezTo>
                  <a:lnTo>
                    <a:pt x="703" y="359"/>
                  </a:lnTo>
                  <a:cubicBezTo>
                    <a:pt x="886" y="535"/>
                    <a:pt x="996" y="762"/>
                    <a:pt x="1040" y="989"/>
                  </a:cubicBez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50" name="Google Shape;1750;p21"/>
          <p:cNvGrpSpPr/>
          <p:nvPr/>
        </p:nvGrpSpPr>
        <p:grpSpPr>
          <a:xfrm flipH="1">
            <a:off x="295950" y="4495342"/>
            <a:ext cx="332489" cy="217319"/>
            <a:chOff x="8264512" y="1808204"/>
            <a:chExt cx="332489" cy="217319"/>
          </a:xfrm>
        </p:grpSpPr>
        <p:sp>
          <p:nvSpPr>
            <p:cNvPr id="1751" name="Google Shape;1751;p21"/>
            <p:cNvSpPr/>
            <p:nvPr/>
          </p:nvSpPr>
          <p:spPr>
            <a:xfrm>
              <a:off x="8504802" y="1808204"/>
              <a:ext cx="92199" cy="90447"/>
            </a:xfrm>
            <a:custGeom>
              <a:rect b="b" l="l" r="r" t="t"/>
              <a:pathLst>
                <a:path extrusionOk="0" h="1552" w="1582">
                  <a:moveTo>
                    <a:pt x="693" y="1"/>
                  </a:moveTo>
                  <a:cubicBezTo>
                    <a:pt x="395" y="1"/>
                    <a:pt x="1" y="917"/>
                    <a:pt x="1" y="917"/>
                  </a:cubicBezTo>
                  <a:cubicBezTo>
                    <a:pt x="1" y="917"/>
                    <a:pt x="59" y="1532"/>
                    <a:pt x="235" y="1532"/>
                  </a:cubicBezTo>
                  <a:cubicBezTo>
                    <a:pt x="311" y="1532"/>
                    <a:pt x="559" y="1552"/>
                    <a:pt x="820" y="1552"/>
                  </a:cubicBezTo>
                  <a:cubicBezTo>
                    <a:pt x="1187" y="1552"/>
                    <a:pt x="1581" y="1512"/>
                    <a:pt x="1560" y="1319"/>
                  </a:cubicBezTo>
                  <a:cubicBezTo>
                    <a:pt x="1543" y="1136"/>
                    <a:pt x="1319" y="1096"/>
                    <a:pt x="1123" y="1096"/>
                  </a:cubicBezTo>
                  <a:cubicBezTo>
                    <a:pt x="967" y="1096"/>
                    <a:pt x="828" y="1122"/>
                    <a:pt x="828" y="1122"/>
                  </a:cubicBezTo>
                  <a:cubicBezTo>
                    <a:pt x="828" y="1122"/>
                    <a:pt x="1450" y="909"/>
                    <a:pt x="1318" y="646"/>
                  </a:cubicBezTo>
                  <a:cubicBezTo>
                    <a:pt x="1282" y="567"/>
                    <a:pt x="1207" y="539"/>
                    <a:pt x="1119" y="539"/>
                  </a:cubicBezTo>
                  <a:cubicBezTo>
                    <a:pt x="906" y="539"/>
                    <a:pt x="615" y="704"/>
                    <a:pt x="615" y="704"/>
                  </a:cubicBezTo>
                  <a:cubicBezTo>
                    <a:pt x="615" y="704"/>
                    <a:pt x="1011" y="31"/>
                    <a:pt x="711" y="2"/>
                  </a:cubicBezTo>
                  <a:cubicBezTo>
                    <a:pt x="705" y="1"/>
                    <a:pt x="699" y="1"/>
                    <a:pt x="6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2" name="Google Shape;1752;p21"/>
            <p:cNvSpPr/>
            <p:nvPr/>
          </p:nvSpPr>
          <p:spPr>
            <a:xfrm>
              <a:off x="8501422" y="1859023"/>
              <a:ext cx="52510" cy="24360"/>
            </a:xfrm>
            <a:custGeom>
              <a:rect b="b" l="l" r="r" t="t"/>
              <a:pathLst>
                <a:path extrusionOk="0" fill="none" h="418" w="901">
                  <a:moveTo>
                    <a:pt x="900" y="1"/>
                  </a:moveTo>
                  <a:lnTo>
                    <a:pt x="0" y="418"/>
                  </a:ln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3" name="Google Shape;1753;p21"/>
            <p:cNvSpPr/>
            <p:nvPr/>
          </p:nvSpPr>
          <p:spPr>
            <a:xfrm>
              <a:off x="8505676" y="1839442"/>
              <a:ext cx="25235" cy="34559"/>
            </a:xfrm>
            <a:custGeom>
              <a:rect b="b" l="l" r="r" t="t"/>
              <a:pathLst>
                <a:path extrusionOk="0" fill="none" h="593" w="433">
                  <a:moveTo>
                    <a:pt x="432" y="0"/>
                  </a:moveTo>
                  <a:lnTo>
                    <a:pt x="0" y="593"/>
                  </a:ln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4" name="Google Shape;1754;p21"/>
            <p:cNvSpPr/>
            <p:nvPr/>
          </p:nvSpPr>
          <p:spPr>
            <a:xfrm>
              <a:off x="8516749" y="1885482"/>
              <a:ext cx="36308" cy="2215"/>
            </a:xfrm>
            <a:custGeom>
              <a:rect b="b" l="l" r="r" t="t"/>
              <a:pathLst>
                <a:path extrusionOk="0" fill="none" h="38" w="623">
                  <a:moveTo>
                    <a:pt x="623" y="1"/>
                  </a:moveTo>
                  <a:lnTo>
                    <a:pt x="1" y="37"/>
                  </a:ln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5" name="Google Shape;1755;p21"/>
            <p:cNvSpPr/>
            <p:nvPr/>
          </p:nvSpPr>
          <p:spPr>
            <a:xfrm>
              <a:off x="8264512" y="1934669"/>
              <a:ext cx="92316" cy="90855"/>
            </a:xfrm>
            <a:custGeom>
              <a:rect b="b" l="l" r="r" t="t"/>
              <a:pathLst>
                <a:path extrusionOk="0" h="1559" w="1584">
                  <a:moveTo>
                    <a:pt x="762" y="0"/>
                  </a:moveTo>
                  <a:cubicBezTo>
                    <a:pt x="396" y="0"/>
                    <a:pt x="0" y="40"/>
                    <a:pt x="17" y="233"/>
                  </a:cubicBezTo>
                  <a:cubicBezTo>
                    <a:pt x="38" y="416"/>
                    <a:pt x="264" y="456"/>
                    <a:pt x="460" y="456"/>
                  </a:cubicBezTo>
                  <a:cubicBezTo>
                    <a:pt x="618" y="456"/>
                    <a:pt x="757" y="430"/>
                    <a:pt x="757" y="430"/>
                  </a:cubicBezTo>
                  <a:lnTo>
                    <a:pt x="757" y="430"/>
                  </a:lnTo>
                  <a:cubicBezTo>
                    <a:pt x="757" y="430"/>
                    <a:pt x="135" y="642"/>
                    <a:pt x="259" y="913"/>
                  </a:cubicBezTo>
                  <a:cubicBezTo>
                    <a:pt x="297" y="989"/>
                    <a:pt x="371" y="1015"/>
                    <a:pt x="457" y="1015"/>
                  </a:cubicBezTo>
                  <a:cubicBezTo>
                    <a:pt x="674" y="1015"/>
                    <a:pt x="969" y="847"/>
                    <a:pt x="969" y="847"/>
                  </a:cubicBezTo>
                  <a:lnTo>
                    <a:pt x="969" y="847"/>
                  </a:lnTo>
                  <a:cubicBezTo>
                    <a:pt x="969" y="847"/>
                    <a:pt x="574" y="1521"/>
                    <a:pt x="874" y="1557"/>
                  </a:cubicBezTo>
                  <a:cubicBezTo>
                    <a:pt x="878" y="1558"/>
                    <a:pt x="883" y="1558"/>
                    <a:pt x="887" y="1558"/>
                  </a:cubicBezTo>
                  <a:cubicBezTo>
                    <a:pt x="1186" y="1558"/>
                    <a:pt x="1584" y="635"/>
                    <a:pt x="1584" y="635"/>
                  </a:cubicBezTo>
                  <a:cubicBezTo>
                    <a:pt x="1584" y="635"/>
                    <a:pt x="1525" y="20"/>
                    <a:pt x="1342" y="20"/>
                  </a:cubicBezTo>
                  <a:cubicBezTo>
                    <a:pt x="1269" y="20"/>
                    <a:pt x="1023" y="0"/>
                    <a:pt x="7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6" name="Google Shape;1756;p21"/>
            <p:cNvSpPr/>
            <p:nvPr/>
          </p:nvSpPr>
          <p:spPr>
            <a:xfrm>
              <a:off x="8310729" y="1948190"/>
              <a:ext cx="52510" cy="23952"/>
            </a:xfrm>
            <a:custGeom>
              <a:rect b="b" l="l" r="r" t="t"/>
              <a:pathLst>
                <a:path extrusionOk="0" fill="none" h="411" w="901">
                  <a:moveTo>
                    <a:pt x="0" y="410"/>
                  </a:moveTo>
                  <a:lnTo>
                    <a:pt x="901" y="1"/>
                  </a:ln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7" name="Google Shape;1757;p21"/>
            <p:cNvSpPr/>
            <p:nvPr/>
          </p:nvSpPr>
          <p:spPr>
            <a:xfrm>
              <a:off x="8333749" y="1957572"/>
              <a:ext cx="25235" cy="34617"/>
            </a:xfrm>
            <a:custGeom>
              <a:rect b="b" l="l" r="r" t="t"/>
              <a:pathLst>
                <a:path extrusionOk="0" fill="none" h="594" w="433">
                  <a:moveTo>
                    <a:pt x="0" y="593"/>
                  </a:moveTo>
                  <a:lnTo>
                    <a:pt x="432" y="1"/>
                  </a:ln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8" name="Google Shape;1758;p21"/>
            <p:cNvSpPr/>
            <p:nvPr/>
          </p:nvSpPr>
          <p:spPr>
            <a:xfrm>
              <a:off x="8311544" y="1943935"/>
              <a:ext cx="36367" cy="2156"/>
            </a:xfrm>
            <a:custGeom>
              <a:rect b="b" l="l" r="r" t="t"/>
              <a:pathLst>
                <a:path extrusionOk="0" fill="none" h="37" w="624">
                  <a:moveTo>
                    <a:pt x="1" y="37"/>
                  </a:moveTo>
                  <a:lnTo>
                    <a:pt x="623" y="0"/>
                  </a:ln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9" name="Google Shape;1759;p21"/>
            <p:cNvSpPr/>
            <p:nvPr/>
          </p:nvSpPr>
          <p:spPr>
            <a:xfrm>
              <a:off x="8320112" y="1819627"/>
              <a:ext cx="224436" cy="196628"/>
            </a:xfrm>
            <a:custGeom>
              <a:rect b="b" l="l" r="r" t="t"/>
              <a:pathLst>
                <a:path extrusionOk="0" h="3374" w="3851">
                  <a:moveTo>
                    <a:pt x="1929" y="0"/>
                  </a:moveTo>
                  <a:cubicBezTo>
                    <a:pt x="1681" y="0"/>
                    <a:pt x="1430" y="55"/>
                    <a:pt x="1193" y="172"/>
                  </a:cubicBezTo>
                  <a:cubicBezTo>
                    <a:pt x="352" y="574"/>
                    <a:pt x="0" y="1584"/>
                    <a:pt x="410" y="2426"/>
                  </a:cubicBezTo>
                  <a:cubicBezTo>
                    <a:pt x="704" y="3024"/>
                    <a:pt x="1305" y="3373"/>
                    <a:pt x="1929" y="3373"/>
                  </a:cubicBezTo>
                  <a:cubicBezTo>
                    <a:pt x="2177" y="3373"/>
                    <a:pt x="2428" y="3318"/>
                    <a:pt x="2665" y="3202"/>
                  </a:cubicBezTo>
                  <a:cubicBezTo>
                    <a:pt x="3499" y="2799"/>
                    <a:pt x="3850" y="1789"/>
                    <a:pt x="3448" y="948"/>
                  </a:cubicBezTo>
                  <a:cubicBezTo>
                    <a:pt x="3154" y="350"/>
                    <a:pt x="2553" y="0"/>
                    <a:pt x="192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0" name="Google Shape;1760;p21"/>
            <p:cNvSpPr/>
            <p:nvPr/>
          </p:nvSpPr>
          <p:spPr>
            <a:xfrm>
              <a:off x="8333341" y="1911940"/>
              <a:ext cx="34152" cy="79840"/>
            </a:xfrm>
            <a:custGeom>
              <a:rect b="b" l="l" r="r" t="t"/>
              <a:pathLst>
                <a:path extrusionOk="0" fill="none" h="1370" w="586">
                  <a:moveTo>
                    <a:pt x="586" y="1369"/>
                  </a:moveTo>
                  <a:cubicBezTo>
                    <a:pt x="417" y="1223"/>
                    <a:pt x="286" y="1047"/>
                    <a:pt x="183" y="842"/>
                  </a:cubicBezTo>
                  <a:cubicBezTo>
                    <a:pt x="51" y="571"/>
                    <a:pt x="0" y="279"/>
                    <a:pt x="15" y="0"/>
                  </a:cubicBez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1" name="Google Shape;1761;p21"/>
            <p:cNvSpPr/>
            <p:nvPr/>
          </p:nvSpPr>
          <p:spPr>
            <a:xfrm>
              <a:off x="8494545" y="1841948"/>
              <a:ext cx="36775" cy="78558"/>
            </a:xfrm>
            <a:custGeom>
              <a:rect b="b" l="l" r="r" t="t"/>
              <a:pathLst>
                <a:path extrusionOk="0" fill="none" h="1348" w="631">
                  <a:moveTo>
                    <a:pt x="1" y="1"/>
                  </a:moveTo>
                  <a:cubicBezTo>
                    <a:pt x="184" y="147"/>
                    <a:pt x="338" y="338"/>
                    <a:pt x="455" y="565"/>
                  </a:cubicBezTo>
                  <a:cubicBezTo>
                    <a:pt x="572" y="821"/>
                    <a:pt x="630" y="1084"/>
                    <a:pt x="623" y="1348"/>
                  </a:cubicBez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>
  <p:cSld name="TITLE_ONLY_1">
    <p:spTree>
      <p:nvGrpSpPr>
        <p:cNvPr id="1762" name="Shape 1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3" name="Google Shape;1763;p22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764" name="Google Shape;1764;p22"/>
          <p:cNvSpPr/>
          <p:nvPr/>
        </p:nvSpPr>
        <p:spPr>
          <a:xfrm>
            <a:off x="-1157350" y="4108900"/>
            <a:ext cx="2425873" cy="1558837"/>
          </a:xfrm>
          <a:custGeom>
            <a:rect b="b" l="l" r="r" t="t"/>
            <a:pathLst>
              <a:path extrusionOk="0" h="12107" w="18841">
                <a:moveTo>
                  <a:pt x="12849" y="0"/>
                </a:moveTo>
                <a:cubicBezTo>
                  <a:pt x="11078" y="0"/>
                  <a:pt x="9899" y="2866"/>
                  <a:pt x="9279" y="4316"/>
                </a:cubicBezTo>
                <a:lnTo>
                  <a:pt x="9279" y="4316"/>
                </a:lnTo>
                <a:cubicBezTo>
                  <a:pt x="9535" y="3628"/>
                  <a:pt x="9559" y="2524"/>
                  <a:pt x="9633" y="1855"/>
                </a:cubicBezTo>
                <a:cubicBezTo>
                  <a:pt x="9710" y="1190"/>
                  <a:pt x="9646" y="445"/>
                  <a:pt x="8809" y="445"/>
                </a:cubicBezTo>
                <a:cubicBezTo>
                  <a:pt x="8770" y="445"/>
                  <a:pt x="8730" y="446"/>
                  <a:pt x="8689" y="449"/>
                </a:cubicBezTo>
                <a:cubicBezTo>
                  <a:pt x="8169" y="486"/>
                  <a:pt x="7737" y="837"/>
                  <a:pt x="7393" y="1225"/>
                </a:cubicBezTo>
                <a:cubicBezTo>
                  <a:pt x="6339" y="2448"/>
                  <a:pt x="5732" y="4175"/>
                  <a:pt x="5417" y="5749"/>
                </a:cubicBezTo>
                <a:cubicBezTo>
                  <a:pt x="5571" y="4980"/>
                  <a:pt x="5314" y="3011"/>
                  <a:pt x="4297" y="2718"/>
                </a:cubicBezTo>
                <a:cubicBezTo>
                  <a:pt x="4175" y="2682"/>
                  <a:pt x="4055" y="2665"/>
                  <a:pt x="3939" y="2665"/>
                </a:cubicBezTo>
                <a:cubicBezTo>
                  <a:pt x="1942" y="2665"/>
                  <a:pt x="852" y="7754"/>
                  <a:pt x="513" y="8889"/>
                </a:cubicBezTo>
                <a:cubicBezTo>
                  <a:pt x="425" y="9189"/>
                  <a:pt x="0" y="9606"/>
                  <a:pt x="176" y="9855"/>
                </a:cubicBezTo>
                <a:cubicBezTo>
                  <a:pt x="447" y="10235"/>
                  <a:pt x="791" y="10521"/>
                  <a:pt x="1186" y="10740"/>
                </a:cubicBezTo>
                <a:cubicBezTo>
                  <a:pt x="2050" y="11209"/>
                  <a:pt x="3155" y="11355"/>
                  <a:pt x="4165" y="11450"/>
                </a:cubicBezTo>
                <a:cubicBezTo>
                  <a:pt x="6032" y="11619"/>
                  <a:pt x="7905" y="11795"/>
                  <a:pt x="9772" y="11970"/>
                </a:cubicBezTo>
                <a:cubicBezTo>
                  <a:pt x="10512" y="12037"/>
                  <a:pt x="11258" y="12107"/>
                  <a:pt x="12002" y="12107"/>
                </a:cubicBezTo>
                <a:cubicBezTo>
                  <a:pt x="12399" y="12107"/>
                  <a:pt x="12795" y="12087"/>
                  <a:pt x="13190" y="12036"/>
                </a:cubicBezTo>
                <a:cubicBezTo>
                  <a:pt x="14325" y="11890"/>
                  <a:pt x="15459" y="11480"/>
                  <a:pt x="16264" y="10675"/>
                </a:cubicBezTo>
                <a:cubicBezTo>
                  <a:pt x="16901" y="10045"/>
                  <a:pt x="17296" y="9218"/>
                  <a:pt x="17648" y="8406"/>
                </a:cubicBezTo>
                <a:cubicBezTo>
                  <a:pt x="17933" y="7740"/>
                  <a:pt x="18204" y="7073"/>
                  <a:pt x="18445" y="6393"/>
                </a:cubicBezTo>
                <a:cubicBezTo>
                  <a:pt x="18658" y="5800"/>
                  <a:pt x="18841" y="5090"/>
                  <a:pt x="18460" y="4585"/>
                </a:cubicBezTo>
                <a:cubicBezTo>
                  <a:pt x="18214" y="4263"/>
                  <a:pt x="17872" y="4133"/>
                  <a:pt x="17481" y="4133"/>
                </a:cubicBezTo>
                <a:cubicBezTo>
                  <a:pt x="16178" y="4133"/>
                  <a:pt x="14335" y="5584"/>
                  <a:pt x="13704" y="6208"/>
                </a:cubicBezTo>
                <a:lnTo>
                  <a:pt x="13704" y="6208"/>
                </a:lnTo>
                <a:cubicBezTo>
                  <a:pt x="14832" y="5085"/>
                  <a:pt x="15800" y="3854"/>
                  <a:pt x="16586" y="2550"/>
                </a:cubicBezTo>
                <a:cubicBezTo>
                  <a:pt x="16674" y="2396"/>
                  <a:pt x="16762" y="2235"/>
                  <a:pt x="16718" y="2074"/>
                </a:cubicBezTo>
                <a:cubicBezTo>
                  <a:pt x="16661" y="1895"/>
                  <a:pt x="16431" y="1789"/>
                  <a:pt x="16203" y="1789"/>
                </a:cubicBezTo>
                <a:cubicBezTo>
                  <a:pt x="16169" y="1789"/>
                  <a:pt x="16136" y="1791"/>
                  <a:pt x="16103" y="1796"/>
                </a:cubicBezTo>
                <a:cubicBezTo>
                  <a:pt x="15847" y="1825"/>
                  <a:pt x="15620" y="1957"/>
                  <a:pt x="15408" y="2089"/>
                </a:cubicBezTo>
                <a:cubicBezTo>
                  <a:pt x="14025" y="2945"/>
                  <a:pt x="12766" y="3955"/>
                  <a:pt x="11668" y="5075"/>
                </a:cubicBezTo>
                <a:cubicBezTo>
                  <a:pt x="12465" y="4255"/>
                  <a:pt x="15825" y="405"/>
                  <a:pt x="13088" y="17"/>
                </a:cubicBezTo>
                <a:cubicBezTo>
                  <a:pt x="13007" y="6"/>
                  <a:pt x="12927" y="0"/>
                  <a:pt x="1284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5" name="Google Shape;1765;p22"/>
          <p:cNvSpPr/>
          <p:nvPr/>
        </p:nvSpPr>
        <p:spPr>
          <a:xfrm rot="9899989">
            <a:off x="6887918" y="-925604"/>
            <a:ext cx="2740331" cy="1925564"/>
          </a:xfrm>
          <a:custGeom>
            <a:rect b="b" l="l" r="r" t="t"/>
            <a:pathLst>
              <a:path extrusionOk="0" h="17673" w="25151">
                <a:moveTo>
                  <a:pt x="6749" y="0"/>
                </a:moveTo>
                <a:cubicBezTo>
                  <a:pt x="5080" y="0"/>
                  <a:pt x="3460" y="393"/>
                  <a:pt x="2226" y="1478"/>
                </a:cubicBezTo>
                <a:cubicBezTo>
                  <a:pt x="330" y="3154"/>
                  <a:pt x="0" y="6323"/>
                  <a:pt x="1516" y="8351"/>
                </a:cubicBezTo>
                <a:cubicBezTo>
                  <a:pt x="2650" y="9881"/>
                  <a:pt x="4509" y="10635"/>
                  <a:pt x="6119" y="11652"/>
                </a:cubicBezTo>
                <a:cubicBezTo>
                  <a:pt x="9150" y="13555"/>
                  <a:pt x="11587" y="16593"/>
                  <a:pt x="15064" y="17456"/>
                </a:cubicBezTo>
                <a:cubicBezTo>
                  <a:pt x="15651" y="17603"/>
                  <a:pt x="16253" y="17673"/>
                  <a:pt x="16854" y="17673"/>
                </a:cubicBezTo>
                <a:cubicBezTo>
                  <a:pt x="19022" y="17673"/>
                  <a:pt x="21193" y="16762"/>
                  <a:pt x="22705" y="15209"/>
                </a:cubicBezTo>
                <a:cubicBezTo>
                  <a:pt x="25150" y="12706"/>
                  <a:pt x="22625" y="11118"/>
                  <a:pt x="21205" y="8724"/>
                </a:cubicBezTo>
                <a:cubicBezTo>
                  <a:pt x="20627" y="7758"/>
                  <a:pt x="20268" y="6660"/>
                  <a:pt x="19624" y="5731"/>
                </a:cubicBezTo>
                <a:cubicBezTo>
                  <a:pt x="18848" y="4603"/>
                  <a:pt x="17699" y="3769"/>
                  <a:pt x="16520" y="3074"/>
                </a:cubicBezTo>
                <a:cubicBezTo>
                  <a:pt x="14442" y="1837"/>
                  <a:pt x="12180" y="929"/>
                  <a:pt x="9823" y="380"/>
                </a:cubicBezTo>
                <a:cubicBezTo>
                  <a:pt x="8833" y="151"/>
                  <a:pt x="7781" y="0"/>
                  <a:pt x="674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6" name="Google Shape;1766;p22"/>
          <p:cNvSpPr/>
          <p:nvPr/>
        </p:nvSpPr>
        <p:spPr>
          <a:xfrm rot="1094406">
            <a:off x="8010946" y="-71097"/>
            <a:ext cx="948295" cy="689204"/>
          </a:xfrm>
          <a:custGeom>
            <a:rect b="b" l="l" r="r" t="t"/>
            <a:pathLst>
              <a:path extrusionOk="0" h="7544" w="10380">
                <a:moveTo>
                  <a:pt x="7415" y="0"/>
                </a:moveTo>
                <a:cubicBezTo>
                  <a:pt x="5641" y="0"/>
                  <a:pt x="4502" y="3071"/>
                  <a:pt x="4502" y="3071"/>
                </a:cubicBezTo>
                <a:cubicBezTo>
                  <a:pt x="4502" y="3071"/>
                  <a:pt x="3808" y="451"/>
                  <a:pt x="2489" y="451"/>
                </a:cubicBezTo>
                <a:cubicBezTo>
                  <a:pt x="2270" y="451"/>
                  <a:pt x="2033" y="524"/>
                  <a:pt x="1779" y="693"/>
                </a:cubicBezTo>
                <a:cubicBezTo>
                  <a:pt x="1" y="1886"/>
                  <a:pt x="4648" y="7544"/>
                  <a:pt x="4648" y="7544"/>
                </a:cubicBezTo>
                <a:cubicBezTo>
                  <a:pt x="4648" y="7544"/>
                  <a:pt x="10380" y="1271"/>
                  <a:pt x="8176" y="188"/>
                </a:cubicBezTo>
                <a:cubicBezTo>
                  <a:pt x="7912" y="57"/>
                  <a:pt x="7658" y="0"/>
                  <a:pt x="741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767" name="Google Shape;1767;p22"/>
          <p:cNvGrpSpPr/>
          <p:nvPr/>
        </p:nvGrpSpPr>
        <p:grpSpPr>
          <a:xfrm>
            <a:off x="8645512" y="2843192"/>
            <a:ext cx="332489" cy="217319"/>
            <a:chOff x="8264512" y="1808204"/>
            <a:chExt cx="332489" cy="217319"/>
          </a:xfrm>
        </p:grpSpPr>
        <p:sp>
          <p:nvSpPr>
            <p:cNvPr id="1768" name="Google Shape;1768;p22"/>
            <p:cNvSpPr/>
            <p:nvPr/>
          </p:nvSpPr>
          <p:spPr>
            <a:xfrm>
              <a:off x="8504802" y="1808204"/>
              <a:ext cx="92199" cy="90447"/>
            </a:xfrm>
            <a:custGeom>
              <a:rect b="b" l="l" r="r" t="t"/>
              <a:pathLst>
                <a:path extrusionOk="0" h="1552" w="1582">
                  <a:moveTo>
                    <a:pt x="693" y="1"/>
                  </a:moveTo>
                  <a:cubicBezTo>
                    <a:pt x="395" y="1"/>
                    <a:pt x="1" y="917"/>
                    <a:pt x="1" y="917"/>
                  </a:cubicBezTo>
                  <a:cubicBezTo>
                    <a:pt x="1" y="917"/>
                    <a:pt x="59" y="1532"/>
                    <a:pt x="235" y="1532"/>
                  </a:cubicBezTo>
                  <a:cubicBezTo>
                    <a:pt x="311" y="1532"/>
                    <a:pt x="559" y="1552"/>
                    <a:pt x="820" y="1552"/>
                  </a:cubicBezTo>
                  <a:cubicBezTo>
                    <a:pt x="1187" y="1552"/>
                    <a:pt x="1581" y="1512"/>
                    <a:pt x="1560" y="1319"/>
                  </a:cubicBezTo>
                  <a:cubicBezTo>
                    <a:pt x="1543" y="1136"/>
                    <a:pt x="1319" y="1096"/>
                    <a:pt x="1123" y="1096"/>
                  </a:cubicBezTo>
                  <a:cubicBezTo>
                    <a:pt x="967" y="1096"/>
                    <a:pt x="828" y="1122"/>
                    <a:pt x="828" y="1122"/>
                  </a:cubicBezTo>
                  <a:cubicBezTo>
                    <a:pt x="828" y="1122"/>
                    <a:pt x="1450" y="909"/>
                    <a:pt x="1318" y="646"/>
                  </a:cubicBezTo>
                  <a:cubicBezTo>
                    <a:pt x="1282" y="567"/>
                    <a:pt x="1207" y="539"/>
                    <a:pt x="1119" y="539"/>
                  </a:cubicBezTo>
                  <a:cubicBezTo>
                    <a:pt x="906" y="539"/>
                    <a:pt x="615" y="704"/>
                    <a:pt x="615" y="704"/>
                  </a:cubicBezTo>
                  <a:cubicBezTo>
                    <a:pt x="615" y="704"/>
                    <a:pt x="1011" y="31"/>
                    <a:pt x="711" y="2"/>
                  </a:cubicBezTo>
                  <a:cubicBezTo>
                    <a:pt x="705" y="1"/>
                    <a:pt x="699" y="1"/>
                    <a:pt x="6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9" name="Google Shape;1769;p22"/>
            <p:cNvSpPr/>
            <p:nvPr/>
          </p:nvSpPr>
          <p:spPr>
            <a:xfrm>
              <a:off x="8501422" y="1859023"/>
              <a:ext cx="52510" cy="24360"/>
            </a:xfrm>
            <a:custGeom>
              <a:rect b="b" l="l" r="r" t="t"/>
              <a:pathLst>
                <a:path extrusionOk="0" fill="none" h="418" w="901">
                  <a:moveTo>
                    <a:pt x="900" y="1"/>
                  </a:moveTo>
                  <a:lnTo>
                    <a:pt x="0" y="418"/>
                  </a:ln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0" name="Google Shape;1770;p22"/>
            <p:cNvSpPr/>
            <p:nvPr/>
          </p:nvSpPr>
          <p:spPr>
            <a:xfrm>
              <a:off x="8505676" y="1839442"/>
              <a:ext cx="25235" cy="34559"/>
            </a:xfrm>
            <a:custGeom>
              <a:rect b="b" l="l" r="r" t="t"/>
              <a:pathLst>
                <a:path extrusionOk="0" fill="none" h="593" w="433">
                  <a:moveTo>
                    <a:pt x="432" y="0"/>
                  </a:moveTo>
                  <a:lnTo>
                    <a:pt x="0" y="593"/>
                  </a:ln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1" name="Google Shape;1771;p22"/>
            <p:cNvSpPr/>
            <p:nvPr/>
          </p:nvSpPr>
          <p:spPr>
            <a:xfrm>
              <a:off x="8516749" y="1885482"/>
              <a:ext cx="36308" cy="2215"/>
            </a:xfrm>
            <a:custGeom>
              <a:rect b="b" l="l" r="r" t="t"/>
              <a:pathLst>
                <a:path extrusionOk="0" fill="none" h="38" w="623">
                  <a:moveTo>
                    <a:pt x="623" y="1"/>
                  </a:moveTo>
                  <a:lnTo>
                    <a:pt x="1" y="37"/>
                  </a:ln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2" name="Google Shape;1772;p22"/>
            <p:cNvSpPr/>
            <p:nvPr/>
          </p:nvSpPr>
          <p:spPr>
            <a:xfrm>
              <a:off x="8264512" y="1934669"/>
              <a:ext cx="92316" cy="90855"/>
            </a:xfrm>
            <a:custGeom>
              <a:rect b="b" l="l" r="r" t="t"/>
              <a:pathLst>
                <a:path extrusionOk="0" h="1559" w="1584">
                  <a:moveTo>
                    <a:pt x="762" y="0"/>
                  </a:moveTo>
                  <a:cubicBezTo>
                    <a:pt x="396" y="0"/>
                    <a:pt x="0" y="40"/>
                    <a:pt x="17" y="233"/>
                  </a:cubicBezTo>
                  <a:cubicBezTo>
                    <a:pt x="38" y="416"/>
                    <a:pt x="264" y="456"/>
                    <a:pt x="460" y="456"/>
                  </a:cubicBezTo>
                  <a:cubicBezTo>
                    <a:pt x="618" y="456"/>
                    <a:pt x="757" y="430"/>
                    <a:pt x="757" y="430"/>
                  </a:cubicBezTo>
                  <a:lnTo>
                    <a:pt x="757" y="430"/>
                  </a:lnTo>
                  <a:cubicBezTo>
                    <a:pt x="757" y="430"/>
                    <a:pt x="135" y="642"/>
                    <a:pt x="259" y="913"/>
                  </a:cubicBezTo>
                  <a:cubicBezTo>
                    <a:pt x="297" y="989"/>
                    <a:pt x="371" y="1015"/>
                    <a:pt x="457" y="1015"/>
                  </a:cubicBezTo>
                  <a:cubicBezTo>
                    <a:pt x="674" y="1015"/>
                    <a:pt x="969" y="847"/>
                    <a:pt x="969" y="847"/>
                  </a:cubicBezTo>
                  <a:lnTo>
                    <a:pt x="969" y="847"/>
                  </a:lnTo>
                  <a:cubicBezTo>
                    <a:pt x="969" y="847"/>
                    <a:pt x="574" y="1521"/>
                    <a:pt x="874" y="1557"/>
                  </a:cubicBezTo>
                  <a:cubicBezTo>
                    <a:pt x="878" y="1558"/>
                    <a:pt x="883" y="1558"/>
                    <a:pt x="887" y="1558"/>
                  </a:cubicBezTo>
                  <a:cubicBezTo>
                    <a:pt x="1186" y="1558"/>
                    <a:pt x="1584" y="635"/>
                    <a:pt x="1584" y="635"/>
                  </a:cubicBezTo>
                  <a:cubicBezTo>
                    <a:pt x="1584" y="635"/>
                    <a:pt x="1525" y="20"/>
                    <a:pt x="1342" y="20"/>
                  </a:cubicBezTo>
                  <a:cubicBezTo>
                    <a:pt x="1269" y="20"/>
                    <a:pt x="1023" y="0"/>
                    <a:pt x="7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3" name="Google Shape;1773;p22"/>
            <p:cNvSpPr/>
            <p:nvPr/>
          </p:nvSpPr>
          <p:spPr>
            <a:xfrm>
              <a:off x="8310729" y="1948190"/>
              <a:ext cx="52510" cy="23952"/>
            </a:xfrm>
            <a:custGeom>
              <a:rect b="b" l="l" r="r" t="t"/>
              <a:pathLst>
                <a:path extrusionOk="0" fill="none" h="411" w="901">
                  <a:moveTo>
                    <a:pt x="0" y="410"/>
                  </a:moveTo>
                  <a:lnTo>
                    <a:pt x="901" y="1"/>
                  </a:ln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4" name="Google Shape;1774;p22"/>
            <p:cNvSpPr/>
            <p:nvPr/>
          </p:nvSpPr>
          <p:spPr>
            <a:xfrm>
              <a:off x="8333749" y="1957572"/>
              <a:ext cx="25235" cy="34617"/>
            </a:xfrm>
            <a:custGeom>
              <a:rect b="b" l="l" r="r" t="t"/>
              <a:pathLst>
                <a:path extrusionOk="0" fill="none" h="594" w="433">
                  <a:moveTo>
                    <a:pt x="0" y="593"/>
                  </a:moveTo>
                  <a:lnTo>
                    <a:pt x="432" y="1"/>
                  </a:ln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5" name="Google Shape;1775;p22"/>
            <p:cNvSpPr/>
            <p:nvPr/>
          </p:nvSpPr>
          <p:spPr>
            <a:xfrm>
              <a:off x="8311544" y="1943935"/>
              <a:ext cx="36367" cy="2156"/>
            </a:xfrm>
            <a:custGeom>
              <a:rect b="b" l="l" r="r" t="t"/>
              <a:pathLst>
                <a:path extrusionOk="0" fill="none" h="37" w="624">
                  <a:moveTo>
                    <a:pt x="1" y="37"/>
                  </a:moveTo>
                  <a:lnTo>
                    <a:pt x="623" y="0"/>
                  </a:ln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6" name="Google Shape;1776;p22"/>
            <p:cNvSpPr/>
            <p:nvPr/>
          </p:nvSpPr>
          <p:spPr>
            <a:xfrm>
              <a:off x="8320112" y="1819627"/>
              <a:ext cx="224436" cy="196628"/>
            </a:xfrm>
            <a:custGeom>
              <a:rect b="b" l="l" r="r" t="t"/>
              <a:pathLst>
                <a:path extrusionOk="0" h="3374" w="3851">
                  <a:moveTo>
                    <a:pt x="1929" y="0"/>
                  </a:moveTo>
                  <a:cubicBezTo>
                    <a:pt x="1681" y="0"/>
                    <a:pt x="1430" y="55"/>
                    <a:pt x="1193" y="172"/>
                  </a:cubicBezTo>
                  <a:cubicBezTo>
                    <a:pt x="352" y="574"/>
                    <a:pt x="0" y="1584"/>
                    <a:pt x="410" y="2426"/>
                  </a:cubicBezTo>
                  <a:cubicBezTo>
                    <a:pt x="704" y="3024"/>
                    <a:pt x="1305" y="3373"/>
                    <a:pt x="1929" y="3373"/>
                  </a:cubicBezTo>
                  <a:cubicBezTo>
                    <a:pt x="2177" y="3373"/>
                    <a:pt x="2428" y="3318"/>
                    <a:pt x="2665" y="3202"/>
                  </a:cubicBezTo>
                  <a:cubicBezTo>
                    <a:pt x="3499" y="2799"/>
                    <a:pt x="3850" y="1789"/>
                    <a:pt x="3448" y="948"/>
                  </a:cubicBezTo>
                  <a:cubicBezTo>
                    <a:pt x="3154" y="350"/>
                    <a:pt x="2553" y="0"/>
                    <a:pt x="192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7" name="Google Shape;1777;p22"/>
            <p:cNvSpPr/>
            <p:nvPr/>
          </p:nvSpPr>
          <p:spPr>
            <a:xfrm>
              <a:off x="8333341" y="1911940"/>
              <a:ext cx="34152" cy="79840"/>
            </a:xfrm>
            <a:custGeom>
              <a:rect b="b" l="l" r="r" t="t"/>
              <a:pathLst>
                <a:path extrusionOk="0" fill="none" h="1370" w="586">
                  <a:moveTo>
                    <a:pt x="586" y="1369"/>
                  </a:moveTo>
                  <a:cubicBezTo>
                    <a:pt x="417" y="1223"/>
                    <a:pt x="286" y="1047"/>
                    <a:pt x="183" y="842"/>
                  </a:cubicBezTo>
                  <a:cubicBezTo>
                    <a:pt x="51" y="571"/>
                    <a:pt x="0" y="279"/>
                    <a:pt x="15" y="0"/>
                  </a:cubicBez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8" name="Google Shape;1778;p22"/>
            <p:cNvSpPr/>
            <p:nvPr/>
          </p:nvSpPr>
          <p:spPr>
            <a:xfrm>
              <a:off x="8494545" y="1841948"/>
              <a:ext cx="36775" cy="78558"/>
            </a:xfrm>
            <a:custGeom>
              <a:rect b="b" l="l" r="r" t="t"/>
              <a:pathLst>
                <a:path extrusionOk="0" fill="none" h="1348" w="631">
                  <a:moveTo>
                    <a:pt x="1" y="1"/>
                  </a:moveTo>
                  <a:cubicBezTo>
                    <a:pt x="184" y="147"/>
                    <a:pt x="338" y="338"/>
                    <a:pt x="455" y="565"/>
                  </a:cubicBezTo>
                  <a:cubicBezTo>
                    <a:pt x="572" y="821"/>
                    <a:pt x="630" y="1084"/>
                    <a:pt x="623" y="1348"/>
                  </a:cubicBez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79" name="Google Shape;1779;p22"/>
          <p:cNvGrpSpPr/>
          <p:nvPr/>
        </p:nvGrpSpPr>
        <p:grpSpPr>
          <a:xfrm>
            <a:off x="279509" y="2269382"/>
            <a:ext cx="440480" cy="404148"/>
            <a:chOff x="4959504" y="431212"/>
            <a:chExt cx="209543" cy="192259"/>
          </a:xfrm>
        </p:grpSpPr>
        <p:sp>
          <p:nvSpPr>
            <p:cNvPr id="1780" name="Google Shape;1780;p22"/>
            <p:cNvSpPr/>
            <p:nvPr/>
          </p:nvSpPr>
          <p:spPr>
            <a:xfrm>
              <a:off x="5107112" y="431212"/>
              <a:ext cx="61934" cy="57192"/>
            </a:xfrm>
            <a:custGeom>
              <a:rect b="b" l="l" r="r" t="t"/>
              <a:pathLst>
                <a:path extrusionOk="0" h="2002" w="2168">
                  <a:moveTo>
                    <a:pt x="511" y="1"/>
                  </a:moveTo>
                  <a:cubicBezTo>
                    <a:pt x="498" y="1"/>
                    <a:pt x="484" y="2"/>
                    <a:pt x="469" y="6"/>
                  </a:cubicBezTo>
                  <a:cubicBezTo>
                    <a:pt x="103" y="86"/>
                    <a:pt x="1" y="1367"/>
                    <a:pt x="1" y="1367"/>
                  </a:cubicBezTo>
                  <a:cubicBezTo>
                    <a:pt x="1" y="1367"/>
                    <a:pt x="285" y="2002"/>
                    <a:pt x="495" y="2002"/>
                  </a:cubicBezTo>
                  <a:cubicBezTo>
                    <a:pt x="506" y="2002"/>
                    <a:pt x="517" y="2000"/>
                    <a:pt x="528" y="1996"/>
                  </a:cubicBezTo>
                  <a:cubicBezTo>
                    <a:pt x="740" y="1923"/>
                    <a:pt x="2167" y="1587"/>
                    <a:pt x="1999" y="1213"/>
                  </a:cubicBezTo>
                  <a:cubicBezTo>
                    <a:pt x="1949" y="1102"/>
                    <a:pt x="1845" y="1063"/>
                    <a:pt x="1724" y="1063"/>
                  </a:cubicBezTo>
                  <a:cubicBezTo>
                    <a:pt x="1441" y="1063"/>
                    <a:pt x="1062" y="1279"/>
                    <a:pt x="1062" y="1279"/>
                  </a:cubicBezTo>
                  <a:cubicBezTo>
                    <a:pt x="1062" y="1279"/>
                    <a:pt x="1706" y="781"/>
                    <a:pt x="1443" y="518"/>
                  </a:cubicBezTo>
                  <a:cubicBezTo>
                    <a:pt x="1398" y="472"/>
                    <a:pt x="1344" y="453"/>
                    <a:pt x="1286" y="453"/>
                  </a:cubicBezTo>
                  <a:cubicBezTo>
                    <a:pt x="1011" y="453"/>
                    <a:pt x="638" y="877"/>
                    <a:pt x="638" y="877"/>
                  </a:cubicBezTo>
                  <a:cubicBezTo>
                    <a:pt x="638" y="877"/>
                    <a:pt x="819" y="1"/>
                    <a:pt x="5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1" name="Google Shape;1781;p22"/>
            <p:cNvSpPr/>
            <p:nvPr/>
          </p:nvSpPr>
          <p:spPr>
            <a:xfrm>
              <a:off x="5112768" y="459180"/>
              <a:ext cx="19883" cy="19254"/>
            </a:xfrm>
            <a:custGeom>
              <a:rect b="b" l="l" r="r" t="t"/>
              <a:pathLst>
                <a:path extrusionOk="0" fill="none" h="674" w="696">
                  <a:moveTo>
                    <a:pt x="696" y="0"/>
                  </a:moveTo>
                  <a:lnTo>
                    <a:pt x="0" y="673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2" name="Google Shape;1782;p22"/>
            <p:cNvSpPr/>
            <p:nvPr/>
          </p:nvSpPr>
          <p:spPr>
            <a:xfrm>
              <a:off x="5113168" y="453952"/>
              <a:ext cx="5885" cy="19454"/>
            </a:xfrm>
            <a:custGeom>
              <a:rect b="b" l="l" r="r" t="t"/>
              <a:pathLst>
                <a:path extrusionOk="0" fill="none" h="681" w="206">
                  <a:moveTo>
                    <a:pt x="206" y="0"/>
                  </a:moveTo>
                  <a:lnTo>
                    <a:pt x="1" y="68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3" name="Google Shape;1783;p22"/>
            <p:cNvSpPr/>
            <p:nvPr/>
          </p:nvSpPr>
          <p:spPr>
            <a:xfrm>
              <a:off x="5120282" y="471092"/>
              <a:ext cx="16141" cy="6713"/>
            </a:xfrm>
            <a:custGeom>
              <a:rect b="b" l="l" r="r" t="t"/>
              <a:pathLst>
                <a:path extrusionOk="0" fill="none" h="235" w="565">
                  <a:moveTo>
                    <a:pt x="564" y="0"/>
                  </a:moveTo>
                  <a:lnTo>
                    <a:pt x="1" y="234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4" name="Google Shape;1784;p22"/>
            <p:cNvSpPr/>
            <p:nvPr/>
          </p:nvSpPr>
          <p:spPr>
            <a:xfrm>
              <a:off x="4959504" y="566308"/>
              <a:ext cx="61906" cy="57164"/>
            </a:xfrm>
            <a:custGeom>
              <a:rect b="b" l="l" r="r" t="t"/>
              <a:pathLst>
                <a:path extrusionOk="0" h="2001" w="2167">
                  <a:moveTo>
                    <a:pt x="1669" y="1"/>
                  </a:moveTo>
                  <a:cubicBezTo>
                    <a:pt x="1659" y="1"/>
                    <a:pt x="1649" y="2"/>
                    <a:pt x="1640" y="5"/>
                  </a:cubicBezTo>
                  <a:cubicBezTo>
                    <a:pt x="1427" y="78"/>
                    <a:pt x="0" y="415"/>
                    <a:pt x="169" y="788"/>
                  </a:cubicBezTo>
                  <a:cubicBezTo>
                    <a:pt x="219" y="897"/>
                    <a:pt x="322" y="935"/>
                    <a:pt x="442" y="935"/>
                  </a:cubicBezTo>
                  <a:cubicBezTo>
                    <a:pt x="726" y="935"/>
                    <a:pt x="1105" y="722"/>
                    <a:pt x="1105" y="722"/>
                  </a:cubicBezTo>
                  <a:lnTo>
                    <a:pt x="1105" y="722"/>
                  </a:lnTo>
                  <a:cubicBezTo>
                    <a:pt x="1105" y="722"/>
                    <a:pt x="461" y="1220"/>
                    <a:pt x="725" y="1483"/>
                  </a:cubicBezTo>
                  <a:cubicBezTo>
                    <a:pt x="770" y="1530"/>
                    <a:pt x="823" y="1549"/>
                    <a:pt x="881" y="1549"/>
                  </a:cubicBezTo>
                  <a:cubicBezTo>
                    <a:pt x="1156" y="1549"/>
                    <a:pt x="1530" y="1125"/>
                    <a:pt x="1530" y="1125"/>
                  </a:cubicBezTo>
                  <a:lnTo>
                    <a:pt x="1530" y="1125"/>
                  </a:lnTo>
                  <a:cubicBezTo>
                    <a:pt x="1530" y="1125"/>
                    <a:pt x="1348" y="2001"/>
                    <a:pt x="1656" y="2001"/>
                  </a:cubicBezTo>
                  <a:cubicBezTo>
                    <a:pt x="1670" y="2001"/>
                    <a:pt x="1683" y="1999"/>
                    <a:pt x="1698" y="1996"/>
                  </a:cubicBezTo>
                  <a:cubicBezTo>
                    <a:pt x="2064" y="1915"/>
                    <a:pt x="2167" y="634"/>
                    <a:pt x="2167" y="634"/>
                  </a:cubicBezTo>
                  <a:cubicBezTo>
                    <a:pt x="2167" y="634"/>
                    <a:pt x="1880" y="1"/>
                    <a:pt x="16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5" name="Google Shape;1785;p22"/>
            <p:cNvSpPr/>
            <p:nvPr/>
          </p:nvSpPr>
          <p:spPr>
            <a:xfrm>
              <a:off x="4997327" y="572507"/>
              <a:ext cx="19483" cy="19454"/>
            </a:xfrm>
            <a:custGeom>
              <a:rect b="b" l="l" r="r" t="t"/>
              <a:pathLst>
                <a:path extrusionOk="0" fill="none" h="681" w="682">
                  <a:moveTo>
                    <a:pt x="1" y="681"/>
                  </a:moveTo>
                  <a:lnTo>
                    <a:pt x="682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6" name="Google Shape;1786;p22"/>
            <p:cNvSpPr/>
            <p:nvPr/>
          </p:nvSpPr>
          <p:spPr>
            <a:xfrm>
              <a:off x="5010925" y="577306"/>
              <a:ext cx="5485" cy="19683"/>
            </a:xfrm>
            <a:custGeom>
              <a:rect b="b" l="l" r="r" t="t"/>
              <a:pathLst>
                <a:path extrusionOk="0" fill="none" h="689" w="192">
                  <a:moveTo>
                    <a:pt x="1" y="689"/>
                  </a:moveTo>
                  <a:lnTo>
                    <a:pt x="191" y="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7" name="Google Shape;1787;p22"/>
            <p:cNvSpPr/>
            <p:nvPr/>
          </p:nvSpPr>
          <p:spPr>
            <a:xfrm>
              <a:off x="4993356" y="573136"/>
              <a:ext cx="15941" cy="6913"/>
            </a:xfrm>
            <a:custGeom>
              <a:rect b="b" l="l" r="r" t="t"/>
              <a:pathLst>
                <a:path extrusionOk="0" fill="none" h="242" w="558">
                  <a:moveTo>
                    <a:pt x="1" y="242"/>
                  </a:moveTo>
                  <a:lnTo>
                    <a:pt x="557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8" name="Google Shape;1788;p22"/>
            <p:cNvSpPr/>
            <p:nvPr/>
          </p:nvSpPr>
          <p:spPr>
            <a:xfrm>
              <a:off x="4999013" y="465208"/>
              <a:ext cx="131353" cy="123554"/>
            </a:xfrm>
            <a:custGeom>
              <a:rect b="b" l="l" r="r" t="t"/>
              <a:pathLst>
                <a:path extrusionOk="0" h="4325" w="4598">
                  <a:moveTo>
                    <a:pt x="3243" y="0"/>
                  </a:moveTo>
                  <a:cubicBezTo>
                    <a:pt x="2932" y="0"/>
                    <a:pt x="2622" y="117"/>
                    <a:pt x="2387" y="353"/>
                  </a:cubicBezTo>
                  <a:lnTo>
                    <a:pt x="491" y="2226"/>
                  </a:lnTo>
                  <a:cubicBezTo>
                    <a:pt x="8" y="2702"/>
                    <a:pt x="1" y="3478"/>
                    <a:pt x="476" y="3961"/>
                  </a:cubicBezTo>
                  <a:cubicBezTo>
                    <a:pt x="715" y="4204"/>
                    <a:pt x="1029" y="4324"/>
                    <a:pt x="1345" y="4324"/>
                  </a:cubicBezTo>
                  <a:cubicBezTo>
                    <a:pt x="1657" y="4324"/>
                    <a:pt x="1970" y="4205"/>
                    <a:pt x="2211" y="3968"/>
                  </a:cubicBezTo>
                  <a:lnTo>
                    <a:pt x="4107" y="2102"/>
                  </a:lnTo>
                  <a:cubicBezTo>
                    <a:pt x="4590" y="1626"/>
                    <a:pt x="4597" y="850"/>
                    <a:pt x="4121" y="367"/>
                  </a:cubicBezTo>
                  <a:cubicBezTo>
                    <a:pt x="3881" y="123"/>
                    <a:pt x="3562" y="0"/>
                    <a:pt x="32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9" name="Google Shape;1789;p22"/>
            <p:cNvSpPr/>
            <p:nvPr/>
          </p:nvSpPr>
          <p:spPr>
            <a:xfrm>
              <a:off x="5025352" y="544482"/>
              <a:ext cx="37252" cy="37252"/>
            </a:xfrm>
            <a:custGeom>
              <a:rect b="b" l="l" r="r" t="t"/>
              <a:pathLst>
                <a:path extrusionOk="0" fill="none" h="1304" w="1304">
                  <a:moveTo>
                    <a:pt x="1069" y="1076"/>
                  </a:moveTo>
                  <a:cubicBezTo>
                    <a:pt x="835" y="1303"/>
                    <a:pt x="462" y="1303"/>
                    <a:pt x="235" y="1069"/>
                  </a:cubicBezTo>
                  <a:cubicBezTo>
                    <a:pt x="1" y="835"/>
                    <a:pt x="8" y="462"/>
                    <a:pt x="235" y="235"/>
                  </a:cubicBezTo>
                  <a:cubicBezTo>
                    <a:pt x="469" y="0"/>
                    <a:pt x="843" y="8"/>
                    <a:pt x="1077" y="235"/>
                  </a:cubicBezTo>
                  <a:cubicBezTo>
                    <a:pt x="1304" y="469"/>
                    <a:pt x="1304" y="842"/>
                    <a:pt x="1069" y="1076"/>
                  </a:cubicBezTo>
                  <a:close/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0" name="Google Shape;1790;p22"/>
            <p:cNvSpPr/>
            <p:nvPr/>
          </p:nvSpPr>
          <p:spPr>
            <a:xfrm>
              <a:off x="5028694" y="490947"/>
              <a:ext cx="33710" cy="33481"/>
            </a:xfrm>
            <a:custGeom>
              <a:rect b="b" l="l" r="r" t="t"/>
              <a:pathLst>
                <a:path extrusionOk="0" fill="none" h="1172" w="1180">
                  <a:moveTo>
                    <a:pt x="1" y="784"/>
                  </a:moveTo>
                  <a:cubicBezTo>
                    <a:pt x="30" y="842"/>
                    <a:pt x="59" y="894"/>
                    <a:pt x="111" y="938"/>
                  </a:cubicBezTo>
                  <a:cubicBezTo>
                    <a:pt x="338" y="1172"/>
                    <a:pt x="711" y="1172"/>
                    <a:pt x="945" y="945"/>
                  </a:cubicBezTo>
                  <a:cubicBezTo>
                    <a:pt x="1179" y="718"/>
                    <a:pt x="1179" y="337"/>
                    <a:pt x="952" y="110"/>
                  </a:cubicBezTo>
                  <a:cubicBezTo>
                    <a:pt x="901" y="59"/>
                    <a:pt x="850" y="23"/>
                    <a:pt x="791" y="1"/>
                  </a:cubicBez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1" name="Google Shape;1791;p22"/>
            <p:cNvSpPr/>
            <p:nvPr/>
          </p:nvSpPr>
          <p:spPr>
            <a:xfrm>
              <a:off x="5089343" y="465236"/>
              <a:ext cx="28682" cy="18426"/>
            </a:xfrm>
            <a:custGeom>
              <a:rect b="b" l="l" r="r" t="t"/>
              <a:pathLst>
                <a:path extrusionOk="0" fill="none" h="645" w="1004">
                  <a:moveTo>
                    <a:pt x="1" y="0"/>
                  </a:moveTo>
                  <a:cubicBezTo>
                    <a:pt x="1" y="147"/>
                    <a:pt x="59" y="293"/>
                    <a:pt x="169" y="410"/>
                  </a:cubicBezTo>
                  <a:cubicBezTo>
                    <a:pt x="396" y="644"/>
                    <a:pt x="769" y="644"/>
                    <a:pt x="1003" y="418"/>
                  </a:cubicBez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2" name="Google Shape;1792;p22"/>
            <p:cNvSpPr/>
            <p:nvPr/>
          </p:nvSpPr>
          <p:spPr>
            <a:xfrm>
              <a:off x="5085372" y="506830"/>
              <a:ext cx="34738" cy="34967"/>
            </a:xfrm>
            <a:custGeom>
              <a:rect b="b" l="l" r="r" t="t"/>
              <a:pathLst>
                <a:path extrusionOk="0" fill="none" h="1224" w="1216">
                  <a:moveTo>
                    <a:pt x="1216" y="484"/>
                  </a:moveTo>
                  <a:cubicBezTo>
                    <a:pt x="1186" y="396"/>
                    <a:pt x="1142" y="308"/>
                    <a:pt x="1069" y="235"/>
                  </a:cubicBezTo>
                  <a:cubicBezTo>
                    <a:pt x="842" y="1"/>
                    <a:pt x="469" y="1"/>
                    <a:pt x="235" y="228"/>
                  </a:cubicBezTo>
                  <a:cubicBezTo>
                    <a:pt x="0" y="455"/>
                    <a:pt x="0" y="835"/>
                    <a:pt x="227" y="1062"/>
                  </a:cubicBezTo>
                  <a:cubicBezTo>
                    <a:pt x="308" y="1143"/>
                    <a:pt x="403" y="1194"/>
                    <a:pt x="498" y="1223"/>
                  </a:cubicBez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3" name="Google Shape;1793;p22"/>
            <p:cNvSpPr/>
            <p:nvPr/>
          </p:nvSpPr>
          <p:spPr>
            <a:xfrm>
              <a:off x="5002783" y="557452"/>
              <a:ext cx="29710" cy="30967"/>
            </a:xfrm>
            <a:custGeom>
              <a:rect b="b" l="l" r="r" t="t"/>
              <a:pathLst>
                <a:path extrusionOk="0" fill="none" h="1084" w="1040">
                  <a:moveTo>
                    <a:pt x="1040" y="1084"/>
                  </a:moveTo>
                  <a:cubicBezTo>
                    <a:pt x="783" y="1047"/>
                    <a:pt x="542" y="930"/>
                    <a:pt x="344" y="732"/>
                  </a:cubicBezTo>
                  <a:lnTo>
                    <a:pt x="344" y="732"/>
                  </a:lnTo>
                  <a:cubicBezTo>
                    <a:pt x="139" y="527"/>
                    <a:pt x="30" y="264"/>
                    <a:pt x="0" y="0"/>
                  </a:cubicBez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4" name="Google Shape;1794;p22"/>
            <p:cNvSpPr/>
            <p:nvPr/>
          </p:nvSpPr>
          <p:spPr>
            <a:xfrm>
              <a:off x="5096456" y="465436"/>
              <a:ext cx="29710" cy="28253"/>
            </a:xfrm>
            <a:custGeom>
              <a:rect b="b" l="l" r="r" t="t"/>
              <a:pathLst>
                <a:path extrusionOk="0" fill="none" h="989" w="1040">
                  <a:moveTo>
                    <a:pt x="0" y="1"/>
                  </a:moveTo>
                  <a:cubicBezTo>
                    <a:pt x="257" y="37"/>
                    <a:pt x="505" y="154"/>
                    <a:pt x="703" y="359"/>
                  </a:cubicBezTo>
                  <a:lnTo>
                    <a:pt x="703" y="359"/>
                  </a:lnTo>
                  <a:cubicBezTo>
                    <a:pt x="886" y="535"/>
                    <a:pt x="996" y="762"/>
                    <a:pt x="1040" y="989"/>
                  </a:cubicBez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95" name="Google Shape;1795;p22"/>
          <p:cNvGrpSpPr/>
          <p:nvPr/>
        </p:nvGrpSpPr>
        <p:grpSpPr>
          <a:xfrm>
            <a:off x="2576735" y="4707413"/>
            <a:ext cx="354442" cy="292678"/>
            <a:chOff x="6253660" y="120163"/>
            <a:chExt cx="354442" cy="292678"/>
          </a:xfrm>
        </p:grpSpPr>
        <p:sp>
          <p:nvSpPr>
            <p:cNvPr id="1796" name="Google Shape;1796;p22"/>
            <p:cNvSpPr/>
            <p:nvPr/>
          </p:nvSpPr>
          <p:spPr>
            <a:xfrm rot="3599942">
              <a:off x="6499791" y="291705"/>
              <a:ext cx="92196" cy="90445"/>
            </a:xfrm>
            <a:custGeom>
              <a:rect b="b" l="l" r="r" t="t"/>
              <a:pathLst>
                <a:path extrusionOk="0" h="1552" w="1582">
                  <a:moveTo>
                    <a:pt x="693" y="1"/>
                  </a:moveTo>
                  <a:cubicBezTo>
                    <a:pt x="395" y="1"/>
                    <a:pt x="1" y="917"/>
                    <a:pt x="1" y="917"/>
                  </a:cubicBezTo>
                  <a:cubicBezTo>
                    <a:pt x="1" y="917"/>
                    <a:pt x="59" y="1532"/>
                    <a:pt x="235" y="1532"/>
                  </a:cubicBezTo>
                  <a:cubicBezTo>
                    <a:pt x="311" y="1532"/>
                    <a:pt x="559" y="1552"/>
                    <a:pt x="820" y="1552"/>
                  </a:cubicBezTo>
                  <a:cubicBezTo>
                    <a:pt x="1187" y="1552"/>
                    <a:pt x="1581" y="1512"/>
                    <a:pt x="1560" y="1319"/>
                  </a:cubicBezTo>
                  <a:cubicBezTo>
                    <a:pt x="1543" y="1136"/>
                    <a:pt x="1319" y="1096"/>
                    <a:pt x="1123" y="1096"/>
                  </a:cubicBezTo>
                  <a:cubicBezTo>
                    <a:pt x="967" y="1096"/>
                    <a:pt x="828" y="1122"/>
                    <a:pt x="828" y="1122"/>
                  </a:cubicBezTo>
                  <a:cubicBezTo>
                    <a:pt x="828" y="1122"/>
                    <a:pt x="1450" y="909"/>
                    <a:pt x="1318" y="646"/>
                  </a:cubicBezTo>
                  <a:cubicBezTo>
                    <a:pt x="1282" y="567"/>
                    <a:pt x="1207" y="539"/>
                    <a:pt x="1119" y="539"/>
                  </a:cubicBezTo>
                  <a:cubicBezTo>
                    <a:pt x="906" y="539"/>
                    <a:pt x="615" y="704"/>
                    <a:pt x="615" y="704"/>
                  </a:cubicBezTo>
                  <a:cubicBezTo>
                    <a:pt x="615" y="704"/>
                    <a:pt x="1011" y="31"/>
                    <a:pt x="711" y="2"/>
                  </a:cubicBezTo>
                  <a:cubicBezTo>
                    <a:pt x="705" y="1"/>
                    <a:pt x="699" y="1"/>
                    <a:pt x="6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7" name="Google Shape;1797;p22"/>
            <p:cNvSpPr/>
            <p:nvPr/>
          </p:nvSpPr>
          <p:spPr>
            <a:xfrm rot="3599942">
              <a:off x="6492628" y="313523"/>
              <a:ext cx="52509" cy="24359"/>
            </a:xfrm>
            <a:custGeom>
              <a:rect b="b" l="l" r="r" t="t"/>
              <a:pathLst>
                <a:path extrusionOk="0" fill="none" h="418" w="901">
                  <a:moveTo>
                    <a:pt x="900" y="1"/>
                  </a:moveTo>
                  <a:lnTo>
                    <a:pt x="0" y="418"/>
                  </a:ln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8" name="Google Shape;1798;p22"/>
            <p:cNvSpPr/>
            <p:nvPr/>
          </p:nvSpPr>
          <p:spPr>
            <a:xfrm rot="3599942">
              <a:off x="6514116" y="293057"/>
              <a:ext cx="25235" cy="34558"/>
            </a:xfrm>
            <a:custGeom>
              <a:rect b="b" l="l" r="r" t="t"/>
              <a:pathLst>
                <a:path extrusionOk="0" fill="none" h="593" w="433">
                  <a:moveTo>
                    <a:pt x="432" y="0"/>
                  </a:moveTo>
                  <a:lnTo>
                    <a:pt x="0" y="593"/>
                  </a:ln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9" name="Google Shape;1799;p22"/>
            <p:cNvSpPr/>
            <p:nvPr/>
          </p:nvSpPr>
          <p:spPr>
            <a:xfrm rot="3599942">
              <a:off x="6491018" y="338546"/>
              <a:ext cx="36307" cy="2214"/>
            </a:xfrm>
            <a:custGeom>
              <a:rect b="b" l="l" r="r" t="t"/>
              <a:pathLst>
                <a:path extrusionOk="0" fill="none" h="38" w="623">
                  <a:moveTo>
                    <a:pt x="623" y="1"/>
                  </a:moveTo>
                  <a:lnTo>
                    <a:pt x="1" y="37"/>
                  </a:ln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0" name="Google Shape;1800;p22"/>
            <p:cNvSpPr/>
            <p:nvPr/>
          </p:nvSpPr>
          <p:spPr>
            <a:xfrm rot="3599942">
              <a:off x="6269922" y="146795"/>
              <a:ext cx="92313" cy="90852"/>
            </a:xfrm>
            <a:custGeom>
              <a:rect b="b" l="l" r="r" t="t"/>
              <a:pathLst>
                <a:path extrusionOk="0" h="1559" w="1584">
                  <a:moveTo>
                    <a:pt x="762" y="0"/>
                  </a:moveTo>
                  <a:cubicBezTo>
                    <a:pt x="396" y="0"/>
                    <a:pt x="0" y="40"/>
                    <a:pt x="17" y="233"/>
                  </a:cubicBezTo>
                  <a:cubicBezTo>
                    <a:pt x="38" y="416"/>
                    <a:pt x="264" y="456"/>
                    <a:pt x="460" y="456"/>
                  </a:cubicBezTo>
                  <a:cubicBezTo>
                    <a:pt x="618" y="456"/>
                    <a:pt x="757" y="430"/>
                    <a:pt x="757" y="430"/>
                  </a:cubicBezTo>
                  <a:lnTo>
                    <a:pt x="757" y="430"/>
                  </a:lnTo>
                  <a:cubicBezTo>
                    <a:pt x="757" y="430"/>
                    <a:pt x="135" y="642"/>
                    <a:pt x="259" y="913"/>
                  </a:cubicBezTo>
                  <a:cubicBezTo>
                    <a:pt x="297" y="989"/>
                    <a:pt x="371" y="1015"/>
                    <a:pt x="457" y="1015"/>
                  </a:cubicBezTo>
                  <a:cubicBezTo>
                    <a:pt x="674" y="1015"/>
                    <a:pt x="969" y="847"/>
                    <a:pt x="969" y="847"/>
                  </a:cubicBezTo>
                  <a:lnTo>
                    <a:pt x="969" y="847"/>
                  </a:lnTo>
                  <a:cubicBezTo>
                    <a:pt x="969" y="847"/>
                    <a:pt x="574" y="1521"/>
                    <a:pt x="874" y="1557"/>
                  </a:cubicBezTo>
                  <a:cubicBezTo>
                    <a:pt x="878" y="1558"/>
                    <a:pt x="883" y="1558"/>
                    <a:pt x="887" y="1558"/>
                  </a:cubicBezTo>
                  <a:cubicBezTo>
                    <a:pt x="1186" y="1558"/>
                    <a:pt x="1584" y="635"/>
                    <a:pt x="1584" y="635"/>
                  </a:cubicBezTo>
                  <a:cubicBezTo>
                    <a:pt x="1584" y="635"/>
                    <a:pt x="1525" y="20"/>
                    <a:pt x="1342" y="20"/>
                  </a:cubicBezTo>
                  <a:cubicBezTo>
                    <a:pt x="1269" y="20"/>
                    <a:pt x="1023" y="0"/>
                    <a:pt x="7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1" name="Google Shape;1801;p22"/>
            <p:cNvSpPr/>
            <p:nvPr/>
          </p:nvSpPr>
          <p:spPr>
            <a:xfrm rot="3599942">
              <a:off x="6320240" y="193068"/>
              <a:ext cx="52509" cy="23951"/>
            </a:xfrm>
            <a:custGeom>
              <a:rect b="b" l="l" r="r" t="t"/>
              <a:pathLst>
                <a:path extrusionOk="0" fill="none" h="411" w="901">
                  <a:moveTo>
                    <a:pt x="0" y="410"/>
                  </a:moveTo>
                  <a:lnTo>
                    <a:pt x="901" y="1"/>
                  </a:ln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2" name="Google Shape;1802;p22"/>
            <p:cNvSpPr/>
            <p:nvPr/>
          </p:nvSpPr>
          <p:spPr>
            <a:xfrm rot="3599942">
              <a:off x="6325826" y="203219"/>
              <a:ext cx="25235" cy="34616"/>
            </a:xfrm>
            <a:custGeom>
              <a:rect b="b" l="l" r="r" t="t"/>
              <a:pathLst>
                <a:path extrusionOk="0" fill="none" h="594" w="433">
                  <a:moveTo>
                    <a:pt x="0" y="593"/>
                  </a:moveTo>
                  <a:lnTo>
                    <a:pt x="432" y="1"/>
                  </a:ln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3" name="Google Shape;1803;p22"/>
            <p:cNvSpPr/>
            <p:nvPr/>
          </p:nvSpPr>
          <p:spPr>
            <a:xfrm rot="3599942">
              <a:off x="6337806" y="190105"/>
              <a:ext cx="36366" cy="2156"/>
            </a:xfrm>
            <a:custGeom>
              <a:rect b="b" l="l" r="r" t="t"/>
              <a:pathLst>
                <a:path extrusionOk="0" fill="none" h="37" w="624">
                  <a:moveTo>
                    <a:pt x="1" y="37"/>
                  </a:moveTo>
                  <a:lnTo>
                    <a:pt x="623" y="0"/>
                  </a:ln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4" name="Google Shape;1804;p22"/>
            <p:cNvSpPr/>
            <p:nvPr/>
          </p:nvSpPr>
          <p:spPr>
            <a:xfrm rot="3599942">
              <a:off x="6318521" y="168190"/>
              <a:ext cx="224430" cy="196624"/>
            </a:xfrm>
            <a:custGeom>
              <a:rect b="b" l="l" r="r" t="t"/>
              <a:pathLst>
                <a:path extrusionOk="0" h="3374" w="3851">
                  <a:moveTo>
                    <a:pt x="1929" y="0"/>
                  </a:moveTo>
                  <a:cubicBezTo>
                    <a:pt x="1681" y="0"/>
                    <a:pt x="1430" y="55"/>
                    <a:pt x="1193" y="172"/>
                  </a:cubicBezTo>
                  <a:cubicBezTo>
                    <a:pt x="352" y="574"/>
                    <a:pt x="0" y="1584"/>
                    <a:pt x="410" y="2426"/>
                  </a:cubicBezTo>
                  <a:cubicBezTo>
                    <a:pt x="704" y="3024"/>
                    <a:pt x="1305" y="3373"/>
                    <a:pt x="1929" y="3373"/>
                  </a:cubicBezTo>
                  <a:cubicBezTo>
                    <a:pt x="2177" y="3373"/>
                    <a:pt x="2428" y="3318"/>
                    <a:pt x="2665" y="3202"/>
                  </a:cubicBezTo>
                  <a:cubicBezTo>
                    <a:pt x="3499" y="2799"/>
                    <a:pt x="3850" y="1789"/>
                    <a:pt x="3448" y="948"/>
                  </a:cubicBezTo>
                  <a:cubicBezTo>
                    <a:pt x="3154" y="350"/>
                    <a:pt x="2553" y="0"/>
                    <a:pt x="19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5" name="Google Shape;1805;p22"/>
            <p:cNvSpPr/>
            <p:nvPr/>
          </p:nvSpPr>
          <p:spPr>
            <a:xfrm rot="3599942">
              <a:off x="6343329" y="172606"/>
              <a:ext cx="34151" cy="79838"/>
            </a:xfrm>
            <a:custGeom>
              <a:rect b="b" l="l" r="r" t="t"/>
              <a:pathLst>
                <a:path extrusionOk="0" fill="none" h="1370" w="586">
                  <a:moveTo>
                    <a:pt x="586" y="1369"/>
                  </a:moveTo>
                  <a:cubicBezTo>
                    <a:pt x="417" y="1223"/>
                    <a:pt x="286" y="1047"/>
                    <a:pt x="183" y="842"/>
                  </a:cubicBezTo>
                  <a:cubicBezTo>
                    <a:pt x="51" y="571"/>
                    <a:pt x="0" y="279"/>
                    <a:pt x="15" y="0"/>
                  </a:cubicBez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6" name="Google Shape;1806;p22"/>
            <p:cNvSpPr/>
            <p:nvPr/>
          </p:nvSpPr>
          <p:spPr>
            <a:xfrm rot="3599942">
              <a:off x="6484444" y="278668"/>
              <a:ext cx="36774" cy="78556"/>
            </a:xfrm>
            <a:custGeom>
              <a:rect b="b" l="l" r="r" t="t"/>
              <a:pathLst>
                <a:path extrusionOk="0" fill="none" h="1348" w="631">
                  <a:moveTo>
                    <a:pt x="1" y="1"/>
                  </a:moveTo>
                  <a:cubicBezTo>
                    <a:pt x="184" y="147"/>
                    <a:pt x="338" y="338"/>
                    <a:pt x="455" y="565"/>
                  </a:cubicBezTo>
                  <a:cubicBezTo>
                    <a:pt x="572" y="821"/>
                    <a:pt x="630" y="1084"/>
                    <a:pt x="623" y="1348"/>
                  </a:cubicBez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07" name="Google Shape;1807;p22"/>
          <p:cNvGrpSpPr/>
          <p:nvPr/>
        </p:nvGrpSpPr>
        <p:grpSpPr>
          <a:xfrm>
            <a:off x="536010" y="127150"/>
            <a:ext cx="354442" cy="292678"/>
            <a:chOff x="6253660" y="120163"/>
            <a:chExt cx="354442" cy="292678"/>
          </a:xfrm>
        </p:grpSpPr>
        <p:sp>
          <p:nvSpPr>
            <p:cNvPr id="1808" name="Google Shape;1808;p22"/>
            <p:cNvSpPr/>
            <p:nvPr/>
          </p:nvSpPr>
          <p:spPr>
            <a:xfrm rot="3599942">
              <a:off x="6499791" y="291705"/>
              <a:ext cx="92196" cy="90445"/>
            </a:xfrm>
            <a:custGeom>
              <a:rect b="b" l="l" r="r" t="t"/>
              <a:pathLst>
                <a:path extrusionOk="0" h="1552" w="1582">
                  <a:moveTo>
                    <a:pt x="693" y="1"/>
                  </a:moveTo>
                  <a:cubicBezTo>
                    <a:pt x="395" y="1"/>
                    <a:pt x="1" y="917"/>
                    <a:pt x="1" y="917"/>
                  </a:cubicBezTo>
                  <a:cubicBezTo>
                    <a:pt x="1" y="917"/>
                    <a:pt x="59" y="1532"/>
                    <a:pt x="235" y="1532"/>
                  </a:cubicBezTo>
                  <a:cubicBezTo>
                    <a:pt x="311" y="1532"/>
                    <a:pt x="559" y="1552"/>
                    <a:pt x="820" y="1552"/>
                  </a:cubicBezTo>
                  <a:cubicBezTo>
                    <a:pt x="1187" y="1552"/>
                    <a:pt x="1581" y="1512"/>
                    <a:pt x="1560" y="1319"/>
                  </a:cubicBezTo>
                  <a:cubicBezTo>
                    <a:pt x="1543" y="1136"/>
                    <a:pt x="1319" y="1096"/>
                    <a:pt x="1123" y="1096"/>
                  </a:cubicBezTo>
                  <a:cubicBezTo>
                    <a:pt x="967" y="1096"/>
                    <a:pt x="828" y="1122"/>
                    <a:pt x="828" y="1122"/>
                  </a:cubicBezTo>
                  <a:cubicBezTo>
                    <a:pt x="828" y="1122"/>
                    <a:pt x="1450" y="909"/>
                    <a:pt x="1318" y="646"/>
                  </a:cubicBezTo>
                  <a:cubicBezTo>
                    <a:pt x="1282" y="567"/>
                    <a:pt x="1207" y="539"/>
                    <a:pt x="1119" y="539"/>
                  </a:cubicBezTo>
                  <a:cubicBezTo>
                    <a:pt x="906" y="539"/>
                    <a:pt x="615" y="704"/>
                    <a:pt x="615" y="704"/>
                  </a:cubicBezTo>
                  <a:cubicBezTo>
                    <a:pt x="615" y="704"/>
                    <a:pt x="1011" y="31"/>
                    <a:pt x="711" y="2"/>
                  </a:cubicBezTo>
                  <a:cubicBezTo>
                    <a:pt x="705" y="1"/>
                    <a:pt x="699" y="1"/>
                    <a:pt x="6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9" name="Google Shape;1809;p22"/>
            <p:cNvSpPr/>
            <p:nvPr/>
          </p:nvSpPr>
          <p:spPr>
            <a:xfrm rot="3599942">
              <a:off x="6492628" y="313523"/>
              <a:ext cx="52509" cy="24359"/>
            </a:xfrm>
            <a:custGeom>
              <a:rect b="b" l="l" r="r" t="t"/>
              <a:pathLst>
                <a:path extrusionOk="0" fill="none" h="418" w="901">
                  <a:moveTo>
                    <a:pt x="900" y="1"/>
                  </a:moveTo>
                  <a:lnTo>
                    <a:pt x="0" y="418"/>
                  </a:ln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0" name="Google Shape;1810;p22"/>
            <p:cNvSpPr/>
            <p:nvPr/>
          </p:nvSpPr>
          <p:spPr>
            <a:xfrm rot="3599942">
              <a:off x="6514116" y="293057"/>
              <a:ext cx="25235" cy="34558"/>
            </a:xfrm>
            <a:custGeom>
              <a:rect b="b" l="l" r="r" t="t"/>
              <a:pathLst>
                <a:path extrusionOk="0" fill="none" h="593" w="433">
                  <a:moveTo>
                    <a:pt x="432" y="0"/>
                  </a:moveTo>
                  <a:lnTo>
                    <a:pt x="0" y="593"/>
                  </a:ln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1" name="Google Shape;1811;p22"/>
            <p:cNvSpPr/>
            <p:nvPr/>
          </p:nvSpPr>
          <p:spPr>
            <a:xfrm rot="3599942">
              <a:off x="6491018" y="338546"/>
              <a:ext cx="36307" cy="2214"/>
            </a:xfrm>
            <a:custGeom>
              <a:rect b="b" l="l" r="r" t="t"/>
              <a:pathLst>
                <a:path extrusionOk="0" fill="none" h="38" w="623">
                  <a:moveTo>
                    <a:pt x="623" y="1"/>
                  </a:moveTo>
                  <a:lnTo>
                    <a:pt x="1" y="37"/>
                  </a:ln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2" name="Google Shape;1812;p22"/>
            <p:cNvSpPr/>
            <p:nvPr/>
          </p:nvSpPr>
          <p:spPr>
            <a:xfrm rot="3599942">
              <a:off x="6269922" y="146795"/>
              <a:ext cx="92313" cy="90852"/>
            </a:xfrm>
            <a:custGeom>
              <a:rect b="b" l="l" r="r" t="t"/>
              <a:pathLst>
                <a:path extrusionOk="0" h="1559" w="1584">
                  <a:moveTo>
                    <a:pt x="762" y="0"/>
                  </a:moveTo>
                  <a:cubicBezTo>
                    <a:pt x="396" y="0"/>
                    <a:pt x="0" y="40"/>
                    <a:pt x="17" y="233"/>
                  </a:cubicBezTo>
                  <a:cubicBezTo>
                    <a:pt x="38" y="416"/>
                    <a:pt x="264" y="456"/>
                    <a:pt x="460" y="456"/>
                  </a:cubicBezTo>
                  <a:cubicBezTo>
                    <a:pt x="618" y="456"/>
                    <a:pt x="757" y="430"/>
                    <a:pt x="757" y="430"/>
                  </a:cubicBezTo>
                  <a:lnTo>
                    <a:pt x="757" y="430"/>
                  </a:lnTo>
                  <a:cubicBezTo>
                    <a:pt x="757" y="430"/>
                    <a:pt x="135" y="642"/>
                    <a:pt x="259" y="913"/>
                  </a:cubicBezTo>
                  <a:cubicBezTo>
                    <a:pt x="297" y="989"/>
                    <a:pt x="371" y="1015"/>
                    <a:pt x="457" y="1015"/>
                  </a:cubicBezTo>
                  <a:cubicBezTo>
                    <a:pt x="674" y="1015"/>
                    <a:pt x="969" y="847"/>
                    <a:pt x="969" y="847"/>
                  </a:cubicBezTo>
                  <a:lnTo>
                    <a:pt x="969" y="847"/>
                  </a:lnTo>
                  <a:cubicBezTo>
                    <a:pt x="969" y="847"/>
                    <a:pt x="574" y="1521"/>
                    <a:pt x="874" y="1557"/>
                  </a:cubicBezTo>
                  <a:cubicBezTo>
                    <a:pt x="878" y="1558"/>
                    <a:pt x="883" y="1558"/>
                    <a:pt x="887" y="1558"/>
                  </a:cubicBezTo>
                  <a:cubicBezTo>
                    <a:pt x="1186" y="1558"/>
                    <a:pt x="1584" y="635"/>
                    <a:pt x="1584" y="635"/>
                  </a:cubicBezTo>
                  <a:cubicBezTo>
                    <a:pt x="1584" y="635"/>
                    <a:pt x="1525" y="20"/>
                    <a:pt x="1342" y="20"/>
                  </a:cubicBezTo>
                  <a:cubicBezTo>
                    <a:pt x="1269" y="20"/>
                    <a:pt x="1023" y="0"/>
                    <a:pt x="7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3" name="Google Shape;1813;p22"/>
            <p:cNvSpPr/>
            <p:nvPr/>
          </p:nvSpPr>
          <p:spPr>
            <a:xfrm rot="3599942">
              <a:off x="6320240" y="193068"/>
              <a:ext cx="52509" cy="23951"/>
            </a:xfrm>
            <a:custGeom>
              <a:rect b="b" l="l" r="r" t="t"/>
              <a:pathLst>
                <a:path extrusionOk="0" fill="none" h="411" w="901">
                  <a:moveTo>
                    <a:pt x="0" y="410"/>
                  </a:moveTo>
                  <a:lnTo>
                    <a:pt x="901" y="1"/>
                  </a:ln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4" name="Google Shape;1814;p22"/>
            <p:cNvSpPr/>
            <p:nvPr/>
          </p:nvSpPr>
          <p:spPr>
            <a:xfrm rot="3599942">
              <a:off x="6325826" y="203219"/>
              <a:ext cx="25235" cy="34616"/>
            </a:xfrm>
            <a:custGeom>
              <a:rect b="b" l="l" r="r" t="t"/>
              <a:pathLst>
                <a:path extrusionOk="0" fill="none" h="594" w="433">
                  <a:moveTo>
                    <a:pt x="0" y="593"/>
                  </a:moveTo>
                  <a:lnTo>
                    <a:pt x="432" y="1"/>
                  </a:ln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5" name="Google Shape;1815;p22"/>
            <p:cNvSpPr/>
            <p:nvPr/>
          </p:nvSpPr>
          <p:spPr>
            <a:xfrm rot="3599942">
              <a:off x="6337806" y="190105"/>
              <a:ext cx="36366" cy="2156"/>
            </a:xfrm>
            <a:custGeom>
              <a:rect b="b" l="l" r="r" t="t"/>
              <a:pathLst>
                <a:path extrusionOk="0" fill="none" h="37" w="624">
                  <a:moveTo>
                    <a:pt x="1" y="37"/>
                  </a:moveTo>
                  <a:lnTo>
                    <a:pt x="623" y="0"/>
                  </a:ln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6" name="Google Shape;1816;p22"/>
            <p:cNvSpPr/>
            <p:nvPr/>
          </p:nvSpPr>
          <p:spPr>
            <a:xfrm rot="3599942">
              <a:off x="6318521" y="168190"/>
              <a:ext cx="224430" cy="196624"/>
            </a:xfrm>
            <a:custGeom>
              <a:rect b="b" l="l" r="r" t="t"/>
              <a:pathLst>
                <a:path extrusionOk="0" h="3374" w="3851">
                  <a:moveTo>
                    <a:pt x="1929" y="0"/>
                  </a:moveTo>
                  <a:cubicBezTo>
                    <a:pt x="1681" y="0"/>
                    <a:pt x="1430" y="55"/>
                    <a:pt x="1193" y="172"/>
                  </a:cubicBezTo>
                  <a:cubicBezTo>
                    <a:pt x="352" y="574"/>
                    <a:pt x="0" y="1584"/>
                    <a:pt x="410" y="2426"/>
                  </a:cubicBezTo>
                  <a:cubicBezTo>
                    <a:pt x="704" y="3024"/>
                    <a:pt x="1305" y="3373"/>
                    <a:pt x="1929" y="3373"/>
                  </a:cubicBezTo>
                  <a:cubicBezTo>
                    <a:pt x="2177" y="3373"/>
                    <a:pt x="2428" y="3318"/>
                    <a:pt x="2665" y="3202"/>
                  </a:cubicBezTo>
                  <a:cubicBezTo>
                    <a:pt x="3499" y="2799"/>
                    <a:pt x="3850" y="1789"/>
                    <a:pt x="3448" y="948"/>
                  </a:cubicBezTo>
                  <a:cubicBezTo>
                    <a:pt x="3154" y="350"/>
                    <a:pt x="2553" y="0"/>
                    <a:pt x="19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7" name="Google Shape;1817;p22"/>
            <p:cNvSpPr/>
            <p:nvPr/>
          </p:nvSpPr>
          <p:spPr>
            <a:xfrm rot="3599942">
              <a:off x="6343329" y="172606"/>
              <a:ext cx="34151" cy="79838"/>
            </a:xfrm>
            <a:custGeom>
              <a:rect b="b" l="l" r="r" t="t"/>
              <a:pathLst>
                <a:path extrusionOk="0" fill="none" h="1370" w="586">
                  <a:moveTo>
                    <a:pt x="586" y="1369"/>
                  </a:moveTo>
                  <a:cubicBezTo>
                    <a:pt x="417" y="1223"/>
                    <a:pt x="286" y="1047"/>
                    <a:pt x="183" y="842"/>
                  </a:cubicBezTo>
                  <a:cubicBezTo>
                    <a:pt x="51" y="571"/>
                    <a:pt x="0" y="279"/>
                    <a:pt x="15" y="0"/>
                  </a:cubicBez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8" name="Google Shape;1818;p22"/>
            <p:cNvSpPr/>
            <p:nvPr/>
          </p:nvSpPr>
          <p:spPr>
            <a:xfrm rot="3599942">
              <a:off x="6484444" y="278668"/>
              <a:ext cx="36774" cy="78556"/>
            </a:xfrm>
            <a:custGeom>
              <a:rect b="b" l="l" r="r" t="t"/>
              <a:pathLst>
                <a:path extrusionOk="0" fill="none" h="1348" w="631">
                  <a:moveTo>
                    <a:pt x="1" y="1"/>
                  </a:moveTo>
                  <a:cubicBezTo>
                    <a:pt x="184" y="147"/>
                    <a:pt x="338" y="338"/>
                    <a:pt x="455" y="565"/>
                  </a:cubicBezTo>
                  <a:cubicBezTo>
                    <a:pt x="572" y="821"/>
                    <a:pt x="630" y="1084"/>
                    <a:pt x="623" y="1348"/>
                  </a:cubicBez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19" name="Google Shape;1819;p22"/>
          <p:cNvGrpSpPr/>
          <p:nvPr/>
        </p:nvGrpSpPr>
        <p:grpSpPr>
          <a:xfrm>
            <a:off x="8318850" y="4495342"/>
            <a:ext cx="332489" cy="217319"/>
            <a:chOff x="7702537" y="4745104"/>
            <a:chExt cx="332489" cy="217319"/>
          </a:xfrm>
        </p:grpSpPr>
        <p:sp>
          <p:nvSpPr>
            <p:cNvPr id="1820" name="Google Shape;1820;p22"/>
            <p:cNvSpPr/>
            <p:nvPr/>
          </p:nvSpPr>
          <p:spPr>
            <a:xfrm>
              <a:off x="7942827" y="4745104"/>
              <a:ext cx="92199" cy="90447"/>
            </a:xfrm>
            <a:custGeom>
              <a:rect b="b" l="l" r="r" t="t"/>
              <a:pathLst>
                <a:path extrusionOk="0" h="1552" w="1582">
                  <a:moveTo>
                    <a:pt x="693" y="1"/>
                  </a:moveTo>
                  <a:cubicBezTo>
                    <a:pt x="395" y="1"/>
                    <a:pt x="1" y="917"/>
                    <a:pt x="1" y="917"/>
                  </a:cubicBezTo>
                  <a:cubicBezTo>
                    <a:pt x="1" y="917"/>
                    <a:pt x="59" y="1532"/>
                    <a:pt x="235" y="1532"/>
                  </a:cubicBezTo>
                  <a:cubicBezTo>
                    <a:pt x="311" y="1532"/>
                    <a:pt x="559" y="1552"/>
                    <a:pt x="820" y="1552"/>
                  </a:cubicBezTo>
                  <a:cubicBezTo>
                    <a:pt x="1187" y="1552"/>
                    <a:pt x="1581" y="1512"/>
                    <a:pt x="1560" y="1319"/>
                  </a:cubicBezTo>
                  <a:cubicBezTo>
                    <a:pt x="1543" y="1136"/>
                    <a:pt x="1319" y="1096"/>
                    <a:pt x="1123" y="1096"/>
                  </a:cubicBezTo>
                  <a:cubicBezTo>
                    <a:pt x="967" y="1096"/>
                    <a:pt x="828" y="1122"/>
                    <a:pt x="828" y="1122"/>
                  </a:cubicBezTo>
                  <a:cubicBezTo>
                    <a:pt x="828" y="1122"/>
                    <a:pt x="1450" y="909"/>
                    <a:pt x="1318" y="646"/>
                  </a:cubicBezTo>
                  <a:cubicBezTo>
                    <a:pt x="1282" y="567"/>
                    <a:pt x="1207" y="539"/>
                    <a:pt x="1119" y="539"/>
                  </a:cubicBezTo>
                  <a:cubicBezTo>
                    <a:pt x="906" y="539"/>
                    <a:pt x="615" y="704"/>
                    <a:pt x="615" y="704"/>
                  </a:cubicBezTo>
                  <a:cubicBezTo>
                    <a:pt x="615" y="704"/>
                    <a:pt x="1011" y="31"/>
                    <a:pt x="711" y="2"/>
                  </a:cubicBezTo>
                  <a:cubicBezTo>
                    <a:pt x="705" y="1"/>
                    <a:pt x="699" y="1"/>
                    <a:pt x="6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1" name="Google Shape;1821;p22"/>
            <p:cNvSpPr/>
            <p:nvPr/>
          </p:nvSpPr>
          <p:spPr>
            <a:xfrm>
              <a:off x="7939447" y="4795923"/>
              <a:ext cx="52510" cy="24360"/>
            </a:xfrm>
            <a:custGeom>
              <a:rect b="b" l="l" r="r" t="t"/>
              <a:pathLst>
                <a:path extrusionOk="0" fill="none" h="418" w="901">
                  <a:moveTo>
                    <a:pt x="900" y="1"/>
                  </a:moveTo>
                  <a:lnTo>
                    <a:pt x="0" y="418"/>
                  </a:ln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2" name="Google Shape;1822;p22"/>
            <p:cNvSpPr/>
            <p:nvPr/>
          </p:nvSpPr>
          <p:spPr>
            <a:xfrm>
              <a:off x="7943701" y="4776342"/>
              <a:ext cx="25235" cy="34559"/>
            </a:xfrm>
            <a:custGeom>
              <a:rect b="b" l="l" r="r" t="t"/>
              <a:pathLst>
                <a:path extrusionOk="0" fill="none" h="593" w="433">
                  <a:moveTo>
                    <a:pt x="432" y="0"/>
                  </a:moveTo>
                  <a:lnTo>
                    <a:pt x="0" y="593"/>
                  </a:ln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3" name="Google Shape;1823;p22"/>
            <p:cNvSpPr/>
            <p:nvPr/>
          </p:nvSpPr>
          <p:spPr>
            <a:xfrm>
              <a:off x="7954774" y="4822382"/>
              <a:ext cx="36308" cy="2215"/>
            </a:xfrm>
            <a:custGeom>
              <a:rect b="b" l="l" r="r" t="t"/>
              <a:pathLst>
                <a:path extrusionOk="0" fill="none" h="38" w="623">
                  <a:moveTo>
                    <a:pt x="623" y="1"/>
                  </a:moveTo>
                  <a:lnTo>
                    <a:pt x="1" y="37"/>
                  </a:ln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4" name="Google Shape;1824;p22"/>
            <p:cNvSpPr/>
            <p:nvPr/>
          </p:nvSpPr>
          <p:spPr>
            <a:xfrm>
              <a:off x="7702537" y="4871569"/>
              <a:ext cx="92316" cy="90855"/>
            </a:xfrm>
            <a:custGeom>
              <a:rect b="b" l="l" r="r" t="t"/>
              <a:pathLst>
                <a:path extrusionOk="0" h="1559" w="1584">
                  <a:moveTo>
                    <a:pt x="762" y="0"/>
                  </a:moveTo>
                  <a:cubicBezTo>
                    <a:pt x="396" y="0"/>
                    <a:pt x="0" y="40"/>
                    <a:pt x="17" y="233"/>
                  </a:cubicBezTo>
                  <a:cubicBezTo>
                    <a:pt x="38" y="416"/>
                    <a:pt x="264" y="456"/>
                    <a:pt x="460" y="456"/>
                  </a:cubicBezTo>
                  <a:cubicBezTo>
                    <a:pt x="618" y="456"/>
                    <a:pt x="757" y="430"/>
                    <a:pt x="757" y="430"/>
                  </a:cubicBezTo>
                  <a:lnTo>
                    <a:pt x="757" y="430"/>
                  </a:lnTo>
                  <a:cubicBezTo>
                    <a:pt x="757" y="430"/>
                    <a:pt x="135" y="642"/>
                    <a:pt x="259" y="913"/>
                  </a:cubicBezTo>
                  <a:cubicBezTo>
                    <a:pt x="297" y="989"/>
                    <a:pt x="371" y="1015"/>
                    <a:pt x="457" y="1015"/>
                  </a:cubicBezTo>
                  <a:cubicBezTo>
                    <a:pt x="674" y="1015"/>
                    <a:pt x="969" y="847"/>
                    <a:pt x="969" y="847"/>
                  </a:cubicBezTo>
                  <a:lnTo>
                    <a:pt x="969" y="847"/>
                  </a:lnTo>
                  <a:cubicBezTo>
                    <a:pt x="969" y="847"/>
                    <a:pt x="574" y="1521"/>
                    <a:pt x="874" y="1557"/>
                  </a:cubicBezTo>
                  <a:cubicBezTo>
                    <a:pt x="878" y="1558"/>
                    <a:pt x="883" y="1558"/>
                    <a:pt x="887" y="1558"/>
                  </a:cubicBezTo>
                  <a:cubicBezTo>
                    <a:pt x="1186" y="1558"/>
                    <a:pt x="1584" y="635"/>
                    <a:pt x="1584" y="635"/>
                  </a:cubicBezTo>
                  <a:cubicBezTo>
                    <a:pt x="1584" y="635"/>
                    <a:pt x="1525" y="20"/>
                    <a:pt x="1342" y="20"/>
                  </a:cubicBezTo>
                  <a:cubicBezTo>
                    <a:pt x="1269" y="20"/>
                    <a:pt x="1023" y="0"/>
                    <a:pt x="76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5" name="Google Shape;1825;p22"/>
            <p:cNvSpPr/>
            <p:nvPr/>
          </p:nvSpPr>
          <p:spPr>
            <a:xfrm>
              <a:off x="7748754" y="4885090"/>
              <a:ext cx="52510" cy="23952"/>
            </a:xfrm>
            <a:custGeom>
              <a:rect b="b" l="l" r="r" t="t"/>
              <a:pathLst>
                <a:path extrusionOk="0" fill="none" h="411" w="901">
                  <a:moveTo>
                    <a:pt x="0" y="410"/>
                  </a:moveTo>
                  <a:lnTo>
                    <a:pt x="901" y="1"/>
                  </a:ln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6" name="Google Shape;1826;p22"/>
            <p:cNvSpPr/>
            <p:nvPr/>
          </p:nvSpPr>
          <p:spPr>
            <a:xfrm>
              <a:off x="7771774" y="4894472"/>
              <a:ext cx="25235" cy="34617"/>
            </a:xfrm>
            <a:custGeom>
              <a:rect b="b" l="l" r="r" t="t"/>
              <a:pathLst>
                <a:path extrusionOk="0" fill="none" h="594" w="433">
                  <a:moveTo>
                    <a:pt x="0" y="593"/>
                  </a:moveTo>
                  <a:lnTo>
                    <a:pt x="432" y="1"/>
                  </a:ln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7" name="Google Shape;1827;p22"/>
            <p:cNvSpPr/>
            <p:nvPr/>
          </p:nvSpPr>
          <p:spPr>
            <a:xfrm>
              <a:off x="7749569" y="4880835"/>
              <a:ext cx="36367" cy="2156"/>
            </a:xfrm>
            <a:custGeom>
              <a:rect b="b" l="l" r="r" t="t"/>
              <a:pathLst>
                <a:path extrusionOk="0" fill="none" h="37" w="624">
                  <a:moveTo>
                    <a:pt x="1" y="37"/>
                  </a:moveTo>
                  <a:lnTo>
                    <a:pt x="623" y="0"/>
                  </a:ln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8" name="Google Shape;1828;p22"/>
            <p:cNvSpPr/>
            <p:nvPr/>
          </p:nvSpPr>
          <p:spPr>
            <a:xfrm>
              <a:off x="7758137" y="4756527"/>
              <a:ext cx="224436" cy="196628"/>
            </a:xfrm>
            <a:custGeom>
              <a:rect b="b" l="l" r="r" t="t"/>
              <a:pathLst>
                <a:path extrusionOk="0" h="3374" w="3851">
                  <a:moveTo>
                    <a:pt x="1929" y="0"/>
                  </a:moveTo>
                  <a:cubicBezTo>
                    <a:pt x="1681" y="0"/>
                    <a:pt x="1430" y="55"/>
                    <a:pt x="1193" y="172"/>
                  </a:cubicBezTo>
                  <a:cubicBezTo>
                    <a:pt x="352" y="574"/>
                    <a:pt x="0" y="1584"/>
                    <a:pt x="410" y="2426"/>
                  </a:cubicBezTo>
                  <a:cubicBezTo>
                    <a:pt x="704" y="3024"/>
                    <a:pt x="1305" y="3373"/>
                    <a:pt x="1929" y="3373"/>
                  </a:cubicBezTo>
                  <a:cubicBezTo>
                    <a:pt x="2177" y="3373"/>
                    <a:pt x="2428" y="3318"/>
                    <a:pt x="2665" y="3202"/>
                  </a:cubicBezTo>
                  <a:cubicBezTo>
                    <a:pt x="3499" y="2799"/>
                    <a:pt x="3850" y="1789"/>
                    <a:pt x="3448" y="948"/>
                  </a:cubicBezTo>
                  <a:cubicBezTo>
                    <a:pt x="3154" y="350"/>
                    <a:pt x="2553" y="0"/>
                    <a:pt x="192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9" name="Google Shape;1829;p22"/>
            <p:cNvSpPr/>
            <p:nvPr/>
          </p:nvSpPr>
          <p:spPr>
            <a:xfrm>
              <a:off x="7771366" y="4848840"/>
              <a:ext cx="34152" cy="79840"/>
            </a:xfrm>
            <a:custGeom>
              <a:rect b="b" l="l" r="r" t="t"/>
              <a:pathLst>
                <a:path extrusionOk="0" fill="none" h="1370" w="586">
                  <a:moveTo>
                    <a:pt x="586" y="1369"/>
                  </a:moveTo>
                  <a:cubicBezTo>
                    <a:pt x="417" y="1223"/>
                    <a:pt x="286" y="1047"/>
                    <a:pt x="183" y="842"/>
                  </a:cubicBezTo>
                  <a:cubicBezTo>
                    <a:pt x="51" y="571"/>
                    <a:pt x="0" y="279"/>
                    <a:pt x="15" y="0"/>
                  </a:cubicBez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0" name="Google Shape;1830;p22"/>
            <p:cNvSpPr/>
            <p:nvPr/>
          </p:nvSpPr>
          <p:spPr>
            <a:xfrm>
              <a:off x="7932570" y="4778848"/>
              <a:ext cx="36775" cy="78558"/>
            </a:xfrm>
            <a:custGeom>
              <a:rect b="b" l="l" r="r" t="t"/>
              <a:pathLst>
                <a:path extrusionOk="0" fill="none" h="1348" w="631">
                  <a:moveTo>
                    <a:pt x="1" y="1"/>
                  </a:moveTo>
                  <a:cubicBezTo>
                    <a:pt x="184" y="147"/>
                    <a:pt x="338" y="338"/>
                    <a:pt x="455" y="565"/>
                  </a:cubicBezTo>
                  <a:cubicBezTo>
                    <a:pt x="572" y="821"/>
                    <a:pt x="630" y="1084"/>
                    <a:pt x="623" y="1348"/>
                  </a:cubicBez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2">
  <p:cSld name="TITLE_ONLY_2">
    <p:spTree>
      <p:nvGrpSpPr>
        <p:cNvPr id="1831" name="Shape 18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" name="Google Shape;1832;p23"/>
          <p:cNvSpPr/>
          <p:nvPr/>
        </p:nvSpPr>
        <p:spPr>
          <a:xfrm rot="9899961">
            <a:off x="6932266" y="-759784"/>
            <a:ext cx="2733188" cy="1920887"/>
          </a:xfrm>
          <a:custGeom>
            <a:rect b="b" l="l" r="r" t="t"/>
            <a:pathLst>
              <a:path extrusionOk="0" h="17408" w="24770">
                <a:moveTo>
                  <a:pt x="8178" y="1"/>
                </a:moveTo>
                <a:cubicBezTo>
                  <a:pt x="6040" y="1"/>
                  <a:pt x="3893" y="898"/>
                  <a:pt x="2401" y="2430"/>
                </a:cubicBezTo>
                <a:cubicBezTo>
                  <a:pt x="1" y="4889"/>
                  <a:pt x="2482" y="6455"/>
                  <a:pt x="3880" y="8812"/>
                </a:cubicBezTo>
                <a:cubicBezTo>
                  <a:pt x="4451" y="9771"/>
                  <a:pt x="4810" y="10847"/>
                  <a:pt x="5439" y="11762"/>
                </a:cubicBezTo>
                <a:cubicBezTo>
                  <a:pt x="6208" y="12882"/>
                  <a:pt x="7335" y="13694"/>
                  <a:pt x="8499" y="14382"/>
                </a:cubicBezTo>
                <a:cubicBezTo>
                  <a:pt x="10541" y="15597"/>
                  <a:pt x="12773" y="16498"/>
                  <a:pt x="15093" y="17032"/>
                </a:cubicBezTo>
                <a:cubicBezTo>
                  <a:pt x="16070" y="17259"/>
                  <a:pt x="17107" y="17407"/>
                  <a:pt x="18125" y="17407"/>
                </a:cubicBezTo>
                <a:cubicBezTo>
                  <a:pt x="19769" y="17407"/>
                  <a:pt x="21363" y="17020"/>
                  <a:pt x="22574" y="15949"/>
                </a:cubicBezTo>
                <a:cubicBezTo>
                  <a:pt x="24448" y="14302"/>
                  <a:pt x="24770" y="11176"/>
                  <a:pt x="23284" y="9178"/>
                </a:cubicBezTo>
                <a:cubicBezTo>
                  <a:pt x="22164" y="7678"/>
                  <a:pt x="20327" y="6931"/>
                  <a:pt x="18746" y="5936"/>
                </a:cubicBezTo>
                <a:cubicBezTo>
                  <a:pt x="15760" y="4055"/>
                  <a:pt x="13359" y="1068"/>
                  <a:pt x="9933" y="212"/>
                </a:cubicBezTo>
                <a:cubicBezTo>
                  <a:pt x="9358" y="69"/>
                  <a:pt x="8768" y="1"/>
                  <a:pt x="817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3" name="Google Shape;1833;p23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834" name="Google Shape;1834;p23"/>
          <p:cNvSpPr/>
          <p:nvPr/>
        </p:nvSpPr>
        <p:spPr>
          <a:xfrm>
            <a:off x="-938651" y="4127594"/>
            <a:ext cx="2350301" cy="1651802"/>
          </a:xfrm>
          <a:custGeom>
            <a:rect b="b" l="l" r="r" t="t"/>
            <a:pathLst>
              <a:path extrusionOk="0" h="17408" w="24770">
                <a:moveTo>
                  <a:pt x="8178" y="1"/>
                </a:moveTo>
                <a:cubicBezTo>
                  <a:pt x="6040" y="1"/>
                  <a:pt x="3893" y="898"/>
                  <a:pt x="2401" y="2430"/>
                </a:cubicBezTo>
                <a:cubicBezTo>
                  <a:pt x="1" y="4889"/>
                  <a:pt x="2482" y="6455"/>
                  <a:pt x="3880" y="8812"/>
                </a:cubicBezTo>
                <a:cubicBezTo>
                  <a:pt x="4451" y="9771"/>
                  <a:pt x="4810" y="10847"/>
                  <a:pt x="5439" y="11762"/>
                </a:cubicBezTo>
                <a:cubicBezTo>
                  <a:pt x="6208" y="12882"/>
                  <a:pt x="7335" y="13694"/>
                  <a:pt x="8499" y="14382"/>
                </a:cubicBezTo>
                <a:cubicBezTo>
                  <a:pt x="10541" y="15597"/>
                  <a:pt x="12773" y="16498"/>
                  <a:pt x="15093" y="17032"/>
                </a:cubicBezTo>
                <a:cubicBezTo>
                  <a:pt x="16070" y="17259"/>
                  <a:pt x="17107" y="17407"/>
                  <a:pt x="18125" y="17407"/>
                </a:cubicBezTo>
                <a:cubicBezTo>
                  <a:pt x="19769" y="17407"/>
                  <a:pt x="21363" y="17020"/>
                  <a:pt x="22574" y="15949"/>
                </a:cubicBezTo>
                <a:cubicBezTo>
                  <a:pt x="24448" y="14302"/>
                  <a:pt x="24770" y="11176"/>
                  <a:pt x="23284" y="9178"/>
                </a:cubicBezTo>
                <a:cubicBezTo>
                  <a:pt x="22164" y="7678"/>
                  <a:pt x="20327" y="6931"/>
                  <a:pt x="18746" y="5936"/>
                </a:cubicBezTo>
                <a:cubicBezTo>
                  <a:pt x="15760" y="4055"/>
                  <a:pt x="13359" y="1068"/>
                  <a:pt x="9933" y="212"/>
                </a:cubicBezTo>
                <a:cubicBezTo>
                  <a:pt x="9358" y="69"/>
                  <a:pt x="8768" y="1"/>
                  <a:pt x="817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835" name="Google Shape;1835;p23"/>
          <p:cNvGrpSpPr/>
          <p:nvPr/>
        </p:nvGrpSpPr>
        <p:grpSpPr>
          <a:xfrm>
            <a:off x="5795720" y="4804681"/>
            <a:ext cx="446666" cy="401324"/>
            <a:chOff x="4880520" y="4627406"/>
            <a:chExt cx="446666" cy="401324"/>
          </a:xfrm>
        </p:grpSpPr>
        <p:sp>
          <p:nvSpPr>
            <p:cNvPr id="1836" name="Google Shape;1836;p23"/>
            <p:cNvSpPr/>
            <p:nvPr/>
          </p:nvSpPr>
          <p:spPr>
            <a:xfrm rot="53098">
              <a:off x="5196073" y="4628405"/>
              <a:ext cx="130193" cy="120224"/>
            </a:xfrm>
            <a:custGeom>
              <a:rect b="b" l="l" r="r" t="t"/>
              <a:pathLst>
                <a:path extrusionOk="0" h="2002" w="2168">
                  <a:moveTo>
                    <a:pt x="511" y="1"/>
                  </a:moveTo>
                  <a:cubicBezTo>
                    <a:pt x="498" y="1"/>
                    <a:pt x="484" y="2"/>
                    <a:pt x="469" y="6"/>
                  </a:cubicBezTo>
                  <a:cubicBezTo>
                    <a:pt x="103" y="86"/>
                    <a:pt x="1" y="1367"/>
                    <a:pt x="1" y="1367"/>
                  </a:cubicBezTo>
                  <a:cubicBezTo>
                    <a:pt x="1" y="1367"/>
                    <a:pt x="285" y="2002"/>
                    <a:pt x="495" y="2002"/>
                  </a:cubicBezTo>
                  <a:cubicBezTo>
                    <a:pt x="506" y="2002"/>
                    <a:pt x="517" y="2000"/>
                    <a:pt x="528" y="1996"/>
                  </a:cubicBezTo>
                  <a:cubicBezTo>
                    <a:pt x="740" y="1923"/>
                    <a:pt x="2167" y="1587"/>
                    <a:pt x="1999" y="1213"/>
                  </a:cubicBezTo>
                  <a:cubicBezTo>
                    <a:pt x="1949" y="1102"/>
                    <a:pt x="1845" y="1063"/>
                    <a:pt x="1724" y="1063"/>
                  </a:cubicBezTo>
                  <a:cubicBezTo>
                    <a:pt x="1441" y="1063"/>
                    <a:pt x="1062" y="1279"/>
                    <a:pt x="1062" y="1279"/>
                  </a:cubicBezTo>
                  <a:cubicBezTo>
                    <a:pt x="1062" y="1279"/>
                    <a:pt x="1706" y="781"/>
                    <a:pt x="1443" y="518"/>
                  </a:cubicBezTo>
                  <a:cubicBezTo>
                    <a:pt x="1398" y="472"/>
                    <a:pt x="1344" y="453"/>
                    <a:pt x="1286" y="453"/>
                  </a:cubicBezTo>
                  <a:cubicBezTo>
                    <a:pt x="1011" y="453"/>
                    <a:pt x="638" y="877"/>
                    <a:pt x="638" y="877"/>
                  </a:cubicBezTo>
                  <a:cubicBezTo>
                    <a:pt x="638" y="877"/>
                    <a:pt x="819" y="1"/>
                    <a:pt x="5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7" name="Google Shape;1837;p23"/>
            <p:cNvSpPr/>
            <p:nvPr/>
          </p:nvSpPr>
          <p:spPr>
            <a:xfrm rot="53098">
              <a:off x="5207675" y="4686694"/>
              <a:ext cx="41796" cy="40475"/>
            </a:xfrm>
            <a:custGeom>
              <a:rect b="b" l="l" r="r" t="t"/>
              <a:pathLst>
                <a:path extrusionOk="0" fill="none" h="674" w="696">
                  <a:moveTo>
                    <a:pt x="696" y="0"/>
                  </a:moveTo>
                  <a:lnTo>
                    <a:pt x="0" y="673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8" name="Google Shape;1838;p23"/>
            <p:cNvSpPr/>
            <p:nvPr/>
          </p:nvSpPr>
          <p:spPr>
            <a:xfrm rot="53098">
              <a:off x="5208684" y="4675491"/>
              <a:ext cx="12371" cy="40896"/>
            </a:xfrm>
            <a:custGeom>
              <a:rect b="b" l="l" r="r" t="t"/>
              <a:pathLst>
                <a:path extrusionOk="0" fill="none" h="681" w="206">
                  <a:moveTo>
                    <a:pt x="206" y="0"/>
                  </a:moveTo>
                  <a:lnTo>
                    <a:pt x="1" y="68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9" name="Google Shape;1839;p23"/>
            <p:cNvSpPr/>
            <p:nvPr/>
          </p:nvSpPr>
          <p:spPr>
            <a:xfrm rot="53098">
              <a:off x="5223285" y="4711917"/>
              <a:ext cx="33929" cy="14112"/>
            </a:xfrm>
            <a:custGeom>
              <a:rect b="b" l="l" r="r" t="t"/>
              <a:pathLst>
                <a:path extrusionOk="0" fill="none" h="235" w="565">
                  <a:moveTo>
                    <a:pt x="564" y="0"/>
                  </a:moveTo>
                  <a:lnTo>
                    <a:pt x="1" y="234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0" name="Google Shape;1840;p23"/>
            <p:cNvSpPr/>
            <p:nvPr/>
          </p:nvSpPr>
          <p:spPr>
            <a:xfrm rot="53098">
              <a:off x="4881440" y="4907568"/>
              <a:ext cx="130133" cy="120164"/>
            </a:xfrm>
            <a:custGeom>
              <a:rect b="b" l="l" r="r" t="t"/>
              <a:pathLst>
                <a:path extrusionOk="0" h="2001" w="2167">
                  <a:moveTo>
                    <a:pt x="1669" y="1"/>
                  </a:moveTo>
                  <a:cubicBezTo>
                    <a:pt x="1659" y="1"/>
                    <a:pt x="1649" y="2"/>
                    <a:pt x="1640" y="5"/>
                  </a:cubicBezTo>
                  <a:cubicBezTo>
                    <a:pt x="1427" y="78"/>
                    <a:pt x="0" y="415"/>
                    <a:pt x="169" y="788"/>
                  </a:cubicBezTo>
                  <a:cubicBezTo>
                    <a:pt x="219" y="897"/>
                    <a:pt x="322" y="935"/>
                    <a:pt x="442" y="935"/>
                  </a:cubicBezTo>
                  <a:cubicBezTo>
                    <a:pt x="726" y="935"/>
                    <a:pt x="1105" y="722"/>
                    <a:pt x="1105" y="722"/>
                  </a:cubicBezTo>
                  <a:lnTo>
                    <a:pt x="1105" y="722"/>
                  </a:lnTo>
                  <a:cubicBezTo>
                    <a:pt x="1105" y="722"/>
                    <a:pt x="461" y="1220"/>
                    <a:pt x="725" y="1483"/>
                  </a:cubicBezTo>
                  <a:cubicBezTo>
                    <a:pt x="770" y="1530"/>
                    <a:pt x="823" y="1549"/>
                    <a:pt x="881" y="1549"/>
                  </a:cubicBezTo>
                  <a:cubicBezTo>
                    <a:pt x="1156" y="1549"/>
                    <a:pt x="1530" y="1125"/>
                    <a:pt x="1530" y="1125"/>
                  </a:cubicBezTo>
                  <a:lnTo>
                    <a:pt x="1530" y="1125"/>
                  </a:lnTo>
                  <a:cubicBezTo>
                    <a:pt x="1530" y="1125"/>
                    <a:pt x="1348" y="2001"/>
                    <a:pt x="1656" y="2001"/>
                  </a:cubicBezTo>
                  <a:cubicBezTo>
                    <a:pt x="1670" y="2001"/>
                    <a:pt x="1683" y="1999"/>
                    <a:pt x="1698" y="1996"/>
                  </a:cubicBezTo>
                  <a:cubicBezTo>
                    <a:pt x="2064" y="1915"/>
                    <a:pt x="2167" y="634"/>
                    <a:pt x="2167" y="634"/>
                  </a:cubicBezTo>
                  <a:cubicBezTo>
                    <a:pt x="2167" y="634"/>
                    <a:pt x="1880" y="1"/>
                    <a:pt x="166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1" name="Google Shape;1841;p23"/>
            <p:cNvSpPr/>
            <p:nvPr/>
          </p:nvSpPr>
          <p:spPr>
            <a:xfrm rot="53098">
              <a:off x="4961356" y="4921141"/>
              <a:ext cx="40956" cy="40896"/>
            </a:xfrm>
            <a:custGeom>
              <a:rect b="b" l="l" r="r" t="t"/>
              <a:pathLst>
                <a:path extrusionOk="0" fill="none" h="681" w="682">
                  <a:moveTo>
                    <a:pt x="1" y="681"/>
                  </a:moveTo>
                  <a:lnTo>
                    <a:pt x="682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2" name="Google Shape;1842;p23"/>
            <p:cNvSpPr/>
            <p:nvPr/>
          </p:nvSpPr>
          <p:spPr>
            <a:xfrm rot="53098">
              <a:off x="4989780" y="4931442"/>
              <a:ext cx="11530" cy="41376"/>
            </a:xfrm>
            <a:custGeom>
              <a:rect b="b" l="l" r="r" t="t"/>
              <a:pathLst>
                <a:path extrusionOk="0" fill="none" h="689" w="192">
                  <a:moveTo>
                    <a:pt x="1" y="689"/>
                  </a:moveTo>
                  <a:lnTo>
                    <a:pt x="191" y="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3" name="Google Shape;1843;p23"/>
            <p:cNvSpPr/>
            <p:nvPr/>
          </p:nvSpPr>
          <p:spPr>
            <a:xfrm rot="53098">
              <a:off x="4953193" y="4922277"/>
              <a:ext cx="33509" cy="14533"/>
            </a:xfrm>
            <a:custGeom>
              <a:rect b="b" l="l" r="r" t="t"/>
              <a:pathLst>
                <a:path extrusionOk="0" fill="none" h="242" w="558">
                  <a:moveTo>
                    <a:pt x="1" y="242"/>
                  </a:moveTo>
                  <a:lnTo>
                    <a:pt x="557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4" name="Google Shape;1844;p23"/>
            <p:cNvSpPr/>
            <p:nvPr/>
          </p:nvSpPr>
          <p:spPr>
            <a:xfrm rot="53098">
              <a:off x="4966675" y="4697470"/>
              <a:ext cx="276120" cy="259726"/>
            </a:xfrm>
            <a:custGeom>
              <a:rect b="b" l="l" r="r" t="t"/>
              <a:pathLst>
                <a:path extrusionOk="0" h="4325" w="4598">
                  <a:moveTo>
                    <a:pt x="3243" y="0"/>
                  </a:moveTo>
                  <a:cubicBezTo>
                    <a:pt x="2932" y="0"/>
                    <a:pt x="2622" y="117"/>
                    <a:pt x="2387" y="353"/>
                  </a:cubicBezTo>
                  <a:lnTo>
                    <a:pt x="491" y="2226"/>
                  </a:lnTo>
                  <a:cubicBezTo>
                    <a:pt x="8" y="2702"/>
                    <a:pt x="1" y="3478"/>
                    <a:pt x="476" y="3961"/>
                  </a:cubicBezTo>
                  <a:cubicBezTo>
                    <a:pt x="715" y="4204"/>
                    <a:pt x="1029" y="4324"/>
                    <a:pt x="1345" y="4324"/>
                  </a:cubicBezTo>
                  <a:cubicBezTo>
                    <a:pt x="1657" y="4324"/>
                    <a:pt x="1970" y="4205"/>
                    <a:pt x="2211" y="3968"/>
                  </a:cubicBezTo>
                  <a:lnTo>
                    <a:pt x="4107" y="2102"/>
                  </a:lnTo>
                  <a:cubicBezTo>
                    <a:pt x="4590" y="1626"/>
                    <a:pt x="4597" y="850"/>
                    <a:pt x="4121" y="367"/>
                  </a:cubicBezTo>
                  <a:cubicBezTo>
                    <a:pt x="3881" y="123"/>
                    <a:pt x="3562" y="0"/>
                    <a:pt x="32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5" name="Google Shape;1845;p23"/>
            <p:cNvSpPr/>
            <p:nvPr/>
          </p:nvSpPr>
          <p:spPr>
            <a:xfrm rot="53098">
              <a:off x="5020878" y="4863432"/>
              <a:ext cx="78308" cy="78308"/>
            </a:xfrm>
            <a:custGeom>
              <a:rect b="b" l="l" r="r" t="t"/>
              <a:pathLst>
                <a:path extrusionOk="0" fill="none" h="1304" w="1304">
                  <a:moveTo>
                    <a:pt x="1069" y="1076"/>
                  </a:moveTo>
                  <a:cubicBezTo>
                    <a:pt x="835" y="1303"/>
                    <a:pt x="462" y="1303"/>
                    <a:pt x="235" y="1069"/>
                  </a:cubicBezTo>
                  <a:cubicBezTo>
                    <a:pt x="1" y="835"/>
                    <a:pt x="8" y="462"/>
                    <a:pt x="235" y="235"/>
                  </a:cubicBezTo>
                  <a:cubicBezTo>
                    <a:pt x="469" y="0"/>
                    <a:pt x="843" y="8"/>
                    <a:pt x="1077" y="235"/>
                  </a:cubicBezTo>
                  <a:cubicBezTo>
                    <a:pt x="1304" y="469"/>
                    <a:pt x="1304" y="842"/>
                    <a:pt x="1069" y="1076"/>
                  </a:cubicBezTo>
                  <a:close/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6" name="Google Shape;1846;p23"/>
            <p:cNvSpPr/>
            <p:nvPr/>
          </p:nvSpPr>
          <p:spPr>
            <a:xfrm rot="53098">
              <a:off x="5029701" y="4750960"/>
              <a:ext cx="70862" cy="70381"/>
            </a:xfrm>
            <a:custGeom>
              <a:rect b="b" l="l" r="r" t="t"/>
              <a:pathLst>
                <a:path extrusionOk="0" fill="none" h="1172" w="1180">
                  <a:moveTo>
                    <a:pt x="1" y="784"/>
                  </a:moveTo>
                  <a:cubicBezTo>
                    <a:pt x="30" y="842"/>
                    <a:pt x="59" y="894"/>
                    <a:pt x="111" y="938"/>
                  </a:cubicBezTo>
                  <a:cubicBezTo>
                    <a:pt x="338" y="1172"/>
                    <a:pt x="711" y="1172"/>
                    <a:pt x="945" y="945"/>
                  </a:cubicBezTo>
                  <a:cubicBezTo>
                    <a:pt x="1179" y="718"/>
                    <a:pt x="1179" y="337"/>
                    <a:pt x="952" y="110"/>
                  </a:cubicBezTo>
                  <a:cubicBezTo>
                    <a:pt x="901" y="59"/>
                    <a:pt x="850" y="23"/>
                    <a:pt x="791" y="1"/>
                  </a:cubicBez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7" name="Google Shape;1847;p23"/>
            <p:cNvSpPr/>
            <p:nvPr/>
          </p:nvSpPr>
          <p:spPr>
            <a:xfrm rot="53098">
              <a:off x="5158255" y="4698807"/>
              <a:ext cx="60292" cy="38734"/>
            </a:xfrm>
            <a:custGeom>
              <a:rect b="b" l="l" r="r" t="t"/>
              <a:pathLst>
                <a:path extrusionOk="0" fill="none" h="645" w="1004">
                  <a:moveTo>
                    <a:pt x="1" y="0"/>
                  </a:moveTo>
                  <a:cubicBezTo>
                    <a:pt x="1" y="147"/>
                    <a:pt x="59" y="293"/>
                    <a:pt x="169" y="410"/>
                  </a:cubicBezTo>
                  <a:cubicBezTo>
                    <a:pt x="396" y="644"/>
                    <a:pt x="769" y="644"/>
                    <a:pt x="1003" y="418"/>
                  </a:cubicBez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8" name="Google Shape;1848;p23"/>
            <p:cNvSpPr/>
            <p:nvPr/>
          </p:nvSpPr>
          <p:spPr>
            <a:xfrm rot="53098">
              <a:off x="5148290" y="4786199"/>
              <a:ext cx="73023" cy="73504"/>
            </a:xfrm>
            <a:custGeom>
              <a:rect b="b" l="l" r="r" t="t"/>
              <a:pathLst>
                <a:path extrusionOk="0" fill="none" h="1224" w="1216">
                  <a:moveTo>
                    <a:pt x="1216" y="484"/>
                  </a:moveTo>
                  <a:cubicBezTo>
                    <a:pt x="1186" y="396"/>
                    <a:pt x="1142" y="308"/>
                    <a:pt x="1069" y="235"/>
                  </a:cubicBezTo>
                  <a:cubicBezTo>
                    <a:pt x="842" y="1"/>
                    <a:pt x="469" y="1"/>
                    <a:pt x="235" y="228"/>
                  </a:cubicBezTo>
                  <a:cubicBezTo>
                    <a:pt x="0" y="455"/>
                    <a:pt x="0" y="835"/>
                    <a:pt x="227" y="1062"/>
                  </a:cubicBezTo>
                  <a:cubicBezTo>
                    <a:pt x="308" y="1143"/>
                    <a:pt x="403" y="1194"/>
                    <a:pt x="498" y="1223"/>
                  </a:cubicBez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9" name="Google Shape;1849;p23"/>
            <p:cNvSpPr/>
            <p:nvPr/>
          </p:nvSpPr>
          <p:spPr>
            <a:xfrm rot="53098">
              <a:off x="4973125" y="4889839"/>
              <a:ext cx="62454" cy="65097"/>
            </a:xfrm>
            <a:custGeom>
              <a:rect b="b" l="l" r="r" t="t"/>
              <a:pathLst>
                <a:path extrusionOk="0" fill="none" h="1084" w="1040">
                  <a:moveTo>
                    <a:pt x="1040" y="1084"/>
                  </a:moveTo>
                  <a:cubicBezTo>
                    <a:pt x="783" y="1047"/>
                    <a:pt x="542" y="930"/>
                    <a:pt x="344" y="732"/>
                  </a:cubicBezTo>
                  <a:lnTo>
                    <a:pt x="344" y="732"/>
                  </a:lnTo>
                  <a:cubicBezTo>
                    <a:pt x="139" y="527"/>
                    <a:pt x="30" y="264"/>
                    <a:pt x="0" y="0"/>
                  </a:cubicBez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0" name="Google Shape;1850;p23"/>
            <p:cNvSpPr/>
            <p:nvPr/>
          </p:nvSpPr>
          <p:spPr>
            <a:xfrm rot="53098">
              <a:off x="5173040" y="4699473"/>
              <a:ext cx="62454" cy="59392"/>
            </a:xfrm>
            <a:custGeom>
              <a:rect b="b" l="l" r="r" t="t"/>
              <a:pathLst>
                <a:path extrusionOk="0" fill="none" h="989" w="1040">
                  <a:moveTo>
                    <a:pt x="0" y="1"/>
                  </a:moveTo>
                  <a:cubicBezTo>
                    <a:pt x="257" y="37"/>
                    <a:pt x="505" y="154"/>
                    <a:pt x="703" y="359"/>
                  </a:cubicBezTo>
                  <a:lnTo>
                    <a:pt x="703" y="359"/>
                  </a:lnTo>
                  <a:cubicBezTo>
                    <a:pt x="886" y="535"/>
                    <a:pt x="996" y="762"/>
                    <a:pt x="1040" y="989"/>
                  </a:cubicBez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51" name="Google Shape;1851;p23"/>
          <p:cNvGrpSpPr/>
          <p:nvPr/>
        </p:nvGrpSpPr>
        <p:grpSpPr>
          <a:xfrm>
            <a:off x="8690498" y="1285163"/>
            <a:ext cx="354442" cy="292678"/>
            <a:chOff x="4038510" y="484550"/>
            <a:chExt cx="354442" cy="292678"/>
          </a:xfrm>
        </p:grpSpPr>
        <p:sp>
          <p:nvSpPr>
            <p:cNvPr id="1852" name="Google Shape;1852;p23"/>
            <p:cNvSpPr/>
            <p:nvPr/>
          </p:nvSpPr>
          <p:spPr>
            <a:xfrm rot="3599942">
              <a:off x="4284641" y="656093"/>
              <a:ext cx="92196" cy="90445"/>
            </a:xfrm>
            <a:custGeom>
              <a:rect b="b" l="l" r="r" t="t"/>
              <a:pathLst>
                <a:path extrusionOk="0" h="1552" w="1582">
                  <a:moveTo>
                    <a:pt x="693" y="1"/>
                  </a:moveTo>
                  <a:cubicBezTo>
                    <a:pt x="395" y="1"/>
                    <a:pt x="1" y="917"/>
                    <a:pt x="1" y="917"/>
                  </a:cubicBezTo>
                  <a:cubicBezTo>
                    <a:pt x="1" y="917"/>
                    <a:pt x="59" y="1532"/>
                    <a:pt x="235" y="1532"/>
                  </a:cubicBezTo>
                  <a:cubicBezTo>
                    <a:pt x="311" y="1532"/>
                    <a:pt x="559" y="1552"/>
                    <a:pt x="820" y="1552"/>
                  </a:cubicBezTo>
                  <a:cubicBezTo>
                    <a:pt x="1187" y="1552"/>
                    <a:pt x="1581" y="1512"/>
                    <a:pt x="1560" y="1319"/>
                  </a:cubicBezTo>
                  <a:cubicBezTo>
                    <a:pt x="1543" y="1136"/>
                    <a:pt x="1319" y="1096"/>
                    <a:pt x="1123" y="1096"/>
                  </a:cubicBezTo>
                  <a:cubicBezTo>
                    <a:pt x="967" y="1096"/>
                    <a:pt x="828" y="1122"/>
                    <a:pt x="828" y="1122"/>
                  </a:cubicBezTo>
                  <a:cubicBezTo>
                    <a:pt x="828" y="1122"/>
                    <a:pt x="1450" y="909"/>
                    <a:pt x="1318" y="646"/>
                  </a:cubicBezTo>
                  <a:cubicBezTo>
                    <a:pt x="1282" y="567"/>
                    <a:pt x="1207" y="539"/>
                    <a:pt x="1119" y="539"/>
                  </a:cubicBezTo>
                  <a:cubicBezTo>
                    <a:pt x="906" y="539"/>
                    <a:pt x="615" y="704"/>
                    <a:pt x="615" y="704"/>
                  </a:cubicBezTo>
                  <a:cubicBezTo>
                    <a:pt x="615" y="704"/>
                    <a:pt x="1011" y="31"/>
                    <a:pt x="711" y="2"/>
                  </a:cubicBezTo>
                  <a:cubicBezTo>
                    <a:pt x="705" y="1"/>
                    <a:pt x="699" y="1"/>
                    <a:pt x="6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3" name="Google Shape;1853;p23"/>
            <p:cNvSpPr/>
            <p:nvPr/>
          </p:nvSpPr>
          <p:spPr>
            <a:xfrm rot="3599942">
              <a:off x="4277478" y="677910"/>
              <a:ext cx="52509" cy="24359"/>
            </a:xfrm>
            <a:custGeom>
              <a:rect b="b" l="l" r="r" t="t"/>
              <a:pathLst>
                <a:path extrusionOk="0" fill="none" h="418" w="901">
                  <a:moveTo>
                    <a:pt x="900" y="1"/>
                  </a:moveTo>
                  <a:lnTo>
                    <a:pt x="0" y="418"/>
                  </a:ln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4" name="Google Shape;1854;p23"/>
            <p:cNvSpPr/>
            <p:nvPr/>
          </p:nvSpPr>
          <p:spPr>
            <a:xfrm rot="3599942">
              <a:off x="4298966" y="657444"/>
              <a:ext cx="25235" cy="34558"/>
            </a:xfrm>
            <a:custGeom>
              <a:rect b="b" l="l" r="r" t="t"/>
              <a:pathLst>
                <a:path extrusionOk="0" fill="none" h="593" w="433">
                  <a:moveTo>
                    <a:pt x="432" y="0"/>
                  </a:moveTo>
                  <a:lnTo>
                    <a:pt x="0" y="593"/>
                  </a:ln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5" name="Google Shape;1855;p23"/>
            <p:cNvSpPr/>
            <p:nvPr/>
          </p:nvSpPr>
          <p:spPr>
            <a:xfrm rot="3599942">
              <a:off x="4275868" y="702934"/>
              <a:ext cx="36307" cy="2214"/>
            </a:xfrm>
            <a:custGeom>
              <a:rect b="b" l="l" r="r" t="t"/>
              <a:pathLst>
                <a:path extrusionOk="0" fill="none" h="38" w="623">
                  <a:moveTo>
                    <a:pt x="623" y="1"/>
                  </a:moveTo>
                  <a:lnTo>
                    <a:pt x="1" y="37"/>
                  </a:ln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6" name="Google Shape;1856;p23"/>
            <p:cNvSpPr/>
            <p:nvPr/>
          </p:nvSpPr>
          <p:spPr>
            <a:xfrm rot="3599942">
              <a:off x="4054772" y="511183"/>
              <a:ext cx="92313" cy="90852"/>
            </a:xfrm>
            <a:custGeom>
              <a:rect b="b" l="l" r="r" t="t"/>
              <a:pathLst>
                <a:path extrusionOk="0" h="1559" w="1584">
                  <a:moveTo>
                    <a:pt x="762" y="0"/>
                  </a:moveTo>
                  <a:cubicBezTo>
                    <a:pt x="396" y="0"/>
                    <a:pt x="0" y="40"/>
                    <a:pt x="17" y="233"/>
                  </a:cubicBezTo>
                  <a:cubicBezTo>
                    <a:pt x="38" y="416"/>
                    <a:pt x="264" y="456"/>
                    <a:pt x="460" y="456"/>
                  </a:cubicBezTo>
                  <a:cubicBezTo>
                    <a:pt x="618" y="456"/>
                    <a:pt x="757" y="430"/>
                    <a:pt x="757" y="430"/>
                  </a:cubicBezTo>
                  <a:lnTo>
                    <a:pt x="757" y="430"/>
                  </a:lnTo>
                  <a:cubicBezTo>
                    <a:pt x="757" y="430"/>
                    <a:pt x="135" y="642"/>
                    <a:pt x="259" y="913"/>
                  </a:cubicBezTo>
                  <a:cubicBezTo>
                    <a:pt x="297" y="989"/>
                    <a:pt x="371" y="1015"/>
                    <a:pt x="457" y="1015"/>
                  </a:cubicBezTo>
                  <a:cubicBezTo>
                    <a:pt x="674" y="1015"/>
                    <a:pt x="969" y="847"/>
                    <a:pt x="969" y="847"/>
                  </a:cubicBezTo>
                  <a:lnTo>
                    <a:pt x="969" y="847"/>
                  </a:lnTo>
                  <a:cubicBezTo>
                    <a:pt x="969" y="847"/>
                    <a:pt x="574" y="1521"/>
                    <a:pt x="874" y="1557"/>
                  </a:cubicBezTo>
                  <a:cubicBezTo>
                    <a:pt x="878" y="1558"/>
                    <a:pt x="883" y="1558"/>
                    <a:pt x="887" y="1558"/>
                  </a:cubicBezTo>
                  <a:cubicBezTo>
                    <a:pt x="1186" y="1558"/>
                    <a:pt x="1584" y="635"/>
                    <a:pt x="1584" y="635"/>
                  </a:cubicBezTo>
                  <a:cubicBezTo>
                    <a:pt x="1584" y="635"/>
                    <a:pt x="1525" y="20"/>
                    <a:pt x="1342" y="20"/>
                  </a:cubicBezTo>
                  <a:cubicBezTo>
                    <a:pt x="1269" y="20"/>
                    <a:pt x="1023" y="0"/>
                    <a:pt x="7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7" name="Google Shape;1857;p23"/>
            <p:cNvSpPr/>
            <p:nvPr/>
          </p:nvSpPr>
          <p:spPr>
            <a:xfrm rot="3599942">
              <a:off x="4105090" y="557455"/>
              <a:ext cx="52509" cy="23951"/>
            </a:xfrm>
            <a:custGeom>
              <a:rect b="b" l="l" r="r" t="t"/>
              <a:pathLst>
                <a:path extrusionOk="0" fill="none" h="411" w="901">
                  <a:moveTo>
                    <a:pt x="0" y="410"/>
                  </a:moveTo>
                  <a:lnTo>
                    <a:pt x="901" y="1"/>
                  </a:ln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8" name="Google Shape;1858;p23"/>
            <p:cNvSpPr/>
            <p:nvPr/>
          </p:nvSpPr>
          <p:spPr>
            <a:xfrm rot="3599942">
              <a:off x="4110676" y="567607"/>
              <a:ext cx="25235" cy="34616"/>
            </a:xfrm>
            <a:custGeom>
              <a:rect b="b" l="l" r="r" t="t"/>
              <a:pathLst>
                <a:path extrusionOk="0" fill="none" h="594" w="433">
                  <a:moveTo>
                    <a:pt x="0" y="593"/>
                  </a:moveTo>
                  <a:lnTo>
                    <a:pt x="432" y="1"/>
                  </a:ln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9" name="Google Shape;1859;p23"/>
            <p:cNvSpPr/>
            <p:nvPr/>
          </p:nvSpPr>
          <p:spPr>
            <a:xfrm rot="3599942">
              <a:off x="4122656" y="554493"/>
              <a:ext cx="36366" cy="2156"/>
            </a:xfrm>
            <a:custGeom>
              <a:rect b="b" l="l" r="r" t="t"/>
              <a:pathLst>
                <a:path extrusionOk="0" fill="none" h="37" w="624">
                  <a:moveTo>
                    <a:pt x="1" y="37"/>
                  </a:moveTo>
                  <a:lnTo>
                    <a:pt x="623" y="0"/>
                  </a:ln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0" name="Google Shape;1860;p23"/>
            <p:cNvSpPr/>
            <p:nvPr/>
          </p:nvSpPr>
          <p:spPr>
            <a:xfrm rot="3599942">
              <a:off x="4103371" y="532578"/>
              <a:ext cx="224430" cy="196624"/>
            </a:xfrm>
            <a:custGeom>
              <a:rect b="b" l="l" r="r" t="t"/>
              <a:pathLst>
                <a:path extrusionOk="0" h="3374" w="3851">
                  <a:moveTo>
                    <a:pt x="1929" y="0"/>
                  </a:moveTo>
                  <a:cubicBezTo>
                    <a:pt x="1681" y="0"/>
                    <a:pt x="1430" y="55"/>
                    <a:pt x="1193" y="172"/>
                  </a:cubicBezTo>
                  <a:cubicBezTo>
                    <a:pt x="352" y="574"/>
                    <a:pt x="0" y="1584"/>
                    <a:pt x="410" y="2426"/>
                  </a:cubicBezTo>
                  <a:cubicBezTo>
                    <a:pt x="704" y="3024"/>
                    <a:pt x="1305" y="3373"/>
                    <a:pt x="1929" y="3373"/>
                  </a:cubicBezTo>
                  <a:cubicBezTo>
                    <a:pt x="2177" y="3373"/>
                    <a:pt x="2428" y="3318"/>
                    <a:pt x="2665" y="3202"/>
                  </a:cubicBezTo>
                  <a:cubicBezTo>
                    <a:pt x="3499" y="2799"/>
                    <a:pt x="3850" y="1789"/>
                    <a:pt x="3448" y="948"/>
                  </a:cubicBezTo>
                  <a:cubicBezTo>
                    <a:pt x="3154" y="350"/>
                    <a:pt x="2553" y="0"/>
                    <a:pt x="19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1" name="Google Shape;1861;p23"/>
            <p:cNvSpPr/>
            <p:nvPr/>
          </p:nvSpPr>
          <p:spPr>
            <a:xfrm rot="3599942">
              <a:off x="4128179" y="536993"/>
              <a:ext cx="34151" cy="79838"/>
            </a:xfrm>
            <a:custGeom>
              <a:rect b="b" l="l" r="r" t="t"/>
              <a:pathLst>
                <a:path extrusionOk="0" fill="none" h="1370" w="586">
                  <a:moveTo>
                    <a:pt x="586" y="1369"/>
                  </a:moveTo>
                  <a:cubicBezTo>
                    <a:pt x="417" y="1223"/>
                    <a:pt x="286" y="1047"/>
                    <a:pt x="183" y="842"/>
                  </a:cubicBezTo>
                  <a:cubicBezTo>
                    <a:pt x="51" y="571"/>
                    <a:pt x="0" y="279"/>
                    <a:pt x="15" y="0"/>
                  </a:cubicBez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2" name="Google Shape;1862;p23"/>
            <p:cNvSpPr/>
            <p:nvPr/>
          </p:nvSpPr>
          <p:spPr>
            <a:xfrm rot="3599942">
              <a:off x="4269294" y="643055"/>
              <a:ext cx="36774" cy="78556"/>
            </a:xfrm>
            <a:custGeom>
              <a:rect b="b" l="l" r="r" t="t"/>
              <a:pathLst>
                <a:path extrusionOk="0" fill="none" h="1348" w="631">
                  <a:moveTo>
                    <a:pt x="1" y="1"/>
                  </a:moveTo>
                  <a:cubicBezTo>
                    <a:pt x="184" y="147"/>
                    <a:pt x="338" y="338"/>
                    <a:pt x="455" y="565"/>
                  </a:cubicBezTo>
                  <a:cubicBezTo>
                    <a:pt x="572" y="821"/>
                    <a:pt x="630" y="1084"/>
                    <a:pt x="623" y="1348"/>
                  </a:cubicBez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63" name="Google Shape;1863;p23"/>
          <p:cNvGrpSpPr/>
          <p:nvPr/>
        </p:nvGrpSpPr>
        <p:grpSpPr>
          <a:xfrm>
            <a:off x="786570" y="6"/>
            <a:ext cx="446666" cy="401324"/>
            <a:chOff x="4198658" y="-92044"/>
            <a:chExt cx="446666" cy="401324"/>
          </a:xfrm>
        </p:grpSpPr>
        <p:sp>
          <p:nvSpPr>
            <p:cNvPr id="1864" name="Google Shape;1864;p23"/>
            <p:cNvSpPr/>
            <p:nvPr/>
          </p:nvSpPr>
          <p:spPr>
            <a:xfrm rot="53098">
              <a:off x="4514210" y="-91045"/>
              <a:ext cx="130193" cy="120224"/>
            </a:xfrm>
            <a:custGeom>
              <a:rect b="b" l="l" r="r" t="t"/>
              <a:pathLst>
                <a:path extrusionOk="0" h="2002" w="2168">
                  <a:moveTo>
                    <a:pt x="511" y="1"/>
                  </a:moveTo>
                  <a:cubicBezTo>
                    <a:pt x="498" y="1"/>
                    <a:pt x="484" y="2"/>
                    <a:pt x="469" y="6"/>
                  </a:cubicBezTo>
                  <a:cubicBezTo>
                    <a:pt x="103" y="86"/>
                    <a:pt x="1" y="1367"/>
                    <a:pt x="1" y="1367"/>
                  </a:cubicBezTo>
                  <a:cubicBezTo>
                    <a:pt x="1" y="1367"/>
                    <a:pt x="285" y="2002"/>
                    <a:pt x="495" y="2002"/>
                  </a:cubicBezTo>
                  <a:cubicBezTo>
                    <a:pt x="506" y="2002"/>
                    <a:pt x="517" y="2000"/>
                    <a:pt x="528" y="1996"/>
                  </a:cubicBezTo>
                  <a:cubicBezTo>
                    <a:pt x="740" y="1923"/>
                    <a:pt x="2167" y="1587"/>
                    <a:pt x="1999" y="1213"/>
                  </a:cubicBezTo>
                  <a:cubicBezTo>
                    <a:pt x="1949" y="1102"/>
                    <a:pt x="1845" y="1063"/>
                    <a:pt x="1724" y="1063"/>
                  </a:cubicBezTo>
                  <a:cubicBezTo>
                    <a:pt x="1441" y="1063"/>
                    <a:pt x="1062" y="1279"/>
                    <a:pt x="1062" y="1279"/>
                  </a:cubicBezTo>
                  <a:cubicBezTo>
                    <a:pt x="1062" y="1279"/>
                    <a:pt x="1706" y="781"/>
                    <a:pt x="1443" y="518"/>
                  </a:cubicBezTo>
                  <a:cubicBezTo>
                    <a:pt x="1398" y="472"/>
                    <a:pt x="1344" y="453"/>
                    <a:pt x="1286" y="453"/>
                  </a:cubicBezTo>
                  <a:cubicBezTo>
                    <a:pt x="1011" y="453"/>
                    <a:pt x="638" y="877"/>
                    <a:pt x="638" y="877"/>
                  </a:cubicBezTo>
                  <a:cubicBezTo>
                    <a:pt x="638" y="877"/>
                    <a:pt x="819" y="1"/>
                    <a:pt x="51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5" name="Google Shape;1865;p23"/>
            <p:cNvSpPr/>
            <p:nvPr/>
          </p:nvSpPr>
          <p:spPr>
            <a:xfrm rot="53098">
              <a:off x="4525813" y="-32756"/>
              <a:ext cx="41796" cy="40475"/>
            </a:xfrm>
            <a:custGeom>
              <a:rect b="b" l="l" r="r" t="t"/>
              <a:pathLst>
                <a:path extrusionOk="0" fill="none" h="674" w="696">
                  <a:moveTo>
                    <a:pt x="696" y="0"/>
                  </a:moveTo>
                  <a:lnTo>
                    <a:pt x="0" y="673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6" name="Google Shape;1866;p23"/>
            <p:cNvSpPr/>
            <p:nvPr/>
          </p:nvSpPr>
          <p:spPr>
            <a:xfrm rot="53098">
              <a:off x="4526822" y="-43959"/>
              <a:ext cx="12371" cy="40896"/>
            </a:xfrm>
            <a:custGeom>
              <a:rect b="b" l="l" r="r" t="t"/>
              <a:pathLst>
                <a:path extrusionOk="0" fill="none" h="681" w="206">
                  <a:moveTo>
                    <a:pt x="206" y="0"/>
                  </a:moveTo>
                  <a:lnTo>
                    <a:pt x="1" y="68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7" name="Google Shape;1867;p23"/>
            <p:cNvSpPr/>
            <p:nvPr/>
          </p:nvSpPr>
          <p:spPr>
            <a:xfrm rot="53098">
              <a:off x="4541422" y="-7533"/>
              <a:ext cx="33929" cy="14112"/>
            </a:xfrm>
            <a:custGeom>
              <a:rect b="b" l="l" r="r" t="t"/>
              <a:pathLst>
                <a:path extrusionOk="0" fill="none" h="235" w="565">
                  <a:moveTo>
                    <a:pt x="564" y="0"/>
                  </a:moveTo>
                  <a:lnTo>
                    <a:pt x="1" y="234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8" name="Google Shape;1868;p23"/>
            <p:cNvSpPr/>
            <p:nvPr/>
          </p:nvSpPr>
          <p:spPr>
            <a:xfrm rot="53098">
              <a:off x="4199578" y="188118"/>
              <a:ext cx="130133" cy="120164"/>
            </a:xfrm>
            <a:custGeom>
              <a:rect b="b" l="l" r="r" t="t"/>
              <a:pathLst>
                <a:path extrusionOk="0" h="2001" w="2167">
                  <a:moveTo>
                    <a:pt x="1669" y="1"/>
                  </a:moveTo>
                  <a:cubicBezTo>
                    <a:pt x="1659" y="1"/>
                    <a:pt x="1649" y="2"/>
                    <a:pt x="1640" y="5"/>
                  </a:cubicBezTo>
                  <a:cubicBezTo>
                    <a:pt x="1427" y="78"/>
                    <a:pt x="0" y="415"/>
                    <a:pt x="169" y="788"/>
                  </a:cubicBezTo>
                  <a:cubicBezTo>
                    <a:pt x="219" y="897"/>
                    <a:pt x="322" y="935"/>
                    <a:pt x="442" y="935"/>
                  </a:cubicBezTo>
                  <a:cubicBezTo>
                    <a:pt x="726" y="935"/>
                    <a:pt x="1105" y="722"/>
                    <a:pt x="1105" y="722"/>
                  </a:cubicBezTo>
                  <a:lnTo>
                    <a:pt x="1105" y="722"/>
                  </a:lnTo>
                  <a:cubicBezTo>
                    <a:pt x="1105" y="722"/>
                    <a:pt x="461" y="1220"/>
                    <a:pt x="725" y="1483"/>
                  </a:cubicBezTo>
                  <a:cubicBezTo>
                    <a:pt x="770" y="1530"/>
                    <a:pt x="823" y="1549"/>
                    <a:pt x="881" y="1549"/>
                  </a:cubicBezTo>
                  <a:cubicBezTo>
                    <a:pt x="1156" y="1549"/>
                    <a:pt x="1530" y="1125"/>
                    <a:pt x="1530" y="1125"/>
                  </a:cubicBezTo>
                  <a:lnTo>
                    <a:pt x="1530" y="1125"/>
                  </a:lnTo>
                  <a:cubicBezTo>
                    <a:pt x="1530" y="1125"/>
                    <a:pt x="1348" y="2001"/>
                    <a:pt x="1656" y="2001"/>
                  </a:cubicBezTo>
                  <a:cubicBezTo>
                    <a:pt x="1670" y="2001"/>
                    <a:pt x="1683" y="1999"/>
                    <a:pt x="1698" y="1996"/>
                  </a:cubicBezTo>
                  <a:cubicBezTo>
                    <a:pt x="2064" y="1915"/>
                    <a:pt x="2167" y="634"/>
                    <a:pt x="2167" y="634"/>
                  </a:cubicBezTo>
                  <a:cubicBezTo>
                    <a:pt x="2167" y="634"/>
                    <a:pt x="1880" y="1"/>
                    <a:pt x="166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9" name="Google Shape;1869;p23"/>
            <p:cNvSpPr/>
            <p:nvPr/>
          </p:nvSpPr>
          <p:spPr>
            <a:xfrm rot="53098">
              <a:off x="4279493" y="201691"/>
              <a:ext cx="40956" cy="40896"/>
            </a:xfrm>
            <a:custGeom>
              <a:rect b="b" l="l" r="r" t="t"/>
              <a:pathLst>
                <a:path extrusionOk="0" fill="none" h="681" w="682">
                  <a:moveTo>
                    <a:pt x="1" y="681"/>
                  </a:moveTo>
                  <a:lnTo>
                    <a:pt x="682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0" name="Google Shape;1870;p23"/>
            <p:cNvSpPr/>
            <p:nvPr/>
          </p:nvSpPr>
          <p:spPr>
            <a:xfrm rot="53098">
              <a:off x="4307917" y="211992"/>
              <a:ext cx="11530" cy="41376"/>
            </a:xfrm>
            <a:custGeom>
              <a:rect b="b" l="l" r="r" t="t"/>
              <a:pathLst>
                <a:path extrusionOk="0" fill="none" h="689" w="192">
                  <a:moveTo>
                    <a:pt x="1" y="689"/>
                  </a:moveTo>
                  <a:lnTo>
                    <a:pt x="191" y="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1" name="Google Shape;1871;p23"/>
            <p:cNvSpPr/>
            <p:nvPr/>
          </p:nvSpPr>
          <p:spPr>
            <a:xfrm rot="53098">
              <a:off x="4271331" y="202827"/>
              <a:ext cx="33509" cy="14533"/>
            </a:xfrm>
            <a:custGeom>
              <a:rect b="b" l="l" r="r" t="t"/>
              <a:pathLst>
                <a:path extrusionOk="0" fill="none" h="242" w="558">
                  <a:moveTo>
                    <a:pt x="1" y="242"/>
                  </a:moveTo>
                  <a:lnTo>
                    <a:pt x="557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2" name="Google Shape;1872;p23"/>
            <p:cNvSpPr/>
            <p:nvPr/>
          </p:nvSpPr>
          <p:spPr>
            <a:xfrm rot="53098">
              <a:off x="4284812" y="-21980"/>
              <a:ext cx="276120" cy="259726"/>
            </a:xfrm>
            <a:custGeom>
              <a:rect b="b" l="l" r="r" t="t"/>
              <a:pathLst>
                <a:path extrusionOk="0" h="4325" w="4598">
                  <a:moveTo>
                    <a:pt x="3243" y="0"/>
                  </a:moveTo>
                  <a:cubicBezTo>
                    <a:pt x="2932" y="0"/>
                    <a:pt x="2622" y="117"/>
                    <a:pt x="2387" y="353"/>
                  </a:cubicBezTo>
                  <a:lnTo>
                    <a:pt x="491" y="2226"/>
                  </a:lnTo>
                  <a:cubicBezTo>
                    <a:pt x="8" y="2702"/>
                    <a:pt x="1" y="3478"/>
                    <a:pt x="476" y="3961"/>
                  </a:cubicBezTo>
                  <a:cubicBezTo>
                    <a:pt x="715" y="4204"/>
                    <a:pt x="1029" y="4324"/>
                    <a:pt x="1345" y="4324"/>
                  </a:cubicBezTo>
                  <a:cubicBezTo>
                    <a:pt x="1657" y="4324"/>
                    <a:pt x="1970" y="4205"/>
                    <a:pt x="2211" y="3968"/>
                  </a:cubicBezTo>
                  <a:lnTo>
                    <a:pt x="4107" y="2102"/>
                  </a:lnTo>
                  <a:cubicBezTo>
                    <a:pt x="4590" y="1626"/>
                    <a:pt x="4597" y="850"/>
                    <a:pt x="4121" y="367"/>
                  </a:cubicBezTo>
                  <a:cubicBezTo>
                    <a:pt x="3881" y="123"/>
                    <a:pt x="3562" y="0"/>
                    <a:pt x="324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3" name="Google Shape;1873;p23"/>
            <p:cNvSpPr/>
            <p:nvPr/>
          </p:nvSpPr>
          <p:spPr>
            <a:xfrm rot="53098">
              <a:off x="4339015" y="143982"/>
              <a:ext cx="78308" cy="78308"/>
            </a:xfrm>
            <a:custGeom>
              <a:rect b="b" l="l" r="r" t="t"/>
              <a:pathLst>
                <a:path extrusionOk="0" fill="none" h="1304" w="1304">
                  <a:moveTo>
                    <a:pt x="1069" y="1076"/>
                  </a:moveTo>
                  <a:cubicBezTo>
                    <a:pt x="835" y="1303"/>
                    <a:pt x="462" y="1303"/>
                    <a:pt x="235" y="1069"/>
                  </a:cubicBezTo>
                  <a:cubicBezTo>
                    <a:pt x="1" y="835"/>
                    <a:pt x="8" y="462"/>
                    <a:pt x="235" y="235"/>
                  </a:cubicBezTo>
                  <a:cubicBezTo>
                    <a:pt x="469" y="0"/>
                    <a:pt x="843" y="8"/>
                    <a:pt x="1077" y="235"/>
                  </a:cubicBezTo>
                  <a:cubicBezTo>
                    <a:pt x="1304" y="469"/>
                    <a:pt x="1304" y="842"/>
                    <a:pt x="1069" y="1076"/>
                  </a:cubicBezTo>
                  <a:close/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4" name="Google Shape;1874;p23"/>
            <p:cNvSpPr/>
            <p:nvPr/>
          </p:nvSpPr>
          <p:spPr>
            <a:xfrm rot="53098">
              <a:off x="4347838" y="31510"/>
              <a:ext cx="70862" cy="70381"/>
            </a:xfrm>
            <a:custGeom>
              <a:rect b="b" l="l" r="r" t="t"/>
              <a:pathLst>
                <a:path extrusionOk="0" fill="none" h="1172" w="1180">
                  <a:moveTo>
                    <a:pt x="1" y="784"/>
                  </a:moveTo>
                  <a:cubicBezTo>
                    <a:pt x="30" y="842"/>
                    <a:pt x="59" y="894"/>
                    <a:pt x="111" y="938"/>
                  </a:cubicBezTo>
                  <a:cubicBezTo>
                    <a:pt x="338" y="1172"/>
                    <a:pt x="711" y="1172"/>
                    <a:pt x="945" y="945"/>
                  </a:cubicBezTo>
                  <a:cubicBezTo>
                    <a:pt x="1179" y="718"/>
                    <a:pt x="1179" y="337"/>
                    <a:pt x="952" y="110"/>
                  </a:cubicBezTo>
                  <a:cubicBezTo>
                    <a:pt x="901" y="59"/>
                    <a:pt x="850" y="23"/>
                    <a:pt x="791" y="1"/>
                  </a:cubicBez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5" name="Google Shape;1875;p23"/>
            <p:cNvSpPr/>
            <p:nvPr/>
          </p:nvSpPr>
          <p:spPr>
            <a:xfrm rot="53098">
              <a:off x="4476392" y="-20643"/>
              <a:ext cx="60292" cy="38734"/>
            </a:xfrm>
            <a:custGeom>
              <a:rect b="b" l="l" r="r" t="t"/>
              <a:pathLst>
                <a:path extrusionOk="0" fill="none" h="645" w="1004">
                  <a:moveTo>
                    <a:pt x="1" y="0"/>
                  </a:moveTo>
                  <a:cubicBezTo>
                    <a:pt x="1" y="147"/>
                    <a:pt x="59" y="293"/>
                    <a:pt x="169" y="410"/>
                  </a:cubicBezTo>
                  <a:cubicBezTo>
                    <a:pt x="396" y="644"/>
                    <a:pt x="769" y="644"/>
                    <a:pt x="1003" y="418"/>
                  </a:cubicBez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6" name="Google Shape;1876;p23"/>
            <p:cNvSpPr/>
            <p:nvPr/>
          </p:nvSpPr>
          <p:spPr>
            <a:xfrm rot="53098">
              <a:off x="4466428" y="66749"/>
              <a:ext cx="73023" cy="73504"/>
            </a:xfrm>
            <a:custGeom>
              <a:rect b="b" l="l" r="r" t="t"/>
              <a:pathLst>
                <a:path extrusionOk="0" fill="none" h="1224" w="1216">
                  <a:moveTo>
                    <a:pt x="1216" y="484"/>
                  </a:moveTo>
                  <a:cubicBezTo>
                    <a:pt x="1186" y="396"/>
                    <a:pt x="1142" y="308"/>
                    <a:pt x="1069" y="235"/>
                  </a:cubicBezTo>
                  <a:cubicBezTo>
                    <a:pt x="842" y="1"/>
                    <a:pt x="469" y="1"/>
                    <a:pt x="235" y="228"/>
                  </a:cubicBezTo>
                  <a:cubicBezTo>
                    <a:pt x="0" y="455"/>
                    <a:pt x="0" y="835"/>
                    <a:pt x="227" y="1062"/>
                  </a:cubicBezTo>
                  <a:cubicBezTo>
                    <a:pt x="308" y="1143"/>
                    <a:pt x="403" y="1194"/>
                    <a:pt x="498" y="1223"/>
                  </a:cubicBez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7" name="Google Shape;1877;p23"/>
            <p:cNvSpPr/>
            <p:nvPr/>
          </p:nvSpPr>
          <p:spPr>
            <a:xfrm rot="53098">
              <a:off x="4291262" y="170389"/>
              <a:ext cx="62454" cy="65097"/>
            </a:xfrm>
            <a:custGeom>
              <a:rect b="b" l="l" r="r" t="t"/>
              <a:pathLst>
                <a:path extrusionOk="0" fill="none" h="1084" w="1040">
                  <a:moveTo>
                    <a:pt x="1040" y="1084"/>
                  </a:moveTo>
                  <a:cubicBezTo>
                    <a:pt x="783" y="1047"/>
                    <a:pt x="542" y="930"/>
                    <a:pt x="344" y="732"/>
                  </a:cubicBezTo>
                  <a:lnTo>
                    <a:pt x="344" y="732"/>
                  </a:lnTo>
                  <a:cubicBezTo>
                    <a:pt x="139" y="527"/>
                    <a:pt x="30" y="264"/>
                    <a:pt x="0" y="0"/>
                  </a:cubicBez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8" name="Google Shape;1878;p23"/>
            <p:cNvSpPr/>
            <p:nvPr/>
          </p:nvSpPr>
          <p:spPr>
            <a:xfrm rot="53098">
              <a:off x="4491177" y="-19977"/>
              <a:ext cx="62454" cy="59392"/>
            </a:xfrm>
            <a:custGeom>
              <a:rect b="b" l="l" r="r" t="t"/>
              <a:pathLst>
                <a:path extrusionOk="0" fill="none" h="989" w="1040">
                  <a:moveTo>
                    <a:pt x="0" y="1"/>
                  </a:moveTo>
                  <a:cubicBezTo>
                    <a:pt x="257" y="37"/>
                    <a:pt x="505" y="154"/>
                    <a:pt x="703" y="359"/>
                  </a:cubicBezTo>
                  <a:lnTo>
                    <a:pt x="703" y="359"/>
                  </a:lnTo>
                  <a:cubicBezTo>
                    <a:pt x="886" y="535"/>
                    <a:pt x="996" y="762"/>
                    <a:pt x="1040" y="989"/>
                  </a:cubicBez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79" name="Google Shape;1879;p23"/>
          <p:cNvGrpSpPr/>
          <p:nvPr/>
        </p:nvGrpSpPr>
        <p:grpSpPr>
          <a:xfrm>
            <a:off x="8786733" y="3803269"/>
            <a:ext cx="446666" cy="401324"/>
            <a:chOff x="3730345" y="-82219"/>
            <a:chExt cx="446666" cy="401324"/>
          </a:xfrm>
        </p:grpSpPr>
        <p:sp>
          <p:nvSpPr>
            <p:cNvPr id="1880" name="Google Shape;1880;p23"/>
            <p:cNvSpPr/>
            <p:nvPr/>
          </p:nvSpPr>
          <p:spPr>
            <a:xfrm rot="53098">
              <a:off x="4045898" y="-81220"/>
              <a:ext cx="130193" cy="120224"/>
            </a:xfrm>
            <a:custGeom>
              <a:rect b="b" l="l" r="r" t="t"/>
              <a:pathLst>
                <a:path extrusionOk="0" h="2002" w="2168">
                  <a:moveTo>
                    <a:pt x="511" y="1"/>
                  </a:moveTo>
                  <a:cubicBezTo>
                    <a:pt x="498" y="1"/>
                    <a:pt x="484" y="2"/>
                    <a:pt x="469" y="6"/>
                  </a:cubicBezTo>
                  <a:cubicBezTo>
                    <a:pt x="103" y="86"/>
                    <a:pt x="1" y="1367"/>
                    <a:pt x="1" y="1367"/>
                  </a:cubicBezTo>
                  <a:cubicBezTo>
                    <a:pt x="1" y="1367"/>
                    <a:pt x="285" y="2002"/>
                    <a:pt x="495" y="2002"/>
                  </a:cubicBezTo>
                  <a:cubicBezTo>
                    <a:pt x="506" y="2002"/>
                    <a:pt x="517" y="2000"/>
                    <a:pt x="528" y="1996"/>
                  </a:cubicBezTo>
                  <a:cubicBezTo>
                    <a:pt x="740" y="1923"/>
                    <a:pt x="2167" y="1587"/>
                    <a:pt x="1999" y="1213"/>
                  </a:cubicBezTo>
                  <a:cubicBezTo>
                    <a:pt x="1949" y="1102"/>
                    <a:pt x="1845" y="1063"/>
                    <a:pt x="1724" y="1063"/>
                  </a:cubicBezTo>
                  <a:cubicBezTo>
                    <a:pt x="1441" y="1063"/>
                    <a:pt x="1062" y="1279"/>
                    <a:pt x="1062" y="1279"/>
                  </a:cubicBezTo>
                  <a:cubicBezTo>
                    <a:pt x="1062" y="1279"/>
                    <a:pt x="1706" y="781"/>
                    <a:pt x="1443" y="518"/>
                  </a:cubicBezTo>
                  <a:cubicBezTo>
                    <a:pt x="1398" y="472"/>
                    <a:pt x="1344" y="453"/>
                    <a:pt x="1286" y="453"/>
                  </a:cubicBezTo>
                  <a:cubicBezTo>
                    <a:pt x="1011" y="453"/>
                    <a:pt x="638" y="877"/>
                    <a:pt x="638" y="877"/>
                  </a:cubicBezTo>
                  <a:cubicBezTo>
                    <a:pt x="638" y="877"/>
                    <a:pt x="819" y="1"/>
                    <a:pt x="5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1" name="Google Shape;1881;p23"/>
            <p:cNvSpPr/>
            <p:nvPr/>
          </p:nvSpPr>
          <p:spPr>
            <a:xfrm rot="53098">
              <a:off x="4057500" y="-22931"/>
              <a:ext cx="41796" cy="40475"/>
            </a:xfrm>
            <a:custGeom>
              <a:rect b="b" l="l" r="r" t="t"/>
              <a:pathLst>
                <a:path extrusionOk="0" fill="none" h="674" w="696">
                  <a:moveTo>
                    <a:pt x="696" y="0"/>
                  </a:moveTo>
                  <a:lnTo>
                    <a:pt x="0" y="673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2" name="Google Shape;1882;p23"/>
            <p:cNvSpPr/>
            <p:nvPr/>
          </p:nvSpPr>
          <p:spPr>
            <a:xfrm rot="53098">
              <a:off x="4058509" y="-34134"/>
              <a:ext cx="12371" cy="40896"/>
            </a:xfrm>
            <a:custGeom>
              <a:rect b="b" l="l" r="r" t="t"/>
              <a:pathLst>
                <a:path extrusionOk="0" fill="none" h="681" w="206">
                  <a:moveTo>
                    <a:pt x="206" y="0"/>
                  </a:moveTo>
                  <a:lnTo>
                    <a:pt x="1" y="68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3" name="Google Shape;1883;p23"/>
            <p:cNvSpPr/>
            <p:nvPr/>
          </p:nvSpPr>
          <p:spPr>
            <a:xfrm rot="53098">
              <a:off x="4073110" y="2292"/>
              <a:ext cx="33929" cy="14112"/>
            </a:xfrm>
            <a:custGeom>
              <a:rect b="b" l="l" r="r" t="t"/>
              <a:pathLst>
                <a:path extrusionOk="0" fill="none" h="235" w="565">
                  <a:moveTo>
                    <a:pt x="564" y="0"/>
                  </a:moveTo>
                  <a:lnTo>
                    <a:pt x="1" y="234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4" name="Google Shape;1884;p23"/>
            <p:cNvSpPr/>
            <p:nvPr/>
          </p:nvSpPr>
          <p:spPr>
            <a:xfrm rot="53098">
              <a:off x="3731265" y="197943"/>
              <a:ext cx="130133" cy="120164"/>
            </a:xfrm>
            <a:custGeom>
              <a:rect b="b" l="l" r="r" t="t"/>
              <a:pathLst>
                <a:path extrusionOk="0" h="2001" w="2167">
                  <a:moveTo>
                    <a:pt x="1669" y="1"/>
                  </a:moveTo>
                  <a:cubicBezTo>
                    <a:pt x="1659" y="1"/>
                    <a:pt x="1649" y="2"/>
                    <a:pt x="1640" y="5"/>
                  </a:cubicBezTo>
                  <a:cubicBezTo>
                    <a:pt x="1427" y="78"/>
                    <a:pt x="0" y="415"/>
                    <a:pt x="169" y="788"/>
                  </a:cubicBezTo>
                  <a:cubicBezTo>
                    <a:pt x="219" y="897"/>
                    <a:pt x="322" y="935"/>
                    <a:pt x="442" y="935"/>
                  </a:cubicBezTo>
                  <a:cubicBezTo>
                    <a:pt x="726" y="935"/>
                    <a:pt x="1105" y="722"/>
                    <a:pt x="1105" y="722"/>
                  </a:cubicBezTo>
                  <a:lnTo>
                    <a:pt x="1105" y="722"/>
                  </a:lnTo>
                  <a:cubicBezTo>
                    <a:pt x="1105" y="722"/>
                    <a:pt x="461" y="1220"/>
                    <a:pt x="725" y="1483"/>
                  </a:cubicBezTo>
                  <a:cubicBezTo>
                    <a:pt x="770" y="1530"/>
                    <a:pt x="823" y="1549"/>
                    <a:pt x="881" y="1549"/>
                  </a:cubicBezTo>
                  <a:cubicBezTo>
                    <a:pt x="1156" y="1549"/>
                    <a:pt x="1530" y="1125"/>
                    <a:pt x="1530" y="1125"/>
                  </a:cubicBezTo>
                  <a:lnTo>
                    <a:pt x="1530" y="1125"/>
                  </a:lnTo>
                  <a:cubicBezTo>
                    <a:pt x="1530" y="1125"/>
                    <a:pt x="1348" y="2001"/>
                    <a:pt x="1656" y="2001"/>
                  </a:cubicBezTo>
                  <a:cubicBezTo>
                    <a:pt x="1670" y="2001"/>
                    <a:pt x="1683" y="1999"/>
                    <a:pt x="1698" y="1996"/>
                  </a:cubicBezTo>
                  <a:cubicBezTo>
                    <a:pt x="2064" y="1915"/>
                    <a:pt x="2167" y="634"/>
                    <a:pt x="2167" y="634"/>
                  </a:cubicBezTo>
                  <a:cubicBezTo>
                    <a:pt x="2167" y="634"/>
                    <a:pt x="1880" y="1"/>
                    <a:pt x="166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5" name="Google Shape;1885;p23"/>
            <p:cNvSpPr/>
            <p:nvPr/>
          </p:nvSpPr>
          <p:spPr>
            <a:xfrm rot="53098">
              <a:off x="3811181" y="211516"/>
              <a:ext cx="40956" cy="40896"/>
            </a:xfrm>
            <a:custGeom>
              <a:rect b="b" l="l" r="r" t="t"/>
              <a:pathLst>
                <a:path extrusionOk="0" fill="none" h="681" w="682">
                  <a:moveTo>
                    <a:pt x="1" y="681"/>
                  </a:moveTo>
                  <a:lnTo>
                    <a:pt x="682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6" name="Google Shape;1886;p23"/>
            <p:cNvSpPr/>
            <p:nvPr/>
          </p:nvSpPr>
          <p:spPr>
            <a:xfrm rot="53098">
              <a:off x="3839605" y="221817"/>
              <a:ext cx="11530" cy="41376"/>
            </a:xfrm>
            <a:custGeom>
              <a:rect b="b" l="l" r="r" t="t"/>
              <a:pathLst>
                <a:path extrusionOk="0" fill="none" h="689" w="192">
                  <a:moveTo>
                    <a:pt x="1" y="689"/>
                  </a:moveTo>
                  <a:lnTo>
                    <a:pt x="191" y="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7" name="Google Shape;1887;p23"/>
            <p:cNvSpPr/>
            <p:nvPr/>
          </p:nvSpPr>
          <p:spPr>
            <a:xfrm rot="53098">
              <a:off x="3803018" y="212652"/>
              <a:ext cx="33509" cy="14533"/>
            </a:xfrm>
            <a:custGeom>
              <a:rect b="b" l="l" r="r" t="t"/>
              <a:pathLst>
                <a:path extrusionOk="0" fill="none" h="242" w="558">
                  <a:moveTo>
                    <a:pt x="1" y="242"/>
                  </a:moveTo>
                  <a:lnTo>
                    <a:pt x="557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8" name="Google Shape;1888;p23"/>
            <p:cNvSpPr/>
            <p:nvPr/>
          </p:nvSpPr>
          <p:spPr>
            <a:xfrm rot="53098">
              <a:off x="3816500" y="-12155"/>
              <a:ext cx="276120" cy="259726"/>
            </a:xfrm>
            <a:custGeom>
              <a:rect b="b" l="l" r="r" t="t"/>
              <a:pathLst>
                <a:path extrusionOk="0" h="4325" w="4598">
                  <a:moveTo>
                    <a:pt x="3243" y="0"/>
                  </a:moveTo>
                  <a:cubicBezTo>
                    <a:pt x="2932" y="0"/>
                    <a:pt x="2622" y="117"/>
                    <a:pt x="2387" y="353"/>
                  </a:cubicBezTo>
                  <a:lnTo>
                    <a:pt x="491" y="2226"/>
                  </a:lnTo>
                  <a:cubicBezTo>
                    <a:pt x="8" y="2702"/>
                    <a:pt x="1" y="3478"/>
                    <a:pt x="476" y="3961"/>
                  </a:cubicBezTo>
                  <a:cubicBezTo>
                    <a:pt x="715" y="4204"/>
                    <a:pt x="1029" y="4324"/>
                    <a:pt x="1345" y="4324"/>
                  </a:cubicBezTo>
                  <a:cubicBezTo>
                    <a:pt x="1657" y="4324"/>
                    <a:pt x="1970" y="4205"/>
                    <a:pt x="2211" y="3968"/>
                  </a:cubicBezTo>
                  <a:lnTo>
                    <a:pt x="4107" y="2102"/>
                  </a:lnTo>
                  <a:cubicBezTo>
                    <a:pt x="4590" y="1626"/>
                    <a:pt x="4597" y="850"/>
                    <a:pt x="4121" y="367"/>
                  </a:cubicBezTo>
                  <a:cubicBezTo>
                    <a:pt x="3881" y="123"/>
                    <a:pt x="3562" y="0"/>
                    <a:pt x="32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9" name="Google Shape;1889;p23"/>
            <p:cNvSpPr/>
            <p:nvPr/>
          </p:nvSpPr>
          <p:spPr>
            <a:xfrm rot="53098">
              <a:off x="3870703" y="153807"/>
              <a:ext cx="78308" cy="78308"/>
            </a:xfrm>
            <a:custGeom>
              <a:rect b="b" l="l" r="r" t="t"/>
              <a:pathLst>
                <a:path extrusionOk="0" fill="none" h="1304" w="1304">
                  <a:moveTo>
                    <a:pt x="1069" y="1076"/>
                  </a:moveTo>
                  <a:cubicBezTo>
                    <a:pt x="835" y="1303"/>
                    <a:pt x="462" y="1303"/>
                    <a:pt x="235" y="1069"/>
                  </a:cubicBezTo>
                  <a:cubicBezTo>
                    <a:pt x="1" y="835"/>
                    <a:pt x="8" y="462"/>
                    <a:pt x="235" y="235"/>
                  </a:cubicBezTo>
                  <a:cubicBezTo>
                    <a:pt x="469" y="0"/>
                    <a:pt x="843" y="8"/>
                    <a:pt x="1077" y="235"/>
                  </a:cubicBezTo>
                  <a:cubicBezTo>
                    <a:pt x="1304" y="469"/>
                    <a:pt x="1304" y="842"/>
                    <a:pt x="1069" y="1076"/>
                  </a:cubicBezTo>
                  <a:close/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0" name="Google Shape;1890;p23"/>
            <p:cNvSpPr/>
            <p:nvPr/>
          </p:nvSpPr>
          <p:spPr>
            <a:xfrm rot="53098">
              <a:off x="3879526" y="41335"/>
              <a:ext cx="70862" cy="70381"/>
            </a:xfrm>
            <a:custGeom>
              <a:rect b="b" l="l" r="r" t="t"/>
              <a:pathLst>
                <a:path extrusionOk="0" fill="none" h="1172" w="1180">
                  <a:moveTo>
                    <a:pt x="1" y="784"/>
                  </a:moveTo>
                  <a:cubicBezTo>
                    <a:pt x="30" y="842"/>
                    <a:pt x="59" y="894"/>
                    <a:pt x="111" y="938"/>
                  </a:cubicBezTo>
                  <a:cubicBezTo>
                    <a:pt x="338" y="1172"/>
                    <a:pt x="711" y="1172"/>
                    <a:pt x="945" y="945"/>
                  </a:cubicBezTo>
                  <a:cubicBezTo>
                    <a:pt x="1179" y="718"/>
                    <a:pt x="1179" y="337"/>
                    <a:pt x="952" y="110"/>
                  </a:cubicBezTo>
                  <a:cubicBezTo>
                    <a:pt x="901" y="59"/>
                    <a:pt x="850" y="23"/>
                    <a:pt x="791" y="1"/>
                  </a:cubicBez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1" name="Google Shape;1891;p23"/>
            <p:cNvSpPr/>
            <p:nvPr/>
          </p:nvSpPr>
          <p:spPr>
            <a:xfrm rot="53098">
              <a:off x="4008080" y="-10818"/>
              <a:ext cx="60292" cy="38734"/>
            </a:xfrm>
            <a:custGeom>
              <a:rect b="b" l="l" r="r" t="t"/>
              <a:pathLst>
                <a:path extrusionOk="0" fill="none" h="645" w="1004">
                  <a:moveTo>
                    <a:pt x="1" y="0"/>
                  </a:moveTo>
                  <a:cubicBezTo>
                    <a:pt x="1" y="147"/>
                    <a:pt x="59" y="293"/>
                    <a:pt x="169" y="410"/>
                  </a:cubicBezTo>
                  <a:cubicBezTo>
                    <a:pt x="396" y="644"/>
                    <a:pt x="769" y="644"/>
                    <a:pt x="1003" y="418"/>
                  </a:cubicBez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2" name="Google Shape;1892;p23"/>
            <p:cNvSpPr/>
            <p:nvPr/>
          </p:nvSpPr>
          <p:spPr>
            <a:xfrm rot="53098">
              <a:off x="3998115" y="76574"/>
              <a:ext cx="73023" cy="73504"/>
            </a:xfrm>
            <a:custGeom>
              <a:rect b="b" l="l" r="r" t="t"/>
              <a:pathLst>
                <a:path extrusionOk="0" fill="none" h="1224" w="1216">
                  <a:moveTo>
                    <a:pt x="1216" y="484"/>
                  </a:moveTo>
                  <a:cubicBezTo>
                    <a:pt x="1186" y="396"/>
                    <a:pt x="1142" y="308"/>
                    <a:pt x="1069" y="235"/>
                  </a:cubicBezTo>
                  <a:cubicBezTo>
                    <a:pt x="842" y="1"/>
                    <a:pt x="469" y="1"/>
                    <a:pt x="235" y="228"/>
                  </a:cubicBezTo>
                  <a:cubicBezTo>
                    <a:pt x="0" y="455"/>
                    <a:pt x="0" y="835"/>
                    <a:pt x="227" y="1062"/>
                  </a:cubicBezTo>
                  <a:cubicBezTo>
                    <a:pt x="308" y="1143"/>
                    <a:pt x="403" y="1194"/>
                    <a:pt x="498" y="1223"/>
                  </a:cubicBez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3" name="Google Shape;1893;p23"/>
            <p:cNvSpPr/>
            <p:nvPr/>
          </p:nvSpPr>
          <p:spPr>
            <a:xfrm rot="53098">
              <a:off x="3822950" y="180214"/>
              <a:ext cx="62454" cy="65097"/>
            </a:xfrm>
            <a:custGeom>
              <a:rect b="b" l="l" r="r" t="t"/>
              <a:pathLst>
                <a:path extrusionOk="0" fill="none" h="1084" w="1040">
                  <a:moveTo>
                    <a:pt x="1040" y="1084"/>
                  </a:moveTo>
                  <a:cubicBezTo>
                    <a:pt x="783" y="1047"/>
                    <a:pt x="542" y="930"/>
                    <a:pt x="344" y="732"/>
                  </a:cubicBezTo>
                  <a:lnTo>
                    <a:pt x="344" y="732"/>
                  </a:lnTo>
                  <a:cubicBezTo>
                    <a:pt x="139" y="527"/>
                    <a:pt x="30" y="264"/>
                    <a:pt x="0" y="0"/>
                  </a:cubicBez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4" name="Google Shape;1894;p23"/>
            <p:cNvSpPr/>
            <p:nvPr/>
          </p:nvSpPr>
          <p:spPr>
            <a:xfrm rot="53098">
              <a:off x="4022865" y="-10152"/>
              <a:ext cx="62454" cy="59392"/>
            </a:xfrm>
            <a:custGeom>
              <a:rect b="b" l="l" r="r" t="t"/>
              <a:pathLst>
                <a:path extrusionOk="0" fill="none" h="989" w="1040">
                  <a:moveTo>
                    <a:pt x="0" y="1"/>
                  </a:moveTo>
                  <a:cubicBezTo>
                    <a:pt x="257" y="37"/>
                    <a:pt x="505" y="154"/>
                    <a:pt x="703" y="359"/>
                  </a:cubicBezTo>
                  <a:lnTo>
                    <a:pt x="703" y="359"/>
                  </a:lnTo>
                  <a:cubicBezTo>
                    <a:pt x="886" y="535"/>
                    <a:pt x="996" y="762"/>
                    <a:pt x="1040" y="989"/>
                  </a:cubicBez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95" name="Google Shape;1895;p23"/>
          <p:cNvGrpSpPr/>
          <p:nvPr/>
        </p:nvGrpSpPr>
        <p:grpSpPr>
          <a:xfrm>
            <a:off x="-182081" y="2742652"/>
            <a:ext cx="504395" cy="383089"/>
            <a:chOff x="8053419" y="1138177"/>
            <a:chExt cx="504395" cy="383089"/>
          </a:xfrm>
        </p:grpSpPr>
        <p:sp>
          <p:nvSpPr>
            <p:cNvPr id="1896" name="Google Shape;1896;p23"/>
            <p:cNvSpPr/>
            <p:nvPr/>
          </p:nvSpPr>
          <p:spPr>
            <a:xfrm rot="4500031">
              <a:off x="8417802" y="1382714"/>
              <a:ext cx="130196" cy="120227"/>
            </a:xfrm>
            <a:custGeom>
              <a:rect b="b" l="l" r="r" t="t"/>
              <a:pathLst>
                <a:path extrusionOk="0" h="2002" w="2168">
                  <a:moveTo>
                    <a:pt x="511" y="1"/>
                  </a:moveTo>
                  <a:cubicBezTo>
                    <a:pt x="498" y="1"/>
                    <a:pt x="484" y="2"/>
                    <a:pt x="469" y="6"/>
                  </a:cubicBezTo>
                  <a:cubicBezTo>
                    <a:pt x="103" y="86"/>
                    <a:pt x="1" y="1367"/>
                    <a:pt x="1" y="1367"/>
                  </a:cubicBezTo>
                  <a:cubicBezTo>
                    <a:pt x="1" y="1367"/>
                    <a:pt x="285" y="2002"/>
                    <a:pt x="495" y="2002"/>
                  </a:cubicBezTo>
                  <a:cubicBezTo>
                    <a:pt x="506" y="2002"/>
                    <a:pt x="517" y="2000"/>
                    <a:pt x="528" y="1996"/>
                  </a:cubicBezTo>
                  <a:cubicBezTo>
                    <a:pt x="740" y="1923"/>
                    <a:pt x="2167" y="1587"/>
                    <a:pt x="1999" y="1213"/>
                  </a:cubicBezTo>
                  <a:cubicBezTo>
                    <a:pt x="1949" y="1102"/>
                    <a:pt x="1845" y="1063"/>
                    <a:pt x="1724" y="1063"/>
                  </a:cubicBezTo>
                  <a:cubicBezTo>
                    <a:pt x="1441" y="1063"/>
                    <a:pt x="1062" y="1279"/>
                    <a:pt x="1062" y="1279"/>
                  </a:cubicBezTo>
                  <a:cubicBezTo>
                    <a:pt x="1062" y="1279"/>
                    <a:pt x="1706" y="781"/>
                    <a:pt x="1443" y="518"/>
                  </a:cubicBezTo>
                  <a:cubicBezTo>
                    <a:pt x="1398" y="472"/>
                    <a:pt x="1344" y="453"/>
                    <a:pt x="1286" y="453"/>
                  </a:cubicBezTo>
                  <a:cubicBezTo>
                    <a:pt x="1011" y="453"/>
                    <a:pt x="638" y="877"/>
                    <a:pt x="638" y="877"/>
                  </a:cubicBezTo>
                  <a:cubicBezTo>
                    <a:pt x="638" y="877"/>
                    <a:pt x="819" y="1"/>
                    <a:pt x="51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7" name="Google Shape;1897;p23"/>
            <p:cNvSpPr/>
            <p:nvPr/>
          </p:nvSpPr>
          <p:spPr>
            <a:xfrm rot="4500031">
              <a:off x="8435369" y="1396278"/>
              <a:ext cx="41797" cy="40476"/>
            </a:xfrm>
            <a:custGeom>
              <a:rect b="b" l="l" r="r" t="t"/>
              <a:pathLst>
                <a:path extrusionOk="0" fill="none" h="674" w="696">
                  <a:moveTo>
                    <a:pt x="696" y="0"/>
                  </a:moveTo>
                  <a:lnTo>
                    <a:pt x="0" y="673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8" name="Google Shape;1898;p23"/>
            <p:cNvSpPr/>
            <p:nvPr/>
          </p:nvSpPr>
          <p:spPr>
            <a:xfrm rot="4500031">
              <a:off x="8456903" y="1379878"/>
              <a:ext cx="12371" cy="40897"/>
            </a:xfrm>
            <a:custGeom>
              <a:rect b="b" l="l" r="r" t="t"/>
              <a:pathLst>
                <a:path extrusionOk="0" fill="none" h="681" w="206">
                  <a:moveTo>
                    <a:pt x="206" y="0"/>
                  </a:moveTo>
                  <a:lnTo>
                    <a:pt x="1" y="68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9" name="Google Shape;1899;p23"/>
            <p:cNvSpPr/>
            <p:nvPr/>
          </p:nvSpPr>
          <p:spPr>
            <a:xfrm rot="4500031">
              <a:off x="8430916" y="1423986"/>
              <a:ext cx="33930" cy="14113"/>
            </a:xfrm>
            <a:custGeom>
              <a:rect b="b" l="l" r="r" t="t"/>
              <a:pathLst>
                <a:path extrusionOk="0" fill="none" h="235" w="565">
                  <a:moveTo>
                    <a:pt x="564" y="0"/>
                  </a:moveTo>
                  <a:lnTo>
                    <a:pt x="1" y="234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0" name="Google Shape;1900;p23"/>
            <p:cNvSpPr/>
            <p:nvPr/>
          </p:nvSpPr>
          <p:spPr>
            <a:xfrm rot="4500031">
              <a:off x="8063228" y="1156494"/>
              <a:ext cx="130136" cy="120167"/>
            </a:xfrm>
            <a:custGeom>
              <a:rect b="b" l="l" r="r" t="t"/>
              <a:pathLst>
                <a:path extrusionOk="0" h="2001" w="2167">
                  <a:moveTo>
                    <a:pt x="1669" y="1"/>
                  </a:moveTo>
                  <a:cubicBezTo>
                    <a:pt x="1659" y="1"/>
                    <a:pt x="1649" y="2"/>
                    <a:pt x="1640" y="5"/>
                  </a:cubicBezTo>
                  <a:cubicBezTo>
                    <a:pt x="1427" y="78"/>
                    <a:pt x="0" y="415"/>
                    <a:pt x="169" y="788"/>
                  </a:cubicBezTo>
                  <a:cubicBezTo>
                    <a:pt x="219" y="897"/>
                    <a:pt x="322" y="935"/>
                    <a:pt x="442" y="935"/>
                  </a:cubicBezTo>
                  <a:cubicBezTo>
                    <a:pt x="726" y="935"/>
                    <a:pt x="1105" y="722"/>
                    <a:pt x="1105" y="722"/>
                  </a:cubicBezTo>
                  <a:lnTo>
                    <a:pt x="1105" y="722"/>
                  </a:lnTo>
                  <a:cubicBezTo>
                    <a:pt x="1105" y="722"/>
                    <a:pt x="461" y="1220"/>
                    <a:pt x="725" y="1483"/>
                  </a:cubicBezTo>
                  <a:cubicBezTo>
                    <a:pt x="770" y="1530"/>
                    <a:pt x="823" y="1549"/>
                    <a:pt x="881" y="1549"/>
                  </a:cubicBezTo>
                  <a:cubicBezTo>
                    <a:pt x="1156" y="1549"/>
                    <a:pt x="1530" y="1125"/>
                    <a:pt x="1530" y="1125"/>
                  </a:cubicBezTo>
                  <a:lnTo>
                    <a:pt x="1530" y="1125"/>
                  </a:lnTo>
                  <a:cubicBezTo>
                    <a:pt x="1530" y="1125"/>
                    <a:pt x="1348" y="2001"/>
                    <a:pt x="1656" y="2001"/>
                  </a:cubicBezTo>
                  <a:cubicBezTo>
                    <a:pt x="1670" y="2001"/>
                    <a:pt x="1683" y="1999"/>
                    <a:pt x="1698" y="1996"/>
                  </a:cubicBezTo>
                  <a:cubicBezTo>
                    <a:pt x="2064" y="1915"/>
                    <a:pt x="2167" y="634"/>
                    <a:pt x="2167" y="634"/>
                  </a:cubicBezTo>
                  <a:cubicBezTo>
                    <a:pt x="2167" y="634"/>
                    <a:pt x="1880" y="1"/>
                    <a:pt x="16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1" name="Google Shape;1901;p23"/>
            <p:cNvSpPr/>
            <p:nvPr/>
          </p:nvSpPr>
          <p:spPr>
            <a:xfrm rot="4500031">
              <a:off x="8142554" y="1222974"/>
              <a:ext cx="40957" cy="40897"/>
            </a:xfrm>
            <a:custGeom>
              <a:rect b="b" l="l" r="r" t="t"/>
              <a:pathLst>
                <a:path extrusionOk="0" fill="none" h="681" w="682">
                  <a:moveTo>
                    <a:pt x="1" y="681"/>
                  </a:moveTo>
                  <a:lnTo>
                    <a:pt x="682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2" name="Google Shape;1902;p23"/>
            <p:cNvSpPr/>
            <p:nvPr/>
          </p:nvSpPr>
          <p:spPr>
            <a:xfrm rot="4500031">
              <a:off x="8150881" y="1238807"/>
              <a:ext cx="11530" cy="41377"/>
            </a:xfrm>
            <a:custGeom>
              <a:rect b="b" l="l" r="r" t="t"/>
              <a:pathLst>
                <a:path extrusionOk="0" fill="none" h="689" w="192">
                  <a:moveTo>
                    <a:pt x="1" y="689"/>
                  </a:moveTo>
                  <a:lnTo>
                    <a:pt x="191" y="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3" name="Google Shape;1903;p23"/>
            <p:cNvSpPr/>
            <p:nvPr/>
          </p:nvSpPr>
          <p:spPr>
            <a:xfrm rot="4500031">
              <a:off x="8154610" y="1221427"/>
              <a:ext cx="33510" cy="14533"/>
            </a:xfrm>
            <a:custGeom>
              <a:rect b="b" l="l" r="r" t="t"/>
              <a:pathLst>
                <a:path extrusionOk="0" fill="none" h="242" w="558">
                  <a:moveTo>
                    <a:pt x="1" y="242"/>
                  </a:moveTo>
                  <a:lnTo>
                    <a:pt x="557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4" name="Google Shape;1904;p23"/>
            <p:cNvSpPr/>
            <p:nvPr/>
          </p:nvSpPr>
          <p:spPr>
            <a:xfrm rot="4500031">
              <a:off x="8168501" y="1200495"/>
              <a:ext cx="276127" cy="259732"/>
            </a:xfrm>
            <a:custGeom>
              <a:rect b="b" l="l" r="r" t="t"/>
              <a:pathLst>
                <a:path extrusionOk="0" h="4325" w="4598">
                  <a:moveTo>
                    <a:pt x="3243" y="0"/>
                  </a:moveTo>
                  <a:cubicBezTo>
                    <a:pt x="2932" y="0"/>
                    <a:pt x="2622" y="117"/>
                    <a:pt x="2387" y="353"/>
                  </a:cubicBezTo>
                  <a:lnTo>
                    <a:pt x="491" y="2226"/>
                  </a:lnTo>
                  <a:cubicBezTo>
                    <a:pt x="8" y="2702"/>
                    <a:pt x="1" y="3478"/>
                    <a:pt x="476" y="3961"/>
                  </a:cubicBezTo>
                  <a:cubicBezTo>
                    <a:pt x="715" y="4204"/>
                    <a:pt x="1029" y="4324"/>
                    <a:pt x="1345" y="4324"/>
                  </a:cubicBezTo>
                  <a:cubicBezTo>
                    <a:pt x="1657" y="4324"/>
                    <a:pt x="1970" y="4205"/>
                    <a:pt x="2211" y="3968"/>
                  </a:cubicBezTo>
                  <a:lnTo>
                    <a:pt x="4107" y="2102"/>
                  </a:lnTo>
                  <a:cubicBezTo>
                    <a:pt x="4590" y="1626"/>
                    <a:pt x="4597" y="850"/>
                    <a:pt x="4121" y="367"/>
                  </a:cubicBezTo>
                  <a:cubicBezTo>
                    <a:pt x="3881" y="123"/>
                    <a:pt x="3562" y="0"/>
                    <a:pt x="324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5" name="Google Shape;1905;p23"/>
            <p:cNvSpPr/>
            <p:nvPr/>
          </p:nvSpPr>
          <p:spPr>
            <a:xfrm rot="4500031">
              <a:off x="8182795" y="1268806"/>
              <a:ext cx="78310" cy="78310"/>
            </a:xfrm>
            <a:custGeom>
              <a:rect b="b" l="l" r="r" t="t"/>
              <a:pathLst>
                <a:path extrusionOk="0" fill="none" h="1304" w="1304">
                  <a:moveTo>
                    <a:pt x="1069" y="1076"/>
                  </a:moveTo>
                  <a:cubicBezTo>
                    <a:pt x="835" y="1303"/>
                    <a:pt x="462" y="1303"/>
                    <a:pt x="235" y="1069"/>
                  </a:cubicBezTo>
                  <a:cubicBezTo>
                    <a:pt x="1" y="835"/>
                    <a:pt x="8" y="462"/>
                    <a:pt x="235" y="235"/>
                  </a:cubicBezTo>
                  <a:cubicBezTo>
                    <a:pt x="469" y="0"/>
                    <a:pt x="843" y="8"/>
                    <a:pt x="1077" y="235"/>
                  </a:cubicBezTo>
                  <a:cubicBezTo>
                    <a:pt x="1304" y="469"/>
                    <a:pt x="1304" y="842"/>
                    <a:pt x="1069" y="1076"/>
                  </a:cubicBezTo>
                  <a:close/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6" name="Google Shape;1906;p23"/>
            <p:cNvSpPr/>
            <p:nvPr/>
          </p:nvSpPr>
          <p:spPr>
            <a:xfrm rot="4500031">
              <a:off x="8299905" y="1245805"/>
              <a:ext cx="70863" cy="70383"/>
            </a:xfrm>
            <a:custGeom>
              <a:rect b="b" l="l" r="r" t="t"/>
              <a:pathLst>
                <a:path extrusionOk="0" fill="none" h="1172" w="1180">
                  <a:moveTo>
                    <a:pt x="1" y="784"/>
                  </a:moveTo>
                  <a:cubicBezTo>
                    <a:pt x="30" y="842"/>
                    <a:pt x="59" y="894"/>
                    <a:pt x="111" y="938"/>
                  </a:cubicBezTo>
                  <a:cubicBezTo>
                    <a:pt x="338" y="1172"/>
                    <a:pt x="711" y="1172"/>
                    <a:pt x="945" y="945"/>
                  </a:cubicBezTo>
                  <a:cubicBezTo>
                    <a:pt x="1179" y="718"/>
                    <a:pt x="1179" y="337"/>
                    <a:pt x="952" y="110"/>
                  </a:cubicBezTo>
                  <a:cubicBezTo>
                    <a:pt x="901" y="59"/>
                    <a:pt x="850" y="23"/>
                    <a:pt x="791" y="1"/>
                  </a:cubicBez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7" name="Google Shape;1907;p23"/>
            <p:cNvSpPr/>
            <p:nvPr/>
          </p:nvSpPr>
          <p:spPr>
            <a:xfrm rot="4500031">
              <a:off x="8404312" y="1361587"/>
              <a:ext cx="60294" cy="38735"/>
            </a:xfrm>
            <a:custGeom>
              <a:rect b="b" l="l" r="r" t="t"/>
              <a:pathLst>
                <a:path extrusionOk="0" fill="none" h="645" w="1004">
                  <a:moveTo>
                    <a:pt x="1" y="0"/>
                  </a:moveTo>
                  <a:cubicBezTo>
                    <a:pt x="1" y="147"/>
                    <a:pt x="59" y="293"/>
                    <a:pt x="169" y="410"/>
                  </a:cubicBezTo>
                  <a:cubicBezTo>
                    <a:pt x="396" y="644"/>
                    <a:pt x="769" y="644"/>
                    <a:pt x="1003" y="418"/>
                  </a:cubicBez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8" name="Google Shape;1908;p23"/>
            <p:cNvSpPr/>
            <p:nvPr/>
          </p:nvSpPr>
          <p:spPr>
            <a:xfrm rot="4500031">
              <a:off x="8296183" y="1369418"/>
              <a:ext cx="73025" cy="73506"/>
            </a:xfrm>
            <a:custGeom>
              <a:rect b="b" l="l" r="r" t="t"/>
              <a:pathLst>
                <a:path extrusionOk="0" fill="none" h="1224" w="1216">
                  <a:moveTo>
                    <a:pt x="1216" y="484"/>
                  </a:moveTo>
                  <a:cubicBezTo>
                    <a:pt x="1186" y="396"/>
                    <a:pt x="1142" y="308"/>
                    <a:pt x="1069" y="235"/>
                  </a:cubicBezTo>
                  <a:cubicBezTo>
                    <a:pt x="842" y="1"/>
                    <a:pt x="469" y="1"/>
                    <a:pt x="235" y="228"/>
                  </a:cubicBezTo>
                  <a:cubicBezTo>
                    <a:pt x="0" y="455"/>
                    <a:pt x="0" y="835"/>
                    <a:pt x="227" y="1062"/>
                  </a:cubicBezTo>
                  <a:cubicBezTo>
                    <a:pt x="308" y="1143"/>
                    <a:pt x="403" y="1194"/>
                    <a:pt x="498" y="1223"/>
                  </a:cubicBez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9" name="Google Shape;1909;p23"/>
            <p:cNvSpPr/>
            <p:nvPr/>
          </p:nvSpPr>
          <p:spPr>
            <a:xfrm rot="4500031">
              <a:off x="8156437" y="1227277"/>
              <a:ext cx="62456" cy="65098"/>
            </a:xfrm>
            <a:custGeom>
              <a:rect b="b" l="l" r="r" t="t"/>
              <a:pathLst>
                <a:path extrusionOk="0" fill="none" h="1084" w="1040">
                  <a:moveTo>
                    <a:pt x="1040" y="1084"/>
                  </a:moveTo>
                  <a:cubicBezTo>
                    <a:pt x="783" y="1047"/>
                    <a:pt x="542" y="930"/>
                    <a:pt x="344" y="732"/>
                  </a:cubicBezTo>
                  <a:lnTo>
                    <a:pt x="344" y="732"/>
                  </a:lnTo>
                  <a:cubicBezTo>
                    <a:pt x="139" y="527"/>
                    <a:pt x="30" y="264"/>
                    <a:pt x="0" y="0"/>
                  </a:cubicBez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0" name="Google Shape;1910;p23"/>
            <p:cNvSpPr/>
            <p:nvPr/>
          </p:nvSpPr>
          <p:spPr>
            <a:xfrm rot="4500031">
              <a:off x="8396998" y="1369528"/>
              <a:ext cx="62456" cy="59393"/>
            </a:xfrm>
            <a:custGeom>
              <a:rect b="b" l="l" r="r" t="t"/>
              <a:pathLst>
                <a:path extrusionOk="0" fill="none" h="989" w="1040">
                  <a:moveTo>
                    <a:pt x="0" y="1"/>
                  </a:moveTo>
                  <a:cubicBezTo>
                    <a:pt x="257" y="37"/>
                    <a:pt x="505" y="154"/>
                    <a:pt x="703" y="359"/>
                  </a:cubicBezTo>
                  <a:lnTo>
                    <a:pt x="703" y="359"/>
                  </a:lnTo>
                  <a:cubicBezTo>
                    <a:pt x="886" y="535"/>
                    <a:pt x="996" y="762"/>
                    <a:pt x="1040" y="989"/>
                  </a:cubicBez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3">
  <p:cSld name="TITLE_ONLY_3">
    <p:spTree>
      <p:nvGrpSpPr>
        <p:cNvPr id="1911" name="Shape 19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2" name="Google Shape;1912;p24"/>
          <p:cNvSpPr/>
          <p:nvPr/>
        </p:nvSpPr>
        <p:spPr>
          <a:xfrm rot="8829858">
            <a:off x="-804662" y="-720076"/>
            <a:ext cx="3129151" cy="1891706"/>
          </a:xfrm>
          <a:custGeom>
            <a:rect b="b" l="l" r="r" t="t"/>
            <a:pathLst>
              <a:path extrusionOk="0" h="14665" w="24258">
                <a:moveTo>
                  <a:pt x="16237" y="1"/>
                </a:moveTo>
                <a:cubicBezTo>
                  <a:pt x="15751" y="1"/>
                  <a:pt x="15273" y="81"/>
                  <a:pt x="14823" y="275"/>
                </a:cubicBezTo>
                <a:cubicBezTo>
                  <a:pt x="14632" y="363"/>
                  <a:pt x="14457" y="458"/>
                  <a:pt x="14288" y="575"/>
                </a:cubicBezTo>
                <a:cubicBezTo>
                  <a:pt x="13256" y="1249"/>
                  <a:pt x="12473" y="2369"/>
                  <a:pt x="11287" y="2683"/>
                </a:cubicBezTo>
                <a:cubicBezTo>
                  <a:pt x="11035" y="2752"/>
                  <a:pt x="10780" y="2780"/>
                  <a:pt x="10524" y="2780"/>
                </a:cubicBezTo>
                <a:cubicBezTo>
                  <a:pt x="9652" y="2780"/>
                  <a:pt x="8764" y="2453"/>
                  <a:pt x="7899" y="2266"/>
                </a:cubicBezTo>
                <a:cubicBezTo>
                  <a:pt x="7384" y="2155"/>
                  <a:pt x="6854" y="2098"/>
                  <a:pt x="6324" y="2098"/>
                </a:cubicBezTo>
                <a:cubicBezTo>
                  <a:pt x="4661" y="2098"/>
                  <a:pt x="3002" y="2657"/>
                  <a:pt x="1853" y="3840"/>
                </a:cubicBezTo>
                <a:cubicBezTo>
                  <a:pt x="338" y="5399"/>
                  <a:pt x="1" y="8107"/>
                  <a:pt x="1399" y="9776"/>
                </a:cubicBezTo>
                <a:cubicBezTo>
                  <a:pt x="2314" y="10867"/>
                  <a:pt x="3741" y="11364"/>
                  <a:pt x="5095" y="11811"/>
                </a:cubicBezTo>
                <a:cubicBezTo>
                  <a:pt x="7503" y="12609"/>
                  <a:pt x="9977" y="13048"/>
                  <a:pt x="12422" y="13721"/>
                </a:cubicBezTo>
                <a:cubicBezTo>
                  <a:pt x="13410" y="13992"/>
                  <a:pt x="14376" y="14102"/>
                  <a:pt x="15386" y="14248"/>
                </a:cubicBezTo>
                <a:cubicBezTo>
                  <a:pt x="16124" y="14356"/>
                  <a:pt x="16848" y="14665"/>
                  <a:pt x="17613" y="14665"/>
                </a:cubicBezTo>
                <a:cubicBezTo>
                  <a:pt x="17675" y="14665"/>
                  <a:pt x="17738" y="14663"/>
                  <a:pt x="17802" y="14658"/>
                </a:cubicBezTo>
                <a:cubicBezTo>
                  <a:pt x="19588" y="14534"/>
                  <a:pt x="21103" y="12975"/>
                  <a:pt x="22128" y="11599"/>
                </a:cubicBezTo>
                <a:cubicBezTo>
                  <a:pt x="23928" y="9176"/>
                  <a:pt x="24258" y="5611"/>
                  <a:pt x="22355" y="3167"/>
                </a:cubicBezTo>
                <a:cubicBezTo>
                  <a:pt x="21352" y="1878"/>
                  <a:pt x="19917" y="985"/>
                  <a:pt x="18387" y="429"/>
                </a:cubicBezTo>
                <a:cubicBezTo>
                  <a:pt x="17700" y="179"/>
                  <a:pt x="16960" y="1"/>
                  <a:pt x="1623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3" name="Google Shape;1913;p24"/>
          <p:cNvSpPr/>
          <p:nvPr/>
        </p:nvSpPr>
        <p:spPr>
          <a:xfrm rot="-5984298">
            <a:off x="8000467" y="3589146"/>
            <a:ext cx="2281309" cy="1603021"/>
          </a:xfrm>
          <a:custGeom>
            <a:rect b="b" l="l" r="r" t="t"/>
            <a:pathLst>
              <a:path extrusionOk="0" h="17673" w="25151">
                <a:moveTo>
                  <a:pt x="6749" y="0"/>
                </a:moveTo>
                <a:cubicBezTo>
                  <a:pt x="5080" y="0"/>
                  <a:pt x="3460" y="393"/>
                  <a:pt x="2226" y="1478"/>
                </a:cubicBezTo>
                <a:cubicBezTo>
                  <a:pt x="330" y="3154"/>
                  <a:pt x="0" y="6323"/>
                  <a:pt x="1516" y="8351"/>
                </a:cubicBezTo>
                <a:cubicBezTo>
                  <a:pt x="2650" y="9881"/>
                  <a:pt x="4509" y="10635"/>
                  <a:pt x="6119" y="11652"/>
                </a:cubicBezTo>
                <a:cubicBezTo>
                  <a:pt x="9150" y="13555"/>
                  <a:pt x="11587" y="16593"/>
                  <a:pt x="15064" y="17456"/>
                </a:cubicBezTo>
                <a:cubicBezTo>
                  <a:pt x="15651" y="17603"/>
                  <a:pt x="16253" y="17673"/>
                  <a:pt x="16854" y="17673"/>
                </a:cubicBezTo>
                <a:cubicBezTo>
                  <a:pt x="19022" y="17673"/>
                  <a:pt x="21193" y="16762"/>
                  <a:pt x="22705" y="15209"/>
                </a:cubicBezTo>
                <a:cubicBezTo>
                  <a:pt x="25150" y="12706"/>
                  <a:pt x="22625" y="11118"/>
                  <a:pt x="21205" y="8724"/>
                </a:cubicBezTo>
                <a:cubicBezTo>
                  <a:pt x="20627" y="7758"/>
                  <a:pt x="20268" y="6660"/>
                  <a:pt x="19624" y="5731"/>
                </a:cubicBezTo>
                <a:cubicBezTo>
                  <a:pt x="18848" y="4603"/>
                  <a:pt x="17699" y="3769"/>
                  <a:pt x="16520" y="3074"/>
                </a:cubicBezTo>
                <a:cubicBezTo>
                  <a:pt x="14442" y="1837"/>
                  <a:pt x="12180" y="929"/>
                  <a:pt x="9823" y="380"/>
                </a:cubicBezTo>
                <a:cubicBezTo>
                  <a:pt x="8833" y="151"/>
                  <a:pt x="7781" y="0"/>
                  <a:pt x="674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4" name="Google Shape;1914;p24"/>
          <p:cNvSpPr/>
          <p:nvPr/>
        </p:nvSpPr>
        <p:spPr>
          <a:xfrm rot="10611686">
            <a:off x="610732" y="-438522"/>
            <a:ext cx="932284" cy="858670"/>
          </a:xfrm>
          <a:custGeom>
            <a:rect b="b" l="l" r="r" t="t"/>
            <a:pathLst>
              <a:path extrusionOk="0" h="9250" w="10043">
                <a:moveTo>
                  <a:pt x="9235" y="1"/>
                </a:moveTo>
                <a:cubicBezTo>
                  <a:pt x="9184" y="1"/>
                  <a:pt x="9135" y="8"/>
                  <a:pt x="9084" y="23"/>
                </a:cubicBezTo>
                <a:cubicBezTo>
                  <a:pt x="8864" y="81"/>
                  <a:pt x="8688" y="235"/>
                  <a:pt x="8600" y="447"/>
                </a:cubicBezTo>
                <a:cubicBezTo>
                  <a:pt x="8535" y="601"/>
                  <a:pt x="8527" y="784"/>
                  <a:pt x="8579" y="952"/>
                </a:cubicBezTo>
                <a:cubicBezTo>
                  <a:pt x="8579" y="1011"/>
                  <a:pt x="8593" y="1077"/>
                  <a:pt x="8615" y="1135"/>
                </a:cubicBezTo>
                <a:cubicBezTo>
                  <a:pt x="8681" y="1325"/>
                  <a:pt x="8842" y="1472"/>
                  <a:pt x="9032" y="1530"/>
                </a:cubicBezTo>
                <a:cubicBezTo>
                  <a:pt x="8762" y="3492"/>
                  <a:pt x="8425" y="5476"/>
                  <a:pt x="7568" y="7283"/>
                </a:cubicBezTo>
                <a:cubicBezTo>
                  <a:pt x="7444" y="7554"/>
                  <a:pt x="7298" y="7832"/>
                  <a:pt x="7144" y="8089"/>
                </a:cubicBezTo>
                <a:cubicBezTo>
                  <a:pt x="7071" y="8220"/>
                  <a:pt x="6990" y="8345"/>
                  <a:pt x="6910" y="8469"/>
                </a:cubicBezTo>
                <a:cubicBezTo>
                  <a:pt x="6888" y="8491"/>
                  <a:pt x="6873" y="8520"/>
                  <a:pt x="6851" y="8550"/>
                </a:cubicBezTo>
                <a:cubicBezTo>
                  <a:pt x="6793" y="6669"/>
                  <a:pt x="6580" y="4795"/>
                  <a:pt x="6214" y="2943"/>
                </a:cubicBezTo>
                <a:cubicBezTo>
                  <a:pt x="6156" y="2643"/>
                  <a:pt x="6090" y="2336"/>
                  <a:pt x="6024" y="2035"/>
                </a:cubicBezTo>
                <a:cubicBezTo>
                  <a:pt x="6368" y="1867"/>
                  <a:pt x="6624" y="1486"/>
                  <a:pt x="6566" y="1091"/>
                </a:cubicBezTo>
                <a:cubicBezTo>
                  <a:pt x="6500" y="622"/>
                  <a:pt x="6083" y="244"/>
                  <a:pt x="5622" y="244"/>
                </a:cubicBezTo>
                <a:cubicBezTo>
                  <a:pt x="5516" y="244"/>
                  <a:pt x="5407" y="264"/>
                  <a:pt x="5299" y="308"/>
                </a:cubicBezTo>
                <a:cubicBezTo>
                  <a:pt x="5116" y="381"/>
                  <a:pt x="4955" y="513"/>
                  <a:pt x="4846" y="681"/>
                </a:cubicBezTo>
                <a:cubicBezTo>
                  <a:pt x="4802" y="725"/>
                  <a:pt x="4772" y="784"/>
                  <a:pt x="4750" y="850"/>
                </a:cubicBezTo>
                <a:cubicBezTo>
                  <a:pt x="4663" y="1157"/>
                  <a:pt x="4677" y="1450"/>
                  <a:pt x="4860" y="1721"/>
                </a:cubicBezTo>
                <a:cubicBezTo>
                  <a:pt x="5007" y="1940"/>
                  <a:pt x="5241" y="2087"/>
                  <a:pt x="5504" y="2123"/>
                </a:cubicBezTo>
                <a:cubicBezTo>
                  <a:pt x="5556" y="2131"/>
                  <a:pt x="5607" y="2131"/>
                  <a:pt x="5651" y="2131"/>
                </a:cubicBezTo>
                <a:cubicBezTo>
                  <a:pt x="6031" y="3843"/>
                  <a:pt x="6288" y="5578"/>
                  <a:pt x="6412" y="7320"/>
                </a:cubicBezTo>
                <a:cubicBezTo>
                  <a:pt x="6434" y="7620"/>
                  <a:pt x="6449" y="7920"/>
                  <a:pt x="6463" y="8228"/>
                </a:cubicBezTo>
                <a:cubicBezTo>
                  <a:pt x="5804" y="6705"/>
                  <a:pt x="5029" y="5234"/>
                  <a:pt x="4136" y="3843"/>
                </a:cubicBezTo>
                <a:cubicBezTo>
                  <a:pt x="3945" y="3536"/>
                  <a:pt x="3748" y="3243"/>
                  <a:pt x="3543" y="2943"/>
                </a:cubicBezTo>
                <a:cubicBezTo>
                  <a:pt x="3631" y="2782"/>
                  <a:pt x="3667" y="2599"/>
                  <a:pt x="3645" y="2409"/>
                </a:cubicBezTo>
                <a:cubicBezTo>
                  <a:pt x="3604" y="2001"/>
                  <a:pt x="3262" y="1658"/>
                  <a:pt x="2854" y="1658"/>
                </a:cubicBezTo>
                <a:cubicBezTo>
                  <a:pt x="2830" y="1658"/>
                  <a:pt x="2806" y="1660"/>
                  <a:pt x="2781" y="1662"/>
                </a:cubicBezTo>
                <a:cubicBezTo>
                  <a:pt x="2599" y="1677"/>
                  <a:pt x="2437" y="1750"/>
                  <a:pt x="2306" y="1874"/>
                </a:cubicBezTo>
                <a:cubicBezTo>
                  <a:pt x="2137" y="2043"/>
                  <a:pt x="2064" y="2248"/>
                  <a:pt x="2079" y="2489"/>
                </a:cubicBezTo>
                <a:cubicBezTo>
                  <a:pt x="2086" y="2636"/>
                  <a:pt x="2174" y="2775"/>
                  <a:pt x="2291" y="2870"/>
                </a:cubicBezTo>
                <a:cubicBezTo>
                  <a:pt x="2401" y="3082"/>
                  <a:pt x="2584" y="3272"/>
                  <a:pt x="2833" y="3302"/>
                </a:cubicBezTo>
                <a:cubicBezTo>
                  <a:pt x="2859" y="3304"/>
                  <a:pt x="2884" y="3305"/>
                  <a:pt x="2910" y="3305"/>
                </a:cubicBezTo>
                <a:cubicBezTo>
                  <a:pt x="3036" y="3305"/>
                  <a:pt x="3155" y="3276"/>
                  <a:pt x="3265" y="3221"/>
                </a:cubicBezTo>
                <a:cubicBezTo>
                  <a:pt x="4187" y="4561"/>
                  <a:pt x="5007" y="5981"/>
                  <a:pt x="5695" y="7452"/>
                </a:cubicBezTo>
                <a:cubicBezTo>
                  <a:pt x="5870" y="7825"/>
                  <a:pt x="6039" y="8206"/>
                  <a:pt x="6200" y="8586"/>
                </a:cubicBezTo>
                <a:cubicBezTo>
                  <a:pt x="4911" y="7445"/>
                  <a:pt x="3696" y="6229"/>
                  <a:pt x="2547" y="4956"/>
                </a:cubicBezTo>
                <a:cubicBezTo>
                  <a:pt x="2328" y="4707"/>
                  <a:pt x="2115" y="4458"/>
                  <a:pt x="1896" y="4209"/>
                </a:cubicBezTo>
                <a:cubicBezTo>
                  <a:pt x="2057" y="3669"/>
                  <a:pt x="1640" y="3108"/>
                  <a:pt x="1076" y="3108"/>
                </a:cubicBezTo>
                <a:cubicBezTo>
                  <a:pt x="1052" y="3108"/>
                  <a:pt x="1028" y="3109"/>
                  <a:pt x="1003" y="3111"/>
                </a:cubicBezTo>
                <a:cubicBezTo>
                  <a:pt x="893" y="3119"/>
                  <a:pt x="791" y="3155"/>
                  <a:pt x="695" y="3199"/>
                </a:cubicBezTo>
                <a:cubicBezTo>
                  <a:pt x="571" y="3228"/>
                  <a:pt x="454" y="3294"/>
                  <a:pt x="366" y="3404"/>
                </a:cubicBezTo>
                <a:cubicBezTo>
                  <a:pt x="0" y="3843"/>
                  <a:pt x="183" y="4546"/>
                  <a:pt x="688" y="4788"/>
                </a:cubicBezTo>
                <a:cubicBezTo>
                  <a:pt x="799" y="4841"/>
                  <a:pt x="916" y="4866"/>
                  <a:pt x="1031" y="4866"/>
                </a:cubicBezTo>
                <a:cubicBezTo>
                  <a:pt x="1280" y="4866"/>
                  <a:pt x="1523" y="4751"/>
                  <a:pt x="1698" y="4561"/>
                </a:cubicBezTo>
                <a:cubicBezTo>
                  <a:pt x="2774" y="5805"/>
                  <a:pt x="3916" y="6998"/>
                  <a:pt x="5116" y="8118"/>
                </a:cubicBezTo>
                <a:cubicBezTo>
                  <a:pt x="5512" y="8491"/>
                  <a:pt x="5914" y="8850"/>
                  <a:pt x="6317" y="9201"/>
                </a:cubicBezTo>
                <a:cubicBezTo>
                  <a:pt x="6354" y="9236"/>
                  <a:pt x="6395" y="9250"/>
                  <a:pt x="6433" y="9250"/>
                </a:cubicBezTo>
                <a:cubicBezTo>
                  <a:pt x="6484" y="9250"/>
                  <a:pt x="6532" y="9224"/>
                  <a:pt x="6566" y="9187"/>
                </a:cubicBezTo>
                <a:cubicBezTo>
                  <a:pt x="6592" y="9204"/>
                  <a:pt x="6624" y="9213"/>
                  <a:pt x="6657" y="9213"/>
                </a:cubicBezTo>
                <a:cubicBezTo>
                  <a:pt x="6705" y="9213"/>
                  <a:pt x="6756" y="9195"/>
                  <a:pt x="6800" y="9165"/>
                </a:cubicBezTo>
                <a:cubicBezTo>
                  <a:pt x="6866" y="9143"/>
                  <a:pt x="6932" y="9091"/>
                  <a:pt x="6983" y="9033"/>
                </a:cubicBezTo>
                <a:cubicBezTo>
                  <a:pt x="7180" y="8784"/>
                  <a:pt x="7342" y="8513"/>
                  <a:pt x="7495" y="8242"/>
                </a:cubicBezTo>
                <a:cubicBezTo>
                  <a:pt x="7810" y="7715"/>
                  <a:pt x="8066" y="7166"/>
                  <a:pt x="8286" y="6595"/>
                </a:cubicBezTo>
                <a:cubicBezTo>
                  <a:pt x="8725" y="5424"/>
                  <a:pt x="8996" y="4202"/>
                  <a:pt x="9201" y="2972"/>
                </a:cubicBezTo>
                <a:cubicBezTo>
                  <a:pt x="9281" y="2497"/>
                  <a:pt x="9354" y="2013"/>
                  <a:pt x="9420" y="1530"/>
                </a:cubicBezTo>
                <a:cubicBezTo>
                  <a:pt x="9523" y="1508"/>
                  <a:pt x="9611" y="1464"/>
                  <a:pt x="9691" y="1399"/>
                </a:cubicBezTo>
                <a:cubicBezTo>
                  <a:pt x="10042" y="1135"/>
                  <a:pt x="10035" y="645"/>
                  <a:pt x="9786" y="315"/>
                </a:cubicBezTo>
                <a:cubicBezTo>
                  <a:pt x="9764" y="286"/>
                  <a:pt x="9735" y="257"/>
                  <a:pt x="9713" y="235"/>
                </a:cubicBezTo>
                <a:cubicBezTo>
                  <a:pt x="9611" y="132"/>
                  <a:pt x="9530" y="59"/>
                  <a:pt x="9391" y="23"/>
                </a:cubicBezTo>
                <a:cubicBezTo>
                  <a:pt x="9336" y="8"/>
                  <a:pt x="9285" y="1"/>
                  <a:pt x="9235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915" name="Google Shape;1915;p24"/>
          <p:cNvGrpSpPr/>
          <p:nvPr/>
        </p:nvGrpSpPr>
        <p:grpSpPr>
          <a:xfrm flipH="1" rot="10800000">
            <a:off x="8423989" y="337430"/>
            <a:ext cx="440480" cy="404148"/>
            <a:chOff x="4959504" y="431212"/>
            <a:chExt cx="209543" cy="192259"/>
          </a:xfrm>
        </p:grpSpPr>
        <p:sp>
          <p:nvSpPr>
            <p:cNvPr id="1916" name="Google Shape;1916;p24"/>
            <p:cNvSpPr/>
            <p:nvPr/>
          </p:nvSpPr>
          <p:spPr>
            <a:xfrm>
              <a:off x="5107112" y="431212"/>
              <a:ext cx="61934" cy="57192"/>
            </a:xfrm>
            <a:custGeom>
              <a:rect b="b" l="l" r="r" t="t"/>
              <a:pathLst>
                <a:path extrusionOk="0" h="2002" w="2168">
                  <a:moveTo>
                    <a:pt x="511" y="1"/>
                  </a:moveTo>
                  <a:cubicBezTo>
                    <a:pt x="498" y="1"/>
                    <a:pt x="484" y="2"/>
                    <a:pt x="469" y="6"/>
                  </a:cubicBezTo>
                  <a:cubicBezTo>
                    <a:pt x="103" y="86"/>
                    <a:pt x="1" y="1367"/>
                    <a:pt x="1" y="1367"/>
                  </a:cubicBezTo>
                  <a:cubicBezTo>
                    <a:pt x="1" y="1367"/>
                    <a:pt x="285" y="2002"/>
                    <a:pt x="495" y="2002"/>
                  </a:cubicBezTo>
                  <a:cubicBezTo>
                    <a:pt x="506" y="2002"/>
                    <a:pt x="517" y="2000"/>
                    <a:pt x="528" y="1996"/>
                  </a:cubicBezTo>
                  <a:cubicBezTo>
                    <a:pt x="740" y="1923"/>
                    <a:pt x="2167" y="1587"/>
                    <a:pt x="1999" y="1213"/>
                  </a:cubicBezTo>
                  <a:cubicBezTo>
                    <a:pt x="1949" y="1102"/>
                    <a:pt x="1845" y="1063"/>
                    <a:pt x="1724" y="1063"/>
                  </a:cubicBezTo>
                  <a:cubicBezTo>
                    <a:pt x="1441" y="1063"/>
                    <a:pt x="1062" y="1279"/>
                    <a:pt x="1062" y="1279"/>
                  </a:cubicBezTo>
                  <a:cubicBezTo>
                    <a:pt x="1062" y="1279"/>
                    <a:pt x="1706" y="781"/>
                    <a:pt x="1443" y="518"/>
                  </a:cubicBezTo>
                  <a:cubicBezTo>
                    <a:pt x="1398" y="472"/>
                    <a:pt x="1344" y="453"/>
                    <a:pt x="1286" y="453"/>
                  </a:cubicBezTo>
                  <a:cubicBezTo>
                    <a:pt x="1011" y="453"/>
                    <a:pt x="638" y="877"/>
                    <a:pt x="638" y="877"/>
                  </a:cubicBezTo>
                  <a:cubicBezTo>
                    <a:pt x="638" y="877"/>
                    <a:pt x="819" y="1"/>
                    <a:pt x="5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7" name="Google Shape;1917;p24"/>
            <p:cNvSpPr/>
            <p:nvPr/>
          </p:nvSpPr>
          <p:spPr>
            <a:xfrm>
              <a:off x="5112768" y="459180"/>
              <a:ext cx="19883" cy="19254"/>
            </a:xfrm>
            <a:custGeom>
              <a:rect b="b" l="l" r="r" t="t"/>
              <a:pathLst>
                <a:path extrusionOk="0" fill="none" h="674" w="696">
                  <a:moveTo>
                    <a:pt x="696" y="0"/>
                  </a:moveTo>
                  <a:lnTo>
                    <a:pt x="0" y="673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8" name="Google Shape;1918;p24"/>
            <p:cNvSpPr/>
            <p:nvPr/>
          </p:nvSpPr>
          <p:spPr>
            <a:xfrm>
              <a:off x="5113168" y="453952"/>
              <a:ext cx="5885" cy="19454"/>
            </a:xfrm>
            <a:custGeom>
              <a:rect b="b" l="l" r="r" t="t"/>
              <a:pathLst>
                <a:path extrusionOk="0" fill="none" h="681" w="206">
                  <a:moveTo>
                    <a:pt x="206" y="0"/>
                  </a:moveTo>
                  <a:lnTo>
                    <a:pt x="1" y="68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9" name="Google Shape;1919;p24"/>
            <p:cNvSpPr/>
            <p:nvPr/>
          </p:nvSpPr>
          <p:spPr>
            <a:xfrm>
              <a:off x="5120282" y="471092"/>
              <a:ext cx="16141" cy="6713"/>
            </a:xfrm>
            <a:custGeom>
              <a:rect b="b" l="l" r="r" t="t"/>
              <a:pathLst>
                <a:path extrusionOk="0" fill="none" h="235" w="565">
                  <a:moveTo>
                    <a:pt x="564" y="0"/>
                  </a:moveTo>
                  <a:lnTo>
                    <a:pt x="1" y="234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0" name="Google Shape;1920;p24"/>
            <p:cNvSpPr/>
            <p:nvPr/>
          </p:nvSpPr>
          <p:spPr>
            <a:xfrm>
              <a:off x="4959504" y="566308"/>
              <a:ext cx="61906" cy="57164"/>
            </a:xfrm>
            <a:custGeom>
              <a:rect b="b" l="l" r="r" t="t"/>
              <a:pathLst>
                <a:path extrusionOk="0" h="2001" w="2167">
                  <a:moveTo>
                    <a:pt x="1669" y="1"/>
                  </a:moveTo>
                  <a:cubicBezTo>
                    <a:pt x="1659" y="1"/>
                    <a:pt x="1649" y="2"/>
                    <a:pt x="1640" y="5"/>
                  </a:cubicBezTo>
                  <a:cubicBezTo>
                    <a:pt x="1427" y="78"/>
                    <a:pt x="0" y="415"/>
                    <a:pt x="169" y="788"/>
                  </a:cubicBezTo>
                  <a:cubicBezTo>
                    <a:pt x="219" y="897"/>
                    <a:pt x="322" y="935"/>
                    <a:pt x="442" y="935"/>
                  </a:cubicBezTo>
                  <a:cubicBezTo>
                    <a:pt x="726" y="935"/>
                    <a:pt x="1105" y="722"/>
                    <a:pt x="1105" y="722"/>
                  </a:cubicBezTo>
                  <a:lnTo>
                    <a:pt x="1105" y="722"/>
                  </a:lnTo>
                  <a:cubicBezTo>
                    <a:pt x="1105" y="722"/>
                    <a:pt x="461" y="1220"/>
                    <a:pt x="725" y="1483"/>
                  </a:cubicBezTo>
                  <a:cubicBezTo>
                    <a:pt x="770" y="1530"/>
                    <a:pt x="823" y="1549"/>
                    <a:pt x="881" y="1549"/>
                  </a:cubicBezTo>
                  <a:cubicBezTo>
                    <a:pt x="1156" y="1549"/>
                    <a:pt x="1530" y="1125"/>
                    <a:pt x="1530" y="1125"/>
                  </a:cubicBezTo>
                  <a:lnTo>
                    <a:pt x="1530" y="1125"/>
                  </a:lnTo>
                  <a:cubicBezTo>
                    <a:pt x="1530" y="1125"/>
                    <a:pt x="1348" y="2001"/>
                    <a:pt x="1656" y="2001"/>
                  </a:cubicBezTo>
                  <a:cubicBezTo>
                    <a:pt x="1670" y="2001"/>
                    <a:pt x="1683" y="1999"/>
                    <a:pt x="1698" y="1996"/>
                  </a:cubicBezTo>
                  <a:cubicBezTo>
                    <a:pt x="2064" y="1915"/>
                    <a:pt x="2167" y="634"/>
                    <a:pt x="2167" y="634"/>
                  </a:cubicBezTo>
                  <a:cubicBezTo>
                    <a:pt x="2167" y="634"/>
                    <a:pt x="1880" y="1"/>
                    <a:pt x="16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1" name="Google Shape;1921;p24"/>
            <p:cNvSpPr/>
            <p:nvPr/>
          </p:nvSpPr>
          <p:spPr>
            <a:xfrm>
              <a:off x="4997327" y="572507"/>
              <a:ext cx="19483" cy="19454"/>
            </a:xfrm>
            <a:custGeom>
              <a:rect b="b" l="l" r="r" t="t"/>
              <a:pathLst>
                <a:path extrusionOk="0" fill="none" h="681" w="682">
                  <a:moveTo>
                    <a:pt x="1" y="681"/>
                  </a:moveTo>
                  <a:lnTo>
                    <a:pt x="682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2" name="Google Shape;1922;p24"/>
            <p:cNvSpPr/>
            <p:nvPr/>
          </p:nvSpPr>
          <p:spPr>
            <a:xfrm>
              <a:off x="5010925" y="577306"/>
              <a:ext cx="5485" cy="19683"/>
            </a:xfrm>
            <a:custGeom>
              <a:rect b="b" l="l" r="r" t="t"/>
              <a:pathLst>
                <a:path extrusionOk="0" fill="none" h="689" w="192">
                  <a:moveTo>
                    <a:pt x="1" y="689"/>
                  </a:moveTo>
                  <a:lnTo>
                    <a:pt x="191" y="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3" name="Google Shape;1923;p24"/>
            <p:cNvSpPr/>
            <p:nvPr/>
          </p:nvSpPr>
          <p:spPr>
            <a:xfrm>
              <a:off x="4993356" y="573136"/>
              <a:ext cx="15941" cy="6913"/>
            </a:xfrm>
            <a:custGeom>
              <a:rect b="b" l="l" r="r" t="t"/>
              <a:pathLst>
                <a:path extrusionOk="0" fill="none" h="242" w="558">
                  <a:moveTo>
                    <a:pt x="1" y="242"/>
                  </a:moveTo>
                  <a:lnTo>
                    <a:pt x="557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4" name="Google Shape;1924;p24"/>
            <p:cNvSpPr/>
            <p:nvPr/>
          </p:nvSpPr>
          <p:spPr>
            <a:xfrm>
              <a:off x="4999013" y="465208"/>
              <a:ext cx="131353" cy="123554"/>
            </a:xfrm>
            <a:custGeom>
              <a:rect b="b" l="l" r="r" t="t"/>
              <a:pathLst>
                <a:path extrusionOk="0" h="4325" w="4598">
                  <a:moveTo>
                    <a:pt x="3243" y="0"/>
                  </a:moveTo>
                  <a:cubicBezTo>
                    <a:pt x="2932" y="0"/>
                    <a:pt x="2622" y="117"/>
                    <a:pt x="2387" y="353"/>
                  </a:cubicBezTo>
                  <a:lnTo>
                    <a:pt x="491" y="2226"/>
                  </a:lnTo>
                  <a:cubicBezTo>
                    <a:pt x="8" y="2702"/>
                    <a:pt x="1" y="3478"/>
                    <a:pt x="476" y="3961"/>
                  </a:cubicBezTo>
                  <a:cubicBezTo>
                    <a:pt x="715" y="4204"/>
                    <a:pt x="1029" y="4324"/>
                    <a:pt x="1345" y="4324"/>
                  </a:cubicBezTo>
                  <a:cubicBezTo>
                    <a:pt x="1657" y="4324"/>
                    <a:pt x="1970" y="4205"/>
                    <a:pt x="2211" y="3968"/>
                  </a:cubicBezTo>
                  <a:lnTo>
                    <a:pt x="4107" y="2102"/>
                  </a:lnTo>
                  <a:cubicBezTo>
                    <a:pt x="4590" y="1626"/>
                    <a:pt x="4597" y="850"/>
                    <a:pt x="4121" y="367"/>
                  </a:cubicBezTo>
                  <a:cubicBezTo>
                    <a:pt x="3881" y="123"/>
                    <a:pt x="3562" y="0"/>
                    <a:pt x="32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5" name="Google Shape;1925;p24"/>
            <p:cNvSpPr/>
            <p:nvPr/>
          </p:nvSpPr>
          <p:spPr>
            <a:xfrm>
              <a:off x="5025352" y="544482"/>
              <a:ext cx="37252" cy="37252"/>
            </a:xfrm>
            <a:custGeom>
              <a:rect b="b" l="l" r="r" t="t"/>
              <a:pathLst>
                <a:path extrusionOk="0" fill="none" h="1304" w="1304">
                  <a:moveTo>
                    <a:pt x="1069" y="1076"/>
                  </a:moveTo>
                  <a:cubicBezTo>
                    <a:pt x="835" y="1303"/>
                    <a:pt x="462" y="1303"/>
                    <a:pt x="235" y="1069"/>
                  </a:cubicBezTo>
                  <a:cubicBezTo>
                    <a:pt x="1" y="835"/>
                    <a:pt x="8" y="462"/>
                    <a:pt x="235" y="235"/>
                  </a:cubicBezTo>
                  <a:cubicBezTo>
                    <a:pt x="469" y="0"/>
                    <a:pt x="843" y="8"/>
                    <a:pt x="1077" y="235"/>
                  </a:cubicBezTo>
                  <a:cubicBezTo>
                    <a:pt x="1304" y="469"/>
                    <a:pt x="1304" y="842"/>
                    <a:pt x="1069" y="1076"/>
                  </a:cubicBezTo>
                  <a:close/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6" name="Google Shape;1926;p24"/>
            <p:cNvSpPr/>
            <p:nvPr/>
          </p:nvSpPr>
          <p:spPr>
            <a:xfrm>
              <a:off x="5028694" y="490947"/>
              <a:ext cx="33710" cy="33481"/>
            </a:xfrm>
            <a:custGeom>
              <a:rect b="b" l="l" r="r" t="t"/>
              <a:pathLst>
                <a:path extrusionOk="0" fill="none" h="1172" w="1180">
                  <a:moveTo>
                    <a:pt x="1" y="784"/>
                  </a:moveTo>
                  <a:cubicBezTo>
                    <a:pt x="30" y="842"/>
                    <a:pt x="59" y="894"/>
                    <a:pt x="111" y="938"/>
                  </a:cubicBezTo>
                  <a:cubicBezTo>
                    <a:pt x="338" y="1172"/>
                    <a:pt x="711" y="1172"/>
                    <a:pt x="945" y="945"/>
                  </a:cubicBezTo>
                  <a:cubicBezTo>
                    <a:pt x="1179" y="718"/>
                    <a:pt x="1179" y="337"/>
                    <a:pt x="952" y="110"/>
                  </a:cubicBezTo>
                  <a:cubicBezTo>
                    <a:pt x="901" y="59"/>
                    <a:pt x="850" y="23"/>
                    <a:pt x="791" y="1"/>
                  </a:cubicBez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7" name="Google Shape;1927;p24"/>
            <p:cNvSpPr/>
            <p:nvPr/>
          </p:nvSpPr>
          <p:spPr>
            <a:xfrm>
              <a:off x="5089343" y="465236"/>
              <a:ext cx="28682" cy="18426"/>
            </a:xfrm>
            <a:custGeom>
              <a:rect b="b" l="l" r="r" t="t"/>
              <a:pathLst>
                <a:path extrusionOk="0" fill="none" h="645" w="1004">
                  <a:moveTo>
                    <a:pt x="1" y="0"/>
                  </a:moveTo>
                  <a:cubicBezTo>
                    <a:pt x="1" y="147"/>
                    <a:pt x="59" y="293"/>
                    <a:pt x="169" y="410"/>
                  </a:cubicBezTo>
                  <a:cubicBezTo>
                    <a:pt x="396" y="644"/>
                    <a:pt x="769" y="644"/>
                    <a:pt x="1003" y="418"/>
                  </a:cubicBez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8" name="Google Shape;1928;p24"/>
            <p:cNvSpPr/>
            <p:nvPr/>
          </p:nvSpPr>
          <p:spPr>
            <a:xfrm>
              <a:off x="5085372" y="506830"/>
              <a:ext cx="34738" cy="34967"/>
            </a:xfrm>
            <a:custGeom>
              <a:rect b="b" l="l" r="r" t="t"/>
              <a:pathLst>
                <a:path extrusionOk="0" fill="none" h="1224" w="1216">
                  <a:moveTo>
                    <a:pt x="1216" y="484"/>
                  </a:moveTo>
                  <a:cubicBezTo>
                    <a:pt x="1186" y="396"/>
                    <a:pt x="1142" y="308"/>
                    <a:pt x="1069" y="235"/>
                  </a:cubicBezTo>
                  <a:cubicBezTo>
                    <a:pt x="842" y="1"/>
                    <a:pt x="469" y="1"/>
                    <a:pt x="235" y="228"/>
                  </a:cubicBezTo>
                  <a:cubicBezTo>
                    <a:pt x="0" y="455"/>
                    <a:pt x="0" y="835"/>
                    <a:pt x="227" y="1062"/>
                  </a:cubicBezTo>
                  <a:cubicBezTo>
                    <a:pt x="308" y="1143"/>
                    <a:pt x="403" y="1194"/>
                    <a:pt x="498" y="1223"/>
                  </a:cubicBez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9" name="Google Shape;1929;p24"/>
            <p:cNvSpPr/>
            <p:nvPr/>
          </p:nvSpPr>
          <p:spPr>
            <a:xfrm>
              <a:off x="5002783" y="557452"/>
              <a:ext cx="29710" cy="30967"/>
            </a:xfrm>
            <a:custGeom>
              <a:rect b="b" l="l" r="r" t="t"/>
              <a:pathLst>
                <a:path extrusionOk="0" fill="none" h="1084" w="1040">
                  <a:moveTo>
                    <a:pt x="1040" y="1084"/>
                  </a:moveTo>
                  <a:cubicBezTo>
                    <a:pt x="783" y="1047"/>
                    <a:pt x="542" y="930"/>
                    <a:pt x="344" y="732"/>
                  </a:cubicBezTo>
                  <a:lnTo>
                    <a:pt x="344" y="732"/>
                  </a:lnTo>
                  <a:cubicBezTo>
                    <a:pt x="139" y="527"/>
                    <a:pt x="30" y="264"/>
                    <a:pt x="0" y="0"/>
                  </a:cubicBez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0" name="Google Shape;1930;p24"/>
            <p:cNvSpPr/>
            <p:nvPr/>
          </p:nvSpPr>
          <p:spPr>
            <a:xfrm>
              <a:off x="5096456" y="465436"/>
              <a:ext cx="29710" cy="28253"/>
            </a:xfrm>
            <a:custGeom>
              <a:rect b="b" l="l" r="r" t="t"/>
              <a:pathLst>
                <a:path extrusionOk="0" fill="none" h="989" w="1040">
                  <a:moveTo>
                    <a:pt x="0" y="1"/>
                  </a:moveTo>
                  <a:cubicBezTo>
                    <a:pt x="257" y="37"/>
                    <a:pt x="505" y="154"/>
                    <a:pt x="703" y="359"/>
                  </a:cubicBezTo>
                  <a:lnTo>
                    <a:pt x="703" y="359"/>
                  </a:lnTo>
                  <a:cubicBezTo>
                    <a:pt x="886" y="535"/>
                    <a:pt x="996" y="762"/>
                    <a:pt x="1040" y="989"/>
                  </a:cubicBez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931" name="Google Shape;1931;p24"/>
          <p:cNvGrpSpPr/>
          <p:nvPr/>
        </p:nvGrpSpPr>
        <p:grpSpPr>
          <a:xfrm flipH="1">
            <a:off x="3038949" y="93563"/>
            <a:ext cx="354442" cy="292678"/>
            <a:chOff x="6253660" y="120163"/>
            <a:chExt cx="354442" cy="292678"/>
          </a:xfrm>
        </p:grpSpPr>
        <p:sp>
          <p:nvSpPr>
            <p:cNvPr id="1932" name="Google Shape;1932;p24"/>
            <p:cNvSpPr/>
            <p:nvPr/>
          </p:nvSpPr>
          <p:spPr>
            <a:xfrm rot="3599942">
              <a:off x="6499791" y="291705"/>
              <a:ext cx="92196" cy="90445"/>
            </a:xfrm>
            <a:custGeom>
              <a:rect b="b" l="l" r="r" t="t"/>
              <a:pathLst>
                <a:path extrusionOk="0" h="1552" w="1582">
                  <a:moveTo>
                    <a:pt x="693" y="1"/>
                  </a:moveTo>
                  <a:cubicBezTo>
                    <a:pt x="395" y="1"/>
                    <a:pt x="1" y="917"/>
                    <a:pt x="1" y="917"/>
                  </a:cubicBezTo>
                  <a:cubicBezTo>
                    <a:pt x="1" y="917"/>
                    <a:pt x="59" y="1532"/>
                    <a:pt x="235" y="1532"/>
                  </a:cubicBezTo>
                  <a:cubicBezTo>
                    <a:pt x="311" y="1532"/>
                    <a:pt x="559" y="1552"/>
                    <a:pt x="820" y="1552"/>
                  </a:cubicBezTo>
                  <a:cubicBezTo>
                    <a:pt x="1187" y="1552"/>
                    <a:pt x="1581" y="1512"/>
                    <a:pt x="1560" y="1319"/>
                  </a:cubicBezTo>
                  <a:cubicBezTo>
                    <a:pt x="1543" y="1136"/>
                    <a:pt x="1319" y="1096"/>
                    <a:pt x="1123" y="1096"/>
                  </a:cubicBezTo>
                  <a:cubicBezTo>
                    <a:pt x="967" y="1096"/>
                    <a:pt x="828" y="1122"/>
                    <a:pt x="828" y="1122"/>
                  </a:cubicBezTo>
                  <a:cubicBezTo>
                    <a:pt x="828" y="1122"/>
                    <a:pt x="1450" y="909"/>
                    <a:pt x="1318" y="646"/>
                  </a:cubicBezTo>
                  <a:cubicBezTo>
                    <a:pt x="1282" y="567"/>
                    <a:pt x="1207" y="539"/>
                    <a:pt x="1119" y="539"/>
                  </a:cubicBezTo>
                  <a:cubicBezTo>
                    <a:pt x="906" y="539"/>
                    <a:pt x="615" y="704"/>
                    <a:pt x="615" y="704"/>
                  </a:cubicBezTo>
                  <a:cubicBezTo>
                    <a:pt x="615" y="704"/>
                    <a:pt x="1011" y="31"/>
                    <a:pt x="711" y="2"/>
                  </a:cubicBezTo>
                  <a:cubicBezTo>
                    <a:pt x="705" y="1"/>
                    <a:pt x="699" y="1"/>
                    <a:pt x="6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3" name="Google Shape;1933;p24"/>
            <p:cNvSpPr/>
            <p:nvPr/>
          </p:nvSpPr>
          <p:spPr>
            <a:xfrm rot="3599942">
              <a:off x="6492628" y="313523"/>
              <a:ext cx="52509" cy="24359"/>
            </a:xfrm>
            <a:custGeom>
              <a:rect b="b" l="l" r="r" t="t"/>
              <a:pathLst>
                <a:path extrusionOk="0" fill="none" h="418" w="901">
                  <a:moveTo>
                    <a:pt x="900" y="1"/>
                  </a:moveTo>
                  <a:lnTo>
                    <a:pt x="0" y="418"/>
                  </a:ln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4" name="Google Shape;1934;p24"/>
            <p:cNvSpPr/>
            <p:nvPr/>
          </p:nvSpPr>
          <p:spPr>
            <a:xfrm rot="3599942">
              <a:off x="6514116" y="293057"/>
              <a:ext cx="25235" cy="34558"/>
            </a:xfrm>
            <a:custGeom>
              <a:rect b="b" l="l" r="r" t="t"/>
              <a:pathLst>
                <a:path extrusionOk="0" fill="none" h="593" w="433">
                  <a:moveTo>
                    <a:pt x="432" y="0"/>
                  </a:moveTo>
                  <a:lnTo>
                    <a:pt x="0" y="593"/>
                  </a:ln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5" name="Google Shape;1935;p24"/>
            <p:cNvSpPr/>
            <p:nvPr/>
          </p:nvSpPr>
          <p:spPr>
            <a:xfrm rot="3599942">
              <a:off x="6491018" y="338546"/>
              <a:ext cx="36307" cy="2214"/>
            </a:xfrm>
            <a:custGeom>
              <a:rect b="b" l="l" r="r" t="t"/>
              <a:pathLst>
                <a:path extrusionOk="0" fill="none" h="38" w="623">
                  <a:moveTo>
                    <a:pt x="623" y="1"/>
                  </a:moveTo>
                  <a:lnTo>
                    <a:pt x="1" y="37"/>
                  </a:ln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6" name="Google Shape;1936;p24"/>
            <p:cNvSpPr/>
            <p:nvPr/>
          </p:nvSpPr>
          <p:spPr>
            <a:xfrm rot="3599942">
              <a:off x="6269922" y="146795"/>
              <a:ext cx="92313" cy="90852"/>
            </a:xfrm>
            <a:custGeom>
              <a:rect b="b" l="l" r="r" t="t"/>
              <a:pathLst>
                <a:path extrusionOk="0" h="1559" w="1584">
                  <a:moveTo>
                    <a:pt x="762" y="0"/>
                  </a:moveTo>
                  <a:cubicBezTo>
                    <a:pt x="396" y="0"/>
                    <a:pt x="0" y="40"/>
                    <a:pt x="17" y="233"/>
                  </a:cubicBezTo>
                  <a:cubicBezTo>
                    <a:pt x="38" y="416"/>
                    <a:pt x="264" y="456"/>
                    <a:pt x="460" y="456"/>
                  </a:cubicBezTo>
                  <a:cubicBezTo>
                    <a:pt x="618" y="456"/>
                    <a:pt x="757" y="430"/>
                    <a:pt x="757" y="430"/>
                  </a:cubicBezTo>
                  <a:lnTo>
                    <a:pt x="757" y="430"/>
                  </a:lnTo>
                  <a:cubicBezTo>
                    <a:pt x="757" y="430"/>
                    <a:pt x="135" y="642"/>
                    <a:pt x="259" y="913"/>
                  </a:cubicBezTo>
                  <a:cubicBezTo>
                    <a:pt x="297" y="989"/>
                    <a:pt x="371" y="1015"/>
                    <a:pt x="457" y="1015"/>
                  </a:cubicBezTo>
                  <a:cubicBezTo>
                    <a:pt x="674" y="1015"/>
                    <a:pt x="969" y="847"/>
                    <a:pt x="969" y="847"/>
                  </a:cubicBezTo>
                  <a:lnTo>
                    <a:pt x="969" y="847"/>
                  </a:lnTo>
                  <a:cubicBezTo>
                    <a:pt x="969" y="847"/>
                    <a:pt x="574" y="1521"/>
                    <a:pt x="874" y="1557"/>
                  </a:cubicBezTo>
                  <a:cubicBezTo>
                    <a:pt x="878" y="1558"/>
                    <a:pt x="883" y="1558"/>
                    <a:pt x="887" y="1558"/>
                  </a:cubicBezTo>
                  <a:cubicBezTo>
                    <a:pt x="1186" y="1558"/>
                    <a:pt x="1584" y="635"/>
                    <a:pt x="1584" y="635"/>
                  </a:cubicBezTo>
                  <a:cubicBezTo>
                    <a:pt x="1584" y="635"/>
                    <a:pt x="1525" y="20"/>
                    <a:pt x="1342" y="20"/>
                  </a:cubicBezTo>
                  <a:cubicBezTo>
                    <a:pt x="1269" y="20"/>
                    <a:pt x="1023" y="0"/>
                    <a:pt x="76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7" name="Google Shape;1937;p24"/>
            <p:cNvSpPr/>
            <p:nvPr/>
          </p:nvSpPr>
          <p:spPr>
            <a:xfrm rot="3599942">
              <a:off x="6320240" y="193068"/>
              <a:ext cx="52509" cy="23951"/>
            </a:xfrm>
            <a:custGeom>
              <a:rect b="b" l="l" r="r" t="t"/>
              <a:pathLst>
                <a:path extrusionOk="0" fill="none" h="411" w="901">
                  <a:moveTo>
                    <a:pt x="0" y="410"/>
                  </a:moveTo>
                  <a:lnTo>
                    <a:pt x="901" y="1"/>
                  </a:ln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8" name="Google Shape;1938;p24"/>
            <p:cNvSpPr/>
            <p:nvPr/>
          </p:nvSpPr>
          <p:spPr>
            <a:xfrm rot="3599942">
              <a:off x="6325826" y="203219"/>
              <a:ext cx="25235" cy="34616"/>
            </a:xfrm>
            <a:custGeom>
              <a:rect b="b" l="l" r="r" t="t"/>
              <a:pathLst>
                <a:path extrusionOk="0" fill="none" h="594" w="433">
                  <a:moveTo>
                    <a:pt x="0" y="593"/>
                  </a:moveTo>
                  <a:lnTo>
                    <a:pt x="432" y="1"/>
                  </a:ln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9" name="Google Shape;1939;p24"/>
            <p:cNvSpPr/>
            <p:nvPr/>
          </p:nvSpPr>
          <p:spPr>
            <a:xfrm rot="3599942">
              <a:off x="6337806" y="190105"/>
              <a:ext cx="36366" cy="2156"/>
            </a:xfrm>
            <a:custGeom>
              <a:rect b="b" l="l" r="r" t="t"/>
              <a:pathLst>
                <a:path extrusionOk="0" fill="none" h="37" w="624">
                  <a:moveTo>
                    <a:pt x="1" y="37"/>
                  </a:moveTo>
                  <a:lnTo>
                    <a:pt x="623" y="0"/>
                  </a:ln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0" name="Google Shape;1940;p24"/>
            <p:cNvSpPr/>
            <p:nvPr/>
          </p:nvSpPr>
          <p:spPr>
            <a:xfrm rot="3599942">
              <a:off x="6318521" y="168190"/>
              <a:ext cx="224430" cy="196624"/>
            </a:xfrm>
            <a:custGeom>
              <a:rect b="b" l="l" r="r" t="t"/>
              <a:pathLst>
                <a:path extrusionOk="0" h="3374" w="3851">
                  <a:moveTo>
                    <a:pt x="1929" y="0"/>
                  </a:moveTo>
                  <a:cubicBezTo>
                    <a:pt x="1681" y="0"/>
                    <a:pt x="1430" y="55"/>
                    <a:pt x="1193" y="172"/>
                  </a:cubicBezTo>
                  <a:cubicBezTo>
                    <a:pt x="352" y="574"/>
                    <a:pt x="0" y="1584"/>
                    <a:pt x="410" y="2426"/>
                  </a:cubicBezTo>
                  <a:cubicBezTo>
                    <a:pt x="704" y="3024"/>
                    <a:pt x="1305" y="3373"/>
                    <a:pt x="1929" y="3373"/>
                  </a:cubicBezTo>
                  <a:cubicBezTo>
                    <a:pt x="2177" y="3373"/>
                    <a:pt x="2428" y="3318"/>
                    <a:pt x="2665" y="3202"/>
                  </a:cubicBezTo>
                  <a:cubicBezTo>
                    <a:pt x="3499" y="2799"/>
                    <a:pt x="3850" y="1789"/>
                    <a:pt x="3448" y="948"/>
                  </a:cubicBezTo>
                  <a:cubicBezTo>
                    <a:pt x="3154" y="350"/>
                    <a:pt x="2553" y="0"/>
                    <a:pt x="192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1" name="Google Shape;1941;p24"/>
            <p:cNvSpPr/>
            <p:nvPr/>
          </p:nvSpPr>
          <p:spPr>
            <a:xfrm rot="3599942">
              <a:off x="6343329" y="172606"/>
              <a:ext cx="34151" cy="79838"/>
            </a:xfrm>
            <a:custGeom>
              <a:rect b="b" l="l" r="r" t="t"/>
              <a:pathLst>
                <a:path extrusionOk="0" fill="none" h="1370" w="586">
                  <a:moveTo>
                    <a:pt x="586" y="1369"/>
                  </a:moveTo>
                  <a:cubicBezTo>
                    <a:pt x="417" y="1223"/>
                    <a:pt x="286" y="1047"/>
                    <a:pt x="183" y="842"/>
                  </a:cubicBezTo>
                  <a:cubicBezTo>
                    <a:pt x="51" y="571"/>
                    <a:pt x="0" y="279"/>
                    <a:pt x="15" y="0"/>
                  </a:cubicBez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2" name="Google Shape;1942;p24"/>
            <p:cNvSpPr/>
            <p:nvPr/>
          </p:nvSpPr>
          <p:spPr>
            <a:xfrm rot="3599942">
              <a:off x="6484444" y="278668"/>
              <a:ext cx="36774" cy="78556"/>
            </a:xfrm>
            <a:custGeom>
              <a:rect b="b" l="l" r="r" t="t"/>
              <a:pathLst>
                <a:path extrusionOk="0" fill="none" h="1348" w="631">
                  <a:moveTo>
                    <a:pt x="1" y="1"/>
                  </a:moveTo>
                  <a:cubicBezTo>
                    <a:pt x="184" y="147"/>
                    <a:pt x="338" y="338"/>
                    <a:pt x="455" y="565"/>
                  </a:cubicBezTo>
                  <a:cubicBezTo>
                    <a:pt x="572" y="821"/>
                    <a:pt x="630" y="1084"/>
                    <a:pt x="623" y="1348"/>
                  </a:cubicBez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943" name="Google Shape;1943;p24"/>
          <p:cNvGrpSpPr/>
          <p:nvPr/>
        </p:nvGrpSpPr>
        <p:grpSpPr>
          <a:xfrm flipH="1" rot="10800000">
            <a:off x="83537" y="1808207"/>
            <a:ext cx="504395" cy="383089"/>
            <a:chOff x="8053419" y="1138177"/>
            <a:chExt cx="504395" cy="383089"/>
          </a:xfrm>
        </p:grpSpPr>
        <p:sp>
          <p:nvSpPr>
            <p:cNvPr id="1944" name="Google Shape;1944;p24"/>
            <p:cNvSpPr/>
            <p:nvPr/>
          </p:nvSpPr>
          <p:spPr>
            <a:xfrm rot="4500031">
              <a:off x="8417802" y="1382714"/>
              <a:ext cx="130196" cy="120227"/>
            </a:xfrm>
            <a:custGeom>
              <a:rect b="b" l="l" r="r" t="t"/>
              <a:pathLst>
                <a:path extrusionOk="0" h="2002" w="2168">
                  <a:moveTo>
                    <a:pt x="511" y="1"/>
                  </a:moveTo>
                  <a:cubicBezTo>
                    <a:pt x="498" y="1"/>
                    <a:pt x="484" y="2"/>
                    <a:pt x="469" y="6"/>
                  </a:cubicBezTo>
                  <a:cubicBezTo>
                    <a:pt x="103" y="86"/>
                    <a:pt x="1" y="1367"/>
                    <a:pt x="1" y="1367"/>
                  </a:cubicBezTo>
                  <a:cubicBezTo>
                    <a:pt x="1" y="1367"/>
                    <a:pt x="285" y="2002"/>
                    <a:pt x="495" y="2002"/>
                  </a:cubicBezTo>
                  <a:cubicBezTo>
                    <a:pt x="506" y="2002"/>
                    <a:pt x="517" y="2000"/>
                    <a:pt x="528" y="1996"/>
                  </a:cubicBezTo>
                  <a:cubicBezTo>
                    <a:pt x="740" y="1923"/>
                    <a:pt x="2167" y="1587"/>
                    <a:pt x="1999" y="1213"/>
                  </a:cubicBezTo>
                  <a:cubicBezTo>
                    <a:pt x="1949" y="1102"/>
                    <a:pt x="1845" y="1063"/>
                    <a:pt x="1724" y="1063"/>
                  </a:cubicBezTo>
                  <a:cubicBezTo>
                    <a:pt x="1441" y="1063"/>
                    <a:pt x="1062" y="1279"/>
                    <a:pt x="1062" y="1279"/>
                  </a:cubicBezTo>
                  <a:cubicBezTo>
                    <a:pt x="1062" y="1279"/>
                    <a:pt x="1706" y="781"/>
                    <a:pt x="1443" y="518"/>
                  </a:cubicBezTo>
                  <a:cubicBezTo>
                    <a:pt x="1398" y="472"/>
                    <a:pt x="1344" y="453"/>
                    <a:pt x="1286" y="453"/>
                  </a:cubicBezTo>
                  <a:cubicBezTo>
                    <a:pt x="1011" y="453"/>
                    <a:pt x="638" y="877"/>
                    <a:pt x="638" y="877"/>
                  </a:cubicBezTo>
                  <a:cubicBezTo>
                    <a:pt x="638" y="877"/>
                    <a:pt x="819" y="1"/>
                    <a:pt x="51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5" name="Google Shape;1945;p24"/>
            <p:cNvSpPr/>
            <p:nvPr/>
          </p:nvSpPr>
          <p:spPr>
            <a:xfrm rot="4500031">
              <a:off x="8435369" y="1396278"/>
              <a:ext cx="41797" cy="40476"/>
            </a:xfrm>
            <a:custGeom>
              <a:rect b="b" l="l" r="r" t="t"/>
              <a:pathLst>
                <a:path extrusionOk="0" fill="none" h="674" w="696">
                  <a:moveTo>
                    <a:pt x="696" y="0"/>
                  </a:moveTo>
                  <a:lnTo>
                    <a:pt x="0" y="673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6" name="Google Shape;1946;p24"/>
            <p:cNvSpPr/>
            <p:nvPr/>
          </p:nvSpPr>
          <p:spPr>
            <a:xfrm rot="4500031">
              <a:off x="8456903" y="1379878"/>
              <a:ext cx="12371" cy="40897"/>
            </a:xfrm>
            <a:custGeom>
              <a:rect b="b" l="l" r="r" t="t"/>
              <a:pathLst>
                <a:path extrusionOk="0" fill="none" h="681" w="206">
                  <a:moveTo>
                    <a:pt x="206" y="0"/>
                  </a:moveTo>
                  <a:lnTo>
                    <a:pt x="1" y="68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7" name="Google Shape;1947;p24"/>
            <p:cNvSpPr/>
            <p:nvPr/>
          </p:nvSpPr>
          <p:spPr>
            <a:xfrm rot="4500031">
              <a:off x="8430916" y="1423986"/>
              <a:ext cx="33930" cy="14113"/>
            </a:xfrm>
            <a:custGeom>
              <a:rect b="b" l="l" r="r" t="t"/>
              <a:pathLst>
                <a:path extrusionOk="0" fill="none" h="235" w="565">
                  <a:moveTo>
                    <a:pt x="564" y="0"/>
                  </a:moveTo>
                  <a:lnTo>
                    <a:pt x="1" y="234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8" name="Google Shape;1948;p24"/>
            <p:cNvSpPr/>
            <p:nvPr/>
          </p:nvSpPr>
          <p:spPr>
            <a:xfrm rot="4500031">
              <a:off x="8063228" y="1156494"/>
              <a:ext cx="130136" cy="120167"/>
            </a:xfrm>
            <a:custGeom>
              <a:rect b="b" l="l" r="r" t="t"/>
              <a:pathLst>
                <a:path extrusionOk="0" h="2001" w="2167">
                  <a:moveTo>
                    <a:pt x="1669" y="1"/>
                  </a:moveTo>
                  <a:cubicBezTo>
                    <a:pt x="1659" y="1"/>
                    <a:pt x="1649" y="2"/>
                    <a:pt x="1640" y="5"/>
                  </a:cubicBezTo>
                  <a:cubicBezTo>
                    <a:pt x="1427" y="78"/>
                    <a:pt x="0" y="415"/>
                    <a:pt x="169" y="788"/>
                  </a:cubicBezTo>
                  <a:cubicBezTo>
                    <a:pt x="219" y="897"/>
                    <a:pt x="322" y="935"/>
                    <a:pt x="442" y="935"/>
                  </a:cubicBezTo>
                  <a:cubicBezTo>
                    <a:pt x="726" y="935"/>
                    <a:pt x="1105" y="722"/>
                    <a:pt x="1105" y="722"/>
                  </a:cubicBezTo>
                  <a:lnTo>
                    <a:pt x="1105" y="722"/>
                  </a:lnTo>
                  <a:cubicBezTo>
                    <a:pt x="1105" y="722"/>
                    <a:pt x="461" y="1220"/>
                    <a:pt x="725" y="1483"/>
                  </a:cubicBezTo>
                  <a:cubicBezTo>
                    <a:pt x="770" y="1530"/>
                    <a:pt x="823" y="1549"/>
                    <a:pt x="881" y="1549"/>
                  </a:cubicBezTo>
                  <a:cubicBezTo>
                    <a:pt x="1156" y="1549"/>
                    <a:pt x="1530" y="1125"/>
                    <a:pt x="1530" y="1125"/>
                  </a:cubicBezTo>
                  <a:lnTo>
                    <a:pt x="1530" y="1125"/>
                  </a:lnTo>
                  <a:cubicBezTo>
                    <a:pt x="1530" y="1125"/>
                    <a:pt x="1348" y="2001"/>
                    <a:pt x="1656" y="2001"/>
                  </a:cubicBezTo>
                  <a:cubicBezTo>
                    <a:pt x="1670" y="2001"/>
                    <a:pt x="1683" y="1999"/>
                    <a:pt x="1698" y="1996"/>
                  </a:cubicBezTo>
                  <a:cubicBezTo>
                    <a:pt x="2064" y="1915"/>
                    <a:pt x="2167" y="634"/>
                    <a:pt x="2167" y="634"/>
                  </a:cubicBezTo>
                  <a:cubicBezTo>
                    <a:pt x="2167" y="634"/>
                    <a:pt x="1880" y="1"/>
                    <a:pt x="16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9" name="Google Shape;1949;p24"/>
            <p:cNvSpPr/>
            <p:nvPr/>
          </p:nvSpPr>
          <p:spPr>
            <a:xfrm rot="4500031">
              <a:off x="8142554" y="1222974"/>
              <a:ext cx="40957" cy="40897"/>
            </a:xfrm>
            <a:custGeom>
              <a:rect b="b" l="l" r="r" t="t"/>
              <a:pathLst>
                <a:path extrusionOk="0" fill="none" h="681" w="682">
                  <a:moveTo>
                    <a:pt x="1" y="681"/>
                  </a:moveTo>
                  <a:lnTo>
                    <a:pt x="682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0" name="Google Shape;1950;p24"/>
            <p:cNvSpPr/>
            <p:nvPr/>
          </p:nvSpPr>
          <p:spPr>
            <a:xfrm rot="4500031">
              <a:off x="8150881" y="1238807"/>
              <a:ext cx="11530" cy="41377"/>
            </a:xfrm>
            <a:custGeom>
              <a:rect b="b" l="l" r="r" t="t"/>
              <a:pathLst>
                <a:path extrusionOk="0" fill="none" h="689" w="192">
                  <a:moveTo>
                    <a:pt x="1" y="689"/>
                  </a:moveTo>
                  <a:lnTo>
                    <a:pt x="191" y="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1" name="Google Shape;1951;p24"/>
            <p:cNvSpPr/>
            <p:nvPr/>
          </p:nvSpPr>
          <p:spPr>
            <a:xfrm rot="4500031">
              <a:off x="8154610" y="1221427"/>
              <a:ext cx="33510" cy="14533"/>
            </a:xfrm>
            <a:custGeom>
              <a:rect b="b" l="l" r="r" t="t"/>
              <a:pathLst>
                <a:path extrusionOk="0" fill="none" h="242" w="558">
                  <a:moveTo>
                    <a:pt x="1" y="242"/>
                  </a:moveTo>
                  <a:lnTo>
                    <a:pt x="557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2" name="Google Shape;1952;p24"/>
            <p:cNvSpPr/>
            <p:nvPr/>
          </p:nvSpPr>
          <p:spPr>
            <a:xfrm rot="4500031">
              <a:off x="8168501" y="1200495"/>
              <a:ext cx="276127" cy="259732"/>
            </a:xfrm>
            <a:custGeom>
              <a:rect b="b" l="l" r="r" t="t"/>
              <a:pathLst>
                <a:path extrusionOk="0" h="4325" w="4598">
                  <a:moveTo>
                    <a:pt x="3243" y="0"/>
                  </a:moveTo>
                  <a:cubicBezTo>
                    <a:pt x="2932" y="0"/>
                    <a:pt x="2622" y="117"/>
                    <a:pt x="2387" y="353"/>
                  </a:cubicBezTo>
                  <a:lnTo>
                    <a:pt x="491" y="2226"/>
                  </a:lnTo>
                  <a:cubicBezTo>
                    <a:pt x="8" y="2702"/>
                    <a:pt x="1" y="3478"/>
                    <a:pt x="476" y="3961"/>
                  </a:cubicBezTo>
                  <a:cubicBezTo>
                    <a:pt x="715" y="4204"/>
                    <a:pt x="1029" y="4324"/>
                    <a:pt x="1345" y="4324"/>
                  </a:cubicBezTo>
                  <a:cubicBezTo>
                    <a:pt x="1657" y="4324"/>
                    <a:pt x="1970" y="4205"/>
                    <a:pt x="2211" y="3968"/>
                  </a:cubicBezTo>
                  <a:lnTo>
                    <a:pt x="4107" y="2102"/>
                  </a:lnTo>
                  <a:cubicBezTo>
                    <a:pt x="4590" y="1626"/>
                    <a:pt x="4597" y="850"/>
                    <a:pt x="4121" y="367"/>
                  </a:cubicBezTo>
                  <a:cubicBezTo>
                    <a:pt x="3881" y="123"/>
                    <a:pt x="3562" y="0"/>
                    <a:pt x="324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3" name="Google Shape;1953;p24"/>
            <p:cNvSpPr/>
            <p:nvPr/>
          </p:nvSpPr>
          <p:spPr>
            <a:xfrm rot="4500031">
              <a:off x="8182795" y="1268806"/>
              <a:ext cx="78310" cy="78310"/>
            </a:xfrm>
            <a:custGeom>
              <a:rect b="b" l="l" r="r" t="t"/>
              <a:pathLst>
                <a:path extrusionOk="0" fill="none" h="1304" w="1304">
                  <a:moveTo>
                    <a:pt x="1069" y="1076"/>
                  </a:moveTo>
                  <a:cubicBezTo>
                    <a:pt x="835" y="1303"/>
                    <a:pt x="462" y="1303"/>
                    <a:pt x="235" y="1069"/>
                  </a:cubicBezTo>
                  <a:cubicBezTo>
                    <a:pt x="1" y="835"/>
                    <a:pt x="8" y="462"/>
                    <a:pt x="235" y="235"/>
                  </a:cubicBezTo>
                  <a:cubicBezTo>
                    <a:pt x="469" y="0"/>
                    <a:pt x="843" y="8"/>
                    <a:pt x="1077" y="235"/>
                  </a:cubicBezTo>
                  <a:cubicBezTo>
                    <a:pt x="1304" y="469"/>
                    <a:pt x="1304" y="842"/>
                    <a:pt x="1069" y="1076"/>
                  </a:cubicBezTo>
                  <a:close/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4" name="Google Shape;1954;p24"/>
            <p:cNvSpPr/>
            <p:nvPr/>
          </p:nvSpPr>
          <p:spPr>
            <a:xfrm rot="4500031">
              <a:off x="8299905" y="1245805"/>
              <a:ext cx="70863" cy="70383"/>
            </a:xfrm>
            <a:custGeom>
              <a:rect b="b" l="l" r="r" t="t"/>
              <a:pathLst>
                <a:path extrusionOk="0" fill="none" h="1172" w="1180">
                  <a:moveTo>
                    <a:pt x="1" y="784"/>
                  </a:moveTo>
                  <a:cubicBezTo>
                    <a:pt x="30" y="842"/>
                    <a:pt x="59" y="894"/>
                    <a:pt x="111" y="938"/>
                  </a:cubicBezTo>
                  <a:cubicBezTo>
                    <a:pt x="338" y="1172"/>
                    <a:pt x="711" y="1172"/>
                    <a:pt x="945" y="945"/>
                  </a:cubicBezTo>
                  <a:cubicBezTo>
                    <a:pt x="1179" y="718"/>
                    <a:pt x="1179" y="337"/>
                    <a:pt x="952" y="110"/>
                  </a:cubicBezTo>
                  <a:cubicBezTo>
                    <a:pt x="901" y="59"/>
                    <a:pt x="850" y="23"/>
                    <a:pt x="791" y="1"/>
                  </a:cubicBez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5" name="Google Shape;1955;p24"/>
            <p:cNvSpPr/>
            <p:nvPr/>
          </p:nvSpPr>
          <p:spPr>
            <a:xfrm rot="4500031">
              <a:off x="8404312" y="1361587"/>
              <a:ext cx="60294" cy="38735"/>
            </a:xfrm>
            <a:custGeom>
              <a:rect b="b" l="l" r="r" t="t"/>
              <a:pathLst>
                <a:path extrusionOk="0" fill="none" h="645" w="1004">
                  <a:moveTo>
                    <a:pt x="1" y="0"/>
                  </a:moveTo>
                  <a:cubicBezTo>
                    <a:pt x="1" y="147"/>
                    <a:pt x="59" y="293"/>
                    <a:pt x="169" y="410"/>
                  </a:cubicBezTo>
                  <a:cubicBezTo>
                    <a:pt x="396" y="644"/>
                    <a:pt x="769" y="644"/>
                    <a:pt x="1003" y="418"/>
                  </a:cubicBez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6" name="Google Shape;1956;p24"/>
            <p:cNvSpPr/>
            <p:nvPr/>
          </p:nvSpPr>
          <p:spPr>
            <a:xfrm rot="4500031">
              <a:off x="8296183" y="1369418"/>
              <a:ext cx="73025" cy="73506"/>
            </a:xfrm>
            <a:custGeom>
              <a:rect b="b" l="l" r="r" t="t"/>
              <a:pathLst>
                <a:path extrusionOk="0" fill="none" h="1224" w="1216">
                  <a:moveTo>
                    <a:pt x="1216" y="484"/>
                  </a:moveTo>
                  <a:cubicBezTo>
                    <a:pt x="1186" y="396"/>
                    <a:pt x="1142" y="308"/>
                    <a:pt x="1069" y="235"/>
                  </a:cubicBezTo>
                  <a:cubicBezTo>
                    <a:pt x="842" y="1"/>
                    <a:pt x="469" y="1"/>
                    <a:pt x="235" y="228"/>
                  </a:cubicBezTo>
                  <a:cubicBezTo>
                    <a:pt x="0" y="455"/>
                    <a:pt x="0" y="835"/>
                    <a:pt x="227" y="1062"/>
                  </a:cubicBezTo>
                  <a:cubicBezTo>
                    <a:pt x="308" y="1143"/>
                    <a:pt x="403" y="1194"/>
                    <a:pt x="498" y="1223"/>
                  </a:cubicBez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7" name="Google Shape;1957;p24"/>
            <p:cNvSpPr/>
            <p:nvPr/>
          </p:nvSpPr>
          <p:spPr>
            <a:xfrm rot="4500031">
              <a:off x="8156437" y="1227277"/>
              <a:ext cx="62456" cy="65098"/>
            </a:xfrm>
            <a:custGeom>
              <a:rect b="b" l="l" r="r" t="t"/>
              <a:pathLst>
                <a:path extrusionOk="0" fill="none" h="1084" w="1040">
                  <a:moveTo>
                    <a:pt x="1040" y="1084"/>
                  </a:moveTo>
                  <a:cubicBezTo>
                    <a:pt x="783" y="1047"/>
                    <a:pt x="542" y="930"/>
                    <a:pt x="344" y="732"/>
                  </a:cubicBezTo>
                  <a:lnTo>
                    <a:pt x="344" y="732"/>
                  </a:lnTo>
                  <a:cubicBezTo>
                    <a:pt x="139" y="527"/>
                    <a:pt x="30" y="264"/>
                    <a:pt x="0" y="0"/>
                  </a:cubicBez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8" name="Google Shape;1958;p24"/>
            <p:cNvSpPr/>
            <p:nvPr/>
          </p:nvSpPr>
          <p:spPr>
            <a:xfrm rot="4500031">
              <a:off x="8396998" y="1369528"/>
              <a:ext cx="62456" cy="59393"/>
            </a:xfrm>
            <a:custGeom>
              <a:rect b="b" l="l" r="r" t="t"/>
              <a:pathLst>
                <a:path extrusionOk="0" fill="none" h="989" w="1040">
                  <a:moveTo>
                    <a:pt x="0" y="1"/>
                  </a:moveTo>
                  <a:cubicBezTo>
                    <a:pt x="257" y="37"/>
                    <a:pt x="505" y="154"/>
                    <a:pt x="703" y="359"/>
                  </a:cubicBezTo>
                  <a:lnTo>
                    <a:pt x="703" y="359"/>
                  </a:lnTo>
                  <a:cubicBezTo>
                    <a:pt x="886" y="535"/>
                    <a:pt x="996" y="762"/>
                    <a:pt x="1040" y="989"/>
                  </a:cubicBez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959" name="Google Shape;1959;p24"/>
          <p:cNvGrpSpPr/>
          <p:nvPr/>
        </p:nvGrpSpPr>
        <p:grpSpPr>
          <a:xfrm flipH="1" rot="-5050112">
            <a:off x="6695545" y="4798207"/>
            <a:ext cx="446655" cy="401314"/>
            <a:chOff x="4625558" y="-87319"/>
            <a:chExt cx="446666" cy="401324"/>
          </a:xfrm>
        </p:grpSpPr>
        <p:sp>
          <p:nvSpPr>
            <p:cNvPr id="1960" name="Google Shape;1960;p24"/>
            <p:cNvSpPr/>
            <p:nvPr/>
          </p:nvSpPr>
          <p:spPr>
            <a:xfrm rot="53098">
              <a:off x="4941110" y="-86320"/>
              <a:ext cx="130193" cy="120224"/>
            </a:xfrm>
            <a:custGeom>
              <a:rect b="b" l="l" r="r" t="t"/>
              <a:pathLst>
                <a:path extrusionOk="0" h="2002" w="2168">
                  <a:moveTo>
                    <a:pt x="511" y="1"/>
                  </a:moveTo>
                  <a:cubicBezTo>
                    <a:pt x="498" y="1"/>
                    <a:pt x="484" y="2"/>
                    <a:pt x="469" y="6"/>
                  </a:cubicBezTo>
                  <a:cubicBezTo>
                    <a:pt x="103" y="86"/>
                    <a:pt x="1" y="1367"/>
                    <a:pt x="1" y="1367"/>
                  </a:cubicBezTo>
                  <a:cubicBezTo>
                    <a:pt x="1" y="1367"/>
                    <a:pt x="285" y="2002"/>
                    <a:pt x="495" y="2002"/>
                  </a:cubicBezTo>
                  <a:cubicBezTo>
                    <a:pt x="506" y="2002"/>
                    <a:pt x="517" y="2000"/>
                    <a:pt x="528" y="1996"/>
                  </a:cubicBezTo>
                  <a:cubicBezTo>
                    <a:pt x="740" y="1923"/>
                    <a:pt x="2167" y="1587"/>
                    <a:pt x="1999" y="1213"/>
                  </a:cubicBezTo>
                  <a:cubicBezTo>
                    <a:pt x="1949" y="1102"/>
                    <a:pt x="1845" y="1063"/>
                    <a:pt x="1724" y="1063"/>
                  </a:cubicBezTo>
                  <a:cubicBezTo>
                    <a:pt x="1441" y="1063"/>
                    <a:pt x="1062" y="1279"/>
                    <a:pt x="1062" y="1279"/>
                  </a:cubicBezTo>
                  <a:cubicBezTo>
                    <a:pt x="1062" y="1279"/>
                    <a:pt x="1706" y="781"/>
                    <a:pt x="1443" y="518"/>
                  </a:cubicBezTo>
                  <a:cubicBezTo>
                    <a:pt x="1398" y="472"/>
                    <a:pt x="1344" y="453"/>
                    <a:pt x="1286" y="453"/>
                  </a:cubicBezTo>
                  <a:cubicBezTo>
                    <a:pt x="1011" y="453"/>
                    <a:pt x="638" y="877"/>
                    <a:pt x="638" y="877"/>
                  </a:cubicBezTo>
                  <a:cubicBezTo>
                    <a:pt x="638" y="877"/>
                    <a:pt x="819" y="1"/>
                    <a:pt x="5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1" name="Google Shape;1961;p24"/>
            <p:cNvSpPr/>
            <p:nvPr/>
          </p:nvSpPr>
          <p:spPr>
            <a:xfrm rot="53098">
              <a:off x="4952713" y="-28031"/>
              <a:ext cx="41796" cy="40475"/>
            </a:xfrm>
            <a:custGeom>
              <a:rect b="b" l="l" r="r" t="t"/>
              <a:pathLst>
                <a:path extrusionOk="0" fill="none" h="674" w="696">
                  <a:moveTo>
                    <a:pt x="696" y="0"/>
                  </a:moveTo>
                  <a:lnTo>
                    <a:pt x="0" y="673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2" name="Google Shape;1962;p24"/>
            <p:cNvSpPr/>
            <p:nvPr/>
          </p:nvSpPr>
          <p:spPr>
            <a:xfrm rot="53098">
              <a:off x="4953722" y="-39234"/>
              <a:ext cx="12371" cy="40896"/>
            </a:xfrm>
            <a:custGeom>
              <a:rect b="b" l="l" r="r" t="t"/>
              <a:pathLst>
                <a:path extrusionOk="0" fill="none" h="681" w="206">
                  <a:moveTo>
                    <a:pt x="206" y="0"/>
                  </a:moveTo>
                  <a:lnTo>
                    <a:pt x="1" y="68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3" name="Google Shape;1963;p24"/>
            <p:cNvSpPr/>
            <p:nvPr/>
          </p:nvSpPr>
          <p:spPr>
            <a:xfrm rot="53098">
              <a:off x="4968322" y="-2808"/>
              <a:ext cx="33929" cy="14112"/>
            </a:xfrm>
            <a:custGeom>
              <a:rect b="b" l="l" r="r" t="t"/>
              <a:pathLst>
                <a:path extrusionOk="0" fill="none" h="235" w="565">
                  <a:moveTo>
                    <a:pt x="564" y="0"/>
                  </a:moveTo>
                  <a:lnTo>
                    <a:pt x="1" y="234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4" name="Google Shape;1964;p24"/>
            <p:cNvSpPr/>
            <p:nvPr/>
          </p:nvSpPr>
          <p:spPr>
            <a:xfrm rot="53098">
              <a:off x="4626478" y="192843"/>
              <a:ext cx="130133" cy="120164"/>
            </a:xfrm>
            <a:custGeom>
              <a:rect b="b" l="l" r="r" t="t"/>
              <a:pathLst>
                <a:path extrusionOk="0" h="2001" w="2167">
                  <a:moveTo>
                    <a:pt x="1669" y="1"/>
                  </a:moveTo>
                  <a:cubicBezTo>
                    <a:pt x="1659" y="1"/>
                    <a:pt x="1649" y="2"/>
                    <a:pt x="1640" y="5"/>
                  </a:cubicBezTo>
                  <a:cubicBezTo>
                    <a:pt x="1427" y="78"/>
                    <a:pt x="0" y="415"/>
                    <a:pt x="169" y="788"/>
                  </a:cubicBezTo>
                  <a:cubicBezTo>
                    <a:pt x="219" y="897"/>
                    <a:pt x="322" y="935"/>
                    <a:pt x="442" y="935"/>
                  </a:cubicBezTo>
                  <a:cubicBezTo>
                    <a:pt x="726" y="935"/>
                    <a:pt x="1105" y="722"/>
                    <a:pt x="1105" y="722"/>
                  </a:cubicBezTo>
                  <a:lnTo>
                    <a:pt x="1105" y="722"/>
                  </a:lnTo>
                  <a:cubicBezTo>
                    <a:pt x="1105" y="722"/>
                    <a:pt x="461" y="1220"/>
                    <a:pt x="725" y="1483"/>
                  </a:cubicBezTo>
                  <a:cubicBezTo>
                    <a:pt x="770" y="1530"/>
                    <a:pt x="823" y="1549"/>
                    <a:pt x="881" y="1549"/>
                  </a:cubicBezTo>
                  <a:cubicBezTo>
                    <a:pt x="1156" y="1549"/>
                    <a:pt x="1530" y="1125"/>
                    <a:pt x="1530" y="1125"/>
                  </a:cubicBezTo>
                  <a:lnTo>
                    <a:pt x="1530" y="1125"/>
                  </a:lnTo>
                  <a:cubicBezTo>
                    <a:pt x="1530" y="1125"/>
                    <a:pt x="1348" y="2001"/>
                    <a:pt x="1656" y="2001"/>
                  </a:cubicBezTo>
                  <a:cubicBezTo>
                    <a:pt x="1670" y="2001"/>
                    <a:pt x="1683" y="1999"/>
                    <a:pt x="1698" y="1996"/>
                  </a:cubicBezTo>
                  <a:cubicBezTo>
                    <a:pt x="2064" y="1915"/>
                    <a:pt x="2167" y="634"/>
                    <a:pt x="2167" y="634"/>
                  </a:cubicBezTo>
                  <a:cubicBezTo>
                    <a:pt x="2167" y="634"/>
                    <a:pt x="1880" y="1"/>
                    <a:pt x="16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5" name="Google Shape;1965;p24"/>
            <p:cNvSpPr/>
            <p:nvPr/>
          </p:nvSpPr>
          <p:spPr>
            <a:xfrm rot="53098">
              <a:off x="4706393" y="206416"/>
              <a:ext cx="40956" cy="40896"/>
            </a:xfrm>
            <a:custGeom>
              <a:rect b="b" l="l" r="r" t="t"/>
              <a:pathLst>
                <a:path extrusionOk="0" fill="none" h="681" w="682">
                  <a:moveTo>
                    <a:pt x="1" y="681"/>
                  </a:moveTo>
                  <a:lnTo>
                    <a:pt x="682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6" name="Google Shape;1966;p24"/>
            <p:cNvSpPr/>
            <p:nvPr/>
          </p:nvSpPr>
          <p:spPr>
            <a:xfrm rot="53098">
              <a:off x="4734817" y="216717"/>
              <a:ext cx="11530" cy="41376"/>
            </a:xfrm>
            <a:custGeom>
              <a:rect b="b" l="l" r="r" t="t"/>
              <a:pathLst>
                <a:path extrusionOk="0" fill="none" h="689" w="192">
                  <a:moveTo>
                    <a:pt x="1" y="689"/>
                  </a:moveTo>
                  <a:lnTo>
                    <a:pt x="191" y="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7" name="Google Shape;1967;p24"/>
            <p:cNvSpPr/>
            <p:nvPr/>
          </p:nvSpPr>
          <p:spPr>
            <a:xfrm rot="53098">
              <a:off x="4698231" y="207552"/>
              <a:ext cx="33509" cy="14533"/>
            </a:xfrm>
            <a:custGeom>
              <a:rect b="b" l="l" r="r" t="t"/>
              <a:pathLst>
                <a:path extrusionOk="0" fill="none" h="242" w="558">
                  <a:moveTo>
                    <a:pt x="1" y="242"/>
                  </a:moveTo>
                  <a:lnTo>
                    <a:pt x="557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8" name="Google Shape;1968;p24"/>
            <p:cNvSpPr/>
            <p:nvPr/>
          </p:nvSpPr>
          <p:spPr>
            <a:xfrm rot="53098">
              <a:off x="4711712" y="-17255"/>
              <a:ext cx="276120" cy="259726"/>
            </a:xfrm>
            <a:custGeom>
              <a:rect b="b" l="l" r="r" t="t"/>
              <a:pathLst>
                <a:path extrusionOk="0" h="4325" w="4598">
                  <a:moveTo>
                    <a:pt x="3243" y="0"/>
                  </a:moveTo>
                  <a:cubicBezTo>
                    <a:pt x="2932" y="0"/>
                    <a:pt x="2622" y="117"/>
                    <a:pt x="2387" y="353"/>
                  </a:cubicBezTo>
                  <a:lnTo>
                    <a:pt x="491" y="2226"/>
                  </a:lnTo>
                  <a:cubicBezTo>
                    <a:pt x="8" y="2702"/>
                    <a:pt x="1" y="3478"/>
                    <a:pt x="476" y="3961"/>
                  </a:cubicBezTo>
                  <a:cubicBezTo>
                    <a:pt x="715" y="4204"/>
                    <a:pt x="1029" y="4324"/>
                    <a:pt x="1345" y="4324"/>
                  </a:cubicBezTo>
                  <a:cubicBezTo>
                    <a:pt x="1657" y="4324"/>
                    <a:pt x="1970" y="4205"/>
                    <a:pt x="2211" y="3968"/>
                  </a:cubicBezTo>
                  <a:lnTo>
                    <a:pt x="4107" y="2102"/>
                  </a:lnTo>
                  <a:cubicBezTo>
                    <a:pt x="4590" y="1626"/>
                    <a:pt x="4597" y="850"/>
                    <a:pt x="4121" y="367"/>
                  </a:cubicBezTo>
                  <a:cubicBezTo>
                    <a:pt x="3881" y="123"/>
                    <a:pt x="3562" y="0"/>
                    <a:pt x="32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9" name="Google Shape;1969;p24"/>
            <p:cNvSpPr/>
            <p:nvPr/>
          </p:nvSpPr>
          <p:spPr>
            <a:xfrm rot="53098">
              <a:off x="4765915" y="148707"/>
              <a:ext cx="78308" cy="78308"/>
            </a:xfrm>
            <a:custGeom>
              <a:rect b="b" l="l" r="r" t="t"/>
              <a:pathLst>
                <a:path extrusionOk="0" fill="none" h="1304" w="1304">
                  <a:moveTo>
                    <a:pt x="1069" y="1076"/>
                  </a:moveTo>
                  <a:cubicBezTo>
                    <a:pt x="835" y="1303"/>
                    <a:pt x="462" y="1303"/>
                    <a:pt x="235" y="1069"/>
                  </a:cubicBezTo>
                  <a:cubicBezTo>
                    <a:pt x="1" y="835"/>
                    <a:pt x="8" y="462"/>
                    <a:pt x="235" y="235"/>
                  </a:cubicBezTo>
                  <a:cubicBezTo>
                    <a:pt x="469" y="0"/>
                    <a:pt x="843" y="8"/>
                    <a:pt x="1077" y="235"/>
                  </a:cubicBezTo>
                  <a:cubicBezTo>
                    <a:pt x="1304" y="469"/>
                    <a:pt x="1304" y="842"/>
                    <a:pt x="1069" y="1076"/>
                  </a:cubicBezTo>
                  <a:close/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0" name="Google Shape;1970;p24"/>
            <p:cNvSpPr/>
            <p:nvPr/>
          </p:nvSpPr>
          <p:spPr>
            <a:xfrm rot="53098">
              <a:off x="4774738" y="36235"/>
              <a:ext cx="70862" cy="70381"/>
            </a:xfrm>
            <a:custGeom>
              <a:rect b="b" l="l" r="r" t="t"/>
              <a:pathLst>
                <a:path extrusionOk="0" fill="none" h="1172" w="1180">
                  <a:moveTo>
                    <a:pt x="1" y="784"/>
                  </a:moveTo>
                  <a:cubicBezTo>
                    <a:pt x="30" y="842"/>
                    <a:pt x="59" y="894"/>
                    <a:pt x="111" y="938"/>
                  </a:cubicBezTo>
                  <a:cubicBezTo>
                    <a:pt x="338" y="1172"/>
                    <a:pt x="711" y="1172"/>
                    <a:pt x="945" y="945"/>
                  </a:cubicBezTo>
                  <a:cubicBezTo>
                    <a:pt x="1179" y="718"/>
                    <a:pt x="1179" y="337"/>
                    <a:pt x="952" y="110"/>
                  </a:cubicBezTo>
                  <a:cubicBezTo>
                    <a:pt x="901" y="59"/>
                    <a:pt x="850" y="23"/>
                    <a:pt x="791" y="1"/>
                  </a:cubicBez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1" name="Google Shape;1971;p24"/>
            <p:cNvSpPr/>
            <p:nvPr/>
          </p:nvSpPr>
          <p:spPr>
            <a:xfrm rot="53098">
              <a:off x="4903292" y="-15918"/>
              <a:ext cx="60292" cy="38734"/>
            </a:xfrm>
            <a:custGeom>
              <a:rect b="b" l="l" r="r" t="t"/>
              <a:pathLst>
                <a:path extrusionOk="0" fill="none" h="645" w="1004">
                  <a:moveTo>
                    <a:pt x="1" y="0"/>
                  </a:moveTo>
                  <a:cubicBezTo>
                    <a:pt x="1" y="147"/>
                    <a:pt x="59" y="293"/>
                    <a:pt x="169" y="410"/>
                  </a:cubicBezTo>
                  <a:cubicBezTo>
                    <a:pt x="396" y="644"/>
                    <a:pt x="769" y="644"/>
                    <a:pt x="1003" y="418"/>
                  </a:cubicBez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2" name="Google Shape;1972;p24"/>
            <p:cNvSpPr/>
            <p:nvPr/>
          </p:nvSpPr>
          <p:spPr>
            <a:xfrm rot="53098">
              <a:off x="4893328" y="71474"/>
              <a:ext cx="73023" cy="73504"/>
            </a:xfrm>
            <a:custGeom>
              <a:rect b="b" l="l" r="r" t="t"/>
              <a:pathLst>
                <a:path extrusionOk="0" fill="none" h="1224" w="1216">
                  <a:moveTo>
                    <a:pt x="1216" y="484"/>
                  </a:moveTo>
                  <a:cubicBezTo>
                    <a:pt x="1186" y="396"/>
                    <a:pt x="1142" y="308"/>
                    <a:pt x="1069" y="235"/>
                  </a:cubicBezTo>
                  <a:cubicBezTo>
                    <a:pt x="842" y="1"/>
                    <a:pt x="469" y="1"/>
                    <a:pt x="235" y="228"/>
                  </a:cubicBezTo>
                  <a:cubicBezTo>
                    <a:pt x="0" y="455"/>
                    <a:pt x="0" y="835"/>
                    <a:pt x="227" y="1062"/>
                  </a:cubicBezTo>
                  <a:cubicBezTo>
                    <a:pt x="308" y="1143"/>
                    <a:pt x="403" y="1194"/>
                    <a:pt x="498" y="1223"/>
                  </a:cubicBez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3" name="Google Shape;1973;p24"/>
            <p:cNvSpPr/>
            <p:nvPr/>
          </p:nvSpPr>
          <p:spPr>
            <a:xfrm rot="53098">
              <a:off x="4718162" y="175114"/>
              <a:ext cx="62454" cy="65097"/>
            </a:xfrm>
            <a:custGeom>
              <a:rect b="b" l="l" r="r" t="t"/>
              <a:pathLst>
                <a:path extrusionOk="0" fill="none" h="1084" w="1040">
                  <a:moveTo>
                    <a:pt x="1040" y="1084"/>
                  </a:moveTo>
                  <a:cubicBezTo>
                    <a:pt x="783" y="1047"/>
                    <a:pt x="542" y="930"/>
                    <a:pt x="344" y="732"/>
                  </a:cubicBezTo>
                  <a:lnTo>
                    <a:pt x="344" y="732"/>
                  </a:lnTo>
                  <a:cubicBezTo>
                    <a:pt x="139" y="527"/>
                    <a:pt x="30" y="264"/>
                    <a:pt x="0" y="0"/>
                  </a:cubicBez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4" name="Google Shape;1974;p24"/>
            <p:cNvSpPr/>
            <p:nvPr/>
          </p:nvSpPr>
          <p:spPr>
            <a:xfrm rot="53098">
              <a:off x="4918077" y="-15252"/>
              <a:ext cx="62454" cy="59392"/>
            </a:xfrm>
            <a:custGeom>
              <a:rect b="b" l="l" r="r" t="t"/>
              <a:pathLst>
                <a:path extrusionOk="0" fill="none" h="989" w="1040">
                  <a:moveTo>
                    <a:pt x="0" y="1"/>
                  </a:moveTo>
                  <a:cubicBezTo>
                    <a:pt x="257" y="37"/>
                    <a:pt x="505" y="154"/>
                    <a:pt x="703" y="359"/>
                  </a:cubicBezTo>
                  <a:lnTo>
                    <a:pt x="703" y="359"/>
                  </a:lnTo>
                  <a:cubicBezTo>
                    <a:pt x="886" y="535"/>
                    <a:pt x="996" y="762"/>
                    <a:pt x="1040" y="989"/>
                  </a:cubicBez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975" name="Google Shape;1975;p24"/>
          <p:cNvGrpSpPr/>
          <p:nvPr/>
        </p:nvGrpSpPr>
        <p:grpSpPr>
          <a:xfrm rot="3460218">
            <a:off x="283125" y="4573821"/>
            <a:ext cx="332495" cy="217323"/>
            <a:chOff x="8264512" y="1808204"/>
            <a:chExt cx="332489" cy="217319"/>
          </a:xfrm>
        </p:grpSpPr>
        <p:sp>
          <p:nvSpPr>
            <p:cNvPr id="1976" name="Google Shape;1976;p24"/>
            <p:cNvSpPr/>
            <p:nvPr/>
          </p:nvSpPr>
          <p:spPr>
            <a:xfrm>
              <a:off x="8504802" y="1808204"/>
              <a:ext cx="92199" cy="90447"/>
            </a:xfrm>
            <a:custGeom>
              <a:rect b="b" l="l" r="r" t="t"/>
              <a:pathLst>
                <a:path extrusionOk="0" h="1552" w="1582">
                  <a:moveTo>
                    <a:pt x="693" y="1"/>
                  </a:moveTo>
                  <a:cubicBezTo>
                    <a:pt x="395" y="1"/>
                    <a:pt x="1" y="917"/>
                    <a:pt x="1" y="917"/>
                  </a:cubicBezTo>
                  <a:cubicBezTo>
                    <a:pt x="1" y="917"/>
                    <a:pt x="59" y="1532"/>
                    <a:pt x="235" y="1532"/>
                  </a:cubicBezTo>
                  <a:cubicBezTo>
                    <a:pt x="311" y="1532"/>
                    <a:pt x="559" y="1552"/>
                    <a:pt x="820" y="1552"/>
                  </a:cubicBezTo>
                  <a:cubicBezTo>
                    <a:pt x="1187" y="1552"/>
                    <a:pt x="1581" y="1512"/>
                    <a:pt x="1560" y="1319"/>
                  </a:cubicBezTo>
                  <a:cubicBezTo>
                    <a:pt x="1543" y="1136"/>
                    <a:pt x="1319" y="1096"/>
                    <a:pt x="1123" y="1096"/>
                  </a:cubicBezTo>
                  <a:cubicBezTo>
                    <a:pt x="967" y="1096"/>
                    <a:pt x="828" y="1122"/>
                    <a:pt x="828" y="1122"/>
                  </a:cubicBezTo>
                  <a:cubicBezTo>
                    <a:pt x="828" y="1122"/>
                    <a:pt x="1450" y="909"/>
                    <a:pt x="1318" y="646"/>
                  </a:cubicBezTo>
                  <a:cubicBezTo>
                    <a:pt x="1282" y="567"/>
                    <a:pt x="1207" y="539"/>
                    <a:pt x="1119" y="539"/>
                  </a:cubicBezTo>
                  <a:cubicBezTo>
                    <a:pt x="906" y="539"/>
                    <a:pt x="615" y="704"/>
                    <a:pt x="615" y="704"/>
                  </a:cubicBezTo>
                  <a:cubicBezTo>
                    <a:pt x="615" y="704"/>
                    <a:pt x="1011" y="31"/>
                    <a:pt x="711" y="2"/>
                  </a:cubicBezTo>
                  <a:cubicBezTo>
                    <a:pt x="705" y="1"/>
                    <a:pt x="699" y="1"/>
                    <a:pt x="6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7" name="Google Shape;1977;p24"/>
            <p:cNvSpPr/>
            <p:nvPr/>
          </p:nvSpPr>
          <p:spPr>
            <a:xfrm>
              <a:off x="8501422" y="1859023"/>
              <a:ext cx="52510" cy="24360"/>
            </a:xfrm>
            <a:custGeom>
              <a:rect b="b" l="l" r="r" t="t"/>
              <a:pathLst>
                <a:path extrusionOk="0" fill="none" h="418" w="901">
                  <a:moveTo>
                    <a:pt x="900" y="1"/>
                  </a:moveTo>
                  <a:lnTo>
                    <a:pt x="0" y="418"/>
                  </a:ln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8" name="Google Shape;1978;p24"/>
            <p:cNvSpPr/>
            <p:nvPr/>
          </p:nvSpPr>
          <p:spPr>
            <a:xfrm>
              <a:off x="8505676" y="1839442"/>
              <a:ext cx="25235" cy="34559"/>
            </a:xfrm>
            <a:custGeom>
              <a:rect b="b" l="l" r="r" t="t"/>
              <a:pathLst>
                <a:path extrusionOk="0" fill="none" h="593" w="433">
                  <a:moveTo>
                    <a:pt x="432" y="0"/>
                  </a:moveTo>
                  <a:lnTo>
                    <a:pt x="0" y="593"/>
                  </a:ln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9" name="Google Shape;1979;p24"/>
            <p:cNvSpPr/>
            <p:nvPr/>
          </p:nvSpPr>
          <p:spPr>
            <a:xfrm>
              <a:off x="8516749" y="1885482"/>
              <a:ext cx="36308" cy="2215"/>
            </a:xfrm>
            <a:custGeom>
              <a:rect b="b" l="l" r="r" t="t"/>
              <a:pathLst>
                <a:path extrusionOk="0" fill="none" h="38" w="623">
                  <a:moveTo>
                    <a:pt x="623" y="1"/>
                  </a:moveTo>
                  <a:lnTo>
                    <a:pt x="1" y="37"/>
                  </a:ln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0" name="Google Shape;1980;p24"/>
            <p:cNvSpPr/>
            <p:nvPr/>
          </p:nvSpPr>
          <p:spPr>
            <a:xfrm>
              <a:off x="8264512" y="1934669"/>
              <a:ext cx="92316" cy="90855"/>
            </a:xfrm>
            <a:custGeom>
              <a:rect b="b" l="l" r="r" t="t"/>
              <a:pathLst>
                <a:path extrusionOk="0" h="1559" w="1584">
                  <a:moveTo>
                    <a:pt x="762" y="0"/>
                  </a:moveTo>
                  <a:cubicBezTo>
                    <a:pt x="396" y="0"/>
                    <a:pt x="0" y="40"/>
                    <a:pt x="17" y="233"/>
                  </a:cubicBezTo>
                  <a:cubicBezTo>
                    <a:pt x="38" y="416"/>
                    <a:pt x="264" y="456"/>
                    <a:pt x="460" y="456"/>
                  </a:cubicBezTo>
                  <a:cubicBezTo>
                    <a:pt x="618" y="456"/>
                    <a:pt x="757" y="430"/>
                    <a:pt x="757" y="430"/>
                  </a:cubicBezTo>
                  <a:lnTo>
                    <a:pt x="757" y="430"/>
                  </a:lnTo>
                  <a:cubicBezTo>
                    <a:pt x="757" y="430"/>
                    <a:pt x="135" y="642"/>
                    <a:pt x="259" y="913"/>
                  </a:cubicBezTo>
                  <a:cubicBezTo>
                    <a:pt x="297" y="989"/>
                    <a:pt x="371" y="1015"/>
                    <a:pt x="457" y="1015"/>
                  </a:cubicBezTo>
                  <a:cubicBezTo>
                    <a:pt x="674" y="1015"/>
                    <a:pt x="969" y="847"/>
                    <a:pt x="969" y="847"/>
                  </a:cubicBezTo>
                  <a:lnTo>
                    <a:pt x="969" y="847"/>
                  </a:lnTo>
                  <a:cubicBezTo>
                    <a:pt x="969" y="847"/>
                    <a:pt x="574" y="1521"/>
                    <a:pt x="874" y="1557"/>
                  </a:cubicBezTo>
                  <a:cubicBezTo>
                    <a:pt x="878" y="1558"/>
                    <a:pt x="883" y="1558"/>
                    <a:pt x="887" y="1558"/>
                  </a:cubicBezTo>
                  <a:cubicBezTo>
                    <a:pt x="1186" y="1558"/>
                    <a:pt x="1584" y="635"/>
                    <a:pt x="1584" y="635"/>
                  </a:cubicBezTo>
                  <a:cubicBezTo>
                    <a:pt x="1584" y="635"/>
                    <a:pt x="1525" y="20"/>
                    <a:pt x="1342" y="20"/>
                  </a:cubicBezTo>
                  <a:cubicBezTo>
                    <a:pt x="1269" y="20"/>
                    <a:pt x="1023" y="0"/>
                    <a:pt x="7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1" name="Google Shape;1981;p24"/>
            <p:cNvSpPr/>
            <p:nvPr/>
          </p:nvSpPr>
          <p:spPr>
            <a:xfrm>
              <a:off x="8310729" y="1948190"/>
              <a:ext cx="52510" cy="23952"/>
            </a:xfrm>
            <a:custGeom>
              <a:rect b="b" l="l" r="r" t="t"/>
              <a:pathLst>
                <a:path extrusionOk="0" fill="none" h="411" w="901">
                  <a:moveTo>
                    <a:pt x="0" y="410"/>
                  </a:moveTo>
                  <a:lnTo>
                    <a:pt x="901" y="1"/>
                  </a:ln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2" name="Google Shape;1982;p24"/>
            <p:cNvSpPr/>
            <p:nvPr/>
          </p:nvSpPr>
          <p:spPr>
            <a:xfrm>
              <a:off x="8333749" y="1957572"/>
              <a:ext cx="25235" cy="34617"/>
            </a:xfrm>
            <a:custGeom>
              <a:rect b="b" l="l" r="r" t="t"/>
              <a:pathLst>
                <a:path extrusionOk="0" fill="none" h="594" w="433">
                  <a:moveTo>
                    <a:pt x="0" y="593"/>
                  </a:moveTo>
                  <a:lnTo>
                    <a:pt x="432" y="1"/>
                  </a:ln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3" name="Google Shape;1983;p24"/>
            <p:cNvSpPr/>
            <p:nvPr/>
          </p:nvSpPr>
          <p:spPr>
            <a:xfrm>
              <a:off x="8311544" y="1943935"/>
              <a:ext cx="36367" cy="2156"/>
            </a:xfrm>
            <a:custGeom>
              <a:rect b="b" l="l" r="r" t="t"/>
              <a:pathLst>
                <a:path extrusionOk="0" fill="none" h="37" w="624">
                  <a:moveTo>
                    <a:pt x="1" y="37"/>
                  </a:moveTo>
                  <a:lnTo>
                    <a:pt x="623" y="0"/>
                  </a:ln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4" name="Google Shape;1984;p24"/>
            <p:cNvSpPr/>
            <p:nvPr/>
          </p:nvSpPr>
          <p:spPr>
            <a:xfrm>
              <a:off x="8320112" y="1819627"/>
              <a:ext cx="224436" cy="196628"/>
            </a:xfrm>
            <a:custGeom>
              <a:rect b="b" l="l" r="r" t="t"/>
              <a:pathLst>
                <a:path extrusionOk="0" h="3374" w="3851">
                  <a:moveTo>
                    <a:pt x="1929" y="0"/>
                  </a:moveTo>
                  <a:cubicBezTo>
                    <a:pt x="1681" y="0"/>
                    <a:pt x="1430" y="55"/>
                    <a:pt x="1193" y="172"/>
                  </a:cubicBezTo>
                  <a:cubicBezTo>
                    <a:pt x="352" y="574"/>
                    <a:pt x="0" y="1584"/>
                    <a:pt x="410" y="2426"/>
                  </a:cubicBezTo>
                  <a:cubicBezTo>
                    <a:pt x="704" y="3024"/>
                    <a:pt x="1305" y="3373"/>
                    <a:pt x="1929" y="3373"/>
                  </a:cubicBezTo>
                  <a:cubicBezTo>
                    <a:pt x="2177" y="3373"/>
                    <a:pt x="2428" y="3318"/>
                    <a:pt x="2665" y="3202"/>
                  </a:cubicBezTo>
                  <a:cubicBezTo>
                    <a:pt x="3499" y="2799"/>
                    <a:pt x="3850" y="1789"/>
                    <a:pt x="3448" y="948"/>
                  </a:cubicBezTo>
                  <a:cubicBezTo>
                    <a:pt x="3154" y="350"/>
                    <a:pt x="2553" y="0"/>
                    <a:pt x="192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5" name="Google Shape;1985;p24"/>
            <p:cNvSpPr/>
            <p:nvPr/>
          </p:nvSpPr>
          <p:spPr>
            <a:xfrm>
              <a:off x="8333341" y="1911940"/>
              <a:ext cx="34152" cy="79840"/>
            </a:xfrm>
            <a:custGeom>
              <a:rect b="b" l="l" r="r" t="t"/>
              <a:pathLst>
                <a:path extrusionOk="0" fill="none" h="1370" w="586">
                  <a:moveTo>
                    <a:pt x="586" y="1369"/>
                  </a:moveTo>
                  <a:cubicBezTo>
                    <a:pt x="417" y="1223"/>
                    <a:pt x="286" y="1047"/>
                    <a:pt x="183" y="842"/>
                  </a:cubicBezTo>
                  <a:cubicBezTo>
                    <a:pt x="51" y="571"/>
                    <a:pt x="0" y="279"/>
                    <a:pt x="15" y="0"/>
                  </a:cubicBez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6" name="Google Shape;1986;p24"/>
            <p:cNvSpPr/>
            <p:nvPr/>
          </p:nvSpPr>
          <p:spPr>
            <a:xfrm>
              <a:off x="8494545" y="1841948"/>
              <a:ext cx="36775" cy="78558"/>
            </a:xfrm>
            <a:custGeom>
              <a:rect b="b" l="l" r="r" t="t"/>
              <a:pathLst>
                <a:path extrusionOk="0" fill="none" h="1348" w="631">
                  <a:moveTo>
                    <a:pt x="1" y="1"/>
                  </a:moveTo>
                  <a:cubicBezTo>
                    <a:pt x="184" y="147"/>
                    <a:pt x="338" y="338"/>
                    <a:pt x="455" y="565"/>
                  </a:cubicBezTo>
                  <a:cubicBezTo>
                    <a:pt x="572" y="821"/>
                    <a:pt x="630" y="1084"/>
                    <a:pt x="623" y="1348"/>
                  </a:cubicBez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987" name="Google Shape;1987;p24"/>
          <p:cNvGrpSpPr/>
          <p:nvPr/>
        </p:nvGrpSpPr>
        <p:grpSpPr>
          <a:xfrm rot="6887493">
            <a:off x="8598626" y="2727602"/>
            <a:ext cx="446647" cy="401307"/>
            <a:chOff x="4880520" y="4627406"/>
            <a:chExt cx="446666" cy="401324"/>
          </a:xfrm>
        </p:grpSpPr>
        <p:sp>
          <p:nvSpPr>
            <p:cNvPr id="1988" name="Google Shape;1988;p24"/>
            <p:cNvSpPr/>
            <p:nvPr/>
          </p:nvSpPr>
          <p:spPr>
            <a:xfrm rot="53098">
              <a:off x="5196073" y="4628405"/>
              <a:ext cx="130193" cy="120224"/>
            </a:xfrm>
            <a:custGeom>
              <a:rect b="b" l="l" r="r" t="t"/>
              <a:pathLst>
                <a:path extrusionOk="0" h="2002" w="2168">
                  <a:moveTo>
                    <a:pt x="511" y="1"/>
                  </a:moveTo>
                  <a:cubicBezTo>
                    <a:pt x="498" y="1"/>
                    <a:pt x="484" y="2"/>
                    <a:pt x="469" y="6"/>
                  </a:cubicBezTo>
                  <a:cubicBezTo>
                    <a:pt x="103" y="86"/>
                    <a:pt x="1" y="1367"/>
                    <a:pt x="1" y="1367"/>
                  </a:cubicBezTo>
                  <a:cubicBezTo>
                    <a:pt x="1" y="1367"/>
                    <a:pt x="285" y="2002"/>
                    <a:pt x="495" y="2002"/>
                  </a:cubicBezTo>
                  <a:cubicBezTo>
                    <a:pt x="506" y="2002"/>
                    <a:pt x="517" y="2000"/>
                    <a:pt x="528" y="1996"/>
                  </a:cubicBezTo>
                  <a:cubicBezTo>
                    <a:pt x="740" y="1923"/>
                    <a:pt x="2167" y="1587"/>
                    <a:pt x="1999" y="1213"/>
                  </a:cubicBezTo>
                  <a:cubicBezTo>
                    <a:pt x="1949" y="1102"/>
                    <a:pt x="1845" y="1063"/>
                    <a:pt x="1724" y="1063"/>
                  </a:cubicBezTo>
                  <a:cubicBezTo>
                    <a:pt x="1441" y="1063"/>
                    <a:pt x="1062" y="1279"/>
                    <a:pt x="1062" y="1279"/>
                  </a:cubicBezTo>
                  <a:cubicBezTo>
                    <a:pt x="1062" y="1279"/>
                    <a:pt x="1706" y="781"/>
                    <a:pt x="1443" y="518"/>
                  </a:cubicBezTo>
                  <a:cubicBezTo>
                    <a:pt x="1398" y="472"/>
                    <a:pt x="1344" y="453"/>
                    <a:pt x="1286" y="453"/>
                  </a:cubicBezTo>
                  <a:cubicBezTo>
                    <a:pt x="1011" y="453"/>
                    <a:pt x="638" y="877"/>
                    <a:pt x="638" y="877"/>
                  </a:cubicBezTo>
                  <a:cubicBezTo>
                    <a:pt x="638" y="877"/>
                    <a:pt x="819" y="1"/>
                    <a:pt x="5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9" name="Google Shape;1989;p24"/>
            <p:cNvSpPr/>
            <p:nvPr/>
          </p:nvSpPr>
          <p:spPr>
            <a:xfrm rot="53098">
              <a:off x="5207675" y="4686694"/>
              <a:ext cx="41796" cy="40475"/>
            </a:xfrm>
            <a:custGeom>
              <a:rect b="b" l="l" r="r" t="t"/>
              <a:pathLst>
                <a:path extrusionOk="0" fill="none" h="674" w="696">
                  <a:moveTo>
                    <a:pt x="696" y="0"/>
                  </a:moveTo>
                  <a:lnTo>
                    <a:pt x="0" y="673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0" name="Google Shape;1990;p24"/>
            <p:cNvSpPr/>
            <p:nvPr/>
          </p:nvSpPr>
          <p:spPr>
            <a:xfrm rot="53098">
              <a:off x="5208684" y="4675491"/>
              <a:ext cx="12371" cy="40896"/>
            </a:xfrm>
            <a:custGeom>
              <a:rect b="b" l="l" r="r" t="t"/>
              <a:pathLst>
                <a:path extrusionOk="0" fill="none" h="681" w="206">
                  <a:moveTo>
                    <a:pt x="206" y="0"/>
                  </a:moveTo>
                  <a:lnTo>
                    <a:pt x="1" y="68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1" name="Google Shape;1991;p24"/>
            <p:cNvSpPr/>
            <p:nvPr/>
          </p:nvSpPr>
          <p:spPr>
            <a:xfrm rot="53098">
              <a:off x="5223285" y="4711917"/>
              <a:ext cx="33929" cy="14112"/>
            </a:xfrm>
            <a:custGeom>
              <a:rect b="b" l="l" r="r" t="t"/>
              <a:pathLst>
                <a:path extrusionOk="0" fill="none" h="235" w="565">
                  <a:moveTo>
                    <a:pt x="564" y="0"/>
                  </a:moveTo>
                  <a:lnTo>
                    <a:pt x="1" y="234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2" name="Google Shape;1992;p24"/>
            <p:cNvSpPr/>
            <p:nvPr/>
          </p:nvSpPr>
          <p:spPr>
            <a:xfrm rot="53098">
              <a:off x="4881440" y="4907568"/>
              <a:ext cx="130133" cy="120164"/>
            </a:xfrm>
            <a:custGeom>
              <a:rect b="b" l="l" r="r" t="t"/>
              <a:pathLst>
                <a:path extrusionOk="0" h="2001" w="2167">
                  <a:moveTo>
                    <a:pt x="1669" y="1"/>
                  </a:moveTo>
                  <a:cubicBezTo>
                    <a:pt x="1659" y="1"/>
                    <a:pt x="1649" y="2"/>
                    <a:pt x="1640" y="5"/>
                  </a:cubicBezTo>
                  <a:cubicBezTo>
                    <a:pt x="1427" y="78"/>
                    <a:pt x="0" y="415"/>
                    <a:pt x="169" y="788"/>
                  </a:cubicBezTo>
                  <a:cubicBezTo>
                    <a:pt x="219" y="897"/>
                    <a:pt x="322" y="935"/>
                    <a:pt x="442" y="935"/>
                  </a:cubicBezTo>
                  <a:cubicBezTo>
                    <a:pt x="726" y="935"/>
                    <a:pt x="1105" y="722"/>
                    <a:pt x="1105" y="722"/>
                  </a:cubicBezTo>
                  <a:lnTo>
                    <a:pt x="1105" y="722"/>
                  </a:lnTo>
                  <a:cubicBezTo>
                    <a:pt x="1105" y="722"/>
                    <a:pt x="461" y="1220"/>
                    <a:pt x="725" y="1483"/>
                  </a:cubicBezTo>
                  <a:cubicBezTo>
                    <a:pt x="770" y="1530"/>
                    <a:pt x="823" y="1549"/>
                    <a:pt x="881" y="1549"/>
                  </a:cubicBezTo>
                  <a:cubicBezTo>
                    <a:pt x="1156" y="1549"/>
                    <a:pt x="1530" y="1125"/>
                    <a:pt x="1530" y="1125"/>
                  </a:cubicBezTo>
                  <a:lnTo>
                    <a:pt x="1530" y="1125"/>
                  </a:lnTo>
                  <a:cubicBezTo>
                    <a:pt x="1530" y="1125"/>
                    <a:pt x="1348" y="2001"/>
                    <a:pt x="1656" y="2001"/>
                  </a:cubicBezTo>
                  <a:cubicBezTo>
                    <a:pt x="1670" y="2001"/>
                    <a:pt x="1683" y="1999"/>
                    <a:pt x="1698" y="1996"/>
                  </a:cubicBezTo>
                  <a:cubicBezTo>
                    <a:pt x="2064" y="1915"/>
                    <a:pt x="2167" y="634"/>
                    <a:pt x="2167" y="634"/>
                  </a:cubicBezTo>
                  <a:cubicBezTo>
                    <a:pt x="2167" y="634"/>
                    <a:pt x="1880" y="1"/>
                    <a:pt x="166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3" name="Google Shape;1993;p24"/>
            <p:cNvSpPr/>
            <p:nvPr/>
          </p:nvSpPr>
          <p:spPr>
            <a:xfrm rot="53098">
              <a:off x="4961356" y="4921141"/>
              <a:ext cx="40956" cy="40896"/>
            </a:xfrm>
            <a:custGeom>
              <a:rect b="b" l="l" r="r" t="t"/>
              <a:pathLst>
                <a:path extrusionOk="0" fill="none" h="681" w="682">
                  <a:moveTo>
                    <a:pt x="1" y="681"/>
                  </a:moveTo>
                  <a:lnTo>
                    <a:pt x="682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4" name="Google Shape;1994;p24"/>
            <p:cNvSpPr/>
            <p:nvPr/>
          </p:nvSpPr>
          <p:spPr>
            <a:xfrm rot="53098">
              <a:off x="4989780" y="4931442"/>
              <a:ext cx="11530" cy="41376"/>
            </a:xfrm>
            <a:custGeom>
              <a:rect b="b" l="l" r="r" t="t"/>
              <a:pathLst>
                <a:path extrusionOk="0" fill="none" h="689" w="192">
                  <a:moveTo>
                    <a:pt x="1" y="689"/>
                  </a:moveTo>
                  <a:lnTo>
                    <a:pt x="191" y="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5" name="Google Shape;1995;p24"/>
            <p:cNvSpPr/>
            <p:nvPr/>
          </p:nvSpPr>
          <p:spPr>
            <a:xfrm rot="53098">
              <a:off x="4953193" y="4922277"/>
              <a:ext cx="33509" cy="14533"/>
            </a:xfrm>
            <a:custGeom>
              <a:rect b="b" l="l" r="r" t="t"/>
              <a:pathLst>
                <a:path extrusionOk="0" fill="none" h="242" w="558">
                  <a:moveTo>
                    <a:pt x="1" y="242"/>
                  </a:moveTo>
                  <a:lnTo>
                    <a:pt x="557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6" name="Google Shape;1996;p24"/>
            <p:cNvSpPr/>
            <p:nvPr/>
          </p:nvSpPr>
          <p:spPr>
            <a:xfrm rot="53098">
              <a:off x="4966675" y="4697470"/>
              <a:ext cx="276120" cy="259726"/>
            </a:xfrm>
            <a:custGeom>
              <a:rect b="b" l="l" r="r" t="t"/>
              <a:pathLst>
                <a:path extrusionOk="0" h="4325" w="4598">
                  <a:moveTo>
                    <a:pt x="3243" y="0"/>
                  </a:moveTo>
                  <a:cubicBezTo>
                    <a:pt x="2932" y="0"/>
                    <a:pt x="2622" y="117"/>
                    <a:pt x="2387" y="353"/>
                  </a:cubicBezTo>
                  <a:lnTo>
                    <a:pt x="491" y="2226"/>
                  </a:lnTo>
                  <a:cubicBezTo>
                    <a:pt x="8" y="2702"/>
                    <a:pt x="1" y="3478"/>
                    <a:pt x="476" y="3961"/>
                  </a:cubicBezTo>
                  <a:cubicBezTo>
                    <a:pt x="715" y="4204"/>
                    <a:pt x="1029" y="4324"/>
                    <a:pt x="1345" y="4324"/>
                  </a:cubicBezTo>
                  <a:cubicBezTo>
                    <a:pt x="1657" y="4324"/>
                    <a:pt x="1970" y="4205"/>
                    <a:pt x="2211" y="3968"/>
                  </a:cubicBezTo>
                  <a:lnTo>
                    <a:pt x="4107" y="2102"/>
                  </a:lnTo>
                  <a:cubicBezTo>
                    <a:pt x="4590" y="1626"/>
                    <a:pt x="4597" y="850"/>
                    <a:pt x="4121" y="367"/>
                  </a:cubicBezTo>
                  <a:cubicBezTo>
                    <a:pt x="3881" y="123"/>
                    <a:pt x="3562" y="0"/>
                    <a:pt x="32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7" name="Google Shape;1997;p24"/>
            <p:cNvSpPr/>
            <p:nvPr/>
          </p:nvSpPr>
          <p:spPr>
            <a:xfrm rot="53098">
              <a:off x="5020878" y="4863432"/>
              <a:ext cx="78308" cy="78308"/>
            </a:xfrm>
            <a:custGeom>
              <a:rect b="b" l="l" r="r" t="t"/>
              <a:pathLst>
                <a:path extrusionOk="0" fill="none" h="1304" w="1304">
                  <a:moveTo>
                    <a:pt x="1069" y="1076"/>
                  </a:moveTo>
                  <a:cubicBezTo>
                    <a:pt x="835" y="1303"/>
                    <a:pt x="462" y="1303"/>
                    <a:pt x="235" y="1069"/>
                  </a:cubicBezTo>
                  <a:cubicBezTo>
                    <a:pt x="1" y="835"/>
                    <a:pt x="8" y="462"/>
                    <a:pt x="235" y="235"/>
                  </a:cubicBezTo>
                  <a:cubicBezTo>
                    <a:pt x="469" y="0"/>
                    <a:pt x="843" y="8"/>
                    <a:pt x="1077" y="235"/>
                  </a:cubicBezTo>
                  <a:cubicBezTo>
                    <a:pt x="1304" y="469"/>
                    <a:pt x="1304" y="842"/>
                    <a:pt x="1069" y="1076"/>
                  </a:cubicBezTo>
                  <a:close/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8" name="Google Shape;1998;p24"/>
            <p:cNvSpPr/>
            <p:nvPr/>
          </p:nvSpPr>
          <p:spPr>
            <a:xfrm rot="53098">
              <a:off x="5029701" y="4750960"/>
              <a:ext cx="70862" cy="70381"/>
            </a:xfrm>
            <a:custGeom>
              <a:rect b="b" l="l" r="r" t="t"/>
              <a:pathLst>
                <a:path extrusionOk="0" fill="none" h="1172" w="1180">
                  <a:moveTo>
                    <a:pt x="1" y="784"/>
                  </a:moveTo>
                  <a:cubicBezTo>
                    <a:pt x="30" y="842"/>
                    <a:pt x="59" y="894"/>
                    <a:pt x="111" y="938"/>
                  </a:cubicBezTo>
                  <a:cubicBezTo>
                    <a:pt x="338" y="1172"/>
                    <a:pt x="711" y="1172"/>
                    <a:pt x="945" y="945"/>
                  </a:cubicBezTo>
                  <a:cubicBezTo>
                    <a:pt x="1179" y="718"/>
                    <a:pt x="1179" y="337"/>
                    <a:pt x="952" y="110"/>
                  </a:cubicBezTo>
                  <a:cubicBezTo>
                    <a:pt x="901" y="59"/>
                    <a:pt x="850" y="23"/>
                    <a:pt x="791" y="1"/>
                  </a:cubicBez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9" name="Google Shape;1999;p24"/>
            <p:cNvSpPr/>
            <p:nvPr/>
          </p:nvSpPr>
          <p:spPr>
            <a:xfrm rot="53098">
              <a:off x="5158255" y="4698807"/>
              <a:ext cx="60292" cy="38734"/>
            </a:xfrm>
            <a:custGeom>
              <a:rect b="b" l="l" r="r" t="t"/>
              <a:pathLst>
                <a:path extrusionOk="0" fill="none" h="645" w="1004">
                  <a:moveTo>
                    <a:pt x="1" y="0"/>
                  </a:moveTo>
                  <a:cubicBezTo>
                    <a:pt x="1" y="147"/>
                    <a:pt x="59" y="293"/>
                    <a:pt x="169" y="410"/>
                  </a:cubicBezTo>
                  <a:cubicBezTo>
                    <a:pt x="396" y="644"/>
                    <a:pt x="769" y="644"/>
                    <a:pt x="1003" y="418"/>
                  </a:cubicBez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0" name="Google Shape;2000;p24"/>
            <p:cNvSpPr/>
            <p:nvPr/>
          </p:nvSpPr>
          <p:spPr>
            <a:xfrm rot="53098">
              <a:off x="5148290" y="4786199"/>
              <a:ext cx="73023" cy="73504"/>
            </a:xfrm>
            <a:custGeom>
              <a:rect b="b" l="l" r="r" t="t"/>
              <a:pathLst>
                <a:path extrusionOk="0" fill="none" h="1224" w="1216">
                  <a:moveTo>
                    <a:pt x="1216" y="484"/>
                  </a:moveTo>
                  <a:cubicBezTo>
                    <a:pt x="1186" y="396"/>
                    <a:pt x="1142" y="308"/>
                    <a:pt x="1069" y="235"/>
                  </a:cubicBezTo>
                  <a:cubicBezTo>
                    <a:pt x="842" y="1"/>
                    <a:pt x="469" y="1"/>
                    <a:pt x="235" y="228"/>
                  </a:cubicBezTo>
                  <a:cubicBezTo>
                    <a:pt x="0" y="455"/>
                    <a:pt x="0" y="835"/>
                    <a:pt x="227" y="1062"/>
                  </a:cubicBezTo>
                  <a:cubicBezTo>
                    <a:pt x="308" y="1143"/>
                    <a:pt x="403" y="1194"/>
                    <a:pt x="498" y="1223"/>
                  </a:cubicBez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1" name="Google Shape;2001;p24"/>
            <p:cNvSpPr/>
            <p:nvPr/>
          </p:nvSpPr>
          <p:spPr>
            <a:xfrm rot="53098">
              <a:off x="4973125" y="4889839"/>
              <a:ext cx="62454" cy="65097"/>
            </a:xfrm>
            <a:custGeom>
              <a:rect b="b" l="l" r="r" t="t"/>
              <a:pathLst>
                <a:path extrusionOk="0" fill="none" h="1084" w="1040">
                  <a:moveTo>
                    <a:pt x="1040" y="1084"/>
                  </a:moveTo>
                  <a:cubicBezTo>
                    <a:pt x="783" y="1047"/>
                    <a:pt x="542" y="930"/>
                    <a:pt x="344" y="732"/>
                  </a:cubicBezTo>
                  <a:lnTo>
                    <a:pt x="344" y="732"/>
                  </a:lnTo>
                  <a:cubicBezTo>
                    <a:pt x="139" y="527"/>
                    <a:pt x="30" y="264"/>
                    <a:pt x="0" y="0"/>
                  </a:cubicBez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2" name="Google Shape;2002;p24"/>
            <p:cNvSpPr/>
            <p:nvPr/>
          </p:nvSpPr>
          <p:spPr>
            <a:xfrm rot="53098">
              <a:off x="5173040" y="4699473"/>
              <a:ext cx="62454" cy="59392"/>
            </a:xfrm>
            <a:custGeom>
              <a:rect b="b" l="l" r="r" t="t"/>
              <a:pathLst>
                <a:path extrusionOk="0" fill="none" h="989" w="1040">
                  <a:moveTo>
                    <a:pt x="0" y="1"/>
                  </a:moveTo>
                  <a:cubicBezTo>
                    <a:pt x="257" y="37"/>
                    <a:pt x="505" y="154"/>
                    <a:pt x="703" y="359"/>
                  </a:cubicBezTo>
                  <a:lnTo>
                    <a:pt x="703" y="359"/>
                  </a:lnTo>
                  <a:cubicBezTo>
                    <a:pt x="886" y="535"/>
                    <a:pt x="996" y="762"/>
                    <a:pt x="1040" y="989"/>
                  </a:cubicBez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003" name="Google Shape;2003;p24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4">
  <p:cSld name="TITLE_ONLY_4">
    <p:spTree>
      <p:nvGrpSpPr>
        <p:cNvPr id="2004" name="Shape 20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5" name="Google Shape;2005;p25"/>
          <p:cNvSpPr/>
          <p:nvPr/>
        </p:nvSpPr>
        <p:spPr>
          <a:xfrm flipH="1" rot="9256906">
            <a:off x="-789690" y="-524770"/>
            <a:ext cx="2425865" cy="1344600"/>
          </a:xfrm>
          <a:custGeom>
            <a:rect b="b" l="l" r="r" t="t"/>
            <a:pathLst>
              <a:path extrusionOk="0" h="12107" w="18841">
                <a:moveTo>
                  <a:pt x="12849" y="0"/>
                </a:moveTo>
                <a:cubicBezTo>
                  <a:pt x="11078" y="0"/>
                  <a:pt x="9899" y="2866"/>
                  <a:pt x="9279" y="4316"/>
                </a:cubicBezTo>
                <a:lnTo>
                  <a:pt x="9279" y="4316"/>
                </a:lnTo>
                <a:cubicBezTo>
                  <a:pt x="9535" y="3628"/>
                  <a:pt x="9559" y="2524"/>
                  <a:pt x="9633" y="1855"/>
                </a:cubicBezTo>
                <a:cubicBezTo>
                  <a:pt x="9710" y="1190"/>
                  <a:pt x="9646" y="445"/>
                  <a:pt x="8809" y="445"/>
                </a:cubicBezTo>
                <a:cubicBezTo>
                  <a:pt x="8770" y="445"/>
                  <a:pt x="8730" y="446"/>
                  <a:pt x="8689" y="449"/>
                </a:cubicBezTo>
                <a:cubicBezTo>
                  <a:pt x="8169" y="486"/>
                  <a:pt x="7737" y="837"/>
                  <a:pt x="7393" y="1225"/>
                </a:cubicBezTo>
                <a:cubicBezTo>
                  <a:pt x="6339" y="2448"/>
                  <a:pt x="5732" y="4175"/>
                  <a:pt x="5417" y="5749"/>
                </a:cubicBezTo>
                <a:cubicBezTo>
                  <a:pt x="5571" y="4980"/>
                  <a:pt x="5314" y="3011"/>
                  <a:pt x="4297" y="2718"/>
                </a:cubicBezTo>
                <a:cubicBezTo>
                  <a:pt x="4175" y="2682"/>
                  <a:pt x="4055" y="2665"/>
                  <a:pt x="3939" y="2665"/>
                </a:cubicBezTo>
                <a:cubicBezTo>
                  <a:pt x="1942" y="2665"/>
                  <a:pt x="852" y="7754"/>
                  <a:pt x="513" y="8889"/>
                </a:cubicBezTo>
                <a:cubicBezTo>
                  <a:pt x="425" y="9189"/>
                  <a:pt x="0" y="9606"/>
                  <a:pt x="176" y="9855"/>
                </a:cubicBezTo>
                <a:cubicBezTo>
                  <a:pt x="447" y="10235"/>
                  <a:pt x="791" y="10521"/>
                  <a:pt x="1186" y="10740"/>
                </a:cubicBezTo>
                <a:cubicBezTo>
                  <a:pt x="2050" y="11209"/>
                  <a:pt x="3155" y="11355"/>
                  <a:pt x="4165" y="11450"/>
                </a:cubicBezTo>
                <a:cubicBezTo>
                  <a:pt x="6032" y="11619"/>
                  <a:pt x="7905" y="11795"/>
                  <a:pt x="9772" y="11970"/>
                </a:cubicBezTo>
                <a:cubicBezTo>
                  <a:pt x="10512" y="12037"/>
                  <a:pt x="11258" y="12107"/>
                  <a:pt x="12002" y="12107"/>
                </a:cubicBezTo>
                <a:cubicBezTo>
                  <a:pt x="12399" y="12107"/>
                  <a:pt x="12795" y="12087"/>
                  <a:pt x="13190" y="12036"/>
                </a:cubicBezTo>
                <a:cubicBezTo>
                  <a:pt x="14325" y="11890"/>
                  <a:pt x="15459" y="11480"/>
                  <a:pt x="16264" y="10675"/>
                </a:cubicBezTo>
                <a:cubicBezTo>
                  <a:pt x="16901" y="10045"/>
                  <a:pt x="17296" y="9218"/>
                  <a:pt x="17648" y="8406"/>
                </a:cubicBezTo>
                <a:cubicBezTo>
                  <a:pt x="17933" y="7740"/>
                  <a:pt x="18204" y="7073"/>
                  <a:pt x="18445" y="6393"/>
                </a:cubicBezTo>
                <a:cubicBezTo>
                  <a:pt x="18658" y="5800"/>
                  <a:pt x="18841" y="5090"/>
                  <a:pt x="18460" y="4585"/>
                </a:cubicBezTo>
                <a:cubicBezTo>
                  <a:pt x="18214" y="4263"/>
                  <a:pt x="17872" y="4133"/>
                  <a:pt x="17481" y="4133"/>
                </a:cubicBezTo>
                <a:cubicBezTo>
                  <a:pt x="16178" y="4133"/>
                  <a:pt x="14335" y="5584"/>
                  <a:pt x="13704" y="6208"/>
                </a:cubicBezTo>
                <a:lnTo>
                  <a:pt x="13704" y="6208"/>
                </a:lnTo>
                <a:cubicBezTo>
                  <a:pt x="14832" y="5085"/>
                  <a:pt x="15800" y="3854"/>
                  <a:pt x="16586" y="2550"/>
                </a:cubicBezTo>
                <a:cubicBezTo>
                  <a:pt x="16674" y="2396"/>
                  <a:pt x="16762" y="2235"/>
                  <a:pt x="16718" y="2074"/>
                </a:cubicBezTo>
                <a:cubicBezTo>
                  <a:pt x="16661" y="1895"/>
                  <a:pt x="16431" y="1789"/>
                  <a:pt x="16203" y="1789"/>
                </a:cubicBezTo>
                <a:cubicBezTo>
                  <a:pt x="16169" y="1789"/>
                  <a:pt x="16136" y="1791"/>
                  <a:pt x="16103" y="1796"/>
                </a:cubicBezTo>
                <a:cubicBezTo>
                  <a:pt x="15847" y="1825"/>
                  <a:pt x="15620" y="1957"/>
                  <a:pt x="15408" y="2089"/>
                </a:cubicBezTo>
                <a:cubicBezTo>
                  <a:pt x="14025" y="2945"/>
                  <a:pt x="12766" y="3955"/>
                  <a:pt x="11668" y="5075"/>
                </a:cubicBezTo>
                <a:cubicBezTo>
                  <a:pt x="12465" y="4255"/>
                  <a:pt x="15825" y="405"/>
                  <a:pt x="13088" y="17"/>
                </a:cubicBezTo>
                <a:cubicBezTo>
                  <a:pt x="13007" y="6"/>
                  <a:pt x="12927" y="0"/>
                  <a:pt x="1284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6" name="Google Shape;2006;p25"/>
          <p:cNvSpPr/>
          <p:nvPr/>
        </p:nvSpPr>
        <p:spPr>
          <a:xfrm flipH="1" rot="3600008">
            <a:off x="7129412" y="-918234"/>
            <a:ext cx="2430729" cy="1708014"/>
          </a:xfrm>
          <a:custGeom>
            <a:rect b="b" l="l" r="r" t="t"/>
            <a:pathLst>
              <a:path extrusionOk="0" h="17673" w="25151">
                <a:moveTo>
                  <a:pt x="6749" y="0"/>
                </a:moveTo>
                <a:cubicBezTo>
                  <a:pt x="5080" y="0"/>
                  <a:pt x="3460" y="393"/>
                  <a:pt x="2226" y="1478"/>
                </a:cubicBezTo>
                <a:cubicBezTo>
                  <a:pt x="330" y="3154"/>
                  <a:pt x="0" y="6323"/>
                  <a:pt x="1516" y="8351"/>
                </a:cubicBezTo>
                <a:cubicBezTo>
                  <a:pt x="2650" y="9881"/>
                  <a:pt x="4509" y="10635"/>
                  <a:pt x="6119" y="11652"/>
                </a:cubicBezTo>
                <a:cubicBezTo>
                  <a:pt x="9150" y="13555"/>
                  <a:pt x="11587" y="16593"/>
                  <a:pt x="15064" y="17456"/>
                </a:cubicBezTo>
                <a:cubicBezTo>
                  <a:pt x="15651" y="17603"/>
                  <a:pt x="16253" y="17673"/>
                  <a:pt x="16854" y="17673"/>
                </a:cubicBezTo>
                <a:cubicBezTo>
                  <a:pt x="19022" y="17673"/>
                  <a:pt x="21193" y="16762"/>
                  <a:pt x="22705" y="15209"/>
                </a:cubicBezTo>
                <a:cubicBezTo>
                  <a:pt x="25150" y="12706"/>
                  <a:pt x="22625" y="11118"/>
                  <a:pt x="21205" y="8724"/>
                </a:cubicBezTo>
                <a:cubicBezTo>
                  <a:pt x="20627" y="7758"/>
                  <a:pt x="20268" y="6660"/>
                  <a:pt x="19624" y="5731"/>
                </a:cubicBezTo>
                <a:cubicBezTo>
                  <a:pt x="18848" y="4603"/>
                  <a:pt x="17699" y="3769"/>
                  <a:pt x="16520" y="3074"/>
                </a:cubicBezTo>
                <a:cubicBezTo>
                  <a:pt x="14442" y="1837"/>
                  <a:pt x="12180" y="929"/>
                  <a:pt x="9823" y="380"/>
                </a:cubicBezTo>
                <a:cubicBezTo>
                  <a:pt x="8833" y="151"/>
                  <a:pt x="7781" y="0"/>
                  <a:pt x="674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7" name="Google Shape;2007;p25"/>
          <p:cNvSpPr/>
          <p:nvPr/>
        </p:nvSpPr>
        <p:spPr>
          <a:xfrm rot="-450956">
            <a:off x="-46749" y="-199003"/>
            <a:ext cx="1128201" cy="572705"/>
          </a:xfrm>
          <a:custGeom>
            <a:rect b="b" l="l" r="r" t="t"/>
            <a:pathLst>
              <a:path extrusionOk="0" h="3894" w="7671">
                <a:moveTo>
                  <a:pt x="3658" y="1201"/>
                </a:moveTo>
                <a:cubicBezTo>
                  <a:pt x="4930" y="1201"/>
                  <a:pt x="6119" y="1577"/>
                  <a:pt x="5394" y="2265"/>
                </a:cubicBezTo>
                <a:cubicBezTo>
                  <a:pt x="5108" y="2536"/>
                  <a:pt x="4552" y="2631"/>
                  <a:pt x="4172" y="2726"/>
                </a:cubicBezTo>
                <a:cubicBezTo>
                  <a:pt x="3869" y="2800"/>
                  <a:pt x="3293" y="2914"/>
                  <a:pt x="2740" y="2914"/>
                </a:cubicBezTo>
                <a:cubicBezTo>
                  <a:pt x="2141" y="2914"/>
                  <a:pt x="1569" y="2780"/>
                  <a:pt x="1397" y="2316"/>
                </a:cubicBezTo>
                <a:cubicBezTo>
                  <a:pt x="1120" y="1553"/>
                  <a:pt x="2428" y="1201"/>
                  <a:pt x="3658" y="1201"/>
                </a:cubicBezTo>
                <a:close/>
                <a:moveTo>
                  <a:pt x="3836" y="1"/>
                </a:moveTo>
                <a:cubicBezTo>
                  <a:pt x="2398" y="1"/>
                  <a:pt x="0" y="402"/>
                  <a:pt x="321" y="2221"/>
                </a:cubicBezTo>
                <a:cubicBezTo>
                  <a:pt x="553" y="3517"/>
                  <a:pt x="1854" y="3894"/>
                  <a:pt x="3043" y="3894"/>
                </a:cubicBezTo>
                <a:cubicBezTo>
                  <a:pt x="3359" y="3894"/>
                  <a:pt x="3667" y="3867"/>
                  <a:pt x="3945" y="3824"/>
                </a:cubicBezTo>
                <a:cubicBezTo>
                  <a:pt x="5160" y="3641"/>
                  <a:pt x="7670" y="2726"/>
                  <a:pt x="6602" y="1035"/>
                </a:cubicBezTo>
                <a:cubicBezTo>
                  <a:pt x="6162" y="347"/>
                  <a:pt x="5379" y="113"/>
                  <a:pt x="4530" y="113"/>
                </a:cubicBezTo>
                <a:cubicBezTo>
                  <a:pt x="4442" y="55"/>
                  <a:pt x="4340" y="18"/>
                  <a:pt x="4215" y="11"/>
                </a:cubicBezTo>
                <a:cubicBezTo>
                  <a:pt x="4100" y="4"/>
                  <a:pt x="3972" y="1"/>
                  <a:pt x="383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008" name="Google Shape;2008;p25"/>
          <p:cNvGrpSpPr/>
          <p:nvPr/>
        </p:nvGrpSpPr>
        <p:grpSpPr>
          <a:xfrm>
            <a:off x="8511745" y="4800806"/>
            <a:ext cx="446666" cy="401324"/>
            <a:chOff x="4880520" y="4627406"/>
            <a:chExt cx="446666" cy="401324"/>
          </a:xfrm>
        </p:grpSpPr>
        <p:sp>
          <p:nvSpPr>
            <p:cNvPr id="2009" name="Google Shape;2009;p25"/>
            <p:cNvSpPr/>
            <p:nvPr/>
          </p:nvSpPr>
          <p:spPr>
            <a:xfrm rot="53098">
              <a:off x="5196073" y="4628405"/>
              <a:ext cx="130193" cy="120224"/>
            </a:xfrm>
            <a:custGeom>
              <a:rect b="b" l="l" r="r" t="t"/>
              <a:pathLst>
                <a:path extrusionOk="0" h="2002" w="2168">
                  <a:moveTo>
                    <a:pt x="511" y="1"/>
                  </a:moveTo>
                  <a:cubicBezTo>
                    <a:pt x="498" y="1"/>
                    <a:pt x="484" y="2"/>
                    <a:pt x="469" y="6"/>
                  </a:cubicBezTo>
                  <a:cubicBezTo>
                    <a:pt x="103" y="86"/>
                    <a:pt x="1" y="1367"/>
                    <a:pt x="1" y="1367"/>
                  </a:cubicBezTo>
                  <a:cubicBezTo>
                    <a:pt x="1" y="1367"/>
                    <a:pt x="285" y="2002"/>
                    <a:pt x="495" y="2002"/>
                  </a:cubicBezTo>
                  <a:cubicBezTo>
                    <a:pt x="506" y="2002"/>
                    <a:pt x="517" y="2000"/>
                    <a:pt x="528" y="1996"/>
                  </a:cubicBezTo>
                  <a:cubicBezTo>
                    <a:pt x="740" y="1923"/>
                    <a:pt x="2167" y="1587"/>
                    <a:pt x="1999" y="1213"/>
                  </a:cubicBezTo>
                  <a:cubicBezTo>
                    <a:pt x="1949" y="1102"/>
                    <a:pt x="1845" y="1063"/>
                    <a:pt x="1724" y="1063"/>
                  </a:cubicBezTo>
                  <a:cubicBezTo>
                    <a:pt x="1441" y="1063"/>
                    <a:pt x="1062" y="1279"/>
                    <a:pt x="1062" y="1279"/>
                  </a:cubicBezTo>
                  <a:cubicBezTo>
                    <a:pt x="1062" y="1279"/>
                    <a:pt x="1706" y="781"/>
                    <a:pt x="1443" y="518"/>
                  </a:cubicBezTo>
                  <a:cubicBezTo>
                    <a:pt x="1398" y="472"/>
                    <a:pt x="1344" y="453"/>
                    <a:pt x="1286" y="453"/>
                  </a:cubicBezTo>
                  <a:cubicBezTo>
                    <a:pt x="1011" y="453"/>
                    <a:pt x="638" y="877"/>
                    <a:pt x="638" y="877"/>
                  </a:cubicBezTo>
                  <a:cubicBezTo>
                    <a:pt x="638" y="877"/>
                    <a:pt x="819" y="1"/>
                    <a:pt x="5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0" name="Google Shape;2010;p25"/>
            <p:cNvSpPr/>
            <p:nvPr/>
          </p:nvSpPr>
          <p:spPr>
            <a:xfrm rot="53098">
              <a:off x="5207675" y="4686694"/>
              <a:ext cx="41796" cy="40475"/>
            </a:xfrm>
            <a:custGeom>
              <a:rect b="b" l="l" r="r" t="t"/>
              <a:pathLst>
                <a:path extrusionOk="0" fill="none" h="674" w="696">
                  <a:moveTo>
                    <a:pt x="696" y="0"/>
                  </a:moveTo>
                  <a:lnTo>
                    <a:pt x="0" y="673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1" name="Google Shape;2011;p25"/>
            <p:cNvSpPr/>
            <p:nvPr/>
          </p:nvSpPr>
          <p:spPr>
            <a:xfrm rot="53098">
              <a:off x="5208684" y="4675491"/>
              <a:ext cx="12371" cy="40896"/>
            </a:xfrm>
            <a:custGeom>
              <a:rect b="b" l="l" r="r" t="t"/>
              <a:pathLst>
                <a:path extrusionOk="0" fill="none" h="681" w="206">
                  <a:moveTo>
                    <a:pt x="206" y="0"/>
                  </a:moveTo>
                  <a:lnTo>
                    <a:pt x="1" y="68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2" name="Google Shape;2012;p25"/>
            <p:cNvSpPr/>
            <p:nvPr/>
          </p:nvSpPr>
          <p:spPr>
            <a:xfrm rot="53098">
              <a:off x="5223285" y="4711917"/>
              <a:ext cx="33929" cy="14112"/>
            </a:xfrm>
            <a:custGeom>
              <a:rect b="b" l="l" r="r" t="t"/>
              <a:pathLst>
                <a:path extrusionOk="0" fill="none" h="235" w="565">
                  <a:moveTo>
                    <a:pt x="564" y="0"/>
                  </a:moveTo>
                  <a:lnTo>
                    <a:pt x="1" y="234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3" name="Google Shape;2013;p25"/>
            <p:cNvSpPr/>
            <p:nvPr/>
          </p:nvSpPr>
          <p:spPr>
            <a:xfrm rot="53098">
              <a:off x="4881440" y="4907568"/>
              <a:ext cx="130133" cy="120164"/>
            </a:xfrm>
            <a:custGeom>
              <a:rect b="b" l="l" r="r" t="t"/>
              <a:pathLst>
                <a:path extrusionOk="0" h="2001" w="2167">
                  <a:moveTo>
                    <a:pt x="1669" y="1"/>
                  </a:moveTo>
                  <a:cubicBezTo>
                    <a:pt x="1659" y="1"/>
                    <a:pt x="1649" y="2"/>
                    <a:pt x="1640" y="5"/>
                  </a:cubicBezTo>
                  <a:cubicBezTo>
                    <a:pt x="1427" y="78"/>
                    <a:pt x="0" y="415"/>
                    <a:pt x="169" y="788"/>
                  </a:cubicBezTo>
                  <a:cubicBezTo>
                    <a:pt x="219" y="897"/>
                    <a:pt x="322" y="935"/>
                    <a:pt x="442" y="935"/>
                  </a:cubicBezTo>
                  <a:cubicBezTo>
                    <a:pt x="726" y="935"/>
                    <a:pt x="1105" y="722"/>
                    <a:pt x="1105" y="722"/>
                  </a:cubicBezTo>
                  <a:lnTo>
                    <a:pt x="1105" y="722"/>
                  </a:lnTo>
                  <a:cubicBezTo>
                    <a:pt x="1105" y="722"/>
                    <a:pt x="461" y="1220"/>
                    <a:pt x="725" y="1483"/>
                  </a:cubicBezTo>
                  <a:cubicBezTo>
                    <a:pt x="770" y="1530"/>
                    <a:pt x="823" y="1549"/>
                    <a:pt x="881" y="1549"/>
                  </a:cubicBezTo>
                  <a:cubicBezTo>
                    <a:pt x="1156" y="1549"/>
                    <a:pt x="1530" y="1125"/>
                    <a:pt x="1530" y="1125"/>
                  </a:cubicBezTo>
                  <a:lnTo>
                    <a:pt x="1530" y="1125"/>
                  </a:lnTo>
                  <a:cubicBezTo>
                    <a:pt x="1530" y="1125"/>
                    <a:pt x="1348" y="2001"/>
                    <a:pt x="1656" y="2001"/>
                  </a:cubicBezTo>
                  <a:cubicBezTo>
                    <a:pt x="1670" y="2001"/>
                    <a:pt x="1683" y="1999"/>
                    <a:pt x="1698" y="1996"/>
                  </a:cubicBezTo>
                  <a:cubicBezTo>
                    <a:pt x="2064" y="1915"/>
                    <a:pt x="2167" y="634"/>
                    <a:pt x="2167" y="634"/>
                  </a:cubicBezTo>
                  <a:cubicBezTo>
                    <a:pt x="2167" y="634"/>
                    <a:pt x="1880" y="1"/>
                    <a:pt x="166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4" name="Google Shape;2014;p25"/>
            <p:cNvSpPr/>
            <p:nvPr/>
          </p:nvSpPr>
          <p:spPr>
            <a:xfrm rot="53098">
              <a:off x="4961356" y="4921141"/>
              <a:ext cx="40956" cy="40896"/>
            </a:xfrm>
            <a:custGeom>
              <a:rect b="b" l="l" r="r" t="t"/>
              <a:pathLst>
                <a:path extrusionOk="0" fill="none" h="681" w="682">
                  <a:moveTo>
                    <a:pt x="1" y="681"/>
                  </a:moveTo>
                  <a:lnTo>
                    <a:pt x="682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5" name="Google Shape;2015;p25"/>
            <p:cNvSpPr/>
            <p:nvPr/>
          </p:nvSpPr>
          <p:spPr>
            <a:xfrm rot="53098">
              <a:off x="4989780" y="4931442"/>
              <a:ext cx="11530" cy="41376"/>
            </a:xfrm>
            <a:custGeom>
              <a:rect b="b" l="l" r="r" t="t"/>
              <a:pathLst>
                <a:path extrusionOk="0" fill="none" h="689" w="192">
                  <a:moveTo>
                    <a:pt x="1" y="689"/>
                  </a:moveTo>
                  <a:lnTo>
                    <a:pt x="191" y="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6" name="Google Shape;2016;p25"/>
            <p:cNvSpPr/>
            <p:nvPr/>
          </p:nvSpPr>
          <p:spPr>
            <a:xfrm rot="53098">
              <a:off x="4953193" y="4922277"/>
              <a:ext cx="33509" cy="14533"/>
            </a:xfrm>
            <a:custGeom>
              <a:rect b="b" l="l" r="r" t="t"/>
              <a:pathLst>
                <a:path extrusionOk="0" fill="none" h="242" w="558">
                  <a:moveTo>
                    <a:pt x="1" y="242"/>
                  </a:moveTo>
                  <a:lnTo>
                    <a:pt x="557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7" name="Google Shape;2017;p25"/>
            <p:cNvSpPr/>
            <p:nvPr/>
          </p:nvSpPr>
          <p:spPr>
            <a:xfrm rot="53098">
              <a:off x="4966675" y="4697470"/>
              <a:ext cx="276120" cy="259726"/>
            </a:xfrm>
            <a:custGeom>
              <a:rect b="b" l="l" r="r" t="t"/>
              <a:pathLst>
                <a:path extrusionOk="0" h="4325" w="4598">
                  <a:moveTo>
                    <a:pt x="3243" y="0"/>
                  </a:moveTo>
                  <a:cubicBezTo>
                    <a:pt x="2932" y="0"/>
                    <a:pt x="2622" y="117"/>
                    <a:pt x="2387" y="353"/>
                  </a:cubicBezTo>
                  <a:lnTo>
                    <a:pt x="491" y="2226"/>
                  </a:lnTo>
                  <a:cubicBezTo>
                    <a:pt x="8" y="2702"/>
                    <a:pt x="1" y="3478"/>
                    <a:pt x="476" y="3961"/>
                  </a:cubicBezTo>
                  <a:cubicBezTo>
                    <a:pt x="715" y="4204"/>
                    <a:pt x="1029" y="4324"/>
                    <a:pt x="1345" y="4324"/>
                  </a:cubicBezTo>
                  <a:cubicBezTo>
                    <a:pt x="1657" y="4324"/>
                    <a:pt x="1970" y="4205"/>
                    <a:pt x="2211" y="3968"/>
                  </a:cubicBezTo>
                  <a:lnTo>
                    <a:pt x="4107" y="2102"/>
                  </a:lnTo>
                  <a:cubicBezTo>
                    <a:pt x="4590" y="1626"/>
                    <a:pt x="4597" y="850"/>
                    <a:pt x="4121" y="367"/>
                  </a:cubicBezTo>
                  <a:cubicBezTo>
                    <a:pt x="3881" y="123"/>
                    <a:pt x="3562" y="0"/>
                    <a:pt x="32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8" name="Google Shape;2018;p25"/>
            <p:cNvSpPr/>
            <p:nvPr/>
          </p:nvSpPr>
          <p:spPr>
            <a:xfrm rot="53098">
              <a:off x="5020878" y="4863432"/>
              <a:ext cx="78308" cy="78308"/>
            </a:xfrm>
            <a:custGeom>
              <a:rect b="b" l="l" r="r" t="t"/>
              <a:pathLst>
                <a:path extrusionOk="0" fill="none" h="1304" w="1304">
                  <a:moveTo>
                    <a:pt x="1069" y="1076"/>
                  </a:moveTo>
                  <a:cubicBezTo>
                    <a:pt x="835" y="1303"/>
                    <a:pt x="462" y="1303"/>
                    <a:pt x="235" y="1069"/>
                  </a:cubicBezTo>
                  <a:cubicBezTo>
                    <a:pt x="1" y="835"/>
                    <a:pt x="8" y="462"/>
                    <a:pt x="235" y="235"/>
                  </a:cubicBezTo>
                  <a:cubicBezTo>
                    <a:pt x="469" y="0"/>
                    <a:pt x="843" y="8"/>
                    <a:pt x="1077" y="235"/>
                  </a:cubicBezTo>
                  <a:cubicBezTo>
                    <a:pt x="1304" y="469"/>
                    <a:pt x="1304" y="842"/>
                    <a:pt x="1069" y="1076"/>
                  </a:cubicBezTo>
                  <a:close/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9" name="Google Shape;2019;p25"/>
            <p:cNvSpPr/>
            <p:nvPr/>
          </p:nvSpPr>
          <p:spPr>
            <a:xfrm rot="53098">
              <a:off x="5029701" y="4750960"/>
              <a:ext cx="70862" cy="70381"/>
            </a:xfrm>
            <a:custGeom>
              <a:rect b="b" l="l" r="r" t="t"/>
              <a:pathLst>
                <a:path extrusionOk="0" fill="none" h="1172" w="1180">
                  <a:moveTo>
                    <a:pt x="1" y="784"/>
                  </a:moveTo>
                  <a:cubicBezTo>
                    <a:pt x="30" y="842"/>
                    <a:pt x="59" y="894"/>
                    <a:pt x="111" y="938"/>
                  </a:cubicBezTo>
                  <a:cubicBezTo>
                    <a:pt x="338" y="1172"/>
                    <a:pt x="711" y="1172"/>
                    <a:pt x="945" y="945"/>
                  </a:cubicBezTo>
                  <a:cubicBezTo>
                    <a:pt x="1179" y="718"/>
                    <a:pt x="1179" y="337"/>
                    <a:pt x="952" y="110"/>
                  </a:cubicBezTo>
                  <a:cubicBezTo>
                    <a:pt x="901" y="59"/>
                    <a:pt x="850" y="23"/>
                    <a:pt x="791" y="1"/>
                  </a:cubicBez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0" name="Google Shape;2020;p25"/>
            <p:cNvSpPr/>
            <p:nvPr/>
          </p:nvSpPr>
          <p:spPr>
            <a:xfrm rot="53098">
              <a:off x="5158255" y="4698807"/>
              <a:ext cx="60292" cy="38734"/>
            </a:xfrm>
            <a:custGeom>
              <a:rect b="b" l="l" r="r" t="t"/>
              <a:pathLst>
                <a:path extrusionOk="0" fill="none" h="645" w="1004">
                  <a:moveTo>
                    <a:pt x="1" y="0"/>
                  </a:moveTo>
                  <a:cubicBezTo>
                    <a:pt x="1" y="147"/>
                    <a:pt x="59" y="293"/>
                    <a:pt x="169" y="410"/>
                  </a:cubicBezTo>
                  <a:cubicBezTo>
                    <a:pt x="396" y="644"/>
                    <a:pt x="769" y="644"/>
                    <a:pt x="1003" y="418"/>
                  </a:cubicBez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1" name="Google Shape;2021;p25"/>
            <p:cNvSpPr/>
            <p:nvPr/>
          </p:nvSpPr>
          <p:spPr>
            <a:xfrm rot="53098">
              <a:off x="5148290" y="4786199"/>
              <a:ext cx="73023" cy="73504"/>
            </a:xfrm>
            <a:custGeom>
              <a:rect b="b" l="l" r="r" t="t"/>
              <a:pathLst>
                <a:path extrusionOk="0" fill="none" h="1224" w="1216">
                  <a:moveTo>
                    <a:pt x="1216" y="484"/>
                  </a:moveTo>
                  <a:cubicBezTo>
                    <a:pt x="1186" y="396"/>
                    <a:pt x="1142" y="308"/>
                    <a:pt x="1069" y="235"/>
                  </a:cubicBezTo>
                  <a:cubicBezTo>
                    <a:pt x="842" y="1"/>
                    <a:pt x="469" y="1"/>
                    <a:pt x="235" y="228"/>
                  </a:cubicBezTo>
                  <a:cubicBezTo>
                    <a:pt x="0" y="455"/>
                    <a:pt x="0" y="835"/>
                    <a:pt x="227" y="1062"/>
                  </a:cubicBezTo>
                  <a:cubicBezTo>
                    <a:pt x="308" y="1143"/>
                    <a:pt x="403" y="1194"/>
                    <a:pt x="498" y="1223"/>
                  </a:cubicBez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2" name="Google Shape;2022;p25"/>
            <p:cNvSpPr/>
            <p:nvPr/>
          </p:nvSpPr>
          <p:spPr>
            <a:xfrm rot="53098">
              <a:off x="4973125" y="4889839"/>
              <a:ext cx="62454" cy="65097"/>
            </a:xfrm>
            <a:custGeom>
              <a:rect b="b" l="l" r="r" t="t"/>
              <a:pathLst>
                <a:path extrusionOk="0" fill="none" h="1084" w="1040">
                  <a:moveTo>
                    <a:pt x="1040" y="1084"/>
                  </a:moveTo>
                  <a:cubicBezTo>
                    <a:pt x="783" y="1047"/>
                    <a:pt x="542" y="930"/>
                    <a:pt x="344" y="732"/>
                  </a:cubicBezTo>
                  <a:lnTo>
                    <a:pt x="344" y="732"/>
                  </a:lnTo>
                  <a:cubicBezTo>
                    <a:pt x="139" y="527"/>
                    <a:pt x="30" y="264"/>
                    <a:pt x="0" y="0"/>
                  </a:cubicBez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3" name="Google Shape;2023;p25"/>
            <p:cNvSpPr/>
            <p:nvPr/>
          </p:nvSpPr>
          <p:spPr>
            <a:xfrm rot="53098">
              <a:off x="5173040" y="4699473"/>
              <a:ext cx="62454" cy="59392"/>
            </a:xfrm>
            <a:custGeom>
              <a:rect b="b" l="l" r="r" t="t"/>
              <a:pathLst>
                <a:path extrusionOk="0" fill="none" h="989" w="1040">
                  <a:moveTo>
                    <a:pt x="0" y="1"/>
                  </a:moveTo>
                  <a:cubicBezTo>
                    <a:pt x="257" y="37"/>
                    <a:pt x="505" y="154"/>
                    <a:pt x="703" y="359"/>
                  </a:cubicBezTo>
                  <a:lnTo>
                    <a:pt x="703" y="359"/>
                  </a:lnTo>
                  <a:cubicBezTo>
                    <a:pt x="886" y="535"/>
                    <a:pt x="996" y="762"/>
                    <a:pt x="1040" y="989"/>
                  </a:cubicBez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024" name="Google Shape;2024;p25"/>
          <p:cNvGrpSpPr/>
          <p:nvPr/>
        </p:nvGrpSpPr>
        <p:grpSpPr>
          <a:xfrm>
            <a:off x="8708573" y="1280188"/>
            <a:ext cx="354442" cy="292678"/>
            <a:chOff x="4038510" y="484550"/>
            <a:chExt cx="354442" cy="292678"/>
          </a:xfrm>
        </p:grpSpPr>
        <p:sp>
          <p:nvSpPr>
            <p:cNvPr id="2025" name="Google Shape;2025;p25"/>
            <p:cNvSpPr/>
            <p:nvPr/>
          </p:nvSpPr>
          <p:spPr>
            <a:xfrm rot="3599942">
              <a:off x="4284641" y="656093"/>
              <a:ext cx="92196" cy="90445"/>
            </a:xfrm>
            <a:custGeom>
              <a:rect b="b" l="l" r="r" t="t"/>
              <a:pathLst>
                <a:path extrusionOk="0" h="1552" w="1582">
                  <a:moveTo>
                    <a:pt x="693" y="1"/>
                  </a:moveTo>
                  <a:cubicBezTo>
                    <a:pt x="395" y="1"/>
                    <a:pt x="1" y="917"/>
                    <a:pt x="1" y="917"/>
                  </a:cubicBezTo>
                  <a:cubicBezTo>
                    <a:pt x="1" y="917"/>
                    <a:pt x="59" y="1532"/>
                    <a:pt x="235" y="1532"/>
                  </a:cubicBezTo>
                  <a:cubicBezTo>
                    <a:pt x="311" y="1532"/>
                    <a:pt x="559" y="1552"/>
                    <a:pt x="820" y="1552"/>
                  </a:cubicBezTo>
                  <a:cubicBezTo>
                    <a:pt x="1187" y="1552"/>
                    <a:pt x="1581" y="1512"/>
                    <a:pt x="1560" y="1319"/>
                  </a:cubicBezTo>
                  <a:cubicBezTo>
                    <a:pt x="1543" y="1136"/>
                    <a:pt x="1319" y="1096"/>
                    <a:pt x="1123" y="1096"/>
                  </a:cubicBezTo>
                  <a:cubicBezTo>
                    <a:pt x="967" y="1096"/>
                    <a:pt x="828" y="1122"/>
                    <a:pt x="828" y="1122"/>
                  </a:cubicBezTo>
                  <a:cubicBezTo>
                    <a:pt x="828" y="1122"/>
                    <a:pt x="1450" y="909"/>
                    <a:pt x="1318" y="646"/>
                  </a:cubicBezTo>
                  <a:cubicBezTo>
                    <a:pt x="1282" y="567"/>
                    <a:pt x="1207" y="539"/>
                    <a:pt x="1119" y="539"/>
                  </a:cubicBezTo>
                  <a:cubicBezTo>
                    <a:pt x="906" y="539"/>
                    <a:pt x="615" y="704"/>
                    <a:pt x="615" y="704"/>
                  </a:cubicBezTo>
                  <a:cubicBezTo>
                    <a:pt x="615" y="704"/>
                    <a:pt x="1011" y="31"/>
                    <a:pt x="711" y="2"/>
                  </a:cubicBezTo>
                  <a:cubicBezTo>
                    <a:pt x="705" y="1"/>
                    <a:pt x="699" y="1"/>
                    <a:pt x="6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6" name="Google Shape;2026;p25"/>
            <p:cNvSpPr/>
            <p:nvPr/>
          </p:nvSpPr>
          <p:spPr>
            <a:xfrm rot="3599942">
              <a:off x="4277478" y="677910"/>
              <a:ext cx="52509" cy="24359"/>
            </a:xfrm>
            <a:custGeom>
              <a:rect b="b" l="l" r="r" t="t"/>
              <a:pathLst>
                <a:path extrusionOk="0" fill="none" h="418" w="901">
                  <a:moveTo>
                    <a:pt x="900" y="1"/>
                  </a:moveTo>
                  <a:lnTo>
                    <a:pt x="0" y="418"/>
                  </a:ln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7" name="Google Shape;2027;p25"/>
            <p:cNvSpPr/>
            <p:nvPr/>
          </p:nvSpPr>
          <p:spPr>
            <a:xfrm rot="3599942">
              <a:off x="4298966" y="657444"/>
              <a:ext cx="25235" cy="34558"/>
            </a:xfrm>
            <a:custGeom>
              <a:rect b="b" l="l" r="r" t="t"/>
              <a:pathLst>
                <a:path extrusionOk="0" fill="none" h="593" w="433">
                  <a:moveTo>
                    <a:pt x="432" y="0"/>
                  </a:moveTo>
                  <a:lnTo>
                    <a:pt x="0" y="593"/>
                  </a:ln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8" name="Google Shape;2028;p25"/>
            <p:cNvSpPr/>
            <p:nvPr/>
          </p:nvSpPr>
          <p:spPr>
            <a:xfrm rot="3599942">
              <a:off x="4275868" y="702934"/>
              <a:ext cx="36307" cy="2214"/>
            </a:xfrm>
            <a:custGeom>
              <a:rect b="b" l="l" r="r" t="t"/>
              <a:pathLst>
                <a:path extrusionOk="0" fill="none" h="38" w="623">
                  <a:moveTo>
                    <a:pt x="623" y="1"/>
                  </a:moveTo>
                  <a:lnTo>
                    <a:pt x="1" y="37"/>
                  </a:ln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9" name="Google Shape;2029;p25"/>
            <p:cNvSpPr/>
            <p:nvPr/>
          </p:nvSpPr>
          <p:spPr>
            <a:xfrm rot="3599942">
              <a:off x="4054772" y="511183"/>
              <a:ext cx="92313" cy="90852"/>
            </a:xfrm>
            <a:custGeom>
              <a:rect b="b" l="l" r="r" t="t"/>
              <a:pathLst>
                <a:path extrusionOk="0" h="1559" w="1584">
                  <a:moveTo>
                    <a:pt x="762" y="0"/>
                  </a:moveTo>
                  <a:cubicBezTo>
                    <a:pt x="396" y="0"/>
                    <a:pt x="0" y="40"/>
                    <a:pt x="17" y="233"/>
                  </a:cubicBezTo>
                  <a:cubicBezTo>
                    <a:pt x="38" y="416"/>
                    <a:pt x="264" y="456"/>
                    <a:pt x="460" y="456"/>
                  </a:cubicBezTo>
                  <a:cubicBezTo>
                    <a:pt x="618" y="456"/>
                    <a:pt x="757" y="430"/>
                    <a:pt x="757" y="430"/>
                  </a:cubicBezTo>
                  <a:lnTo>
                    <a:pt x="757" y="430"/>
                  </a:lnTo>
                  <a:cubicBezTo>
                    <a:pt x="757" y="430"/>
                    <a:pt x="135" y="642"/>
                    <a:pt x="259" y="913"/>
                  </a:cubicBezTo>
                  <a:cubicBezTo>
                    <a:pt x="297" y="989"/>
                    <a:pt x="371" y="1015"/>
                    <a:pt x="457" y="1015"/>
                  </a:cubicBezTo>
                  <a:cubicBezTo>
                    <a:pt x="674" y="1015"/>
                    <a:pt x="969" y="847"/>
                    <a:pt x="969" y="847"/>
                  </a:cubicBezTo>
                  <a:lnTo>
                    <a:pt x="969" y="847"/>
                  </a:lnTo>
                  <a:cubicBezTo>
                    <a:pt x="969" y="847"/>
                    <a:pt x="574" y="1521"/>
                    <a:pt x="874" y="1557"/>
                  </a:cubicBezTo>
                  <a:cubicBezTo>
                    <a:pt x="878" y="1558"/>
                    <a:pt x="883" y="1558"/>
                    <a:pt x="887" y="1558"/>
                  </a:cubicBezTo>
                  <a:cubicBezTo>
                    <a:pt x="1186" y="1558"/>
                    <a:pt x="1584" y="635"/>
                    <a:pt x="1584" y="635"/>
                  </a:cubicBezTo>
                  <a:cubicBezTo>
                    <a:pt x="1584" y="635"/>
                    <a:pt x="1525" y="20"/>
                    <a:pt x="1342" y="20"/>
                  </a:cubicBezTo>
                  <a:cubicBezTo>
                    <a:pt x="1269" y="20"/>
                    <a:pt x="1023" y="0"/>
                    <a:pt x="7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0" name="Google Shape;2030;p25"/>
            <p:cNvSpPr/>
            <p:nvPr/>
          </p:nvSpPr>
          <p:spPr>
            <a:xfrm rot="3599942">
              <a:off x="4105090" y="557455"/>
              <a:ext cx="52509" cy="23951"/>
            </a:xfrm>
            <a:custGeom>
              <a:rect b="b" l="l" r="r" t="t"/>
              <a:pathLst>
                <a:path extrusionOk="0" fill="none" h="411" w="901">
                  <a:moveTo>
                    <a:pt x="0" y="410"/>
                  </a:moveTo>
                  <a:lnTo>
                    <a:pt x="901" y="1"/>
                  </a:ln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1" name="Google Shape;2031;p25"/>
            <p:cNvSpPr/>
            <p:nvPr/>
          </p:nvSpPr>
          <p:spPr>
            <a:xfrm rot="3599942">
              <a:off x="4110676" y="567607"/>
              <a:ext cx="25235" cy="34616"/>
            </a:xfrm>
            <a:custGeom>
              <a:rect b="b" l="l" r="r" t="t"/>
              <a:pathLst>
                <a:path extrusionOk="0" fill="none" h="594" w="433">
                  <a:moveTo>
                    <a:pt x="0" y="593"/>
                  </a:moveTo>
                  <a:lnTo>
                    <a:pt x="432" y="1"/>
                  </a:ln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2" name="Google Shape;2032;p25"/>
            <p:cNvSpPr/>
            <p:nvPr/>
          </p:nvSpPr>
          <p:spPr>
            <a:xfrm rot="3599942">
              <a:off x="4122656" y="554493"/>
              <a:ext cx="36366" cy="2156"/>
            </a:xfrm>
            <a:custGeom>
              <a:rect b="b" l="l" r="r" t="t"/>
              <a:pathLst>
                <a:path extrusionOk="0" fill="none" h="37" w="624">
                  <a:moveTo>
                    <a:pt x="1" y="37"/>
                  </a:moveTo>
                  <a:lnTo>
                    <a:pt x="623" y="0"/>
                  </a:ln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3" name="Google Shape;2033;p25"/>
            <p:cNvSpPr/>
            <p:nvPr/>
          </p:nvSpPr>
          <p:spPr>
            <a:xfrm rot="3599942">
              <a:off x="4103371" y="532578"/>
              <a:ext cx="224430" cy="196624"/>
            </a:xfrm>
            <a:custGeom>
              <a:rect b="b" l="l" r="r" t="t"/>
              <a:pathLst>
                <a:path extrusionOk="0" h="3374" w="3851">
                  <a:moveTo>
                    <a:pt x="1929" y="0"/>
                  </a:moveTo>
                  <a:cubicBezTo>
                    <a:pt x="1681" y="0"/>
                    <a:pt x="1430" y="55"/>
                    <a:pt x="1193" y="172"/>
                  </a:cubicBezTo>
                  <a:cubicBezTo>
                    <a:pt x="352" y="574"/>
                    <a:pt x="0" y="1584"/>
                    <a:pt x="410" y="2426"/>
                  </a:cubicBezTo>
                  <a:cubicBezTo>
                    <a:pt x="704" y="3024"/>
                    <a:pt x="1305" y="3373"/>
                    <a:pt x="1929" y="3373"/>
                  </a:cubicBezTo>
                  <a:cubicBezTo>
                    <a:pt x="2177" y="3373"/>
                    <a:pt x="2428" y="3318"/>
                    <a:pt x="2665" y="3202"/>
                  </a:cubicBezTo>
                  <a:cubicBezTo>
                    <a:pt x="3499" y="2799"/>
                    <a:pt x="3850" y="1789"/>
                    <a:pt x="3448" y="948"/>
                  </a:cubicBezTo>
                  <a:cubicBezTo>
                    <a:pt x="3154" y="350"/>
                    <a:pt x="2553" y="0"/>
                    <a:pt x="19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4" name="Google Shape;2034;p25"/>
            <p:cNvSpPr/>
            <p:nvPr/>
          </p:nvSpPr>
          <p:spPr>
            <a:xfrm rot="3599942">
              <a:off x="4128179" y="536993"/>
              <a:ext cx="34151" cy="79838"/>
            </a:xfrm>
            <a:custGeom>
              <a:rect b="b" l="l" r="r" t="t"/>
              <a:pathLst>
                <a:path extrusionOk="0" fill="none" h="1370" w="586">
                  <a:moveTo>
                    <a:pt x="586" y="1369"/>
                  </a:moveTo>
                  <a:cubicBezTo>
                    <a:pt x="417" y="1223"/>
                    <a:pt x="286" y="1047"/>
                    <a:pt x="183" y="842"/>
                  </a:cubicBezTo>
                  <a:cubicBezTo>
                    <a:pt x="51" y="571"/>
                    <a:pt x="0" y="279"/>
                    <a:pt x="15" y="0"/>
                  </a:cubicBez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5" name="Google Shape;2035;p25"/>
            <p:cNvSpPr/>
            <p:nvPr/>
          </p:nvSpPr>
          <p:spPr>
            <a:xfrm rot="3599942">
              <a:off x="4269294" y="643055"/>
              <a:ext cx="36774" cy="78556"/>
            </a:xfrm>
            <a:custGeom>
              <a:rect b="b" l="l" r="r" t="t"/>
              <a:pathLst>
                <a:path extrusionOk="0" fill="none" h="1348" w="631">
                  <a:moveTo>
                    <a:pt x="1" y="1"/>
                  </a:moveTo>
                  <a:cubicBezTo>
                    <a:pt x="184" y="147"/>
                    <a:pt x="338" y="338"/>
                    <a:pt x="455" y="565"/>
                  </a:cubicBezTo>
                  <a:cubicBezTo>
                    <a:pt x="572" y="821"/>
                    <a:pt x="630" y="1084"/>
                    <a:pt x="623" y="1348"/>
                  </a:cubicBez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036" name="Google Shape;2036;p25"/>
          <p:cNvGrpSpPr/>
          <p:nvPr/>
        </p:nvGrpSpPr>
        <p:grpSpPr>
          <a:xfrm>
            <a:off x="161248" y="1478738"/>
            <a:ext cx="354442" cy="292678"/>
            <a:chOff x="4493785" y="454288"/>
            <a:chExt cx="354442" cy="292678"/>
          </a:xfrm>
        </p:grpSpPr>
        <p:sp>
          <p:nvSpPr>
            <p:cNvPr id="2037" name="Google Shape;2037;p25"/>
            <p:cNvSpPr/>
            <p:nvPr/>
          </p:nvSpPr>
          <p:spPr>
            <a:xfrm rot="3599942">
              <a:off x="4739916" y="625830"/>
              <a:ext cx="92196" cy="90445"/>
            </a:xfrm>
            <a:custGeom>
              <a:rect b="b" l="l" r="r" t="t"/>
              <a:pathLst>
                <a:path extrusionOk="0" h="1552" w="1582">
                  <a:moveTo>
                    <a:pt x="693" y="1"/>
                  </a:moveTo>
                  <a:cubicBezTo>
                    <a:pt x="395" y="1"/>
                    <a:pt x="1" y="917"/>
                    <a:pt x="1" y="917"/>
                  </a:cubicBezTo>
                  <a:cubicBezTo>
                    <a:pt x="1" y="917"/>
                    <a:pt x="59" y="1532"/>
                    <a:pt x="235" y="1532"/>
                  </a:cubicBezTo>
                  <a:cubicBezTo>
                    <a:pt x="311" y="1532"/>
                    <a:pt x="559" y="1552"/>
                    <a:pt x="820" y="1552"/>
                  </a:cubicBezTo>
                  <a:cubicBezTo>
                    <a:pt x="1187" y="1552"/>
                    <a:pt x="1581" y="1512"/>
                    <a:pt x="1560" y="1319"/>
                  </a:cubicBezTo>
                  <a:cubicBezTo>
                    <a:pt x="1543" y="1136"/>
                    <a:pt x="1319" y="1096"/>
                    <a:pt x="1123" y="1096"/>
                  </a:cubicBezTo>
                  <a:cubicBezTo>
                    <a:pt x="967" y="1096"/>
                    <a:pt x="828" y="1122"/>
                    <a:pt x="828" y="1122"/>
                  </a:cubicBezTo>
                  <a:cubicBezTo>
                    <a:pt x="828" y="1122"/>
                    <a:pt x="1450" y="909"/>
                    <a:pt x="1318" y="646"/>
                  </a:cubicBezTo>
                  <a:cubicBezTo>
                    <a:pt x="1282" y="567"/>
                    <a:pt x="1207" y="539"/>
                    <a:pt x="1119" y="539"/>
                  </a:cubicBezTo>
                  <a:cubicBezTo>
                    <a:pt x="906" y="539"/>
                    <a:pt x="615" y="704"/>
                    <a:pt x="615" y="704"/>
                  </a:cubicBezTo>
                  <a:cubicBezTo>
                    <a:pt x="615" y="704"/>
                    <a:pt x="1011" y="31"/>
                    <a:pt x="711" y="2"/>
                  </a:cubicBezTo>
                  <a:cubicBezTo>
                    <a:pt x="705" y="1"/>
                    <a:pt x="699" y="1"/>
                    <a:pt x="6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8" name="Google Shape;2038;p25"/>
            <p:cNvSpPr/>
            <p:nvPr/>
          </p:nvSpPr>
          <p:spPr>
            <a:xfrm rot="3599942">
              <a:off x="4732753" y="647648"/>
              <a:ext cx="52509" cy="24359"/>
            </a:xfrm>
            <a:custGeom>
              <a:rect b="b" l="l" r="r" t="t"/>
              <a:pathLst>
                <a:path extrusionOk="0" fill="none" h="418" w="901">
                  <a:moveTo>
                    <a:pt x="900" y="1"/>
                  </a:moveTo>
                  <a:lnTo>
                    <a:pt x="0" y="418"/>
                  </a:ln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9" name="Google Shape;2039;p25"/>
            <p:cNvSpPr/>
            <p:nvPr/>
          </p:nvSpPr>
          <p:spPr>
            <a:xfrm rot="3599942">
              <a:off x="4754241" y="627182"/>
              <a:ext cx="25235" cy="34558"/>
            </a:xfrm>
            <a:custGeom>
              <a:rect b="b" l="l" r="r" t="t"/>
              <a:pathLst>
                <a:path extrusionOk="0" fill="none" h="593" w="433">
                  <a:moveTo>
                    <a:pt x="432" y="0"/>
                  </a:moveTo>
                  <a:lnTo>
                    <a:pt x="0" y="593"/>
                  </a:ln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0" name="Google Shape;2040;p25"/>
            <p:cNvSpPr/>
            <p:nvPr/>
          </p:nvSpPr>
          <p:spPr>
            <a:xfrm rot="3599942">
              <a:off x="4731143" y="672671"/>
              <a:ext cx="36307" cy="2214"/>
            </a:xfrm>
            <a:custGeom>
              <a:rect b="b" l="l" r="r" t="t"/>
              <a:pathLst>
                <a:path extrusionOk="0" fill="none" h="38" w="623">
                  <a:moveTo>
                    <a:pt x="623" y="1"/>
                  </a:moveTo>
                  <a:lnTo>
                    <a:pt x="1" y="37"/>
                  </a:ln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1" name="Google Shape;2041;p25"/>
            <p:cNvSpPr/>
            <p:nvPr/>
          </p:nvSpPr>
          <p:spPr>
            <a:xfrm rot="3599942">
              <a:off x="4510047" y="480920"/>
              <a:ext cx="92313" cy="90852"/>
            </a:xfrm>
            <a:custGeom>
              <a:rect b="b" l="l" r="r" t="t"/>
              <a:pathLst>
                <a:path extrusionOk="0" h="1559" w="1584">
                  <a:moveTo>
                    <a:pt x="762" y="0"/>
                  </a:moveTo>
                  <a:cubicBezTo>
                    <a:pt x="396" y="0"/>
                    <a:pt x="0" y="40"/>
                    <a:pt x="17" y="233"/>
                  </a:cubicBezTo>
                  <a:cubicBezTo>
                    <a:pt x="38" y="416"/>
                    <a:pt x="264" y="456"/>
                    <a:pt x="460" y="456"/>
                  </a:cubicBezTo>
                  <a:cubicBezTo>
                    <a:pt x="618" y="456"/>
                    <a:pt x="757" y="430"/>
                    <a:pt x="757" y="430"/>
                  </a:cubicBezTo>
                  <a:lnTo>
                    <a:pt x="757" y="430"/>
                  </a:lnTo>
                  <a:cubicBezTo>
                    <a:pt x="757" y="430"/>
                    <a:pt x="135" y="642"/>
                    <a:pt x="259" y="913"/>
                  </a:cubicBezTo>
                  <a:cubicBezTo>
                    <a:pt x="297" y="989"/>
                    <a:pt x="371" y="1015"/>
                    <a:pt x="457" y="1015"/>
                  </a:cubicBezTo>
                  <a:cubicBezTo>
                    <a:pt x="674" y="1015"/>
                    <a:pt x="969" y="847"/>
                    <a:pt x="969" y="847"/>
                  </a:cubicBezTo>
                  <a:lnTo>
                    <a:pt x="969" y="847"/>
                  </a:lnTo>
                  <a:cubicBezTo>
                    <a:pt x="969" y="847"/>
                    <a:pt x="574" y="1521"/>
                    <a:pt x="874" y="1557"/>
                  </a:cubicBezTo>
                  <a:cubicBezTo>
                    <a:pt x="878" y="1558"/>
                    <a:pt x="883" y="1558"/>
                    <a:pt x="887" y="1558"/>
                  </a:cubicBezTo>
                  <a:cubicBezTo>
                    <a:pt x="1186" y="1558"/>
                    <a:pt x="1584" y="635"/>
                    <a:pt x="1584" y="635"/>
                  </a:cubicBezTo>
                  <a:cubicBezTo>
                    <a:pt x="1584" y="635"/>
                    <a:pt x="1525" y="20"/>
                    <a:pt x="1342" y="20"/>
                  </a:cubicBezTo>
                  <a:cubicBezTo>
                    <a:pt x="1269" y="20"/>
                    <a:pt x="1023" y="0"/>
                    <a:pt x="7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2" name="Google Shape;2042;p25"/>
            <p:cNvSpPr/>
            <p:nvPr/>
          </p:nvSpPr>
          <p:spPr>
            <a:xfrm rot="3599942">
              <a:off x="4560365" y="527193"/>
              <a:ext cx="52509" cy="23951"/>
            </a:xfrm>
            <a:custGeom>
              <a:rect b="b" l="l" r="r" t="t"/>
              <a:pathLst>
                <a:path extrusionOk="0" fill="none" h="411" w="901">
                  <a:moveTo>
                    <a:pt x="0" y="410"/>
                  </a:moveTo>
                  <a:lnTo>
                    <a:pt x="901" y="1"/>
                  </a:ln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3" name="Google Shape;2043;p25"/>
            <p:cNvSpPr/>
            <p:nvPr/>
          </p:nvSpPr>
          <p:spPr>
            <a:xfrm rot="3599942">
              <a:off x="4565951" y="537344"/>
              <a:ext cx="25235" cy="34616"/>
            </a:xfrm>
            <a:custGeom>
              <a:rect b="b" l="l" r="r" t="t"/>
              <a:pathLst>
                <a:path extrusionOk="0" fill="none" h="594" w="433">
                  <a:moveTo>
                    <a:pt x="0" y="593"/>
                  </a:moveTo>
                  <a:lnTo>
                    <a:pt x="432" y="1"/>
                  </a:ln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4" name="Google Shape;2044;p25"/>
            <p:cNvSpPr/>
            <p:nvPr/>
          </p:nvSpPr>
          <p:spPr>
            <a:xfrm rot="3599942">
              <a:off x="4577931" y="524230"/>
              <a:ext cx="36366" cy="2156"/>
            </a:xfrm>
            <a:custGeom>
              <a:rect b="b" l="l" r="r" t="t"/>
              <a:pathLst>
                <a:path extrusionOk="0" fill="none" h="37" w="624">
                  <a:moveTo>
                    <a:pt x="1" y="37"/>
                  </a:moveTo>
                  <a:lnTo>
                    <a:pt x="623" y="0"/>
                  </a:ln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5" name="Google Shape;2045;p25"/>
            <p:cNvSpPr/>
            <p:nvPr/>
          </p:nvSpPr>
          <p:spPr>
            <a:xfrm rot="3599942">
              <a:off x="4558646" y="502315"/>
              <a:ext cx="224430" cy="196624"/>
            </a:xfrm>
            <a:custGeom>
              <a:rect b="b" l="l" r="r" t="t"/>
              <a:pathLst>
                <a:path extrusionOk="0" h="3374" w="3851">
                  <a:moveTo>
                    <a:pt x="1929" y="0"/>
                  </a:moveTo>
                  <a:cubicBezTo>
                    <a:pt x="1681" y="0"/>
                    <a:pt x="1430" y="55"/>
                    <a:pt x="1193" y="172"/>
                  </a:cubicBezTo>
                  <a:cubicBezTo>
                    <a:pt x="352" y="574"/>
                    <a:pt x="0" y="1584"/>
                    <a:pt x="410" y="2426"/>
                  </a:cubicBezTo>
                  <a:cubicBezTo>
                    <a:pt x="704" y="3024"/>
                    <a:pt x="1305" y="3373"/>
                    <a:pt x="1929" y="3373"/>
                  </a:cubicBezTo>
                  <a:cubicBezTo>
                    <a:pt x="2177" y="3373"/>
                    <a:pt x="2428" y="3318"/>
                    <a:pt x="2665" y="3202"/>
                  </a:cubicBezTo>
                  <a:cubicBezTo>
                    <a:pt x="3499" y="2799"/>
                    <a:pt x="3850" y="1789"/>
                    <a:pt x="3448" y="948"/>
                  </a:cubicBezTo>
                  <a:cubicBezTo>
                    <a:pt x="3154" y="350"/>
                    <a:pt x="2553" y="0"/>
                    <a:pt x="19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6" name="Google Shape;2046;p25"/>
            <p:cNvSpPr/>
            <p:nvPr/>
          </p:nvSpPr>
          <p:spPr>
            <a:xfrm rot="3599942">
              <a:off x="4583454" y="506731"/>
              <a:ext cx="34151" cy="79838"/>
            </a:xfrm>
            <a:custGeom>
              <a:rect b="b" l="l" r="r" t="t"/>
              <a:pathLst>
                <a:path extrusionOk="0" fill="none" h="1370" w="586">
                  <a:moveTo>
                    <a:pt x="586" y="1369"/>
                  </a:moveTo>
                  <a:cubicBezTo>
                    <a:pt x="417" y="1223"/>
                    <a:pt x="286" y="1047"/>
                    <a:pt x="183" y="842"/>
                  </a:cubicBezTo>
                  <a:cubicBezTo>
                    <a:pt x="51" y="571"/>
                    <a:pt x="0" y="279"/>
                    <a:pt x="15" y="0"/>
                  </a:cubicBez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7" name="Google Shape;2047;p25"/>
            <p:cNvSpPr/>
            <p:nvPr/>
          </p:nvSpPr>
          <p:spPr>
            <a:xfrm rot="3599942">
              <a:off x="4724569" y="612793"/>
              <a:ext cx="36774" cy="78556"/>
            </a:xfrm>
            <a:custGeom>
              <a:rect b="b" l="l" r="r" t="t"/>
              <a:pathLst>
                <a:path extrusionOk="0" fill="none" h="1348" w="631">
                  <a:moveTo>
                    <a:pt x="1" y="1"/>
                  </a:moveTo>
                  <a:cubicBezTo>
                    <a:pt x="184" y="147"/>
                    <a:pt x="338" y="338"/>
                    <a:pt x="455" y="565"/>
                  </a:cubicBezTo>
                  <a:cubicBezTo>
                    <a:pt x="572" y="821"/>
                    <a:pt x="630" y="1084"/>
                    <a:pt x="623" y="1348"/>
                  </a:cubicBez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048" name="Google Shape;2048;p25"/>
          <p:cNvGrpSpPr/>
          <p:nvPr/>
        </p:nvGrpSpPr>
        <p:grpSpPr>
          <a:xfrm>
            <a:off x="1623970" y="-53131"/>
            <a:ext cx="446666" cy="401324"/>
            <a:chOff x="4198658" y="-92044"/>
            <a:chExt cx="446666" cy="401324"/>
          </a:xfrm>
        </p:grpSpPr>
        <p:sp>
          <p:nvSpPr>
            <p:cNvPr id="2049" name="Google Shape;2049;p25"/>
            <p:cNvSpPr/>
            <p:nvPr/>
          </p:nvSpPr>
          <p:spPr>
            <a:xfrm rot="53098">
              <a:off x="4514210" y="-91045"/>
              <a:ext cx="130193" cy="120224"/>
            </a:xfrm>
            <a:custGeom>
              <a:rect b="b" l="l" r="r" t="t"/>
              <a:pathLst>
                <a:path extrusionOk="0" h="2002" w="2168">
                  <a:moveTo>
                    <a:pt x="511" y="1"/>
                  </a:moveTo>
                  <a:cubicBezTo>
                    <a:pt x="498" y="1"/>
                    <a:pt x="484" y="2"/>
                    <a:pt x="469" y="6"/>
                  </a:cubicBezTo>
                  <a:cubicBezTo>
                    <a:pt x="103" y="86"/>
                    <a:pt x="1" y="1367"/>
                    <a:pt x="1" y="1367"/>
                  </a:cubicBezTo>
                  <a:cubicBezTo>
                    <a:pt x="1" y="1367"/>
                    <a:pt x="285" y="2002"/>
                    <a:pt x="495" y="2002"/>
                  </a:cubicBezTo>
                  <a:cubicBezTo>
                    <a:pt x="506" y="2002"/>
                    <a:pt x="517" y="2000"/>
                    <a:pt x="528" y="1996"/>
                  </a:cubicBezTo>
                  <a:cubicBezTo>
                    <a:pt x="740" y="1923"/>
                    <a:pt x="2167" y="1587"/>
                    <a:pt x="1999" y="1213"/>
                  </a:cubicBezTo>
                  <a:cubicBezTo>
                    <a:pt x="1949" y="1102"/>
                    <a:pt x="1845" y="1063"/>
                    <a:pt x="1724" y="1063"/>
                  </a:cubicBezTo>
                  <a:cubicBezTo>
                    <a:pt x="1441" y="1063"/>
                    <a:pt x="1062" y="1279"/>
                    <a:pt x="1062" y="1279"/>
                  </a:cubicBezTo>
                  <a:cubicBezTo>
                    <a:pt x="1062" y="1279"/>
                    <a:pt x="1706" y="781"/>
                    <a:pt x="1443" y="518"/>
                  </a:cubicBezTo>
                  <a:cubicBezTo>
                    <a:pt x="1398" y="472"/>
                    <a:pt x="1344" y="453"/>
                    <a:pt x="1286" y="453"/>
                  </a:cubicBezTo>
                  <a:cubicBezTo>
                    <a:pt x="1011" y="453"/>
                    <a:pt x="638" y="877"/>
                    <a:pt x="638" y="877"/>
                  </a:cubicBezTo>
                  <a:cubicBezTo>
                    <a:pt x="638" y="877"/>
                    <a:pt x="819" y="1"/>
                    <a:pt x="51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0" name="Google Shape;2050;p25"/>
            <p:cNvSpPr/>
            <p:nvPr/>
          </p:nvSpPr>
          <p:spPr>
            <a:xfrm rot="53098">
              <a:off x="4525813" y="-32756"/>
              <a:ext cx="41796" cy="40475"/>
            </a:xfrm>
            <a:custGeom>
              <a:rect b="b" l="l" r="r" t="t"/>
              <a:pathLst>
                <a:path extrusionOk="0" fill="none" h="674" w="696">
                  <a:moveTo>
                    <a:pt x="696" y="0"/>
                  </a:moveTo>
                  <a:lnTo>
                    <a:pt x="0" y="673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1" name="Google Shape;2051;p25"/>
            <p:cNvSpPr/>
            <p:nvPr/>
          </p:nvSpPr>
          <p:spPr>
            <a:xfrm rot="53098">
              <a:off x="4526822" y="-43959"/>
              <a:ext cx="12371" cy="40896"/>
            </a:xfrm>
            <a:custGeom>
              <a:rect b="b" l="l" r="r" t="t"/>
              <a:pathLst>
                <a:path extrusionOk="0" fill="none" h="681" w="206">
                  <a:moveTo>
                    <a:pt x="206" y="0"/>
                  </a:moveTo>
                  <a:lnTo>
                    <a:pt x="1" y="68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2" name="Google Shape;2052;p25"/>
            <p:cNvSpPr/>
            <p:nvPr/>
          </p:nvSpPr>
          <p:spPr>
            <a:xfrm rot="53098">
              <a:off x="4541422" y="-7533"/>
              <a:ext cx="33929" cy="14112"/>
            </a:xfrm>
            <a:custGeom>
              <a:rect b="b" l="l" r="r" t="t"/>
              <a:pathLst>
                <a:path extrusionOk="0" fill="none" h="235" w="565">
                  <a:moveTo>
                    <a:pt x="564" y="0"/>
                  </a:moveTo>
                  <a:lnTo>
                    <a:pt x="1" y="234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3" name="Google Shape;2053;p25"/>
            <p:cNvSpPr/>
            <p:nvPr/>
          </p:nvSpPr>
          <p:spPr>
            <a:xfrm rot="53098">
              <a:off x="4199578" y="188118"/>
              <a:ext cx="130133" cy="120164"/>
            </a:xfrm>
            <a:custGeom>
              <a:rect b="b" l="l" r="r" t="t"/>
              <a:pathLst>
                <a:path extrusionOk="0" h="2001" w="2167">
                  <a:moveTo>
                    <a:pt x="1669" y="1"/>
                  </a:moveTo>
                  <a:cubicBezTo>
                    <a:pt x="1659" y="1"/>
                    <a:pt x="1649" y="2"/>
                    <a:pt x="1640" y="5"/>
                  </a:cubicBezTo>
                  <a:cubicBezTo>
                    <a:pt x="1427" y="78"/>
                    <a:pt x="0" y="415"/>
                    <a:pt x="169" y="788"/>
                  </a:cubicBezTo>
                  <a:cubicBezTo>
                    <a:pt x="219" y="897"/>
                    <a:pt x="322" y="935"/>
                    <a:pt x="442" y="935"/>
                  </a:cubicBezTo>
                  <a:cubicBezTo>
                    <a:pt x="726" y="935"/>
                    <a:pt x="1105" y="722"/>
                    <a:pt x="1105" y="722"/>
                  </a:cubicBezTo>
                  <a:lnTo>
                    <a:pt x="1105" y="722"/>
                  </a:lnTo>
                  <a:cubicBezTo>
                    <a:pt x="1105" y="722"/>
                    <a:pt x="461" y="1220"/>
                    <a:pt x="725" y="1483"/>
                  </a:cubicBezTo>
                  <a:cubicBezTo>
                    <a:pt x="770" y="1530"/>
                    <a:pt x="823" y="1549"/>
                    <a:pt x="881" y="1549"/>
                  </a:cubicBezTo>
                  <a:cubicBezTo>
                    <a:pt x="1156" y="1549"/>
                    <a:pt x="1530" y="1125"/>
                    <a:pt x="1530" y="1125"/>
                  </a:cubicBezTo>
                  <a:lnTo>
                    <a:pt x="1530" y="1125"/>
                  </a:lnTo>
                  <a:cubicBezTo>
                    <a:pt x="1530" y="1125"/>
                    <a:pt x="1348" y="2001"/>
                    <a:pt x="1656" y="2001"/>
                  </a:cubicBezTo>
                  <a:cubicBezTo>
                    <a:pt x="1670" y="2001"/>
                    <a:pt x="1683" y="1999"/>
                    <a:pt x="1698" y="1996"/>
                  </a:cubicBezTo>
                  <a:cubicBezTo>
                    <a:pt x="2064" y="1915"/>
                    <a:pt x="2167" y="634"/>
                    <a:pt x="2167" y="634"/>
                  </a:cubicBezTo>
                  <a:cubicBezTo>
                    <a:pt x="2167" y="634"/>
                    <a:pt x="1880" y="1"/>
                    <a:pt x="166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4" name="Google Shape;2054;p25"/>
            <p:cNvSpPr/>
            <p:nvPr/>
          </p:nvSpPr>
          <p:spPr>
            <a:xfrm rot="53098">
              <a:off x="4279493" y="201691"/>
              <a:ext cx="40956" cy="40896"/>
            </a:xfrm>
            <a:custGeom>
              <a:rect b="b" l="l" r="r" t="t"/>
              <a:pathLst>
                <a:path extrusionOk="0" fill="none" h="681" w="682">
                  <a:moveTo>
                    <a:pt x="1" y="681"/>
                  </a:moveTo>
                  <a:lnTo>
                    <a:pt x="682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5" name="Google Shape;2055;p25"/>
            <p:cNvSpPr/>
            <p:nvPr/>
          </p:nvSpPr>
          <p:spPr>
            <a:xfrm rot="53098">
              <a:off x="4307917" y="211992"/>
              <a:ext cx="11530" cy="41376"/>
            </a:xfrm>
            <a:custGeom>
              <a:rect b="b" l="l" r="r" t="t"/>
              <a:pathLst>
                <a:path extrusionOk="0" fill="none" h="689" w="192">
                  <a:moveTo>
                    <a:pt x="1" y="689"/>
                  </a:moveTo>
                  <a:lnTo>
                    <a:pt x="191" y="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6" name="Google Shape;2056;p25"/>
            <p:cNvSpPr/>
            <p:nvPr/>
          </p:nvSpPr>
          <p:spPr>
            <a:xfrm rot="53098">
              <a:off x="4271331" y="202827"/>
              <a:ext cx="33509" cy="14533"/>
            </a:xfrm>
            <a:custGeom>
              <a:rect b="b" l="l" r="r" t="t"/>
              <a:pathLst>
                <a:path extrusionOk="0" fill="none" h="242" w="558">
                  <a:moveTo>
                    <a:pt x="1" y="242"/>
                  </a:moveTo>
                  <a:lnTo>
                    <a:pt x="557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7" name="Google Shape;2057;p25"/>
            <p:cNvSpPr/>
            <p:nvPr/>
          </p:nvSpPr>
          <p:spPr>
            <a:xfrm rot="53098">
              <a:off x="4284812" y="-21980"/>
              <a:ext cx="276120" cy="259726"/>
            </a:xfrm>
            <a:custGeom>
              <a:rect b="b" l="l" r="r" t="t"/>
              <a:pathLst>
                <a:path extrusionOk="0" h="4325" w="4598">
                  <a:moveTo>
                    <a:pt x="3243" y="0"/>
                  </a:moveTo>
                  <a:cubicBezTo>
                    <a:pt x="2932" y="0"/>
                    <a:pt x="2622" y="117"/>
                    <a:pt x="2387" y="353"/>
                  </a:cubicBezTo>
                  <a:lnTo>
                    <a:pt x="491" y="2226"/>
                  </a:lnTo>
                  <a:cubicBezTo>
                    <a:pt x="8" y="2702"/>
                    <a:pt x="1" y="3478"/>
                    <a:pt x="476" y="3961"/>
                  </a:cubicBezTo>
                  <a:cubicBezTo>
                    <a:pt x="715" y="4204"/>
                    <a:pt x="1029" y="4324"/>
                    <a:pt x="1345" y="4324"/>
                  </a:cubicBezTo>
                  <a:cubicBezTo>
                    <a:pt x="1657" y="4324"/>
                    <a:pt x="1970" y="4205"/>
                    <a:pt x="2211" y="3968"/>
                  </a:cubicBezTo>
                  <a:lnTo>
                    <a:pt x="4107" y="2102"/>
                  </a:lnTo>
                  <a:cubicBezTo>
                    <a:pt x="4590" y="1626"/>
                    <a:pt x="4597" y="850"/>
                    <a:pt x="4121" y="367"/>
                  </a:cubicBezTo>
                  <a:cubicBezTo>
                    <a:pt x="3881" y="123"/>
                    <a:pt x="3562" y="0"/>
                    <a:pt x="324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8" name="Google Shape;2058;p25"/>
            <p:cNvSpPr/>
            <p:nvPr/>
          </p:nvSpPr>
          <p:spPr>
            <a:xfrm rot="53098">
              <a:off x="4339015" y="143982"/>
              <a:ext cx="78308" cy="78308"/>
            </a:xfrm>
            <a:custGeom>
              <a:rect b="b" l="l" r="r" t="t"/>
              <a:pathLst>
                <a:path extrusionOk="0" fill="none" h="1304" w="1304">
                  <a:moveTo>
                    <a:pt x="1069" y="1076"/>
                  </a:moveTo>
                  <a:cubicBezTo>
                    <a:pt x="835" y="1303"/>
                    <a:pt x="462" y="1303"/>
                    <a:pt x="235" y="1069"/>
                  </a:cubicBezTo>
                  <a:cubicBezTo>
                    <a:pt x="1" y="835"/>
                    <a:pt x="8" y="462"/>
                    <a:pt x="235" y="235"/>
                  </a:cubicBezTo>
                  <a:cubicBezTo>
                    <a:pt x="469" y="0"/>
                    <a:pt x="843" y="8"/>
                    <a:pt x="1077" y="235"/>
                  </a:cubicBezTo>
                  <a:cubicBezTo>
                    <a:pt x="1304" y="469"/>
                    <a:pt x="1304" y="842"/>
                    <a:pt x="1069" y="1076"/>
                  </a:cubicBezTo>
                  <a:close/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9" name="Google Shape;2059;p25"/>
            <p:cNvSpPr/>
            <p:nvPr/>
          </p:nvSpPr>
          <p:spPr>
            <a:xfrm rot="53098">
              <a:off x="4347838" y="31510"/>
              <a:ext cx="70862" cy="70381"/>
            </a:xfrm>
            <a:custGeom>
              <a:rect b="b" l="l" r="r" t="t"/>
              <a:pathLst>
                <a:path extrusionOk="0" fill="none" h="1172" w="1180">
                  <a:moveTo>
                    <a:pt x="1" y="784"/>
                  </a:moveTo>
                  <a:cubicBezTo>
                    <a:pt x="30" y="842"/>
                    <a:pt x="59" y="894"/>
                    <a:pt x="111" y="938"/>
                  </a:cubicBezTo>
                  <a:cubicBezTo>
                    <a:pt x="338" y="1172"/>
                    <a:pt x="711" y="1172"/>
                    <a:pt x="945" y="945"/>
                  </a:cubicBezTo>
                  <a:cubicBezTo>
                    <a:pt x="1179" y="718"/>
                    <a:pt x="1179" y="337"/>
                    <a:pt x="952" y="110"/>
                  </a:cubicBezTo>
                  <a:cubicBezTo>
                    <a:pt x="901" y="59"/>
                    <a:pt x="850" y="23"/>
                    <a:pt x="791" y="1"/>
                  </a:cubicBez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0" name="Google Shape;2060;p25"/>
            <p:cNvSpPr/>
            <p:nvPr/>
          </p:nvSpPr>
          <p:spPr>
            <a:xfrm rot="53098">
              <a:off x="4476392" y="-20643"/>
              <a:ext cx="60292" cy="38734"/>
            </a:xfrm>
            <a:custGeom>
              <a:rect b="b" l="l" r="r" t="t"/>
              <a:pathLst>
                <a:path extrusionOk="0" fill="none" h="645" w="1004">
                  <a:moveTo>
                    <a:pt x="1" y="0"/>
                  </a:moveTo>
                  <a:cubicBezTo>
                    <a:pt x="1" y="147"/>
                    <a:pt x="59" y="293"/>
                    <a:pt x="169" y="410"/>
                  </a:cubicBezTo>
                  <a:cubicBezTo>
                    <a:pt x="396" y="644"/>
                    <a:pt x="769" y="644"/>
                    <a:pt x="1003" y="418"/>
                  </a:cubicBez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1" name="Google Shape;2061;p25"/>
            <p:cNvSpPr/>
            <p:nvPr/>
          </p:nvSpPr>
          <p:spPr>
            <a:xfrm rot="53098">
              <a:off x="4466428" y="66749"/>
              <a:ext cx="73023" cy="73504"/>
            </a:xfrm>
            <a:custGeom>
              <a:rect b="b" l="l" r="r" t="t"/>
              <a:pathLst>
                <a:path extrusionOk="0" fill="none" h="1224" w="1216">
                  <a:moveTo>
                    <a:pt x="1216" y="484"/>
                  </a:moveTo>
                  <a:cubicBezTo>
                    <a:pt x="1186" y="396"/>
                    <a:pt x="1142" y="308"/>
                    <a:pt x="1069" y="235"/>
                  </a:cubicBezTo>
                  <a:cubicBezTo>
                    <a:pt x="842" y="1"/>
                    <a:pt x="469" y="1"/>
                    <a:pt x="235" y="228"/>
                  </a:cubicBezTo>
                  <a:cubicBezTo>
                    <a:pt x="0" y="455"/>
                    <a:pt x="0" y="835"/>
                    <a:pt x="227" y="1062"/>
                  </a:cubicBezTo>
                  <a:cubicBezTo>
                    <a:pt x="308" y="1143"/>
                    <a:pt x="403" y="1194"/>
                    <a:pt x="498" y="1223"/>
                  </a:cubicBez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2" name="Google Shape;2062;p25"/>
            <p:cNvSpPr/>
            <p:nvPr/>
          </p:nvSpPr>
          <p:spPr>
            <a:xfrm rot="53098">
              <a:off x="4291262" y="170389"/>
              <a:ext cx="62454" cy="65097"/>
            </a:xfrm>
            <a:custGeom>
              <a:rect b="b" l="l" r="r" t="t"/>
              <a:pathLst>
                <a:path extrusionOk="0" fill="none" h="1084" w="1040">
                  <a:moveTo>
                    <a:pt x="1040" y="1084"/>
                  </a:moveTo>
                  <a:cubicBezTo>
                    <a:pt x="783" y="1047"/>
                    <a:pt x="542" y="930"/>
                    <a:pt x="344" y="732"/>
                  </a:cubicBezTo>
                  <a:lnTo>
                    <a:pt x="344" y="732"/>
                  </a:lnTo>
                  <a:cubicBezTo>
                    <a:pt x="139" y="527"/>
                    <a:pt x="30" y="264"/>
                    <a:pt x="0" y="0"/>
                  </a:cubicBez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3" name="Google Shape;2063;p25"/>
            <p:cNvSpPr/>
            <p:nvPr/>
          </p:nvSpPr>
          <p:spPr>
            <a:xfrm rot="53098">
              <a:off x="4491177" y="-19977"/>
              <a:ext cx="62454" cy="59392"/>
            </a:xfrm>
            <a:custGeom>
              <a:rect b="b" l="l" r="r" t="t"/>
              <a:pathLst>
                <a:path extrusionOk="0" fill="none" h="989" w="1040">
                  <a:moveTo>
                    <a:pt x="0" y="1"/>
                  </a:moveTo>
                  <a:cubicBezTo>
                    <a:pt x="257" y="37"/>
                    <a:pt x="505" y="154"/>
                    <a:pt x="703" y="359"/>
                  </a:cubicBezTo>
                  <a:lnTo>
                    <a:pt x="703" y="359"/>
                  </a:lnTo>
                  <a:cubicBezTo>
                    <a:pt x="886" y="535"/>
                    <a:pt x="996" y="762"/>
                    <a:pt x="1040" y="989"/>
                  </a:cubicBez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064" name="Google Shape;2064;p25"/>
          <p:cNvGrpSpPr/>
          <p:nvPr/>
        </p:nvGrpSpPr>
        <p:grpSpPr>
          <a:xfrm>
            <a:off x="4348670" y="4604006"/>
            <a:ext cx="446666" cy="401324"/>
            <a:chOff x="3730345" y="-82219"/>
            <a:chExt cx="446666" cy="401324"/>
          </a:xfrm>
        </p:grpSpPr>
        <p:sp>
          <p:nvSpPr>
            <p:cNvPr id="2065" name="Google Shape;2065;p25"/>
            <p:cNvSpPr/>
            <p:nvPr/>
          </p:nvSpPr>
          <p:spPr>
            <a:xfrm rot="53098">
              <a:off x="4045898" y="-81220"/>
              <a:ext cx="130193" cy="120224"/>
            </a:xfrm>
            <a:custGeom>
              <a:rect b="b" l="l" r="r" t="t"/>
              <a:pathLst>
                <a:path extrusionOk="0" h="2002" w="2168">
                  <a:moveTo>
                    <a:pt x="511" y="1"/>
                  </a:moveTo>
                  <a:cubicBezTo>
                    <a:pt x="498" y="1"/>
                    <a:pt x="484" y="2"/>
                    <a:pt x="469" y="6"/>
                  </a:cubicBezTo>
                  <a:cubicBezTo>
                    <a:pt x="103" y="86"/>
                    <a:pt x="1" y="1367"/>
                    <a:pt x="1" y="1367"/>
                  </a:cubicBezTo>
                  <a:cubicBezTo>
                    <a:pt x="1" y="1367"/>
                    <a:pt x="285" y="2002"/>
                    <a:pt x="495" y="2002"/>
                  </a:cubicBezTo>
                  <a:cubicBezTo>
                    <a:pt x="506" y="2002"/>
                    <a:pt x="517" y="2000"/>
                    <a:pt x="528" y="1996"/>
                  </a:cubicBezTo>
                  <a:cubicBezTo>
                    <a:pt x="740" y="1923"/>
                    <a:pt x="2167" y="1587"/>
                    <a:pt x="1999" y="1213"/>
                  </a:cubicBezTo>
                  <a:cubicBezTo>
                    <a:pt x="1949" y="1102"/>
                    <a:pt x="1845" y="1063"/>
                    <a:pt x="1724" y="1063"/>
                  </a:cubicBezTo>
                  <a:cubicBezTo>
                    <a:pt x="1441" y="1063"/>
                    <a:pt x="1062" y="1279"/>
                    <a:pt x="1062" y="1279"/>
                  </a:cubicBezTo>
                  <a:cubicBezTo>
                    <a:pt x="1062" y="1279"/>
                    <a:pt x="1706" y="781"/>
                    <a:pt x="1443" y="518"/>
                  </a:cubicBezTo>
                  <a:cubicBezTo>
                    <a:pt x="1398" y="472"/>
                    <a:pt x="1344" y="453"/>
                    <a:pt x="1286" y="453"/>
                  </a:cubicBezTo>
                  <a:cubicBezTo>
                    <a:pt x="1011" y="453"/>
                    <a:pt x="638" y="877"/>
                    <a:pt x="638" y="877"/>
                  </a:cubicBezTo>
                  <a:cubicBezTo>
                    <a:pt x="638" y="877"/>
                    <a:pt x="819" y="1"/>
                    <a:pt x="5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6" name="Google Shape;2066;p25"/>
            <p:cNvSpPr/>
            <p:nvPr/>
          </p:nvSpPr>
          <p:spPr>
            <a:xfrm rot="53098">
              <a:off x="4057500" y="-22931"/>
              <a:ext cx="41796" cy="40475"/>
            </a:xfrm>
            <a:custGeom>
              <a:rect b="b" l="l" r="r" t="t"/>
              <a:pathLst>
                <a:path extrusionOk="0" fill="none" h="674" w="696">
                  <a:moveTo>
                    <a:pt x="696" y="0"/>
                  </a:moveTo>
                  <a:lnTo>
                    <a:pt x="0" y="673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7" name="Google Shape;2067;p25"/>
            <p:cNvSpPr/>
            <p:nvPr/>
          </p:nvSpPr>
          <p:spPr>
            <a:xfrm rot="53098">
              <a:off x="4058509" y="-34134"/>
              <a:ext cx="12371" cy="40896"/>
            </a:xfrm>
            <a:custGeom>
              <a:rect b="b" l="l" r="r" t="t"/>
              <a:pathLst>
                <a:path extrusionOk="0" fill="none" h="681" w="206">
                  <a:moveTo>
                    <a:pt x="206" y="0"/>
                  </a:moveTo>
                  <a:lnTo>
                    <a:pt x="1" y="68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8" name="Google Shape;2068;p25"/>
            <p:cNvSpPr/>
            <p:nvPr/>
          </p:nvSpPr>
          <p:spPr>
            <a:xfrm rot="53098">
              <a:off x="4073110" y="2292"/>
              <a:ext cx="33929" cy="14112"/>
            </a:xfrm>
            <a:custGeom>
              <a:rect b="b" l="l" r="r" t="t"/>
              <a:pathLst>
                <a:path extrusionOk="0" fill="none" h="235" w="565">
                  <a:moveTo>
                    <a:pt x="564" y="0"/>
                  </a:moveTo>
                  <a:lnTo>
                    <a:pt x="1" y="234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9" name="Google Shape;2069;p25"/>
            <p:cNvSpPr/>
            <p:nvPr/>
          </p:nvSpPr>
          <p:spPr>
            <a:xfrm rot="53098">
              <a:off x="3731265" y="197943"/>
              <a:ext cx="130133" cy="120164"/>
            </a:xfrm>
            <a:custGeom>
              <a:rect b="b" l="l" r="r" t="t"/>
              <a:pathLst>
                <a:path extrusionOk="0" h="2001" w="2167">
                  <a:moveTo>
                    <a:pt x="1669" y="1"/>
                  </a:moveTo>
                  <a:cubicBezTo>
                    <a:pt x="1659" y="1"/>
                    <a:pt x="1649" y="2"/>
                    <a:pt x="1640" y="5"/>
                  </a:cubicBezTo>
                  <a:cubicBezTo>
                    <a:pt x="1427" y="78"/>
                    <a:pt x="0" y="415"/>
                    <a:pt x="169" y="788"/>
                  </a:cubicBezTo>
                  <a:cubicBezTo>
                    <a:pt x="219" y="897"/>
                    <a:pt x="322" y="935"/>
                    <a:pt x="442" y="935"/>
                  </a:cubicBezTo>
                  <a:cubicBezTo>
                    <a:pt x="726" y="935"/>
                    <a:pt x="1105" y="722"/>
                    <a:pt x="1105" y="722"/>
                  </a:cubicBezTo>
                  <a:lnTo>
                    <a:pt x="1105" y="722"/>
                  </a:lnTo>
                  <a:cubicBezTo>
                    <a:pt x="1105" y="722"/>
                    <a:pt x="461" y="1220"/>
                    <a:pt x="725" y="1483"/>
                  </a:cubicBezTo>
                  <a:cubicBezTo>
                    <a:pt x="770" y="1530"/>
                    <a:pt x="823" y="1549"/>
                    <a:pt x="881" y="1549"/>
                  </a:cubicBezTo>
                  <a:cubicBezTo>
                    <a:pt x="1156" y="1549"/>
                    <a:pt x="1530" y="1125"/>
                    <a:pt x="1530" y="1125"/>
                  </a:cubicBezTo>
                  <a:lnTo>
                    <a:pt x="1530" y="1125"/>
                  </a:lnTo>
                  <a:cubicBezTo>
                    <a:pt x="1530" y="1125"/>
                    <a:pt x="1348" y="2001"/>
                    <a:pt x="1656" y="2001"/>
                  </a:cubicBezTo>
                  <a:cubicBezTo>
                    <a:pt x="1670" y="2001"/>
                    <a:pt x="1683" y="1999"/>
                    <a:pt x="1698" y="1996"/>
                  </a:cubicBezTo>
                  <a:cubicBezTo>
                    <a:pt x="2064" y="1915"/>
                    <a:pt x="2167" y="634"/>
                    <a:pt x="2167" y="634"/>
                  </a:cubicBezTo>
                  <a:cubicBezTo>
                    <a:pt x="2167" y="634"/>
                    <a:pt x="1880" y="1"/>
                    <a:pt x="166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0" name="Google Shape;2070;p25"/>
            <p:cNvSpPr/>
            <p:nvPr/>
          </p:nvSpPr>
          <p:spPr>
            <a:xfrm rot="53098">
              <a:off x="3811181" y="211516"/>
              <a:ext cx="40956" cy="40896"/>
            </a:xfrm>
            <a:custGeom>
              <a:rect b="b" l="l" r="r" t="t"/>
              <a:pathLst>
                <a:path extrusionOk="0" fill="none" h="681" w="682">
                  <a:moveTo>
                    <a:pt x="1" y="681"/>
                  </a:moveTo>
                  <a:lnTo>
                    <a:pt x="682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1" name="Google Shape;2071;p25"/>
            <p:cNvSpPr/>
            <p:nvPr/>
          </p:nvSpPr>
          <p:spPr>
            <a:xfrm rot="53098">
              <a:off x="3839605" y="221817"/>
              <a:ext cx="11530" cy="41376"/>
            </a:xfrm>
            <a:custGeom>
              <a:rect b="b" l="l" r="r" t="t"/>
              <a:pathLst>
                <a:path extrusionOk="0" fill="none" h="689" w="192">
                  <a:moveTo>
                    <a:pt x="1" y="689"/>
                  </a:moveTo>
                  <a:lnTo>
                    <a:pt x="191" y="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2" name="Google Shape;2072;p25"/>
            <p:cNvSpPr/>
            <p:nvPr/>
          </p:nvSpPr>
          <p:spPr>
            <a:xfrm rot="53098">
              <a:off x="3803018" y="212652"/>
              <a:ext cx="33509" cy="14533"/>
            </a:xfrm>
            <a:custGeom>
              <a:rect b="b" l="l" r="r" t="t"/>
              <a:pathLst>
                <a:path extrusionOk="0" fill="none" h="242" w="558">
                  <a:moveTo>
                    <a:pt x="1" y="242"/>
                  </a:moveTo>
                  <a:lnTo>
                    <a:pt x="557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3" name="Google Shape;2073;p25"/>
            <p:cNvSpPr/>
            <p:nvPr/>
          </p:nvSpPr>
          <p:spPr>
            <a:xfrm rot="53098">
              <a:off x="3816500" y="-12155"/>
              <a:ext cx="276120" cy="259726"/>
            </a:xfrm>
            <a:custGeom>
              <a:rect b="b" l="l" r="r" t="t"/>
              <a:pathLst>
                <a:path extrusionOk="0" h="4325" w="4598">
                  <a:moveTo>
                    <a:pt x="3243" y="0"/>
                  </a:moveTo>
                  <a:cubicBezTo>
                    <a:pt x="2932" y="0"/>
                    <a:pt x="2622" y="117"/>
                    <a:pt x="2387" y="353"/>
                  </a:cubicBezTo>
                  <a:lnTo>
                    <a:pt x="491" y="2226"/>
                  </a:lnTo>
                  <a:cubicBezTo>
                    <a:pt x="8" y="2702"/>
                    <a:pt x="1" y="3478"/>
                    <a:pt x="476" y="3961"/>
                  </a:cubicBezTo>
                  <a:cubicBezTo>
                    <a:pt x="715" y="4204"/>
                    <a:pt x="1029" y="4324"/>
                    <a:pt x="1345" y="4324"/>
                  </a:cubicBezTo>
                  <a:cubicBezTo>
                    <a:pt x="1657" y="4324"/>
                    <a:pt x="1970" y="4205"/>
                    <a:pt x="2211" y="3968"/>
                  </a:cubicBezTo>
                  <a:lnTo>
                    <a:pt x="4107" y="2102"/>
                  </a:lnTo>
                  <a:cubicBezTo>
                    <a:pt x="4590" y="1626"/>
                    <a:pt x="4597" y="850"/>
                    <a:pt x="4121" y="367"/>
                  </a:cubicBezTo>
                  <a:cubicBezTo>
                    <a:pt x="3881" y="123"/>
                    <a:pt x="3562" y="0"/>
                    <a:pt x="32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4" name="Google Shape;2074;p25"/>
            <p:cNvSpPr/>
            <p:nvPr/>
          </p:nvSpPr>
          <p:spPr>
            <a:xfrm rot="53098">
              <a:off x="3870703" y="153807"/>
              <a:ext cx="78308" cy="78308"/>
            </a:xfrm>
            <a:custGeom>
              <a:rect b="b" l="l" r="r" t="t"/>
              <a:pathLst>
                <a:path extrusionOk="0" fill="none" h="1304" w="1304">
                  <a:moveTo>
                    <a:pt x="1069" y="1076"/>
                  </a:moveTo>
                  <a:cubicBezTo>
                    <a:pt x="835" y="1303"/>
                    <a:pt x="462" y="1303"/>
                    <a:pt x="235" y="1069"/>
                  </a:cubicBezTo>
                  <a:cubicBezTo>
                    <a:pt x="1" y="835"/>
                    <a:pt x="8" y="462"/>
                    <a:pt x="235" y="235"/>
                  </a:cubicBezTo>
                  <a:cubicBezTo>
                    <a:pt x="469" y="0"/>
                    <a:pt x="843" y="8"/>
                    <a:pt x="1077" y="235"/>
                  </a:cubicBezTo>
                  <a:cubicBezTo>
                    <a:pt x="1304" y="469"/>
                    <a:pt x="1304" y="842"/>
                    <a:pt x="1069" y="1076"/>
                  </a:cubicBezTo>
                  <a:close/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5" name="Google Shape;2075;p25"/>
            <p:cNvSpPr/>
            <p:nvPr/>
          </p:nvSpPr>
          <p:spPr>
            <a:xfrm rot="53098">
              <a:off x="3879526" y="41335"/>
              <a:ext cx="70862" cy="70381"/>
            </a:xfrm>
            <a:custGeom>
              <a:rect b="b" l="l" r="r" t="t"/>
              <a:pathLst>
                <a:path extrusionOk="0" fill="none" h="1172" w="1180">
                  <a:moveTo>
                    <a:pt x="1" y="784"/>
                  </a:moveTo>
                  <a:cubicBezTo>
                    <a:pt x="30" y="842"/>
                    <a:pt x="59" y="894"/>
                    <a:pt x="111" y="938"/>
                  </a:cubicBezTo>
                  <a:cubicBezTo>
                    <a:pt x="338" y="1172"/>
                    <a:pt x="711" y="1172"/>
                    <a:pt x="945" y="945"/>
                  </a:cubicBezTo>
                  <a:cubicBezTo>
                    <a:pt x="1179" y="718"/>
                    <a:pt x="1179" y="337"/>
                    <a:pt x="952" y="110"/>
                  </a:cubicBezTo>
                  <a:cubicBezTo>
                    <a:pt x="901" y="59"/>
                    <a:pt x="850" y="23"/>
                    <a:pt x="791" y="1"/>
                  </a:cubicBez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6" name="Google Shape;2076;p25"/>
            <p:cNvSpPr/>
            <p:nvPr/>
          </p:nvSpPr>
          <p:spPr>
            <a:xfrm rot="53098">
              <a:off x="4008080" y="-10818"/>
              <a:ext cx="60292" cy="38734"/>
            </a:xfrm>
            <a:custGeom>
              <a:rect b="b" l="l" r="r" t="t"/>
              <a:pathLst>
                <a:path extrusionOk="0" fill="none" h="645" w="1004">
                  <a:moveTo>
                    <a:pt x="1" y="0"/>
                  </a:moveTo>
                  <a:cubicBezTo>
                    <a:pt x="1" y="147"/>
                    <a:pt x="59" y="293"/>
                    <a:pt x="169" y="410"/>
                  </a:cubicBezTo>
                  <a:cubicBezTo>
                    <a:pt x="396" y="644"/>
                    <a:pt x="769" y="644"/>
                    <a:pt x="1003" y="418"/>
                  </a:cubicBez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7" name="Google Shape;2077;p25"/>
            <p:cNvSpPr/>
            <p:nvPr/>
          </p:nvSpPr>
          <p:spPr>
            <a:xfrm rot="53098">
              <a:off x="3998115" y="76574"/>
              <a:ext cx="73023" cy="73504"/>
            </a:xfrm>
            <a:custGeom>
              <a:rect b="b" l="l" r="r" t="t"/>
              <a:pathLst>
                <a:path extrusionOk="0" fill="none" h="1224" w="1216">
                  <a:moveTo>
                    <a:pt x="1216" y="484"/>
                  </a:moveTo>
                  <a:cubicBezTo>
                    <a:pt x="1186" y="396"/>
                    <a:pt x="1142" y="308"/>
                    <a:pt x="1069" y="235"/>
                  </a:cubicBezTo>
                  <a:cubicBezTo>
                    <a:pt x="842" y="1"/>
                    <a:pt x="469" y="1"/>
                    <a:pt x="235" y="228"/>
                  </a:cubicBezTo>
                  <a:cubicBezTo>
                    <a:pt x="0" y="455"/>
                    <a:pt x="0" y="835"/>
                    <a:pt x="227" y="1062"/>
                  </a:cubicBezTo>
                  <a:cubicBezTo>
                    <a:pt x="308" y="1143"/>
                    <a:pt x="403" y="1194"/>
                    <a:pt x="498" y="1223"/>
                  </a:cubicBez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8" name="Google Shape;2078;p25"/>
            <p:cNvSpPr/>
            <p:nvPr/>
          </p:nvSpPr>
          <p:spPr>
            <a:xfrm rot="53098">
              <a:off x="3822950" y="180214"/>
              <a:ext cx="62454" cy="65097"/>
            </a:xfrm>
            <a:custGeom>
              <a:rect b="b" l="l" r="r" t="t"/>
              <a:pathLst>
                <a:path extrusionOk="0" fill="none" h="1084" w="1040">
                  <a:moveTo>
                    <a:pt x="1040" y="1084"/>
                  </a:moveTo>
                  <a:cubicBezTo>
                    <a:pt x="783" y="1047"/>
                    <a:pt x="542" y="930"/>
                    <a:pt x="344" y="732"/>
                  </a:cubicBezTo>
                  <a:lnTo>
                    <a:pt x="344" y="732"/>
                  </a:lnTo>
                  <a:cubicBezTo>
                    <a:pt x="139" y="527"/>
                    <a:pt x="30" y="264"/>
                    <a:pt x="0" y="0"/>
                  </a:cubicBez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9" name="Google Shape;2079;p25"/>
            <p:cNvSpPr/>
            <p:nvPr/>
          </p:nvSpPr>
          <p:spPr>
            <a:xfrm rot="53098">
              <a:off x="4022865" y="-10152"/>
              <a:ext cx="62454" cy="59392"/>
            </a:xfrm>
            <a:custGeom>
              <a:rect b="b" l="l" r="r" t="t"/>
              <a:pathLst>
                <a:path extrusionOk="0" fill="none" h="989" w="1040">
                  <a:moveTo>
                    <a:pt x="0" y="1"/>
                  </a:moveTo>
                  <a:cubicBezTo>
                    <a:pt x="257" y="37"/>
                    <a:pt x="505" y="154"/>
                    <a:pt x="703" y="359"/>
                  </a:cubicBezTo>
                  <a:lnTo>
                    <a:pt x="703" y="359"/>
                  </a:lnTo>
                  <a:cubicBezTo>
                    <a:pt x="886" y="535"/>
                    <a:pt x="996" y="762"/>
                    <a:pt x="1040" y="989"/>
                  </a:cubicBez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080" name="Google Shape;2080;p25"/>
          <p:cNvGrpSpPr/>
          <p:nvPr/>
        </p:nvGrpSpPr>
        <p:grpSpPr>
          <a:xfrm>
            <a:off x="515698" y="4800788"/>
            <a:ext cx="354442" cy="292678"/>
            <a:chOff x="4038510" y="484550"/>
            <a:chExt cx="354442" cy="292678"/>
          </a:xfrm>
        </p:grpSpPr>
        <p:sp>
          <p:nvSpPr>
            <p:cNvPr id="2081" name="Google Shape;2081;p25"/>
            <p:cNvSpPr/>
            <p:nvPr/>
          </p:nvSpPr>
          <p:spPr>
            <a:xfrm rot="3599942">
              <a:off x="4284641" y="656093"/>
              <a:ext cx="92196" cy="90445"/>
            </a:xfrm>
            <a:custGeom>
              <a:rect b="b" l="l" r="r" t="t"/>
              <a:pathLst>
                <a:path extrusionOk="0" h="1552" w="1582">
                  <a:moveTo>
                    <a:pt x="693" y="1"/>
                  </a:moveTo>
                  <a:cubicBezTo>
                    <a:pt x="395" y="1"/>
                    <a:pt x="1" y="917"/>
                    <a:pt x="1" y="917"/>
                  </a:cubicBezTo>
                  <a:cubicBezTo>
                    <a:pt x="1" y="917"/>
                    <a:pt x="59" y="1532"/>
                    <a:pt x="235" y="1532"/>
                  </a:cubicBezTo>
                  <a:cubicBezTo>
                    <a:pt x="311" y="1532"/>
                    <a:pt x="559" y="1552"/>
                    <a:pt x="820" y="1552"/>
                  </a:cubicBezTo>
                  <a:cubicBezTo>
                    <a:pt x="1187" y="1552"/>
                    <a:pt x="1581" y="1512"/>
                    <a:pt x="1560" y="1319"/>
                  </a:cubicBezTo>
                  <a:cubicBezTo>
                    <a:pt x="1543" y="1136"/>
                    <a:pt x="1319" y="1096"/>
                    <a:pt x="1123" y="1096"/>
                  </a:cubicBezTo>
                  <a:cubicBezTo>
                    <a:pt x="967" y="1096"/>
                    <a:pt x="828" y="1122"/>
                    <a:pt x="828" y="1122"/>
                  </a:cubicBezTo>
                  <a:cubicBezTo>
                    <a:pt x="828" y="1122"/>
                    <a:pt x="1450" y="909"/>
                    <a:pt x="1318" y="646"/>
                  </a:cubicBezTo>
                  <a:cubicBezTo>
                    <a:pt x="1282" y="567"/>
                    <a:pt x="1207" y="539"/>
                    <a:pt x="1119" y="539"/>
                  </a:cubicBezTo>
                  <a:cubicBezTo>
                    <a:pt x="906" y="539"/>
                    <a:pt x="615" y="704"/>
                    <a:pt x="615" y="704"/>
                  </a:cubicBezTo>
                  <a:cubicBezTo>
                    <a:pt x="615" y="704"/>
                    <a:pt x="1011" y="31"/>
                    <a:pt x="711" y="2"/>
                  </a:cubicBezTo>
                  <a:cubicBezTo>
                    <a:pt x="705" y="1"/>
                    <a:pt x="699" y="1"/>
                    <a:pt x="6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2" name="Google Shape;2082;p25"/>
            <p:cNvSpPr/>
            <p:nvPr/>
          </p:nvSpPr>
          <p:spPr>
            <a:xfrm rot="3599942">
              <a:off x="4277478" y="677910"/>
              <a:ext cx="52509" cy="24359"/>
            </a:xfrm>
            <a:custGeom>
              <a:rect b="b" l="l" r="r" t="t"/>
              <a:pathLst>
                <a:path extrusionOk="0" fill="none" h="418" w="901">
                  <a:moveTo>
                    <a:pt x="900" y="1"/>
                  </a:moveTo>
                  <a:lnTo>
                    <a:pt x="0" y="418"/>
                  </a:ln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3" name="Google Shape;2083;p25"/>
            <p:cNvSpPr/>
            <p:nvPr/>
          </p:nvSpPr>
          <p:spPr>
            <a:xfrm rot="3599942">
              <a:off x="4298966" y="657444"/>
              <a:ext cx="25235" cy="34558"/>
            </a:xfrm>
            <a:custGeom>
              <a:rect b="b" l="l" r="r" t="t"/>
              <a:pathLst>
                <a:path extrusionOk="0" fill="none" h="593" w="433">
                  <a:moveTo>
                    <a:pt x="432" y="0"/>
                  </a:moveTo>
                  <a:lnTo>
                    <a:pt x="0" y="593"/>
                  </a:ln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4" name="Google Shape;2084;p25"/>
            <p:cNvSpPr/>
            <p:nvPr/>
          </p:nvSpPr>
          <p:spPr>
            <a:xfrm rot="3599942">
              <a:off x="4275868" y="702934"/>
              <a:ext cx="36307" cy="2214"/>
            </a:xfrm>
            <a:custGeom>
              <a:rect b="b" l="l" r="r" t="t"/>
              <a:pathLst>
                <a:path extrusionOk="0" fill="none" h="38" w="623">
                  <a:moveTo>
                    <a:pt x="623" y="1"/>
                  </a:moveTo>
                  <a:lnTo>
                    <a:pt x="1" y="37"/>
                  </a:ln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5" name="Google Shape;2085;p25"/>
            <p:cNvSpPr/>
            <p:nvPr/>
          </p:nvSpPr>
          <p:spPr>
            <a:xfrm rot="3599942">
              <a:off x="4054772" y="511183"/>
              <a:ext cx="92313" cy="90852"/>
            </a:xfrm>
            <a:custGeom>
              <a:rect b="b" l="l" r="r" t="t"/>
              <a:pathLst>
                <a:path extrusionOk="0" h="1559" w="1584">
                  <a:moveTo>
                    <a:pt x="762" y="0"/>
                  </a:moveTo>
                  <a:cubicBezTo>
                    <a:pt x="396" y="0"/>
                    <a:pt x="0" y="40"/>
                    <a:pt x="17" y="233"/>
                  </a:cubicBezTo>
                  <a:cubicBezTo>
                    <a:pt x="38" y="416"/>
                    <a:pt x="264" y="456"/>
                    <a:pt x="460" y="456"/>
                  </a:cubicBezTo>
                  <a:cubicBezTo>
                    <a:pt x="618" y="456"/>
                    <a:pt x="757" y="430"/>
                    <a:pt x="757" y="430"/>
                  </a:cubicBezTo>
                  <a:lnTo>
                    <a:pt x="757" y="430"/>
                  </a:lnTo>
                  <a:cubicBezTo>
                    <a:pt x="757" y="430"/>
                    <a:pt x="135" y="642"/>
                    <a:pt x="259" y="913"/>
                  </a:cubicBezTo>
                  <a:cubicBezTo>
                    <a:pt x="297" y="989"/>
                    <a:pt x="371" y="1015"/>
                    <a:pt x="457" y="1015"/>
                  </a:cubicBezTo>
                  <a:cubicBezTo>
                    <a:pt x="674" y="1015"/>
                    <a:pt x="969" y="847"/>
                    <a:pt x="969" y="847"/>
                  </a:cubicBezTo>
                  <a:lnTo>
                    <a:pt x="969" y="847"/>
                  </a:lnTo>
                  <a:cubicBezTo>
                    <a:pt x="969" y="847"/>
                    <a:pt x="574" y="1521"/>
                    <a:pt x="874" y="1557"/>
                  </a:cubicBezTo>
                  <a:cubicBezTo>
                    <a:pt x="878" y="1558"/>
                    <a:pt x="883" y="1558"/>
                    <a:pt x="887" y="1558"/>
                  </a:cubicBezTo>
                  <a:cubicBezTo>
                    <a:pt x="1186" y="1558"/>
                    <a:pt x="1584" y="635"/>
                    <a:pt x="1584" y="635"/>
                  </a:cubicBezTo>
                  <a:cubicBezTo>
                    <a:pt x="1584" y="635"/>
                    <a:pt x="1525" y="20"/>
                    <a:pt x="1342" y="20"/>
                  </a:cubicBezTo>
                  <a:cubicBezTo>
                    <a:pt x="1269" y="20"/>
                    <a:pt x="1023" y="0"/>
                    <a:pt x="7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6" name="Google Shape;2086;p25"/>
            <p:cNvSpPr/>
            <p:nvPr/>
          </p:nvSpPr>
          <p:spPr>
            <a:xfrm rot="3599942">
              <a:off x="4105090" y="557455"/>
              <a:ext cx="52509" cy="23951"/>
            </a:xfrm>
            <a:custGeom>
              <a:rect b="b" l="l" r="r" t="t"/>
              <a:pathLst>
                <a:path extrusionOk="0" fill="none" h="411" w="901">
                  <a:moveTo>
                    <a:pt x="0" y="410"/>
                  </a:moveTo>
                  <a:lnTo>
                    <a:pt x="901" y="1"/>
                  </a:ln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7" name="Google Shape;2087;p25"/>
            <p:cNvSpPr/>
            <p:nvPr/>
          </p:nvSpPr>
          <p:spPr>
            <a:xfrm rot="3599942">
              <a:off x="4110676" y="567607"/>
              <a:ext cx="25235" cy="34616"/>
            </a:xfrm>
            <a:custGeom>
              <a:rect b="b" l="l" r="r" t="t"/>
              <a:pathLst>
                <a:path extrusionOk="0" fill="none" h="594" w="433">
                  <a:moveTo>
                    <a:pt x="0" y="593"/>
                  </a:moveTo>
                  <a:lnTo>
                    <a:pt x="432" y="1"/>
                  </a:ln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8" name="Google Shape;2088;p25"/>
            <p:cNvSpPr/>
            <p:nvPr/>
          </p:nvSpPr>
          <p:spPr>
            <a:xfrm rot="3599942">
              <a:off x="4122656" y="554493"/>
              <a:ext cx="36366" cy="2156"/>
            </a:xfrm>
            <a:custGeom>
              <a:rect b="b" l="l" r="r" t="t"/>
              <a:pathLst>
                <a:path extrusionOk="0" fill="none" h="37" w="624">
                  <a:moveTo>
                    <a:pt x="1" y="37"/>
                  </a:moveTo>
                  <a:lnTo>
                    <a:pt x="623" y="0"/>
                  </a:ln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9" name="Google Shape;2089;p25"/>
            <p:cNvSpPr/>
            <p:nvPr/>
          </p:nvSpPr>
          <p:spPr>
            <a:xfrm rot="3599942">
              <a:off x="4103371" y="532578"/>
              <a:ext cx="224430" cy="196624"/>
            </a:xfrm>
            <a:custGeom>
              <a:rect b="b" l="l" r="r" t="t"/>
              <a:pathLst>
                <a:path extrusionOk="0" h="3374" w="3851">
                  <a:moveTo>
                    <a:pt x="1929" y="0"/>
                  </a:moveTo>
                  <a:cubicBezTo>
                    <a:pt x="1681" y="0"/>
                    <a:pt x="1430" y="55"/>
                    <a:pt x="1193" y="172"/>
                  </a:cubicBezTo>
                  <a:cubicBezTo>
                    <a:pt x="352" y="574"/>
                    <a:pt x="0" y="1584"/>
                    <a:pt x="410" y="2426"/>
                  </a:cubicBezTo>
                  <a:cubicBezTo>
                    <a:pt x="704" y="3024"/>
                    <a:pt x="1305" y="3373"/>
                    <a:pt x="1929" y="3373"/>
                  </a:cubicBezTo>
                  <a:cubicBezTo>
                    <a:pt x="2177" y="3373"/>
                    <a:pt x="2428" y="3318"/>
                    <a:pt x="2665" y="3202"/>
                  </a:cubicBezTo>
                  <a:cubicBezTo>
                    <a:pt x="3499" y="2799"/>
                    <a:pt x="3850" y="1789"/>
                    <a:pt x="3448" y="948"/>
                  </a:cubicBezTo>
                  <a:cubicBezTo>
                    <a:pt x="3154" y="350"/>
                    <a:pt x="2553" y="0"/>
                    <a:pt x="19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0" name="Google Shape;2090;p25"/>
            <p:cNvSpPr/>
            <p:nvPr/>
          </p:nvSpPr>
          <p:spPr>
            <a:xfrm rot="3599942">
              <a:off x="4128179" y="536993"/>
              <a:ext cx="34151" cy="79838"/>
            </a:xfrm>
            <a:custGeom>
              <a:rect b="b" l="l" r="r" t="t"/>
              <a:pathLst>
                <a:path extrusionOk="0" fill="none" h="1370" w="586">
                  <a:moveTo>
                    <a:pt x="586" y="1369"/>
                  </a:moveTo>
                  <a:cubicBezTo>
                    <a:pt x="417" y="1223"/>
                    <a:pt x="286" y="1047"/>
                    <a:pt x="183" y="842"/>
                  </a:cubicBezTo>
                  <a:cubicBezTo>
                    <a:pt x="51" y="571"/>
                    <a:pt x="0" y="279"/>
                    <a:pt x="15" y="0"/>
                  </a:cubicBez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1" name="Google Shape;2091;p25"/>
            <p:cNvSpPr/>
            <p:nvPr/>
          </p:nvSpPr>
          <p:spPr>
            <a:xfrm rot="3599942">
              <a:off x="4269294" y="643055"/>
              <a:ext cx="36774" cy="78556"/>
            </a:xfrm>
            <a:custGeom>
              <a:rect b="b" l="l" r="r" t="t"/>
              <a:pathLst>
                <a:path extrusionOk="0" fill="none" h="1348" w="631">
                  <a:moveTo>
                    <a:pt x="1" y="1"/>
                  </a:moveTo>
                  <a:cubicBezTo>
                    <a:pt x="184" y="147"/>
                    <a:pt x="338" y="338"/>
                    <a:pt x="455" y="565"/>
                  </a:cubicBezTo>
                  <a:cubicBezTo>
                    <a:pt x="572" y="821"/>
                    <a:pt x="630" y="1084"/>
                    <a:pt x="623" y="1348"/>
                  </a:cubicBez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092" name="Google Shape;2092;p25"/>
          <p:cNvGrpSpPr/>
          <p:nvPr/>
        </p:nvGrpSpPr>
        <p:grpSpPr>
          <a:xfrm rot="2700000">
            <a:off x="7235759" y="46031"/>
            <a:ext cx="446662" cy="401320"/>
            <a:chOff x="3730345" y="-82219"/>
            <a:chExt cx="446666" cy="401324"/>
          </a:xfrm>
        </p:grpSpPr>
        <p:sp>
          <p:nvSpPr>
            <p:cNvPr id="2093" name="Google Shape;2093;p25"/>
            <p:cNvSpPr/>
            <p:nvPr/>
          </p:nvSpPr>
          <p:spPr>
            <a:xfrm rot="53098">
              <a:off x="4045898" y="-81220"/>
              <a:ext cx="130193" cy="120224"/>
            </a:xfrm>
            <a:custGeom>
              <a:rect b="b" l="l" r="r" t="t"/>
              <a:pathLst>
                <a:path extrusionOk="0" h="2002" w="2168">
                  <a:moveTo>
                    <a:pt x="511" y="1"/>
                  </a:moveTo>
                  <a:cubicBezTo>
                    <a:pt x="498" y="1"/>
                    <a:pt x="484" y="2"/>
                    <a:pt x="469" y="6"/>
                  </a:cubicBezTo>
                  <a:cubicBezTo>
                    <a:pt x="103" y="86"/>
                    <a:pt x="1" y="1367"/>
                    <a:pt x="1" y="1367"/>
                  </a:cubicBezTo>
                  <a:cubicBezTo>
                    <a:pt x="1" y="1367"/>
                    <a:pt x="285" y="2002"/>
                    <a:pt x="495" y="2002"/>
                  </a:cubicBezTo>
                  <a:cubicBezTo>
                    <a:pt x="506" y="2002"/>
                    <a:pt x="517" y="2000"/>
                    <a:pt x="528" y="1996"/>
                  </a:cubicBezTo>
                  <a:cubicBezTo>
                    <a:pt x="740" y="1923"/>
                    <a:pt x="2167" y="1587"/>
                    <a:pt x="1999" y="1213"/>
                  </a:cubicBezTo>
                  <a:cubicBezTo>
                    <a:pt x="1949" y="1102"/>
                    <a:pt x="1845" y="1063"/>
                    <a:pt x="1724" y="1063"/>
                  </a:cubicBezTo>
                  <a:cubicBezTo>
                    <a:pt x="1441" y="1063"/>
                    <a:pt x="1062" y="1279"/>
                    <a:pt x="1062" y="1279"/>
                  </a:cubicBezTo>
                  <a:cubicBezTo>
                    <a:pt x="1062" y="1279"/>
                    <a:pt x="1706" y="781"/>
                    <a:pt x="1443" y="518"/>
                  </a:cubicBezTo>
                  <a:cubicBezTo>
                    <a:pt x="1398" y="472"/>
                    <a:pt x="1344" y="453"/>
                    <a:pt x="1286" y="453"/>
                  </a:cubicBezTo>
                  <a:cubicBezTo>
                    <a:pt x="1011" y="453"/>
                    <a:pt x="638" y="877"/>
                    <a:pt x="638" y="877"/>
                  </a:cubicBezTo>
                  <a:cubicBezTo>
                    <a:pt x="638" y="877"/>
                    <a:pt x="819" y="1"/>
                    <a:pt x="5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4" name="Google Shape;2094;p25"/>
            <p:cNvSpPr/>
            <p:nvPr/>
          </p:nvSpPr>
          <p:spPr>
            <a:xfrm rot="53098">
              <a:off x="4057500" y="-22931"/>
              <a:ext cx="41796" cy="40475"/>
            </a:xfrm>
            <a:custGeom>
              <a:rect b="b" l="l" r="r" t="t"/>
              <a:pathLst>
                <a:path extrusionOk="0" fill="none" h="674" w="696">
                  <a:moveTo>
                    <a:pt x="696" y="0"/>
                  </a:moveTo>
                  <a:lnTo>
                    <a:pt x="0" y="673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5" name="Google Shape;2095;p25"/>
            <p:cNvSpPr/>
            <p:nvPr/>
          </p:nvSpPr>
          <p:spPr>
            <a:xfrm rot="53098">
              <a:off x="4058509" y="-34134"/>
              <a:ext cx="12371" cy="40896"/>
            </a:xfrm>
            <a:custGeom>
              <a:rect b="b" l="l" r="r" t="t"/>
              <a:pathLst>
                <a:path extrusionOk="0" fill="none" h="681" w="206">
                  <a:moveTo>
                    <a:pt x="206" y="0"/>
                  </a:moveTo>
                  <a:lnTo>
                    <a:pt x="1" y="68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6" name="Google Shape;2096;p25"/>
            <p:cNvSpPr/>
            <p:nvPr/>
          </p:nvSpPr>
          <p:spPr>
            <a:xfrm rot="53098">
              <a:off x="4073110" y="2292"/>
              <a:ext cx="33929" cy="14112"/>
            </a:xfrm>
            <a:custGeom>
              <a:rect b="b" l="l" r="r" t="t"/>
              <a:pathLst>
                <a:path extrusionOk="0" fill="none" h="235" w="565">
                  <a:moveTo>
                    <a:pt x="564" y="0"/>
                  </a:moveTo>
                  <a:lnTo>
                    <a:pt x="1" y="234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7" name="Google Shape;2097;p25"/>
            <p:cNvSpPr/>
            <p:nvPr/>
          </p:nvSpPr>
          <p:spPr>
            <a:xfrm rot="53098">
              <a:off x="3731265" y="197943"/>
              <a:ext cx="130133" cy="120164"/>
            </a:xfrm>
            <a:custGeom>
              <a:rect b="b" l="l" r="r" t="t"/>
              <a:pathLst>
                <a:path extrusionOk="0" h="2001" w="2167">
                  <a:moveTo>
                    <a:pt x="1669" y="1"/>
                  </a:moveTo>
                  <a:cubicBezTo>
                    <a:pt x="1659" y="1"/>
                    <a:pt x="1649" y="2"/>
                    <a:pt x="1640" y="5"/>
                  </a:cubicBezTo>
                  <a:cubicBezTo>
                    <a:pt x="1427" y="78"/>
                    <a:pt x="0" y="415"/>
                    <a:pt x="169" y="788"/>
                  </a:cubicBezTo>
                  <a:cubicBezTo>
                    <a:pt x="219" y="897"/>
                    <a:pt x="322" y="935"/>
                    <a:pt x="442" y="935"/>
                  </a:cubicBezTo>
                  <a:cubicBezTo>
                    <a:pt x="726" y="935"/>
                    <a:pt x="1105" y="722"/>
                    <a:pt x="1105" y="722"/>
                  </a:cubicBezTo>
                  <a:lnTo>
                    <a:pt x="1105" y="722"/>
                  </a:lnTo>
                  <a:cubicBezTo>
                    <a:pt x="1105" y="722"/>
                    <a:pt x="461" y="1220"/>
                    <a:pt x="725" y="1483"/>
                  </a:cubicBezTo>
                  <a:cubicBezTo>
                    <a:pt x="770" y="1530"/>
                    <a:pt x="823" y="1549"/>
                    <a:pt x="881" y="1549"/>
                  </a:cubicBezTo>
                  <a:cubicBezTo>
                    <a:pt x="1156" y="1549"/>
                    <a:pt x="1530" y="1125"/>
                    <a:pt x="1530" y="1125"/>
                  </a:cubicBezTo>
                  <a:lnTo>
                    <a:pt x="1530" y="1125"/>
                  </a:lnTo>
                  <a:cubicBezTo>
                    <a:pt x="1530" y="1125"/>
                    <a:pt x="1348" y="2001"/>
                    <a:pt x="1656" y="2001"/>
                  </a:cubicBezTo>
                  <a:cubicBezTo>
                    <a:pt x="1670" y="2001"/>
                    <a:pt x="1683" y="1999"/>
                    <a:pt x="1698" y="1996"/>
                  </a:cubicBezTo>
                  <a:cubicBezTo>
                    <a:pt x="2064" y="1915"/>
                    <a:pt x="2167" y="634"/>
                    <a:pt x="2167" y="634"/>
                  </a:cubicBezTo>
                  <a:cubicBezTo>
                    <a:pt x="2167" y="634"/>
                    <a:pt x="1880" y="1"/>
                    <a:pt x="166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8" name="Google Shape;2098;p25"/>
            <p:cNvSpPr/>
            <p:nvPr/>
          </p:nvSpPr>
          <p:spPr>
            <a:xfrm rot="53098">
              <a:off x="3811181" y="211516"/>
              <a:ext cx="40956" cy="40896"/>
            </a:xfrm>
            <a:custGeom>
              <a:rect b="b" l="l" r="r" t="t"/>
              <a:pathLst>
                <a:path extrusionOk="0" fill="none" h="681" w="682">
                  <a:moveTo>
                    <a:pt x="1" y="681"/>
                  </a:moveTo>
                  <a:lnTo>
                    <a:pt x="682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9" name="Google Shape;2099;p25"/>
            <p:cNvSpPr/>
            <p:nvPr/>
          </p:nvSpPr>
          <p:spPr>
            <a:xfrm rot="53098">
              <a:off x="3839605" y="221817"/>
              <a:ext cx="11530" cy="41376"/>
            </a:xfrm>
            <a:custGeom>
              <a:rect b="b" l="l" r="r" t="t"/>
              <a:pathLst>
                <a:path extrusionOk="0" fill="none" h="689" w="192">
                  <a:moveTo>
                    <a:pt x="1" y="689"/>
                  </a:moveTo>
                  <a:lnTo>
                    <a:pt x="191" y="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0" name="Google Shape;2100;p25"/>
            <p:cNvSpPr/>
            <p:nvPr/>
          </p:nvSpPr>
          <p:spPr>
            <a:xfrm rot="53098">
              <a:off x="3803018" y="212652"/>
              <a:ext cx="33509" cy="14533"/>
            </a:xfrm>
            <a:custGeom>
              <a:rect b="b" l="l" r="r" t="t"/>
              <a:pathLst>
                <a:path extrusionOk="0" fill="none" h="242" w="558">
                  <a:moveTo>
                    <a:pt x="1" y="242"/>
                  </a:moveTo>
                  <a:lnTo>
                    <a:pt x="557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1" name="Google Shape;2101;p25"/>
            <p:cNvSpPr/>
            <p:nvPr/>
          </p:nvSpPr>
          <p:spPr>
            <a:xfrm rot="53098">
              <a:off x="3816500" y="-12155"/>
              <a:ext cx="276120" cy="259726"/>
            </a:xfrm>
            <a:custGeom>
              <a:rect b="b" l="l" r="r" t="t"/>
              <a:pathLst>
                <a:path extrusionOk="0" h="4325" w="4598">
                  <a:moveTo>
                    <a:pt x="3243" y="0"/>
                  </a:moveTo>
                  <a:cubicBezTo>
                    <a:pt x="2932" y="0"/>
                    <a:pt x="2622" y="117"/>
                    <a:pt x="2387" y="353"/>
                  </a:cubicBezTo>
                  <a:lnTo>
                    <a:pt x="491" y="2226"/>
                  </a:lnTo>
                  <a:cubicBezTo>
                    <a:pt x="8" y="2702"/>
                    <a:pt x="1" y="3478"/>
                    <a:pt x="476" y="3961"/>
                  </a:cubicBezTo>
                  <a:cubicBezTo>
                    <a:pt x="715" y="4204"/>
                    <a:pt x="1029" y="4324"/>
                    <a:pt x="1345" y="4324"/>
                  </a:cubicBezTo>
                  <a:cubicBezTo>
                    <a:pt x="1657" y="4324"/>
                    <a:pt x="1970" y="4205"/>
                    <a:pt x="2211" y="3968"/>
                  </a:cubicBezTo>
                  <a:lnTo>
                    <a:pt x="4107" y="2102"/>
                  </a:lnTo>
                  <a:cubicBezTo>
                    <a:pt x="4590" y="1626"/>
                    <a:pt x="4597" y="850"/>
                    <a:pt x="4121" y="367"/>
                  </a:cubicBezTo>
                  <a:cubicBezTo>
                    <a:pt x="3881" y="123"/>
                    <a:pt x="3562" y="0"/>
                    <a:pt x="32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2" name="Google Shape;2102;p25"/>
            <p:cNvSpPr/>
            <p:nvPr/>
          </p:nvSpPr>
          <p:spPr>
            <a:xfrm rot="53098">
              <a:off x="3870703" y="153807"/>
              <a:ext cx="78308" cy="78308"/>
            </a:xfrm>
            <a:custGeom>
              <a:rect b="b" l="l" r="r" t="t"/>
              <a:pathLst>
                <a:path extrusionOk="0" fill="none" h="1304" w="1304">
                  <a:moveTo>
                    <a:pt x="1069" y="1076"/>
                  </a:moveTo>
                  <a:cubicBezTo>
                    <a:pt x="835" y="1303"/>
                    <a:pt x="462" y="1303"/>
                    <a:pt x="235" y="1069"/>
                  </a:cubicBezTo>
                  <a:cubicBezTo>
                    <a:pt x="1" y="835"/>
                    <a:pt x="8" y="462"/>
                    <a:pt x="235" y="235"/>
                  </a:cubicBezTo>
                  <a:cubicBezTo>
                    <a:pt x="469" y="0"/>
                    <a:pt x="843" y="8"/>
                    <a:pt x="1077" y="235"/>
                  </a:cubicBezTo>
                  <a:cubicBezTo>
                    <a:pt x="1304" y="469"/>
                    <a:pt x="1304" y="842"/>
                    <a:pt x="1069" y="1076"/>
                  </a:cubicBezTo>
                  <a:close/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3" name="Google Shape;2103;p25"/>
            <p:cNvSpPr/>
            <p:nvPr/>
          </p:nvSpPr>
          <p:spPr>
            <a:xfrm rot="53098">
              <a:off x="3879526" y="41335"/>
              <a:ext cx="70862" cy="70381"/>
            </a:xfrm>
            <a:custGeom>
              <a:rect b="b" l="l" r="r" t="t"/>
              <a:pathLst>
                <a:path extrusionOk="0" fill="none" h="1172" w="1180">
                  <a:moveTo>
                    <a:pt x="1" y="784"/>
                  </a:moveTo>
                  <a:cubicBezTo>
                    <a:pt x="30" y="842"/>
                    <a:pt x="59" y="894"/>
                    <a:pt x="111" y="938"/>
                  </a:cubicBezTo>
                  <a:cubicBezTo>
                    <a:pt x="338" y="1172"/>
                    <a:pt x="711" y="1172"/>
                    <a:pt x="945" y="945"/>
                  </a:cubicBezTo>
                  <a:cubicBezTo>
                    <a:pt x="1179" y="718"/>
                    <a:pt x="1179" y="337"/>
                    <a:pt x="952" y="110"/>
                  </a:cubicBezTo>
                  <a:cubicBezTo>
                    <a:pt x="901" y="59"/>
                    <a:pt x="850" y="23"/>
                    <a:pt x="791" y="1"/>
                  </a:cubicBez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4" name="Google Shape;2104;p25"/>
            <p:cNvSpPr/>
            <p:nvPr/>
          </p:nvSpPr>
          <p:spPr>
            <a:xfrm rot="53098">
              <a:off x="4008080" y="-10818"/>
              <a:ext cx="60292" cy="38734"/>
            </a:xfrm>
            <a:custGeom>
              <a:rect b="b" l="l" r="r" t="t"/>
              <a:pathLst>
                <a:path extrusionOk="0" fill="none" h="645" w="1004">
                  <a:moveTo>
                    <a:pt x="1" y="0"/>
                  </a:moveTo>
                  <a:cubicBezTo>
                    <a:pt x="1" y="147"/>
                    <a:pt x="59" y="293"/>
                    <a:pt x="169" y="410"/>
                  </a:cubicBezTo>
                  <a:cubicBezTo>
                    <a:pt x="396" y="644"/>
                    <a:pt x="769" y="644"/>
                    <a:pt x="1003" y="418"/>
                  </a:cubicBez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5" name="Google Shape;2105;p25"/>
            <p:cNvSpPr/>
            <p:nvPr/>
          </p:nvSpPr>
          <p:spPr>
            <a:xfrm rot="53098">
              <a:off x="3998115" y="76574"/>
              <a:ext cx="73023" cy="73504"/>
            </a:xfrm>
            <a:custGeom>
              <a:rect b="b" l="l" r="r" t="t"/>
              <a:pathLst>
                <a:path extrusionOk="0" fill="none" h="1224" w="1216">
                  <a:moveTo>
                    <a:pt x="1216" y="484"/>
                  </a:moveTo>
                  <a:cubicBezTo>
                    <a:pt x="1186" y="396"/>
                    <a:pt x="1142" y="308"/>
                    <a:pt x="1069" y="235"/>
                  </a:cubicBezTo>
                  <a:cubicBezTo>
                    <a:pt x="842" y="1"/>
                    <a:pt x="469" y="1"/>
                    <a:pt x="235" y="228"/>
                  </a:cubicBezTo>
                  <a:cubicBezTo>
                    <a:pt x="0" y="455"/>
                    <a:pt x="0" y="835"/>
                    <a:pt x="227" y="1062"/>
                  </a:cubicBezTo>
                  <a:cubicBezTo>
                    <a:pt x="308" y="1143"/>
                    <a:pt x="403" y="1194"/>
                    <a:pt x="498" y="1223"/>
                  </a:cubicBez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6" name="Google Shape;2106;p25"/>
            <p:cNvSpPr/>
            <p:nvPr/>
          </p:nvSpPr>
          <p:spPr>
            <a:xfrm rot="53098">
              <a:off x="3822950" y="180214"/>
              <a:ext cx="62454" cy="65097"/>
            </a:xfrm>
            <a:custGeom>
              <a:rect b="b" l="l" r="r" t="t"/>
              <a:pathLst>
                <a:path extrusionOk="0" fill="none" h="1084" w="1040">
                  <a:moveTo>
                    <a:pt x="1040" y="1084"/>
                  </a:moveTo>
                  <a:cubicBezTo>
                    <a:pt x="783" y="1047"/>
                    <a:pt x="542" y="930"/>
                    <a:pt x="344" y="732"/>
                  </a:cubicBezTo>
                  <a:lnTo>
                    <a:pt x="344" y="732"/>
                  </a:lnTo>
                  <a:cubicBezTo>
                    <a:pt x="139" y="527"/>
                    <a:pt x="30" y="264"/>
                    <a:pt x="0" y="0"/>
                  </a:cubicBez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7" name="Google Shape;2107;p25"/>
            <p:cNvSpPr/>
            <p:nvPr/>
          </p:nvSpPr>
          <p:spPr>
            <a:xfrm rot="53098">
              <a:off x="4022865" y="-10152"/>
              <a:ext cx="62454" cy="59392"/>
            </a:xfrm>
            <a:custGeom>
              <a:rect b="b" l="l" r="r" t="t"/>
              <a:pathLst>
                <a:path extrusionOk="0" fill="none" h="989" w="1040">
                  <a:moveTo>
                    <a:pt x="0" y="1"/>
                  </a:moveTo>
                  <a:cubicBezTo>
                    <a:pt x="257" y="37"/>
                    <a:pt x="505" y="154"/>
                    <a:pt x="703" y="359"/>
                  </a:cubicBezTo>
                  <a:lnTo>
                    <a:pt x="703" y="359"/>
                  </a:lnTo>
                  <a:cubicBezTo>
                    <a:pt x="886" y="535"/>
                    <a:pt x="996" y="762"/>
                    <a:pt x="1040" y="989"/>
                  </a:cubicBez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108" name="Google Shape;2108;p25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5">
  <p:cSld name="TITLE_ONLY_3_1">
    <p:spTree>
      <p:nvGrpSpPr>
        <p:cNvPr id="2109" name="Shape 2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0" name="Google Shape;2110;p26"/>
          <p:cNvSpPr/>
          <p:nvPr/>
        </p:nvSpPr>
        <p:spPr>
          <a:xfrm rot="7668817">
            <a:off x="-1072954" y="-296590"/>
            <a:ext cx="2765993" cy="1672161"/>
          </a:xfrm>
          <a:custGeom>
            <a:rect b="b" l="l" r="r" t="t"/>
            <a:pathLst>
              <a:path extrusionOk="0" h="14665" w="24258">
                <a:moveTo>
                  <a:pt x="16237" y="1"/>
                </a:moveTo>
                <a:cubicBezTo>
                  <a:pt x="15751" y="1"/>
                  <a:pt x="15273" y="81"/>
                  <a:pt x="14823" y="275"/>
                </a:cubicBezTo>
                <a:cubicBezTo>
                  <a:pt x="14632" y="363"/>
                  <a:pt x="14457" y="458"/>
                  <a:pt x="14288" y="575"/>
                </a:cubicBezTo>
                <a:cubicBezTo>
                  <a:pt x="13256" y="1249"/>
                  <a:pt x="12473" y="2369"/>
                  <a:pt x="11287" y="2683"/>
                </a:cubicBezTo>
                <a:cubicBezTo>
                  <a:pt x="11035" y="2752"/>
                  <a:pt x="10780" y="2780"/>
                  <a:pt x="10524" y="2780"/>
                </a:cubicBezTo>
                <a:cubicBezTo>
                  <a:pt x="9652" y="2780"/>
                  <a:pt x="8764" y="2453"/>
                  <a:pt x="7899" y="2266"/>
                </a:cubicBezTo>
                <a:cubicBezTo>
                  <a:pt x="7384" y="2155"/>
                  <a:pt x="6854" y="2098"/>
                  <a:pt x="6324" y="2098"/>
                </a:cubicBezTo>
                <a:cubicBezTo>
                  <a:pt x="4661" y="2098"/>
                  <a:pt x="3002" y="2657"/>
                  <a:pt x="1853" y="3840"/>
                </a:cubicBezTo>
                <a:cubicBezTo>
                  <a:pt x="338" y="5399"/>
                  <a:pt x="1" y="8107"/>
                  <a:pt x="1399" y="9776"/>
                </a:cubicBezTo>
                <a:cubicBezTo>
                  <a:pt x="2314" y="10867"/>
                  <a:pt x="3741" y="11364"/>
                  <a:pt x="5095" y="11811"/>
                </a:cubicBezTo>
                <a:cubicBezTo>
                  <a:pt x="7503" y="12609"/>
                  <a:pt x="9977" y="13048"/>
                  <a:pt x="12422" y="13721"/>
                </a:cubicBezTo>
                <a:cubicBezTo>
                  <a:pt x="13410" y="13992"/>
                  <a:pt x="14376" y="14102"/>
                  <a:pt x="15386" y="14248"/>
                </a:cubicBezTo>
                <a:cubicBezTo>
                  <a:pt x="16124" y="14356"/>
                  <a:pt x="16848" y="14665"/>
                  <a:pt x="17613" y="14665"/>
                </a:cubicBezTo>
                <a:cubicBezTo>
                  <a:pt x="17675" y="14665"/>
                  <a:pt x="17738" y="14663"/>
                  <a:pt x="17802" y="14658"/>
                </a:cubicBezTo>
                <a:cubicBezTo>
                  <a:pt x="19588" y="14534"/>
                  <a:pt x="21103" y="12975"/>
                  <a:pt x="22128" y="11599"/>
                </a:cubicBezTo>
                <a:cubicBezTo>
                  <a:pt x="23928" y="9176"/>
                  <a:pt x="24258" y="5611"/>
                  <a:pt x="22355" y="3167"/>
                </a:cubicBezTo>
                <a:cubicBezTo>
                  <a:pt x="21352" y="1878"/>
                  <a:pt x="19917" y="985"/>
                  <a:pt x="18387" y="429"/>
                </a:cubicBezTo>
                <a:cubicBezTo>
                  <a:pt x="17700" y="179"/>
                  <a:pt x="16960" y="1"/>
                  <a:pt x="1623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1" name="Google Shape;2111;p26"/>
          <p:cNvSpPr/>
          <p:nvPr/>
        </p:nvSpPr>
        <p:spPr>
          <a:xfrm rot="6584367">
            <a:off x="7628980" y="4084448"/>
            <a:ext cx="2281321" cy="1603029"/>
          </a:xfrm>
          <a:custGeom>
            <a:rect b="b" l="l" r="r" t="t"/>
            <a:pathLst>
              <a:path extrusionOk="0" h="17673" w="25151">
                <a:moveTo>
                  <a:pt x="6749" y="0"/>
                </a:moveTo>
                <a:cubicBezTo>
                  <a:pt x="5080" y="0"/>
                  <a:pt x="3460" y="393"/>
                  <a:pt x="2226" y="1478"/>
                </a:cubicBezTo>
                <a:cubicBezTo>
                  <a:pt x="330" y="3154"/>
                  <a:pt x="0" y="6323"/>
                  <a:pt x="1516" y="8351"/>
                </a:cubicBezTo>
                <a:cubicBezTo>
                  <a:pt x="2650" y="9881"/>
                  <a:pt x="4509" y="10635"/>
                  <a:pt x="6119" y="11652"/>
                </a:cubicBezTo>
                <a:cubicBezTo>
                  <a:pt x="9150" y="13555"/>
                  <a:pt x="11587" y="16593"/>
                  <a:pt x="15064" y="17456"/>
                </a:cubicBezTo>
                <a:cubicBezTo>
                  <a:pt x="15651" y="17603"/>
                  <a:pt x="16253" y="17673"/>
                  <a:pt x="16854" y="17673"/>
                </a:cubicBezTo>
                <a:cubicBezTo>
                  <a:pt x="19022" y="17673"/>
                  <a:pt x="21193" y="16762"/>
                  <a:pt x="22705" y="15209"/>
                </a:cubicBezTo>
                <a:cubicBezTo>
                  <a:pt x="25150" y="12706"/>
                  <a:pt x="22625" y="11118"/>
                  <a:pt x="21205" y="8724"/>
                </a:cubicBezTo>
                <a:cubicBezTo>
                  <a:pt x="20627" y="7758"/>
                  <a:pt x="20268" y="6660"/>
                  <a:pt x="19624" y="5731"/>
                </a:cubicBezTo>
                <a:cubicBezTo>
                  <a:pt x="18848" y="4603"/>
                  <a:pt x="17699" y="3769"/>
                  <a:pt x="16520" y="3074"/>
                </a:cubicBezTo>
                <a:cubicBezTo>
                  <a:pt x="14442" y="1837"/>
                  <a:pt x="12180" y="929"/>
                  <a:pt x="9823" y="380"/>
                </a:cubicBezTo>
                <a:cubicBezTo>
                  <a:pt x="8833" y="151"/>
                  <a:pt x="7781" y="0"/>
                  <a:pt x="674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2" name="Google Shape;2112;p26"/>
          <p:cNvSpPr/>
          <p:nvPr/>
        </p:nvSpPr>
        <p:spPr>
          <a:xfrm>
            <a:off x="7629975" y="4801375"/>
            <a:ext cx="1435493" cy="728704"/>
          </a:xfrm>
          <a:custGeom>
            <a:rect b="b" l="l" r="r" t="t"/>
            <a:pathLst>
              <a:path extrusionOk="0" h="3894" w="7671">
                <a:moveTo>
                  <a:pt x="3658" y="1201"/>
                </a:moveTo>
                <a:cubicBezTo>
                  <a:pt x="4930" y="1201"/>
                  <a:pt x="6119" y="1577"/>
                  <a:pt x="5394" y="2265"/>
                </a:cubicBezTo>
                <a:cubicBezTo>
                  <a:pt x="5108" y="2536"/>
                  <a:pt x="4552" y="2631"/>
                  <a:pt x="4172" y="2726"/>
                </a:cubicBezTo>
                <a:cubicBezTo>
                  <a:pt x="3869" y="2800"/>
                  <a:pt x="3293" y="2914"/>
                  <a:pt x="2740" y="2914"/>
                </a:cubicBezTo>
                <a:cubicBezTo>
                  <a:pt x="2141" y="2914"/>
                  <a:pt x="1569" y="2780"/>
                  <a:pt x="1397" y="2316"/>
                </a:cubicBezTo>
                <a:cubicBezTo>
                  <a:pt x="1120" y="1553"/>
                  <a:pt x="2428" y="1201"/>
                  <a:pt x="3658" y="1201"/>
                </a:cubicBezTo>
                <a:close/>
                <a:moveTo>
                  <a:pt x="3836" y="1"/>
                </a:moveTo>
                <a:cubicBezTo>
                  <a:pt x="2398" y="1"/>
                  <a:pt x="0" y="402"/>
                  <a:pt x="321" y="2221"/>
                </a:cubicBezTo>
                <a:cubicBezTo>
                  <a:pt x="553" y="3517"/>
                  <a:pt x="1854" y="3894"/>
                  <a:pt x="3043" y="3894"/>
                </a:cubicBezTo>
                <a:cubicBezTo>
                  <a:pt x="3359" y="3894"/>
                  <a:pt x="3667" y="3867"/>
                  <a:pt x="3945" y="3824"/>
                </a:cubicBezTo>
                <a:cubicBezTo>
                  <a:pt x="5160" y="3641"/>
                  <a:pt x="7670" y="2726"/>
                  <a:pt x="6602" y="1035"/>
                </a:cubicBezTo>
                <a:cubicBezTo>
                  <a:pt x="6162" y="347"/>
                  <a:pt x="5379" y="113"/>
                  <a:pt x="4530" y="113"/>
                </a:cubicBezTo>
                <a:cubicBezTo>
                  <a:pt x="4442" y="55"/>
                  <a:pt x="4340" y="18"/>
                  <a:pt x="4215" y="11"/>
                </a:cubicBezTo>
                <a:cubicBezTo>
                  <a:pt x="4100" y="4"/>
                  <a:pt x="3972" y="1"/>
                  <a:pt x="383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113" name="Google Shape;2113;p26"/>
          <p:cNvGrpSpPr/>
          <p:nvPr/>
        </p:nvGrpSpPr>
        <p:grpSpPr>
          <a:xfrm>
            <a:off x="8661387" y="3722779"/>
            <a:ext cx="332489" cy="217319"/>
            <a:chOff x="8264512" y="1808204"/>
            <a:chExt cx="332489" cy="217319"/>
          </a:xfrm>
        </p:grpSpPr>
        <p:sp>
          <p:nvSpPr>
            <p:cNvPr id="2114" name="Google Shape;2114;p26"/>
            <p:cNvSpPr/>
            <p:nvPr/>
          </p:nvSpPr>
          <p:spPr>
            <a:xfrm>
              <a:off x="8504802" y="1808204"/>
              <a:ext cx="92199" cy="90447"/>
            </a:xfrm>
            <a:custGeom>
              <a:rect b="b" l="l" r="r" t="t"/>
              <a:pathLst>
                <a:path extrusionOk="0" h="1552" w="1582">
                  <a:moveTo>
                    <a:pt x="693" y="1"/>
                  </a:moveTo>
                  <a:cubicBezTo>
                    <a:pt x="395" y="1"/>
                    <a:pt x="1" y="917"/>
                    <a:pt x="1" y="917"/>
                  </a:cubicBezTo>
                  <a:cubicBezTo>
                    <a:pt x="1" y="917"/>
                    <a:pt x="59" y="1532"/>
                    <a:pt x="235" y="1532"/>
                  </a:cubicBezTo>
                  <a:cubicBezTo>
                    <a:pt x="311" y="1532"/>
                    <a:pt x="559" y="1552"/>
                    <a:pt x="820" y="1552"/>
                  </a:cubicBezTo>
                  <a:cubicBezTo>
                    <a:pt x="1187" y="1552"/>
                    <a:pt x="1581" y="1512"/>
                    <a:pt x="1560" y="1319"/>
                  </a:cubicBezTo>
                  <a:cubicBezTo>
                    <a:pt x="1543" y="1136"/>
                    <a:pt x="1319" y="1096"/>
                    <a:pt x="1123" y="1096"/>
                  </a:cubicBezTo>
                  <a:cubicBezTo>
                    <a:pt x="967" y="1096"/>
                    <a:pt x="828" y="1122"/>
                    <a:pt x="828" y="1122"/>
                  </a:cubicBezTo>
                  <a:cubicBezTo>
                    <a:pt x="828" y="1122"/>
                    <a:pt x="1450" y="909"/>
                    <a:pt x="1318" y="646"/>
                  </a:cubicBezTo>
                  <a:cubicBezTo>
                    <a:pt x="1282" y="567"/>
                    <a:pt x="1207" y="539"/>
                    <a:pt x="1119" y="539"/>
                  </a:cubicBezTo>
                  <a:cubicBezTo>
                    <a:pt x="906" y="539"/>
                    <a:pt x="615" y="704"/>
                    <a:pt x="615" y="704"/>
                  </a:cubicBezTo>
                  <a:cubicBezTo>
                    <a:pt x="615" y="704"/>
                    <a:pt x="1011" y="31"/>
                    <a:pt x="711" y="2"/>
                  </a:cubicBezTo>
                  <a:cubicBezTo>
                    <a:pt x="705" y="1"/>
                    <a:pt x="699" y="1"/>
                    <a:pt x="6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5" name="Google Shape;2115;p26"/>
            <p:cNvSpPr/>
            <p:nvPr/>
          </p:nvSpPr>
          <p:spPr>
            <a:xfrm>
              <a:off x="8501422" y="1859023"/>
              <a:ext cx="52510" cy="24360"/>
            </a:xfrm>
            <a:custGeom>
              <a:rect b="b" l="l" r="r" t="t"/>
              <a:pathLst>
                <a:path extrusionOk="0" fill="none" h="418" w="901">
                  <a:moveTo>
                    <a:pt x="900" y="1"/>
                  </a:moveTo>
                  <a:lnTo>
                    <a:pt x="0" y="418"/>
                  </a:ln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6" name="Google Shape;2116;p26"/>
            <p:cNvSpPr/>
            <p:nvPr/>
          </p:nvSpPr>
          <p:spPr>
            <a:xfrm>
              <a:off x="8505676" y="1839442"/>
              <a:ext cx="25235" cy="34559"/>
            </a:xfrm>
            <a:custGeom>
              <a:rect b="b" l="l" r="r" t="t"/>
              <a:pathLst>
                <a:path extrusionOk="0" fill="none" h="593" w="433">
                  <a:moveTo>
                    <a:pt x="432" y="0"/>
                  </a:moveTo>
                  <a:lnTo>
                    <a:pt x="0" y="593"/>
                  </a:ln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7" name="Google Shape;2117;p26"/>
            <p:cNvSpPr/>
            <p:nvPr/>
          </p:nvSpPr>
          <p:spPr>
            <a:xfrm>
              <a:off x="8516749" y="1885482"/>
              <a:ext cx="36308" cy="2215"/>
            </a:xfrm>
            <a:custGeom>
              <a:rect b="b" l="l" r="r" t="t"/>
              <a:pathLst>
                <a:path extrusionOk="0" fill="none" h="38" w="623">
                  <a:moveTo>
                    <a:pt x="623" y="1"/>
                  </a:moveTo>
                  <a:lnTo>
                    <a:pt x="1" y="37"/>
                  </a:ln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8" name="Google Shape;2118;p26"/>
            <p:cNvSpPr/>
            <p:nvPr/>
          </p:nvSpPr>
          <p:spPr>
            <a:xfrm>
              <a:off x="8264512" y="1934669"/>
              <a:ext cx="92316" cy="90855"/>
            </a:xfrm>
            <a:custGeom>
              <a:rect b="b" l="l" r="r" t="t"/>
              <a:pathLst>
                <a:path extrusionOk="0" h="1559" w="1584">
                  <a:moveTo>
                    <a:pt x="762" y="0"/>
                  </a:moveTo>
                  <a:cubicBezTo>
                    <a:pt x="396" y="0"/>
                    <a:pt x="0" y="40"/>
                    <a:pt x="17" y="233"/>
                  </a:cubicBezTo>
                  <a:cubicBezTo>
                    <a:pt x="38" y="416"/>
                    <a:pt x="264" y="456"/>
                    <a:pt x="460" y="456"/>
                  </a:cubicBezTo>
                  <a:cubicBezTo>
                    <a:pt x="618" y="456"/>
                    <a:pt x="757" y="430"/>
                    <a:pt x="757" y="430"/>
                  </a:cubicBezTo>
                  <a:lnTo>
                    <a:pt x="757" y="430"/>
                  </a:lnTo>
                  <a:cubicBezTo>
                    <a:pt x="757" y="430"/>
                    <a:pt x="135" y="642"/>
                    <a:pt x="259" y="913"/>
                  </a:cubicBezTo>
                  <a:cubicBezTo>
                    <a:pt x="297" y="989"/>
                    <a:pt x="371" y="1015"/>
                    <a:pt x="457" y="1015"/>
                  </a:cubicBezTo>
                  <a:cubicBezTo>
                    <a:pt x="674" y="1015"/>
                    <a:pt x="969" y="847"/>
                    <a:pt x="969" y="847"/>
                  </a:cubicBezTo>
                  <a:lnTo>
                    <a:pt x="969" y="847"/>
                  </a:lnTo>
                  <a:cubicBezTo>
                    <a:pt x="969" y="847"/>
                    <a:pt x="574" y="1521"/>
                    <a:pt x="874" y="1557"/>
                  </a:cubicBezTo>
                  <a:cubicBezTo>
                    <a:pt x="878" y="1558"/>
                    <a:pt x="883" y="1558"/>
                    <a:pt x="887" y="1558"/>
                  </a:cubicBezTo>
                  <a:cubicBezTo>
                    <a:pt x="1186" y="1558"/>
                    <a:pt x="1584" y="635"/>
                    <a:pt x="1584" y="635"/>
                  </a:cubicBezTo>
                  <a:cubicBezTo>
                    <a:pt x="1584" y="635"/>
                    <a:pt x="1525" y="20"/>
                    <a:pt x="1342" y="20"/>
                  </a:cubicBezTo>
                  <a:cubicBezTo>
                    <a:pt x="1269" y="20"/>
                    <a:pt x="1023" y="0"/>
                    <a:pt x="7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9" name="Google Shape;2119;p26"/>
            <p:cNvSpPr/>
            <p:nvPr/>
          </p:nvSpPr>
          <p:spPr>
            <a:xfrm>
              <a:off x="8310729" y="1948190"/>
              <a:ext cx="52510" cy="23952"/>
            </a:xfrm>
            <a:custGeom>
              <a:rect b="b" l="l" r="r" t="t"/>
              <a:pathLst>
                <a:path extrusionOk="0" fill="none" h="411" w="901">
                  <a:moveTo>
                    <a:pt x="0" y="410"/>
                  </a:moveTo>
                  <a:lnTo>
                    <a:pt x="901" y="1"/>
                  </a:ln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0" name="Google Shape;2120;p26"/>
            <p:cNvSpPr/>
            <p:nvPr/>
          </p:nvSpPr>
          <p:spPr>
            <a:xfrm>
              <a:off x="8333749" y="1957572"/>
              <a:ext cx="25235" cy="34617"/>
            </a:xfrm>
            <a:custGeom>
              <a:rect b="b" l="l" r="r" t="t"/>
              <a:pathLst>
                <a:path extrusionOk="0" fill="none" h="594" w="433">
                  <a:moveTo>
                    <a:pt x="0" y="593"/>
                  </a:moveTo>
                  <a:lnTo>
                    <a:pt x="432" y="1"/>
                  </a:ln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1" name="Google Shape;2121;p26"/>
            <p:cNvSpPr/>
            <p:nvPr/>
          </p:nvSpPr>
          <p:spPr>
            <a:xfrm>
              <a:off x="8311544" y="1943935"/>
              <a:ext cx="36367" cy="2156"/>
            </a:xfrm>
            <a:custGeom>
              <a:rect b="b" l="l" r="r" t="t"/>
              <a:pathLst>
                <a:path extrusionOk="0" fill="none" h="37" w="624">
                  <a:moveTo>
                    <a:pt x="1" y="37"/>
                  </a:moveTo>
                  <a:lnTo>
                    <a:pt x="623" y="0"/>
                  </a:ln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2" name="Google Shape;2122;p26"/>
            <p:cNvSpPr/>
            <p:nvPr/>
          </p:nvSpPr>
          <p:spPr>
            <a:xfrm>
              <a:off x="8320112" y="1819627"/>
              <a:ext cx="224436" cy="196628"/>
            </a:xfrm>
            <a:custGeom>
              <a:rect b="b" l="l" r="r" t="t"/>
              <a:pathLst>
                <a:path extrusionOk="0" h="3374" w="3851">
                  <a:moveTo>
                    <a:pt x="1929" y="0"/>
                  </a:moveTo>
                  <a:cubicBezTo>
                    <a:pt x="1681" y="0"/>
                    <a:pt x="1430" y="55"/>
                    <a:pt x="1193" y="172"/>
                  </a:cubicBezTo>
                  <a:cubicBezTo>
                    <a:pt x="352" y="574"/>
                    <a:pt x="0" y="1584"/>
                    <a:pt x="410" y="2426"/>
                  </a:cubicBezTo>
                  <a:cubicBezTo>
                    <a:pt x="704" y="3024"/>
                    <a:pt x="1305" y="3373"/>
                    <a:pt x="1929" y="3373"/>
                  </a:cubicBezTo>
                  <a:cubicBezTo>
                    <a:pt x="2177" y="3373"/>
                    <a:pt x="2428" y="3318"/>
                    <a:pt x="2665" y="3202"/>
                  </a:cubicBezTo>
                  <a:cubicBezTo>
                    <a:pt x="3499" y="2799"/>
                    <a:pt x="3850" y="1789"/>
                    <a:pt x="3448" y="948"/>
                  </a:cubicBezTo>
                  <a:cubicBezTo>
                    <a:pt x="3154" y="350"/>
                    <a:pt x="2553" y="0"/>
                    <a:pt x="192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3" name="Google Shape;2123;p26"/>
            <p:cNvSpPr/>
            <p:nvPr/>
          </p:nvSpPr>
          <p:spPr>
            <a:xfrm>
              <a:off x="8333341" y="1911940"/>
              <a:ext cx="34152" cy="79840"/>
            </a:xfrm>
            <a:custGeom>
              <a:rect b="b" l="l" r="r" t="t"/>
              <a:pathLst>
                <a:path extrusionOk="0" fill="none" h="1370" w="586">
                  <a:moveTo>
                    <a:pt x="586" y="1369"/>
                  </a:moveTo>
                  <a:cubicBezTo>
                    <a:pt x="417" y="1223"/>
                    <a:pt x="286" y="1047"/>
                    <a:pt x="183" y="842"/>
                  </a:cubicBezTo>
                  <a:cubicBezTo>
                    <a:pt x="51" y="571"/>
                    <a:pt x="0" y="279"/>
                    <a:pt x="15" y="0"/>
                  </a:cubicBez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4" name="Google Shape;2124;p26"/>
            <p:cNvSpPr/>
            <p:nvPr/>
          </p:nvSpPr>
          <p:spPr>
            <a:xfrm>
              <a:off x="8494545" y="1841948"/>
              <a:ext cx="36775" cy="78558"/>
            </a:xfrm>
            <a:custGeom>
              <a:rect b="b" l="l" r="r" t="t"/>
              <a:pathLst>
                <a:path extrusionOk="0" fill="none" h="1348" w="631">
                  <a:moveTo>
                    <a:pt x="1" y="1"/>
                  </a:moveTo>
                  <a:cubicBezTo>
                    <a:pt x="184" y="147"/>
                    <a:pt x="338" y="338"/>
                    <a:pt x="455" y="565"/>
                  </a:cubicBezTo>
                  <a:cubicBezTo>
                    <a:pt x="572" y="821"/>
                    <a:pt x="630" y="1084"/>
                    <a:pt x="623" y="1348"/>
                  </a:cubicBez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125" name="Google Shape;2125;p26"/>
          <p:cNvGrpSpPr/>
          <p:nvPr/>
        </p:nvGrpSpPr>
        <p:grpSpPr>
          <a:xfrm rot="4938399">
            <a:off x="263266" y="3891447"/>
            <a:ext cx="440463" cy="404133"/>
            <a:chOff x="4959504" y="431212"/>
            <a:chExt cx="209543" cy="192259"/>
          </a:xfrm>
        </p:grpSpPr>
        <p:sp>
          <p:nvSpPr>
            <p:cNvPr id="2126" name="Google Shape;2126;p26"/>
            <p:cNvSpPr/>
            <p:nvPr/>
          </p:nvSpPr>
          <p:spPr>
            <a:xfrm>
              <a:off x="5107112" y="431212"/>
              <a:ext cx="61934" cy="57192"/>
            </a:xfrm>
            <a:custGeom>
              <a:rect b="b" l="l" r="r" t="t"/>
              <a:pathLst>
                <a:path extrusionOk="0" h="2002" w="2168">
                  <a:moveTo>
                    <a:pt x="511" y="1"/>
                  </a:moveTo>
                  <a:cubicBezTo>
                    <a:pt x="498" y="1"/>
                    <a:pt x="484" y="2"/>
                    <a:pt x="469" y="6"/>
                  </a:cubicBezTo>
                  <a:cubicBezTo>
                    <a:pt x="103" y="86"/>
                    <a:pt x="1" y="1367"/>
                    <a:pt x="1" y="1367"/>
                  </a:cubicBezTo>
                  <a:cubicBezTo>
                    <a:pt x="1" y="1367"/>
                    <a:pt x="285" y="2002"/>
                    <a:pt x="495" y="2002"/>
                  </a:cubicBezTo>
                  <a:cubicBezTo>
                    <a:pt x="506" y="2002"/>
                    <a:pt x="517" y="2000"/>
                    <a:pt x="528" y="1996"/>
                  </a:cubicBezTo>
                  <a:cubicBezTo>
                    <a:pt x="740" y="1923"/>
                    <a:pt x="2167" y="1587"/>
                    <a:pt x="1999" y="1213"/>
                  </a:cubicBezTo>
                  <a:cubicBezTo>
                    <a:pt x="1949" y="1102"/>
                    <a:pt x="1845" y="1063"/>
                    <a:pt x="1724" y="1063"/>
                  </a:cubicBezTo>
                  <a:cubicBezTo>
                    <a:pt x="1441" y="1063"/>
                    <a:pt x="1062" y="1279"/>
                    <a:pt x="1062" y="1279"/>
                  </a:cubicBezTo>
                  <a:cubicBezTo>
                    <a:pt x="1062" y="1279"/>
                    <a:pt x="1706" y="781"/>
                    <a:pt x="1443" y="518"/>
                  </a:cubicBezTo>
                  <a:cubicBezTo>
                    <a:pt x="1398" y="472"/>
                    <a:pt x="1344" y="453"/>
                    <a:pt x="1286" y="453"/>
                  </a:cubicBezTo>
                  <a:cubicBezTo>
                    <a:pt x="1011" y="453"/>
                    <a:pt x="638" y="877"/>
                    <a:pt x="638" y="877"/>
                  </a:cubicBezTo>
                  <a:cubicBezTo>
                    <a:pt x="638" y="877"/>
                    <a:pt x="819" y="1"/>
                    <a:pt x="5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7" name="Google Shape;2127;p26"/>
            <p:cNvSpPr/>
            <p:nvPr/>
          </p:nvSpPr>
          <p:spPr>
            <a:xfrm>
              <a:off x="5112768" y="459180"/>
              <a:ext cx="19883" cy="19254"/>
            </a:xfrm>
            <a:custGeom>
              <a:rect b="b" l="l" r="r" t="t"/>
              <a:pathLst>
                <a:path extrusionOk="0" fill="none" h="674" w="696">
                  <a:moveTo>
                    <a:pt x="696" y="0"/>
                  </a:moveTo>
                  <a:lnTo>
                    <a:pt x="0" y="673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8" name="Google Shape;2128;p26"/>
            <p:cNvSpPr/>
            <p:nvPr/>
          </p:nvSpPr>
          <p:spPr>
            <a:xfrm>
              <a:off x="5113168" y="453952"/>
              <a:ext cx="5885" cy="19454"/>
            </a:xfrm>
            <a:custGeom>
              <a:rect b="b" l="l" r="r" t="t"/>
              <a:pathLst>
                <a:path extrusionOk="0" fill="none" h="681" w="206">
                  <a:moveTo>
                    <a:pt x="206" y="0"/>
                  </a:moveTo>
                  <a:lnTo>
                    <a:pt x="1" y="68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9" name="Google Shape;2129;p26"/>
            <p:cNvSpPr/>
            <p:nvPr/>
          </p:nvSpPr>
          <p:spPr>
            <a:xfrm>
              <a:off x="5120282" y="471092"/>
              <a:ext cx="16141" cy="6713"/>
            </a:xfrm>
            <a:custGeom>
              <a:rect b="b" l="l" r="r" t="t"/>
              <a:pathLst>
                <a:path extrusionOk="0" fill="none" h="235" w="565">
                  <a:moveTo>
                    <a:pt x="564" y="0"/>
                  </a:moveTo>
                  <a:lnTo>
                    <a:pt x="1" y="234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0" name="Google Shape;2130;p26"/>
            <p:cNvSpPr/>
            <p:nvPr/>
          </p:nvSpPr>
          <p:spPr>
            <a:xfrm>
              <a:off x="4959504" y="566308"/>
              <a:ext cx="61906" cy="57164"/>
            </a:xfrm>
            <a:custGeom>
              <a:rect b="b" l="l" r="r" t="t"/>
              <a:pathLst>
                <a:path extrusionOk="0" h="2001" w="2167">
                  <a:moveTo>
                    <a:pt x="1669" y="1"/>
                  </a:moveTo>
                  <a:cubicBezTo>
                    <a:pt x="1659" y="1"/>
                    <a:pt x="1649" y="2"/>
                    <a:pt x="1640" y="5"/>
                  </a:cubicBezTo>
                  <a:cubicBezTo>
                    <a:pt x="1427" y="78"/>
                    <a:pt x="0" y="415"/>
                    <a:pt x="169" y="788"/>
                  </a:cubicBezTo>
                  <a:cubicBezTo>
                    <a:pt x="219" y="897"/>
                    <a:pt x="322" y="935"/>
                    <a:pt x="442" y="935"/>
                  </a:cubicBezTo>
                  <a:cubicBezTo>
                    <a:pt x="726" y="935"/>
                    <a:pt x="1105" y="722"/>
                    <a:pt x="1105" y="722"/>
                  </a:cubicBezTo>
                  <a:lnTo>
                    <a:pt x="1105" y="722"/>
                  </a:lnTo>
                  <a:cubicBezTo>
                    <a:pt x="1105" y="722"/>
                    <a:pt x="461" y="1220"/>
                    <a:pt x="725" y="1483"/>
                  </a:cubicBezTo>
                  <a:cubicBezTo>
                    <a:pt x="770" y="1530"/>
                    <a:pt x="823" y="1549"/>
                    <a:pt x="881" y="1549"/>
                  </a:cubicBezTo>
                  <a:cubicBezTo>
                    <a:pt x="1156" y="1549"/>
                    <a:pt x="1530" y="1125"/>
                    <a:pt x="1530" y="1125"/>
                  </a:cubicBezTo>
                  <a:lnTo>
                    <a:pt x="1530" y="1125"/>
                  </a:lnTo>
                  <a:cubicBezTo>
                    <a:pt x="1530" y="1125"/>
                    <a:pt x="1348" y="2001"/>
                    <a:pt x="1656" y="2001"/>
                  </a:cubicBezTo>
                  <a:cubicBezTo>
                    <a:pt x="1670" y="2001"/>
                    <a:pt x="1683" y="1999"/>
                    <a:pt x="1698" y="1996"/>
                  </a:cubicBezTo>
                  <a:cubicBezTo>
                    <a:pt x="2064" y="1915"/>
                    <a:pt x="2167" y="634"/>
                    <a:pt x="2167" y="634"/>
                  </a:cubicBezTo>
                  <a:cubicBezTo>
                    <a:pt x="2167" y="634"/>
                    <a:pt x="1880" y="1"/>
                    <a:pt x="16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1" name="Google Shape;2131;p26"/>
            <p:cNvSpPr/>
            <p:nvPr/>
          </p:nvSpPr>
          <p:spPr>
            <a:xfrm>
              <a:off x="4997327" y="572507"/>
              <a:ext cx="19483" cy="19454"/>
            </a:xfrm>
            <a:custGeom>
              <a:rect b="b" l="l" r="r" t="t"/>
              <a:pathLst>
                <a:path extrusionOk="0" fill="none" h="681" w="682">
                  <a:moveTo>
                    <a:pt x="1" y="681"/>
                  </a:moveTo>
                  <a:lnTo>
                    <a:pt x="682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2" name="Google Shape;2132;p26"/>
            <p:cNvSpPr/>
            <p:nvPr/>
          </p:nvSpPr>
          <p:spPr>
            <a:xfrm>
              <a:off x="5010925" y="577306"/>
              <a:ext cx="5485" cy="19683"/>
            </a:xfrm>
            <a:custGeom>
              <a:rect b="b" l="l" r="r" t="t"/>
              <a:pathLst>
                <a:path extrusionOk="0" fill="none" h="689" w="192">
                  <a:moveTo>
                    <a:pt x="1" y="689"/>
                  </a:moveTo>
                  <a:lnTo>
                    <a:pt x="191" y="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3" name="Google Shape;2133;p26"/>
            <p:cNvSpPr/>
            <p:nvPr/>
          </p:nvSpPr>
          <p:spPr>
            <a:xfrm>
              <a:off x="4993356" y="573136"/>
              <a:ext cx="15941" cy="6913"/>
            </a:xfrm>
            <a:custGeom>
              <a:rect b="b" l="l" r="r" t="t"/>
              <a:pathLst>
                <a:path extrusionOk="0" fill="none" h="242" w="558">
                  <a:moveTo>
                    <a:pt x="1" y="242"/>
                  </a:moveTo>
                  <a:lnTo>
                    <a:pt x="557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4" name="Google Shape;2134;p26"/>
            <p:cNvSpPr/>
            <p:nvPr/>
          </p:nvSpPr>
          <p:spPr>
            <a:xfrm>
              <a:off x="4999013" y="465208"/>
              <a:ext cx="131353" cy="123554"/>
            </a:xfrm>
            <a:custGeom>
              <a:rect b="b" l="l" r="r" t="t"/>
              <a:pathLst>
                <a:path extrusionOk="0" h="4325" w="4598">
                  <a:moveTo>
                    <a:pt x="3243" y="0"/>
                  </a:moveTo>
                  <a:cubicBezTo>
                    <a:pt x="2932" y="0"/>
                    <a:pt x="2622" y="117"/>
                    <a:pt x="2387" y="353"/>
                  </a:cubicBezTo>
                  <a:lnTo>
                    <a:pt x="491" y="2226"/>
                  </a:lnTo>
                  <a:cubicBezTo>
                    <a:pt x="8" y="2702"/>
                    <a:pt x="1" y="3478"/>
                    <a:pt x="476" y="3961"/>
                  </a:cubicBezTo>
                  <a:cubicBezTo>
                    <a:pt x="715" y="4204"/>
                    <a:pt x="1029" y="4324"/>
                    <a:pt x="1345" y="4324"/>
                  </a:cubicBezTo>
                  <a:cubicBezTo>
                    <a:pt x="1657" y="4324"/>
                    <a:pt x="1970" y="4205"/>
                    <a:pt x="2211" y="3968"/>
                  </a:cubicBezTo>
                  <a:lnTo>
                    <a:pt x="4107" y="2102"/>
                  </a:lnTo>
                  <a:cubicBezTo>
                    <a:pt x="4590" y="1626"/>
                    <a:pt x="4597" y="850"/>
                    <a:pt x="4121" y="367"/>
                  </a:cubicBezTo>
                  <a:cubicBezTo>
                    <a:pt x="3881" y="123"/>
                    <a:pt x="3562" y="0"/>
                    <a:pt x="32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5" name="Google Shape;2135;p26"/>
            <p:cNvSpPr/>
            <p:nvPr/>
          </p:nvSpPr>
          <p:spPr>
            <a:xfrm>
              <a:off x="5025352" y="544482"/>
              <a:ext cx="37252" cy="37252"/>
            </a:xfrm>
            <a:custGeom>
              <a:rect b="b" l="l" r="r" t="t"/>
              <a:pathLst>
                <a:path extrusionOk="0" fill="none" h="1304" w="1304">
                  <a:moveTo>
                    <a:pt x="1069" y="1076"/>
                  </a:moveTo>
                  <a:cubicBezTo>
                    <a:pt x="835" y="1303"/>
                    <a:pt x="462" y="1303"/>
                    <a:pt x="235" y="1069"/>
                  </a:cubicBezTo>
                  <a:cubicBezTo>
                    <a:pt x="1" y="835"/>
                    <a:pt x="8" y="462"/>
                    <a:pt x="235" y="235"/>
                  </a:cubicBezTo>
                  <a:cubicBezTo>
                    <a:pt x="469" y="0"/>
                    <a:pt x="843" y="8"/>
                    <a:pt x="1077" y="235"/>
                  </a:cubicBezTo>
                  <a:cubicBezTo>
                    <a:pt x="1304" y="469"/>
                    <a:pt x="1304" y="842"/>
                    <a:pt x="1069" y="1076"/>
                  </a:cubicBezTo>
                  <a:close/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6" name="Google Shape;2136;p26"/>
            <p:cNvSpPr/>
            <p:nvPr/>
          </p:nvSpPr>
          <p:spPr>
            <a:xfrm>
              <a:off x="5028694" y="490947"/>
              <a:ext cx="33710" cy="33481"/>
            </a:xfrm>
            <a:custGeom>
              <a:rect b="b" l="l" r="r" t="t"/>
              <a:pathLst>
                <a:path extrusionOk="0" fill="none" h="1172" w="1180">
                  <a:moveTo>
                    <a:pt x="1" y="784"/>
                  </a:moveTo>
                  <a:cubicBezTo>
                    <a:pt x="30" y="842"/>
                    <a:pt x="59" y="894"/>
                    <a:pt x="111" y="938"/>
                  </a:cubicBezTo>
                  <a:cubicBezTo>
                    <a:pt x="338" y="1172"/>
                    <a:pt x="711" y="1172"/>
                    <a:pt x="945" y="945"/>
                  </a:cubicBezTo>
                  <a:cubicBezTo>
                    <a:pt x="1179" y="718"/>
                    <a:pt x="1179" y="337"/>
                    <a:pt x="952" y="110"/>
                  </a:cubicBezTo>
                  <a:cubicBezTo>
                    <a:pt x="901" y="59"/>
                    <a:pt x="850" y="23"/>
                    <a:pt x="791" y="1"/>
                  </a:cubicBez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7" name="Google Shape;2137;p26"/>
            <p:cNvSpPr/>
            <p:nvPr/>
          </p:nvSpPr>
          <p:spPr>
            <a:xfrm>
              <a:off x="5089343" y="465236"/>
              <a:ext cx="28682" cy="18426"/>
            </a:xfrm>
            <a:custGeom>
              <a:rect b="b" l="l" r="r" t="t"/>
              <a:pathLst>
                <a:path extrusionOk="0" fill="none" h="645" w="1004">
                  <a:moveTo>
                    <a:pt x="1" y="0"/>
                  </a:moveTo>
                  <a:cubicBezTo>
                    <a:pt x="1" y="147"/>
                    <a:pt x="59" y="293"/>
                    <a:pt x="169" y="410"/>
                  </a:cubicBezTo>
                  <a:cubicBezTo>
                    <a:pt x="396" y="644"/>
                    <a:pt x="769" y="644"/>
                    <a:pt x="1003" y="418"/>
                  </a:cubicBez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8" name="Google Shape;2138;p26"/>
            <p:cNvSpPr/>
            <p:nvPr/>
          </p:nvSpPr>
          <p:spPr>
            <a:xfrm>
              <a:off x="5085372" y="506830"/>
              <a:ext cx="34738" cy="34967"/>
            </a:xfrm>
            <a:custGeom>
              <a:rect b="b" l="l" r="r" t="t"/>
              <a:pathLst>
                <a:path extrusionOk="0" fill="none" h="1224" w="1216">
                  <a:moveTo>
                    <a:pt x="1216" y="484"/>
                  </a:moveTo>
                  <a:cubicBezTo>
                    <a:pt x="1186" y="396"/>
                    <a:pt x="1142" y="308"/>
                    <a:pt x="1069" y="235"/>
                  </a:cubicBezTo>
                  <a:cubicBezTo>
                    <a:pt x="842" y="1"/>
                    <a:pt x="469" y="1"/>
                    <a:pt x="235" y="228"/>
                  </a:cubicBezTo>
                  <a:cubicBezTo>
                    <a:pt x="0" y="455"/>
                    <a:pt x="0" y="835"/>
                    <a:pt x="227" y="1062"/>
                  </a:cubicBezTo>
                  <a:cubicBezTo>
                    <a:pt x="308" y="1143"/>
                    <a:pt x="403" y="1194"/>
                    <a:pt x="498" y="1223"/>
                  </a:cubicBez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9" name="Google Shape;2139;p26"/>
            <p:cNvSpPr/>
            <p:nvPr/>
          </p:nvSpPr>
          <p:spPr>
            <a:xfrm>
              <a:off x="5002783" y="557452"/>
              <a:ext cx="29710" cy="30967"/>
            </a:xfrm>
            <a:custGeom>
              <a:rect b="b" l="l" r="r" t="t"/>
              <a:pathLst>
                <a:path extrusionOk="0" fill="none" h="1084" w="1040">
                  <a:moveTo>
                    <a:pt x="1040" y="1084"/>
                  </a:moveTo>
                  <a:cubicBezTo>
                    <a:pt x="783" y="1047"/>
                    <a:pt x="542" y="930"/>
                    <a:pt x="344" y="732"/>
                  </a:cubicBezTo>
                  <a:lnTo>
                    <a:pt x="344" y="732"/>
                  </a:lnTo>
                  <a:cubicBezTo>
                    <a:pt x="139" y="527"/>
                    <a:pt x="30" y="264"/>
                    <a:pt x="0" y="0"/>
                  </a:cubicBez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0" name="Google Shape;2140;p26"/>
            <p:cNvSpPr/>
            <p:nvPr/>
          </p:nvSpPr>
          <p:spPr>
            <a:xfrm>
              <a:off x="5096456" y="465436"/>
              <a:ext cx="29710" cy="28253"/>
            </a:xfrm>
            <a:custGeom>
              <a:rect b="b" l="l" r="r" t="t"/>
              <a:pathLst>
                <a:path extrusionOk="0" fill="none" h="989" w="1040">
                  <a:moveTo>
                    <a:pt x="0" y="1"/>
                  </a:moveTo>
                  <a:cubicBezTo>
                    <a:pt x="257" y="37"/>
                    <a:pt x="505" y="154"/>
                    <a:pt x="703" y="359"/>
                  </a:cubicBezTo>
                  <a:lnTo>
                    <a:pt x="703" y="359"/>
                  </a:lnTo>
                  <a:cubicBezTo>
                    <a:pt x="886" y="535"/>
                    <a:pt x="996" y="762"/>
                    <a:pt x="1040" y="989"/>
                  </a:cubicBez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141" name="Google Shape;2141;p26"/>
          <p:cNvGrpSpPr/>
          <p:nvPr/>
        </p:nvGrpSpPr>
        <p:grpSpPr>
          <a:xfrm>
            <a:off x="6708759" y="4604007"/>
            <a:ext cx="440480" cy="404148"/>
            <a:chOff x="4959504" y="431212"/>
            <a:chExt cx="209543" cy="192259"/>
          </a:xfrm>
        </p:grpSpPr>
        <p:sp>
          <p:nvSpPr>
            <p:cNvPr id="2142" name="Google Shape;2142;p26"/>
            <p:cNvSpPr/>
            <p:nvPr/>
          </p:nvSpPr>
          <p:spPr>
            <a:xfrm>
              <a:off x="5107112" y="431212"/>
              <a:ext cx="61934" cy="57192"/>
            </a:xfrm>
            <a:custGeom>
              <a:rect b="b" l="l" r="r" t="t"/>
              <a:pathLst>
                <a:path extrusionOk="0" h="2002" w="2168">
                  <a:moveTo>
                    <a:pt x="511" y="1"/>
                  </a:moveTo>
                  <a:cubicBezTo>
                    <a:pt x="498" y="1"/>
                    <a:pt x="484" y="2"/>
                    <a:pt x="469" y="6"/>
                  </a:cubicBezTo>
                  <a:cubicBezTo>
                    <a:pt x="103" y="86"/>
                    <a:pt x="1" y="1367"/>
                    <a:pt x="1" y="1367"/>
                  </a:cubicBezTo>
                  <a:cubicBezTo>
                    <a:pt x="1" y="1367"/>
                    <a:pt x="285" y="2002"/>
                    <a:pt x="495" y="2002"/>
                  </a:cubicBezTo>
                  <a:cubicBezTo>
                    <a:pt x="506" y="2002"/>
                    <a:pt x="517" y="2000"/>
                    <a:pt x="528" y="1996"/>
                  </a:cubicBezTo>
                  <a:cubicBezTo>
                    <a:pt x="740" y="1923"/>
                    <a:pt x="2167" y="1587"/>
                    <a:pt x="1999" y="1213"/>
                  </a:cubicBezTo>
                  <a:cubicBezTo>
                    <a:pt x="1949" y="1102"/>
                    <a:pt x="1845" y="1063"/>
                    <a:pt x="1724" y="1063"/>
                  </a:cubicBezTo>
                  <a:cubicBezTo>
                    <a:pt x="1441" y="1063"/>
                    <a:pt x="1062" y="1279"/>
                    <a:pt x="1062" y="1279"/>
                  </a:cubicBezTo>
                  <a:cubicBezTo>
                    <a:pt x="1062" y="1279"/>
                    <a:pt x="1706" y="781"/>
                    <a:pt x="1443" y="518"/>
                  </a:cubicBezTo>
                  <a:cubicBezTo>
                    <a:pt x="1398" y="472"/>
                    <a:pt x="1344" y="453"/>
                    <a:pt x="1286" y="453"/>
                  </a:cubicBezTo>
                  <a:cubicBezTo>
                    <a:pt x="1011" y="453"/>
                    <a:pt x="638" y="877"/>
                    <a:pt x="638" y="877"/>
                  </a:cubicBezTo>
                  <a:cubicBezTo>
                    <a:pt x="638" y="877"/>
                    <a:pt x="819" y="1"/>
                    <a:pt x="5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3" name="Google Shape;2143;p26"/>
            <p:cNvSpPr/>
            <p:nvPr/>
          </p:nvSpPr>
          <p:spPr>
            <a:xfrm>
              <a:off x="5112768" y="459180"/>
              <a:ext cx="19883" cy="19254"/>
            </a:xfrm>
            <a:custGeom>
              <a:rect b="b" l="l" r="r" t="t"/>
              <a:pathLst>
                <a:path extrusionOk="0" fill="none" h="674" w="696">
                  <a:moveTo>
                    <a:pt x="696" y="0"/>
                  </a:moveTo>
                  <a:lnTo>
                    <a:pt x="0" y="673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4" name="Google Shape;2144;p26"/>
            <p:cNvSpPr/>
            <p:nvPr/>
          </p:nvSpPr>
          <p:spPr>
            <a:xfrm>
              <a:off x="5113168" y="453952"/>
              <a:ext cx="5885" cy="19454"/>
            </a:xfrm>
            <a:custGeom>
              <a:rect b="b" l="l" r="r" t="t"/>
              <a:pathLst>
                <a:path extrusionOk="0" fill="none" h="681" w="206">
                  <a:moveTo>
                    <a:pt x="206" y="0"/>
                  </a:moveTo>
                  <a:lnTo>
                    <a:pt x="1" y="68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5" name="Google Shape;2145;p26"/>
            <p:cNvSpPr/>
            <p:nvPr/>
          </p:nvSpPr>
          <p:spPr>
            <a:xfrm>
              <a:off x="5120282" y="471092"/>
              <a:ext cx="16141" cy="6713"/>
            </a:xfrm>
            <a:custGeom>
              <a:rect b="b" l="l" r="r" t="t"/>
              <a:pathLst>
                <a:path extrusionOk="0" fill="none" h="235" w="565">
                  <a:moveTo>
                    <a:pt x="564" y="0"/>
                  </a:moveTo>
                  <a:lnTo>
                    <a:pt x="1" y="234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6" name="Google Shape;2146;p26"/>
            <p:cNvSpPr/>
            <p:nvPr/>
          </p:nvSpPr>
          <p:spPr>
            <a:xfrm>
              <a:off x="4959504" y="566308"/>
              <a:ext cx="61906" cy="57164"/>
            </a:xfrm>
            <a:custGeom>
              <a:rect b="b" l="l" r="r" t="t"/>
              <a:pathLst>
                <a:path extrusionOk="0" h="2001" w="2167">
                  <a:moveTo>
                    <a:pt x="1669" y="1"/>
                  </a:moveTo>
                  <a:cubicBezTo>
                    <a:pt x="1659" y="1"/>
                    <a:pt x="1649" y="2"/>
                    <a:pt x="1640" y="5"/>
                  </a:cubicBezTo>
                  <a:cubicBezTo>
                    <a:pt x="1427" y="78"/>
                    <a:pt x="0" y="415"/>
                    <a:pt x="169" y="788"/>
                  </a:cubicBezTo>
                  <a:cubicBezTo>
                    <a:pt x="219" y="897"/>
                    <a:pt x="322" y="935"/>
                    <a:pt x="442" y="935"/>
                  </a:cubicBezTo>
                  <a:cubicBezTo>
                    <a:pt x="726" y="935"/>
                    <a:pt x="1105" y="722"/>
                    <a:pt x="1105" y="722"/>
                  </a:cubicBezTo>
                  <a:lnTo>
                    <a:pt x="1105" y="722"/>
                  </a:lnTo>
                  <a:cubicBezTo>
                    <a:pt x="1105" y="722"/>
                    <a:pt x="461" y="1220"/>
                    <a:pt x="725" y="1483"/>
                  </a:cubicBezTo>
                  <a:cubicBezTo>
                    <a:pt x="770" y="1530"/>
                    <a:pt x="823" y="1549"/>
                    <a:pt x="881" y="1549"/>
                  </a:cubicBezTo>
                  <a:cubicBezTo>
                    <a:pt x="1156" y="1549"/>
                    <a:pt x="1530" y="1125"/>
                    <a:pt x="1530" y="1125"/>
                  </a:cubicBezTo>
                  <a:lnTo>
                    <a:pt x="1530" y="1125"/>
                  </a:lnTo>
                  <a:cubicBezTo>
                    <a:pt x="1530" y="1125"/>
                    <a:pt x="1348" y="2001"/>
                    <a:pt x="1656" y="2001"/>
                  </a:cubicBezTo>
                  <a:cubicBezTo>
                    <a:pt x="1670" y="2001"/>
                    <a:pt x="1683" y="1999"/>
                    <a:pt x="1698" y="1996"/>
                  </a:cubicBezTo>
                  <a:cubicBezTo>
                    <a:pt x="2064" y="1915"/>
                    <a:pt x="2167" y="634"/>
                    <a:pt x="2167" y="634"/>
                  </a:cubicBezTo>
                  <a:cubicBezTo>
                    <a:pt x="2167" y="634"/>
                    <a:pt x="1880" y="1"/>
                    <a:pt x="16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7" name="Google Shape;2147;p26"/>
            <p:cNvSpPr/>
            <p:nvPr/>
          </p:nvSpPr>
          <p:spPr>
            <a:xfrm>
              <a:off x="4997327" y="572507"/>
              <a:ext cx="19483" cy="19454"/>
            </a:xfrm>
            <a:custGeom>
              <a:rect b="b" l="l" r="r" t="t"/>
              <a:pathLst>
                <a:path extrusionOk="0" fill="none" h="681" w="682">
                  <a:moveTo>
                    <a:pt x="1" y="681"/>
                  </a:moveTo>
                  <a:lnTo>
                    <a:pt x="682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8" name="Google Shape;2148;p26"/>
            <p:cNvSpPr/>
            <p:nvPr/>
          </p:nvSpPr>
          <p:spPr>
            <a:xfrm>
              <a:off x="5010925" y="577306"/>
              <a:ext cx="5485" cy="19683"/>
            </a:xfrm>
            <a:custGeom>
              <a:rect b="b" l="l" r="r" t="t"/>
              <a:pathLst>
                <a:path extrusionOk="0" fill="none" h="689" w="192">
                  <a:moveTo>
                    <a:pt x="1" y="689"/>
                  </a:moveTo>
                  <a:lnTo>
                    <a:pt x="191" y="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9" name="Google Shape;2149;p26"/>
            <p:cNvSpPr/>
            <p:nvPr/>
          </p:nvSpPr>
          <p:spPr>
            <a:xfrm>
              <a:off x="4993356" y="573136"/>
              <a:ext cx="15941" cy="6913"/>
            </a:xfrm>
            <a:custGeom>
              <a:rect b="b" l="l" r="r" t="t"/>
              <a:pathLst>
                <a:path extrusionOk="0" fill="none" h="242" w="558">
                  <a:moveTo>
                    <a:pt x="1" y="242"/>
                  </a:moveTo>
                  <a:lnTo>
                    <a:pt x="557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0" name="Google Shape;2150;p26"/>
            <p:cNvSpPr/>
            <p:nvPr/>
          </p:nvSpPr>
          <p:spPr>
            <a:xfrm>
              <a:off x="4999013" y="465208"/>
              <a:ext cx="131353" cy="123554"/>
            </a:xfrm>
            <a:custGeom>
              <a:rect b="b" l="l" r="r" t="t"/>
              <a:pathLst>
                <a:path extrusionOk="0" h="4325" w="4598">
                  <a:moveTo>
                    <a:pt x="3243" y="0"/>
                  </a:moveTo>
                  <a:cubicBezTo>
                    <a:pt x="2932" y="0"/>
                    <a:pt x="2622" y="117"/>
                    <a:pt x="2387" y="353"/>
                  </a:cubicBezTo>
                  <a:lnTo>
                    <a:pt x="491" y="2226"/>
                  </a:lnTo>
                  <a:cubicBezTo>
                    <a:pt x="8" y="2702"/>
                    <a:pt x="1" y="3478"/>
                    <a:pt x="476" y="3961"/>
                  </a:cubicBezTo>
                  <a:cubicBezTo>
                    <a:pt x="715" y="4204"/>
                    <a:pt x="1029" y="4324"/>
                    <a:pt x="1345" y="4324"/>
                  </a:cubicBezTo>
                  <a:cubicBezTo>
                    <a:pt x="1657" y="4324"/>
                    <a:pt x="1970" y="4205"/>
                    <a:pt x="2211" y="3968"/>
                  </a:cubicBezTo>
                  <a:lnTo>
                    <a:pt x="4107" y="2102"/>
                  </a:lnTo>
                  <a:cubicBezTo>
                    <a:pt x="4590" y="1626"/>
                    <a:pt x="4597" y="850"/>
                    <a:pt x="4121" y="367"/>
                  </a:cubicBezTo>
                  <a:cubicBezTo>
                    <a:pt x="3881" y="123"/>
                    <a:pt x="3562" y="0"/>
                    <a:pt x="32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1" name="Google Shape;2151;p26"/>
            <p:cNvSpPr/>
            <p:nvPr/>
          </p:nvSpPr>
          <p:spPr>
            <a:xfrm>
              <a:off x="5025352" y="544482"/>
              <a:ext cx="37252" cy="37252"/>
            </a:xfrm>
            <a:custGeom>
              <a:rect b="b" l="l" r="r" t="t"/>
              <a:pathLst>
                <a:path extrusionOk="0" fill="none" h="1304" w="1304">
                  <a:moveTo>
                    <a:pt x="1069" y="1076"/>
                  </a:moveTo>
                  <a:cubicBezTo>
                    <a:pt x="835" y="1303"/>
                    <a:pt x="462" y="1303"/>
                    <a:pt x="235" y="1069"/>
                  </a:cubicBezTo>
                  <a:cubicBezTo>
                    <a:pt x="1" y="835"/>
                    <a:pt x="8" y="462"/>
                    <a:pt x="235" y="235"/>
                  </a:cubicBezTo>
                  <a:cubicBezTo>
                    <a:pt x="469" y="0"/>
                    <a:pt x="843" y="8"/>
                    <a:pt x="1077" y="235"/>
                  </a:cubicBezTo>
                  <a:cubicBezTo>
                    <a:pt x="1304" y="469"/>
                    <a:pt x="1304" y="842"/>
                    <a:pt x="1069" y="1076"/>
                  </a:cubicBezTo>
                  <a:close/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2" name="Google Shape;2152;p26"/>
            <p:cNvSpPr/>
            <p:nvPr/>
          </p:nvSpPr>
          <p:spPr>
            <a:xfrm>
              <a:off x="5028694" y="490947"/>
              <a:ext cx="33710" cy="33481"/>
            </a:xfrm>
            <a:custGeom>
              <a:rect b="b" l="l" r="r" t="t"/>
              <a:pathLst>
                <a:path extrusionOk="0" fill="none" h="1172" w="1180">
                  <a:moveTo>
                    <a:pt x="1" y="784"/>
                  </a:moveTo>
                  <a:cubicBezTo>
                    <a:pt x="30" y="842"/>
                    <a:pt x="59" y="894"/>
                    <a:pt x="111" y="938"/>
                  </a:cubicBezTo>
                  <a:cubicBezTo>
                    <a:pt x="338" y="1172"/>
                    <a:pt x="711" y="1172"/>
                    <a:pt x="945" y="945"/>
                  </a:cubicBezTo>
                  <a:cubicBezTo>
                    <a:pt x="1179" y="718"/>
                    <a:pt x="1179" y="337"/>
                    <a:pt x="952" y="110"/>
                  </a:cubicBezTo>
                  <a:cubicBezTo>
                    <a:pt x="901" y="59"/>
                    <a:pt x="850" y="23"/>
                    <a:pt x="791" y="1"/>
                  </a:cubicBez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3" name="Google Shape;2153;p26"/>
            <p:cNvSpPr/>
            <p:nvPr/>
          </p:nvSpPr>
          <p:spPr>
            <a:xfrm>
              <a:off x="5089343" y="465236"/>
              <a:ext cx="28682" cy="18426"/>
            </a:xfrm>
            <a:custGeom>
              <a:rect b="b" l="l" r="r" t="t"/>
              <a:pathLst>
                <a:path extrusionOk="0" fill="none" h="645" w="1004">
                  <a:moveTo>
                    <a:pt x="1" y="0"/>
                  </a:moveTo>
                  <a:cubicBezTo>
                    <a:pt x="1" y="147"/>
                    <a:pt x="59" y="293"/>
                    <a:pt x="169" y="410"/>
                  </a:cubicBezTo>
                  <a:cubicBezTo>
                    <a:pt x="396" y="644"/>
                    <a:pt x="769" y="644"/>
                    <a:pt x="1003" y="418"/>
                  </a:cubicBez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4" name="Google Shape;2154;p26"/>
            <p:cNvSpPr/>
            <p:nvPr/>
          </p:nvSpPr>
          <p:spPr>
            <a:xfrm>
              <a:off x="5085372" y="506830"/>
              <a:ext cx="34738" cy="34967"/>
            </a:xfrm>
            <a:custGeom>
              <a:rect b="b" l="l" r="r" t="t"/>
              <a:pathLst>
                <a:path extrusionOk="0" fill="none" h="1224" w="1216">
                  <a:moveTo>
                    <a:pt x="1216" y="484"/>
                  </a:moveTo>
                  <a:cubicBezTo>
                    <a:pt x="1186" y="396"/>
                    <a:pt x="1142" y="308"/>
                    <a:pt x="1069" y="235"/>
                  </a:cubicBezTo>
                  <a:cubicBezTo>
                    <a:pt x="842" y="1"/>
                    <a:pt x="469" y="1"/>
                    <a:pt x="235" y="228"/>
                  </a:cubicBezTo>
                  <a:cubicBezTo>
                    <a:pt x="0" y="455"/>
                    <a:pt x="0" y="835"/>
                    <a:pt x="227" y="1062"/>
                  </a:cubicBezTo>
                  <a:cubicBezTo>
                    <a:pt x="308" y="1143"/>
                    <a:pt x="403" y="1194"/>
                    <a:pt x="498" y="1223"/>
                  </a:cubicBez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5" name="Google Shape;2155;p26"/>
            <p:cNvSpPr/>
            <p:nvPr/>
          </p:nvSpPr>
          <p:spPr>
            <a:xfrm>
              <a:off x="5002783" y="557452"/>
              <a:ext cx="29710" cy="30967"/>
            </a:xfrm>
            <a:custGeom>
              <a:rect b="b" l="l" r="r" t="t"/>
              <a:pathLst>
                <a:path extrusionOk="0" fill="none" h="1084" w="1040">
                  <a:moveTo>
                    <a:pt x="1040" y="1084"/>
                  </a:moveTo>
                  <a:cubicBezTo>
                    <a:pt x="783" y="1047"/>
                    <a:pt x="542" y="930"/>
                    <a:pt x="344" y="732"/>
                  </a:cubicBezTo>
                  <a:lnTo>
                    <a:pt x="344" y="732"/>
                  </a:lnTo>
                  <a:cubicBezTo>
                    <a:pt x="139" y="527"/>
                    <a:pt x="30" y="264"/>
                    <a:pt x="0" y="0"/>
                  </a:cubicBez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6" name="Google Shape;2156;p26"/>
            <p:cNvSpPr/>
            <p:nvPr/>
          </p:nvSpPr>
          <p:spPr>
            <a:xfrm>
              <a:off x="5096456" y="465436"/>
              <a:ext cx="29710" cy="28253"/>
            </a:xfrm>
            <a:custGeom>
              <a:rect b="b" l="l" r="r" t="t"/>
              <a:pathLst>
                <a:path extrusionOk="0" fill="none" h="989" w="1040">
                  <a:moveTo>
                    <a:pt x="0" y="1"/>
                  </a:moveTo>
                  <a:cubicBezTo>
                    <a:pt x="257" y="37"/>
                    <a:pt x="505" y="154"/>
                    <a:pt x="703" y="359"/>
                  </a:cubicBezTo>
                  <a:lnTo>
                    <a:pt x="703" y="359"/>
                  </a:lnTo>
                  <a:cubicBezTo>
                    <a:pt x="886" y="535"/>
                    <a:pt x="996" y="762"/>
                    <a:pt x="1040" y="989"/>
                  </a:cubicBez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157" name="Google Shape;2157;p26"/>
          <p:cNvGrpSpPr/>
          <p:nvPr/>
        </p:nvGrpSpPr>
        <p:grpSpPr>
          <a:xfrm>
            <a:off x="7492769" y="61939"/>
            <a:ext cx="504395" cy="383089"/>
            <a:chOff x="8053419" y="1138177"/>
            <a:chExt cx="504395" cy="383089"/>
          </a:xfrm>
        </p:grpSpPr>
        <p:sp>
          <p:nvSpPr>
            <p:cNvPr id="2158" name="Google Shape;2158;p26"/>
            <p:cNvSpPr/>
            <p:nvPr/>
          </p:nvSpPr>
          <p:spPr>
            <a:xfrm rot="4500031">
              <a:off x="8417802" y="1382714"/>
              <a:ext cx="130196" cy="120227"/>
            </a:xfrm>
            <a:custGeom>
              <a:rect b="b" l="l" r="r" t="t"/>
              <a:pathLst>
                <a:path extrusionOk="0" h="2002" w="2168">
                  <a:moveTo>
                    <a:pt x="511" y="1"/>
                  </a:moveTo>
                  <a:cubicBezTo>
                    <a:pt x="498" y="1"/>
                    <a:pt x="484" y="2"/>
                    <a:pt x="469" y="6"/>
                  </a:cubicBezTo>
                  <a:cubicBezTo>
                    <a:pt x="103" y="86"/>
                    <a:pt x="1" y="1367"/>
                    <a:pt x="1" y="1367"/>
                  </a:cubicBezTo>
                  <a:cubicBezTo>
                    <a:pt x="1" y="1367"/>
                    <a:pt x="285" y="2002"/>
                    <a:pt x="495" y="2002"/>
                  </a:cubicBezTo>
                  <a:cubicBezTo>
                    <a:pt x="506" y="2002"/>
                    <a:pt x="517" y="2000"/>
                    <a:pt x="528" y="1996"/>
                  </a:cubicBezTo>
                  <a:cubicBezTo>
                    <a:pt x="740" y="1923"/>
                    <a:pt x="2167" y="1587"/>
                    <a:pt x="1999" y="1213"/>
                  </a:cubicBezTo>
                  <a:cubicBezTo>
                    <a:pt x="1949" y="1102"/>
                    <a:pt x="1845" y="1063"/>
                    <a:pt x="1724" y="1063"/>
                  </a:cubicBezTo>
                  <a:cubicBezTo>
                    <a:pt x="1441" y="1063"/>
                    <a:pt x="1062" y="1279"/>
                    <a:pt x="1062" y="1279"/>
                  </a:cubicBezTo>
                  <a:cubicBezTo>
                    <a:pt x="1062" y="1279"/>
                    <a:pt x="1706" y="781"/>
                    <a:pt x="1443" y="518"/>
                  </a:cubicBezTo>
                  <a:cubicBezTo>
                    <a:pt x="1398" y="472"/>
                    <a:pt x="1344" y="453"/>
                    <a:pt x="1286" y="453"/>
                  </a:cubicBezTo>
                  <a:cubicBezTo>
                    <a:pt x="1011" y="453"/>
                    <a:pt x="638" y="877"/>
                    <a:pt x="638" y="877"/>
                  </a:cubicBezTo>
                  <a:cubicBezTo>
                    <a:pt x="638" y="877"/>
                    <a:pt x="819" y="1"/>
                    <a:pt x="51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9" name="Google Shape;2159;p26"/>
            <p:cNvSpPr/>
            <p:nvPr/>
          </p:nvSpPr>
          <p:spPr>
            <a:xfrm rot="4500031">
              <a:off x="8435369" y="1396278"/>
              <a:ext cx="41797" cy="40476"/>
            </a:xfrm>
            <a:custGeom>
              <a:rect b="b" l="l" r="r" t="t"/>
              <a:pathLst>
                <a:path extrusionOk="0" fill="none" h="674" w="696">
                  <a:moveTo>
                    <a:pt x="696" y="0"/>
                  </a:moveTo>
                  <a:lnTo>
                    <a:pt x="0" y="673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0" name="Google Shape;2160;p26"/>
            <p:cNvSpPr/>
            <p:nvPr/>
          </p:nvSpPr>
          <p:spPr>
            <a:xfrm rot="4500031">
              <a:off x="8456903" y="1379878"/>
              <a:ext cx="12371" cy="40897"/>
            </a:xfrm>
            <a:custGeom>
              <a:rect b="b" l="l" r="r" t="t"/>
              <a:pathLst>
                <a:path extrusionOk="0" fill="none" h="681" w="206">
                  <a:moveTo>
                    <a:pt x="206" y="0"/>
                  </a:moveTo>
                  <a:lnTo>
                    <a:pt x="1" y="68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1" name="Google Shape;2161;p26"/>
            <p:cNvSpPr/>
            <p:nvPr/>
          </p:nvSpPr>
          <p:spPr>
            <a:xfrm rot="4500031">
              <a:off x="8430916" y="1423986"/>
              <a:ext cx="33930" cy="14113"/>
            </a:xfrm>
            <a:custGeom>
              <a:rect b="b" l="l" r="r" t="t"/>
              <a:pathLst>
                <a:path extrusionOk="0" fill="none" h="235" w="565">
                  <a:moveTo>
                    <a:pt x="564" y="0"/>
                  </a:moveTo>
                  <a:lnTo>
                    <a:pt x="1" y="234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2" name="Google Shape;2162;p26"/>
            <p:cNvSpPr/>
            <p:nvPr/>
          </p:nvSpPr>
          <p:spPr>
            <a:xfrm rot="4500031">
              <a:off x="8063228" y="1156494"/>
              <a:ext cx="130136" cy="120167"/>
            </a:xfrm>
            <a:custGeom>
              <a:rect b="b" l="l" r="r" t="t"/>
              <a:pathLst>
                <a:path extrusionOk="0" h="2001" w="2167">
                  <a:moveTo>
                    <a:pt x="1669" y="1"/>
                  </a:moveTo>
                  <a:cubicBezTo>
                    <a:pt x="1659" y="1"/>
                    <a:pt x="1649" y="2"/>
                    <a:pt x="1640" y="5"/>
                  </a:cubicBezTo>
                  <a:cubicBezTo>
                    <a:pt x="1427" y="78"/>
                    <a:pt x="0" y="415"/>
                    <a:pt x="169" y="788"/>
                  </a:cubicBezTo>
                  <a:cubicBezTo>
                    <a:pt x="219" y="897"/>
                    <a:pt x="322" y="935"/>
                    <a:pt x="442" y="935"/>
                  </a:cubicBezTo>
                  <a:cubicBezTo>
                    <a:pt x="726" y="935"/>
                    <a:pt x="1105" y="722"/>
                    <a:pt x="1105" y="722"/>
                  </a:cubicBezTo>
                  <a:lnTo>
                    <a:pt x="1105" y="722"/>
                  </a:lnTo>
                  <a:cubicBezTo>
                    <a:pt x="1105" y="722"/>
                    <a:pt x="461" y="1220"/>
                    <a:pt x="725" y="1483"/>
                  </a:cubicBezTo>
                  <a:cubicBezTo>
                    <a:pt x="770" y="1530"/>
                    <a:pt x="823" y="1549"/>
                    <a:pt x="881" y="1549"/>
                  </a:cubicBezTo>
                  <a:cubicBezTo>
                    <a:pt x="1156" y="1549"/>
                    <a:pt x="1530" y="1125"/>
                    <a:pt x="1530" y="1125"/>
                  </a:cubicBezTo>
                  <a:lnTo>
                    <a:pt x="1530" y="1125"/>
                  </a:lnTo>
                  <a:cubicBezTo>
                    <a:pt x="1530" y="1125"/>
                    <a:pt x="1348" y="2001"/>
                    <a:pt x="1656" y="2001"/>
                  </a:cubicBezTo>
                  <a:cubicBezTo>
                    <a:pt x="1670" y="2001"/>
                    <a:pt x="1683" y="1999"/>
                    <a:pt x="1698" y="1996"/>
                  </a:cubicBezTo>
                  <a:cubicBezTo>
                    <a:pt x="2064" y="1915"/>
                    <a:pt x="2167" y="634"/>
                    <a:pt x="2167" y="634"/>
                  </a:cubicBezTo>
                  <a:cubicBezTo>
                    <a:pt x="2167" y="634"/>
                    <a:pt x="1880" y="1"/>
                    <a:pt x="16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3" name="Google Shape;2163;p26"/>
            <p:cNvSpPr/>
            <p:nvPr/>
          </p:nvSpPr>
          <p:spPr>
            <a:xfrm rot="4500031">
              <a:off x="8142554" y="1222974"/>
              <a:ext cx="40957" cy="40897"/>
            </a:xfrm>
            <a:custGeom>
              <a:rect b="b" l="l" r="r" t="t"/>
              <a:pathLst>
                <a:path extrusionOk="0" fill="none" h="681" w="682">
                  <a:moveTo>
                    <a:pt x="1" y="681"/>
                  </a:moveTo>
                  <a:lnTo>
                    <a:pt x="682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4" name="Google Shape;2164;p26"/>
            <p:cNvSpPr/>
            <p:nvPr/>
          </p:nvSpPr>
          <p:spPr>
            <a:xfrm rot="4500031">
              <a:off x="8150881" y="1238807"/>
              <a:ext cx="11530" cy="41377"/>
            </a:xfrm>
            <a:custGeom>
              <a:rect b="b" l="l" r="r" t="t"/>
              <a:pathLst>
                <a:path extrusionOk="0" fill="none" h="689" w="192">
                  <a:moveTo>
                    <a:pt x="1" y="689"/>
                  </a:moveTo>
                  <a:lnTo>
                    <a:pt x="191" y="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5" name="Google Shape;2165;p26"/>
            <p:cNvSpPr/>
            <p:nvPr/>
          </p:nvSpPr>
          <p:spPr>
            <a:xfrm rot="4500031">
              <a:off x="8154610" y="1221427"/>
              <a:ext cx="33510" cy="14533"/>
            </a:xfrm>
            <a:custGeom>
              <a:rect b="b" l="l" r="r" t="t"/>
              <a:pathLst>
                <a:path extrusionOk="0" fill="none" h="242" w="558">
                  <a:moveTo>
                    <a:pt x="1" y="242"/>
                  </a:moveTo>
                  <a:lnTo>
                    <a:pt x="557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6" name="Google Shape;2166;p26"/>
            <p:cNvSpPr/>
            <p:nvPr/>
          </p:nvSpPr>
          <p:spPr>
            <a:xfrm rot="4500031">
              <a:off x="8168501" y="1200495"/>
              <a:ext cx="276127" cy="259732"/>
            </a:xfrm>
            <a:custGeom>
              <a:rect b="b" l="l" r="r" t="t"/>
              <a:pathLst>
                <a:path extrusionOk="0" h="4325" w="4598">
                  <a:moveTo>
                    <a:pt x="3243" y="0"/>
                  </a:moveTo>
                  <a:cubicBezTo>
                    <a:pt x="2932" y="0"/>
                    <a:pt x="2622" y="117"/>
                    <a:pt x="2387" y="353"/>
                  </a:cubicBezTo>
                  <a:lnTo>
                    <a:pt x="491" y="2226"/>
                  </a:lnTo>
                  <a:cubicBezTo>
                    <a:pt x="8" y="2702"/>
                    <a:pt x="1" y="3478"/>
                    <a:pt x="476" y="3961"/>
                  </a:cubicBezTo>
                  <a:cubicBezTo>
                    <a:pt x="715" y="4204"/>
                    <a:pt x="1029" y="4324"/>
                    <a:pt x="1345" y="4324"/>
                  </a:cubicBezTo>
                  <a:cubicBezTo>
                    <a:pt x="1657" y="4324"/>
                    <a:pt x="1970" y="4205"/>
                    <a:pt x="2211" y="3968"/>
                  </a:cubicBezTo>
                  <a:lnTo>
                    <a:pt x="4107" y="2102"/>
                  </a:lnTo>
                  <a:cubicBezTo>
                    <a:pt x="4590" y="1626"/>
                    <a:pt x="4597" y="850"/>
                    <a:pt x="4121" y="367"/>
                  </a:cubicBezTo>
                  <a:cubicBezTo>
                    <a:pt x="3881" y="123"/>
                    <a:pt x="3562" y="0"/>
                    <a:pt x="324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7" name="Google Shape;2167;p26"/>
            <p:cNvSpPr/>
            <p:nvPr/>
          </p:nvSpPr>
          <p:spPr>
            <a:xfrm rot="4500031">
              <a:off x="8182795" y="1268806"/>
              <a:ext cx="78310" cy="78310"/>
            </a:xfrm>
            <a:custGeom>
              <a:rect b="b" l="l" r="r" t="t"/>
              <a:pathLst>
                <a:path extrusionOk="0" fill="none" h="1304" w="1304">
                  <a:moveTo>
                    <a:pt x="1069" y="1076"/>
                  </a:moveTo>
                  <a:cubicBezTo>
                    <a:pt x="835" y="1303"/>
                    <a:pt x="462" y="1303"/>
                    <a:pt x="235" y="1069"/>
                  </a:cubicBezTo>
                  <a:cubicBezTo>
                    <a:pt x="1" y="835"/>
                    <a:pt x="8" y="462"/>
                    <a:pt x="235" y="235"/>
                  </a:cubicBezTo>
                  <a:cubicBezTo>
                    <a:pt x="469" y="0"/>
                    <a:pt x="843" y="8"/>
                    <a:pt x="1077" y="235"/>
                  </a:cubicBezTo>
                  <a:cubicBezTo>
                    <a:pt x="1304" y="469"/>
                    <a:pt x="1304" y="842"/>
                    <a:pt x="1069" y="1076"/>
                  </a:cubicBezTo>
                  <a:close/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8" name="Google Shape;2168;p26"/>
            <p:cNvSpPr/>
            <p:nvPr/>
          </p:nvSpPr>
          <p:spPr>
            <a:xfrm rot="4500031">
              <a:off x="8299905" y="1245805"/>
              <a:ext cx="70863" cy="70383"/>
            </a:xfrm>
            <a:custGeom>
              <a:rect b="b" l="l" r="r" t="t"/>
              <a:pathLst>
                <a:path extrusionOk="0" fill="none" h="1172" w="1180">
                  <a:moveTo>
                    <a:pt x="1" y="784"/>
                  </a:moveTo>
                  <a:cubicBezTo>
                    <a:pt x="30" y="842"/>
                    <a:pt x="59" y="894"/>
                    <a:pt x="111" y="938"/>
                  </a:cubicBezTo>
                  <a:cubicBezTo>
                    <a:pt x="338" y="1172"/>
                    <a:pt x="711" y="1172"/>
                    <a:pt x="945" y="945"/>
                  </a:cubicBezTo>
                  <a:cubicBezTo>
                    <a:pt x="1179" y="718"/>
                    <a:pt x="1179" y="337"/>
                    <a:pt x="952" y="110"/>
                  </a:cubicBezTo>
                  <a:cubicBezTo>
                    <a:pt x="901" y="59"/>
                    <a:pt x="850" y="23"/>
                    <a:pt x="791" y="1"/>
                  </a:cubicBez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9" name="Google Shape;2169;p26"/>
            <p:cNvSpPr/>
            <p:nvPr/>
          </p:nvSpPr>
          <p:spPr>
            <a:xfrm rot="4500031">
              <a:off x="8404312" y="1361587"/>
              <a:ext cx="60294" cy="38735"/>
            </a:xfrm>
            <a:custGeom>
              <a:rect b="b" l="l" r="r" t="t"/>
              <a:pathLst>
                <a:path extrusionOk="0" fill="none" h="645" w="1004">
                  <a:moveTo>
                    <a:pt x="1" y="0"/>
                  </a:moveTo>
                  <a:cubicBezTo>
                    <a:pt x="1" y="147"/>
                    <a:pt x="59" y="293"/>
                    <a:pt x="169" y="410"/>
                  </a:cubicBezTo>
                  <a:cubicBezTo>
                    <a:pt x="396" y="644"/>
                    <a:pt x="769" y="644"/>
                    <a:pt x="1003" y="418"/>
                  </a:cubicBez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0" name="Google Shape;2170;p26"/>
            <p:cNvSpPr/>
            <p:nvPr/>
          </p:nvSpPr>
          <p:spPr>
            <a:xfrm rot="4500031">
              <a:off x="8296183" y="1369418"/>
              <a:ext cx="73025" cy="73506"/>
            </a:xfrm>
            <a:custGeom>
              <a:rect b="b" l="l" r="r" t="t"/>
              <a:pathLst>
                <a:path extrusionOk="0" fill="none" h="1224" w="1216">
                  <a:moveTo>
                    <a:pt x="1216" y="484"/>
                  </a:moveTo>
                  <a:cubicBezTo>
                    <a:pt x="1186" y="396"/>
                    <a:pt x="1142" y="308"/>
                    <a:pt x="1069" y="235"/>
                  </a:cubicBezTo>
                  <a:cubicBezTo>
                    <a:pt x="842" y="1"/>
                    <a:pt x="469" y="1"/>
                    <a:pt x="235" y="228"/>
                  </a:cubicBezTo>
                  <a:cubicBezTo>
                    <a:pt x="0" y="455"/>
                    <a:pt x="0" y="835"/>
                    <a:pt x="227" y="1062"/>
                  </a:cubicBezTo>
                  <a:cubicBezTo>
                    <a:pt x="308" y="1143"/>
                    <a:pt x="403" y="1194"/>
                    <a:pt x="498" y="1223"/>
                  </a:cubicBez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1" name="Google Shape;2171;p26"/>
            <p:cNvSpPr/>
            <p:nvPr/>
          </p:nvSpPr>
          <p:spPr>
            <a:xfrm rot="4500031">
              <a:off x="8156437" y="1227277"/>
              <a:ext cx="62456" cy="65098"/>
            </a:xfrm>
            <a:custGeom>
              <a:rect b="b" l="l" r="r" t="t"/>
              <a:pathLst>
                <a:path extrusionOk="0" fill="none" h="1084" w="1040">
                  <a:moveTo>
                    <a:pt x="1040" y="1084"/>
                  </a:moveTo>
                  <a:cubicBezTo>
                    <a:pt x="783" y="1047"/>
                    <a:pt x="542" y="930"/>
                    <a:pt x="344" y="732"/>
                  </a:cubicBezTo>
                  <a:lnTo>
                    <a:pt x="344" y="732"/>
                  </a:lnTo>
                  <a:cubicBezTo>
                    <a:pt x="139" y="527"/>
                    <a:pt x="30" y="264"/>
                    <a:pt x="0" y="0"/>
                  </a:cubicBez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2" name="Google Shape;2172;p26"/>
            <p:cNvSpPr/>
            <p:nvPr/>
          </p:nvSpPr>
          <p:spPr>
            <a:xfrm rot="4500031">
              <a:off x="8396998" y="1369528"/>
              <a:ext cx="62456" cy="59393"/>
            </a:xfrm>
            <a:custGeom>
              <a:rect b="b" l="l" r="r" t="t"/>
              <a:pathLst>
                <a:path extrusionOk="0" fill="none" h="989" w="1040">
                  <a:moveTo>
                    <a:pt x="0" y="1"/>
                  </a:moveTo>
                  <a:cubicBezTo>
                    <a:pt x="257" y="37"/>
                    <a:pt x="505" y="154"/>
                    <a:pt x="703" y="359"/>
                  </a:cubicBezTo>
                  <a:lnTo>
                    <a:pt x="703" y="359"/>
                  </a:lnTo>
                  <a:cubicBezTo>
                    <a:pt x="886" y="535"/>
                    <a:pt x="996" y="762"/>
                    <a:pt x="1040" y="989"/>
                  </a:cubicBez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173" name="Google Shape;2173;p26"/>
          <p:cNvGrpSpPr/>
          <p:nvPr/>
        </p:nvGrpSpPr>
        <p:grpSpPr>
          <a:xfrm>
            <a:off x="380737" y="2094854"/>
            <a:ext cx="332489" cy="217319"/>
            <a:chOff x="8264512" y="1808204"/>
            <a:chExt cx="332489" cy="217319"/>
          </a:xfrm>
        </p:grpSpPr>
        <p:sp>
          <p:nvSpPr>
            <p:cNvPr id="2174" name="Google Shape;2174;p26"/>
            <p:cNvSpPr/>
            <p:nvPr/>
          </p:nvSpPr>
          <p:spPr>
            <a:xfrm>
              <a:off x="8504802" y="1808204"/>
              <a:ext cx="92199" cy="90447"/>
            </a:xfrm>
            <a:custGeom>
              <a:rect b="b" l="l" r="r" t="t"/>
              <a:pathLst>
                <a:path extrusionOk="0" h="1552" w="1582">
                  <a:moveTo>
                    <a:pt x="693" y="1"/>
                  </a:moveTo>
                  <a:cubicBezTo>
                    <a:pt x="395" y="1"/>
                    <a:pt x="1" y="917"/>
                    <a:pt x="1" y="917"/>
                  </a:cubicBezTo>
                  <a:cubicBezTo>
                    <a:pt x="1" y="917"/>
                    <a:pt x="59" y="1532"/>
                    <a:pt x="235" y="1532"/>
                  </a:cubicBezTo>
                  <a:cubicBezTo>
                    <a:pt x="311" y="1532"/>
                    <a:pt x="559" y="1552"/>
                    <a:pt x="820" y="1552"/>
                  </a:cubicBezTo>
                  <a:cubicBezTo>
                    <a:pt x="1187" y="1552"/>
                    <a:pt x="1581" y="1512"/>
                    <a:pt x="1560" y="1319"/>
                  </a:cubicBezTo>
                  <a:cubicBezTo>
                    <a:pt x="1543" y="1136"/>
                    <a:pt x="1319" y="1096"/>
                    <a:pt x="1123" y="1096"/>
                  </a:cubicBezTo>
                  <a:cubicBezTo>
                    <a:pt x="967" y="1096"/>
                    <a:pt x="828" y="1122"/>
                    <a:pt x="828" y="1122"/>
                  </a:cubicBezTo>
                  <a:cubicBezTo>
                    <a:pt x="828" y="1122"/>
                    <a:pt x="1450" y="909"/>
                    <a:pt x="1318" y="646"/>
                  </a:cubicBezTo>
                  <a:cubicBezTo>
                    <a:pt x="1282" y="567"/>
                    <a:pt x="1207" y="539"/>
                    <a:pt x="1119" y="539"/>
                  </a:cubicBezTo>
                  <a:cubicBezTo>
                    <a:pt x="906" y="539"/>
                    <a:pt x="615" y="704"/>
                    <a:pt x="615" y="704"/>
                  </a:cubicBezTo>
                  <a:cubicBezTo>
                    <a:pt x="615" y="704"/>
                    <a:pt x="1011" y="31"/>
                    <a:pt x="711" y="2"/>
                  </a:cubicBezTo>
                  <a:cubicBezTo>
                    <a:pt x="705" y="1"/>
                    <a:pt x="699" y="1"/>
                    <a:pt x="6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5" name="Google Shape;2175;p26"/>
            <p:cNvSpPr/>
            <p:nvPr/>
          </p:nvSpPr>
          <p:spPr>
            <a:xfrm>
              <a:off x="8501422" y="1859023"/>
              <a:ext cx="52510" cy="24360"/>
            </a:xfrm>
            <a:custGeom>
              <a:rect b="b" l="l" r="r" t="t"/>
              <a:pathLst>
                <a:path extrusionOk="0" fill="none" h="418" w="901">
                  <a:moveTo>
                    <a:pt x="900" y="1"/>
                  </a:moveTo>
                  <a:lnTo>
                    <a:pt x="0" y="418"/>
                  </a:ln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6" name="Google Shape;2176;p26"/>
            <p:cNvSpPr/>
            <p:nvPr/>
          </p:nvSpPr>
          <p:spPr>
            <a:xfrm>
              <a:off x="8505676" y="1839442"/>
              <a:ext cx="25235" cy="34559"/>
            </a:xfrm>
            <a:custGeom>
              <a:rect b="b" l="l" r="r" t="t"/>
              <a:pathLst>
                <a:path extrusionOk="0" fill="none" h="593" w="433">
                  <a:moveTo>
                    <a:pt x="432" y="0"/>
                  </a:moveTo>
                  <a:lnTo>
                    <a:pt x="0" y="593"/>
                  </a:ln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7" name="Google Shape;2177;p26"/>
            <p:cNvSpPr/>
            <p:nvPr/>
          </p:nvSpPr>
          <p:spPr>
            <a:xfrm>
              <a:off x="8516749" y="1885482"/>
              <a:ext cx="36308" cy="2215"/>
            </a:xfrm>
            <a:custGeom>
              <a:rect b="b" l="l" r="r" t="t"/>
              <a:pathLst>
                <a:path extrusionOk="0" fill="none" h="38" w="623">
                  <a:moveTo>
                    <a:pt x="623" y="1"/>
                  </a:moveTo>
                  <a:lnTo>
                    <a:pt x="1" y="37"/>
                  </a:ln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8" name="Google Shape;2178;p26"/>
            <p:cNvSpPr/>
            <p:nvPr/>
          </p:nvSpPr>
          <p:spPr>
            <a:xfrm>
              <a:off x="8264512" y="1934669"/>
              <a:ext cx="92316" cy="90855"/>
            </a:xfrm>
            <a:custGeom>
              <a:rect b="b" l="l" r="r" t="t"/>
              <a:pathLst>
                <a:path extrusionOk="0" h="1559" w="1584">
                  <a:moveTo>
                    <a:pt x="762" y="0"/>
                  </a:moveTo>
                  <a:cubicBezTo>
                    <a:pt x="396" y="0"/>
                    <a:pt x="0" y="40"/>
                    <a:pt x="17" y="233"/>
                  </a:cubicBezTo>
                  <a:cubicBezTo>
                    <a:pt x="38" y="416"/>
                    <a:pt x="264" y="456"/>
                    <a:pt x="460" y="456"/>
                  </a:cubicBezTo>
                  <a:cubicBezTo>
                    <a:pt x="618" y="456"/>
                    <a:pt x="757" y="430"/>
                    <a:pt x="757" y="430"/>
                  </a:cubicBezTo>
                  <a:lnTo>
                    <a:pt x="757" y="430"/>
                  </a:lnTo>
                  <a:cubicBezTo>
                    <a:pt x="757" y="430"/>
                    <a:pt x="135" y="642"/>
                    <a:pt x="259" y="913"/>
                  </a:cubicBezTo>
                  <a:cubicBezTo>
                    <a:pt x="297" y="989"/>
                    <a:pt x="371" y="1015"/>
                    <a:pt x="457" y="1015"/>
                  </a:cubicBezTo>
                  <a:cubicBezTo>
                    <a:pt x="674" y="1015"/>
                    <a:pt x="969" y="847"/>
                    <a:pt x="969" y="847"/>
                  </a:cubicBezTo>
                  <a:lnTo>
                    <a:pt x="969" y="847"/>
                  </a:lnTo>
                  <a:cubicBezTo>
                    <a:pt x="969" y="847"/>
                    <a:pt x="574" y="1521"/>
                    <a:pt x="874" y="1557"/>
                  </a:cubicBezTo>
                  <a:cubicBezTo>
                    <a:pt x="878" y="1558"/>
                    <a:pt x="883" y="1558"/>
                    <a:pt x="887" y="1558"/>
                  </a:cubicBezTo>
                  <a:cubicBezTo>
                    <a:pt x="1186" y="1558"/>
                    <a:pt x="1584" y="635"/>
                    <a:pt x="1584" y="635"/>
                  </a:cubicBezTo>
                  <a:cubicBezTo>
                    <a:pt x="1584" y="635"/>
                    <a:pt x="1525" y="20"/>
                    <a:pt x="1342" y="20"/>
                  </a:cubicBezTo>
                  <a:cubicBezTo>
                    <a:pt x="1269" y="20"/>
                    <a:pt x="1023" y="0"/>
                    <a:pt x="7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9" name="Google Shape;2179;p26"/>
            <p:cNvSpPr/>
            <p:nvPr/>
          </p:nvSpPr>
          <p:spPr>
            <a:xfrm>
              <a:off x="8310729" y="1948190"/>
              <a:ext cx="52510" cy="23952"/>
            </a:xfrm>
            <a:custGeom>
              <a:rect b="b" l="l" r="r" t="t"/>
              <a:pathLst>
                <a:path extrusionOk="0" fill="none" h="411" w="901">
                  <a:moveTo>
                    <a:pt x="0" y="410"/>
                  </a:moveTo>
                  <a:lnTo>
                    <a:pt x="901" y="1"/>
                  </a:ln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0" name="Google Shape;2180;p26"/>
            <p:cNvSpPr/>
            <p:nvPr/>
          </p:nvSpPr>
          <p:spPr>
            <a:xfrm>
              <a:off x="8333749" y="1957572"/>
              <a:ext cx="25235" cy="34617"/>
            </a:xfrm>
            <a:custGeom>
              <a:rect b="b" l="l" r="r" t="t"/>
              <a:pathLst>
                <a:path extrusionOk="0" fill="none" h="594" w="433">
                  <a:moveTo>
                    <a:pt x="0" y="593"/>
                  </a:moveTo>
                  <a:lnTo>
                    <a:pt x="432" y="1"/>
                  </a:ln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1" name="Google Shape;2181;p26"/>
            <p:cNvSpPr/>
            <p:nvPr/>
          </p:nvSpPr>
          <p:spPr>
            <a:xfrm>
              <a:off x="8311544" y="1943935"/>
              <a:ext cx="36367" cy="2156"/>
            </a:xfrm>
            <a:custGeom>
              <a:rect b="b" l="l" r="r" t="t"/>
              <a:pathLst>
                <a:path extrusionOk="0" fill="none" h="37" w="624">
                  <a:moveTo>
                    <a:pt x="1" y="37"/>
                  </a:moveTo>
                  <a:lnTo>
                    <a:pt x="623" y="0"/>
                  </a:ln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2" name="Google Shape;2182;p26"/>
            <p:cNvSpPr/>
            <p:nvPr/>
          </p:nvSpPr>
          <p:spPr>
            <a:xfrm>
              <a:off x="8320112" y="1819627"/>
              <a:ext cx="224436" cy="196628"/>
            </a:xfrm>
            <a:custGeom>
              <a:rect b="b" l="l" r="r" t="t"/>
              <a:pathLst>
                <a:path extrusionOk="0" h="3374" w="3851">
                  <a:moveTo>
                    <a:pt x="1929" y="0"/>
                  </a:moveTo>
                  <a:cubicBezTo>
                    <a:pt x="1681" y="0"/>
                    <a:pt x="1430" y="55"/>
                    <a:pt x="1193" y="172"/>
                  </a:cubicBezTo>
                  <a:cubicBezTo>
                    <a:pt x="352" y="574"/>
                    <a:pt x="0" y="1584"/>
                    <a:pt x="410" y="2426"/>
                  </a:cubicBezTo>
                  <a:cubicBezTo>
                    <a:pt x="704" y="3024"/>
                    <a:pt x="1305" y="3373"/>
                    <a:pt x="1929" y="3373"/>
                  </a:cubicBezTo>
                  <a:cubicBezTo>
                    <a:pt x="2177" y="3373"/>
                    <a:pt x="2428" y="3318"/>
                    <a:pt x="2665" y="3202"/>
                  </a:cubicBezTo>
                  <a:cubicBezTo>
                    <a:pt x="3499" y="2799"/>
                    <a:pt x="3850" y="1789"/>
                    <a:pt x="3448" y="948"/>
                  </a:cubicBezTo>
                  <a:cubicBezTo>
                    <a:pt x="3154" y="350"/>
                    <a:pt x="2553" y="0"/>
                    <a:pt x="192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3" name="Google Shape;2183;p26"/>
            <p:cNvSpPr/>
            <p:nvPr/>
          </p:nvSpPr>
          <p:spPr>
            <a:xfrm>
              <a:off x="8333341" y="1911940"/>
              <a:ext cx="34152" cy="79840"/>
            </a:xfrm>
            <a:custGeom>
              <a:rect b="b" l="l" r="r" t="t"/>
              <a:pathLst>
                <a:path extrusionOk="0" fill="none" h="1370" w="586">
                  <a:moveTo>
                    <a:pt x="586" y="1369"/>
                  </a:moveTo>
                  <a:cubicBezTo>
                    <a:pt x="417" y="1223"/>
                    <a:pt x="286" y="1047"/>
                    <a:pt x="183" y="842"/>
                  </a:cubicBezTo>
                  <a:cubicBezTo>
                    <a:pt x="51" y="571"/>
                    <a:pt x="0" y="279"/>
                    <a:pt x="15" y="0"/>
                  </a:cubicBez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4" name="Google Shape;2184;p26"/>
            <p:cNvSpPr/>
            <p:nvPr/>
          </p:nvSpPr>
          <p:spPr>
            <a:xfrm>
              <a:off x="8494545" y="1841948"/>
              <a:ext cx="36775" cy="78558"/>
            </a:xfrm>
            <a:custGeom>
              <a:rect b="b" l="l" r="r" t="t"/>
              <a:pathLst>
                <a:path extrusionOk="0" fill="none" h="1348" w="631">
                  <a:moveTo>
                    <a:pt x="1" y="1"/>
                  </a:moveTo>
                  <a:cubicBezTo>
                    <a:pt x="184" y="147"/>
                    <a:pt x="338" y="338"/>
                    <a:pt x="455" y="565"/>
                  </a:cubicBezTo>
                  <a:cubicBezTo>
                    <a:pt x="572" y="821"/>
                    <a:pt x="630" y="1084"/>
                    <a:pt x="623" y="1348"/>
                  </a:cubicBez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185" name="Google Shape;2185;p26"/>
          <p:cNvGrpSpPr/>
          <p:nvPr/>
        </p:nvGrpSpPr>
        <p:grpSpPr>
          <a:xfrm rot="2557511">
            <a:off x="8650404" y="725050"/>
            <a:ext cx="354442" cy="292679"/>
            <a:chOff x="6253660" y="120163"/>
            <a:chExt cx="354442" cy="292678"/>
          </a:xfrm>
        </p:grpSpPr>
        <p:sp>
          <p:nvSpPr>
            <p:cNvPr id="2186" name="Google Shape;2186;p26"/>
            <p:cNvSpPr/>
            <p:nvPr/>
          </p:nvSpPr>
          <p:spPr>
            <a:xfrm rot="3599942">
              <a:off x="6499791" y="291705"/>
              <a:ext cx="92196" cy="90445"/>
            </a:xfrm>
            <a:custGeom>
              <a:rect b="b" l="l" r="r" t="t"/>
              <a:pathLst>
                <a:path extrusionOk="0" h="1552" w="1582">
                  <a:moveTo>
                    <a:pt x="693" y="1"/>
                  </a:moveTo>
                  <a:cubicBezTo>
                    <a:pt x="395" y="1"/>
                    <a:pt x="1" y="917"/>
                    <a:pt x="1" y="917"/>
                  </a:cubicBezTo>
                  <a:cubicBezTo>
                    <a:pt x="1" y="917"/>
                    <a:pt x="59" y="1532"/>
                    <a:pt x="235" y="1532"/>
                  </a:cubicBezTo>
                  <a:cubicBezTo>
                    <a:pt x="311" y="1532"/>
                    <a:pt x="559" y="1552"/>
                    <a:pt x="820" y="1552"/>
                  </a:cubicBezTo>
                  <a:cubicBezTo>
                    <a:pt x="1187" y="1552"/>
                    <a:pt x="1581" y="1512"/>
                    <a:pt x="1560" y="1319"/>
                  </a:cubicBezTo>
                  <a:cubicBezTo>
                    <a:pt x="1543" y="1136"/>
                    <a:pt x="1319" y="1096"/>
                    <a:pt x="1123" y="1096"/>
                  </a:cubicBezTo>
                  <a:cubicBezTo>
                    <a:pt x="967" y="1096"/>
                    <a:pt x="828" y="1122"/>
                    <a:pt x="828" y="1122"/>
                  </a:cubicBezTo>
                  <a:cubicBezTo>
                    <a:pt x="828" y="1122"/>
                    <a:pt x="1450" y="909"/>
                    <a:pt x="1318" y="646"/>
                  </a:cubicBezTo>
                  <a:cubicBezTo>
                    <a:pt x="1282" y="567"/>
                    <a:pt x="1207" y="539"/>
                    <a:pt x="1119" y="539"/>
                  </a:cubicBezTo>
                  <a:cubicBezTo>
                    <a:pt x="906" y="539"/>
                    <a:pt x="615" y="704"/>
                    <a:pt x="615" y="704"/>
                  </a:cubicBezTo>
                  <a:cubicBezTo>
                    <a:pt x="615" y="704"/>
                    <a:pt x="1011" y="31"/>
                    <a:pt x="711" y="2"/>
                  </a:cubicBezTo>
                  <a:cubicBezTo>
                    <a:pt x="705" y="1"/>
                    <a:pt x="699" y="1"/>
                    <a:pt x="6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7" name="Google Shape;2187;p26"/>
            <p:cNvSpPr/>
            <p:nvPr/>
          </p:nvSpPr>
          <p:spPr>
            <a:xfrm rot="3599942">
              <a:off x="6492628" y="313523"/>
              <a:ext cx="52509" cy="24359"/>
            </a:xfrm>
            <a:custGeom>
              <a:rect b="b" l="l" r="r" t="t"/>
              <a:pathLst>
                <a:path extrusionOk="0" fill="none" h="418" w="901">
                  <a:moveTo>
                    <a:pt x="900" y="1"/>
                  </a:moveTo>
                  <a:lnTo>
                    <a:pt x="0" y="418"/>
                  </a:ln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8" name="Google Shape;2188;p26"/>
            <p:cNvSpPr/>
            <p:nvPr/>
          </p:nvSpPr>
          <p:spPr>
            <a:xfrm rot="3599942">
              <a:off x="6514116" y="293057"/>
              <a:ext cx="25235" cy="34558"/>
            </a:xfrm>
            <a:custGeom>
              <a:rect b="b" l="l" r="r" t="t"/>
              <a:pathLst>
                <a:path extrusionOk="0" fill="none" h="593" w="433">
                  <a:moveTo>
                    <a:pt x="432" y="0"/>
                  </a:moveTo>
                  <a:lnTo>
                    <a:pt x="0" y="593"/>
                  </a:ln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9" name="Google Shape;2189;p26"/>
            <p:cNvSpPr/>
            <p:nvPr/>
          </p:nvSpPr>
          <p:spPr>
            <a:xfrm rot="3599942">
              <a:off x="6491018" y="338546"/>
              <a:ext cx="36307" cy="2214"/>
            </a:xfrm>
            <a:custGeom>
              <a:rect b="b" l="l" r="r" t="t"/>
              <a:pathLst>
                <a:path extrusionOk="0" fill="none" h="38" w="623">
                  <a:moveTo>
                    <a:pt x="623" y="1"/>
                  </a:moveTo>
                  <a:lnTo>
                    <a:pt x="1" y="37"/>
                  </a:ln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0" name="Google Shape;2190;p26"/>
            <p:cNvSpPr/>
            <p:nvPr/>
          </p:nvSpPr>
          <p:spPr>
            <a:xfrm rot="3599942">
              <a:off x="6269922" y="146795"/>
              <a:ext cx="92313" cy="90852"/>
            </a:xfrm>
            <a:custGeom>
              <a:rect b="b" l="l" r="r" t="t"/>
              <a:pathLst>
                <a:path extrusionOk="0" h="1559" w="1584">
                  <a:moveTo>
                    <a:pt x="762" y="0"/>
                  </a:moveTo>
                  <a:cubicBezTo>
                    <a:pt x="396" y="0"/>
                    <a:pt x="0" y="40"/>
                    <a:pt x="17" y="233"/>
                  </a:cubicBezTo>
                  <a:cubicBezTo>
                    <a:pt x="38" y="416"/>
                    <a:pt x="264" y="456"/>
                    <a:pt x="460" y="456"/>
                  </a:cubicBezTo>
                  <a:cubicBezTo>
                    <a:pt x="618" y="456"/>
                    <a:pt x="757" y="430"/>
                    <a:pt x="757" y="430"/>
                  </a:cubicBezTo>
                  <a:lnTo>
                    <a:pt x="757" y="430"/>
                  </a:lnTo>
                  <a:cubicBezTo>
                    <a:pt x="757" y="430"/>
                    <a:pt x="135" y="642"/>
                    <a:pt x="259" y="913"/>
                  </a:cubicBezTo>
                  <a:cubicBezTo>
                    <a:pt x="297" y="989"/>
                    <a:pt x="371" y="1015"/>
                    <a:pt x="457" y="1015"/>
                  </a:cubicBezTo>
                  <a:cubicBezTo>
                    <a:pt x="674" y="1015"/>
                    <a:pt x="969" y="847"/>
                    <a:pt x="969" y="847"/>
                  </a:cubicBezTo>
                  <a:lnTo>
                    <a:pt x="969" y="847"/>
                  </a:lnTo>
                  <a:cubicBezTo>
                    <a:pt x="969" y="847"/>
                    <a:pt x="574" y="1521"/>
                    <a:pt x="874" y="1557"/>
                  </a:cubicBezTo>
                  <a:cubicBezTo>
                    <a:pt x="878" y="1558"/>
                    <a:pt x="883" y="1558"/>
                    <a:pt x="887" y="1558"/>
                  </a:cubicBezTo>
                  <a:cubicBezTo>
                    <a:pt x="1186" y="1558"/>
                    <a:pt x="1584" y="635"/>
                    <a:pt x="1584" y="635"/>
                  </a:cubicBezTo>
                  <a:cubicBezTo>
                    <a:pt x="1584" y="635"/>
                    <a:pt x="1525" y="20"/>
                    <a:pt x="1342" y="20"/>
                  </a:cubicBezTo>
                  <a:cubicBezTo>
                    <a:pt x="1269" y="20"/>
                    <a:pt x="1023" y="0"/>
                    <a:pt x="7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1" name="Google Shape;2191;p26"/>
            <p:cNvSpPr/>
            <p:nvPr/>
          </p:nvSpPr>
          <p:spPr>
            <a:xfrm rot="3599942">
              <a:off x="6320240" y="193068"/>
              <a:ext cx="52509" cy="23951"/>
            </a:xfrm>
            <a:custGeom>
              <a:rect b="b" l="l" r="r" t="t"/>
              <a:pathLst>
                <a:path extrusionOk="0" fill="none" h="411" w="901">
                  <a:moveTo>
                    <a:pt x="0" y="410"/>
                  </a:moveTo>
                  <a:lnTo>
                    <a:pt x="901" y="1"/>
                  </a:ln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2" name="Google Shape;2192;p26"/>
            <p:cNvSpPr/>
            <p:nvPr/>
          </p:nvSpPr>
          <p:spPr>
            <a:xfrm rot="3599942">
              <a:off x="6325826" y="203219"/>
              <a:ext cx="25235" cy="34616"/>
            </a:xfrm>
            <a:custGeom>
              <a:rect b="b" l="l" r="r" t="t"/>
              <a:pathLst>
                <a:path extrusionOk="0" fill="none" h="594" w="433">
                  <a:moveTo>
                    <a:pt x="0" y="593"/>
                  </a:moveTo>
                  <a:lnTo>
                    <a:pt x="432" y="1"/>
                  </a:ln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3" name="Google Shape;2193;p26"/>
            <p:cNvSpPr/>
            <p:nvPr/>
          </p:nvSpPr>
          <p:spPr>
            <a:xfrm rot="3599942">
              <a:off x="6337806" y="190105"/>
              <a:ext cx="36366" cy="2156"/>
            </a:xfrm>
            <a:custGeom>
              <a:rect b="b" l="l" r="r" t="t"/>
              <a:pathLst>
                <a:path extrusionOk="0" fill="none" h="37" w="624">
                  <a:moveTo>
                    <a:pt x="1" y="37"/>
                  </a:moveTo>
                  <a:lnTo>
                    <a:pt x="623" y="0"/>
                  </a:ln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4" name="Google Shape;2194;p26"/>
            <p:cNvSpPr/>
            <p:nvPr/>
          </p:nvSpPr>
          <p:spPr>
            <a:xfrm rot="3599942">
              <a:off x="6318521" y="168190"/>
              <a:ext cx="224430" cy="196624"/>
            </a:xfrm>
            <a:custGeom>
              <a:rect b="b" l="l" r="r" t="t"/>
              <a:pathLst>
                <a:path extrusionOk="0" h="3374" w="3851">
                  <a:moveTo>
                    <a:pt x="1929" y="0"/>
                  </a:moveTo>
                  <a:cubicBezTo>
                    <a:pt x="1681" y="0"/>
                    <a:pt x="1430" y="55"/>
                    <a:pt x="1193" y="172"/>
                  </a:cubicBezTo>
                  <a:cubicBezTo>
                    <a:pt x="352" y="574"/>
                    <a:pt x="0" y="1584"/>
                    <a:pt x="410" y="2426"/>
                  </a:cubicBezTo>
                  <a:cubicBezTo>
                    <a:pt x="704" y="3024"/>
                    <a:pt x="1305" y="3373"/>
                    <a:pt x="1929" y="3373"/>
                  </a:cubicBezTo>
                  <a:cubicBezTo>
                    <a:pt x="2177" y="3373"/>
                    <a:pt x="2428" y="3318"/>
                    <a:pt x="2665" y="3202"/>
                  </a:cubicBezTo>
                  <a:cubicBezTo>
                    <a:pt x="3499" y="2799"/>
                    <a:pt x="3850" y="1789"/>
                    <a:pt x="3448" y="948"/>
                  </a:cubicBezTo>
                  <a:cubicBezTo>
                    <a:pt x="3154" y="350"/>
                    <a:pt x="2553" y="0"/>
                    <a:pt x="19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5" name="Google Shape;2195;p26"/>
            <p:cNvSpPr/>
            <p:nvPr/>
          </p:nvSpPr>
          <p:spPr>
            <a:xfrm rot="3599942">
              <a:off x="6343329" y="172606"/>
              <a:ext cx="34151" cy="79838"/>
            </a:xfrm>
            <a:custGeom>
              <a:rect b="b" l="l" r="r" t="t"/>
              <a:pathLst>
                <a:path extrusionOk="0" fill="none" h="1370" w="586">
                  <a:moveTo>
                    <a:pt x="586" y="1369"/>
                  </a:moveTo>
                  <a:cubicBezTo>
                    <a:pt x="417" y="1223"/>
                    <a:pt x="286" y="1047"/>
                    <a:pt x="183" y="842"/>
                  </a:cubicBezTo>
                  <a:cubicBezTo>
                    <a:pt x="51" y="571"/>
                    <a:pt x="0" y="279"/>
                    <a:pt x="15" y="0"/>
                  </a:cubicBez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6" name="Google Shape;2196;p26"/>
            <p:cNvSpPr/>
            <p:nvPr/>
          </p:nvSpPr>
          <p:spPr>
            <a:xfrm rot="3599942">
              <a:off x="6484444" y="278668"/>
              <a:ext cx="36774" cy="78556"/>
            </a:xfrm>
            <a:custGeom>
              <a:rect b="b" l="l" r="r" t="t"/>
              <a:pathLst>
                <a:path extrusionOk="0" fill="none" h="1348" w="631">
                  <a:moveTo>
                    <a:pt x="1" y="1"/>
                  </a:moveTo>
                  <a:cubicBezTo>
                    <a:pt x="184" y="147"/>
                    <a:pt x="338" y="338"/>
                    <a:pt x="455" y="565"/>
                  </a:cubicBezTo>
                  <a:cubicBezTo>
                    <a:pt x="572" y="821"/>
                    <a:pt x="630" y="1084"/>
                    <a:pt x="623" y="1348"/>
                  </a:cubicBez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197" name="Google Shape;2197;p26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6">
  <p:cSld name="TITLE_ONLY_4_1">
    <p:spTree>
      <p:nvGrpSpPr>
        <p:cNvPr id="2198" name="Shape 2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9" name="Google Shape;2199;p27"/>
          <p:cNvSpPr/>
          <p:nvPr/>
        </p:nvSpPr>
        <p:spPr>
          <a:xfrm flipH="1" rot="10800000">
            <a:off x="-1165182" y="-503444"/>
            <a:ext cx="3758015" cy="1668094"/>
          </a:xfrm>
          <a:custGeom>
            <a:rect b="b" l="l" r="r" t="t"/>
            <a:pathLst>
              <a:path extrusionOk="0" h="12500" w="28161">
                <a:moveTo>
                  <a:pt x="9800" y="0"/>
                </a:moveTo>
                <a:cubicBezTo>
                  <a:pt x="8313" y="0"/>
                  <a:pt x="6793" y="855"/>
                  <a:pt x="5588" y="1849"/>
                </a:cubicBezTo>
                <a:cubicBezTo>
                  <a:pt x="4175" y="3013"/>
                  <a:pt x="3062" y="4521"/>
                  <a:pt x="2316" y="6190"/>
                </a:cubicBezTo>
                <a:cubicBezTo>
                  <a:pt x="1132" y="8856"/>
                  <a:pt x="0" y="12499"/>
                  <a:pt x="4034" y="12499"/>
                </a:cubicBezTo>
                <a:cubicBezTo>
                  <a:pt x="4042" y="12499"/>
                  <a:pt x="4050" y="12499"/>
                  <a:pt x="4058" y="12499"/>
                </a:cubicBezTo>
                <a:cubicBezTo>
                  <a:pt x="9228" y="12477"/>
                  <a:pt x="14500" y="12192"/>
                  <a:pt x="19703" y="12192"/>
                </a:cubicBezTo>
                <a:cubicBezTo>
                  <a:pt x="21343" y="12192"/>
                  <a:pt x="22976" y="12221"/>
                  <a:pt x="24596" y="12294"/>
                </a:cubicBezTo>
                <a:cubicBezTo>
                  <a:pt x="24819" y="12305"/>
                  <a:pt x="25044" y="12314"/>
                  <a:pt x="25268" y="12314"/>
                </a:cubicBezTo>
                <a:cubicBezTo>
                  <a:pt x="25812" y="12314"/>
                  <a:pt x="26353" y="12262"/>
                  <a:pt x="26851" y="12060"/>
                </a:cubicBezTo>
                <a:cubicBezTo>
                  <a:pt x="27553" y="11775"/>
                  <a:pt x="28161" y="11109"/>
                  <a:pt x="28139" y="10347"/>
                </a:cubicBezTo>
                <a:cubicBezTo>
                  <a:pt x="28132" y="10003"/>
                  <a:pt x="28000" y="9681"/>
                  <a:pt x="27839" y="9381"/>
                </a:cubicBezTo>
                <a:cubicBezTo>
                  <a:pt x="27480" y="8722"/>
                  <a:pt x="26975" y="8144"/>
                  <a:pt x="26368" y="7712"/>
                </a:cubicBezTo>
                <a:cubicBezTo>
                  <a:pt x="25658" y="7215"/>
                  <a:pt x="24831" y="6914"/>
                  <a:pt x="24091" y="6468"/>
                </a:cubicBezTo>
                <a:cubicBezTo>
                  <a:pt x="23154" y="5912"/>
                  <a:pt x="22898" y="5026"/>
                  <a:pt x="22159" y="4367"/>
                </a:cubicBezTo>
                <a:cubicBezTo>
                  <a:pt x="21427" y="3730"/>
                  <a:pt x="20270" y="3482"/>
                  <a:pt x="19341" y="3379"/>
                </a:cubicBezTo>
                <a:cubicBezTo>
                  <a:pt x="17423" y="3174"/>
                  <a:pt x="15161" y="3482"/>
                  <a:pt x="13507" y="2281"/>
                </a:cubicBezTo>
                <a:cubicBezTo>
                  <a:pt x="13112" y="1988"/>
                  <a:pt x="12834" y="1571"/>
                  <a:pt x="12497" y="1213"/>
                </a:cubicBezTo>
                <a:cubicBezTo>
                  <a:pt x="11671" y="344"/>
                  <a:pt x="10742" y="0"/>
                  <a:pt x="980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0" name="Google Shape;2200;p27"/>
          <p:cNvSpPr/>
          <p:nvPr/>
        </p:nvSpPr>
        <p:spPr>
          <a:xfrm rot="-2700000">
            <a:off x="7149926" y="3591188"/>
            <a:ext cx="3341232" cy="2019918"/>
          </a:xfrm>
          <a:custGeom>
            <a:rect b="b" l="l" r="r" t="t"/>
            <a:pathLst>
              <a:path extrusionOk="0" h="14665" w="24258">
                <a:moveTo>
                  <a:pt x="16237" y="1"/>
                </a:moveTo>
                <a:cubicBezTo>
                  <a:pt x="15751" y="1"/>
                  <a:pt x="15273" y="81"/>
                  <a:pt x="14823" y="275"/>
                </a:cubicBezTo>
                <a:cubicBezTo>
                  <a:pt x="14632" y="363"/>
                  <a:pt x="14457" y="458"/>
                  <a:pt x="14288" y="575"/>
                </a:cubicBezTo>
                <a:cubicBezTo>
                  <a:pt x="13256" y="1249"/>
                  <a:pt x="12473" y="2369"/>
                  <a:pt x="11287" y="2683"/>
                </a:cubicBezTo>
                <a:cubicBezTo>
                  <a:pt x="11035" y="2752"/>
                  <a:pt x="10780" y="2780"/>
                  <a:pt x="10524" y="2780"/>
                </a:cubicBezTo>
                <a:cubicBezTo>
                  <a:pt x="9652" y="2780"/>
                  <a:pt x="8764" y="2453"/>
                  <a:pt x="7899" y="2266"/>
                </a:cubicBezTo>
                <a:cubicBezTo>
                  <a:pt x="7384" y="2155"/>
                  <a:pt x="6854" y="2098"/>
                  <a:pt x="6324" y="2098"/>
                </a:cubicBezTo>
                <a:cubicBezTo>
                  <a:pt x="4661" y="2098"/>
                  <a:pt x="3002" y="2657"/>
                  <a:pt x="1853" y="3840"/>
                </a:cubicBezTo>
                <a:cubicBezTo>
                  <a:pt x="338" y="5399"/>
                  <a:pt x="1" y="8107"/>
                  <a:pt x="1399" y="9776"/>
                </a:cubicBezTo>
                <a:cubicBezTo>
                  <a:pt x="2314" y="10867"/>
                  <a:pt x="3741" y="11364"/>
                  <a:pt x="5095" y="11811"/>
                </a:cubicBezTo>
                <a:cubicBezTo>
                  <a:pt x="7503" y="12609"/>
                  <a:pt x="9977" y="13048"/>
                  <a:pt x="12422" y="13721"/>
                </a:cubicBezTo>
                <a:cubicBezTo>
                  <a:pt x="13410" y="13992"/>
                  <a:pt x="14376" y="14102"/>
                  <a:pt x="15386" y="14248"/>
                </a:cubicBezTo>
                <a:cubicBezTo>
                  <a:pt x="16124" y="14356"/>
                  <a:pt x="16848" y="14665"/>
                  <a:pt x="17613" y="14665"/>
                </a:cubicBezTo>
                <a:cubicBezTo>
                  <a:pt x="17675" y="14665"/>
                  <a:pt x="17738" y="14663"/>
                  <a:pt x="17802" y="14658"/>
                </a:cubicBezTo>
                <a:cubicBezTo>
                  <a:pt x="19588" y="14534"/>
                  <a:pt x="21103" y="12975"/>
                  <a:pt x="22128" y="11599"/>
                </a:cubicBezTo>
                <a:cubicBezTo>
                  <a:pt x="23928" y="9176"/>
                  <a:pt x="24258" y="5611"/>
                  <a:pt x="22355" y="3167"/>
                </a:cubicBezTo>
                <a:cubicBezTo>
                  <a:pt x="21352" y="1878"/>
                  <a:pt x="19917" y="985"/>
                  <a:pt x="18387" y="429"/>
                </a:cubicBezTo>
                <a:cubicBezTo>
                  <a:pt x="17700" y="179"/>
                  <a:pt x="16960" y="1"/>
                  <a:pt x="1623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1" name="Google Shape;2201;p27"/>
          <p:cNvSpPr/>
          <p:nvPr/>
        </p:nvSpPr>
        <p:spPr>
          <a:xfrm>
            <a:off x="8342419" y="4417684"/>
            <a:ext cx="512164" cy="572694"/>
          </a:xfrm>
          <a:custGeom>
            <a:rect b="b" l="l" r="r" t="t"/>
            <a:pathLst>
              <a:path extrusionOk="0" h="7342" w="6566">
                <a:moveTo>
                  <a:pt x="5073" y="0"/>
                </a:moveTo>
                <a:lnTo>
                  <a:pt x="4319" y="2277"/>
                </a:lnTo>
                <a:lnTo>
                  <a:pt x="2562" y="849"/>
                </a:lnTo>
                <a:lnTo>
                  <a:pt x="2247" y="3111"/>
                </a:lnTo>
                <a:lnTo>
                  <a:pt x="0" y="2394"/>
                </a:lnTo>
                <a:lnTo>
                  <a:pt x="2525" y="7342"/>
                </a:lnTo>
                <a:lnTo>
                  <a:pt x="6566" y="6083"/>
                </a:lnTo>
                <a:lnTo>
                  <a:pt x="5073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2" name="Google Shape;2202;p27"/>
          <p:cNvSpPr/>
          <p:nvPr/>
        </p:nvSpPr>
        <p:spPr>
          <a:xfrm rot="10611686">
            <a:off x="180782" y="-156797"/>
            <a:ext cx="932284" cy="858670"/>
          </a:xfrm>
          <a:custGeom>
            <a:rect b="b" l="l" r="r" t="t"/>
            <a:pathLst>
              <a:path extrusionOk="0" h="9250" w="10043">
                <a:moveTo>
                  <a:pt x="9235" y="1"/>
                </a:moveTo>
                <a:cubicBezTo>
                  <a:pt x="9184" y="1"/>
                  <a:pt x="9135" y="8"/>
                  <a:pt x="9084" y="23"/>
                </a:cubicBezTo>
                <a:cubicBezTo>
                  <a:pt x="8864" y="81"/>
                  <a:pt x="8688" y="235"/>
                  <a:pt x="8600" y="447"/>
                </a:cubicBezTo>
                <a:cubicBezTo>
                  <a:pt x="8535" y="601"/>
                  <a:pt x="8527" y="784"/>
                  <a:pt x="8579" y="952"/>
                </a:cubicBezTo>
                <a:cubicBezTo>
                  <a:pt x="8579" y="1011"/>
                  <a:pt x="8593" y="1077"/>
                  <a:pt x="8615" y="1135"/>
                </a:cubicBezTo>
                <a:cubicBezTo>
                  <a:pt x="8681" y="1325"/>
                  <a:pt x="8842" y="1472"/>
                  <a:pt x="9032" y="1530"/>
                </a:cubicBezTo>
                <a:cubicBezTo>
                  <a:pt x="8762" y="3492"/>
                  <a:pt x="8425" y="5476"/>
                  <a:pt x="7568" y="7283"/>
                </a:cubicBezTo>
                <a:cubicBezTo>
                  <a:pt x="7444" y="7554"/>
                  <a:pt x="7298" y="7832"/>
                  <a:pt x="7144" y="8089"/>
                </a:cubicBezTo>
                <a:cubicBezTo>
                  <a:pt x="7071" y="8220"/>
                  <a:pt x="6990" y="8345"/>
                  <a:pt x="6910" y="8469"/>
                </a:cubicBezTo>
                <a:cubicBezTo>
                  <a:pt x="6888" y="8491"/>
                  <a:pt x="6873" y="8520"/>
                  <a:pt x="6851" y="8550"/>
                </a:cubicBezTo>
                <a:cubicBezTo>
                  <a:pt x="6793" y="6669"/>
                  <a:pt x="6580" y="4795"/>
                  <a:pt x="6214" y="2943"/>
                </a:cubicBezTo>
                <a:cubicBezTo>
                  <a:pt x="6156" y="2643"/>
                  <a:pt x="6090" y="2336"/>
                  <a:pt x="6024" y="2035"/>
                </a:cubicBezTo>
                <a:cubicBezTo>
                  <a:pt x="6368" y="1867"/>
                  <a:pt x="6624" y="1486"/>
                  <a:pt x="6566" y="1091"/>
                </a:cubicBezTo>
                <a:cubicBezTo>
                  <a:pt x="6500" y="622"/>
                  <a:pt x="6083" y="244"/>
                  <a:pt x="5622" y="244"/>
                </a:cubicBezTo>
                <a:cubicBezTo>
                  <a:pt x="5516" y="244"/>
                  <a:pt x="5407" y="264"/>
                  <a:pt x="5299" y="308"/>
                </a:cubicBezTo>
                <a:cubicBezTo>
                  <a:pt x="5116" y="381"/>
                  <a:pt x="4955" y="513"/>
                  <a:pt x="4846" y="681"/>
                </a:cubicBezTo>
                <a:cubicBezTo>
                  <a:pt x="4802" y="725"/>
                  <a:pt x="4772" y="784"/>
                  <a:pt x="4750" y="850"/>
                </a:cubicBezTo>
                <a:cubicBezTo>
                  <a:pt x="4663" y="1157"/>
                  <a:pt x="4677" y="1450"/>
                  <a:pt x="4860" y="1721"/>
                </a:cubicBezTo>
                <a:cubicBezTo>
                  <a:pt x="5007" y="1940"/>
                  <a:pt x="5241" y="2087"/>
                  <a:pt x="5504" y="2123"/>
                </a:cubicBezTo>
                <a:cubicBezTo>
                  <a:pt x="5556" y="2131"/>
                  <a:pt x="5607" y="2131"/>
                  <a:pt x="5651" y="2131"/>
                </a:cubicBezTo>
                <a:cubicBezTo>
                  <a:pt x="6031" y="3843"/>
                  <a:pt x="6288" y="5578"/>
                  <a:pt x="6412" y="7320"/>
                </a:cubicBezTo>
                <a:cubicBezTo>
                  <a:pt x="6434" y="7620"/>
                  <a:pt x="6449" y="7920"/>
                  <a:pt x="6463" y="8228"/>
                </a:cubicBezTo>
                <a:cubicBezTo>
                  <a:pt x="5804" y="6705"/>
                  <a:pt x="5029" y="5234"/>
                  <a:pt x="4136" y="3843"/>
                </a:cubicBezTo>
                <a:cubicBezTo>
                  <a:pt x="3945" y="3536"/>
                  <a:pt x="3748" y="3243"/>
                  <a:pt x="3543" y="2943"/>
                </a:cubicBezTo>
                <a:cubicBezTo>
                  <a:pt x="3631" y="2782"/>
                  <a:pt x="3667" y="2599"/>
                  <a:pt x="3645" y="2409"/>
                </a:cubicBezTo>
                <a:cubicBezTo>
                  <a:pt x="3604" y="2001"/>
                  <a:pt x="3262" y="1658"/>
                  <a:pt x="2854" y="1658"/>
                </a:cubicBezTo>
                <a:cubicBezTo>
                  <a:pt x="2830" y="1658"/>
                  <a:pt x="2806" y="1660"/>
                  <a:pt x="2781" y="1662"/>
                </a:cubicBezTo>
                <a:cubicBezTo>
                  <a:pt x="2599" y="1677"/>
                  <a:pt x="2437" y="1750"/>
                  <a:pt x="2306" y="1874"/>
                </a:cubicBezTo>
                <a:cubicBezTo>
                  <a:pt x="2137" y="2043"/>
                  <a:pt x="2064" y="2248"/>
                  <a:pt x="2079" y="2489"/>
                </a:cubicBezTo>
                <a:cubicBezTo>
                  <a:pt x="2086" y="2636"/>
                  <a:pt x="2174" y="2775"/>
                  <a:pt x="2291" y="2870"/>
                </a:cubicBezTo>
                <a:cubicBezTo>
                  <a:pt x="2401" y="3082"/>
                  <a:pt x="2584" y="3272"/>
                  <a:pt x="2833" y="3302"/>
                </a:cubicBezTo>
                <a:cubicBezTo>
                  <a:pt x="2859" y="3304"/>
                  <a:pt x="2884" y="3305"/>
                  <a:pt x="2910" y="3305"/>
                </a:cubicBezTo>
                <a:cubicBezTo>
                  <a:pt x="3036" y="3305"/>
                  <a:pt x="3155" y="3276"/>
                  <a:pt x="3265" y="3221"/>
                </a:cubicBezTo>
                <a:cubicBezTo>
                  <a:pt x="4187" y="4561"/>
                  <a:pt x="5007" y="5981"/>
                  <a:pt x="5695" y="7452"/>
                </a:cubicBezTo>
                <a:cubicBezTo>
                  <a:pt x="5870" y="7825"/>
                  <a:pt x="6039" y="8206"/>
                  <a:pt x="6200" y="8586"/>
                </a:cubicBezTo>
                <a:cubicBezTo>
                  <a:pt x="4911" y="7445"/>
                  <a:pt x="3696" y="6229"/>
                  <a:pt x="2547" y="4956"/>
                </a:cubicBezTo>
                <a:cubicBezTo>
                  <a:pt x="2328" y="4707"/>
                  <a:pt x="2115" y="4458"/>
                  <a:pt x="1896" y="4209"/>
                </a:cubicBezTo>
                <a:cubicBezTo>
                  <a:pt x="2057" y="3669"/>
                  <a:pt x="1640" y="3108"/>
                  <a:pt x="1076" y="3108"/>
                </a:cubicBezTo>
                <a:cubicBezTo>
                  <a:pt x="1052" y="3108"/>
                  <a:pt x="1028" y="3109"/>
                  <a:pt x="1003" y="3111"/>
                </a:cubicBezTo>
                <a:cubicBezTo>
                  <a:pt x="893" y="3119"/>
                  <a:pt x="791" y="3155"/>
                  <a:pt x="695" y="3199"/>
                </a:cubicBezTo>
                <a:cubicBezTo>
                  <a:pt x="571" y="3228"/>
                  <a:pt x="454" y="3294"/>
                  <a:pt x="366" y="3404"/>
                </a:cubicBezTo>
                <a:cubicBezTo>
                  <a:pt x="0" y="3843"/>
                  <a:pt x="183" y="4546"/>
                  <a:pt x="688" y="4788"/>
                </a:cubicBezTo>
                <a:cubicBezTo>
                  <a:pt x="799" y="4841"/>
                  <a:pt x="916" y="4866"/>
                  <a:pt x="1031" y="4866"/>
                </a:cubicBezTo>
                <a:cubicBezTo>
                  <a:pt x="1280" y="4866"/>
                  <a:pt x="1523" y="4751"/>
                  <a:pt x="1698" y="4561"/>
                </a:cubicBezTo>
                <a:cubicBezTo>
                  <a:pt x="2774" y="5805"/>
                  <a:pt x="3916" y="6998"/>
                  <a:pt x="5116" y="8118"/>
                </a:cubicBezTo>
                <a:cubicBezTo>
                  <a:pt x="5512" y="8491"/>
                  <a:pt x="5914" y="8850"/>
                  <a:pt x="6317" y="9201"/>
                </a:cubicBezTo>
                <a:cubicBezTo>
                  <a:pt x="6354" y="9236"/>
                  <a:pt x="6395" y="9250"/>
                  <a:pt x="6433" y="9250"/>
                </a:cubicBezTo>
                <a:cubicBezTo>
                  <a:pt x="6484" y="9250"/>
                  <a:pt x="6532" y="9224"/>
                  <a:pt x="6566" y="9187"/>
                </a:cubicBezTo>
                <a:cubicBezTo>
                  <a:pt x="6592" y="9204"/>
                  <a:pt x="6624" y="9213"/>
                  <a:pt x="6657" y="9213"/>
                </a:cubicBezTo>
                <a:cubicBezTo>
                  <a:pt x="6705" y="9213"/>
                  <a:pt x="6756" y="9195"/>
                  <a:pt x="6800" y="9165"/>
                </a:cubicBezTo>
                <a:cubicBezTo>
                  <a:pt x="6866" y="9143"/>
                  <a:pt x="6932" y="9091"/>
                  <a:pt x="6983" y="9033"/>
                </a:cubicBezTo>
                <a:cubicBezTo>
                  <a:pt x="7180" y="8784"/>
                  <a:pt x="7342" y="8513"/>
                  <a:pt x="7495" y="8242"/>
                </a:cubicBezTo>
                <a:cubicBezTo>
                  <a:pt x="7810" y="7715"/>
                  <a:pt x="8066" y="7166"/>
                  <a:pt x="8286" y="6595"/>
                </a:cubicBezTo>
                <a:cubicBezTo>
                  <a:pt x="8725" y="5424"/>
                  <a:pt x="8996" y="4202"/>
                  <a:pt x="9201" y="2972"/>
                </a:cubicBezTo>
                <a:cubicBezTo>
                  <a:pt x="9281" y="2497"/>
                  <a:pt x="9354" y="2013"/>
                  <a:pt x="9420" y="1530"/>
                </a:cubicBezTo>
                <a:cubicBezTo>
                  <a:pt x="9523" y="1508"/>
                  <a:pt x="9611" y="1464"/>
                  <a:pt x="9691" y="1399"/>
                </a:cubicBezTo>
                <a:cubicBezTo>
                  <a:pt x="10042" y="1135"/>
                  <a:pt x="10035" y="645"/>
                  <a:pt x="9786" y="315"/>
                </a:cubicBezTo>
                <a:cubicBezTo>
                  <a:pt x="9764" y="286"/>
                  <a:pt x="9735" y="257"/>
                  <a:pt x="9713" y="235"/>
                </a:cubicBezTo>
                <a:cubicBezTo>
                  <a:pt x="9611" y="132"/>
                  <a:pt x="9530" y="59"/>
                  <a:pt x="9391" y="23"/>
                </a:cubicBezTo>
                <a:cubicBezTo>
                  <a:pt x="9336" y="8"/>
                  <a:pt x="9285" y="1"/>
                  <a:pt x="9235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203" name="Google Shape;2203;p27"/>
          <p:cNvGrpSpPr/>
          <p:nvPr/>
        </p:nvGrpSpPr>
        <p:grpSpPr>
          <a:xfrm rot="3628311">
            <a:off x="1636444" y="128503"/>
            <a:ext cx="440525" cy="404190"/>
            <a:chOff x="4469746" y="4636407"/>
            <a:chExt cx="440481" cy="404150"/>
          </a:xfrm>
        </p:grpSpPr>
        <p:sp>
          <p:nvSpPr>
            <p:cNvPr id="2204" name="Google Shape;2204;p27"/>
            <p:cNvSpPr/>
            <p:nvPr/>
          </p:nvSpPr>
          <p:spPr>
            <a:xfrm>
              <a:off x="4780033" y="4636407"/>
              <a:ext cx="130194" cy="120225"/>
            </a:xfrm>
            <a:custGeom>
              <a:rect b="b" l="l" r="r" t="t"/>
              <a:pathLst>
                <a:path extrusionOk="0" h="2002" w="2168">
                  <a:moveTo>
                    <a:pt x="511" y="1"/>
                  </a:moveTo>
                  <a:cubicBezTo>
                    <a:pt x="498" y="1"/>
                    <a:pt x="484" y="2"/>
                    <a:pt x="469" y="6"/>
                  </a:cubicBezTo>
                  <a:cubicBezTo>
                    <a:pt x="103" y="86"/>
                    <a:pt x="1" y="1367"/>
                    <a:pt x="1" y="1367"/>
                  </a:cubicBezTo>
                  <a:cubicBezTo>
                    <a:pt x="1" y="1367"/>
                    <a:pt x="285" y="2002"/>
                    <a:pt x="495" y="2002"/>
                  </a:cubicBezTo>
                  <a:cubicBezTo>
                    <a:pt x="506" y="2002"/>
                    <a:pt x="517" y="2000"/>
                    <a:pt x="528" y="1996"/>
                  </a:cubicBezTo>
                  <a:cubicBezTo>
                    <a:pt x="740" y="1923"/>
                    <a:pt x="2167" y="1587"/>
                    <a:pt x="1999" y="1213"/>
                  </a:cubicBezTo>
                  <a:cubicBezTo>
                    <a:pt x="1949" y="1102"/>
                    <a:pt x="1845" y="1063"/>
                    <a:pt x="1724" y="1063"/>
                  </a:cubicBezTo>
                  <a:cubicBezTo>
                    <a:pt x="1441" y="1063"/>
                    <a:pt x="1062" y="1279"/>
                    <a:pt x="1062" y="1279"/>
                  </a:cubicBezTo>
                  <a:cubicBezTo>
                    <a:pt x="1062" y="1279"/>
                    <a:pt x="1706" y="781"/>
                    <a:pt x="1443" y="518"/>
                  </a:cubicBezTo>
                  <a:cubicBezTo>
                    <a:pt x="1398" y="472"/>
                    <a:pt x="1344" y="453"/>
                    <a:pt x="1286" y="453"/>
                  </a:cubicBezTo>
                  <a:cubicBezTo>
                    <a:pt x="1011" y="453"/>
                    <a:pt x="638" y="877"/>
                    <a:pt x="638" y="877"/>
                  </a:cubicBezTo>
                  <a:cubicBezTo>
                    <a:pt x="638" y="877"/>
                    <a:pt x="819" y="1"/>
                    <a:pt x="51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5" name="Google Shape;2205;p27"/>
            <p:cNvSpPr/>
            <p:nvPr/>
          </p:nvSpPr>
          <p:spPr>
            <a:xfrm>
              <a:off x="4791924" y="4695197"/>
              <a:ext cx="41797" cy="40475"/>
            </a:xfrm>
            <a:custGeom>
              <a:rect b="b" l="l" r="r" t="t"/>
              <a:pathLst>
                <a:path extrusionOk="0" fill="none" h="674" w="696">
                  <a:moveTo>
                    <a:pt x="696" y="0"/>
                  </a:moveTo>
                  <a:lnTo>
                    <a:pt x="0" y="673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6" name="Google Shape;2206;p27"/>
            <p:cNvSpPr/>
            <p:nvPr/>
          </p:nvSpPr>
          <p:spPr>
            <a:xfrm>
              <a:off x="4792764" y="4684208"/>
              <a:ext cx="12371" cy="40896"/>
            </a:xfrm>
            <a:custGeom>
              <a:rect b="b" l="l" r="r" t="t"/>
              <a:pathLst>
                <a:path extrusionOk="0" fill="none" h="681" w="206">
                  <a:moveTo>
                    <a:pt x="206" y="0"/>
                  </a:moveTo>
                  <a:lnTo>
                    <a:pt x="1" y="68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7" name="Google Shape;2207;p27"/>
            <p:cNvSpPr/>
            <p:nvPr/>
          </p:nvSpPr>
          <p:spPr>
            <a:xfrm>
              <a:off x="4807717" y="4720239"/>
              <a:ext cx="33930" cy="14112"/>
            </a:xfrm>
            <a:custGeom>
              <a:rect b="b" l="l" r="r" t="t"/>
              <a:pathLst>
                <a:path extrusionOk="0" fill="none" h="235" w="565">
                  <a:moveTo>
                    <a:pt x="564" y="0"/>
                  </a:moveTo>
                  <a:lnTo>
                    <a:pt x="1" y="234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8" name="Google Shape;2208;p27"/>
            <p:cNvSpPr/>
            <p:nvPr/>
          </p:nvSpPr>
          <p:spPr>
            <a:xfrm>
              <a:off x="4469746" y="4920391"/>
              <a:ext cx="130134" cy="120165"/>
            </a:xfrm>
            <a:custGeom>
              <a:rect b="b" l="l" r="r" t="t"/>
              <a:pathLst>
                <a:path extrusionOk="0" h="2001" w="2167">
                  <a:moveTo>
                    <a:pt x="1669" y="1"/>
                  </a:moveTo>
                  <a:cubicBezTo>
                    <a:pt x="1659" y="1"/>
                    <a:pt x="1649" y="2"/>
                    <a:pt x="1640" y="5"/>
                  </a:cubicBezTo>
                  <a:cubicBezTo>
                    <a:pt x="1427" y="78"/>
                    <a:pt x="0" y="415"/>
                    <a:pt x="169" y="788"/>
                  </a:cubicBezTo>
                  <a:cubicBezTo>
                    <a:pt x="219" y="897"/>
                    <a:pt x="322" y="935"/>
                    <a:pt x="442" y="935"/>
                  </a:cubicBezTo>
                  <a:cubicBezTo>
                    <a:pt x="726" y="935"/>
                    <a:pt x="1105" y="722"/>
                    <a:pt x="1105" y="722"/>
                  </a:cubicBezTo>
                  <a:lnTo>
                    <a:pt x="1105" y="722"/>
                  </a:lnTo>
                  <a:cubicBezTo>
                    <a:pt x="1105" y="722"/>
                    <a:pt x="461" y="1220"/>
                    <a:pt x="725" y="1483"/>
                  </a:cubicBezTo>
                  <a:cubicBezTo>
                    <a:pt x="770" y="1530"/>
                    <a:pt x="823" y="1549"/>
                    <a:pt x="881" y="1549"/>
                  </a:cubicBezTo>
                  <a:cubicBezTo>
                    <a:pt x="1156" y="1549"/>
                    <a:pt x="1530" y="1125"/>
                    <a:pt x="1530" y="1125"/>
                  </a:cubicBezTo>
                  <a:lnTo>
                    <a:pt x="1530" y="1125"/>
                  </a:lnTo>
                  <a:cubicBezTo>
                    <a:pt x="1530" y="1125"/>
                    <a:pt x="1348" y="2001"/>
                    <a:pt x="1656" y="2001"/>
                  </a:cubicBezTo>
                  <a:cubicBezTo>
                    <a:pt x="1670" y="2001"/>
                    <a:pt x="1683" y="1999"/>
                    <a:pt x="1698" y="1996"/>
                  </a:cubicBezTo>
                  <a:cubicBezTo>
                    <a:pt x="2064" y="1915"/>
                    <a:pt x="2167" y="634"/>
                    <a:pt x="2167" y="634"/>
                  </a:cubicBezTo>
                  <a:cubicBezTo>
                    <a:pt x="2167" y="634"/>
                    <a:pt x="1880" y="1"/>
                    <a:pt x="166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9" name="Google Shape;2209;p27"/>
            <p:cNvSpPr/>
            <p:nvPr/>
          </p:nvSpPr>
          <p:spPr>
            <a:xfrm>
              <a:off x="4549255" y="4933423"/>
              <a:ext cx="40956" cy="40896"/>
            </a:xfrm>
            <a:custGeom>
              <a:rect b="b" l="l" r="r" t="t"/>
              <a:pathLst>
                <a:path extrusionOk="0" fill="none" h="681" w="682">
                  <a:moveTo>
                    <a:pt x="1" y="681"/>
                  </a:moveTo>
                  <a:lnTo>
                    <a:pt x="682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0" name="Google Shape;2210;p27"/>
            <p:cNvSpPr/>
            <p:nvPr/>
          </p:nvSpPr>
          <p:spPr>
            <a:xfrm>
              <a:off x="4577839" y="4943511"/>
              <a:ext cx="11530" cy="41376"/>
            </a:xfrm>
            <a:custGeom>
              <a:rect b="b" l="l" r="r" t="t"/>
              <a:pathLst>
                <a:path extrusionOk="0" fill="none" h="689" w="192">
                  <a:moveTo>
                    <a:pt x="1" y="689"/>
                  </a:moveTo>
                  <a:lnTo>
                    <a:pt x="191" y="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1" name="Google Shape;2211;p27"/>
            <p:cNvSpPr/>
            <p:nvPr/>
          </p:nvSpPr>
          <p:spPr>
            <a:xfrm>
              <a:off x="4540907" y="4934744"/>
              <a:ext cx="33509" cy="14533"/>
            </a:xfrm>
            <a:custGeom>
              <a:rect b="b" l="l" r="r" t="t"/>
              <a:pathLst>
                <a:path extrusionOk="0" fill="none" h="242" w="558">
                  <a:moveTo>
                    <a:pt x="1" y="242"/>
                  </a:moveTo>
                  <a:lnTo>
                    <a:pt x="557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2" name="Google Shape;2212;p27"/>
            <p:cNvSpPr/>
            <p:nvPr/>
          </p:nvSpPr>
          <p:spPr>
            <a:xfrm>
              <a:off x="4552798" y="4707868"/>
              <a:ext cx="276121" cy="259727"/>
            </a:xfrm>
            <a:custGeom>
              <a:rect b="b" l="l" r="r" t="t"/>
              <a:pathLst>
                <a:path extrusionOk="0" h="4325" w="4598">
                  <a:moveTo>
                    <a:pt x="3243" y="0"/>
                  </a:moveTo>
                  <a:cubicBezTo>
                    <a:pt x="2932" y="0"/>
                    <a:pt x="2622" y="117"/>
                    <a:pt x="2387" y="353"/>
                  </a:cubicBezTo>
                  <a:lnTo>
                    <a:pt x="491" y="2226"/>
                  </a:lnTo>
                  <a:cubicBezTo>
                    <a:pt x="8" y="2702"/>
                    <a:pt x="1" y="3478"/>
                    <a:pt x="476" y="3961"/>
                  </a:cubicBezTo>
                  <a:cubicBezTo>
                    <a:pt x="715" y="4204"/>
                    <a:pt x="1029" y="4324"/>
                    <a:pt x="1345" y="4324"/>
                  </a:cubicBezTo>
                  <a:cubicBezTo>
                    <a:pt x="1657" y="4324"/>
                    <a:pt x="1970" y="4205"/>
                    <a:pt x="2211" y="3968"/>
                  </a:cubicBezTo>
                  <a:lnTo>
                    <a:pt x="4107" y="2102"/>
                  </a:lnTo>
                  <a:cubicBezTo>
                    <a:pt x="4590" y="1626"/>
                    <a:pt x="4597" y="850"/>
                    <a:pt x="4121" y="367"/>
                  </a:cubicBezTo>
                  <a:cubicBezTo>
                    <a:pt x="3881" y="123"/>
                    <a:pt x="3562" y="0"/>
                    <a:pt x="32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3" name="Google Shape;2213;p27"/>
            <p:cNvSpPr/>
            <p:nvPr/>
          </p:nvSpPr>
          <p:spPr>
            <a:xfrm>
              <a:off x="4608165" y="4874512"/>
              <a:ext cx="78308" cy="78308"/>
            </a:xfrm>
            <a:custGeom>
              <a:rect b="b" l="l" r="r" t="t"/>
              <a:pathLst>
                <a:path extrusionOk="0" fill="none" h="1304" w="1304">
                  <a:moveTo>
                    <a:pt x="1069" y="1076"/>
                  </a:moveTo>
                  <a:cubicBezTo>
                    <a:pt x="835" y="1303"/>
                    <a:pt x="462" y="1303"/>
                    <a:pt x="235" y="1069"/>
                  </a:cubicBezTo>
                  <a:cubicBezTo>
                    <a:pt x="1" y="835"/>
                    <a:pt x="8" y="462"/>
                    <a:pt x="235" y="235"/>
                  </a:cubicBezTo>
                  <a:cubicBezTo>
                    <a:pt x="469" y="0"/>
                    <a:pt x="843" y="8"/>
                    <a:pt x="1077" y="235"/>
                  </a:cubicBezTo>
                  <a:cubicBezTo>
                    <a:pt x="1304" y="469"/>
                    <a:pt x="1304" y="842"/>
                    <a:pt x="1069" y="1076"/>
                  </a:cubicBezTo>
                  <a:close/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4" name="Google Shape;2214;p27"/>
            <p:cNvSpPr/>
            <p:nvPr/>
          </p:nvSpPr>
          <p:spPr>
            <a:xfrm>
              <a:off x="4615191" y="4761975"/>
              <a:ext cx="70862" cy="70382"/>
            </a:xfrm>
            <a:custGeom>
              <a:rect b="b" l="l" r="r" t="t"/>
              <a:pathLst>
                <a:path extrusionOk="0" fill="none" h="1172" w="1180">
                  <a:moveTo>
                    <a:pt x="1" y="784"/>
                  </a:moveTo>
                  <a:cubicBezTo>
                    <a:pt x="30" y="842"/>
                    <a:pt x="59" y="894"/>
                    <a:pt x="111" y="938"/>
                  </a:cubicBezTo>
                  <a:cubicBezTo>
                    <a:pt x="338" y="1172"/>
                    <a:pt x="711" y="1172"/>
                    <a:pt x="945" y="945"/>
                  </a:cubicBezTo>
                  <a:cubicBezTo>
                    <a:pt x="1179" y="718"/>
                    <a:pt x="1179" y="337"/>
                    <a:pt x="952" y="110"/>
                  </a:cubicBezTo>
                  <a:cubicBezTo>
                    <a:pt x="901" y="59"/>
                    <a:pt x="850" y="23"/>
                    <a:pt x="791" y="1"/>
                  </a:cubicBez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5" name="Google Shape;2215;p27"/>
            <p:cNvSpPr/>
            <p:nvPr/>
          </p:nvSpPr>
          <p:spPr>
            <a:xfrm>
              <a:off x="4742681" y="4707928"/>
              <a:ext cx="60293" cy="38734"/>
            </a:xfrm>
            <a:custGeom>
              <a:rect b="b" l="l" r="r" t="t"/>
              <a:pathLst>
                <a:path extrusionOk="0" fill="none" h="645" w="1004">
                  <a:moveTo>
                    <a:pt x="1" y="0"/>
                  </a:moveTo>
                  <a:cubicBezTo>
                    <a:pt x="1" y="147"/>
                    <a:pt x="59" y="293"/>
                    <a:pt x="169" y="410"/>
                  </a:cubicBezTo>
                  <a:cubicBezTo>
                    <a:pt x="396" y="644"/>
                    <a:pt x="769" y="644"/>
                    <a:pt x="1003" y="418"/>
                  </a:cubicBez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6" name="Google Shape;2216;p27"/>
            <p:cNvSpPr/>
            <p:nvPr/>
          </p:nvSpPr>
          <p:spPr>
            <a:xfrm>
              <a:off x="4734334" y="4795364"/>
              <a:ext cx="73024" cy="73504"/>
            </a:xfrm>
            <a:custGeom>
              <a:rect b="b" l="l" r="r" t="t"/>
              <a:pathLst>
                <a:path extrusionOk="0" fill="none" h="1224" w="1216">
                  <a:moveTo>
                    <a:pt x="1216" y="484"/>
                  </a:moveTo>
                  <a:cubicBezTo>
                    <a:pt x="1186" y="396"/>
                    <a:pt x="1142" y="308"/>
                    <a:pt x="1069" y="235"/>
                  </a:cubicBezTo>
                  <a:cubicBezTo>
                    <a:pt x="842" y="1"/>
                    <a:pt x="469" y="1"/>
                    <a:pt x="235" y="228"/>
                  </a:cubicBezTo>
                  <a:cubicBezTo>
                    <a:pt x="0" y="455"/>
                    <a:pt x="0" y="835"/>
                    <a:pt x="227" y="1062"/>
                  </a:cubicBezTo>
                  <a:cubicBezTo>
                    <a:pt x="308" y="1143"/>
                    <a:pt x="403" y="1194"/>
                    <a:pt x="498" y="1223"/>
                  </a:cubicBez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7" name="Google Shape;2217;p27"/>
            <p:cNvSpPr/>
            <p:nvPr/>
          </p:nvSpPr>
          <p:spPr>
            <a:xfrm>
              <a:off x="4560724" y="4901775"/>
              <a:ext cx="62455" cy="65097"/>
            </a:xfrm>
            <a:custGeom>
              <a:rect b="b" l="l" r="r" t="t"/>
              <a:pathLst>
                <a:path extrusionOk="0" fill="none" h="1084" w="1040">
                  <a:moveTo>
                    <a:pt x="1040" y="1084"/>
                  </a:moveTo>
                  <a:cubicBezTo>
                    <a:pt x="783" y="1047"/>
                    <a:pt x="542" y="930"/>
                    <a:pt x="344" y="732"/>
                  </a:cubicBezTo>
                  <a:lnTo>
                    <a:pt x="344" y="732"/>
                  </a:lnTo>
                  <a:cubicBezTo>
                    <a:pt x="139" y="527"/>
                    <a:pt x="30" y="264"/>
                    <a:pt x="0" y="0"/>
                  </a:cubicBez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8" name="Google Shape;2218;p27"/>
            <p:cNvSpPr/>
            <p:nvPr/>
          </p:nvSpPr>
          <p:spPr>
            <a:xfrm>
              <a:off x="4757634" y="4708349"/>
              <a:ext cx="62455" cy="59392"/>
            </a:xfrm>
            <a:custGeom>
              <a:rect b="b" l="l" r="r" t="t"/>
              <a:pathLst>
                <a:path extrusionOk="0" fill="none" h="989" w="1040">
                  <a:moveTo>
                    <a:pt x="0" y="1"/>
                  </a:moveTo>
                  <a:cubicBezTo>
                    <a:pt x="257" y="37"/>
                    <a:pt x="505" y="154"/>
                    <a:pt x="703" y="359"/>
                  </a:cubicBezTo>
                  <a:lnTo>
                    <a:pt x="703" y="359"/>
                  </a:lnTo>
                  <a:cubicBezTo>
                    <a:pt x="886" y="535"/>
                    <a:pt x="996" y="762"/>
                    <a:pt x="1040" y="989"/>
                  </a:cubicBez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19" name="Google Shape;2219;p27"/>
          <p:cNvGrpSpPr/>
          <p:nvPr/>
        </p:nvGrpSpPr>
        <p:grpSpPr>
          <a:xfrm rot="1732624">
            <a:off x="6529130" y="4753852"/>
            <a:ext cx="446637" cy="401298"/>
            <a:chOff x="4880520" y="4627406"/>
            <a:chExt cx="446666" cy="401324"/>
          </a:xfrm>
        </p:grpSpPr>
        <p:sp>
          <p:nvSpPr>
            <p:cNvPr id="2220" name="Google Shape;2220;p27"/>
            <p:cNvSpPr/>
            <p:nvPr/>
          </p:nvSpPr>
          <p:spPr>
            <a:xfrm rot="53098">
              <a:off x="5196073" y="4628405"/>
              <a:ext cx="130193" cy="120224"/>
            </a:xfrm>
            <a:custGeom>
              <a:rect b="b" l="l" r="r" t="t"/>
              <a:pathLst>
                <a:path extrusionOk="0" h="2002" w="2168">
                  <a:moveTo>
                    <a:pt x="511" y="1"/>
                  </a:moveTo>
                  <a:cubicBezTo>
                    <a:pt x="498" y="1"/>
                    <a:pt x="484" y="2"/>
                    <a:pt x="469" y="6"/>
                  </a:cubicBezTo>
                  <a:cubicBezTo>
                    <a:pt x="103" y="86"/>
                    <a:pt x="1" y="1367"/>
                    <a:pt x="1" y="1367"/>
                  </a:cubicBezTo>
                  <a:cubicBezTo>
                    <a:pt x="1" y="1367"/>
                    <a:pt x="285" y="2002"/>
                    <a:pt x="495" y="2002"/>
                  </a:cubicBezTo>
                  <a:cubicBezTo>
                    <a:pt x="506" y="2002"/>
                    <a:pt x="517" y="2000"/>
                    <a:pt x="528" y="1996"/>
                  </a:cubicBezTo>
                  <a:cubicBezTo>
                    <a:pt x="740" y="1923"/>
                    <a:pt x="2167" y="1587"/>
                    <a:pt x="1999" y="1213"/>
                  </a:cubicBezTo>
                  <a:cubicBezTo>
                    <a:pt x="1949" y="1102"/>
                    <a:pt x="1845" y="1063"/>
                    <a:pt x="1724" y="1063"/>
                  </a:cubicBezTo>
                  <a:cubicBezTo>
                    <a:pt x="1441" y="1063"/>
                    <a:pt x="1062" y="1279"/>
                    <a:pt x="1062" y="1279"/>
                  </a:cubicBezTo>
                  <a:cubicBezTo>
                    <a:pt x="1062" y="1279"/>
                    <a:pt x="1706" y="781"/>
                    <a:pt x="1443" y="518"/>
                  </a:cubicBezTo>
                  <a:cubicBezTo>
                    <a:pt x="1398" y="472"/>
                    <a:pt x="1344" y="453"/>
                    <a:pt x="1286" y="453"/>
                  </a:cubicBezTo>
                  <a:cubicBezTo>
                    <a:pt x="1011" y="453"/>
                    <a:pt x="638" y="877"/>
                    <a:pt x="638" y="877"/>
                  </a:cubicBezTo>
                  <a:cubicBezTo>
                    <a:pt x="638" y="877"/>
                    <a:pt x="819" y="1"/>
                    <a:pt x="5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1" name="Google Shape;2221;p27"/>
            <p:cNvSpPr/>
            <p:nvPr/>
          </p:nvSpPr>
          <p:spPr>
            <a:xfrm rot="53098">
              <a:off x="5207675" y="4686694"/>
              <a:ext cx="41796" cy="40475"/>
            </a:xfrm>
            <a:custGeom>
              <a:rect b="b" l="l" r="r" t="t"/>
              <a:pathLst>
                <a:path extrusionOk="0" fill="none" h="674" w="696">
                  <a:moveTo>
                    <a:pt x="696" y="0"/>
                  </a:moveTo>
                  <a:lnTo>
                    <a:pt x="0" y="673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2" name="Google Shape;2222;p27"/>
            <p:cNvSpPr/>
            <p:nvPr/>
          </p:nvSpPr>
          <p:spPr>
            <a:xfrm rot="53098">
              <a:off x="5208684" y="4675491"/>
              <a:ext cx="12371" cy="40896"/>
            </a:xfrm>
            <a:custGeom>
              <a:rect b="b" l="l" r="r" t="t"/>
              <a:pathLst>
                <a:path extrusionOk="0" fill="none" h="681" w="206">
                  <a:moveTo>
                    <a:pt x="206" y="0"/>
                  </a:moveTo>
                  <a:lnTo>
                    <a:pt x="1" y="68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3" name="Google Shape;2223;p27"/>
            <p:cNvSpPr/>
            <p:nvPr/>
          </p:nvSpPr>
          <p:spPr>
            <a:xfrm rot="53098">
              <a:off x="5223285" y="4711917"/>
              <a:ext cx="33929" cy="14112"/>
            </a:xfrm>
            <a:custGeom>
              <a:rect b="b" l="l" r="r" t="t"/>
              <a:pathLst>
                <a:path extrusionOk="0" fill="none" h="235" w="565">
                  <a:moveTo>
                    <a:pt x="564" y="0"/>
                  </a:moveTo>
                  <a:lnTo>
                    <a:pt x="1" y="234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4" name="Google Shape;2224;p27"/>
            <p:cNvSpPr/>
            <p:nvPr/>
          </p:nvSpPr>
          <p:spPr>
            <a:xfrm rot="53098">
              <a:off x="4881440" y="4907568"/>
              <a:ext cx="130133" cy="120164"/>
            </a:xfrm>
            <a:custGeom>
              <a:rect b="b" l="l" r="r" t="t"/>
              <a:pathLst>
                <a:path extrusionOk="0" h="2001" w="2167">
                  <a:moveTo>
                    <a:pt x="1669" y="1"/>
                  </a:moveTo>
                  <a:cubicBezTo>
                    <a:pt x="1659" y="1"/>
                    <a:pt x="1649" y="2"/>
                    <a:pt x="1640" y="5"/>
                  </a:cubicBezTo>
                  <a:cubicBezTo>
                    <a:pt x="1427" y="78"/>
                    <a:pt x="0" y="415"/>
                    <a:pt x="169" y="788"/>
                  </a:cubicBezTo>
                  <a:cubicBezTo>
                    <a:pt x="219" y="897"/>
                    <a:pt x="322" y="935"/>
                    <a:pt x="442" y="935"/>
                  </a:cubicBezTo>
                  <a:cubicBezTo>
                    <a:pt x="726" y="935"/>
                    <a:pt x="1105" y="722"/>
                    <a:pt x="1105" y="722"/>
                  </a:cubicBezTo>
                  <a:lnTo>
                    <a:pt x="1105" y="722"/>
                  </a:lnTo>
                  <a:cubicBezTo>
                    <a:pt x="1105" y="722"/>
                    <a:pt x="461" y="1220"/>
                    <a:pt x="725" y="1483"/>
                  </a:cubicBezTo>
                  <a:cubicBezTo>
                    <a:pt x="770" y="1530"/>
                    <a:pt x="823" y="1549"/>
                    <a:pt x="881" y="1549"/>
                  </a:cubicBezTo>
                  <a:cubicBezTo>
                    <a:pt x="1156" y="1549"/>
                    <a:pt x="1530" y="1125"/>
                    <a:pt x="1530" y="1125"/>
                  </a:cubicBezTo>
                  <a:lnTo>
                    <a:pt x="1530" y="1125"/>
                  </a:lnTo>
                  <a:cubicBezTo>
                    <a:pt x="1530" y="1125"/>
                    <a:pt x="1348" y="2001"/>
                    <a:pt x="1656" y="2001"/>
                  </a:cubicBezTo>
                  <a:cubicBezTo>
                    <a:pt x="1670" y="2001"/>
                    <a:pt x="1683" y="1999"/>
                    <a:pt x="1698" y="1996"/>
                  </a:cubicBezTo>
                  <a:cubicBezTo>
                    <a:pt x="2064" y="1915"/>
                    <a:pt x="2167" y="634"/>
                    <a:pt x="2167" y="634"/>
                  </a:cubicBezTo>
                  <a:cubicBezTo>
                    <a:pt x="2167" y="634"/>
                    <a:pt x="1880" y="1"/>
                    <a:pt x="166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5" name="Google Shape;2225;p27"/>
            <p:cNvSpPr/>
            <p:nvPr/>
          </p:nvSpPr>
          <p:spPr>
            <a:xfrm rot="53098">
              <a:off x="4961356" y="4921141"/>
              <a:ext cx="40956" cy="40896"/>
            </a:xfrm>
            <a:custGeom>
              <a:rect b="b" l="l" r="r" t="t"/>
              <a:pathLst>
                <a:path extrusionOk="0" fill="none" h="681" w="682">
                  <a:moveTo>
                    <a:pt x="1" y="681"/>
                  </a:moveTo>
                  <a:lnTo>
                    <a:pt x="682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6" name="Google Shape;2226;p27"/>
            <p:cNvSpPr/>
            <p:nvPr/>
          </p:nvSpPr>
          <p:spPr>
            <a:xfrm rot="53098">
              <a:off x="4989780" y="4931442"/>
              <a:ext cx="11530" cy="41376"/>
            </a:xfrm>
            <a:custGeom>
              <a:rect b="b" l="l" r="r" t="t"/>
              <a:pathLst>
                <a:path extrusionOk="0" fill="none" h="689" w="192">
                  <a:moveTo>
                    <a:pt x="1" y="689"/>
                  </a:moveTo>
                  <a:lnTo>
                    <a:pt x="191" y="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7" name="Google Shape;2227;p27"/>
            <p:cNvSpPr/>
            <p:nvPr/>
          </p:nvSpPr>
          <p:spPr>
            <a:xfrm rot="53098">
              <a:off x="4953193" y="4922277"/>
              <a:ext cx="33509" cy="14533"/>
            </a:xfrm>
            <a:custGeom>
              <a:rect b="b" l="l" r="r" t="t"/>
              <a:pathLst>
                <a:path extrusionOk="0" fill="none" h="242" w="558">
                  <a:moveTo>
                    <a:pt x="1" y="242"/>
                  </a:moveTo>
                  <a:lnTo>
                    <a:pt x="557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8" name="Google Shape;2228;p27"/>
            <p:cNvSpPr/>
            <p:nvPr/>
          </p:nvSpPr>
          <p:spPr>
            <a:xfrm rot="53098">
              <a:off x="4966675" y="4697470"/>
              <a:ext cx="276120" cy="259726"/>
            </a:xfrm>
            <a:custGeom>
              <a:rect b="b" l="l" r="r" t="t"/>
              <a:pathLst>
                <a:path extrusionOk="0" h="4325" w="4598">
                  <a:moveTo>
                    <a:pt x="3243" y="0"/>
                  </a:moveTo>
                  <a:cubicBezTo>
                    <a:pt x="2932" y="0"/>
                    <a:pt x="2622" y="117"/>
                    <a:pt x="2387" y="353"/>
                  </a:cubicBezTo>
                  <a:lnTo>
                    <a:pt x="491" y="2226"/>
                  </a:lnTo>
                  <a:cubicBezTo>
                    <a:pt x="8" y="2702"/>
                    <a:pt x="1" y="3478"/>
                    <a:pt x="476" y="3961"/>
                  </a:cubicBezTo>
                  <a:cubicBezTo>
                    <a:pt x="715" y="4204"/>
                    <a:pt x="1029" y="4324"/>
                    <a:pt x="1345" y="4324"/>
                  </a:cubicBezTo>
                  <a:cubicBezTo>
                    <a:pt x="1657" y="4324"/>
                    <a:pt x="1970" y="4205"/>
                    <a:pt x="2211" y="3968"/>
                  </a:cubicBezTo>
                  <a:lnTo>
                    <a:pt x="4107" y="2102"/>
                  </a:lnTo>
                  <a:cubicBezTo>
                    <a:pt x="4590" y="1626"/>
                    <a:pt x="4597" y="850"/>
                    <a:pt x="4121" y="367"/>
                  </a:cubicBezTo>
                  <a:cubicBezTo>
                    <a:pt x="3881" y="123"/>
                    <a:pt x="3562" y="0"/>
                    <a:pt x="32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9" name="Google Shape;2229;p27"/>
            <p:cNvSpPr/>
            <p:nvPr/>
          </p:nvSpPr>
          <p:spPr>
            <a:xfrm rot="53098">
              <a:off x="5020878" y="4863432"/>
              <a:ext cx="78308" cy="78308"/>
            </a:xfrm>
            <a:custGeom>
              <a:rect b="b" l="l" r="r" t="t"/>
              <a:pathLst>
                <a:path extrusionOk="0" fill="none" h="1304" w="1304">
                  <a:moveTo>
                    <a:pt x="1069" y="1076"/>
                  </a:moveTo>
                  <a:cubicBezTo>
                    <a:pt x="835" y="1303"/>
                    <a:pt x="462" y="1303"/>
                    <a:pt x="235" y="1069"/>
                  </a:cubicBezTo>
                  <a:cubicBezTo>
                    <a:pt x="1" y="835"/>
                    <a:pt x="8" y="462"/>
                    <a:pt x="235" y="235"/>
                  </a:cubicBezTo>
                  <a:cubicBezTo>
                    <a:pt x="469" y="0"/>
                    <a:pt x="843" y="8"/>
                    <a:pt x="1077" y="235"/>
                  </a:cubicBezTo>
                  <a:cubicBezTo>
                    <a:pt x="1304" y="469"/>
                    <a:pt x="1304" y="842"/>
                    <a:pt x="1069" y="1076"/>
                  </a:cubicBezTo>
                  <a:close/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0" name="Google Shape;2230;p27"/>
            <p:cNvSpPr/>
            <p:nvPr/>
          </p:nvSpPr>
          <p:spPr>
            <a:xfrm rot="53098">
              <a:off x="5029701" y="4750960"/>
              <a:ext cx="70862" cy="70381"/>
            </a:xfrm>
            <a:custGeom>
              <a:rect b="b" l="l" r="r" t="t"/>
              <a:pathLst>
                <a:path extrusionOk="0" fill="none" h="1172" w="1180">
                  <a:moveTo>
                    <a:pt x="1" y="784"/>
                  </a:moveTo>
                  <a:cubicBezTo>
                    <a:pt x="30" y="842"/>
                    <a:pt x="59" y="894"/>
                    <a:pt x="111" y="938"/>
                  </a:cubicBezTo>
                  <a:cubicBezTo>
                    <a:pt x="338" y="1172"/>
                    <a:pt x="711" y="1172"/>
                    <a:pt x="945" y="945"/>
                  </a:cubicBezTo>
                  <a:cubicBezTo>
                    <a:pt x="1179" y="718"/>
                    <a:pt x="1179" y="337"/>
                    <a:pt x="952" y="110"/>
                  </a:cubicBezTo>
                  <a:cubicBezTo>
                    <a:pt x="901" y="59"/>
                    <a:pt x="850" y="23"/>
                    <a:pt x="791" y="1"/>
                  </a:cubicBez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1" name="Google Shape;2231;p27"/>
            <p:cNvSpPr/>
            <p:nvPr/>
          </p:nvSpPr>
          <p:spPr>
            <a:xfrm rot="53098">
              <a:off x="5158255" y="4698807"/>
              <a:ext cx="60292" cy="38734"/>
            </a:xfrm>
            <a:custGeom>
              <a:rect b="b" l="l" r="r" t="t"/>
              <a:pathLst>
                <a:path extrusionOk="0" fill="none" h="645" w="1004">
                  <a:moveTo>
                    <a:pt x="1" y="0"/>
                  </a:moveTo>
                  <a:cubicBezTo>
                    <a:pt x="1" y="147"/>
                    <a:pt x="59" y="293"/>
                    <a:pt x="169" y="410"/>
                  </a:cubicBezTo>
                  <a:cubicBezTo>
                    <a:pt x="396" y="644"/>
                    <a:pt x="769" y="644"/>
                    <a:pt x="1003" y="418"/>
                  </a:cubicBez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2" name="Google Shape;2232;p27"/>
            <p:cNvSpPr/>
            <p:nvPr/>
          </p:nvSpPr>
          <p:spPr>
            <a:xfrm rot="53098">
              <a:off x="5148290" y="4786199"/>
              <a:ext cx="73023" cy="73504"/>
            </a:xfrm>
            <a:custGeom>
              <a:rect b="b" l="l" r="r" t="t"/>
              <a:pathLst>
                <a:path extrusionOk="0" fill="none" h="1224" w="1216">
                  <a:moveTo>
                    <a:pt x="1216" y="484"/>
                  </a:moveTo>
                  <a:cubicBezTo>
                    <a:pt x="1186" y="396"/>
                    <a:pt x="1142" y="308"/>
                    <a:pt x="1069" y="235"/>
                  </a:cubicBezTo>
                  <a:cubicBezTo>
                    <a:pt x="842" y="1"/>
                    <a:pt x="469" y="1"/>
                    <a:pt x="235" y="228"/>
                  </a:cubicBezTo>
                  <a:cubicBezTo>
                    <a:pt x="0" y="455"/>
                    <a:pt x="0" y="835"/>
                    <a:pt x="227" y="1062"/>
                  </a:cubicBezTo>
                  <a:cubicBezTo>
                    <a:pt x="308" y="1143"/>
                    <a:pt x="403" y="1194"/>
                    <a:pt x="498" y="1223"/>
                  </a:cubicBez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3" name="Google Shape;2233;p27"/>
            <p:cNvSpPr/>
            <p:nvPr/>
          </p:nvSpPr>
          <p:spPr>
            <a:xfrm rot="53098">
              <a:off x="4973125" y="4889839"/>
              <a:ext cx="62454" cy="65097"/>
            </a:xfrm>
            <a:custGeom>
              <a:rect b="b" l="l" r="r" t="t"/>
              <a:pathLst>
                <a:path extrusionOk="0" fill="none" h="1084" w="1040">
                  <a:moveTo>
                    <a:pt x="1040" y="1084"/>
                  </a:moveTo>
                  <a:cubicBezTo>
                    <a:pt x="783" y="1047"/>
                    <a:pt x="542" y="930"/>
                    <a:pt x="344" y="732"/>
                  </a:cubicBezTo>
                  <a:lnTo>
                    <a:pt x="344" y="732"/>
                  </a:lnTo>
                  <a:cubicBezTo>
                    <a:pt x="139" y="527"/>
                    <a:pt x="30" y="264"/>
                    <a:pt x="0" y="0"/>
                  </a:cubicBez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4" name="Google Shape;2234;p27"/>
            <p:cNvSpPr/>
            <p:nvPr/>
          </p:nvSpPr>
          <p:spPr>
            <a:xfrm rot="53098">
              <a:off x="5173040" y="4699473"/>
              <a:ext cx="62454" cy="59392"/>
            </a:xfrm>
            <a:custGeom>
              <a:rect b="b" l="l" r="r" t="t"/>
              <a:pathLst>
                <a:path extrusionOk="0" fill="none" h="989" w="1040">
                  <a:moveTo>
                    <a:pt x="0" y="1"/>
                  </a:moveTo>
                  <a:cubicBezTo>
                    <a:pt x="257" y="37"/>
                    <a:pt x="505" y="154"/>
                    <a:pt x="703" y="359"/>
                  </a:cubicBezTo>
                  <a:lnTo>
                    <a:pt x="703" y="359"/>
                  </a:lnTo>
                  <a:cubicBezTo>
                    <a:pt x="886" y="535"/>
                    <a:pt x="996" y="762"/>
                    <a:pt x="1040" y="989"/>
                  </a:cubicBez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35" name="Google Shape;2235;p27"/>
          <p:cNvGrpSpPr/>
          <p:nvPr/>
        </p:nvGrpSpPr>
        <p:grpSpPr>
          <a:xfrm>
            <a:off x="380746" y="4142917"/>
            <a:ext cx="332489" cy="217319"/>
            <a:chOff x="3657362" y="522242"/>
            <a:chExt cx="332489" cy="217319"/>
          </a:xfrm>
        </p:grpSpPr>
        <p:sp>
          <p:nvSpPr>
            <p:cNvPr id="2236" name="Google Shape;2236;p27"/>
            <p:cNvSpPr/>
            <p:nvPr/>
          </p:nvSpPr>
          <p:spPr>
            <a:xfrm>
              <a:off x="3897652" y="522242"/>
              <a:ext cx="92199" cy="90447"/>
            </a:xfrm>
            <a:custGeom>
              <a:rect b="b" l="l" r="r" t="t"/>
              <a:pathLst>
                <a:path extrusionOk="0" h="1552" w="1582">
                  <a:moveTo>
                    <a:pt x="693" y="1"/>
                  </a:moveTo>
                  <a:cubicBezTo>
                    <a:pt x="395" y="1"/>
                    <a:pt x="1" y="917"/>
                    <a:pt x="1" y="917"/>
                  </a:cubicBezTo>
                  <a:cubicBezTo>
                    <a:pt x="1" y="917"/>
                    <a:pt x="59" y="1532"/>
                    <a:pt x="235" y="1532"/>
                  </a:cubicBezTo>
                  <a:cubicBezTo>
                    <a:pt x="311" y="1532"/>
                    <a:pt x="559" y="1552"/>
                    <a:pt x="820" y="1552"/>
                  </a:cubicBezTo>
                  <a:cubicBezTo>
                    <a:pt x="1187" y="1552"/>
                    <a:pt x="1581" y="1512"/>
                    <a:pt x="1560" y="1319"/>
                  </a:cubicBezTo>
                  <a:cubicBezTo>
                    <a:pt x="1543" y="1136"/>
                    <a:pt x="1319" y="1096"/>
                    <a:pt x="1123" y="1096"/>
                  </a:cubicBezTo>
                  <a:cubicBezTo>
                    <a:pt x="967" y="1096"/>
                    <a:pt x="828" y="1122"/>
                    <a:pt x="828" y="1122"/>
                  </a:cubicBezTo>
                  <a:cubicBezTo>
                    <a:pt x="828" y="1122"/>
                    <a:pt x="1450" y="909"/>
                    <a:pt x="1318" y="646"/>
                  </a:cubicBezTo>
                  <a:cubicBezTo>
                    <a:pt x="1282" y="567"/>
                    <a:pt x="1207" y="539"/>
                    <a:pt x="1119" y="539"/>
                  </a:cubicBezTo>
                  <a:cubicBezTo>
                    <a:pt x="906" y="539"/>
                    <a:pt x="615" y="704"/>
                    <a:pt x="615" y="704"/>
                  </a:cubicBezTo>
                  <a:cubicBezTo>
                    <a:pt x="615" y="704"/>
                    <a:pt x="1011" y="31"/>
                    <a:pt x="711" y="2"/>
                  </a:cubicBezTo>
                  <a:cubicBezTo>
                    <a:pt x="705" y="1"/>
                    <a:pt x="699" y="1"/>
                    <a:pt x="69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7" name="Google Shape;2237;p27"/>
            <p:cNvSpPr/>
            <p:nvPr/>
          </p:nvSpPr>
          <p:spPr>
            <a:xfrm>
              <a:off x="3894272" y="573061"/>
              <a:ext cx="52510" cy="24360"/>
            </a:xfrm>
            <a:custGeom>
              <a:rect b="b" l="l" r="r" t="t"/>
              <a:pathLst>
                <a:path extrusionOk="0" fill="none" h="418" w="901">
                  <a:moveTo>
                    <a:pt x="900" y="1"/>
                  </a:moveTo>
                  <a:lnTo>
                    <a:pt x="0" y="418"/>
                  </a:ln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8" name="Google Shape;2238;p27"/>
            <p:cNvSpPr/>
            <p:nvPr/>
          </p:nvSpPr>
          <p:spPr>
            <a:xfrm>
              <a:off x="3898526" y="553479"/>
              <a:ext cx="25235" cy="34559"/>
            </a:xfrm>
            <a:custGeom>
              <a:rect b="b" l="l" r="r" t="t"/>
              <a:pathLst>
                <a:path extrusionOk="0" fill="none" h="593" w="433">
                  <a:moveTo>
                    <a:pt x="432" y="0"/>
                  </a:moveTo>
                  <a:lnTo>
                    <a:pt x="0" y="593"/>
                  </a:ln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9" name="Google Shape;2239;p27"/>
            <p:cNvSpPr/>
            <p:nvPr/>
          </p:nvSpPr>
          <p:spPr>
            <a:xfrm>
              <a:off x="3909599" y="599519"/>
              <a:ext cx="36308" cy="2215"/>
            </a:xfrm>
            <a:custGeom>
              <a:rect b="b" l="l" r="r" t="t"/>
              <a:pathLst>
                <a:path extrusionOk="0" fill="none" h="38" w="623">
                  <a:moveTo>
                    <a:pt x="623" y="1"/>
                  </a:moveTo>
                  <a:lnTo>
                    <a:pt x="1" y="37"/>
                  </a:ln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0" name="Google Shape;2240;p27"/>
            <p:cNvSpPr/>
            <p:nvPr/>
          </p:nvSpPr>
          <p:spPr>
            <a:xfrm>
              <a:off x="3657362" y="648706"/>
              <a:ext cx="92316" cy="90855"/>
            </a:xfrm>
            <a:custGeom>
              <a:rect b="b" l="l" r="r" t="t"/>
              <a:pathLst>
                <a:path extrusionOk="0" h="1559" w="1584">
                  <a:moveTo>
                    <a:pt x="762" y="0"/>
                  </a:moveTo>
                  <a:cubicBezTo>
                    <a:pt x="396" y="0"/>
                    <a:pt x="0" y="40"/>
                    <a:pt x="17" y="233"/>
                  </a:cubicBezTo>
                  <a:cubicBezTo>
                    <a:pt x="38" y="416"/>
                    <a:pt x="264" y="456"/>
                    <a:pt x="460" y="456"/>
                  </a:cubicBezTo>
                  <a:cubicBezTo>
                    <a:pt x="618" y="456"/>
                    <a:pt x="757" y="430"/>
                    <a:pt x="757" y="430"/>
                  </a:cubicBezTo>
                  <a:lnTo>
                    <a:pt x="757" y="430"/>
                  </a:lnTo>
                  <a:cubicBezTo>
                    <a:pt x="757" y="430"/>
                    <a:pt x="135" y="642"/>
                    <a:pt x="259" y="913"/>
                  </a:cubicBezTo>
                  <a:cubicBezTo>
                    <a:pt x="297" y="989"/>
                    <a:pt x="371" y="1015"/>
                    <a:pt x="457" y="1015"/>
                  </a:cubicBezTo>
                  <a:cubicBezTo>
                    <a:pt x="674" y="1015"/>
                    <a:pt x="969" y="847"/>
                    <a:pt x="969" y="847"/>
                  </a:cubicBezTo>
                  <a:lnTo>
                    <a:pt x="969" y="847"/>
                  </a:lnTo>
                  <a:cubicBezTo>
                    <a:pt x="969" y="847"/>
                    <a:pt x="574" y="1521"/>
                    <a:pt x="874" y="1557"/>
                  </a:cubicBezTo>
                  <a:cubicBezTo>
                    <a:pt x="878" y="1558"/>
                    <a:pt x="883" y="1558"/>
                    <a:pt x="887" y="1558"/>
                  </a:cubicBezTo>
                  <a:cubicBezTo>
                    <a:pt x="1186" y="1558"/>
                    <a:pt x="1584" y="635"/>
                    <a:pt x="1584" y="635"/>
                  </a:cubicBezTo>
                  <a:cubicBezTo>
                    <a:pt x="1584" y="635"/>
                    <a:pt x="1525" y="20"/>
                    <a:pt x="1342" y="20"/>
                  </a:cubicBezTo>
                  <a:cubicBezTo>
                    <a:pt x="1269" y="20"/>
                    <a:pt x="1023" y="0"/>
                    <a:pt x="76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1" name="Google Shape;2241;p27"/>
            <p:cNvSpPr/>
            <p:nvPr/>
          </p:nvSpPr>
          <p:spPr>
            <a:xfrm>
              <a:off x="3703579" y="662227"/>
              <a:ext cx="52510" cy="23952"/>
            </a:xfrm>
            <a:custGeom>
              <a:rect b="b" l="l" r="r" t="t"/>
              <a:pathLst>
                <a:path extrusionOk="0" fill="none" h="411" w="901">
                  <a:moveTo>
                    <a:pt x="0" y="410"/>
                  </a:moveTo>
                  <a:lnTo>
                    <a:pt x="901" y="1"/>
                  </a:ln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2" name="Google Shape;2242;p27"/>
            <p:cNvSpPr/>
            <p:nvPr/>
          </p:nvSpPr>
          <p:spPr>
            <a:xfrm>
              <a:off x="3726599" y="671610"/>
              <a:ext cx="25235" cy="34617"/>
            </a:xfrm>
            <a:custGeom>
              <a:rect b="b" l="l" r="r" t="t"/>
              <a:pathLst>
                <a:path extrusionOk="0" fill="none" h="594" w="433">
                  <a:moveTo>
                    <a:pt x="0" y="593"/>
                  </a:moveTo>
                  <a:lnTo>
                    <a:pt x="432" y="1"/>
                  </a:ln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3" name="Google Shape;2243;p27"/>
            <p:cNvSpPr/>
            <p:nvPr/>
          </p:nvSpPr>
          <p:spPr>
            <a:xfrm>
              <a:off x="3704394" y="657973"/>
              <a:ext cx="36367" cy="2156"/>
            </a:xfrm>
            <a:custGeom>
              <a:rect b="b" l="l" r="r" t="t"/>
              <a:pathLst>
                <a:path extrusionOk="0" fill="none" h="37" w="624">
                  <a:moveTo>
                    <a:pt x="1" y="37"/>
                  </a:moveTo>
                  <a:lnTo>
                    <a:pt x="623" y="0"/>
                  </a:ln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4" name="Google Shape;2244;p27"/>
            <p:cNvSpPr/>
            <p:nvPr/>
          </p:nvSpPr>
          <p:spPr>
            <a:xfrm>
              <a:off x="3712962" y="533664"/>
              <a:ext cx="224436" cy="196628"/>
            </a:xfrm>
            <a:custGeom>
              <a:rect b="b" l="l" r="r" t="t"/>
              <a:pathLst>
                <a:path extrusionOk="0" h="3374" w="3851">
                  <a:moveTo>
                    <a:pt x="1929" y="0"/>
                  </a:moveTo>
                  <a:cubicBezTo>
                    <a:pt x="1681" y="0"/>
                    <a:pt x="1430" y="55"/>
                    <a:pt x="1193" y="172"/>
                  </a:cubicBezTo>
                  <a:cubicBezTo>
                    <a:pt x="352" y="574"/>
                    <a:pt x="0" y="1584"/>
                    <a:pt x="410" y="2426"/>
                  </a:cubicBezTo>
                  <a:cubicBezTo>
                    <a:pt x="704" y="3024"/>
                    <a:pt x="1305" y="3373"/>
                    <a:pt x="1929" y="3373"/>
                  </a:cubicBezTo>
                  <a:cubicBezTo>
                    <a:pt x="2177" y="3373"/>
                    <a:pt x="2428" y="3318"/>
                    <a:pt x="2665" y="3202"/>
                  </a:cubicBezTo>
                  <a:cubicBezTo>
                    <a:pt x="3499" y="2799"/>
                    <a:pt x="3850" y="1789"/>
                    <a:pt x="3448" y="948"/>
                  </a:cubicBezTo>
                  <a:cubicBezTo>
                    <a:pt x="3154" y="350"/>
                    <a:pt x="2553" y="0"/>
                    <a:pt x="192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5" name="Google Shape;2245;p27"/>
            <p:cNvSpPr/>
            <p:nvPr/>
          </p:nvSpPr>
          <p:spPr>
            <a:xfrm>
              <a:off x="3726191" y="625978"/>
              <a:ext cx="34152" cy="79840"/>
            </a:xfrm>
            <a:custGeom>
              <a:rect b="b" l="l" r="r" t="t"/>
              <a:pathLst>
                <a:path extrusionOk="0" fill="none" h="1370" w="586">
                  <a:moveTo>
                    <a:pt x="586" y="1369"/>
                  </a:moveTo>
                  <a:cubicBezTo>
                    <a:pt x="417" y="1223"/>
                    <a:pt x="286" y="1047"/>
                    <a:pt x="183" y="842"/>
                  </a:cubicBezTo>
                  <a:cubicBezTo>
                    <a:pt x="51" y="571"/>
                    <a:pt x="0" y="279"/>
                    <a:pt x="15" y="0"/>
                  </a:cubicBez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6" name="Google Shape;2246;p27"/>
            <p:cNvSpPr/>
            <p:nvPr/>
          </p:nvSpPr>
          <p:spPr>
            <a:xfrm>
              <a:off x="3887395" y="555985"/>
              <a:ext cx="36775" cy="78558"/>
            </a:xfrm>
            <a:custGeom>
              <a:rect b="b" l="l" r="r" t="t"/>
              <a:pathLst>
                <a:path extrusionOk="0" fill="none" h="1348" w="631">
                  <a:moveTo>
                    <a:pt x="1" y="1"/>
                  </a:moveTo>
                  <a:cubicBezTo>
                    <a:pt x="184" y="147"/>
                    <a:pt x="338" y="338"/>
                    <a:pt x="455" y="565"/>
                  </a:cubicBezTo>
                  <a:cubicBezTo>
                    <a:pt x="572" y="821"/>
                    <a:pt x="630" y="1084"/>
                    <a:pt x="623" y="1348"/>
                  </a:cubicBez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47" name="Google Shape;2247;p27"/>
          <p:cNvGrpSpPr/>
          <p:nvPr/>
        </p:nvGrpSpPr>
        <p:grpSpPr>
          <a:xfrm>
            <a:off x="8747867" y="3458494"/>
            <a:ext cx="446666" cy="401324"/>
            <a:chOff x="3730345" y="-82219"/>
            <a:chExt cx="446666" cy="401324"/>
          </a:xfrm>
        </p:grpSpPr>
        <p:sp>
          <p:nvSpPr>
            <p:cNvPr id="2248" name="Google Shape;2248;p27"/>
            <p:cNvSpPr/>
            <p:nvPr/>
          </p:nvSpPr>
          <p:spPr>
            <a:xfrm rot="53098">
              <a:off x="4045898" y="-81220"/>
              <a:ext cx="130193" cy="120224"/>
            </a:xfrm>
            <a:custGeom>
              <a:rect b="b" l="l" r="r" t="t"/>
              <a:pathLst>
                <a:path extrusionOk="0" h="2002" w="2168">
                  <a:moveTo>
                    <a:pt x="511" y="1"/>
                  </a:moveTo>
                  <a:cubicBezTo>
                    <a:pt x="498" y="1"/>
                    <a:pt x="484" y="2"/>
                    <a:pt x="469" y="6"/>
                  </a:cubicBezTo>
                  <a:cubicBezTo>
                    <a:pt x="103" y="86"/>
                    <a:pt x="1" y="1367"/>
                    <a:pt x="1" y="1367"/>
                  </a:cubicBezTo>
                  <a:cubicBezTo>
                    <a:pt x="1" y="1367"/>
                    <a:pt x="285" y="2002"/>
                    <a:pt x="495" y="2002"/>
                  </a:cubicBezTo>
                  <a:cubicBezTo>
                    <a:pt x="506" y="2002"/>
                    <a:pt x="517" y="2000"/>
                    <a:pt x="528" y="1996"/>
                  </a:cubicBezTo>
                  <a:cubicBezTo>
                    <a:pt x="740" y="1923"/>
                    <a:pt x="2167" y="1587"/>
                    <a:pt x="1999" y="1213"/>
                  </a:cubicBezTo>
                  <a:cubicBezTo>
                    <a:pt x="1949" y="1102"/>
                    <a:pt x="1845" y="1063"/>
                    <a:pt x="1724" y="1063"/>
                  </a:cubicBezTo>
                  <a:cubicBezTo>
                    <a:pt x="1441" y="1063"/>
                    <a:pt x="1062" y="1279"/>
                    <a:pt x="1062" y="1279"/>
                  </a:cubicBezTo>
                  <a:cubicBezTo>
                    <a:pt x="1062" y="1279"/>
                    <a:pt x="1706" y="781"/>
                    <a:pt x="1443" y="518"/>
                  </a:cubicBezTo>
                  <a:cubicBezTo>
                    <a:pt x="1398" y="472"/>
                    <a:pt x="1344" y="453"/>
                    <a:pt x="1286" y="453"/>
                  </a:cubicBezTo>
                  <a:cubicBezTo>
                    <a:pt x="1011" y="453"/>
                    <a:pt x="638" y="877"/>
                    <a:pt x="638" y="877"/>
                  </a:cubicBezTo>
                  <a:cubicBezTo>
                    <a:pt x="638" y="877"/>
                    <a:pt x="819" y="1"/>
                    <a:pt x="5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9" name="Google Shape;2249;p27"/>
            <p:cNvSpPr/>
            <p:nvPr/>
          </p:nvSpPr>
          <p:spPr>
            <a:xfrm rot="53098">
              <a:off x="4057500" y="-22931"/>
              <a:ext cx="41796" cy="40475"/>
            </a:xfrm>
            <a:custGeom>
              <a:rect b="b" l="l" r="r" t="t"/>
              <a:pathLst>
                <a:path extrusionOk="0" fill="none" h="674" w="696">
                  <a:moveTo>
                    <a:pt x="696" y="0"/>
                  </a:moveTo>
                  <a:lnTo>
                    <a:pt x="0" y="673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0" name="Google Shape;2250;p27"/>
            <p:cNvSpPr/>
            <p:nvPr/>
          </p:nvSpPr>
          <p:spPr>
            <a:xfrm rot="53098">
              <a:off x="4058509" y="-34134"/>
              <a:ext cx="12371" cy="40896"/>
            </a:xfrm>
            <a:custGeom>
              <a:rect b="b" l="l" r="r" t="t"/>
              <a:pathLst>
                <a:path extrusionOk="0" fill="none" h="681" w="206">
                  <a:moveTo>
                    <a:pt x="206" y="0"/>
                  </a:moveTo>
                  <a:lnTo>
                    <a:pt x="1" y="68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1" name="Google Shape;2251;p27"/>
            <p:cNvSpPr/>
            <p:nvPr/>
          </p:nvSpPr>
          <p:spPr>
            <a:xfrm rot="53098">
              <a:off x="4073110" y="2292"/>
              <a:ext cx="33929" cy="14112"/>
            </a:xfrm>
            <a:custGeom>
              <a:rect b="b" l="l" r="r" t="t"/>
              <a:pathLst>
                <a:path extrusionOk="0" fill="none" h="235" w="565">
                  <a:moveTo>
                    <a:pt x="564" y="0"/>
                  </a:moveTo>
                  <a:lnTo>
                    <a:pt x="1" y="234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2" name="Google Shape;2252;p27"/>
            <p:cNvSpPr/>
            <p:nvPr/>
          </p:nvSpPr>
          <p:spPr>
            <a:xfrm rot="53098">
              <a:off x="3731265" y="197943"/>
              <a:ext cx="130133" cy="120164"/>
            </a:xfrm>
            <a:custGeom>
              <a:rect b="b" l="l" r="r" t="t"/>
              <a:pathLst>
                <a:path extrusionOk="0" h="2001" w="2167">
                  <a:moveTo>
                    <a:pt x="1669" y="1"/>
                  </a:moveTo>
                  <a:cubicBezTo>
                    <a:pt x="1659" y="1"/>
                    <a:pt x="1649" y="2"/>
                    <a:pt x="1640" y="5"/>
                  </a:cubicBezTo>
                  <a:cubicBezTo>
                    <a:pt x="1427" y="78"/>
                    <a:pt x="0" y="415"/>
                    <a:pt x="169" y="788"/>
                  </a:cubicBezTo>
                  <a:cubicBezTo>
                    <a:pt x="219" y="897"/>
                    <a:pt x="322" y="935"/>
                    <a:pt x="442" y="935"/>
                  </a:cubicBezTo>
                  <a:cubicBezTo>
                    <a:pt x="726" y="935"/>
                    <a:pt x="1105" y="722"/>
                    <a:pt x="1105" y="722"/>
                  </a:cubicBezTo>
                  <a:lnTo>
                    <a:pt x="1105" y="722"/>
                  </a:lnTo>
                  <a:cubicBezTo>
                    <a:pt x="1105" y="722"/>
                    <a:pt x="461" y="1220"/>
                    <a:pt x="725" y="1483"/>
                  </a:cubicBezTo>
                  <a:cubicBezTo>
                    <a:pt x="770" y="1530"/>
                    <a:pt x="823" y="1549"/>
                    <a:pt x="881" y="1549"/>
                  </a:cubicBezTo>
                  <a:cubicBezTo>
                    <a:pt x="1156" y="1549"/>
                    <a:pt x="1530" y="1125"/>
                    <a:pt x="1530" y="1125"/>
                  </a:cubicBezTo>
                  <a:lnTo>
                    <a:pt x="1530" y="1125"/>
                  </a:lnTo>
                  <a:cubicBezTo>
                    <a:pt x="1530" y="1125"/>
                    <a:pt x="1348" y="2001"/>
                    <a:pt x="1656" y="2001"/>
                  </a:cubicBezTo>
                  <a:cubicBezTo>
                    <a:pt x="1670" y="2001"/>
                    <a:pt x="1683" y="1999"/>
                    <a:pt x="1698" y="1996"/>
                  </a:cubicBezTo>
                  <a:cubicBezTo>
                    <a:pt x="2064" y="1915"/>
                    <a:pt x="2167" y="634"/>
                    <a:pt x="2167" y="634"/>
                  </a:cubicBezTo>
                  <a:cubicBezTo>
                    <a:pt x="2167" y="634"/>
                    <a:pt x="1880" y="1"/>
                    <a:pt x="166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3" name="Google Shape;2253;p27"/>
            <p:cNvSpPr/>
            <p:nvPr/>
          </p:nvSpPr>
          <p:spPr>
            <a:xfrm rot="53098">
              <a:off x="3811181" y="211516"/>
              <a:ext cx="40956" cy="40896"/>
            </a:xfrm>
            <a:custGeom>
              <a:rect b="b" l="l" r="r" t="t"/>
              <a:pathLst>
                <a:path extrusionOk="0" fill="none" h="681" w="682">
                  <a:moveTo>
                    <a:pt x="1" y="681"/>
                  </a:moveTo>
                  <a:lnTo>
                    <a:pt x="682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4" name="Google Shape;2254;p27"/>
            <p:cNvSpPr/>
            <p:nvPr/>
          </p:nvSpPr>
          <p:spPr>
            <a:xfrm rot="53098">
              <a:off x="3839605" y="221817"/>
              <a:ext cx="11530" cy="41376"/>
            </a:xfrm>
            <a:custGeom>
              <a:rect b="b" l="l" r="r" t="t"/>
              <a:pathLst>
                <a:path extrusionOk="0" fill="none" h="689" w="192">
                  <a:moveTo>
                    <a:pt x="1" y="689"/>
                  </a:moveTo>
                  <a:lnTo>
                    <a:pt x="191" y="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5" name="Google Shape;2255;p27"/>
            <p:cNvSpPr/>
            <p:nvPr/>
          </p:nvSpPr>
          <p:spPr>
            <a:xfrm rot="53098">
              <a:off x="3803018" y="212652"/>
              <a:ext cx="33509" cy="14533"/>
            </a:xfrm>
            <a:custGeom>
              <a:rect b="b" l="l" r="r" t="t"/>
              <a:pathLst>
                <a:path extrusionOk="0" fill="none" h="242" w="558">
                  <a:moveTo>
                    <a:pt x="1" y="242"/>
                  </a:moveTo>
                  <a:lnTo>
                    <a:pt x="557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6" name="Google Shape;2256;p27"/>
            <p:cNvSpPr/>
            <p:nvPr/>
          </p:nvSpPr>
          <p:spPr>
            <a:xfrm rot="53098">
              <a:off x="3816500" y="-12155"/>
              <a:ext cx="276120" cy="259726"/>
            </a:xfrm>
            <a:custGeom>
              <a:rect b="b" l="l" r="r" t="t"/>
              <a:pathLst>
                <a:path extrusionOk="0" h="4325" w="4598">
                  <a:moveTo>
                    <a:pt x="3243" y="0"/>
                  </a:moveTo>
                  <a:cubicBezTo>
                    <a:pt x="2932" y="0"/>
                    <a:pt x="2622" y="117"/>
                    <a:pt x="2387" y="353"/>
                  </a:cubicBezTo>
                  <a:lnTo>
                    <a:pt x="491" y="2226"/>
                  </a:lnTo>
                  <a:cubicBezTo>
                    <a:pt x="8" y="2702"/>
                    <a:pt x="1" y="3478"/>
                    <a:pt x="476" y="3961"/>
                  </a:cubicBezTo>
                  <a:cubicBezTo>
                    <a:pt x="715" y="4204"/>
                    <a:pt x="1029" y="4324"/>
                    <a:pt x="1345" y="4324"/>
                  </a:cubicBezTo>
                  <a:cubicBezTo>
                    <a:pt x="1657" y="4324"/>
                    <a:pt x="1970" y="4205"/>
                    <a:pt x="2211" y="3968"/>
                  </a:cubicBezTo>
                  <a:lnTo>
                    <a:pt x="4107" y="2102"/>
                  </a:lnTo>
                  <a:cubicBezTo>
                    <a:pt x="4590" y="1626"/>
                    <a:pt x="4597" y="850"/>
                    <a:pt x="4121" y="367"/>
                  </a:cubicBezTo>
                  <a:cubicBezTo>
                    <a:pt x="3881" y="123"/>
                    <a:pt x="3562" y="0"/>
                    <a:pt x="32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7" name="Google Shape;2257;p27"/>
            <p:cNvSpPr/>
            <p:nvPr/>
          </p:nvSpPr>
          <p:spPr>
            <a:xfrm rot="53098">
              <a:off x="3870703" y="153807"/>
              <a:ext cx="78308" cy="78308"/>
            </a:xfrm>
            <a:custGeom>
              <a:rect b="b" l="l" r="r" t="t"/>
              <a:pathLst>
                <a:path extrusionOk="0" fill="none" h="1304" w="1304">
                  <a:moveTo>
                    <a:pt x="1069" y="1076"/>
                  </a:moveTo>
                  <a:cubicBezTo>
                    <a:pt x="835" y="1303"/>
                    <a:pt x="462" y="1303"/>
                    <a:pt x="235" y="1069"/>
                  </a:cubicBezTo>
                  <a:cubicBezTo>
                    <a:pt x="1" y="835"/>
                    <a:pt x="8" y="462"/>
                    <a:pt x="235" y="235"/>
                  </a:cubicBezTo>
                  <a:cubicBezTo>
                    <a:pt x="469" y="0"/>
                    <a:pt x="843" y="8"/>
                    <a:pt x="1077" y="235"/>
                  </a:cubicBezTo>
                  <a:cubicBezTo>
                    <a:pt x="1304" y="469"/>
                    <a:pt x="1304" y="842"/>
                    <a:pt x="1069" y="1076"/>
                  </a:cubicBezTo>
                  <a:close/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8" name="Google Shape;2258;p27"/>
            <p:cNvSpPr/>
            <p:nvPr/>
          </p:nvSpPr>
          <p:spPr>
            <a:xfrm rot="53098">
              <a:off x="3879526" y="41335"/>
              <a:ext cx="70862" cy="70381"/>
            </a:xfrm>
            <a:custGeom>
              <a:rect b="b" l="l" r="r" t="t"/>
              <a:pathLst>
                <a:path extrusionOk="0" fill="none" h="1172" w="1180">
                  <a:moveTo>
                    <a:pt x="1" y="784"/>
                  </a:moveTo>
                  <a:cubicBezTo>
                    <a:pt x="30" y="842"/>
                    <a:pt x="59" y="894"/>
                    <a:pt x="111" y="938"/>
                  </a:cubicBezTo>
                  <a:cubicBezTo>
                    <a:pt x="338" y="1172"/>
                    <a:pt x="711" y="1172"/>
                    <a:pt x="945" y="945"/>
                  </a:cubicBezTo>
                  <a:cubicBezTo>
                    <a:pt x="1179" y="718"/>
                    <a:pt x="1179" y="337"/>
                    <a:pt x="952" y="110"/>
                  </a:cubicBezTo>
                  <a:cubicBezTo>
                    <a:pt x="901" y="59"/>
                    <a:pt x="850" y="23"/>
                    <a:pt x="791" y="1"/>
                  </a:cubicBez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9" name="Google Shape;2259;p27"/>
            <p:cNvSpPr/>
            <p:nvPr/>
          </p:nvSpPr>
          <p:spPr>
            <a:xfrm rot="53098">
              <a:off x="4008080" y="-10818"/>
              <a:ext cx="60292" cy="38734"/>
            </a:xfrm>
            <a:custGeom>
              <a:rect b="b" l="l" r="r" t="t"/>
              <a:pathLst>
                <a:path extrusionOk="0" fill="none" h="645" w="1004">
                  <a:moveTo>
                    <a:pt x="1" y="0"/>
                  </a:moveTo>
                  <a:cubicBezTo>
                    <a:pt x="1" y="147"/>
                    <a:pt x="59" y="293"/>
                    <a:pt x="169" y="410"/>
                  </a:cubicBezTo>
                  <a:cubicBezTo>
                    <a:pt x="396" y="644"/>
                    <a:pt x="769" y="644"/>
                    <a:pt x="1003" y="418"/>
                  </a:cubicBez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0" name="Google Shape;2260;p27"/>
            <p:cNvSpPr/>
            <p:nvPr/>
          </p:nvSpPr>
          <p:spPr>
            <a:xfrm rot="53098">
              <a:off x="3998115" y="76574"/>
              <a:ext cx="73023" cy="73504"/>
            </a:xfrm>
            <a:custGeom>
              <a:rect b="b" l="l" r="r" t="t"/>
              <a:pathLst>
                <a:path extrusionOk="0" fill="none" h="1224" w="1216">
                  <a:moveTo>
                    <a:pt x="1216" y="484"/>
                  </a:moveTo>
                  <a:cubicBezTo>
                    <a:pt x="1186" y="396"/>
                    <a:pt x="1142" y="308"/>
                    <a:pt x="1069" y="235"/>
                  </a:cubicBezTo>
                  <a:cubicBezTo>
                    <a:pt x="842" y="1"/>
                    <a:pt x="469" y="1"/>
                    <a:pt x="235" y="228"/>
                  </a:cubicBezTo>
                  <a:cubicBezTo>
                    <a:pt x="0" y="455"/>
                    <a:pt x="0" y="835"/>
                    <a:pt x="227" y="1062"/>
                  </a:cubicBezTo>
                  <a:cubicBezTo>
                    <a:pt x="308" y="1143"/>
                    <a:pt x="403" y="1194"/>
                    <a:pt x="498" y="1223"/>
                  </a:cubicBez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1" name="Google Shape;2261;p27"/>
            <p:cNvSpPr/>
            <p:nvPr/>
          </p:nvSpPr>
          <p:spPr>
            <a:xfrm rot="53098">
              <a:off x="3822950" y="180214"/>
              <a:ext cx="62454" cy="65097"/>
            </a:xfrm>
            <a:custGeom>
              <a:rect b="b" l="l" r="r" t="t"/>
              <a:pathLst>
                <a:path extrusionOk="0" fill="none" h="1084" w="1040">
                  <a:moveTo>
                    <a:pt x="1040" y="1084"/>
                  </a:moveTo>
                  <a:cubicBezTo>
                    <a:pt x="783" y="1047"/>
                    <a:pt x="542" y="930"/>
                    <a:pt x="344" y="732"/>
                  </a:cubicBezTo>
                  <a:lnTo>
                    <a:pt x="344" y="732"/>
                  </a:lnTo>
                  <a:cubicBezTo>
                    <a:pt x="139" y="527"/>
                    <a:pt x="30" y="264"/>
                    <a:pt x="0" y="0"/>
                  </a:cubicBez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2" name="Google Shape;2262;p27"/>
            <p:cNvSpPr/>
            <p:nvPr/>
          </p:nvSpPr>
          <p:spPr>
            <a:xfrm rot="53098">
              <a:off x="4022865" y="-10152"/>
              <a:ext cx="62454" cy="59392"/>
            </a:xfrm>
            <a:custGeom>
              <a:rect b="b" l="l" r="r" t="t"/>
              <a:pathLst>
                <a:path extrusionOk="0" fill="none" h="989" w="1040">
                  <a:moveTo>
                    <a:pt x="0" y="1"/>
                  </a:moveTo>
                  <a:cubicBezTo>
                    <a:pt x="257" y="37"/>
                    <a:pt x="505" y="154"/>
                    <a:pt x="703" y="359"/>
                  </a:cubicBezTo>
                  <a:lnTo>
                    <a:pt x="703" y="359"/>
                  </a:lnTo>
                  <a:cubicBezTo>
                    <a:pt x="886" y="535"/>
                    <a:pt x="996" y="762"/>
                    <a:pt x="1040" y="989"/>
                  </a:cubicBez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63" name="Google Shape;2263;p27"/>
          <p:cNvGrpSpPr/>
          <p:nvPr/>
        </p:nvGrpSpPr>
        <p:grpSpPr>
          <a:xfrm rot="6234587">
            <a:off x="183115" y="1943969"/>
            <a:ext cx="446677" cy="401334"/>
            <a:chOff x="4880520" y="4627406"/>
            <a:chExt cx="446666" cy="401324"/>
          </a:xfrm>
        </p:grpSpPr>
        <p:sp>
          <p:nvSpPr>
            <p:cNvPr id="2264" name="Google Shape;2264;p27"/>
            <p:cNvSpPr/>
            <p:nvPr/>
          </p:nvSpPr>
          <p:spPr>
            <a:xfrm rot="53098">
              <a:off x="5196073" y="4628405"/>
              <a:ext cx="130193" cy="120224"/>
            </a:xfrm>
            <a:custGeom>
              <a:rect b="b" l="l" r="r" t="t"/>
              <a:pathLst>
                <a:path extrusionOk="0" h="2002" w="2168">
                  <a:moveTo>
                    <a:pt x="511" y="1"/>
                  </a:moveTo>
                  <a:cubicBezTo>
                    <a:pt x="498" y="1"/>
                    <a:pt x="484" y="2"/>
                    <a:pt x="469" y="6"/>
                  </a:cubicBezTo>
                  <a:cubicBezTo>
                    <a:pt x="103" y="86"/>
                    <a:pt x="1" y="1367"/>
                    <a:pt x="1" y="1367"/>
                  </a:cubicBezTo>
                  <a:cubicBezTo>
                    <a:pt x="1" y="1367"/>
                    <a:pt x="285" y="2002"/>
                    <a:pt x="495" y="2002"/>
                  </a:cubicBezTo>
                  <a:cubicBezTo>
                    <a:pt x="506" y="2002"/>
                    <a:pt x="517" y="2000"/>
                    <a:pt x="528" y="1996"/>
                  </a:cubicBezTo>
                  <a:cubicBezTo>
                    <a:pt x="740" y="1923"/>
                    <a:pt x="2167" y="1587"/>
                    <a:pt x="1999" y="1213"/>
                  </a:cubicBezTo>
                  <a:cubicBezTo>
                    <a:pt x="1949" y="1102"/>
                    <a:pt x="1845" y="1063"/>
                    <a:pt x="1724" y="1063"/>
                  </a:cubicBezTo>
                  <a:cubicBezTo>
                    <a:pt x="1441" y="1063"/>
                    <a:pt x="1062" y="1279"/>
                    <a:pt x="1062" y="1279"/>
                  </a:cubicBezTo>
                  <a:cubicBezTo>
                    <a:pt x="1062" y="1279"/>
                    <a:pt x="1706" y="781"/>
                    <a:pt x="1443" y="518"/>
                  </a:cubicBezTo>
                  <a:cubicBezTo>
                    <a:pt x="1398" y="472"/>
                    <a:pt x="1344" y="453"/>
                    <a:pt x="1286" y="453"/>
                  </a:cubicBezTo>
                  <a:cubicBezTo>
                    <a:pt x="1011" y="453"/>
                    <a:pt x="638" y="877"/>
                    <a:pt x="638" y="877"/>
                  </a:cubicBezTo>
                  <a:cubicBezTo>
                    <a:pt x="638" y="877"/>
                    <a:pt x="819" y="1"/>
                    <a:pt x="5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5" name="Google Shape;2265;p27"/>
            <p:cNvSpPr/>
            <p:nvPr/>
          </p:nvSpPr>
          <p:spPr>
            <a:xfrm rot="53098">
              <a:off x="5207675" y="4686694"/>
              <a:ext cx="41796" cy="40475"/>
            </a:xfrm>
            <a:custGeom>
              <a:rect b="b" l="l" r="r" t="t"/>
              <a:pathLst>
                <a:path extrusionOk="0" fill="none" h="674" w="696">
                  <a:moveTo>
                    <a:pt x="696" y="0"/>
                  </a:moveTo>
                  <a:lnTo>
                    <a:pt x="0" y="673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6" name="Google Shape;2266;p27"/>
            <p:cNvSpPr/>
            <p:nvPr/>
          </p:nvSpPr>
          <p:spPr>
            <a:xfrm rot="53098">
              <a:off x="5208684" y="4675491"/>
              <a:ext cx="12371" cy="40896"/>
            </a:xfrm>
            <a:custGeom>
              <a:rect b="b" l="l" r="r" t="t"/>
              <a:pathLst>
                <a:path extrusionOk="0" fill="none" h="681" w="206">
                  <a:moveTo>
                    <a:pt x="206" y="0"/>
                  </a:moveTo>
                  <a:lnTo>
                    <a:pt x="1" y="68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7" name="Google Shape;2267;p27"/>
            <p:cNvSpPr/>
            <p:nvPr/>
          </p:nvSpPr>
          <p:spPr>
            <a:xfrm rot="53098">
              <a:off x="5223285" y="4711917"/>
              <a:ext cx="33929" cy="14112"/>
            </a:xfrm>
            <a:custGeom>
              <a:rect b="b" l="l" r="r" t="t"/>
              <a:pathLst>
                <a:path extrusionOk="0" fill="none" h="235" w="565">
                  <a:moveTo>
                    <a:pt x="564" y="0"/>
                  </a:moveTo>
                  <a:lnTo>
                    <a:pt x="1" y="234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8" name="Google Shape;2268;p27"/>
            <p:cNvSpPr/>
            <p:nvPr/>
          </p:nvSpPr>
          <p:spPr>
            <a:xfrm rot="53098">
              <a:off x="4881440" y="4907568"/>
              <a:ext cx="130133" cy="120164"/>
            </a:xfrm>
            <a:custGeom>
              <a:rect b="b" l="l" r="r" t="t"/>
              <a:pathLst>
                <a:path extrusionOk="0" h="2001" w="2167">
                  <a:moveTo>
                    <a:pt x="1669" y="1"/>
                  </a:moveTo>
                  <a:cubicBezTo>
                    <a:pt x="1659" y="1"/>
                    <a:pt x="1649" y="2"/>
                    <a:pt x="1640" y="5"/>
                  </a:cubicBezTo>
                  <a:cubicBezTo>
                    <a:pt x="1427" y="78"/>
                    <a:pt x="0" y="415"/>
                    <a:pt x="169" y="788"/>
                  </a:cubicBezTo>
                  <a:cubicBezTo>
                    <a:pt x="219" y="897"/>
                    <a:pt x="322" y="935"/>
                    <a:pt x="442" y="935"/>
                  </a:cubicBezTo>
                  <a:cubicBezTo>
                    <a:pt x="726" y="935"/>
                    <a:pt x="1105" y="722"/>
                    <a:pt x="1105" y="722"/>
                  </a:cubicBezTo>
                  <a:lnTo>
                    <a:pt x="1105" y="722"/>
                  </a:lnTo>
                  <a:cubicBezTo>
                    <a:pt x="1105" y="722"/>
                    <a:pt x="461" y="1220"/>
                    <a:pt x="725" y="1483"/>
                  </a:cubicBezTo>
                  <a:cubicBezTo>
                    <a:pt x="770" y="1530"/>
                    <a:pt x="823" y="1549"/>
                    <a:pt x="881" y="1549"/>
                  </a:cubicBezTo>
                  <a:cubicBezTo>
                    <a:pt x="1156" y="1549"/>
                    <a:pt x="1530" y="1125"/>
                    <a:pt x="1530" y="1125"/>
                  </a:cubicBezTo>
                  <a:lnTo>
                    <a:pt x="1530" y="1125"/>
                  </a:lnTo>
                  <a:cubicBezTo>
                    <a:pt x="1530" y="1125"/>
                    <a:pt x="1348" y="2001"/>
                    <a:pt x="1656" y="2001"/>
                  </a:cubicBezTo>
                  <a:cubicBezTo>
                    <a:pt x="1670" y="2001"/>
                    <a:pt x="1683" y="1999"/>
                    <a:pt x="1698" y="1996"/>
                  </a:cubicBezTo>
                  <a:cubicBezTo>
                    <a:pt x="2064" y="1915"/>
                    <a:pt x="2167" y="634"/>
                    <a:pt x="2167" y="634"/>
                  </a:cubicBezTo>
                  <a:cubicBezTo>
                    <a:pt x="2167" y="634"/>
                    <a:pt x="1880" y="1"/>
                    <a:pt x="166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9" name="Google Shape;2269;p27"/>
            <p:cNvSpPr/>
            <p:nvPr/>
          </p:nvSpPr>
          <p:spPr>
            <a:xfrm rot="53098">
              <a:off x="4961356" y="4921141"/>
              <a:ext cx="40956" cy="40896"/>
            </a:xfrm>
            <a:custGeom>
              <a:rect b="b" l="l" r="r" t="t"/>
              <a:pathLst>
                <a:path extrusionOk="0" fill="none" h="681" w="682">
                  <a:moveTo>
                    <a:pt x="1" y="681"/>
                  </a:moveTo>
                  <a:lnTo>
                    <a:pt x="682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0" name="Google Shape;2270;p27"/>
            <p:cNvSpPr/>
            <p:nvPr/>
          </p:nvSpPr>
          <p:spPr>
            <a:xfrm rot="53098">
              <a:off x="4989780" y="4931442"/>
              <a:ext cx="11530" cy="41376"/>
            </a:xfrm>
            <a:custGeom>
              <a:rect b="b" l="l" r="r" t="t"/>
              <a:pathLst>
                <a:path extrusionOk="0" fill="none" h="689" w="192">
                  <a:moveTo>
                    <a:pt x="1" y="689"/>
                  </a:moveTo>
                  <a:lnTo>
                    <a:pt x="191" y="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1" name="Google Shape;2271;p27"/>
            <p:cNvSpPr/>
            <p:nvPr/>
          </p:nvSpPr>
          <p:spPr>
            <a:xfrm rot="53098">
              <a:off x="4953193" y="4922277"/>
              <a:ext cx="33509" cy="14533"/>
            </a:xfrm>
            <a:custGeom>
              <a:rect b="b" l="l" r="r" t="t"/>
              <a:pathLst>
                <a:path extrusionOk="0" fill="none" h="242" w="558">
                  <a:moveTo>
                    <a:pt x="1" y="242"/>
                  </a:moveTo>
                  <a:lnTo>
                    <a:pt x="557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2" name="Google Shape;2272;p27"/>
            <p:cNvSpPr/>
            <p:nvPr/>
          </p:nvSpPr>
          <p:spPr>
            <a:xfrm rot="53098">
              <a:off x="4966675" y="4697470"/>
              <a:ext cx="276120" cy="259726"/>
            </a:xfrm>
            <a:custGeom>
              <a:rect b="b" l="l" r="r" t="t"/>
              <a:pathLst>
                <a:path extrusionOk="0" h="4325" w="4598">
                  <a:moveTo>
                    <a:pt x="3243" y="0"/>
                  </a:moveTo>
                  <a:cubicBezTo>
                    <a:pt x="2932" y="0"/>
                    <a:pt x="2622" y="117"/>
                    <a:pt x="2387" y="353"/>
                  </a:cubicBezTo>
                  <a:lnTo>
                    <a:pt x="491" y="2226"/>
                  </a:lnTo>
                  <a:cubicBezTo>
                    <a:pt x="8" y="2702"/>
                    <a:pt x="1" y="3478"/>
                    <a:pt x="476" y="3961"/>
                  </a:cubicBezTo>
                  <a:cubicBezTo>
                    <a:pt x="715" y="4204"/>
                    <a:pt x="1029" y="4324"/>
                    <a:pt x="1345" y="4324"/>
                  </a:cubicBezTo>
                  <a:cubicBezTo>
                    <a:pt x="1657" y="4324"/>
                    <a:pt x="1970" y="4205"/>
                    <a:pt x="2211" y="3968"/>
                  </a:cubicBezTo>
                  <a:lnTo>
                    <a:pt x="4107" y="2102"/>
                  </a:lnTo>
                  <a:cubicBezTo>
                    <a:pt x="4590" y="1626"/>
                    <a:pt x="4597" y="850"/>
                    <a:pt x="4121" y="367"/>
                  </a:cubicBezTo>
                  <a:cubicBezTo>
                    <a:pt x="3881" y="123"/>
                    <a:pt x="3562" y="0"/>
                    <a:pt x="32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3" name="Google Shape;2273;p27"/>
            <p:cNvSpPr/>
            <p:nvPr/>
          </p:nvSpPr>
          <p:spPr>
            <a:xfrm rot="53098">
              <a:off x="5020878" y="4863432"/>
              <a:ext cx="78308" cy="78308"/>
            </a:xfrm>
            <a:custGeom>
              <a:rect b="b" l="l" r="r" t="t"/>
              <a:pathLst>
                <a:path extrusionOk="0" fill="none" h="1304" w="1304">
                  <a:moveTo>
                    <a:pt x="1069" y="1076"/>
                  </a:moveTo>
                  <a:cubicBezTo>
                    <a:pt x="835" y="1303"/>
                    <a:pt x="462" y="1303"/>
                    <a:pt x="235" y="1069"/>
                  </a:cubicBezTo>
                  <a:cubicBezTo>
                    <a:pt x="1" y="835"/>
                    <a:pt x="8" y="462"/>
                    <a:pt x="235" y="235"/>
                  </a:cubicBezTo>
                  <a:cubicBezTo>
                    <a:pt x="469" y="0"/>
                    <a:pt x="843" y="8"/>
                    <a:pt x="1077" y="235"/>
                  </a:cubicBezTo>
                  <a:cubicBezTo>
                    <a:pt x="1304" y="469"/>
                    <a:pt x="1304" y="842"/>
                    <a:pt x="1069" y="1076"/>
                  </a:cubicBezTo>
                  <a:close/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4" name="Google Shape;2274;p27"/>
            <p:cNvSpPr/>
            <p:nvPr/>
          </p:nvSpPr>
          <p:spPr>
            <a:xfrm rot="53098">
              <a:off x="5029701" y="4750960"/>
              <a:ext cx="70862" cy="70381"/>
            </a:xfrm>
            <a:custGeom>
              <a:rect b="b" l="l" r="r" t="t"/>
              <a:pathLst>
                <a:path extrusionOk="0" fill="none" h="1172" w="1180">
                  <a:moveTo>
                    <a:pt x="1" y="784"/>
                  </a:moveTo>
                  <a:cubicBezTo>
                    <a:pt x="30" y="842"/>
                    <a:pt x="59" y="894"/>
                    <a:pt x="111" y="938"/>
                  </a:cubicBezTo>
                  <a:cubicBezTo>
                    <a:pt x="338" y="1172"/>
                    <a:pt x="711" y="1172"/>
                    <a:pt x="945" y="945"/>
                  </a:cubicBezTo>
                  <a:cubicBezTo>
                    <a:pt x="1179" y="718"/>
                    <a:pt x="1179" y="337"/>
                    <a:pt x="952" y="110"/>
                  </a:cubicBezTo>
                  <a:cubicBezTo>
                    <a:pt x="901" y="59"/>
                    <a:pt x="850" y="23"/>
                    <a:pt x="791" y="1"/>
                  </a:cubicBez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5" name="Google Shape;2275;p27"/>
            <p:cNvSpPr/>
            <p:nvPr/>
          </p:nvSpPr>
          <p:spPr>
            <a:xfrm rot="53098">
              <a:off x="5158255" y="4698807"/>
              <a:ext cx="60292" cy="38734"/>
            </a:xfrm>
            <a:custGeom>
              <a:rect b="b" l="l" r="r" t="t"/>
              <a:pathLst>
                <a:path extrusionOk="0" fill="none" h="645" w="1004">
                  <a:moveTo>
                    <a:pt x="1" y="0"/>
                  </a:moveTo>
                  <a:cubicBezTo>
                    <a:pt x="1" y="147"/>
                    <a:pt x="59" y="293"/>
                    <a:pt x="169" y="410"/>
                  </a:cubicBezTo>
                  <a:cubicBezTo>
                    <a:pt x="396" y="644"/>
                    <a:pt x="769" y="644"/>
                    <a:pt x="1003" y="418"/>
                  </a:cubicBez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6" name="Google Shape;2276;p27"/>
            <p:cNvSpPr/>
            <p:nvPr/>
          </p:nvSpPr>
          <p:spPr>
            <a:xfrm rot="53098">
              <a:off x="5148290" y="4786199"/>
              <a:ext cx="73023" cy="73504"/>
            </a:xfrm>
            <a:custGeom>
              <a:rect b="b" l="l" r="r" t="t"/>
              <a:pathLst>
                <a:path extrusionOk="0" fill="none" h="1224" w="1216">
                  <a:moveTo>
                    <a:pt x="1216" y="484"/>
                  </a:moveTo>
                  <a:cubicBezTo>
                    <a:pt x="1186" y="396"/>
                    <a:pt x="1142" y="308"/>
                    <a:pt x="1069" y="235"/>
                  </a:cubicBezTo>
                  <a:cubicBezTo>
                    <a:pt x="842" y="1"/>
                    <a:pt x="469" y="1"/>
                    <a:pt x="235" y="228"/>
                  </a:cubicBezTo>
                  <a:cubicBezTo>
                    <a:pt x="0" y="455"/>
                    <a:pt x="0" y="835"/>
                    <a:pt x="227" y="1062"/>
                  </a:cubicBezTo>
                  <a:cubicBezTo>
                    <a:pt x="308" y="1143"/>
                    <a:pt x="403" y="1194"/>
                    <a:pt x="498" y="1223"/>
                  </a:cubicBez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7" name="Google Shape;2277;p27"/>
            <p:cNvSpPr/>
            <p:nvPr/>
          </p:nvSpPr>
          <p:spPr>
            <a:xfrm rot="53098">
              <a:off x="4973125" y="4889839"/>
              <a:ext cx="62454" cy="65097"/>
            </a:xfrm>
            <a:custGeom>
              <a:rect b="b" l="l" r="r" t="t"/>
              <a:pathLst>
                <a:path extrusionOk="0" fill="none" h="1084" w="1040">
                  <a:moveTo>
                    <a:pt x="1040" y="1084"/>
                  </a:moveTo>
                  <a:cubicBezTo>
                    <a:pt x="783" y="1047"/>
                    <a:pt x="542" y="930"/>
                    <a:pt x="344" y="732"/>
                  </a:cubicBezTo>
                  <a:lnTo>
                    <a:pt x="344" y="732"/>
                  </a:lnTo>
                  <a:cubicBezTo>
                    <a:pt x="139" y="527"/>
                    <a:pt x="30" y="264"/>
                    <a:pt x="0" y="0"/>
                  </a:cubicBez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8" name="Google Shape;2278;p27"/>
            <p:cNvSpPr/>
            <p:nvPr/>
          </p:nvSpPr>
          <p:spPr>
            <a:xfrm rot="53098">
              <a:off x="5173040" y="4699473"/>
              <a:ext cx="62454" cy="59392"/>
            </a:xfrm>
            <a:custGeom>
              <a:rect b="b" l="l" r="r" t="t"/>
              <a:pathLst>
                <a:path extrusionOk="0" fill="none" h="989" w="1040">
                  <a:moveTo>
                    <a:pt x="0" y="1"/>
                  </a:moveTo>
                  <a:cubicBezTo>
                    <a:pt x="257" y="37"/>
                    <a:pt x="505" y="154"/>
                    <a:pt x="703" y="359"/>
                  </a:cubicBezTo>
                  <a:lnTo>
                    <a:pt x="703" y="359"/>
                  </a:lnTo>
                  <a:cubicBezTo>
                    <a:pt x="886" y="535"/>
                    <a:pt x="996" y="762"/>
                    <a:pt x="1040" y="989"/>
                  </a:cubicBez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79" name="Google Shape;2279;p27"/>
          <p:cNvGrpSpPr/>
          <p:nvPr/>
        </p:nvGrpSpPr>
        <p:grpSpPr>
          <a:xfrm rot="9258825">
            <a:off x="8494687" y="1253778"/>
            <a:ext cx="440539" cy="404203"/>
            <a:chOff x="4469746" y="4636407"/>
            <a:chExt cx="440481" cy="404150"/>
          </a:xfrm>
        </p:grpSpPr>
        <p:sp>
          <p:nvSpPr>
            <p:cNvPr id="2280" name="Google Shape;2280;p27"/>
            <p:cNvSpPr/>
            <p:nvPr/>
          </p:nvSpPr>
          <p:spPr>
            <a:xfrm>
              <a:off x="4780033" y="4636407"/>
              <a:ext cx="130194" cy="120225"/>
            </a:xfrm>
            <a:custGeom>
              <a:rect b="b" l="l" r="r" t="t"/>
              <a:pathLst>
                <a:path extrusionOk="0" h="2002" w="2168">
                  <a:moveTo>
                    <a:pt x="511" y="1"/>
                  </a:moveTo>
                  <a:cubicBezTo>
                    <a:pt x="498" y="1"/>
                    <a:pt x="484" y="2"/>
                    <a:pt x="469" y="6"/>
                  </a:cubicBezTo>
                  <a:cubicBezTo>
                    <a:pt x="103" y="86"/>
                    <a:pt x="1" y="1367"/>
                    <a:pt x="1" y="1367"/>
                  </a:cubicBezTo>
                  <a:cubicBezTo>
                    <a:pt x="1" y="1367"/>
                    <a:pt x="285" y="2002"/>
                    <a:pt x="495" y="2002"/>
                  </a:cubicBezTo>
                  <a:cubicBezTo>
                    <a:pt x="506" y="2002"/>
                    <a:pt x="517" y="2000"/>
                    <a:pt x="528" y="1996"/>
                  </a:cubicBezTo>
                  <a:cubicBezTo>
                    <a:pt x="740" y="1923"/>
                    <a:pt x="2167" y="1587"/>
                    <a:pt x="1999" y="1213"/>
                  </a:cubicBezTo>
                  <a:cubicBezTo>
                    <a:pt x="1949" y="1102"/>
                    <a:pt x="1845" y="1063"/>
                    <a:pt x="1724" y="1063"/>
                  </a:cubicBezTo>
                  <a:cubicBezTo>
                    <a:pt x="1441" y="1063"/>
                    <a:pt x="1062" y="1279"/>
                    <a:pt x="1062" y="1279"/>
                  </a:cubicBezTo>
                  <a:cubicBezTo>
                    <a:pt x="1062" y="1279"/>
                    <a:pt x="1706" y="781"/>
                    <a:pt x="1443" y="518"/>
                  </a:cubicBezTo>
                  <a:cubicBezTo>
                    <a:pt x="1398" y="472"/>
                    <a:pt x="1344" y="453"/>
                    <a:pt x="1286" y="453"/>
                  </a:cubicBezTo>
                  <a:cubicBezTo>
                    <a:pt x="1011" y="453"/>
                    <a:pt x="638" y="877"/>
                    <a:pt x="638" y="877"/>
                  </a:cubicBezTo>
                  <a:cubicBezTo>
                    <a:pt x="638" y="877"/>
                    <a:pt x="819" y="1"/>
                    <a:pt x="51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1" name="Google Shape;2281;p27"/>
            <p:cNvSpPr/>
            <p:nvPr/>
          </p:nvSpPr>
          <p:spPr>
            <a:xfrm>
              <a:off x="4791924" y="4695197"/>
              <a:ext cx="41797" cy="40475"/>
            </a:xfrm>
            <a:custGeom>
              <a:rect b="b" l="l" r="r" t="t"/>
              <a:pathLst>
                <a:path extrusionOk="0" fill="none" h="674" w="696">
                  <a:moveTo>
                    <a:pt x="696" y="0"/>
                  </a:moveTo>
                  <a:lnTo>
                    <a:pt x="0" y="673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2" name="Google Shape;2282;p27"/>
            <p:cNvSpPr/>
            <p:nvPr/>
          </p:nvSpPr>
          <p:spPr>
            <a:xfrm>
              <a:off x="4792764" y="4684208"/>
              <a:ext cx="12371" cy="40896"/>
            </a:xfrm>
            <a:custGeom>
              <a:rect b="b" l="l" r="r" t="t"/>
              <a:pathLst>
                <a:path extrusionOk="0" fill="none" h="681" w="206">
                  <a:moveTo>
                    <a:pt x="206" y="0"/>
                  </a:moveTo>
                  <a:lnTo>
                    <a:pt x="1" y="68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3" name="Google Shape;2283;p27"/>
            <p:cNvSpPr/>
            <p:nvPr/>
          </p:nvSpPr>
          <p:spPr>
            <a:xfrm>
              <a:off x="4807717" y="4720239"/>
              <a:ext cx="33930" cy="14112"/>
            </a:xfrm>
            <a:custGeom>
              <a:rect b="b" l="l" r="r" t="t"/>
              <a:pathLst>
                <a:path extrusionOk="0" fill="none" h="235" w="565">
                  <a:moveTo>
                    <a:pt x="564" y="0"/>
                  </a:moveTo>
                  <a:lnTo>
                    <a:pt x="1" y="234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4" name="Google Shape;2284;p27"/>
            <p:cNvSpPr/>
            <p:nvPr/>
          </p:nvSpPr>
          <p:spPr>
            <a:xfrm>
              <a:off x="4469746" y="4920391"/>
              <a:ext cx="130134" cy="120165"/>
            </a:xfrm>
            <a:custGeom>
              <a:rect b="b" l="l" r="r" t="t"/>
              <a:pathLst>
                <a:path extrusionOk="0" h="2001" w="2167">
                  <a:moveTo>
                    <a:pt x="1669" y="1"/>
                  </a:moveTo>
                  <a:cubicBezTo>
                    <a:pt x="1659" y="1"/>
                    <a:pt x="1649" y="2"/>
                    <a:pt x="1640" y="5"/>
                  </a:cubicBezTo>
                  <a:cubicBezTo>
                    <a:pt x="1427" y="78"/>
                    <a:pt x="0" y="415"/>
                    <a:pt x="169" y="788"/>
                  </a:cubicBezTo>
                  <a:cubicBezTo>
                    <a:pt x="219" y="897"/>
                    <a:pt x="322" y="935"/>
                    <a:pt x="442" y="935"/>
                  </a:cubicBezTo>
                  <a:cubicBezTo>
                    <a:pt x="726" y="935"/>
                    <a:pt x="1105" y="722"/>
                    <a:pt x="1105" y="722"/>
                  </a:cubicBezTo>
                  <a:lnTo>
                    <a:pt x="1105" y="722"/>
                  </a:lnTo>
                  <a:cubicBezTo>
                    <a:pt x="1105" y="722"/>
                    <a:pt x="461" y="1220"/>
                    <a:pt x="725" y="1483"/>
                  </a:cubicBezTo>
                  <a:cubicBezTo>
                    <a:pt x="770" y="1530"/>
                    <a:pt x="823" y="1549"/>
                    <a:pt x="881" y="1549"/>
                  </a:cubicBezTo>
                  <a:cubicBezTo>
                    <a:pt x="1156" y="1549"/>
                    <a:pt x="1530" y="1125"/>
                    <a:pt x="1530" y="1125"/>
                  </a:cubicBezTo>
                  <a:lnTo>
                    <a:pt x="1530" y="1125"/>
                  </a:lnTo>
                  <a:cubicBezTo>
                    <a:pt x="1530" y="1125"/>
                    <a:pt x="1348" y="2001"/>
                    <a:pt x="1656" y="2001"/>
                  </a:cubicBezTo>
                  <a:cubicBezTo>
                    <a:pt x="1670" y="2001"/>
                    <a:pt x="1683" y="1999"/>
                    <a:pt x="1698" y="1996"/>
                  </a:cubicBezTo>
                  <a:cubicBezTo>
                    <a:pt x="2064" y="1915"/>
                    <a:pt x="2167" y="634"/>
                    <a:pt x="2167" y="634"/>
                  </a:cubicBezTo>
                  <a:cubicBezTo>
                    <a:pt x="2167" y="634"/>
                    <a:pt x="1880" y="1"/>
                    <a:pt x="166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5" name="Google Shape;2285;p27"/>
            <p:cNvSpPr/>
            <p:nvPr/>
          </p:nvSpPr>
          <p:spPr>
            <a:xfrm>
              <a:off x="4549255" y="4933423"/>
              <a:ext cx="40956" cy="40896"/>
            </a:xfrm>
            <a:custGeom>
              <a:rect b="b" l="l" r="r" t="t"/>
              <a:pathLst>
                <a:path extrusionOk="0" fill="none" h="681" w="682">
                  <a:moveTo>
                    <a:pt x="1" y="681"/>
                  </a:moveTo>
                  <a:lnTo>
                    <a:pt x="682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6" name="Google Shape;2286;p27"/>
            <p:cNvSpPr/>
            <p:nvPr/>
          </p:nvSpPr>
          <p:spPr>
            <a:xfrm>
              <a:off x="4577839" y="4943511"/>
              <a:ext cx="11530" cy="41376"/>
            </a:xfrm>
            <a:custGeom>
              <a:rect b="b" l="l" r="r" t="t"/>
              <a:pathLst>
                <a:path extrusionOk="0" fill="none" h="689" w="192">
                  <a:moveTo>
                    <a:pt x="1" y="689"/>
                  </a:moveTo>
                  <a:lnTo>
                    <a:pt x="191" y="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7" name="Google Shape;2287;p27"/>
            <p:cNvSpPr/>
            <p:nvPr/>
          </p:nvSpPr>
          <p:spPr>
            <a:xfrm>
              <a:off x="4540907" y="4934744"/>
              <a:ext cx="33509" cy="14533"/>
            </a:xfrm>
            <a:custGeom>
              <a:rect b="b" l="l" r="r" t="t"/>
              <a:pathLst>
                <a:path extrusionOk="0" fill="none" h="242" w="558">
                  <a:moveTo>
                    <a:pt x="1" y="242"/>
                  </a:moveTo>
                  <a:lnTo>
                    <a:pt x="557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8" name="Google Shape;2288;p27"/>
            <p:cNvSpPr/>
            <p:nvPr/>
          </p:nvSpPr>
          <p:spPr>
            <a:xfrm>
              <a:off x="4552798" y="4707868"/>
              <a:ext cx="276121" cy="259727"/>
            </a:xfrm>
            <a:custGeom>
              <a:rect b="b" l="l" r="r" t="t"/>
              <a:pathLst>
                <a:path extrusionOk="0" h="4325" w="4598">
                  <a:moveTo>
                    <a:pt x="3243" y="0"/>
                  </a:moveTo>
                  <a:cubicBezTo>
                    <a:pt x="2932" y="0"/>
                    <a:pt x="2622" y="117"/>
                    <a:pt x="2387" y="353"/>
                  </a:cubicBezTo>
                  <a:lnTo>
                    <a:pt x="491" y="2226"/>
                  </a:lnTo>
                  <a:cubicBezTo>
                    <a:pt x="8" y="2702"/>
                    <a:pt x="1" y="3478"/>
                    <a:pt x="476" y="3961"/>
                  </a:cubicBezTo>
                  <a:cubicBezTo>
                    <a:pt x="715" y="4204"/>
                    <a:pt x="1029" y="4324"/>
                    <a:pt x="1345" y="4324"/>
                  </a:cubicBezTo>
                  <a:cubicBezTo>
                    <a:pt x="1657" y="4324"/>
                    <a:pt x="1970" y="4205"/>
                    <a:pt x="2211" y="3968"/>
                  </a:cubicBezTo>
                  <a:lnTo>
                    <a:pt x="4107" y="2102"/>
                  </a:lnTo>
                  <a:cubicBezTo>
                    <a:pt x="4590" y="1626"/>
                    <a:pt x="4597" y="850"/>
                    <a:pt x="4121" y="367"/>
                  </a:cubicBezTo>
                  <a:cubicBezTo>
                    <a:pt x="3881" y="123"/>
                    <a:pt x="3562" y="0"/>
                    <a:pt x="32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9" name="Google Shape;2289;p27"/>
            <p:cNvSpPr/>
            <p:nvPr/>
          </p:nvSpPr>
          <p:spPr>
            <a:xfrm>
              <a:off x="4608165" y="4874512"/>
              <a:ext cx="78308" cy="78308"/>
            </a:xfrm>
            <a:custGeom>
              <a:rect b="b" l="l" r="r" t="t"/>
              <a:pathLst>
                <a:path extrusionOk="0" fill="none" h="1304" w="1304">
                  <a:moveTo>
                    <a:pt x="1069" y="1076"/>
                  </a:moveTo>
                  <a:cubicBezTo>
                    <a:pt x="835" y="1303"/>
                    <a:pt x="462" y="1303"/>
                    <a:pt x="235" y="1069"/>
                  </a:cubicBezTo>
                  <a:cubicBezTo>
                    <a:pt x="1" y="835"/>
                    <a:pt x="8" y="462"/>
                    <a:pt x="235" y="235"/>
                  </a:cubicBezTo>
                  <a:cubicBezTo>
                    <a:pt x="469" y="0"/>
                    <a:pt x="843" y="8"/>
                    <a:pt x="1077" y="235"/>
                  </a:cubicBezTo>
                  <a:cubicBezTo>
                    <a:pt x="1304" y="469"/>
                    <a:pt x="1304" y="842"/>
                    <a:pt x="1069" y="1076"/>
                  </a:cubicBezTo>
                  <a:close/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0" name="Google Shape;2290;p27"/>
            <p:cNvSpPr/>
            <p:nvPr/>
          </p:nvSpPr>
          <p:spPr>
            <a:xfrm>
              <a:off x="4615191" y="4761975"/>
              <a:ext cx="70862" cy="70382"/>
            </a:xfrm>
            <a:custGeom>
              <a:rect b="b" l="l" r="r" t="t"/>
              <a:pathLst>
                <a:path extrusionOk="0" fill="none" h="1172" w="1180">
                  <a:moveTo>
                    <a:pt x="1" y="784"/>
                  </a:moveTo>
                  <a:cubicBezTo>
                    <a:pt x="30" y="842"/>
                    <a:pt x="59" y="894"/>
                    <a:pt x="111" y="938"/>
                  </a:cubicBezTo>
                  <a:cubicBezTo>
                    <a:pt x="338" y="1172"/>
                    <a:pt x="711" y="1172"/>
                    <a:pt x="945" y="945"/>
                  </a:cubicBezTo>
                  <a:cubicBezTo>
                    <a:pt x="1179" y="718"/>
                    <a:pt x="1179" y="337"/>
                    <a:pt x="952" y="110"/>
                  </a:cubicBezTo>
                  <a:cubicBezTo>
                    <a:pt x="901" y="59"/>
                    <a:pt x="850" y="23"/>
                    <a:pt x="791" y="1"/>
                  </a:cubicBez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1" name="Google Shape;2291;p27"/>
            <p:cNvSpPr/>
            <p:nvPr/>
          </p:nvSpPr>
          <p:spPr>
            <a:xfrm>
              <a:off x="4742681" y="4707928"/>
              <a:ext cx="60293" cy="38734"/>
            </a:xfrm>
            <a:custGeom>
              <a:rect b="b" l="l" r="r" t="t"/>
              <a:pathLst>
                <a:path extrusionOk="0" fill="none" h="645" w="1004">
                  <a:moveTo>
                    <a:pt x="1" y="0"/>
                  </a:moveTo>
                  <a:cubicBezTo>
                    <a:pt x="1" y="147"/>
                    <a:pt x="59" y="293"/>
                    <a:pt x="169" y="410"/>
                  </a:cubicBezTo>
                  <a:cubicBezTo>
                    <a:pt x="396" y="644"/>
                    <a:pt x="769" y="644"/>
                    <a:pt x="1003" y="418"/>
                  </a:cubicBez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2" name="Google Shape;2292;p27"/>
            <p:cNvSpPr/>
            <p:nvPr/>
          </p:nvSpPr>
          <p:spPr>
            <a:xfrm>
              <a:off x="4734334" y="4795364"/>
              <a:ext cx="73024" cy="73504"/>
            </a:xfrm>
            <a:custGeom>
              <a:rect b="b" l="l" r="r" t="t"/>
              <a:pathLst>
                <a:path extrusionOk="0" fill="none" h="1224" w="1216">
                  <a:moveTo>
                    <a:pt x="1216" y="484"/>
                  </a:moveTo>
                  <a:cubicBezTo>
                    <a:pt x="1186" y="396"/>
                    <a:pt x="1142" y="308"/>
                    <a:pt x="1069" y="235"/>
                  </a:cubicBezTo>
                  <a:cubicBezTo>
                    <a:pt x="842" y="1"/>
                    <a:pt x="469" y="1"/>
                    <a:pt x="235" y="228"/>
                  </a:cubicBezTo>
                  <a:cubicBezTo>
                    <a:pt x="0" y="455"/>
                    <a:pt x="0" y="835"/>
                    <a:pt x="227" y="1062"/>
                  </a:cubicBezTo>
                  <a:cubicBezTo>
                    <a:pt x="308" y="1143"/>
                    <a:pt x="403" y="1194"/>
                    <a:pt x="498" y="1223"/>
                  </a:cubicBez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3" name="Google Shape;2293;p27"/>
            <p:cNvSpPr/>
            <p:nvPr/>
          </p:nvSpPr>
          <p:spPr>
            <a:xfrm>
              <a:off x="4560724" y="4901775"/>
              <a:ext cx="62455" cy="65097"/>
            </a:xfrm>
            <a:custGeom>
              <a:rect b="b" l="l" r="r" t="t"/>
              <a:pathLst>
                <a:path extrusionOk="0" fill="none" h="1084" w="1040">
                  <a:moveTo>
                    <a:pt x="1040" y="1084"/>
                  </a:moveTo>
                  <a:cubicBezTo>
                    <a:pt x="783" y="1047"/>
                    <a:pt x="542" y="930"/>
                    <a:pt x="344" y="732"/>
                  </a:cubicBezTo>
                  <a:lnTo>
                    <a:pt x="344" y="732"/>
                  </a:lnTo>
                  <a:cubicBezTo>
                    <a:pt x="139" y="527"/>
                    <a:pt x="30" y="264"/>
                    <a:pt x="0" y="0"/>
                  </a:cubicBez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4" name="Google Shape;2294;p27"/>
            <p:cNvSpPr/>
            <p:nvPr/>
          </p:nvSpPr>
          <p:spPr>
            <a:xfrm>
              <a:off x="4757634" y="4708349"/>
              <a:ext cx="62455" cy="59392"/>
            </a:xfrm>
            <a:custGeom>
              <a:rect b="b" l="l" r="r" t="t"/>
              <a:pathLst>
                <a:path extrusionOk="0" fill="none" h="989" w="1040">
                  <a:moveTo>
                    <a:pt x="0" y="1"/>
                  </a:moveTo>
                  <a:cubicBezTo>
                    <a:pt x="257" y="37"/>
                    <a:pt x="505" y="154"/>
                    <a:pt x="703" y="359"/>
                  </a:cubicBezTo>
                  <a:lnTo>
                    <a:pt x="703" y="359"/>
                  </a:lnTo>
                  <a:cubicBezTo>
                    <a:pt x="886" y="535"/>
                    <a:pt x="996" y="762"/>
                    <a:pt x="1040" y="989"/>
                  </a:cubicBez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95" name="Google Shape;2295;p27"/>
          <p:cNvGrpSpPr/>
          <p:nvPr/>
        </p:nvGrpSpPr>
        <p:grpSpPr>
          <a:xfrm>
            <a:off x="8253548" y="184263"/>
            <a:ext cx="354442" cy="292678"/>
            <a:chOff x="3254260" y="484550"/>
            <a:chExt cx="354442" cy="292678"/>
          </a:xfrm>
        </p:grpSpPr>
        <p:sp>
          <p:nvSpPr>
            <p:cNvPr id="2296" name="Google Shape;2296;p27"/>
            <p:cNvSpPr/>
            <p:nvPr/>
          </p:nvSpPr>
          <p:spPr>
            <a:xfrm rot="3599942">
              <a:off x="3500391" y="656093"/>
              <a:ext cx="92196" cy="90445"/>
            </a:xfrm>
            <a:custGeom>
              <a:rect b="b" l="l" r="r" t="t"/>
              <a:pathLst>
                <a:path extrusionOk="0" h="1552" w="1582">
                  <a:moveTo>
                    <a:pt x="693" y="1"/>
                  </a:moveTo>
                  <a:cubicBezTo>
                    <a:pt x="395" y="1"/>
                    <a:pt x="1" y="917"/>
                    <a:pt x="1" y="917"/>
                  </a:cubicBezTo>
                  <a:cubicBezTo>
                    <a:pt x="1" y="917"/>
                    <a:pt x="59" y="1532"/>
                    <a:pt x="235" y="1532"/>
                  </a:cubicBezTo>
                  <a:cubicBezTo>
                    <a:pt x="311" y="1532"/>
                    <a:pt x="559" y="1552"/>
                    <a:pt x="820" y="1552"/>
                  </a:cubicBezTo>
                  <a:cubicBezTo>
                    <a:pt x="1187" y="1552"/>
                    <a:pt x="1581" y="1512"/>
                    <a:pt x="1560" y="1319"/>
                  </a:cubicBezTo>
                  <a:cubicBezTo>
                    <a:pt x="1543" y="1136"/>
                    <a:pt x="1319" y="1096"/>
                    <a:pt x="1123" y="1096"/>
                  </a:cubicBezTo>
                  <a:cubicBezTo>
                    <a:pt x="967" y="1096"/>
                    <a:pt x="828" y="1122"/>
                    <a:pt x="828" y="1122"/>
                  </a:cubicBezTo>
                  <a:cubicBezTo>
                    <a:pt x="828" y="1122"/>
                    <a:pt x="1450" y="909"/>
                    <a:pt x="1318" y="646"/>
                  </a:cubicBezTo>
                  <a:cubicBezTo>
                    <a:pt x="1282" y="567"/>
                    <a:pt x="1207" y="539"/>
                    <a:pt x="1119" y="539"/>
                  </a:cubicBezTo>
                  <a:cubicBezTo>
                    <a:pt x="906" y="539"/>
                    <a:pt x="615" y="704"/>
                    <a:pt x="615" y="704"/>
                  </a:cubicBezTo>
                  <a:cubicBezTo>
                    <a:pt x="615" y="704"/>
                    <a:pt x="1011" y="31"/>
                    <a:pt x="711" y="2"/>
                  </a:cubicBezTo>
                  <a:cubicBezTo>
                    <a:pt x="705" y="1"/>
                    <a:pt x="699" y="1"/>
                    <a:pt x="6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7" name="Google Shape;2297;p27"/>
            <p:cNvSpPr/>
            <p:nvPr/>
          </p:nvSpPr>
          <p:spPr>
            <a:xfrm rot="3599942">
              <a:off x="3493228" y="677910"/>
              <a:ext cx="52509" cy="24359"/>
            </a:xfrm>
            <a:custGeom>
              <a:rect b="b" l="l" r="r" t="t"/>
              <a:pathLst>
                <a:path extrusionOk="0" fill="none" h="418" w="901">
                  <a:moveTo>
                    <a:pt x="900" y="1"/>
                  </a:moveTo>
                  <a:lnTo>
                    <a:pt x="0" y="418"/>
                  </a:ln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8" name="Google Shape;2298;p27"/>
            <p:cNvSpPr/>
            <p:nvPr/>
          </p:nvSpPr>
          <p:spPr>
            <a:xfrm rot="3599942">
              <a:off x="3514716" y="657444"/>
              <a:ext cx="25235" cy="34558"/>
            </a:xfrm>
            <a:custGeom>
              <a:rect b="b" l="l" r="r" t="t"/>
              <a:pathLst>
                <a:path extrusionOk="0" fill="none" h="593" w="433">
                  <a:moveTo>
                    <a:pt x="432" y="0"/>
                  </a:moveTo>
                  <a:lnTo>
                    <a:pt x="0" y="593"/>
                  </a:ln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9" name="Google Shape;2299;p27"/>
            <p:cNvSpPr/>
            <p:nvPr/>
          </p:nvSpPr>
          <p:spPr>
            <a:xfrm rot="3599942">
              <a:off x="3491618" y="702934"/>
              <a:ext cx="36307" cy="2214"/>
            </a:xfrm>
            <a:custGeom>
              <a:rect b="b" l="l" r="r" t="t"/>
              <a:pathLst>
                <a:path extrusionOk="0" fill="none" h="38" w="623">
                  <a:moveTo>
                    <a:pt x="623" y="1"/>
                  </a:moveTo>
                  <a:lnTo>
                    <a:pt x="1" y="37"/>
                  </a:ln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0" name="Google Shape;2300;p27"/>
            <p:cNvSpPr/>
            <p:nvPr/>
          </p:nvSpPr>
          <p:spPr>
            <a:xfrm rot="3599942">
              <a:off x="3270522" y="511183"/>
              <a:ext cx="92313" cy="90852"/>
            </a:xfrm>
            <a:custGeom>
              <a:rect b="b" l="l" r="r" t="t"/>
              <a:pathLst>
                <a:path extrusionOk="0" h="1559" w="1584">
                  <a:moveTo>
                    <a:pt x="762" y="0"/>
                  </a:moveTo>
                  <a:cubicBezTo>
                    <a:pt x="396" y="0"/>
                    <a:pt x="0" y="40"/>
                    <a:pt x="17" y="233"/>
                  </a:cubicBezTo>
                  <a:cubicBezTo>
                    <a:pt x="38" y="416"/>
                    <a:pt x="264" y="456"/>
                    <a:pt x="460" y="456"/>
                  </a:cubicBezTo>
                  <a:cubicBezTo>
                    <a:pt x="618" y="456"/>
                    <a:pt x="757" y="430"/>
                    <a:pt x="757" y="430"/>
                  </a:cubicBezTo>
                  <a:lnTo>
                    <a:pt x="757" y="430"/>
                  </a:lnTo>
                  <a:cubicBezTo>
                    <a:pt x="757" y="430"/>
                    <a:pt x="135" y="642"/>
                    <a:pt x="259" y="913"/>
                  </a:cubicBezTo>
                  <a:cubicBezTo>
                    <a:pt x="297" y="989"/>
                    <a:pt x="371" y="1015"/>
                    <a:pt x="457" y="1015"/>
                  </a:cubicBezTo>
                  <a:cubicBezTo>
                    <a:pt x="674" y="1015"/>
                    <a:pt x="969" y="847"/>
                    <a:pt x="969" y="847"/>
                  </a:cubicBezTo>
                  <a:lnTo>
                    <a:pt x="969" y="847"/>
                  </a:lnTo>
                  <a:cubicBezTo>
                    <a:pt x="969" y="847"/>
                    <a:pt x="574" y="1521"/>
                    <a:pt x="874" y="1557"/>
                  </a:cubicBezTo>
                  <a:cubicBezTo>
                    <a:pt x="878" y="1558"/>
                    <a:pt x="883" y="1558"/>
                    <a:pt x="887" y="1558"/>
                  </a:cubicBezTo>
                  <a:cubicBezTo>
                    <a:pt x="1186" y="1558"/>
                    <a:pt x="1584" y="635"/>
                    <a:pt x="1584" y="635"/>
                  </a:cubicBezTo>
                  <a:cubicBezTo>
                    <a:pt x="1584" y="635"/>
                    <a:pt x="1525" y="20"/>
                    <a:pt x="1342" y="20"/>
                  </a:cubicBezTo>
                  <a:cubicBezTo>
                    <a:pt x="1269" y="20"/>
                    <a:pt x="1023" y="0"/>
                    <a:pt x="76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1" name="Google Shape;2301;p27"/>
            <p:cNvSpPr/>
            <p:nvPr/>
          </p:nvSpPr>
          <p:spPr>
            <a:xfrm rot="3599942">
              <a:off x="3320840" y="557455"/>
              <a:ext cx="52509" cy="23951"/>
            </a:xfrm>
            <a:custGeom>
              <a:rect b="b" l="l" r="r" t="t"/>
              <a:pathLst>
                <a:path extrusionOk="0" fill="none" h="411" w="901">
                  <a:moveTo>
                    <a:pt x="0" y="410"/>
                  </a:moveTo>
                  <a:lnTo>
                    <a:pt x="901" y="1"/>
                  </a:ln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2" name="Google Shape;2302;p27"/>
            <p:cNvSpPr/>
            <p:nvPr/>
          </p:nvSpPr>
          <p:spPr>
            <a:xfrm rot="3599942">
              <a:off x="3326426" y="567607"/>
              <a:ext cx="25235" cy="34616"/>
            </a:xfrm>
            <a:custGeom>
              <a:rect b="b" l="l" r="r" t="t"/>
              <a:pathLst>
                <a:path extrusionOk="0" fill="none" h="594" w="433">
                  <a:moveTo>
                    <a:pt x="0" y="593"/>
                  </a:moveTo>
                  <a:lnTo>
                    <a:pt x="432" y="1"/>
                  </a:ln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3" name="Google Shape;2303;p27"/>
            <p:cNvSpPr/>
            <p:nvPr/>
          </p:nvSpPr>
          <p:spPr>
            <a:xfrm rot="3599942">
              <a:off x="3338406" y="554493"/>
              <a:ext cx="36366" cy="2156"/>
            </a:xfrm>
            <a:custGeom>
              <a:rect b="b" l="l" r="r" t="t"/>
              <a:pathLst>
                <a:path extrusionOk="0" fill="none" h="37" w="624">
                  <a:moveTo>
                    <a:pt x="1" y="37"/>
                  </a:moveTo>
                  <a:lnTo>
                    <a:pt x="623" y="0"/>
                  </a:ln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4" name="Google Shape;2304;p27"/>
            <p:cNvSpPr/>
            <p:nvPr/>
          </p:nvSpPr>
          <p:spPr>
            <a:xfrm rot="3599942">
              <a:off x="3319121" y="532578"/>
              <a:ext cx="224430" cy="196624"/>
            </a:xfrm>
            <a:custGeom>
              <a:rect b="b" l="l" r="r" t="t"/>
              <a:pathLst>
                <a:path extrusionOk="0" h="3374" w="3851">
                  <a:moveTo>
                    <a:pt x="1929" y="0"/>
                  </a:moveTo>
                  <a:cubicBezTo>
                    <a:pt x="1681" y="0"/>
                    <a:pt x="1430" y="55"/>
                    <a:pt x="1193" y="172"/>
                  </a:cubicBezTo>
                  <a:cubicBezTo>
                    <a:pt x="352" y="574"/>
                    <a:pt x="0" y="1584"/>
                    <a:pt x="410" y="2426"/>
                  </a:cubicBezTo>
                  <a:cubicBezTo>
                    <a:pt x="704" y="3024"/>
                    <a:pt x="1305" y="3373"/>
                    <a:pt x="1929" y="3373"/>
                  </a:cubicBezTo>
                  <a:cubicBezTo>
                    <a:pt x="2177" y="3373"/>
                    <a:pt x="2428" y="3318"/>
                    <a:pt x="2665" y="3202"/>
                  </a:cubicBezTo>
                  <a:cubicBezTo>
                    <a:pt x="3499" y="2799"/>
                    <a:pt x="3850" y="1789"/>
                    <a:pt x="3448" y="948"/>
                  </a:cubicBezTo>
                  <a:cubicBezTo>
                    <a:pt x="3154" y="350"/>
                    <a:pt x="2553" y="0"/>
                    <a:pt x="192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5" name="Google Shape;2305;p27"/>
            <p:cNvSpPr/>
            <p:nvPr/>
          </p:nvSpPr>
          <p:spPr>
            <a:xfrm rot="3599942">
              <a:off x="3343929" y="536993"/>
              <a:ext cx="34151" cy="79838"/>
            </a:xfrm>
            <a:custGeom>
              <a:rect b="b" l="l" r="r" t="t"/>
              <a:pathLst>
                <a:path extrusionOk="0" fill="none" h="1370" w="586">
                  <a:moveTo>
                    <a:pt x="586" y="1369"/>
                  </a:moveTo>
                  <a:cubicBezTo>
                    <a:pt x="417" y="1223"/>
                    <a:pt x="286" y="1047"/>
                    <a:pt x="183" y="842"/>
                  </a:cubicBezTo>
                  <a:cubicBezTo>
                    <a:pt x="51" y="571"/>
                    <a:pt x="0" y="279"/>
                    <a:pt x="15" y="0"/>
                  </a:cubicBez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6" name="Google Shape;2306;p27"/>
            <p:cNvSpPr/>
            <p:nvPr/>
          </p:nvSpPr>
          <p:spPr>
            <a:xfrm rot="3599942">
              <a:off x="3485044" y="643055"/>
              <a:ext cx="36774" cy="78556"/>
            </a:xfrm>
            <a:custGeom>
              <a:rect b="b" l="l" r="r" t="t"/>
              <a:pathLst>
                <a:path extrusionOk="0" fill="none" h="1348" w="631">
                  <a:moveTo>
                    <a:pt x="1" y="1"/>
                  </a:moveTo>
                  <a:cubicBezTo>
                    <a:pt x="184" y="147"/>
                    <a:pt x="338" y="338"/>
                    <a:pt x="455" y="565"/>
                  </a:cubicBezTo>
                  <a:cubicBezTo>
                    <a:pt x="572" y="821"/>
                    <a:pt x="630" y="1084"/>
                    <a:pt x="623" y="1348"/>
                  </a:cubicBez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307" name="Google Shape;2307;p27"/>
          <p:cNvGrpSpPr/>
          <p:nvPr/>
        </p:nvGrpSpPr>
        <p:grpSpPr>
          <a:xfrm rot="898210">
            <a:off x="1338112" y="4506191"/>
            <a:ext cx="446638" cy="401299"/>
            <a:chOff x="4625558" y="-87319"/>
            <a:chExt cx="446666" cy="401324"/>
          </a:xfrm>
        </p:grpSpPr>
        <p:sp>
          <p:nvSpPr>
            <p:cNvPr id="2308" name="Google Shape;2308;p27"/>
            <p:cNvSpPr/>
            <p:nvPr/>
          </p:nvSpPr>
          <p:spPr>
            <a:xfrm rot="53098">
              <a:off x="4941110" y="-86320"/>
              <a:ext cx="130193" cy="120224"/>
            </a:xfrm>
            <a:custGeom>
              <a:rect b="b" l="l" r="r" t="t"/>
              <a:pathLst>
                <a:path extrusionOk="0" h="2002" w="2168">
                  <a:moveTo>
                    <a:pt x="511" y="1"/>
                  </a:moveTo>
                  <a:cubicBezTo>
                    <a:pt x="498" y="1"/>
                    <a:pt x="484" y="2"/>
                    <a:pt x="469" y="6"/>
                  </a:cubicBezTo>
                  <a:cubicBezTo>
                    <a:pt x="103" y="86"/>
                    <a:pt x="1" y="1367"/>
                    <a:pt x="1" y="1367"/>
                  </a:cubicBezTo>
                  <a:cubicBezTo>
                    <a:pt x="1" y="1367"/>
                    <a:pt x="285" y="2002"/>
                    <a:pt x="495" y="2002"/>
                  </a:cubicBezTo>
                  <a:cubicBezTo>
                    <a:pt x="506" y="2002"/>
                    <a:pt x="517" y="2000"/>
                    <a:pt x="528" y="1996"/>
                  </a:cubicBezTo>
                  <a:cubicBezTo>
                    <a:pt x="740" y="1923"/>
                    <a:pt x="2167" y="1587"/>
                    <a:pt x="1999" y="1213"/>
                  </a:cubicBezTo>
                  <a:cubicBezTo>
                    <a:pt x="1949" y="1102"/>
                    <a:pt x="1845" y="1063"/>
                    <a:pt x="1724" y="1063"/>
                  </a:cubicBezTo>
                  <a:cubicBezTo>
                    <a:pt x="1441" y="1063"/>
                    <a:pt x="1062" y="1279"/>
                    <a:pt x="1062" y="1279"/>
                  </a:cubicBezTo>
                  <a:cubicBezTo>
                    <a:pt x="1062" y="1279"/>
                    <a:pt x="1706" y="781"/>
                    <a:pt x="1443" y="518"/>
                  </a:cubicBezTo>
                  <a:cubicBezTo>
                    <a:pt x="1398" y="472"/>
                    <a:pt x="1344" y="453"/>
                    <a:pt x="1286" y="453"/>
                  </a:cubicBezTo>
                  <a:cubicBezTo>
                    <a:pt x="1011" y="453"/>
                    <a:pt x="638" y="877"/>
                    <a:pt x="638" y="877"/>
                  </a:cubicBezTo>
                  <a:cubicBezTo>
                    <a:pt x="638" y="877"/>
                    <a:pt x="819" y="1"/>
                    <a:pt x="5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9" name="Google Shape;2309;p27"/>
            <p:cNvSpPr/>
            <p:nvPr/>
          </p:nvSpPr>
          <p:spPr>
            <a:xfrm rot="53098">
              <a:off x="4952713" y="-28031"/>
              <a:ext cx="41796" cy="40475"/>
            </a:xfrm>
            <a:custGeom>
              <a:rect b="b" l="l" r="r" t="t"/>
              <a:pathLst>
                <a:path extrusionOk="0" fill="none" h="674" w="696">
                  <a:moveTo>
                    <a:pt x="696" y="0"/>
                  </a:moveTo>
                  <a:lnTo>
                    <a:pt x="0" y="673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0" name="Google Shape;2310;p27"/>
            <p:cNvSpPr/>
            <p:nvPr/>
          </p:nvSpPr>
          <p:spPr>
            <a:xfrm rot="53098">
              <a:off x="4953722" y="-39234"/>
              <a:ext cx="12371" cy="40896"/>
            </a:xfrm>
            <a:custGeom>
              <a:rect b="b" l="l" r="r" t="t"/>
              <a:pathLst>
                <a:path extrusionOk="0" fill="none" h="681" w="206">
                  <a:moveTo>
                    <a:pt x="206" y="0"/>
                  </a:moveTo>
                  <a:lnTo>
                    <a:pt x="1" y="68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1" name="Google Shape;2311;p27"/>
            <p:cNvSpPr/>
            <p:nvPr/>
          </p:nvSpPr>
          <p:spPr>
            <a:xfrm rot="53098">
              <a:off x="4968322" y="-2808"/>
              <a:ext cx="33929" cy="14112"/>
            </a:xfrm>
            <a:custGeom>
              <a:rect b="b" l="l" r="r" t="t"/>
              <a:pathLst>
                <a:path extrusionOk="0" fill="none" h="235" w="565">
                  <a:moveTo>
                    <a:pt x="564" y="0"/>
                  </a:moveTo>
                  <a:lnTo>
                    <a:pt x="1" y="234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2" name="Google Shape;2312;p27"/>
            <p:cNvSpPr/>
            <p:nvPr/>
          </p:nvSpPr>
          <p:spPr>
            <a:xfrm rot="53098">
              <a:off x="4626478" y="192843"/>
              <a:ext cx="130133" cy="120164"/>
            </a:xfrm>
            <a:custGeom>
              <a:rect b="b" l="l" r="r" t="t"/>
              <a:pathLst>
                <a:path extrusionOk="0" h="2001" w="2167">
                  <a:moveTo>
                    <a:pt x="1669" y="1"/>
                  </a:moveTo>
                  <a:cubicBezTo>
                    <a:pt x="1659" y="1"/>
                    <a:pt x="1649" y="2"/>
                    <a:pt x="1640" y="5"/>
                  </a:cubicBezTo>
                  <a:cubicBezTo>
                    <a:pt x="1427" y="78"/>
                    <a:pt x="0" y="415"/>
                    <a:pt x="169" y="788"/>
                  </a:cubicBezTo>
                  <a:cubicBezTo>
                    <a:pt x="219" y="897"/>
                    <a:pt x="322" y="935"/>
                    <a:pt x="442" y="935"/>
                  </a:cubicBezTo>
                  <a:cubicBezTo>
                    <a:pt x="726" y="935"/>
                    <a:pt x="1105" y="722"/>
                    <a:pt x="1105" y="722"/>
                  </a:cubicBezTo>
                  <a:lnTo>
                    <a:pt x="1105" y="722"/>
                  </a:lnTo>
                  <a:cubicBezTo>
                    <a:pt x="1105" y="722"/>
                    <a:pt x="461" y="1220"/>
                    <a:pt x="725" y="1483"/>
                  </a:cubicBezTo>
                  <a:cubicBezTo>
                    <a:pt x="770" y="1530"/>
                    <a:pt x="823" y="1549"/>
                    <a:pt x="881" y="1549"/>
                  </a:cubicBezTo>
                  <a:cubicBezTo>
                    <a:pt x="1156" y="1549"/>
                    <a:pt x="1530" y="1125"/>
                    <a:pt x="1530" y="1125"/>
                  </a:cubicBezTo>
                  <a:lnTo>
                    <a:pt x="1530" y="1125"/>
                  </a:lnTo>
                  <a:cubicBezTo>
                    <a:pt x="1530" y="1125"/>
                    <a:pt x="1348" y="2001"/>
                    <a:pt x="1656" y="2001"/>
                  </a:cubicBezTo>
                  <a:cubicBezTo>
                    <a:pt x="1670" y="2001"/>
                    <a:pt x="1683" y="1999"/>
                    <a:pt x="1698" y="1996"/>
                  </a:cubicBezTo>
                  <a:cubicBezTo>
                    <a:pt x="2064" y="1915"/>
                    <a:pt x="2167" y="634"/>
                    <a:pt x="2167" y="634"/>
                  </a:cubicBezTo>
                  <a:cubicBezTo>
                    <a:pt x="2167" y="634"/>
                    <a:pt x="1880" y="1"/>
                    <a:pt x="16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3" name="Google Shape;2313;p27"/>
            <p:cNvSpPr/>
            <p:nvPr/>
          </p:nvSpPr>
          <p:spPr>
            <a:xfrm rot="53098">
              <a:off x="4706393" y="206416"/>
              <a:ext cx="40956" cy="40896"/>
            </a:xfrm>
            <a:custGeom>
              <a:rect b="b" l="l" r="r" t="t"/>
              <a:pathLst>
                <a:path extrusionOk="0" fill="none" h="681" w="682">
                  <a:moveTo>
                    <a:pt x="1" y="681"/>
                  </a:moveTo>
                  <a:lnTo>
                    <a:pt x="682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4" name="Google Shape;2314;p27"/>
            <p:cNvSpPr/>
            <p:nvPr/>
          </p:nvSpPr>
          <p:spPr>
            <a:xfrm rot="53098">
              <a:off x="4734817" y="216717"/>
              <a:ext cx="11530" cy="41376"/>
            </a:xfrm>
            <a:custGeom>
              <a:rect b="b" l="l" r="r" t="t"/>
              <a:pathLst>
                <a:path extrusionOk="0" fill="none" h="689" w="192">
                  <a:moveTo>
                    <a:pt x="1" y="689"/>
                  </a:moveTo>
                  <a:lnTo>
                    <a:pt x="191" y="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5" name="Google Shape;2315;p27"/>
            <p:cNvSpPr/>
            <p:nvPr/>
          </p:nvSpPr>
          <p:spPr>
            <a:xfrm rot="53098">
              <a:off x="4698231" y="207552"/>
              <a:ext cx="33509" cy="14533"/>
            </a:xfrm>
            <a:custGeom>
              <a:rect b="b" l="l" r="r" t="t"/>
              <a:pathLst>
                <a:path extrusionOk="0" fill="none" h="242" w="558">
                  <a:moveTo>
                    <a:pt x="1" y="242"/>
                  </a:moveTo>
                  <a:lnTo>
                    <a:pt x="557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6" name="Google Shape;2316;p27"/>
            <p:cNvSpPr/>
            <p:nvPr/>
          </p:nvSpPr>
          <p:spPr>
            <a:xfrm rot="53098">
              <a:off x="4711712" y="-17255"/>
              <a:ext cx="276120" cy="259726"/>
            </a:xfrm>
            <a:custGeom>
              <a:rect b="b" l="l" r="r" t="t"/>
              <a:pathLst>
                <a:path extrusionOk="0" h="4325" w="4598">
                  <a:moveTo>
                    <a:pt x="3243" y="0"/>
                  </a:moveTo>
                  <a:cubicBezTo>
                    <a:pt x="2932" y="0"/>
                    <a:pt x="2622" y="117"/>
                    <a:pt x="2387" y="353"/>
                  </a:cubicBezTo>
                  <a:lnTo>
                    <a:pt x="491" y="2226"/>
                  </a:lnTo>
                  <a:cubicBezTo>
                    <a:pt x="8" y="2702"/>
                    <a:pt x="1" y="3478"/>
                    <a:pt x="476" y="3961"/>
                  </a:cubicBezTo>
                  <a:cubicBezTo>
                    <a:pt x="715" y="4204"/>
                    <a:pt x="1029" y="4324"/>
                    <a:pt x="1345" y="4324"/>
                  </a:cubicBezTo>
                  <a:cubicBezTo>
                    <a:pt x="1657" y="4324"/>
                    <a:pt x="1970" y="4205"/>
                    <a:pt x="2211" y="3968"/>
                  </a:cubicBezTo>
                  <a:lnTo>
                    <a:pt x="4107" y="2102"/>
                  </a:lnTo>
                  <a:cubicBezTo>
                    <a:pt x="4590" y="1626"/>
                    <a:pt x="4597" y="850"/>
                    <a:pt x="4121" y="367"/>
                  </a:cubicBezTo>
                  <a:cubicBezTo>
                    <a:pt x="3881" y="123"/>
                    <a:pt x="3562" y="0"/>
                    <a:pt x="32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7" name="Google Shape;2317;p27"/>
            <p:cNvSpPr/>
            <p:nvPr/>
          </p:nvSpPr>
          <p:spPr>
            <a:xfrm rot="53098">
              <a:off x="4765915" y="148707"/>
              <a:ext cx="78308" cy="78308"/>
            </a:xfrm>
            <a:custGeom>
              <a:rect b="b" l="l" r="r" t="t"/>
              <a:pathLst>
                <a:path extrusionOk="0" fill="none" h="1304" w="1304">
                  <a:moveTo>
                    <a:pt x="1069" y="1076"/>
                  </a:moveTo>
                  <a:cubicBezTo>
                    <a:pt x="835" y="1303"/>
                    <a:pt x="462" y="1303"/>
                    <a:pt x="235" y="1069"/>
                  </a:cubicBezTo>
                  <a:cubicBezTo>
                    <a:pt x="1" y="835"/>
                    <a:pt x="8" y="462"/>
                    <a:pt x="235" y="235"/>
                  </a:cubicBezTo>
                  <a:cubicBezTo>
                    <a:pt x="469" y="0"/>
                    <a:pt x="843" y="8"/>
                    <a:pt x="1077" y="235"/>
                  </a:cubicBezTo>
                  <a:cubicBezTo>
                    <a:pt x="1304" y="469"/>
                    <a:pt x="1304" y="842"/>
                    <a:pt x="1069" y="1076"/>
                  </a:cubicBezTo>
                  <a:close/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8" name="Google Shape;2318;p27"/>
            <p:cNvSpPr/>
            <p:nvPr/>
          </p:nvSpPr>
          <p:spPr>
            <a:xfrm rot="53098">
              <a:off x="4774738" y="36235"/>
              <a:ext cx="70862" cy="70381"/>
            </a:xfrm>
            <a:custGeom>
              <a:rect b="b" l="l" r="r" t="t"/>
              <a:pathLst>
                <a:path extrusionOk="0" fill="none" h="1172" w="1180">
                  <a:moveTo>
                    <a:pt x="1" y="784"/>
                  </a:moveTo>
                  <a:cubicBezTo>
                    <a:pt x="30" y="842"/>
                    <a:pt x="59" y="894"/>
                    <a:pt x="111" y="938"/>
                  </a:cubicBezTo>
                  <a:cubicBezTo>
                    <a:pt x="338" y="1172"/>
                    <a:pt x="711" y="1172"/>
                    <a:pt x="945" y="945"/>
                  </a:cubicBezTo>
                  <a:cubicBezTo>
                    <a:pt x="1179" y="718"/>
                    <a:pt x="1179" y="337"/>
                    <a:pt x="952" y="110"/>
                  </a:cubicBezTo>
                  <a:cubicBezTo>
                    <a:pt x="901" y="59"/>
                    <a:pt x="850" y="23"/>
                    <a:pt x="791" y="1"/>
                  </a:cubicBez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9" name="Google Shape;2319;p27"/>
            <p:cNvSpPr/>
            <p:nvPr/>
          </p:nvSpPr>
          <p:spPr>
            <a:xfrm rot="53098">
              <a:off x="4903292" y="-15918"/>
              <a:ext cx="60292" cy="38734"/>
            </a:xfrm>
            <a:custGeom>
              <a:rect b="b" l="l" r="r" t="t"/>
              <a:pathLst>
                <a:path extrusionOk="0" fill="none" h="645" w="1004">
                  <a:moveTo>
                    <a:pt x="1" y="0"/>
                  </a:moveTo>
                  <a:cubicBezTo>
                    <a:pt x="1" y="147"/>
                    <a:pt x="59" y="293"/>
                    <a:pt x="169" y="410"/>
                  </a:cubicBezTo>
                  <a:cubicBezTo>
                    <a:pt x="396" y="644"/>
                    <a:pt x="769" y="644"/>
                    <a:pt x="1003" y="418"/>
                  </a:cubicBez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0" name="Google Shape;2320;p27"/>
            <p:cNvSpPr/>
            <p:nvPr/>
          </p:nvSpPr>
          <p:spPr>
            <a:xfrm rot="53098">
              <a:off x="4893328" y="71474"/>
              <a:ext cx="73023" cy="73504"/>
            </a:xfrm>
            <a:custGeom>
              <a:rect b="b" l="l" r="r" t="t"/>
              <a:pathLst>
                <a:path extrusionOk="0" fill="none" h="1224" w="1216">
                  <a:moveTo>
                    <a:pt x="1216" y="484"/>
                  </a:moveTo>
                  <a:cubicBezTo>
                    <a:pt x="1186" y="396"/>
                    <a:pt x="1142" y="308"/>
                    <a:pt x="1069" y="235"/>
                  </a:cubicBezTo>
                  <a:cubicBezTo>
                    <a:pt x="842" y="1"/>
                    <a:pt x="469" y="1"/>
                    <a:pt x="235" y="228"/>
                  </a:cubicBezTo>
                  <a:cubicBezTo>
                    <a:pt x="0" y="455"/>
                    <a:pt x="0" y="835"/>
                    <a:pt x="227" y="1062"/>
                  </a:cubicBezTo>
                  <a:cubicBezTo>
                    <a:pt x="308" y="1143"/>
                    <a:pt x="403" y="1194"/>
                    <a:pt x="498" y="1223"/>
                  </a:cubicBez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1" name="Google Shape;2321;p27"/>
            <p:cNvSpPr/>
            <p:nvPr/>
          </p:nvSpPr>
          <p:spPr>
            <a:xfrm rot="53098">
              <a:off x="4718162" y="175114"/>
              <a:ext cx="62454" cy="65097"/>
            </a:xfrm>
            <a:custGeom>
              <a:rect b="b" l="l" r="r" t="t"/>
              <a:pathLst>
                <a:path extrusionOk="0" fill="none" h="1084" w="1040">
                  <a:moveTo>
                    <a:pt x="1040" y="1084"/>
                  </a:moveTo>
                  <a:cubicBezTo>
                    <a:pt x="783" y="1047"/>
                    <a:pt x="542" y="930"/>
                    <a:pt x="344" y="732"/>
                  </a:cubicBezTo>
                  <a:lnTo>
                    <a:pt x="344" y="732"/>
                  </a:lnTo>
                  <a:cubicBezTo>
                    <a:pt x="139" y="527"/>
                    <a:pt x="30" y="264"/>
                    <a:pt x="0" y="0"/>
                  </a:cubicBez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2" name="Google Shape;2322;p27"/>
            <p:cNvSpPr/>
            <p:nvPr/>
          </p:nvSpPr>
          <p:spPr>
            <a:xfrm rot="53098">
              <a:off x="4918077" y="-15252"/>
              <a:ext cx="62454" cy="59392"/>
            </a:xfrm>
            <a:custGeom>
              <a:rect b="b" l="l" r="r" t="t"/>
              <a:pathLst>
                <a:path extrusionOk="0" fill="none" h="989" w="1040">
                  <a:moveTo>
                    <a:pt x="0" y="1"/>
                  </a:moveTo>
                  <a:cubicBezTo>
                    <a:pt x="257" y="37"/>
                    <a:pt x="505" y="154"/>
                    <a:pt x="703" y="359"/>
                  </a:cubicBezTo>
                  <a:lnTo>
                    <a:pt x="703" y="359"/>
                  </a:lnTo>
                  <a:cubicBezTo>
                    <a:pt x="886" y="535"/>
                    <a:pt x="996" y="762"/>
                    <a:pt x="1040" y="989"/>
                  </a:cubicBez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323" name="Google Shape;2323;p27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">
  <p:cSld name="CUSTOM_5">
    <p:spTree>
      <p:nvGrpSpPr>
        <p:cNvPr id="2324" name="Shape 2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5" name="Google Shape;2325;p28"/>
          <p:cNvSpPr/>
          <p:nvPr/>
        </p:nvSpPr>
        <p:spPr>
          <a:xfrm>
            <a:off x="7186775" y="-1022325"/>
            <a:ext cx="2833502" cy="1991345"/>
          </a:xfrm>
          <a:custGeom>
            <a:rect b="b" l="l" r="r" t="t"/>
            <a:pathLst>
              <a:path extrusionOk="0" h="17408" w="24770">
                <a:moveTo>
                  <a:pt x="8178" y="1"/>
                </a:moveTo>
                <a:cubicBezTo>
                  <a:pt x="6040" y="1"/>
                  <a:pt x="3893" y="898"/>
                  <a:pt x="2401" y="2430"/>
                </a:cubicBezTo>
                <a:cubicBezTo>
                  <a:pt x="1" y="4889"/>
                  <a:pt x="2482" y="6455"/>
                  <a:pt x="3880" y="8812"/>
                </a:cubicBezTo>
                <a:cubicBezTo>
                  <a:pt x="4451" y="9771"/>
                  <a:pt x="4810" y="10847"/>
                  <a:pt x="5439" y="11762"/>
                </a:cubicBezTo>
                <a:cubicBezTo>
                  <a:pt x="6208" y="12882"/>
                  <a:pt x="7335" y="13694"/>
                  <a:pt x="8499" y="14382"/>
                </a:cubicBezTo>
                <a:cubicBezTo>
                  <a:pt x="10541" y="15597"/>
                  <a:pt x="12773" y="16498"/>
                  <a:pt x="15093" y="17032"/>
                </a:cubicBezTo>
                <a:cubicBezTo>
                  <a:pt x="16070" y="17259"/>
                  <a:pt x="17107" y="17407"/>
                  <a:pt x="18125" y="17407"/>
                </a:cubicBezTo>
                <a:cubicBezTo>
                  <a:pt x="19769" y="17407"/>
                  <a:pt x="21363" y="17020"/>
                  <a:pt x="22574" y="15949"/>
                </a:cubicBezTo>
                <a:cubicBezTo>
                  <a:pt x="24448" y="14302"/>
                  <a:pt x="24770" y="11176"/>
                  <a:pt x="23284" y="9178"/>
                </a:cubicBezTo>
                <a:cubicBezTo>
                  <a:pt x="22164" y="7678"/>
                  <a:pt x="20327" y="6931"/>
                  <a:pt x="18746" y="5936"/>
                </a:cubicBezTo>
                <a:cubicBezTo>
                  <a:pt x="15760" y="4055"/>
                  <a:pt x="13359" y="1068"/>
                  <a:pt x="9933" y="212"/>
                </a:cubicBezTo>
                <a:cubicBezTo>
                  <a:pt x="9358" y="69"/>
                  <a:pt x="8768" y="1"/>
                  <a:pt x="817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6" name="Google Shape;2326;p28"/>
          <p:cNvSpPr/>
          <p:nvPr/>
        </p:nvSpPr>
        <p:spPr>
          <a:xfrm>
            <a:off x="-1131625" y="4248975"/>
            <a:ext cx="3024069" cy="1342313"/>
          </a:xfrm>
          <a:custGeom>
            <a:rect b="b" l="l" r="r" t="t"/>
            <a:pathLst>
              <a:path extrusionOk="0" h="12500" w="28161">
                <a:moveTo>
                  <a:pt x="9800" y="0"/>
                </a:moveTo>
                <a:cubicBezTo>
                  <a:pt x="8313" y="0"/>
                  <a:pt x="6793" y="855"/>
                  <a:pt x="5588" y="1849"/>
                </a:cubicBezTo>
                <a:cubicBezTo>
                  <a:pt x="4175" y="3013"/>
                  <a:pt x="3062" y="4521"/>
                  <a:pt x="2316" y="6190"/>
                </a:cubicBezTo>
                <a:cubicBezTo>
                  <a:pt x="1132" y="8856"/>
                  <a:pt x="0" y="12499"/>
                  <a:pt x="4034" y="12499"/>
                </a:cubicBezTo>
                <a:cubicBezTo>
                  <a:pt x="4042" y="12499"/>
                  <a:pt x="4050" y="12499"/>
                  <a:pt x="4058" y="12499"/>
                </a:cubicBezTo>
                <a:cubicBezTo>
                  <a:pt x="9228" y="12477"/>
                  <a:pt x="14500" y="12192"/>
                  <a:pt x="19703" y="12192"/>
                </a:cubicBezTo>
                <a:cubicBezTo>
                  <a:pt x="21343" y="12192"/>
                  <a:pt x="22976" y="12221"/>
                  <a:pt x="24596" y="12294"/>
                </a:cubicBezTo>
                <a:cubicBezTo>
                  <a:pt x="24819" y="12305"/>
                  <a:pt x="25044" y="12314"/>
                  <a:pt x="25268" y="12314"/>
                </a:cubicBezTo>
                <a:cubicBezTo>
                  <a:pt x="25812" y="12314"/>
                  <a:pt x="26353" y="12262"/>
                  <a:pt x="26851" y="12060"/>
                </a:cubicBezTo>
                <a:cubicBezTo>
                  <a:pt x="27553" y="11775"/>
                  <a:pt x="28161" y="11109"/>
                  <a:pt x="28139" y="10347"/>
                </a:cubicBezTo>
                <a:cubicBezTo>
                  <a:pt x="28132" y="10003"/>
                  <a:pt x="28000" y="9681"/>
                  <a:pt x="27839" y="9381"/>
                </a:cubicBezTo>
                <a:cubicBezTo>
                  <a:pt x="27480" y="8722"/>
                  <a:pt x="26975" y="8144"/>
                  <a:pt x="26368" y="7712"/>
                </a:cubicBezTo>
                <a:cubicBezTo>
                  <a:pt x="25658" y="7215"/>
                  <a:pt x="24831" y="6914"/>
                  <a:pt x="24091" y="6468"/>
                </a:cubicBezTo>
                <a:cubicBezTo>
                  <a:pt x="23154" y="5912"/>
                  <a:pt x="22898" y="5026"/>
                  <a:pt x="22159" y="4367"/>
                </a:cubicBezTo>
                <a:cubicBezTo>
                  <a:pt x="21427" y="3730"/>
                  <a:pt x="20270" y="3482"/>
                  <a:pt x="19341" y="3379"/>
                </a:cubicBezTo>
                <a:cubicBezTo>
                  <a:pt x="17423" y="3174"/>
                  <a:pt x="15161" y="3482"/>
                  <a:pt x="13507" y="2281"/>
                </a:cubicBezTo>
                <a:cubicBezTo>
                  <a:pt x="13112" y="1988"/>
                  <a:pt x="12834" y="1571"/>
                  <a:pt x="12497" y="1213"/>
                </a:cubicBezTo>
                <a:cubicBezTo>
                  <a:pt x="11671" y="344"/>
                  <a:pt x="10742" y="0"/>
                  <a:pt x="98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7" name="Google Shape;2327;p28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2328" name="Google Shape;2328;p28"/>
          <p:cNvSpPr txBox="1"/>
          <p:nvPr>
            <p:ph idx="1" type="subTitle"/>
          </p:nvPr>
        </p:nvSpPr>
        <p:spPr>
          <a:xfrm>
            <a:off x="2156950" y="2047415"/>
            <a:ext cx="2103000" cy="6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29" name="Google Shape;2329;p28"/>
          <p:cNvSpPr txBox="1"/>
          <p:nvPr>
            <p:ph idx="2" type="subTitle"/>
          </p:nvPr>
        </p:nvSpPr>
        <p:spPr>
          <a:xfrm>
            <a:off x="5367854" y="2047415"/>
            <a:ext cx="2103000" cy="6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30" name="Google Shape;2330;p28"/>
          <p:cNvSpPr txBox="1"/>
          <p:nvPr>
            <p:ph idx="3" type="subTitle"/>
          </p:nvPr>
        </p:nvSpPr>
        <p:spPr>
          <a:xfrm>
            <a:off x="2156950" y="3535503"/>
            <a:ext cx="2103000" cy="6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31" name="Google Shape;2331;p28"/>
          <p:cNvSpPr txBox="1"/>
          <p:nvPr>
            <p:ph idx="4" type="subTitle"/>
          </p:nvPr>
        </p:nvSpPr>
        <p:spPr>
          <a:xfrm>
            <a:off x="5367854" y="3535503"/>
            <a:ext cx="2103000" cy="6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32" name="Google Shape;2332;p28"/>
          <p:cNvSpPr txBox="1"/>
          <p:nvPr>
            <p:ph idx="5" type="subTitle"/>
          </p:nvPr>
        </p:nvSpPr>
        <p:spPr>
          <a:xfrm>
            <a:off x="2156950" y="1763815"/>
            <a:ext cx="2103000" cy="377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4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2333" name="Google Shape;2333;p28"/>
          <p:cNvSpPr txBox="1"/>
          <p:nvPr>
            <p:ph idx="6" type="subTitle"/>
          </p:nvPr>
        </p:nvSpPr>
        <p:spPr>
          <a:xfrm>
            <a:off x="2156950" y="3251978"/>
            <a:ext cx="2103000" cy="377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4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2334" name="Google Shape;2334;p28"/>
          <p:cNvSpPr txBox="1"/>
          <p:nvPr>
            <p:ph idx="7" type="subTitle"/>
          </p:nvPr>
        </p:nvSpPr>
        <p:spPr>
          <a:xfrm>
            <a:off x="5367850" y="1763815"/>
            <a:ext cx="2103000" cy="377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4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2335" name="Google Shape;2335;p28"/>
          <p:cNvSpPr txBox="1"/>
          <p:nvPr>
            <p:ph idx="8" type="subTitle"/>
          </p:nvPr>
        </p:nvSpPr>
        <p:spPr>
          <a:xfrm>
            <a:off x="5367850" y="3251978"/>
            <a:ext cx="2103000" cy="377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4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2336" name="Google Shape;2336;p28"/>
          <p:cNvSpPr/>
          <p:nvPr/>
        </p:nvSpPr>
        <p:spPr>
          <a:xfrm rot="-1305677">
            <a:off x="113477" y="4476069"/>
            <a:ext cx="729349" cy="530078"/>
          </a:xfrm>
          <a:custGeom>
            <a:rect b="b" l="l" r="r" t="t"/>
            <a:pathLst>
              <a:path extrusionOk="0" h="7544" w="10380">
                <a:moveTo>
                  <a:pt x="7415" y="0"/>
                </a:moveTo>
                <a:cubicBezTo>
                  <a:pt x="5641" y="0"/>
                  <a:pt x="4502" y="3071"/>
                  <a:pt x="4502" y="3071"/>
                </a:cubicBezTo>
                <a:cubicBezTo>
                  <a:pt x="4502" y="3071"/>
                  <a:pt x="3808" y="451"/>
                  <a:pt x="2489" y="451"/>
                </a:cubicBezTo>
                <a:cubicBezTo>
                  <a:pt x="2270" y="451"/>
                  <a:pt x="2033" y="524"/>
                  <a:pt x="1779" y="693"/>
                </a:cubicBezTo>
                <a:cubicBezTo>
                  <a:pt x="1" y="1886"/>
                  <a:pt x="4648" y="7544"/>
                  <a:pt x="4648" y="7544"/>
                </a:cubicBezTo>
                <a:cubicBezTo>
                  <a:pt x="4648" y="7544"/>
                  <a:pt x="10380" y="1271"/>
                  <a:pt x="8176" y="188"/>
                </a:cubicBezTo>
                <a:cubicBezTo>
                  <a:pt x="7912" y="57"/>
                  <a:pt x="7658" y="0"/>
                  <a:pt x="7415" y="0"/>
                </a:cubicBezTo>
                <a:close/>
              </a:path>
            </a:pathLst>
          </a:custGeom>
          <a:solidFill>
            <a:srgbClr val="EB575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337" name="Google Shape;2337;p28"/>
          <p:cNvGrpSpPr/>
          <p:nvPr/>
        </p:nvGrpSpPr>
        <p:grpSpPr>
          <a:xfrm rot="3628311">
            <a:off x="257898" y="529278"/>
            <a:ext cx="440525" cy="404190"/>
            <a:chOff x="4469746" y="4636407"/>
            <a:chExt cx="440481" cy="404150"/>
          </a:xfrm>
        </p:grpSpPr>
        <p:sp>
          <p:nvSpPr>
            <p:cNvPr id="2338" name="Google Shape;2338;p28"/>
            <p:cNvSpPr/>
            <p:nvPr/>
          </p:nvSpPr>
          <p:spPr>
            <a:xfrm>
              <a:off x="4780033" y="4636407"/>
              <a:ext cx="130194" cy="120225"/>
            </a:xfrm>
            <a:custGeom>
              <a:rect b="b" l="l" r="r" t="t"/>
              <a:pathLst>
                <a:path extrusionOk="0" h="2002" w="2168">
                  <a:moveTo>
                    <a:pt x="511" y="1"/>
                  </a:moveTo>
                  <a:cubicBezTo>
                    <a:pt x="498" y="1"/>
                    <a:pt x="484" y="2"/>
                    <a:pt x="469" y="6"/>
                  </a:cubicBezTo>
                  <a:cubicBezTo>
                    <a:pt x="103" y="86"/>
                    <a:pt x="1" y="1367"/>
                    <a:pt x="1" y="1367"/>
                  </a:cubicBezTo>
                  <a:cubicBezTo>
                    <a:pt x="1" y="1367"/>
                    <a:pt x="285" y="2002"/>
                    <a:pt x="495" y="2002"/>
                  </a:cubicBezTo>
                  <a:cubicBezTo>
                    <a:pt x="506" y="2002"/>
                    <a:pt x="517" y="2000"/>
                    <a:pt x="528" y="1996"/>
                  </a:cubicBezTo>
                  <a:cubicBezTo>
                    <a:pt x="740" y="1923"/>
                    <a:pt x="2167" y="1587"/>
                    <a:pt x="1999" y="1213"/>
                  </a:cubicBezTo>
                  <a:cubicBezTo>
                    <a:pt x="1949" y="1102"/>
                    <a:pt x="1845" y="1063"/>
                    <a:pt x="1724" y="1063"/>
                  </a:cubicBezTo>
                  <a:cubicBezTo>
                    <a:pt x="1441" y="1063"/>
                    <a:pt x="1062" y="1279"/>
                    <a:pt x="1062" y="1279"/>
                  </a:cubicBezTo>
                  <a:cubicBezTo>
                    <a:pt x="1062" y="1279"/>
                    <a:pt x="1706" y="781"/>
                    <a:pt x="1443" y="518"/>
                  </a:cubicBezTo>
                  <a:cubicBezTo>
                    <a:pt x="1398" y="472"/>
                    <a:pt x="1344" y="453"/>
                    <a:pt x="1286" y="453"/>
                  </a:cubicBezTo>
                  <a:cubicBezTo>
                    <a:pt x="1011" y="453"/>
                    <a:pt x="638" y="877"/>
                    <a:pt x="638" y="877"/>
                  </a:cubicBezTo>
                  <a:cubicBezTo>
                    <a:pt x="638" y="877"/>
                    <a:pt x="819" y="1"/>
                    <a:pt x="51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9" name="Google Shape;2339;p28"/>
            <p:cNvSpPr/>
            <p:nvPr/>
          </p:nvSpPr>
          <p:spPr>
            <a:xfrm>
              <a:off x="4791924" y="4695197"/>
              <a:ext cx="41797" cy="40475"/>
            </a:xfrm>
            <a:custGeom>
              <a:rect b="b" l="l" r="r" t="t"/>
              <a:pathLst>
                <a:path extrusionOk="0" fill="none" h="674" w="696">
                  <a:moveTo>
                    <a:pt x="696" y="0"/>
                  </a:moveTo>
                  <a:lnTo>
                    <a:pt x="0" y="673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0" name="Google Shape;2340;p28"/>
            <p:cNvSpPr/>
            <p:nvPr/>
          </p:nvSpPr>
          <p:spPr>
            <a:xfrm>
              <a:off x="4792764" y="4684208"/>
              <a:ext cx="12371" cy="40896"/>
            </a:xfrm>
            <a:custGeom>
              <a:rect b="b" l="l" r="r" t="t"/>
              <a:pathLst>
                <a:path extrusionOk="0" fill="none" h="681" w="206">
                  <a:moveTo>
                    <a:pt x="206" y="0"/>
                  </a:moveTo>
                  <a:lnTo>
                    <a:pt x="1" y="68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1" name="Google Shape;2341;p28"/>
            <p:cNvSpPr/>
            <p:nvPr/>
          </p:nvSpPr>
          <p:spPr>
            <a:xfrm>
              <a:off x="4807717" y="4720239"/>
              <a:ext cx="33930" cy="14112"/>
            </a:xfrm>
            <a:custGeom>
              <a:rect b="b" l="l" r="r" t="t"/>
              <a:pathLst>
                <a:path extrusionOk="0" fill="none" h="235" w="565">
                  <a:moveTo>
                    <a:pt x="564" y="0"/>
                  </a:moveTo>
                  <a:lnTo>
                    <a:pt x="1" y="234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2" name="Google Shape;2342;p28"/>
            <p:cNvSpPr/>
            <p:nvPr/>
          </p:nvSpPr>
          <p:spPr>
            <a:xfrm>
              <a:off x="4469746" y="4920391"/>
              <a:ext cx="130134" cy="120165"/>
            </a:xfrm>
            <a:custGeom>
              <a:rect b="b" l="l" r="r" t="t"/>
              <a:pathLst>
                <a:path extrusionOk="0" h="2001" w="2167">
                  <a:moveTo>
                    <a:pt x="1669" y="1"/>
                  </a:moveTo>
                  <a:cubicBezTo>
                    <a:pt x="1659" y="1"/>
                    <a:pt x="1649" y="2"/>
                    <a:pt x="1640" y="5"/>
                  </a:cubicBezTo>
                  <a:cubicBezTo>
                    <a:pt x="1427" y="78"/>
                    <a:pt x="0" y="415"/>
                    <a:pt x="169" y="788"/>
                  </a:cubicBezTo>
                  <a:cubicBezTo>
                    <a:pt x="219" y="897"/>
                    <a:pt x="322" y="935"/>
                    <a:pt x="442" y="935"/>
                  </a:cubicBezTo>
                  <a:cubicBezTo>
                    <a:pt x="726" y="935"/>
                    <a:pt x="1105" y="722"/>
                    <a:pt x="1105" y="722"/>
                  </a:cubicBezTo>
                  <a:lnTo>
                    <a:pt x="1105" y="722"/>
                  </a:lnTo>
                  <a:cubicBezTo>
                    <a:pt x="1105" y="722"/>
                    <a:pt x="461" y="1220"/>
                    <a:pt x="725" y="1483"/>
                  </a:cubicBezTo>
                  <a:cubicBezTo>
                    <a:pt x="770" y="1530"/>
                    <a:pt x="823" y="1549"/>
                    <a:pt x="881" y="1549"/>
                  </a:cubicBezTo>
                  <a:cubicBezTo>
                    <a:pt x="1156" y="1549"/>
                    <a:pt x="1530" y="1125"/>
                    <a:pt x="1530" y="1125"/>
                  </a:cubicBezTo>
                  <a:lnTo>
                    <a:pt x="1530" y="1125"/>
                  </a:lnTo>
                  <a:cubicBezTo>
                    <a:pt x="1530" y="1125"/>
                    <a:pt x="1348" y="2001"/>
                    <a:pt x="1656" y="2001"/>
                  </a:cubicBezTo>
                  <a:cubicBezTo>
                    <a:pt x="1670" y="2001"/>
                    <a:pt x="1683" y="1999"/>
                    <a:pt x="1698" y="1996"/>
                  </a:cubicBezTo>
                  <a:cubicBezTo>
                    <a:pt x="2064" y="1915"/>
                    <a:pt x="2167" y="634"/>
                    <a:pt x="2167" y="634"/>
                  </a:cubicBezTo>
                  <a:cubicBezTo>
                    <a:pt x="2167" y="634"/>
                    <a:pt x="1880" y="1"/>
                    <a:pt x="166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3" name="Google Shape;2343;p28"/>
            <p:cNvSpPr/>
            <p:nvPr/>
          </p:nvSpPr>
          <p:spPr>
            <a:xfrm>
              <a:off x="4549255" y="4933423"/>
              <a:ext cx="40956" cy="40896"/>
            </a:xfrm>
            <a:custGeom>
              <a:rect b="b" l="l" r="r" t="t"/>
              <a:pathLst>
                <a:path extrusionOk="0" fill="none" h="681" w="682">
                  <a:moveTo>
                    <a:pt x="1" y="681"/>
                  </a:moveTo>
                  <a:lnTo>
                    <a:pt x="682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4" name="Google Shape;2344;p28"/>
            <p:cNvSpPr/>
            <p:nvPr/>
          </p:nvSpPr>
          <p:spPr>
            <a:xfrm>
              <a:off x="4577839" y="4943511"/>
              <a:ext cx="11530" cy="41376"/>
            </a:xfrm>
            <a:custGeom>
              <a:rect b="b" l="l" r="r" t="t"/>
              <a:pathLst>
                <a:path extrusionOk="0" fill="none" h="689" w="192">
                  <a:moveTo>
                    <a:pt x="1" y="689"/>
                  </a:moveTo>
                  <a:lnTo>
                    <a:pt x="191" y="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5" name="Google Shape;2345;p28"/>
            <p:cNvSpPr/>
            <p:nvPr/>
          </p:nvSpPr>
          <p:spPr>
            <a:xfrm>
              <a:off x="4540907" y="4934744"/>
              <a:ext cx="33509" cy="14533"/>
            </a:xfrm>
            <a:custGeom>
              <a:rect b="b" l="l" r="r" t="t"/>
              <a:pathLst>
                <a:path extrusionOk="0" fill="none" h="242" w="558">
                  <a:moveTo>
                    <a:pt x="1" y="242"/>
                  </a:moveTo>
                  <a:lnTo>
                    <a:pt x="557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6" name="Google Shape;2346;p28"/>
            <p:cNvSpPr/>
            <p:nvPr/>
          </p:nvSpPr>
          <p:spPr>
            <a:xfrm>
              <a:off x="4552798" y="4707868"/>
              <a:ext cx="276121" cy="259727"/>
            </a:xfrm>
            <a:custGeom>
              <a:rect b="b" l="l" r="r" t="t"/>
              <a:pathLst>
                <a:path extrusionOk="0" h="4325" w="4598">
                  <a:moveTo>
                    <a:pt x="3243" y="0"/>
                  </a:moveTo>
                  <a:cubicBezTo>
                    <a:pt x="2932" y="0"/>
                    <a:pt x="2622" y="117"/>
                    <a:pt x="2387" y="353"/>
                  </a:cubicBezTo>
                  <a:lnTo>
                    <a:pt x="491" y="2226"/>
                  </a:lnTo>
                  <a:cubicBezTo>
                    <a:pt x="8" y="2702"/>
                    <a:pt x="1" y="3478"/>
                    <a:pt x="476" y="3961"/>
                  </a:cubicBezTo>
                  <a:cubicBezTo>
                    <a:pt x="715" y="4204"/>
                    <a:pt x="1029" y="4324"/>
                    <a:pt x="1345" y="4324"/>
                  </a:cubicBezTo>
                  <a:cubicBezTo>
                    <a:pt x="1657" y="4324"/>
                    <a:pt x="1970" y="4205"/>
                    <a:pt x="2211" y="3968"/>
                  </a:cubicBezTo>
                  <a:lnTo>
                    <a:pt x="4107" y="2102"/>
                  </a:lnTo>
                  <a:cubicBezTo>
                    <a:pt x="4590" y="1626"/>
                    <a:pt x="4597" y="850"/>
                    <a:pt x="4121" y="367"/>
                  </a:cubicBezTo>
                  <a:cubicBezTo>
                    <a:pt x="3881" y="123"/>
                    <a:pt x="3562" y="0"/>
                    <a:pt x="32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7" name="Google Shape;2347;p28"/>
            <p:cNvSpPr/>
            <p:nvPr/>
          </p:nvSpPr>
          <p:spPr>
            <a:xfrm>
              <a:off x="4608165" y="4874512"/>
              <a:ext cx="78308" cy="78308"/>
            </a:xfrm>
            <a:custGeom>
              <a:rect b="b" l="l" r="r" t="t"/>
              <a:pathLst>
                <a:path extrusionOk="0" fill="none" h="1304" w="1304">
                  <a:moveTo>
                    <a:pt x="1069" y="1076"/>
                  </a:moveTo>
                  <a:cubicBezTo>
                    <a:pt x="835" y="1303"/>
                    <a:pt x="462" y="1303"/>
                    <a:pt x="235" y="1069"/>
                  </a:cubicBezTo>
                  <a:cubicBezTo>
                    <a:pt x="1" y="835"/>
                    <a:pt x="8" y="462"/>
                    <a:pt x="235" y="235"/>
                  </a:cubicBezTo>
                  <a:cubicBezTo>
                    <a:pt x="469" y="0"/>
                    <a:pt x="843" y="8"/>
                    <a:pt x="1077" y="235"/>
                  </a:cubicBezTo>
                  <a:cubicBezTo>
                    <a:pt x="1304" y="469"/>
                    <a:pt x="1304" y="842"/>
                    <a:pt x="1069" y="1076"/>
                  </a:cubicBezTo>
                  <a:close/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8" name="Google Shape;2348;p28"/>
            <p:cNvSpPr/>
            <p:nvPr/>
          </p:nvSpPr>
          <p:spPr>
            <a:xfrm>
              <a:off x="4615191" y="4761975"/>
              <a:ext cx="70862" cy="70382"/>
            </a:xfrm>
            <a:custGeom>
              <a:rect b="b" l="l" r="r" t="t"/>
              <a:pathLst>
                <a:path extrusionOk="0" fill="none" h="1172" w="1180">
                  <a:moveTo>
                    <a:pt x="1" y="784"/>
                  </a:moveTo>
                  <a:cubicBezTo>
                    <a:pt x="30" y="842"/>
                    <a:pt x="59" y="894"/>
                    <a:pt x="111" y="938"/>
                  </a:cubicBezTo>
                  <a:cubicBezTo>
                    <a:pt x="338" y="1172"/>
                    <a:pt x="711" y="1172"/>
                    <a:pt x="945" y="945"/>
                  </a:cubicBezTo>
                  <a:cubicBezTo>
                    <a:pt x="1179" y="718"/>
                    <a:pt x="1179" y="337"/>
                    <a:pt x="952" y="110"/>
                  </a:cubicBezTo>
                  <a:cubicBezTo>
                    <a:pt x="901" y="59"/>
                    <a:pt x="850" y="23"/>
                    <a:pt x="791" y="1"/>
                  </a:cubicBez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9" name="Google Shape;2349;p28"/>
            <p:cNvSpPr/>
            <p:nvPr/>
          </p:nvSpPr>
          <p:spPr>
            <a:xfrm>
              <a:off x="4742681" y="4707928"/>
              <a:ext cx="60293" cy="38734"/>
            </a:xfrm>
            <a:custGeom>
              <a:rect b="b" l="l" r="r" t="t"/>
              <a:pathLst>
                <a:path extrusionOk="0" fill="none" h="645" w="1004">
                  <a:moveTo>
                    <a:pt x="1" y="0"/>
                  </a:moveTo>
                  <a:cubicBezTo>
                    <a:pt x="1" y="147"/>
                    <a:pt x="59" y="293"/>
                    <a:pt x="169" y="410"/>
                  </a:cubicBezTo>
                  <a:cubicBezTo>
                    <a:pt x="396" y="644"/>
                    <a:pt x="769" y="644"/>
                    <a:pt x="1003" y="418"/>
                  </a:cubicBez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0" name="Google Shape;2350;p28"/>
            <p:cNvSpPr/>
            <p:nvPr/>
          </p:nvSpPr>
          <p:spPr>
            <a:xfrm>
              <a:off x="4734334" y="4795364"/>
              <a:ext cx="73024" cy="73504"/>
            </a:xfrm>
            <a:custGeom>
              <a:rect b="b" l="l" r="r" t="t"/>
              <a:pathLst>
                <a:path extrusionOk="0" fill="none" h="1224" w="1216">
                  <a:moveTo>
                    <a:pt x="1216" y="484"/>
                  </a:moveTo>
                  <a:cubicBezTo>
                    <a:pt x="1186" y="396"/>
                    <a:pt x="1142" y="308"/>
                    <a:pt x="1069" y="235"/>
                  </a:cubicBezTo>
                  <a:cubicBezTo>
                    <a:pt x="842" y="1"/>
                    <a:pt x="469" y="1"/>
                    <a:pt x="235" y="228"/>
                  </a:cubicBezTo>
                  <a:cubicBezTo>
                    <a:pt x="0" y="455"/>
                    <a:pt x="0" y="835"/>
                    <a:pt x="227" y="1062"/>
                  </a:cubicBezTo>
                  <a:cubicBezTo>
                    <a:pt x="308" y="1143"/>
                    <a:pt x="403" y="1194"/>
                    <a:pt x="498" y="1223"/>
                  </a:cubicBez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1" name="Google Shape;2351;p28"/>
            <p:cNvSpPr/>
            <p:nvPr/>
          </p:nvSpPr>
          <p:spPr>
            <a:xfrm>
              <a:off x="4560724" y="4901775"/>
              <a:ext cx="62455" cy="65097"/>
            </a:xfrm>
            <a:custGeom>
              <a:rect b="b" l="l" r="r" t="t"/>
              <a:pathLst>
                <a:path extrusionOk="0" fill="none" h="1084" w="1040">
                  <a:moveTo>
                    <a:pt x="1040" y="1084"/>
                  </a:moveTo>
                  <a:cubicBezTo>
                    <a:pt x="783" y="1047"/>
                    <a:pt x="542" y="930"/>
                    <a:pt x="344" y="732"/>
                  </a:cubicBezTo>
                  <a:lnTo>
                    <a:pt x="344" y="732"/>
                  </a:lnTo>
                  <a:cubicBezTo>
                    <a:pt x="139" y="527"/>
                    <a:pt x="30" y="264"/>
                    <a:pt x="0" y="0"/>
                  </a:cubicBez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2" name="Google Shape;2352;p28"/>
            <p:cNvSpPr/>
            <p:nvPr/>
          </p:nvSpPr>
          <p:spPr>
            <a:xfrm>
              <a:off x="4757634" y="4708349"/>
              <a:ext cx="62455" cy="59392"/>
            </a:xfrm>
            <a:custGeom>
              <a:rect b="b" l="l" r="r" t="t"/>
              <a:pathLst>
                <a:path extrusionOk="0" fill="none" h="989" w="1040">
                  <a:moveTo>
                    <a:pt x="0" y="1"/>
                  </a:moveTo>
                  <a:cubicBezTo>
                    <a:pt x="257" y="37"/>
                    <a:pt x="505" y="154"/>
                    <a:pt x="703" y="359"/>
                  </a:cubicBezTo>
                  <a:lnTo>
                    <a:pt x="703" y="359"/>
                  </a:lnTo>
                  <a:cubicBezTo>
                    <a:pt x="886" y="535"/>
                    <a:pt x="996" y="762"/>
                    <a:pt x="1040" y="989"/>
                  </a:cubicBez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353" name="Google Shape;2353;p28"/>
          <p:cNvGrpSpPr/>
          <p:nvPr/>
        </p:nvGrpSpPr>
        <p:grpSpPr>
          <a:xfrm rot="1732624">
            <a:off x="8147483" y="4659952"/>
            <a:ext cx="446637" cy="401298"/>
            <a:chOff x="4880520" y="4627406"/>
            <a:chExt cx="446666" cy="401324"/>
          </a:xfrm>
        </p:grpSpPr>
        <p:sp>
          <p:nvSpPr>
            <p:cNvPr id="2354" name="Google Shape;2354;p28"/>
            <p:cNvSpPr/>
            <p:nvPr/>
          </p:nvSpPr>
          <p:spPr>
            <a:xfrm rot="53098">
              <a:off x="5196073" y="4628405"/>
              <a:ext cx="130193" cy="120224"/>
            </a:xfrm>
            <a:custGeom>
              <a:rect b="b" l="l" r="r" t="t"/>
              <a:pathLst>
                <a:path extrusionOk="0" h="2002" w="2168">
                  <a:moveTo>
                    <a:pt x="511" y="1"/>
                  </a:moveTo>
                  <a:cubicBezTo>
                    <a:pt x="498" y="1"/>
                    <a:pt x="484" y="2"/>
                    <a:pt x="469" y="6"/>
                  </a:cubicBezTo>
                  <a:cubicBezTo>
                    <a:pt x="103" y="86"/>
                    <a:pt x="1" y="1367"/>
                    <a:pt x="1" y="1367"/>
                  </a:cubicBezTo>
                  <a:cubicBezTo>
                    <a:pt x="1" y="1367"/>
                    <a:pt x="285" y="2002"/>
                    <a:pt x="495" y="2002"/>
                  </a:cubicBezTo>
                  <a:cubicBezTo>
                    <a:pt x="506" y="2002"/>
                    <a:pt x="517" y="2000"/>
                    <a:pt x="528" y="1996"/>
                  </a:cubicBezTo>
                  <a:cubicBezTo>
                    <a:pt x="740" y="1923"/>
                    <a:pt x="2167" y="1587"/>
                    <a:pt x="1999" y="1213"/>
                  </a:cubicBezTo>
                  <a:cubicBezTo>
                    <a:pt x="1949" y="1102"/>
                    <a:pt x="1845" y="1063"/>
                    <a:pt x="1724" y="1063"/>
                  </a:cubicBezTo>
                  <a:cubicBezTo>
                    <a:pt x="1441" y="1063"/>
                    <a:pt x="1062" y="1279"/>
                    <a:pt x="1062" y="1279"/>
                  </a:cubicBezTo>
                  <a:cubicBezTo>
                    <a:pt x="1062" y="1279"/>
                    <a:pt x="1706" y="781"/>
                    <a:pt x="1443" y="518"/>
                  </a:cubicBezTo>
                  <a:cubicBezTo>
                    <a:pt x="1398" y="472"/>
                    <a:pt x="1344" y="453"/>
                    <a:pt x="1286" y="453"/>
                  </a:cubicBezTo>
                  <a:cubicBezTo>
                    <a:pt x="1011" y="453"/>
                    <a:pt x="638" y="877"/>
                    <a:pt x="638" y="877"/>
                  </a:cubicBezTo>
                  <a:cubicBezTo>
                    <a:pt x="638" y="877"/>
                    <a:pt x="819" y="1"/>
                    <a:pt x="5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5" name="Google Shape;2355;p28"/>
            <p:cNvSpPr/>
            <p:nvPr/>
          </p:nvSpPr>
          <p:spPr>
            <a:xfrm rot="53098">
              <a:off x="5207675" y="4686694"/>
              <a:ext cx="41796" cy="40475"/>
            </a:xfrm>
            <a:custGeom>
              <a:rect b="b" l="l" r="r" t="t"/>
              <a:pathLst>
                <a:path extrusionOk="0" fill="none" h="674" w="696">
                  <a:moveTo>
                    <a:pt x="696" y="0"/>
                  </a:moveTo>
                  <a:lnTo>
                    <a:pt x="0" y="673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6" name="Google Shape;2356;p28"/>
            <p:cNvSpPr/>
            <p:nvPr/>
          </p:nvSpPr>
          <p:spPr>
            <a:xfrm rot="53098">
              <a:off x="5208684" y="4675491"/>
              <a:ext cx="12371" cy="40896"/>
            </a:xfrm>
            <a:custGeom>
              <a:rect b="b" l="l" r="r" t="t"/>
              <a:pathLst>
                <a:path extrusionOk="0" fill="none" h="681" w="206">
                  <a:moveTo>
                    <a:pt x="206" y="0"/>
                  </a:moveTo>
                  <a:lnTo>
                    <a:pt x="1" y="68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7" name="Google Shape;2357;p28"/>
            <p:cNvSpPr/>
            <p:nvPr/>
          </p:nvSpPr>
          <p:spPr>
            <a:xfrm rot="53098">
              <a:off x="5223285" y="4711917"/>
              <a:ext cx="33929" cy="14112"/>
            </a:xfrm>
            <a:custGeom>
              <a:rect b="b" l="l" r="r" t="t"/>
              <a:pathLst>
                <a:path extrusionOk="0" fill="none" h="235" w="565">
                  <a:moveTo>
                    <a:pt x="564" y="0"/>
                  </a:moveTo>
                  <a:lnTo>
                    <a:pt x="1" y="234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8" name="Google Shape;2358;p28"/>
            <p:cNvSpPr/>
            <p:nvPr/>
          </p:nvSpPr>
          <p:spPr>
            <a:xfrm rot="53098">
              <a:off x="4881440" y="4907568"/>
              <a:ext cx="130133" cy="120164"/>
            </a:xfrm>
            <a:custGeom>
              <a:rect b="b" l="l" r="r" t="t"/>
              <a:pathLst>
                <a:path extrusionOk="0" h="2001" w="2167">
                  <a:moveTo>
                    <a:pt x="1669" y="1"/>
                  </a:moveTo>
                  <a:cubicBezTo>
                    <a:pt x="1659" y="1"/>
                    <a:pt x="1649" y="2"/>
                    <a:pt x="1640" y="5"/>
                  </a:cubicBezTo>
                  <a:cubicBezTo>
                    <a:pt x="1427" y="78"/>
                    <a:pt x="0" y="415"/>
                    <a:pt x="169" y="788"/>
                  </a:cubicBezTo>
                  <a:cubicBezTo>
                    <a:pt x="219" y="897"/>
                    <a:pt x="322" y="935"/>
                    <a:pt x="442" y="935"/>
                  </a:cubicBezTo>
                  <a:cubicBezTo>
                    <a:pt x="726" y="935"/>
                    <a:pt x="1105" y="722"/>
                    <a:pt x="1105" y="722"/>
                  </a:cubicBezTo>
                  <a:lnTo>
                    <a:pt x="1105" y="722"/>
                  </a:lnTo>
                  <a:cubicBezTo>
                    <a:pt x="1105" y="722"/>
                    <a:pt x="461" y="1220"/>
                    <a:pt x="725" y="1483"/>
                  </a:cubicBezTo>
                  <a:cubicBezTo>
                    <a:pt x="770" y="1530"/>
                    <a:pt x="823" y="1549"/>
                    <a:pt x="881" y="1549"/>
                  </a:cubicBezTo>
                  <a:cubicBezTo>
                    <a:pt x="1156" y="1549"/>
                    <a:pt x="1530" y="1125"/>
                    <a:pt x="1530" y="1125"/>
                  </a:cubicBezTo>
                  <a:lnTo>
                    <a:pt x="1530" y="1125"/>
                  </a:lnTo>
                  <a:cubicBezTo>
                    <a:pt x="1530" y="1125"/>
                    <a:pt x="1348" y="2001"/>
                    <a:pt x="1656" y="2001"/>
                  </a:cubicBezTo>
                  <a:cubicBezTo>
                    <a:pt x="1670" y="2001"/>
                    <a:pt x="1683" y="1999"/>
                    <a:pt x="1698" y="1996"/>
                  </a:cubicBezTo>
                  <a:cubicBezTo>
                    <a:pt x="2064" y="1915"/>
                    <a:pt x="2167" y="634"/>
                    <a:pt x="2167" y="634"/>
                  </a:cubicBezTo>
                  <a:cubicBezTo>
                    <a:pt x="2167" y="634"/>
                    <a:pt x="1880" y="1"/>
                    <a:pt x="166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9" name="Google Shape;2359;p28"/>
            <p:cNvSpPr/>
            <p:nvPr/>
          </p:nvSpPr>
          <p:spPr>
            <a:xfrm rot="53098">
              <a:off x="4961356" y="4921141"/>
              <a:ext cx="40956" cy="40896"/>
            </a:xfrm>
            <a:custGeom>
              <a:rect b="b" l="l" r="r" t="t"/>
              <a:pathLst>
                <a:path extrusionOk="0" fill="none" h="681" w="682">
                  <a:moveTo>
                    <a:pt x="1" y="681"/>
                  </a:moveTo>
                  <a:lnTo>
                    <a:pt x="682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0" name="Google Shape;2360;p28"/>
            <p:cNvSpPr/>
            <p:nvPr/>
          </p:nvSpPr>
          <p:spPr>
            <a:xfrm rot="53098">
              <a:off x="4989780" y="4931442"/>
              <a:ext cx="11530" cy="41376"/>
            </a:xfrm>
            <a:custGeom>
              <a:rect b="b" l="l" r="r" t="t"/>
              <a:pathLst>
                <a:path extrusionOk="0" fill="none" h="689" w="192">
                  <a:moveTo>
                    <a:pt x="1" y="689"/>
                  </a:moveTo>
                  <a:lnTo>
                    <a:pt x="191" y="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1" name="Google Shape;2361;p28"/>
            <p:cNvSpPr/>
            <p:nvPr/>
          </p:nvSpPr>
          <p:spPr>
            <a:xfrm rot="53098">
              <a:off x="4953193" y="4922277"/>
              <a:ext cx="33509" cy="14533"/>
            </a:xfrm>
            <a:custGeom>
              <a:rect b="b" l="l" r="r" t="t"/>
              <a:pathLst>
                <a:path extrusionOk="0" fill="none" h="242" w="558">
                  <a:moveTo>
                    <a:pt x="1" y="242"/>
                  </a:moveTo>
                  <a:lnTo>
                    <a:pt x="557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2" name="Google Shape;2362;p28"/>
            <p:cNvSpPr/>
            <p:nvPr/>
          </p:nvSpPr>
          <p:spPr>
            <a:xfrm rot="53098">
              <a:off x="4966675" y="4697470"/>
              <a:ext cx="276120" cy="259726"/>
            </a:xfrm>
            <a:custGeom>
              <a:rect b="b" l="l" r="r" t="t"/>
              <a:pathLst>
                <a:path extrusionOk="0" h="4325" w="4598">
                  <a:moveTo>
                    <a:pt x="3243" y="0"/>
                  </a:moveTo>
                  <a:cubicBezTo>
                    <a:pt x="2932" y="0"/>
                    <a:pt x="2622" y="117"/>
                    <a:pt x="2387" y="353"/>
                  </a:cubicBezTo>
                  <a:lnTo>
                    <a:pt x="491" y="2226"/>
                  </a:lnTo>
                  <a:cubicBezTo>
                    <a:pt x="8" y="2702"/>
                    <a:pt x="1" y="3478"/>
                    <a:pt x="476" y="3961"/>
                  </a:cubicBezTo>
                  <a:cubicBezTo>
                    <a:pt x="715" y="4204"/>
                    <a:pt x="1029" y="4324"/>
                    <a:pt x="1345" y="4324"/>
                  </a:cubicBezTo>
                  <a:cubicBezTo>
                    <a:pt x="1657" y="4324"/>
                    <a:pt x="1970" y="4205"/>
                    <a:pt x="2211" y="3968"/>
                  </a:cubicBezTo>
                  <a:lnTo>
                    <a:pt x="4107" y="2102"/>
                  </a:lnTo>
                  <a:cubicBezTo>
                    <a:pt x="4590" y="1626"/>
                    <a:pt x="4597" y="850"/>
                    <a:pt x="4121" y="367"/>
                  </a:cubicBezTo>
                  <a:cubicBezTo>
                    <a:pt x="3881" y="123"/>
                    <a:pt x="3562" y="0"/>
                    <a:pt x="32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3" name="Google Shape;2363;p28"/>
            <p:cNvSpPr/>
            <p:nvPr/>
          </p:nvSpPr>
          <p:spPr>
            <a:xfrm rot="53098">
              <a:off x="5020878" y="4863432"/>
              <a:ext cx="78308" cy="78308"/>
            </a:xfrm>
            <a:custGeom>
              <a:rect b="b" l="l" r="r" t="t"/>
              <a:pathLst>
                <a:path extrusionOk="0" fill="none" h="1304" w="1304">
                  <a:moveTo>
                    <a:pt x="1069" y="1076"/>
                  </a:moveTo>
                  <a:cubicBezTo>
                    <a:pt x="835" y="1303"/>
                    <a:pt x="462" y="1303"/>
                    <a:pt x="235" y="1069"/>
                  </a:cubicBezTo>
                  <a:cubicBezTo>
                    <a:pt x="1" y="835"/>
                    <a:pt x="8" y="462"/>
                    <a:pt x="235" y="235"/>
                  </a:cubicBezTo>
                  <a:cubicBezTo>
                    <a:pt x="469" y="0"/>
                    <a:pt x="843" y="8"/>
                    <a:pt x="1077" y="235"/>
                  </a:cubicBezTo>
                  <a:cubicBezTo>
                    <a:pt x="1304" y="469"/>
                    <a:pt x="1304" y="842"/>
                    <a:pt x="1069" y="1076"/>
                  </a:cubicBezTo>
                  <a:close/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4" name="Google Shape;2364;p28"/>
            <p:cNvSpPr/>
            <p:nvPr/>
          </p:nvSpPr>
          <p:spPr>
            <a:xfrm rot="53098">
              <a:off x="5029701" y="4750960"/>
              <a:ext cx="70862" cy="70381"/>
            </a:xfrm>
            <a:custGeom>
              <a:rect b="b" l="l" r="r" t="t"/>
              <a:pathLst>
                <a:path extrusionOk="0" fill="none" h="1172" w="1180">
                  <a:moveTo>
                    <a:pt x="1" y="784"/>
                  </a:moveTo>
                  <a:cubicBezTo>
                    <a:pt x="30" y="842"/>
                    <a:pt x="59" y="894"/>
                    <a:pt x="111" y="938"/>
                  </a:cubicBezTo>
                  <a:cubicBezTo>
                    <a:pt x="338" y="1172"/>
                    <a:pt x="711" y="1172"/>
                    <a:pt x="945" y="945"/>
                  </a:cubicBezTo>
                  <a:cubicBezTo>
                    <a:pt x="1179" y="718"/>
                    <a:pt x="1179" y="337"/>
                    <a:pt x="952" y="110"/>
                  </a:cubicBezTo>
                  <a:cubicBezTo>
                    <a:pt x="901" y="59"/>
                    <a:pt x="850" y="23"/>
                    <a:pt x="791" y="1"/>
                  </a:cubicBez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5" name="Google Shape;2365;p28"/>
            <p:cNvSpPr/>
            <p:nvPr/>
          </p:nvSpPr>
          <p:spPr>
            <a:xfrm rot="53098">
              <a:off x="5158255" y="4698807"/>
              <a:ext cx="60292" cy="38734"/>
            </a:xfrm>
            <a:custGeom>
              <a:rect b="b" l="l" r="r" t="t"/>
              <a:pathLst>
                <a:path extrusionOk="0" fill="none" h="645" w="1004">
                  <a:moveTo>
                    <a:pt x="1" y="0"/>
                  </a:moveTo>
                  <a:cubicBezTo>
                    <a:pt x="1" y="147"/>
                    <a:pt x="59" y="293"/>
                    <a:pt x="169" y="410"/>
                  </a:cubicBezTo>
                  <a:cubicBezTo>
                    <a:pt x="396" y="644"/>
                    <a:pt x="769" y="644"/>
                    <a:pt x="1003" y="418"/>
                  </a:cubicBez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6" name="Google Shape;2366;p28"/>
            <p:cNvSpPr/>
            <p:nvPr/>
          </p:nvSpPr>
          <p:spPr>
            <a:xfrm rot="53098">
              <a:off x="5148290" y="4786199"/>
              <a:ext cx="73023" cy="73504"/>
            </a:xfrm>
            <a:custGeom>
              <a:rect b="b" l="l" r="r" t="t"/>
              <a:pathLst>
                <a:path extrusionOk="0" fill="none" h="1224" w="1216">
                  <a:moveTo>
                    <a:pt x="1216" y="484"/>
                  </a:moveTo>
                  <a:cubicBezTo>
                    <a:pt x="1186" y="396"/>
                    <a:pt x="1142" y="308"/>
                    <a:pt x="1069" y="235"/>
                  </a:cubicBezTo>
                  <a:cubicBezTo>
                    <a:pt x="842" y="1"/>
                    <a:pt x="469" y="1"/>
                    <a:pt x="235" y="228"/>
                  </a:cubicBezTo>
                  <a:cubicBezTo>
                    <a:pt x="0" y="455"/>
                    <a:pt x="0" y="835"/>
                    <a:pt x="227" y="1062"/>
                  </a:cubicBezTo>
                  <a:cubicBezTo>
                    <a:pt x="308" y="1143"/>
                    <a:pt x="403" y="1194"/>
                    <a:pt x="498" y="1223"/>
                  </a:cubicBez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7" name="Google Shape;2367;p28"/>
            <p:cNvSpPr/>
            <p:nvPr/>
          </p:nvSpPr>
          <p:spPr>
            <a:xfrm rot="53098">
              <a:off x="4973125" y="4889839"/>
              <a:ext cx="62454" cy="65097"/>
            </a:xfrm>
            <a:custGeom>
              <a:rect b="b" l="l" r="r" t="t"/>
              <a:pathLst>
                <a:path extrusionOk="0" fill="none" h="1084" w="1040">
                  <a:moveTo>
                    <a:pt x="1040" y="1084"/>
                  </a:moveTo>
                  <a:cubicBezTo>
                    <a:pt x="783" y="1047"/>
                    <a:pt x="542" y="930"/>
                    <a:pt x="344" y="732"/>
                  </a:cubicBezTo>
                  <a:lnTo>
                    <a:pt x="344" y="732"/>
                  </a:lnTo>
                  <a:cubicBezTo>
                    <a:pt x="139" y="527"/>
                    <a:pt x="30" y="264"/>
                    <a:pt x="0" y="0"/>
                  </a:cubicBez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8" name="Google Shape;2368;p28"/>
            <p:cNvSpPr/>
            <p:nvPr/>
          </p:nvSpPr>
          <p:spPr>
            <a:xfrm rot="53098">
              <a:off x="5173040" y="4699473"/>
              <a:ext cx="62454" cy="59392"/>
            </a:xfrm>
            <a:custGeom>
              <a:rect b="b" l="l" r="r" t="t"/>
              <a:pathLst>
                <a:path extrusionOk="0" fill="none" h="989" w="1040">
                  <a:moveTo>
                    <a:pt x="0" y="1"/>
                  </a:moveTo>
                  <a:cubicBezTo>
                    <a:pt x="257" y="37"/>
                    <a:pt x="505" y="154"/>
                    <a:pt x="703" y="359"/>
                  </a:cubicBezTo>
                  <a:lnTo>
                    <a:pt x="703" y="359"/>
                  </a:lnTo>
                  <a:cubicBezTo>
                    <a:pt x="886" y="535"/>
                    <a:pt x="996" y="762"/>
                    <a:pt x="1040" y="989"/>
                  </a:cubicBez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369" name="Google Shape;2369;p28"/>
          <p:cNvGrpSpPr/>
          <p:nvPr/>
        </p:nvGrpSpPr>
        <p:grpSpPr>
          <a:xfrm>
            <a:off x="1379225" y="146979"/>
            <a:ext cx="332489" cy="217319"/>
            <a:chOff x="3657362" y="522242"/>
            <a:chExt cx="332489" cy="217319"/>
          </a:xfrm>
        </p:grpSpPr>
        <p:sp>
          <p:nvSpPr>
            <p:cNvPr id="2370" name="Google Shape;2370;p28"/>
            <p:cNvSpPr/>
            <p:nvPr/>
          </p:nvSpPr>
          <p:spPr>
            <a:xfrm>
              <a:off x="3897652" y="522242"/>
              <a:ext cx="92199" cy="90447"/>
            </a:xfrm>
            <a:custGeom>
              <a:rect b="b" l="l" r="r" t="t"/>
              <a:pathLst>
                <a:path extrusionOk="0" h="1552" w="1582">
                  <a:moveTo>
                    <a:pt x="693" y="1"/>
                  </a:moveTo>
                  <a:cubicBezTo>
                    <a:pt x="395" y="1"/>
                    <a:pt x="1" y="917"/>
                    <a:pt x="1" y="917"/>
                  </a:cubicBezTo>
                  <a:cubicBezTo>
                    <a:pt x="1" y="917"/>
                    <a:pt x="59" y="1532"/>
                    <a:pt x="235" y="1532"/>
                  </a:cubicBezTo>
                  <a:cubicBezTo>
                    <a:pt x="311" y="1532"/>
                    <a:pt x="559" y="1552"/>
                    <a:pt x="820" y="1552"/>
                  </a:cubicBezTo>
                  <a:cubicBezTo>
                    <a:pt x="1187" y="1552"/>
                    <a:pt x="1581" y="1512"/>
                    <a:pt x="1560" y="1319"/>
                  </a:cubicBezTo>
                  <a:cubicBezTo>
                    <a:pt x="1543" y="1136"/>
                    <a:pt x="1319" y="1096"/>
                    <a:pt x="1123" y="1096"/>
                  </a:cubicBezTo>
                  <a:cubicBezTo>
                    <a:pt x="967" y="1096"/>
                    <a:pt x="828" y="1122"/>
                    <a:pt x="828" y="1122"/>
                  </a:cubicBezTo>
                  <a:cubicBezTo>
                    <a:pt x="828" y="1122"/>
                    <a:pt x="1450" y="909"/>
                    <a:pt x="1318" y="646"/>
                  </a:cubicBezTo>
                  <a:cubicBezTo>
                    <a:pt x="1282" y="567"/>
                    <a:pt x="1207" y="539"/>
                    <a:pt x="1119" y="539"/>
                  </a:cubicBezTo>
                  <a:cubicBezTo>
                    <a:pt x="906" y="539"/>
                    <a:pt x="615" y="704"/>
                    <a:pt x="615" y="704"/>
                  </a:cubicBezTo>
                  <a:cubicBezTo>
                    <a:pt x="615" y="704"/>
                    <a:pt x="1011" y="31"/>
                    <a:pt x="711" y="2"/>
                  </a:cubicBezTo>
                  <a:cubicBezTo>
                    <a:pt x="705" y="1"/>
                    <a:pt x="699" y="1"/>
                    <a:pt x="69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1" name="Google Shape;2371;p28"/>
            <p:cNvSpPr/>
            <p:nvPr/>
          </p:nvSpPr>
          <p:spPr>
            <a:xfrm>
              <a:off x="3894272" y="573061"/>
              <a:ext cx="52510" cy="24360"/>
            </a:xfrm>
            <a:custGeom>
              <a:rect b="b" l="l" r="r" t="t"/>
              <a:pathLst>
                <a:path extrusionOk="0" fill="none" h="418" w="901">
                  <a:moveTo>
                    <a:pt x="900" y="1"/>
                  </a:moveTo>
                  <a:lnTo>
                    <a:pt x="0" y="418"/>
                  </a:ln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2" name="Google Shape;2372;p28"/>
            <p:cNvSpPr/>
            <p:nvPr/>
          </p:nvSpPr>
          <p:spPr>
            <a:xfrm>
              <a:off x="3898526" y="553479"/>
              <a:ext cx="25235" cy="34559"/>
            </a:xfrm>
            <a:custGeom>
              <a:rect b="b" l="l" r="r" t="t"/>
              <a:pathLst>
                <a:path extrusionOk="0" fill="none" h="593" w="433">
                  <a:moveTo>
                    <a:pt x="432" y="0"/>
                  </a:moveTo>
                  <a:lnTo>
                    <a:pt x="0" y="593"/>
                  </a:ln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3" name="Google Shape;2373;p28"/>
            <p:cNvSpPr/>
            <p:nvPr/>
          </p:nvSpPr>
          <p:spPr>
            <a:xfrm>
              <a:off x="3909599" y="599519"/>
              <a:ext cx="36308" cy="2215"/>
            </a:xfrm>
            <a:custGeom>
              <a:rect b="b" l="l" r="r" t="t"/>
              <a:pathLst>
                <a:path extrusionOk="0" fill="none" h="38" w="623">
                  <a:moveTo>
                    <a:pt x="623" y="1"/>
                  </a:moveTo>
                  <a:lnTo>
                    <a:pt x="1" y="37"/>
                  </a:ln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4" name="Google Shape;2374;p28"/>
            <p:cNvSpPr/>
            <p:nvPr/>
          </p:nvSpPr>
          <p:spPr>
            <a:xfrm>
              <a:off x="3657362" y="648706"/>
              <a:ext cx="92316" cy="90855"/>
            </a:xfrm>
            <a:custGeom>
              <a:rect b="b" l="l" r="r" t="t"/>
              <a:pathLst>
                <a:path extrusionOk="0" h="1559" w="1584">
                  <a:moveTo>
                    <a:pt x="762" y="0"/>
                  </a:moveTo>
                  <a:cubicBezTo>
                    <a:pt x="396" y="0"/>
                    <a:pt x="0" y="40"/>
                    <a:pt x="17" y="233"/>
                  </a:cubicBezTo>
                  <a:cubicBezTo>
                    <a:pt x="38" y="416"/>
                    <a:pt x="264" y="456"/>
                    <a:pt x="460" y="456"/>
                  </a:cubicBezTo>
                  <a:cubicBezTo>
                    <a:pt x="618" y="456"/>
                    <a:pt x="757" y="430"/>
                    <a:pt x="757" y="430"/>
                  </a:cubicBezTo>
                  <a:lnTo>
                    <a:pt x="757" y="430"/>
                  </a:lnTo>
                  <a:cubicBezTo>
                    <a:pt x="757" y="430"/>
                    <a:pt x="135" y="642"/>
                    <a:pt x="259" y="913"/>
                  </a:cubicBezTo>
                  <a:cubicBezTo>
                    <a:pt x="297" y="989"/>
                    <a:pt x="371" y="1015"/>
                    <a:pt x="457" y="1015"/>
                  </a:cubicBezTo>
                  <a:cubicBezTo>
                    <a:pt x="674" y="1015"/>
                    <a:pt x="969" y="847"/>
                    <a:pt x="969" y="847"/>
                  </a:cubicBezTo>
                  <a:lnTo>
                    <a:pt x="969" y="847"/>
                  </a:lnTo>
                  <a:cubicBezTo>
                    <a:pt x="969" y="847"/>
                    <a:pt x="574" y="1521"/>
                    <a:pt x="874" y="1557"/>
                  </a:cubicBezTo>
                  <a:cubicBezTo>
                    <a:pt x="878" y="1558"/>
                    <a:pt x="883" y="1558"/>
                    <a:pt x="887" y="1558"/>
                  </a:cubicBezTo>
                  <a:cubicBezTo>
                    <a:pt x="1186" y="1558"/>
                    <a:pt x="1584" y="635"/>
                    <a:pt x="1584" y="635"/>
                  </a:cubicBezTo>
                  <a:cubicBezTo>
                    <a:pt x="1584" y="635"/>
                    <a:pt x="1525" y="20"/>
                    <a:pt x="1342" y="20"/>
                  </a:cubicBezTo>
                  <a:cubicBezTo>
                    <a:pt x="1269" y="20"/>
                    <a:pt x="1023" y="0"/>
                    <a:pt x="76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5" name="Google Shape;2375;p28"/>
            <p:cNvSpPr/>
            <p:nvPr/>
          </p:nvSpPr>
          <p:spPr>
            <a:xfrm>
              <a:off x="3703579" y="662227"/>
              <a:ext cx="52510" cy="23952"/>
            </a:xfrm>
            <a:custGeom>
              <a:rect b="b" l="l" r="r" t="t"/>
              <a:pathLst>
                <a:path extrusionOk="0" fill="none" h="411" w="901">
                  <a:moveTo>
                    <a:pt x="0" y="410"/>
                  </a:moveTo>
                  <a:lnTo>
                    <a:pt x="901" y="1"/>
                  </a:ln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6" name="Google Shape;2376;p28"/>
            <p:cNvSpPr/>
            <p:nvPr/>
          </p:nvSpPr>
          <p:spPr>
            <a:xfrm>
              <a:off x="3726599" y="671610"/>
              <a:ext cx="25235" cy="34617"/>
            </a:xfrm>
            <a:custGeom>
              <a:rect b="b" l="l" r="r" t="t"/>
              <a:pathLst>
                <a:path extrusionOk="0" fill="none" h="594" w="433">
                  <a:moveTo>
                    <a:pt x="0" y="593"/>
                  </a:moveTo>
                  <a:lnTo>
                    <a:pt x="432" y="1"/>
                  </a:ln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7" name="Google Shape;2377;p28"/>
            <p:cNvSpPr/>
            <p:nvPr/>
          </p:nvSpPr>
          <p:spPr>
            <a:xfrm>
              <a:off x="3704394" y="657973"/>
              <a:ext cx="36367" cy="2156"/>
            </a:xfrm>
            <a:custGeom>
              <a:rect b="b" l="l" r="r" t="t"/>
              <a:pathLst>
                <a:path extrusionOk="0" fill="none" h="37" w="624">
                  <a:moveTo>
                    <a:pt x="1" y="37"/>
                  </a:moveTo>
                  <a:lnTo>
                    <a:pt x="623" y="0"/>
                  </a:ln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8" name="Google Shape;2378;p28"/>
            <p:cNvSpPr/>
            <p:nvPr/>
          </p:nvSpPr>
          <p:spPr>
            <a:xfrm>
              <a:off x="3712962" y="533664"/>
              <a:ext cx="224436" cy="196628"/>
            </a:xfrm>
            <a:custGeom>
              <a:rect b="b" l="l" r="r" t="t"/>
              <a:pathLst>
                <a:path extrusionOk="0" h="3374" w="3851">
                  <a:moveTo>
                    <a:pt x="1929" y="0"/>
                  </a:moveTo>
                  <a:cubicBezTo>
                    <a:pt x="1681" y="0"/>
                    <a:pt x="1430" y="55"/>
                    <a:pt x="1193" y="172"/>
                  </a:cubicBezTo>
                  <a:cubicBezTo>
                    <a:pt x="352" y="574"/>
                    <a:pt x="0" y="1584"/>
                    <a:pt x="410" y="2426"/>
                  </a:cubicBezTo>
                  <a:cubicBezTo>
                    <a:pt x="704" y="3024"/>
                    <a:pt x="1305" y="3373"/>
                    <a:pt x="1929" y="3373"/>
                  </a:cubicBezTo>
                  <a:cubicBezTo>
                    <a:pt x="2177" y="3373"/>
                    <a:pt x="2428" y="3318"/>
                    <a:pt x="2665" y="3202"/>
                  </a:cubicBezTo>
                  <a:cubicBezTo>
                    <a:pt x="3499" y="2799"/>
                    <a:pt x="3850" y="1789"/>
                    <a:pt x="3448" y="948"/>
                  </a:cubicBezTo>
                  <a:cubicBezTo>
                    <a:pt x="3154" y="350"/>
                    <a:pt x="2553" y="0"/>
                    <a:pt x="192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9" name="Google Shape;2379;p28"/>
            <p:cNvSpPr/>
            <p:nvPr/>
          </p:nvSpPr>
          <p:spPr>
            <a:xfrm>
              <a:off x="3726191" y="625978"/>
              <a:ext cx="34152" cy="79840"/>
            </a:xfrm>
            <a:custGeom>
              <a:rect b="b" l="l" r="r" t="t"/>
              <a:pathLst>
                <a:path extrusionOk="0" fill="none" h="1370" w="586">
                  <a:moveTo>
                    <a:pt x="586" y="1369"/>
                  </a:moveTo>
                  <a:cubicBezTo>
                    <a:pt x="417" y="1223"/>
                    <a:pt x="286" y="1047"/>
                    <a:pt x="183" y="842"/>
                  </a:cubicBezTo>
                  <a:cubicBezTo>
                    <a:pt x="51" y="571"/>
                    <a:pt x="0" y="279"/>
                    <a:pt x="15" y="0"/>
                  </a:cubicBez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0" name="Google Shape;2380;p28"/>
            <p:cNvSpPr/>
            <p:nvPr/>
          </p:nvSpPr>
          <p:spPr>
            <a:xfrm>
              <a:off x="3887395" y="555985"/>
              <a:ext cx="36775" cy="78558"/>
            </a:xfrm>
            <a:custGeom>
              <a:rect b="b" l="l" r="r" t="t"/>
              <a:pathLst>
                <a:path extrusionOk="0" fill="none" h="1348" w="631">
                  <a:moveTo>
                    <a:pt x="1" y="1"/>
                  </a:moveTo>
                  <a:cubicBezTo>
                    <a:pt x="184" y="147"/>
                    <a:pt x="338" y="338"/>
                    <a:pt x="455" y="565"/>
                  </a:cubicBezTo>
                  <a:cubicBezTo>
                    <a:pt x="572" y="821"/>
                    <a:pt x="630" y="1084"/>
                    <a:pt x="623" y="1348"/>
                  </a:cubicBez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381" name="Google Shape;2381;p28"/>
          <p:cNvGrpSpPr/>
          <p:nvPr/>
        </p:nvGrpSpPr>
        <p:grpSpPr>
          <a:xfrm>
            <a:off x="8765195" y="3653969"/>
            <a:ext cx="446666" cy="401324"/>
            <a:chOff x="3730345" y="-82219"/>
            <a:chExt cx="446666" cy="401324"/>
          </a:xfrm>
        </p:grpSpPr>
        <p:sp>
          <p:nvSpPr>
            <p:cNvPr id="2382" name="Google Shape;2382;p28"/>
            <p:cNvSpPr/>
            <p:nvPr/>
          </p:nvSpPr>
          <p:spPr>
            <a:xfrm rot="53098">
              <a:off x="4045898" y="-81220"/>
              <a:ext cx="130193" cy="120224"/>
            </a:xfrm>
            <a:custGeom>
              <a:rect b="b" l="l" r="r" t="t"/>
              <a:pathLst>
                <a:path extrusionOk="0" h="2002" w="2168">
                  <a:moveTo>
                    <a:pt x="511" y="1"/>
                  </a:moveTo>
                  <a:cubicBezTo>
                    <a:pt x="498" y="1"/>
                    <a:pt x="484" y="2"/>
                    <a:pt x="469" y="6"/>
                  </a:cubicBezTo>
                  <a:cubicBezTo>
                    <a:pt x="103" y="86"/>
                    <a:pt x="1" y="1367"/>
                    <a:pt x="1" y="1367"/>
                  </a:cubicBezTo>
                  <a:cubicBezTo>
                    <a:pt x="1" y="1367"/>
                    <a:pt x="285" y="2002"/>
                    <a:pt x="495" y="2002"/>
                  </a:cubicBezTo>
                  <a:cubicBezTo>
                    <a:pt x="506" y="2002"/>
                    <a:pt x="517" y="2000"/>
                    <a:pt x="528" y="1996"/>
                  </a:cubicBezTo>
                  <a:cubicBezTo>
                    <a:pt x="740" y="1923"/>
                    <a:pt x="2167" y="1587"/>
                    <a:pt x="1999" y="1213"/>
                  </a:cubicBezTo>
                  <a:cubicBezTo>
                    <a:pt x="1949" y="1102"/>
                    <a:pt x="1845" y="1063"/>
                    <a:pt x="1724" y="1063"/>
                  </a:cubicBezTo>
                  <a:cubicBezTo>
                    <a:pt x="1441" y="1063"/>
                    <a:pt x="1062" y="1279"/>
                    <a:pt x="1062" y="1279"/>
                  </a:cubicBezTo>
                  <a:cubicBezTo>
                    <a:pt x="1062" y="1279"/>
                    <a:pt x="1706" y="781"/>
                    <a:pt x="1443" y="518"/>
                  </a:cubicBezTo>
                  <a:cubicBezTo>
                    <a:pt x="1398" y="472"/>
                    <a:pt x="1344" y="453"/>
                    <a:pt x="1286" y="453"/>
                  </a:cubicBezTo>
                  <a:cubicBezTo>
                    <a:pt x="1011" y="453"/>
                    <a:pt x="638" y="877"/>
                    <a:pt x="638" y="877"/>
                  </a:cubicBezTo>
                  <a:cubicBezTo>
                    <a:pt x="638" y="877"/>
                    <a:pt x="819" y="1"/>
                    <a:pt x="5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3" name="Google Shape;2383;p28"/>
            <p:cNvSpPr/>
            <p:nvPr/>
          </p:nvSpPr>
          <p:spPr>
            <a:xfrm rot="53098">
              <a:off x="4057500" y="-22931"/>
              <a:ext cx="41796" cy="40475"/>
            </a:xfrm>
            <a:custGeom>
              <a:rect b="b" l="l" r="r" t="t"/>
              <a:pathLst>
                <a:path extrusionOk="0" fill="none" h="674" w="696">
                  <a:moveTo>
                    <a:pt x="696" y="0"/>
                  </a:moveTo>
                  <a:lnTo>
                    <a:pt x="0" y="673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4" name="Google Shape;2384;p28"/>
            <p:cNvSpPr/>
            <p:nvPr/>
          </p:nvSpPr>
          <p:spPr>
            <a:xfrm rot="53098">
              <a:off x="4058509" y="-34134"/>
              <a:ext cx="12371" cy="40896"/>
            </a:xfrm>
            <a:custGeom>
              <a:rect b="b" l="l" r="r" t="t"/>
              <a:pathLst>
                <a:path extrusionOk="0" fill="none" h="681" w="206">
                  <a:moveTo>
                    <a:pt x="206" y="0"/>
                  </a:moveTo>
                  <a:lnTo>
                    <a:pt x="1" y="68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5" name="Google Shape;2385;p28"/>
            <p:cNvSpPr/>
            <p:nvPr/>
          </p:nvSpPr>
          <p:spPr>
            <a:xfrm rot="53098">
              <a:off x="4073110" y="2292"/>
              <a:ext cx="33929" cy="14112"/>
            </a:xfrm>
            <a:custGeom>
              <a:rect b="b" l="l" r="r" t="t"/>
              <a:pathLst>
                <a:path extrusionOk="0" fill="none" h="235" w="565">
                  <a:moveTo>
                    <a:pt x="564" y="0"/>
                  </a:moveTo>
                  <a:lnTo>
                    <a:pt x="1" y="234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6" name="Google Shape;2386;p28"/>
            <p:cNvSpPr/>
            <p:nvPr/>
          </p:nvSpPr>
          <p:spPr>
            <a:xfrm rot="53098">
              <a:off x="3731265" y="197943"/>
              <a:ext cx="130133" cy="120164"/>
            </a:xfrm>
            <a:custGeom>
              <a:rect b="b" l="l" r="r" t="t"/>
              <a:pathLst>
                <a:path extrusionOk="0" h="2001" w="2167">
                  <a:moveTo>
                    <a:pt x="1669" y="1"/>
                  </a:moveTo>
                  <a:cubicBezTo>
                    <a:pt x="1659" y="1"/>
                    <a:pt x="1649" y="2"/>
                    <a:pt x="1640" y="5"/>
                  </a:cubicBezTo>
                  <a:cubicBezTo>
                    <a:pt x="1427" y="78"/>
                    <a:pt x="0" y="415"/>
                    <a:pt x="169" y="788"/>
                  </a:cubicBezTo>
                  <a:cubicBezTo>
                    <a:pt x="219" y="897"/>
                    <a:pt x="322" y="935"/>
                    <a:pt x="442" y="935"/>
                  </a:cubicBezTo>
                  <a:cubicBezTo>
                    <a:pt x="726" y="935"/>
                    <a:pt x="1105" y="722"/>
                    <a:pt x="1105" y="722"/>
                  </a:cubicBezTo>
                  <a:lnTo>
                    <a:pt x="1105" y="722"/>
                  </a:lnTo>
                  <a:cubicBezTo>
                    <a:pt x="1105" y="722"/>
                    <a:pt x="461" y="1220"/>
                    <a:pt x="725" y="1483"/>
                  </a:cubicBezTo>
                  <a:cubicBezTo>
                    <a:pt x="770" y="1530"/>
                    <a:pt x="823" y="1549"/>
                    <a:pt x="881" y="1549"/>
                  </a:cubicBezTo>
                  <a:cubicBezTo>
                    <a:pt x="1156" y="1549"/>
                    <a:pt x="1530" y="1125"/>
                    <a:pt x="1530" y="1125"/>
                  </a:cubicBezTo>
                  <a:lnTo>
                    <a:pt x="1530" y="1125"/>
                  </a:lnTo>
                  <a:cubicBezTo>
                    <a:pt x="1530" y="1125"/>
                    <a:pt x="1348" y="2001"/>
                    <a:pt x="1656" y="2001"/>
                  </a:cubicBezTo>
                  <a:cubicBezTo>
                    <a:pt x="1670" y="2001"/>
                    <a:pt x="1683" y="1999"/>
                    <a:pt x="1698" y="1996"/>
                  </a:cubicBezTo>
                  <a:cubicBezTo>
                    <a:pt x="2064" y="1915"/>
                    <a:pt x="2167" y="634"/>
                    <a:pt x="2167" y="634"/>
                  </a:cubicBezTo>
                  <a:cubicBezTo>
                    <a:pt x="2167" y="634"/>
                    <a:pt x="1880" y="1"/>
                    <a:pt x="166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7" name="Google Shape;2387;p28"/>
            <p:cNvSpPr/>
            <p:nvPr/>
          </p:nvSpPr>
          <p:spPr>
            <a:xfrm rot="53098">
              <a:off x="3811181" y="211516"/>
              <a:ext cx="40956" cy="40896"/>
            </a:xfrm>
            <a:custGeom>
              <a:rect b="b" l="l" r="r" t="t"/>
              <a:pathLst>
                <a:path extrusionOk="0" fill="none" h="681" w="682">
                  <a:moveTo>
                    <a:pt x="1" y="681"/>
                  </a:moveTo>
                  <a:lnTo>
                    <a:pt x="682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8" name="Google Shape;2388;p28"/>
            <p:cNvSpPr/>
            <p:nvPr/>
          </p:nvSpPr>
          <p:spPr>
            <a:xfrm rot="53098">
              <a:off x="3839605" y="221817"/>
              <a:ext cx="11530" cy="41376"/>
            </a:xfrm>
            <a:custGeom>
              <a:rect b="b" l="l" r="r" t="t"/>
              <a:pathLst>
                <a:path extrusionOk="0" fill="none" h="689" w="192">
                  <a:moveTo>
                    <a:pt x="1" y="689"/>
                  </a:moveTo>
                  <a:lnTo>
                    <a:pt x="191" y="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9" name="Google Shape;2389;p28"/>
            <p:cNvSpPr/>
            <p:nvPr/>
          </p:nvSpPr>
          <p:spPr>
            <a:xfrm rot="53098">
              <a:off x="3803018" y="212652"/>
              <a:ext cx="33509" cy="14533"/>
            </a:xfrm>
            <a:custGeom>
              <a:rect b="b" l="l" r="r" t="t"/>
              <a:pathLst>
                <a:path extrusionOk="0" fill="none" h="242" w="558">
                  <a:moveTo>
                    <a:pt x="1" y="242"/>
                  </a:moveTo>
                  <a:lnTo>
                    <a:pt x="557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0" name="Google Shape;2390;p28"/>
            <p:cNvSpPr/>
            <p:nvPr/>
          </p:nvSpPr>
          <p:spPr>
            <a:xfrm rot="53098">
              <a:off x="3816500" y="-12155"/>
              <a:ext cx="276120" cy="259726"/>
            </a:xfrm>
            <a:custGeom>
              <a:rect b="b" l="l" r="r" t="t"/>
              <a:pathLst>
                <a:path extrusionOk="0" h="4325" w="4598">
                  <a:moveTo>
                    <a:pt x="3243" y="0"/>
                  </a:moveTo>
                  <a:cubicBezTo>
                    <a:pt x="2932" y="0"/>
                    <a:pt x="2622" y="117"/>
                    <a:pt x="2387" y="353"/>
                  </a:cubicBezTo>
                  <a:lnTo>
                    <a:pt x="491" y="2226"/>
                  </a:lnTo>
                  <a:cubicBezTo>
                    <a:pt x="8" y="2702"/>
                    <a:pt x="1" y="3478"/>
                    <a:pt x="476" y="3961"/>
                  </a:cubicBezTo>
                  <a:cubicBezTo>
                    <a:pt x="715" y="4204"/>
                    <a:pt x="1029" y="4324"/>
                    <a:pt x="1345" y="4324"/>
                  </a:cubicBezTo>
                  <a:cubicBezTo>
                    <a:pt x="1657" y="4324"/>
                    <a:pt x="1970" y="4205"/>
                    <a:pt x="2211" y="3968"/>
                  </a:cubicBezTo>
                  <a:lnTo>
                    <a:pt x="4107" y="2102"/>
                  </a:lnTo>
                  <a:cubicBezTo>
                    <a:pt x="4590" y="1626"/>
                    <a:pt x="4597" y="850"/>
                    <a:pt x="4121" y="367"/>
                  </a:cubicBezTo>
                  <a:cubicBezTo>
                    <a:pt x="3881" y="123"/>
                    <a:pt x="3562" y="0"/>
                    <a:pt x="32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1" name="Google Shape;2391;p28"/>
            <p:cNvSpPr/>
            <p:nvPr/>
          </p:nvSpPr>
          <p:spPr>
            <a:xfrm rot="53098">
              <a:off x="3870703" y="153807"/>
              <a:ext cx="78308" cy="78308"/>
            </a:xfrm>
            <a:custGeom>
              <a:rect b="b" l="l" r="r" t="t"/>
              <a:pathLst>
                <a:path extrusionOk="0" fill="none" h="1304" w="1304">
                  <a:moveTo>
                    <a:pt x="1069" y="1076"/>
                  </a:moveTo>
                  <a:cubicBezTo>
                    <a:pt x="835" y="1303"/>
                    <a:pt x="462" y="1303"/>
                    <a:pt x="235" y="1069"/>
                  </a:cubicBezTo>
                  <a:cubicBezTo>
                    <a:pt x="1" y="835"/>
                    <a:pt x="8" y="462"/>
                    <a:pt x="235" y="235"/>
                  </a:cubicBezTo>
                  <a:cubicBezTo>
                    <a:pt x="469" y="0"/>
                    <a:pt x="843" y="8"/>
                    <a:pt x="1077" y="235"/>
                  </a:cubicBezTo>
                  <a:cubicBezTo>
                    <a:pt x="1304" y="469"/>
                    <a:pt x="1304" y="842"/>
                    <a:pt x="1069" y="1076"/>
                  </a:cubicBezTo>
                  <a:close/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2" name="Google Shape;2392;p28"/>
            <p:cNvSpPr/>
            <p:nvPr/>
          </p:nvSpPr>
          <p:spPr>
            <a:xfrm rot="53098">
              <a:off x="3879526" y="41335"/>
              <a:ext cx="70862" cy="70381"/>
            </a:xfrm>
            <a:custGeom>
              <a:rect b="b" l="l" r="r" t="t"/>
              <a:pathLst>
                <a:path extrusionOk="0" fill="none" h="1172" w="1180">
                  <a:moveTo>
                    <a:pt x="1" y="784"/>
                  </a:moveTo>
                  <a:cubicBezTo>
                    <a:pt x="30" y="842"/>
                    <a:pt x="59" y="894"/>
                    <a:pt x="111" y="938"/>
                  </a:cubicBezTo>
                  <a:cubicBezTo>
                    <a:pt x="338" y="1172"/>
                    <a:pt x="711" y="1172"/>
                    <a:pt x="945" y="945"/>
                  </a:cubicBezTo>
                  <a:cubicBezTo>
                    <a:pt x="1179" y="718"/>
                    <a:pt x="1179" y="337"/>
                    <a:pt x="952" y="110"/>
                  </a:cubicBezTo>
                  <a:cubicBezTo>
                    <a:pt x="901" y="59"/>
                    <a:pt x="850" y="23"/>
                    <a:pt x="791" y="1"/>
                  </a:cubicBez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3" name="Google Shape;2393;p28"/>
            <p:cNvSpPr/>
            <p:nvPr/>
          </p:nvSpPr>
          <p:spPr>
            <a:xfrm rot="53098">
              <a:off x="4008080" y="-10818"/>
              <a:ext cx="60292" cy="38734"/>
            </a:xfrm>
            <a:custGeom>
              <a:rect b="b" l="l" r="r" t="t"/>
              <a:pathLst>
                <a:path extrusionOk="0" fill="none" h="645" w="1004">
                  <a:moveTo>
                    <a:pt x="1" y="0"/>
                  </a:moveTo>
                  <a:cubicBezTo>
                    <a:pt x="1" y="147"/>
                    <a:pt x="59" y="293"/>
                    <a:pt x="169" y="410"/>
                  </a:cubicBezTo>
                  <a:cubicBezTo>
                    <a:pt x="396" y="644"/>
                    <a:pt x="769" y="644"/>
                    <a:pt x="1003" y="418"/>
                  </a:cubicBez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4" name="Google Shape;2394;p28"/>
            <p:cNvSpPr/>
            <p:nvPr/>
          </p:nvSpPr>
          <p:spPr>
            <a:xfrm rot="53098">
              <a:off x="3998115" y="76574"/>
              <a:ext cx="73023" cy="73504"/>
            </a:xfrm>
            <a:custGeom>
              <a:rect b="b" l="l" r="r" t="t"/>
              <a:pathLst>
                <a:path extrusionOk="0" fill="none" h="1224" w="1216">
                  <a:moveTo>
                    <a:pt x="1216" y="484"/>
                  </a:moveTo>
                  <a:cubicBezTo>
                    <a:pt x="1186" y="396"/>
                    <a:pt x="1142" y="308"/>
                    <a:pt x="1069" y="235"/>
                  </a:cubicBezTo>
                  <a:cubicBezTo>
                    <a:pt x="842" y="1"/>
                    <a:pt x="469" y="1"/>
                    <a:pt x="235" y="228"/>
                  </a:cubicBezTo>
                  <a:cubicBezTo>
                    <a:pt x="0" y="455"/>
                    <a:pt x="0" y="835"/>
                    <a:pt x="227" y="1062"/>
                  </a:cubicBezTo>
                  <a:cubicBezTo>
                    <a:pt x="308" y="1143"/>
                    <a:pt x="403" y="1194"/>
                    <a:pt x="498" y="1223"/>
                  </a:cubicBez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5" name="Google Shape;2395;p28"/>
            <p:cNvSpPr/>
            <p:nvPr/>
          </p:nvSpPr>
          <p:spPr>
            <a:xfrm rot="53098">
              <a:off x="3822950" y="180214"/>
              <a:ext cx="62454" cy="65097"/>
            </a:xfrm>
            <a:custGeom>
              <a:rect b="b" l="l" r="r" t="t"/>
              <a:pathLst>
                <a:path extrusionOk="0" fill="none" h="1084" w="1040">
                  <a:moveTo>
                    <a:pt x="1040" y="1084"/>
                  </a:moveTo>
                  <a:cubicBezTo>
                    <a:pt x="783" y="1047"/>
                    <a:pt x="542" y="930"/>
                    <a:pt x="344" y="732"/>
                  </a:cubicBezTo>
                  <a:lnTo>
                    <a:pt x="344" y="732"/>
                  </a:lnTo>
                  <a:cubicBezTo>
                    <a:pt x="139" y="527"/>
                    <a:pt x="30" y="264"/>
                    <a:pt x="0" y="0"/>
                  </a:cubicBez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6" name="Google Shape;2396;p28"/>
            <p:cNvSpPr/>
            <p:nvPr/>
          </p:nvSpPr>
          <p:spPr>
            <a:xfrm rot="53098">
              <a:off x="4022865" y="-10152"/>
              <a:ext cx="62454" cy="59392"/>
            </a:xfrm>
            <a:custGeom>
              <a:rect b="b" l="l" r="r" t="t"/>
              <a:pathLst>
                <a:path extrusionOk="0" fill="none" h="989" w="1040">
                  <a:moveTo>
                    <a:pt x="0" y="1"/>
                  </a:moveTo>
                  <a:cubicBezTo>
                    <a:pt x="257" y="37"/>
                    <a:pt x="505" y="154"/>
                    <a:pt x="703" y="359"/>
                  </a:cubicBezTo>
                  <a:lnTo>
                    <a:pt x="703" y="359"/>
                  </a:lnTo>
                  <a:cubicBezTo>
                    <a:pt x="886" y="535"/>
                    <a:pt x="996" y="762"/>
                    <a:pt x="1040" y="989"/>
                  </a:cubicBez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397" name="Google Shape;2397;p28"/>
          <p:cNvGrpSpPr/>
          <p:nvPr/>
        </p:nvGrpSpPr>
        <p:grpSpPr>
          <a:xfrm rot="5592621">
            <a:off x="8556990" y="1032434"/>
            <a:ext cx="332478" cy="217313"/>
            <a:chOff x="3657362" y="522242"/>
            <a:chExt cx="332489" cy="217319"/>
          </a:xfrm>
        </p:grpSpPr>
        <p:sp>
          <p:nvSpPr>
            <p:cNvPr id="2398" name="Google Shape;2398;p28"/>
            <p:cNvSpPr/>
            <p:nvPr/>
          </p:nvSpPr>
          <p:spPr>
            <a:xfrm>
              <a:off x="3897652" y="522242"/>
              <a:ext cx="92199" cy="90447"/>
            </a:xfrm>
            <a:custGeom>
              <a:rect b="b" l="l" r="r" t="t"/>
              <a:pathLst>
                <a:path extrusionOk="0" h="1552" w="1582">
                  <a:moveTo>
                    <a:pt x="693" y="1"/>
                  </a:moveTo>
                  <a:cubicBezTo>
                    <a:pt x="395" y="1"/>
                    <a:pt x="1" y="917"/>
                    <a:pt x="1" y="917"/>
                  </a:cubicBezTo>
                  <a:cubicBezTo>
                    <a:pt x="1" y="917"/>
                    <a:pt x="59" y="1532"/>
                    <a:pt x="235" y="1532"/>
                  </a:cubicBezTo>
                  <a:cubicBezTo>
                    <a:pt x="311" y="1532"/>
                    <a:pt x="559" y="1552"/>
                    <a:pt x="820" y="1552"/>
                  </a:cubicBezTo>
                  <a:cubicBezTo>
                    <a:pt x="1187" y="1552"/>
                    <a:pt x="1581" y="1512"/>
                    <a:pt x="1560" y="1319"/>
                  </a:cubicBezTo>
                  <a:cubicBezTo>
                    <a:pt x="1543" y="1136"/>
                    <a:pt x="1319" y="1096"/>
                    <a:pt x="1123" y="1096"/>
                  </a:cubicBezTo>
                  <a:cubicBezTo>
                    <a:pt x="967" y="1096"/>
                    <a:pt x="828" y="1122"/>
                    <a:pt x="828" y="1122"/>
                  </a:cubicBezTo>
                  <a:cubicBezTo>
                    <a:pt x="828" y="1122"/>
                    <a:pt x="1450" y="909"/>
                    <a:pt x="1318" y="646"/>
                  </a:cubicBezTo>
                  <a:cubicBezTo>
                    <a:pt x="1282" y="567"/>
                    <a:pt x="1207" y="539"/>
                    <a:pt x="1119" y="539"/>
                  </a:cubicBezTo>
                  <a:cubicBezTo>
                    <a:pt x="906" y="539"/>
                    <a:pt x="615" y="704"/>
                    <a:pt x="615" y="704"/>
                  </a:cubicBezTo>
                  <a:cubicBezTo>
                    <a:pt x="615" y="704"/>
                    <a:pt x="1011" y="31"/>
                    <a:pt x="711" y="2"/>
                  </a:cubicBezTo>
                  <a:cubicBezTo>
                    <a:pt x="705" y="1"/>
                    <a:pt x="699" y="1"/>
                    <a:pt x="69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9" name="Google Shape;2399;p28"/>
            <p:cNvSpPr/>
            <p:nvPr/>
          </p:nvSpPr>
          <p:spPr>
            <a:xfrm>
              <a:off x="3894272" y="573061"/>
              <a:ext cx="52510" cy="24360"/>
            </a:xfrm>
            <a:custGeom>
              <a:rect b="b" l="l" r="r" t="t"/>
              <a:pathLst>
                <a:path extrusionOk="0" fill="none" h="418" w="901">
                  <a:moveTo>
                    <a:pt x="900" y="1"/>
                  </a:moveTo>
                  <a:lnTo>
                    <a:pt x="0" y="418"/>
                  </a:ln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0" name="Google Shape;2400;p28"/>
            <p:cNvSpPr/>
            <p:nvPr/>
          </p:nvSpPr>
          <p:spPr>
            <a:xfrm>
              <a:off x="3898526" y="553479"/>
              <a:ext cx="25235" cy="34559"/>
            </a:xfrm>
            <a:custGeom>
              <a:rect b="b" l="l" r="r" t="t"/>
              <a:pathLst>
                <a:path extrusionOk="0" fill="none" h="593" w="433">
                  <a:moveTo>
                    <a:pt x="432" y="0"/>
                  </a:moveTo>
                  <a:lnTo>
                    <a:pt x="0" y="593"/>
                  </a:ln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1" name="Google Shape;2401;p28"/>
            <p:cNvSpPr/>
            <p:nvPr/>
          </p:nvSpPr>
          <p:spPr>
            <a:xfrm>
              <a:off x="3909599" y="599519"/>
              <a:ext cx="36308" cy="2215"/>
            </a:xfrm>
            <a:custGeom>
              <a:rect b="b" l="l" r="r" t="t"/>
              <a:pathLst>
                <a:path extrusionOk="0" fill="none" h="38" w="623">
                  <a:moveTo>
                    <a:pt x="623" y="1"/>
                  </a:moveTo>
                  <a:lnTo>
                    <a:pt x="1" y="37"/>
                  </a:ln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2" name="Google Shape;2402;p28"/>
            <p:cNvSpPr/>
            <p:nvPr/>
          </p:nvSpPr>
          <p:spPr>
            <a:xfrm>
              <a:off x="3657362" y="648706"/>
              <a:ext cx="92316" cy="90855"/>
            </a:xfrm>
            <a:custGeom>
              <a:rect b="b" l="l" r="r" t="t"/>
              <a:pathLst>
                <a:path extrusionOk="0" h="1559" w="1584">
                  <a:moveTo>
                    <a:pt x="762" y="0"/>
                  </a:moveTo>
                  <a:cubicBezTo>
                    <a:pt x="396" y="0"/>
                    <a:pt x="0" y="40"/>
                    <a:pt x="17" y="233"/>
                  </a:cubicBezTo>
                  <a:cubicBezTo>
                    <a:pt x="38" y="416"/>
                    <a:pt x="264" y="456"/>
                    <a:pt x="460" y="456"/>
                  </a:cubicBezTo>
                  <a:cubicBezTo>
                    <a:pt x="618" y="456"/>
                    <a:pt x="757" y="430"/>
                    <a:pt x="757" y="430"/>
                  </a:cubicBezTo>
                  <a:lnTo>
                    <a:pt x="757" y="430"/>
                  </a:lnTo>
                  <a:cubicBezTo>
                    <a:pt x="757" y="430"/>
                    <a:pt x="135" y="642"/>
                    <a:pt x="259" y="913"/>
                  </a:cubicBezTo>
                  <a:cubicBezTo>
                    <a:pt x="297" y="989"/>
                    <a:pt x="371" y="1015"/>
                    <a:pt x="457" y="1015"/>
                  </a:cubicBezTo>
                  <a:cubicBezTo>
                    <a:pt x="674" y="1015"/>
                    <a:pt x="969" y="847"/>
                    <a:pt x="969" y="847"/>
                  </a:cubicBezTo>
                  <a:lnTo>
                    <a:pt x="969" y="847"/>
                  </a:lnTo>
                  <a:cubicBezTo>
                    <a:pt x="969" y="847"/>
                    <a:pt x="574" y="1521"/>
                    <a:pt x="874" y="1557"/>
                  </a:cubicBezTo>
                  <a:cubicBezTo>
                    <a:pt x="878" y="1558"/>
                    <a:pt x="883" y="1558"/>
                    <a:pt x="887" y="1558"/>
                  </a:cubicBezTo>
                  <a:cubicBezTo>
                    <a:pt x="1186" y="1558"/>
                    <a:pt x="1584" y="635"/>
                    <a:pt x="1584" y="635"/>
                  </a:cubicBezTo>
                  <a:cubicBezTo>
                    <a:pt x="1584" y="635"/>
                    <a:pt x="1525" y="20"/>
                    <a:pt x="1342" y="20"/>
                  </a:cubicBezTo>
                  <a:cubicBezTo>
                    <a:pt x="1269" y="20"/>
                    <a:pt x="1023" y="0"/>
                    <a:pt x="76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3" name="Google Shape;2403;p28"/>
            <p:cNvSpPr/>
            <p:nvPr/>
          </p:nvSpPr>
          <p:spPr>
            <a:xfrm>
              <a:off x="3703579" y="662227"/>
              <a:ext cx="52510" cy="23952"/>
            </a:xfrm>
            <a:custGeom>
              <a:rect b="b" l="l" r="r" t="t"/>
              <a:pathLst>
                <a:path extrusionOk="0" fill="none" h="411" w="901">
                  <a:moveTo>
                    <a:pt x="0" y="410"/>
                  </a:moveTo>
                  <a:lnTo>
                    <a:pt x="901" y="1"/>
                  </a:ln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4" name="Google Shape;2404;p28"/>
            <p:cNvSpPr/>
            <p:nvPr/>
          </p:nvSpPr>
          <p:spPr>
            <a:xfrm>
              <a:off x="3726599" y="671610"/>
              <a:ext cx="25235" cy="34617"/>
            </a:xfrm>
            <a:custGeom>
              <a:rect b="b" l="l" r="r" t="t"/>
              <a:pathLst>
                <a:path extrusionOk="0" fill="none" h="594" w="433">
                  <a:moveTo>
                    <a:pt x="0" y="593"/>
                  </a:moveTo>
                  <a:lnTo>
                    <a:pt x="432" y="1"/>
                  </a:ln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5" name="Google Shape;2405;p28"/>
            <p:cNvSpPr/>
            <p:nvPr/>
          </p:nvSpPr>
          <p:spPr>
            <a:xfrm>
              <a:off x="3704394" y="657973"/>
              <a:ext cx="36367" cy="2156"/>
            </a:xfrm>
            <a:custGeom>
              <a:rect b="b" l="l" r="r" t="t"/>
              <a:pathLst>
                <a:path extrusionOk="0" fill="none" h="37" w="624">
                  <a:moveTo>
                    <a:pt x="1" y="37"/>
                  </a:moveTo>
                  <a:lnTo>
                    <a:pt x="623" y="0"/>
                  </a:ln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6" name="Google Shape;2406;p28"/>
            <p:cNvSpPr/>
            <p:nvPr/>
          </p:nvSpPr>
          <p:spPr>
            <a:xfrm>
              <a:off x="3712962" y="533664"/>
              <a:ext cx="224436" cy="196628"/>
            </a:xfrm>
            <a:custGeom>
              <a:rect b="b" l="l" r="r" t="t"/>
              <a:pathLst>
                <a:path extrusionOk="0" h="3374" w="3851">
                  <a:moveTo>
                    <a:pt x="1929" y="0"/>
                  </a:moveTo>
                  <a:cubicBezTo>
                    <a:pt x="1681" y="0"/>
                    <a:pt x="1430" y="55"/>
                    <a:pt x="1193" y="172"/>
                  </a:cubicBezTo>
                  <a:cubicBezTo>
                    <a:pt x="352" y="574"/>
                    <a:pt x="0" y="1584"/>
                    <a:pt x="410" y="2426"/>
                  </a:cubicBezTo>
                  <a:cubicBezTo>
                    <a:pt x="704" y="3024"/>
                    <a:pt x="1305" y="3373"/>
                    <a:pt x="1929" y="3373"/>
                  </a:cubicBezTo>
                  <a:cubicBezTo>
                    <a:pt x="2177" y="3373"/>
                    <a:pt x="2428" y="3318"/>
                    <a:pt x="2665" y="3202"/>
                  </a:cubicBezTo>
                  <a:cubicBezTo>
                    <a:pt x="3499" y="2799"/>
                    <a:pt x="3850" y="1789"/>
                    <a:pt x="3448" y="948"/>
                  </a:cubicBezTo>
                  <a:cubicBezTo>
                    <a:pt x="3154" y="350"/>
                    <a:pt x="2553" y="0"/>
                    <a:pt x="192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7" name="Google Shape;2407;p28"/>
            <p:cNvSpPr/>
            <p:nvPr/>
          </p:nvSpPr>
          <p:spPr>
            <a:xfrm>
              <a:off x="3726191" y="625978"/>
              <a:ext cx="34152" cy="79840"/>
            </a:xfrm>
            <a:custGeom>
              <a:rect b="b" l="l" r="r" t="t"/>
              <a:pathLst>
                <a:path extrusionOk="0" fill="none" h="1370" w="586">
                  <a:moveTo>
                    <a:pt x="586" y="1369"/>
                  </a:moveTo>
                  <a:cubicBezTo>
                    <a:pt x="417" y="1223"/>
                    <a:pt x="286" y="1047"/>
                    <a:pt x="183" y="842"/>
                  </a:cubicBezTo>
                  <a:cubicBezTo>
                    <a:pt x="51" y="571"/>
                    <a:pt x="0" y="279"/>
                    <a:pt x="15" y="0"/>
                  </a:cubicBez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8" name="Google Shape;2408;p28"/>
            <p:cNvSpPr/>
            <p:nvPr/>
          </p:nvSpPr>
          <p:spPr>
            <a:xfrm>
              <a:off x="3887395" y="555985"/>
              <a:ext cx="36775" cy="78558"/>
            </a:xfrm>
            <a:custGeom>
              <a:rect b="b" l="l" r="r" t="t"/>
              <a:pathLst>
                <a:path extrusionOk="0" fill="none" h="1348" w="631">
                  <a:moveTo>
                    <a:pt x="1" y="1"/>
                  </a:moveTo>
                  <a:cubicBezTo>
                    <a:pt x="184" y="147"/>
                    <a:pt x="338" y="338"/>
                    <a:pt x="455" y="565"/>
                  </a:cubicBezTo>
                  <a:cubicBezTo>
                    <a:pt x="572" y="821"/>
                    <a:pt x="630" y="1084"/>
                    <a:pt x="623" y="1348"/>
                  </a:cubicBez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409" name="Google Shape;2409;p28"/>
          <p:cNvGrpSpPr/>
          <p:nvPr/>
        </p:nvGrpSpPr>
        <p:grpSpPr>
          <a:xfrm rot="3518708">
            <a:off x="214221" y="3604003"/>
            <a:ext cx="332465" cy="217304"/>
            <a:chOff x="3657362" y="522242"/>
            <a:chExt cx="332489" cy="217319"/>
          </a:xfrm>
        </p:grpSpPr>
        <p:sp>
          <p:nvSpPr>
            <p:cNvPr id="2410" name="Google Shape;2410;p28"/>
            <p:cNvSpPr/>
            <p:nvPr/>
          </p:nvSpPr>
          <p:spPr>
            <a:xfrm>
              <a:off x="3897652" y="522242"/>
              <a:ext cx="92199" cy="90447"/>
            </a:xfrm>
            <a:custGeom>
              <a:rect b="b" l="l" r="r" t="t"/>
              <a:pathLst>
                <a:path extrusionOk="0" h="1552" w="1582">
                  <a:moveTo>
                    <a:pt x="693" y="1"/>
                  </a:moveTo>
                  <a:cubicBezTo>
                    <a:pt x="395" y="1"/>
                    <a:pt x="1" y="917"/>
                    <a:pt x="1" y="917"/>
                  </a:cubicBezTo>
                  <a:cubicBezTo>
                    <a:pt x="1" y="917"/>
                    <a:pt x="59" y="1532"/>
                    <a:pt x="235" y="1532"/>
                  </a:cubicBezTo>
                  <a:cubicBezTo>
                    <a:pt x="311" y="1532"/>
                    <a:pt x="559" y="1552"/>
                    <a:pt x="820" y="1552"/>
                  </a:cubicBezTo>
                  <a:cubicBezTo>
                    <a:pt x="1187" y="1552"/>
                    <a:pt x="1581" y="1512"/>
                    <a:pt x="1560" y="1319"/>
                  </a:cubicBezTo>
                  <a:cubicBezTo>
                    <a:pt x="1543" y="1136"/>
                    <a:pt x="1319" y="1096"/>
                    <a:pt x="1123" y="1096"/>
                  </a:cubicBezTo>
                  <a:cubicBezTo>
                    <a:pt x="967" y="1096"/>
                    <a:pt x="828" y="1122"/>
                    <a:pt x="828" y="1122"/>
                  </a:cubicBezTo>
                  <a:cubicBezTo>
                    <a:pt x="828" y="1122"/>
                    <a:pt x="1450" y="909"/>
                    <a:pt x="1318" y="646"/>
                  </a:cubicBezTo>
                  <a:cubicBezTo>
                    <a:pt x="1282" y="567"/>
                    <a:pt x="1207" y="539"/>
                    <a:pt x="1119" y="539"/>
                  </a:cubicBezTo>
                  <a:cubicBezTo>
                    <a:pt x="906" y="539"/>
                    <a:pt x="615" y="704"/>
                    <a:pt x="615" y="704"/>
                  </a:cubicBezTo>
                  <a:cubicBezTo>
                    <a:pt x="615" y="704"/>
                    <a:pt x="1011" y="31"/>
                    <a:pt x="711" y="2"/>
                  </a:cubicBezTo>
                  <a:cubicBezTo>
                    <a:pt x="705" y="1"/>
                    <a:pt x="699" y="1"/>
                    <a:pt x="69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1" name="Google Shape;2411;p28"/>
            <p:cNvSpPr/>
            <p:nvPr/>
          </p:nvSpPr>
          <p:spPr>
            <a:xfrm>
              <a:off x="3894272" y="573061"/>
              <a:ext cx="52510" cy="24360"/>
            </a:xfrm>
            <a:custGeom>
              <a:rect b="b" l="l" r="r" t="t"/>
              <a:pathLst>
                <a:path extrusionOk="0" fill="none" h="418" w="901">
                  <a:moveTo>
                    <a:pt x="900" y="1"/>
                  </a:moveTo>
                  <a:lnTo>
                    <a:pt x="0" y="418"/>
                  </a:ln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2" name="Google Shape;2412;p28"/>
            <p:cNvSpPr/>
            <p:nvPr/>
          </p:nvSpPr>
          <p:spPr>
            <a:xfrm>
              <a:off x="3898526" y="553479"/>
              <a:ext cx="25235" cy="34559"/>
            </a:xfrm>
            <a:custGeom>
              <a:rect b="b" l="l" r="r" t="t"/>
              <a:pathLst>
                <a:path extrusionOk="0" fill="none" h="593" w="433">
                  <a:moveTo>
                    <a:pt x="432" y="0"/>
                  </a:moveTo>
                  <a:lnTo>
                    <a:pt x="0" y="593"/>
                  </a:ln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3" name="Google Shape;2413;p28"/>
            <p:cNvSpPr/>
            <p:nvPr/>
          </p:nvSpPr>
          <p:spPr>
            <a:xfrm>
              <a:off x="3909599" y="599519"/>
              <a:ext cx="36308" cy="2215"/>
            </a:xfrm>
            <a:custGeom>
              <a:rect b="b" l="l" r="r" t="t"/>
              <a:pathLst>
                <a:path extrusionOk="0" fill="none" h="38" w="623">
                  <a:moveTo>
                    <a:pt x="623" y="1"/>
                  </a:moveTo>
                  <a:lnTo>
                    <a:pt x="1" y="37"/>
                  </a:ln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4" name="Google Shape;2414;p28"/>
            <p:cNvSpPr/>
            <p:nvPr/>
          </p:nvSpPr>
          <p:spPr>
            <a:xfrm>
              <a:off x="3657362" y="648706"/>
              <a:ext cx="92316" cy="90855"/>
            </a:xfrm>
            <a:custGeom>
              <a:rect b="b" l="l" r="r" t="t"/>
              <a:pathLst>
                <a:path extrusionOk="0" h="1559" w="1584">
                  <a:moveTo>
                    <a:pt x="762" y="0"/>
                  </a:moveTo>
                  <a:cubicBezTo>
                    <a:pt x="396" y="0"/>
                    <a:pt x="0" y="40"/>
                    <a:pt x="17" y="233"/>
                  </a:cubicBezTo>
                  <a:cubicBezTo>
                    <a:pt x="38" y="416"/>
                    <a:pt x="264" y="456"/>
                    <a:pt x="460" y="456"/>
                  </a:cubicBezTo>
                  <a:cubicBezTo>
                    <a:pt x="618" y="456"/>
                    <a:pt x="757" y="430"/>
                    <a:pt x="757" y="430"/>
                  </a:cubicBezTo>
                  <a:lnTo>
                    <a:pt x="757" y="430"/>
                  </a:lnTo>
                  <a:cubicBezTo>
                    <a:pt x="757" y="430"/>
                    <a:pt x="135" y="642"/>
                    <a:pt x="259" y="913"/>
                  </a:cubicBezTo>
                  <a:cubicBezTo>
                    <a:pt x="297" y="989"/>
                    <a:pt x="371" y="1015"/>
                    <a:pt x="457" y="1015"/>
                  </a:cubicBezTo>
                  <a:cubicBezTo>
                    <a:pt x="674" y="1015"/>
                    <a:pt x="969" y="847"/>
                    <a:pt x="969" y="847"/>
                  </a:cubicBezTo>
                  <a:lnTo>
                    <a:pt x="969" y="847"/>
                  </a:lnTo>
                  <a:cubicBezTo>
                    <a:pt x="969" y="847"/>
                    <a:pt x="574" y="1521"/>
                    <a:pt x="874" y="1557"/>
                  </a:cubicBezTo>
                  <a:cubicBezTo>
                    <a:pt x="878" y="1558"/>
                    <a:pt x="883" y="1558"/>
                    <a:pt x="887" y="1558"/>
                  </a:cubicBezTo>
                  <a:cubicBezTo>
                    <a:pt x="1186" y="1558"/>
                    <a:pt x="1584" y="635"/>
                    <a:pt x="1584" y="635"/>
                  </a:cubicBezTo>
                  <a:cubicBezTo>
                    <a:pt x="1584" y="635"/>
                    <a:pt x="1525" y="20"/>
                    <a:pt x="1342" y="20"/>
                  </a:cubicBezTo>
                  <a:cubicBezTo>
                    <a:pt x="1269" y="20"/>
                    <a:pt x="1023" y="0"/>
                    <a:pt x="76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5" name="Google Shape;2415;p28"/>
            <p:cNvSpPr/>
            <p:nvPr/>
          </p:nvSpPr>
          <p:spPr>
            <a:xfrm>
              <a:off x="3703579" y="662227"/>
              <a:ext cx="52510" cy="23952"/>
            </a:xfrm>
            <a:custGeom>
              <a:rect b="b" l="l" r="r" t="t"/>
              <a:pathLst>
                <a:path extrusionOk="0" fill="none" h="411" w="901">
                  <a:moveTo>
                    <a:pt x="0" y="410"/>
                  </a:moveTo>
                  <a:lnTo>
                    <a:pt x="901" y="1"/>
                  </a:ln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6" name="Google Shape;2416;p28"/>
            <p:cNvSpPr/>
            <p:nvPr/>
          </p:nvSpPr>
          <p:spPr>
            <a:xfrm>
              <a:off x="3726599" y="671610"/>
              <a:ext cx="25235" cy="34617"/>
            </a:xfrm>
            <a:custGeom>
              <a:rect b="b" l="l" r="r" t="t"/>
              <a:pathLst>
                <a:path extrusionOk="0" fill="none" h="594" w="433">
                  <a:moveTo>
                    <a:pt x="0" y="593"/>
                  </a:moveTo>
                  <a:lnTo>
                    <a:pt x="432" y="1"/>
                  </a:ln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7" name="Google Shape;2417;p28"/>
            <p:cNvSpPr/>
            <p:nvPr/>
          </p:nvSpPr>
          <p:spPr>
            <a:xfrm>
              <a:off x="3704394" y="657973"/>
              <a:ext cx="36367" cy="2156"/>
            </a:xfrm>
            <a:custGeom>
              <a:rect b="b" l="l" r="r" t="t"/>
              <a:pathLst>
                <a:path extrusionOk="0" fill="none" h="37" w="624">
                  <a:moveTo>
                    <a:pt x="1" y="37"/>
                  </a:moveTo>
                  <a:lnTo>
                    <a:pt x="623" y="0"/>
                  </a:ln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8" name="Google Shape;2418;p28"/>
            <p:cNvSpPr/>
            <p:nvPr/>
          </p:nvSpPr>
          <p:spPr>
            <a:xfrm>
              <a:off x="3712962" y="533664"/>
              <a:ext cx="224436" cy="196628"/>
            </a:xfrm>
            <a:custGeom>
              <a:rect b="b" l="l" r="r" t="t"/>
              <a:pathLst>
                <a:path extrusionOk="0" h="3374" w="3851">
                  <a:moveTo>
                    <a:pt x="1929" y="0"/>
                  </a:moveTo>
                  <a:cubicBezTo>
                    <a:pt x="1681" y="0"/>
                    <a:pt x="1430" y="55"/>
                    <a:pt x="1193" y="172"/>
                  </a:cubicBezTo>
                  <a:cubicBezTo>
                    <a:pt x="352" y="574"/>
                    <a:pt x="0" y="1584"/>
                    <a:pt x="410" y="2426"/>
                  </a:cubicBezTo>
                  <a:cubicBezTo>
                    <a:pt x="704" y="3024"/>
                    <a:pt x="1305" y="3373"/>
                    <a:pt x="1929" y="3373"/>
                  </a:cubicBezTo>
                  <a:cubicBezTo>
                    <a:pt x="2177" y="3373"/>
                    <a:pt x="2428" y="3318"/>
                    <a:pt x="2665" y="3202"/>
                  </a:cubicBezTo>
                  <a:cubicBezTo>
                    <a:pt x="3499" y="2799"/>
                    <a:pt x="3850" y="1789"/>
                    <a:pt x="3448" y="948"/>
                  </a:cubicBezTo>
                  <a:cubicBezTo>
                    <a:pt x="3154" y="350"/>
                    <a:pt x="2553" y="0"/>
                    <a:pt x="192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9" name="Google Shape;2419;p28"/>
            <p:cNvSpPr/>
            <p:nvPr/>
          </p:nvSpPr>
          <p:spPr>
            <a:xfrm>
              <a:off x="3726191" y="625978"/>
              <a:ext cx="34152" cy="79840"/>
            </a:xfrm>
            <a:custGeom>
              <a:rect b="b" l="l" r="r" t="t"/>
              <a:pathLst>
                <a:path extrusionOk="0" fill="none" h="1370" w="586">
                  <a:moveTo>
                    <a:pt x="586" y="1369"/>
                  </a:moveTo>
                  <a:cubicBezTo>
                    <a:pt x="417" y="1223"/>
                    <a:pt x="286" y="1047"/>
                    <a:pt x="183" y="842"/>
                  </a:cubicBezTo>
                  <a:cubicBezTo>
                    <a:pt x="51" y="571"/>
                    <a:pt x="0" y="279"/>
                    <a:pt x="15" y="0"/>
                  </a:cubicBez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0" name="Google Shape;2420;p28"/>
            <p:cNvSpPr/>
            <p:nvPr/>
          </p:nvSpPr>
          <p:spPr>
            <a:xfrm>
              <a:off x="3887395" y="555985"/>
              <a:ext cx="36775" cy="78558"/>
            </a:xfrm>
            <a:custGeom>
              <a:rect b="b" l="l" r="r" t="t"/>
              <a:pathLst>
                <a:path extrusionOk="0" fill="none" h="1348" w="631">
                  <a:moveTo>
                    <a:pt x="1" y="1"/>
                  </a:moveTo>
                  <a:cubicBezTo>
                    <a:pt x="184" y="147"/>
                    <a:pt x="338" y="338"/>
                    <a:pt x="455" y="565"/>
                  </a:cubicBezTo>
                  <a:cubicBezTo>
                    <a:pt x="572" y="821"/>
                    <a:pt x="630" y="1084"/>
                    <a:pt x="623" y="1348"/>
                  </a:cubicBez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 1">
  <p:cSld name="CUSTOM_5_1">
    <p:spTree>
      <p:nvGrpSpPr>
        <p:cNvPr id="2421" name="Shape 2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2" name="Google Shape;2422;p29"/>
          <p:cNvSpPr/>
          <p:nvPr/>
        </p:nvSpPr>
        <p:spPr>
          <a:xfrm rot="10800000">
            <a:off x="7419975" y="-895075"/>
            <a:ext cx="2838456" cy="1994826"/>
          </a:xfrm>
          <a:custGeom>
            <a:rect b="b" l="l" r="r" t="t"/>
            <a:pathLst>
              <a:path extrusionOk="0" h="17408" w="24770">
                <a:moveTo>
                  <a:pt x="8178" y="1"/>
                </a:moveTo>
                <a:cubicBezTo>
                  <a:pt x="6040" y="1"/>
                  <a:pt x="3893" y="898"/>
                  <a:pt x="2401" y="2430"/>
                </a:cubicBezTo>
                <a:cubicBezTo>
                  <a:pt x="1" y="4889"/>
                  <a:pt x="2482" y="6455"/>
                  <a:pt x="3880" y="8812"/>
                </a:cubicBezTo>
                <a:cubicBezTo>
                  <a:pt x="4451" y="9771"/>
                  <a:pt x="4810" y="10847"/>
                  <a:pt x="5439" y="11762"/>
                </a:cubicBezTo>
                <a:cubicBezTo>
                  <a:pt x="6208" y="12882"/>
                  <a:pt x="7335" y="13694"/>
                  <a:pt x="8499" y="14382"/>
                </a:cubicBezTo>
                <a:cubicBezTo>
                  <a:pt x="10541" y="15597"/>
                  <a:pt x="12773" y="16498"/>
                  <a:pt x="15093" y="17032"/>
                </a:cubicBezTo>
                <a:cubicBezTo>
                  <a:pt x="16070" y="17259"/>
                  <a:pt x="17107" y="17407"/>
                  <a:pt x="18125" y="17407"/>
                </a:cubicBezTo>
                <a:cubicBezTo>
                  <a:pt x="19769" y="17407"/>
                  <a:pt x="21363" y="17020"/>
                  <a:pt x="22574" y="15949"/>
                </a:cubicBezTo>
                <a:cubicBezTo>
                  <a:pt x="24448" y="14302"/>
                  <a:pt x="24770" y="11176"/>
                  <a:pt x="23284" y="9178"/>
                </a:cubicBezTo>
                <a:cubicBezTo>
                  <a:pt x="22164" y="7678"/>
                  <a:pt x="20327" y="6931"/>
                  <a:pt x="18746" y="5936"/>
                </a:cubicBezTo>
                <a:cubicBezTo>
                  <a:pt x="15760" y="4055"/>
                  <a:pt x="13359" y="1068"/>
                  <a:pt x="9933" y="212"/>
                </a:cubicBezTo>
                <a:cubicBezTo>
                  <a:pt x="9358" y="69"/>
                  <a:pt x="8768" y="1"/>
                  <a:pt x="817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23" name="Google Shape;2423;p29"/>
          <p:cNvSpPr/>
          <p:nvPr/>
        </p:nvSpPr>
        <p:spPr>
          <a:xfrm>
            <a:off x="-722050" y="4189525"/>
            <a:ext cx="3024069" cy="1342313"/>
          </a:xfrm>
          <a:custGeom>
            <a:rect b="b" l="l" r="r" t="t"/>
            <a:pathLst>
              <a:path extrusionOk="0" h="12500" w="28161">
                <a:moveTo>
                  <a:pt x="9800" y="0"/>
                </a:moveTo>
                <a:cubicBezTo>
                  <a:pt x="8313" y="0"/>
                  <a:pt x="6793" y="855"/>
                  <a:pt x="5588" y="1849"/>
                </a:cubicBezTo>
                <a:cubicBezTo>
                  <a:pt x="4175" y="3013"/>
                  <a:pt x="3062" y="4521"/>
                  <a:pt x="2316" y="6190"/>
                </a:cubicBezTo>
                <a:cubicBezTo>
                  <a:pt x="1132" y="8856"/>
                  <a:pt x="0" y="12499"/>
                  <a:pt x="4034" y="12499"/>
                </a:cubicBezTo>
                <a:cubicBezTo>
                  <a:pt x="4042" y="12499"/>
                  <a:pt x="4050" y="12499"/>
                  <a:pt x="4058" y="12499"/>
                </a:cubicBezTo>
                <a:cubicBezTo>
                  <a:pt x="9228" y="12477"/>
                  <a:pt x="14500" y="12192"/>
                  <a:pt x="19703" y="12192"/>
                </a:cubicBezTo>
                <a:cubicBezTo>
                  <a:pt x="21343" y="12192"/>
                  <a:pt x="22976" y="12221"/>
                  <a:pt x="24596" y="12294"/>
                </a:cubicBezTo>
                <a:cubicBezTo>
                  <a:pt x="24819" y="12305"/>
                  <a:pt x="25044" y="12314"/>
                  <a:pt x="25268" y="12314"/>
                </a:cubicBezTo>
                <a:cubicBezTo>
                  <a:pt x="25812" y="12314"/>
                  <a:pt x="26353" y="12262"/>
                  <a:pt x="26851" y="12060"/>
                </a:cubicBezTo>
                <a:cubicBezTo>
                  <a:pt x="27553" y="11775"/>
                  <a:pt x="28161" y="11109"/>
                  <a:pt x="28139" y="10347"/>
                </a:cubicBezTo>
                <a:cubicBezTo>
                  <a:pt x="28132" y="10003"/>
                  <a:pt x="28000" y="9681"/>
                  <a:pt x="27839" y="9381"/>
                </a:cubicBezTo>
                <a:cubicBezTo>
                  <a:pt x="27480" y="8722"/>
                  <a:pt x="26975" y="8144"/>
                  <a:pt x="26368" y="7712"/>
                </a:cubicBezTo>
                <a:cubicBezTo>
                  <a:pt x="25658" y="7215"/>
                  <a:pt x="24831" y="6914"/>
                  <a:pt x="24091" y="6468"/>
                </a:cubicBezTo>
                <a:cubicBezTo>
                  <a:pt x="23154" y="5912"/>
                  <a:pt x="22898" y="5026"/>
                  <a:pt x="22159" y="4367"/>
                </a:cubicBezTo>
                <a:cubicBezTo>
                  <a:pt x="21427" y="3730"/>
                  <a:pt x="20270" y="3482"/>
                  <a:pt x="19341" y="3379"/>
                </a:cubicBezTo>
                <a:cubicBezTo>
                  <a:pt x="17423" y="3174"/>
                  <a:pt x="15161" y="3482"/>
                  <a:pt x="13507" y="2281"/>
                </a:cubicBezTo>
                <a:cubicBezTo>
                  <a:pt x="13112" y="1988"/>
                  <a:pt x="12834" y="1571"/>
                  <a:pt x="12497" y="1213"/>
                </a:cubicBezTo>
                <a:cubicBezTo>
                  <a:pt x="11671" y="344"/>
                  <a:pt x="10742" y="0"/>
                  <a:pt x="98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24" name="Google Shape;2424;p29"/>
          <p:cNvSpPr/>
          <p:nvPr/>
        </p:nvSpPr>
        <p:spPr>
          <a:xfrm>
            <a:off x="319225" y="4381075"/>
            <a:ext cx="512164" cy="572694"/>
          </a:xfrm>
          <a:custGeom>
            <a:rect b="b" l="l" r="r" t="t"/>
            <a:pathLst>
              <a:path extrusionOk="0" h="7342" w="6566">
                <a:moveTo>
                  <a:pt x="5073" y="0"/>
                </a:moveTo>
                <a:lnTo>
                  <a:pt x="4319" y="2277"/>
                </a:lnTo>
                <a:lnTo>
                  <a:pt x="2562" y="849"/>
                </a:lnTo>
                <a:lnTo>
                  <a:pt x="2247" y="3111"/>
                </a:lnTo>
                <a:lnTo>
                  <a:pt x="0" y="2394"/>
                </a:lnTo>
                <a:lnTo>
                  <a:pt x="2525" y="7342"/>
                </a:lnTo>
                <a:lnTo>
                  <a:pt x="6566" y="6083"/>
                </a:lnTo>
                <a:lnTo>
                  <a:pt x="5073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25" name="Google Shape;2425;p29"/>
          <p:cNvSpPr/>
          <p:nvPr/>
        </p:nvSpPr>
        <p:spPr>
          <a:xfrm rot="-7826588">
            <a:off x="8185030" y="-226644"/>
            <a:ext cx="932281" cy="858668"/>
          </a:xfrm>
          <a:custGeom>
            <a:rect b="b" l="l" r="r" t="t"/>
            <a:pathLst>
              <a:path extrusionOk="0" h="9250" w="10043">
                <a:moveTo>
                  <a:pt x="9235" y="1"/>
                </a:moveTo>
                <a:cubicBezTo>
                  <a:pt x="9184" y="1"/>
                  <a:pt x="9135" y="8"/>
                  <a:pt x="9084" y="23"/>
                </a:cubicBezTo>
                <a:cubicBezTo>
                  <a:pt x="8864" y="81"/>
                  <a:pt x="8688" y="235"/>
                  <a:pt x="8600" y="447"/>
                </a:cubicBezTo>
                <a:cubicBezTo>
                  <a:pt x="8535" y="601"/>
                  <a:pt x="8527" y="784"/>
                  <a:pt x="8579" y="952"/>
                </a:cubicBezTo>
                <a:cubicBezTo>
                  <a:pt x="8579" y="1011"/>
                  <a:pt x="8593" y="1077"/>
                  <a:pt x="8615" y="1135"/>
                </a:cubicBezTo>
                <a:cubicBezTo>
                  <a:pt x="8681" y="1325"/>
                  <a:pt x="8842" y="1472"/>
                  <a:pt x="9032" y="1530"/>
                </a:cubicBezTo>
                <a:cubicBezTo>
                  <a:pt x="8762" y="3492"/>
                  <a:pt x="8425" y="5476"/>
                  <a:pt x="7568" y="7283"/>
                </a:cubicBezTo>
                <a:cubicBezTo>
                  <a:pt x="7444" y="7554"/>
                  <a:pt x="7298" y="7832"/>
                  <a:pt x="7144" y="8089"/>
                </a:cubicBezTo>
                <a:cubicBezTo>
                  <a:pt x="7071" y="8220"/>
                  <a:pt x="6990" y="8345"/>
                  <a:pt x="6910" y="8469"/>
                </a:cubicBezTo>
                <a:cubicBezTo>
                  <a:pt x="6888" y="8491"/>
                  <a:pt x="6873" y="8520"/>
                  <a:pt x="6851" y="8550"/>
                </a:cubicBezTo>
                <a:cubicBezTo>
                  <a:pt x="6793" y="6669"/>
                  <a:pt x="6580" y="4795"/>
                  <a:pt x="6214" y="2943"/>
                </a:cubicBezTo>
                <a:cubicBezTo>
                  <a:pt x="6156" y="2643"/>
                  <a:pt x="6090" y="2336"/>
                  <a:pt x="6024" y="2035"/>
                </a:cubicBezTo>
                <a:cubicBezTo>
                  <a:pt x="6368" y="1867"/>
                  <a:pt x="6624" y="1486"/>
                  <a:pt x="6566" y="1091"/>
                </a:cubicBezTo>
                <a:cubicBezTo>
                  <a:pt x="6500" y="622"/>
                  <a:pt x="6083" y="244"/>
                  <a:pt x="5622" y="244"/>
                </a:cubicBezTo>
                <a:cubicBezTo>
                  <a:pt x="5516" y="244"/>
                  <a:pt x="5407" y="264"/>
                  <a:pt x="5299" y="308"/>
                </a:cubicBezTo>
                <a:cubicBezTo>
                  <a:pt x="5116" y="381"/>
                  <a:pt x="4955" y="513"/>
                  <a:pt x="4846" y="681"/>
                </a:cubicBezTo>
                <a:cubicBezTo>
                  <a:pt x="4802" y="725"/>
                  <a:pt x="4772" y="784"/>
                  <a:pt x="4750" y="850"/>
                </a:cubicBezTo>
                <a:cubicBezTo>
                  <a:pt x="4663" y="1157"/>
                  <a:pt x="4677" y="1450"/>
                  <a:pt x="4860" y="1721"/>
                </a:cubicBezTo>
                <a:cubicBezTo>
                  <a:pt x="5007" y="1940"/>
                  <a:pt x="5241" y="2087"/>
                  <a:pt x="5504" y="2123"/>
                </a:cubicBezTo>
                <a:cubicBezTo>
                  <a:pt x="5556" y="2131"/>
                  <a:pt x="5607" y="2131"/>
                  <a:pt x="5651" y="2131"/>
                </a:cubicBezTo>
                <a:cubicBezTo>
                  <a:pt x="6031" y="3843"/>
                  <a:pt x="6288" y="5578"/>
                  <a:pt x="6412" y="7320"/>
                </a:cubicBezTo>
                <a:cubicBezTo>
                  <a:pt x="6434" y="7620"/>
                  <a:pt x="6449" y="7920"/>
                  <a:pt x="6463" y="8228"/>
                </a:cubicBezTo>
                <a:cubicBezTo>
                  <a:pt x="5804" y="6705"/>
                  <a:pt x="5029" y="5234"/>
                  <a:pt x="4136" y="3843"/>
                </a:cubicBezTo>
                <a:cubicBezTo>
                  <a:pt x="3945" y="3536"/>
                  <a:pt x="3748" y="3243"/>
                  <a:pt x="3543" y="2943"/>
                </a:cubicBezTo>
                <a:cubicBezTo>
                  <a:pt x="3631" y="2782"/>
                  <a:pt x="3667" y="2599"/>
                  <a:pt x="3645" y="2409"/>
                </a:cubicBezTo>
                <a:cubicBezTo>
                  <a:pt x="3604" y="2001"/>
                  <a:pt x="3262" y="1658"/>
                  <a:pt x="2854" y="1658"/>
                </a:cubicBezTo>
                <a:cubicBezTo>
                  <a:pt x="2830" y="1658"/>
                  <a:pt x="2806" y="1660"/>
                  <a:pt x="2781" y="1662"/>
                </a:cubicBezTo>
                <a:cubicBezTo>
                  <a:pt x="2599" y="1677"/>
                  <a:pt x="2437" y="1750"/>
                  <a:pt x="2306" y="1874"/>
                </a:cubicBezTo>
                <a:cubicBezTo>
                  <a:pt x="2137" y="2043"/>
                  <a:pt x="2064" y="2248"/>
                  <a:pt x="2079" y="2489"/>
                </a:cubicBezTo>
                <a:cubicBezTo>
                  <a:pt x="2086" y="2636"/>
                  <a:pt x="2174" y="2775"/>
                  <a:pt x="2291" y="2870"/>
                </a:cubicBezTo>
                <a:cubicBezTo>
                  <a:pt x="2401" y="3082"/>
                  <a:pt x="2584" y="3272"/>
                  <a:pt x="2833" y="3302"/>
                </a:cubicBezTo>
                <a:cubicBezTo>
                  <a:pt x="2859" y="3304"/>
                  <a:pt x="2884" y="3305"/>
                  <a:pt x="2910" y="3305"/>
                </a:cubicBezTo>
                <a:cubicBezTo>
                  <a:pt x="3036" y="3305"/>
                  <a:pt x="3155" y="3276"/>
                  <a:pt x="3265" y="3221"/>
                </a:cubicBezTo>
                <a:cubicBezTo>
                  <a:pt x="4187" y="4561"/>
                  <a:pt x="5007" y="5981"/>
                  <a:pt x="5695" y="7452"/>
                </a:cubicBezTo>
                <a:cubicBezTo>
                  <a:pt x="5870" y="7825"/>
                  <a:pt x="6039" y="8206"/>
                  <a:pt x="6200" y="8586"/>
                </a:cubicBezTo>
                <a:cubicBezTo>
                  <a:pt x="4911" y="7445"/>
                  <a:pt x="3696" y="6229"/>
                  <a:pt x="2547" y="4956"/>
                </a:cubicBezTo>
                <a:cubicBezTo>
                  <a:pt x="2328" y="4707"/>
                  <a:pt x="2115" y="4458"/>
                  <a:pt x="1896" y="4209"/>
                </a:cubicBezTo>
                <a:cubicBezTo>
                  <a:pt x="2057" y="3669"/>
                  <a:pt x="1640" y="3108"/>
                  <a:pt x="1076" y="3108"/>
                </a:cubicBezTo>
                <a:cubicBezTo>
                  <a:pt x="1052" y="3108"/>
                  <a:pt x="1028" y="3109"/>
                  <a:pt x="1003" y="3111"/>
                </a:cubicBezTo>
                <a:cubicBezTo>
                  <a:pt x="893" y="3119"/>
                  <a:pt x="791" y="3155"/>
                  <a:pt x="695" y="3199"/>
                </a:cubicBezTo>
                <a:cubicBezTo>
                  <a:pt x="571" y="3228"/>
                  <a:pt x="454" y="3294"/>
                  <a:pt x="366" y="3404"/>
                </a:cubicBezTo>
                <a:cubicBezTo>
                  <a:pt x="0" y="3843"/>
                  <a:pt x="183" y="4546"/>
                  <a:pt x="688" y="4788"/>
                </a:cubicBezTo>
                <a:cubicBezTo>
                  <a:pt x="799" y="4841"/>
                  <a:pt x="916" y="4866"/>
                  <a:pt x="1031" y="4866"/>
                </a:cubicBezTo>
                <a:cubicBezTo>
                  <a:pt x="1280" y="4866"/>
                  <a:pt x="1523" y="4751"/>
                  <a:pt x="1698" y="4561"/>
                </a:cubicBezTo>
                <a:cubicBezTo>
                  <a:pt x="2774" y="5805"/>
                  <a:pt x="3916" y="6998"/>
                  <a:pt x="5116" y="8118"/>
                </a:cubicBezTo>
                <a:cubicBezTo>
                  <a:pt x="5512" y="8491"/>
                  <a:pt x="5914" y="8850"/>
                  <a:pt x="6317" y="9201"/>
                </a:cubicBezTo>
                <a:cubicBezTo>
                  <a:pt x="6354" y="9236"/>
                  <a:pt x="6395" y="9250"/>
                  <a:pt x="6433" y="9250"/>
                </a:cubicBezTo>
                <a:cubicBezTo>
                  <a:pt x="6484" y="9250"/>
                  <a:pt x="6532" y="9224"/>
                  <a:pt x="6566" y="9187"/>
                </a:cubicBezTo>
                <a:cubicBezTo>
                  <a:pt x="6592" y="9204"/>
                  <a:pt x="6624" y="9213"/>
                  <a:pt x="6657" y="9213"/>
                </a:cubicBezTo>
                <a:cubicBezTo>
                  <a:pt x="6705" y="9213"/>
                  <a:pt x="6756" y="9195"/>
                  <a:pt x="6800" y="9165"/>
                </a:cubicBezTo>
                <a:cubicBezTo>
                  <a:pt x="6866" y="9143"/>
                  <a:pt x="6932" y="9091"/>
                  <a:pt x="6983" y="9033"/>
                </a:cubicBezTo>
                <a:cubicBezTo>
                  <a:pt x="7180" y="8784"/>
                  <a:pt x="7342" y="8513"/>
                  <a:pt x="7495" y="8242"/>
                </a:cubicBezTo>
                <a:cubicBezTo>
                  <a:pt x="7810" y="7715"/>
                  <a:pt x="8066" y="7166"/>
                  <a:pt x="8286" y="6595"/>
                </a:cubicBezTo>
                <a:cubicBezTo>
                  <a:pt x="8725" y="5424"/>
                  <a:pt x="8996" y="4202"/>
                  <a:pt x="9201" y="2972"/>
                </a:cubicBezTo>
                <a:cubicBezTo>
                  <a:pt x="9281" y="2497"/>
                  <a:pt x="9354" y="2013"/>
                  <a:pt x="9420" y="1530"/>
                </a:cubicBezTo>
                <a:cubicBezTo>
                  <a:pt x="9523" y="1508"/>
                  <a:pt x="9611" y="1464"/>
                  <a:pt x="9691" y="1399"/>
                </a:cubicBezTo>
                <a:cubicBezTo>
                  <a:pt x="10042" y="1135"/>
                  <a:pt x="10035" y="645"/>
                  <a:pt x="9786" y="315"/>
                </a:cubicBezTo>
                <a:cubicBezTo>
                  <a:pt x="9764" y="286"/>
                  <a:pt x="9735" y="257"/>
                  <a:pt x="9713" y="235"/>
                </a:cubicBezTo>
                <a:cubicBezTo>
                  <a:pt x="9611" y="132"/>
                  <a:pt x="9530" y="59"/>
                  <a:pt x="9391" y="23"/>
                </a:cubicBezTo>
                <a:cubicBezTo>
                  <a:pt x="9336" y="8"/>
                  <a:pt x="9285" y="1"/>
                  <a:pt x="9235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426" name="Google Shape;2426;p29"/>
          <p:cNvGrpSpPr/>
          <p:nvPr/>
        </p:nvGrpSpPr>
        <p:grpSpPr>
          <a:xfrm rot="3628311">
            <a:off x="492973" y="127853"/>
            <a:ext cx="440525" cy="404190"/>
            <a:chOff x="4469746" y="4636407"/>
            <a:chExt cx="440481" cy="404150"/>
          </a:xfrm>
        </p:grpSpPr>
        <p:sp>
          <p:nvSpPr>
            <p:cNvPr id="2427" name="Google Shape;2427;p29"/>
            <p:cNvSpPr/>
            <p:nvPr/>
          </p:nvSpPr>
          <p:spPr>
            <a:xfrm>
              <a:off x="4780033" y="4636407"/>
              <a:ext cx="130194" cy="120225"/>
            </a:xfrm>
            <a:custGeom>
              <a:rect b="b" l="l" r="r" t="t"/>
              <a:pathLst>
                <a:path extrusionOk="0" h="2002" w="2168">
                  <a:moveTo>
                    <a:pt x="511" y="1"/>
                  </a:moveTo>
                  <a:cubicBezTo>
                    <a:pt x="498" y="1"/>
                    <a:pt x="484" y="2"/>
                    <a:pt x="469" y="6"/>
                  </a:cubicBezTo>
                  <a:cubicBezTo>
                    <a:pt x="103" y="86"/>
                    <a:pt x="1" y="1367"/>
                    <a:pt x="1" y="1367"/>
                  </a:cubicBezTo>
                  <a:cubicBezTo>
                    <a:pt x="1" y="1367"/>
                    <a:pt x="285" y="2002"/>
                    <a:pt x="495" y="2002"/>
                  </a:cubicBezTo>
                  <a:cubicBezTo>
                    <a:pt x="506" y="2002"/>
                    <a:pt x="517" y="2000"/>
                    <a:pt x="528" y="1996"/>
                  </a:cubicBezTo>
                  <a:cubicBezTo>
                    <a:pt x="740" y="1923"/>
                    <a:pt x="2167" y="1587"/>
                    <a:pt x="1999" y="1213"/>
                  </a:cubicBezTo>
                  <a:cubicBezTo>
                    <a:pt x="1949" y="1102"/>
                    <a:pt x="1845" y="1063"/>
                    <a:pt x="1724" y="1063"/>
                  </a:cubicBezTo>
                  <a:cubicBezTo>
                    <a:pt x="1441" y="1063"/>
                    <a:pt x="1062" y="1279"/>
                    <a:pt x="1062" y="1279"/>
                  </a:cubicBezTo>
                  <a:cubicBezTo>
                    <a:pt x="1062" y="1279"/>
                    <a:pt x="1706" y="781"/>
                    <a:pt x="1443" y="518"/>
                  </a:cubicBezTo>
                  <a:cubicBezTo>
                    <a:pt x="1398" y="472"/>
                    <a:pt x="1344" y="453"/>
                    <a:pt x="1286" y="453"/>
                  </a:cubicBezTo>
                  <a:cubicBezTo>
                    <a:pt x="1011" y="453"/>
                    <a:pt x="638" y="877"/>
                    <a:pt x="638" y="877"/>
                  </a:cubicBezTo>
                  <a:cubicBezTo>
                    <a:pt x="638" y="877"/>
                    <a:pt x="819" y="1"/>
                    <a:pt x="51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8" name="Google Shape;2428;p29"/>
            <p:cNvSpPr/>
            <p:nvPr/>
          </p:nvSpPr>
          <p:spPr>
            <a:xfrm>
              <a:off x="4791924" y="4695197"/>
              <a:ext cx="41797" cy="40475"/>
            </a:xfrm>
            <a:custGeom>
              <a:rect b="b" l="l" r="r" t="t"/>
              <a:pathLst>
                <a:path extrusionOk="0" fill="none" h="674" w="696">
                  <a:moveTo>
                    <a:pt x="696" y="0"/>
                  </a:moveTo>
                  <a:lnTo>
                    <a:pt x="0" y="673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9" name="Google Shape;2429;p29"/>
            <p:cNvSpPr/>
            <p:nvPr/>
          </p:nvSpPr>
          <p:spPr>
            <a:xfrm>
              <a:off x="4792764" y="4684208"/>
              <a:ext cx="12371" cy="40896"/>
            </a:xfrm>
            <a:custGeom>
              <a:rect b="b" l="l" r="r" t="t"/>
              <a:pathLst>
                <a:path extrusionOk="0" fill="none" h="681" w="206">
                  <a:moveTo>
                    <a:pt x="206" y="0"/>
                  </a:moveTo>
                  <a:lnTo>
                    <a:pt x="1" y="68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0" name="Google Shape;2430;p29"/>
            <p:cNvSpPr/>
            <p:nvPr/>
          </p:nvSpPr>
          <p:spPr>
            <a:xfrm>
              <a:off x="4807717" y="4720239"/>
              <a:ext cx="33930" cy="14112"/>
            </a:xfrm>
            <a:custGeom>
              <a:rect b="b" l="l" r="r" t="t"/>
              <a:pathLst>
                <a:path extrusionOk="0" fill="none" h="235" w="565">
                  <a:moveTo>
                    <a:pt x="564" y="0"/>
                  </a:moveTo>
                  <a:lnTo>
                    <a:pt x="1" y="234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1" name="Google Shape;2431;p29"/>
            <p:cNvSpPr/>
            <p:nvPr/>
          </p:nvSpPr>
          <p:spPr>
            <a:xfrm>
              <a:off x="4469746" y="4920391"/>
              <a:ext cx="130134" cy="120165"/>
            </a:xfrm>
            <a:custGeom>
              <a:rect b="b" l="l" r="r" t="t"/>
              <a:pathLst>
                <a:path extrusionOk="0" h="2001" w="2167">
                  <a:moveTo>
                    <a:pt x="1669" y="1"/>
                  </a:moveTo>
                  <a:cubicBezTo>
                    <a:pt x="1659" y="1"/>
                    <a:pt x="1649" y="2"/>
                    <a:pt x="1640" y="5"/>
                  </a:cubicBezTo>
                  <a:cubicBezTo>
                    <a:pt x="1427" y="78"/>
                    <a:pt x="0" y="415"/>
                    <a:pt x="169" y="788"/>
                  </a:cubicBezTo>
                  <a:cubicBezTo>
                    <a:pt x="219" y="897"/>
                    <a:pt x="322" y="935"/>
                    <a:pt x="442" y="935"/>
                  </a:cubicBezTo>
                  <a:cubicBezTo>
                    <a:pt x="726" y="935"/>
                    <a:pt x="1105" y="722"/>
                    <a:pt x="1105" y="722"/>
                  </a:cubicBezTo>
                  <a:lnTo>
                    <a:pt x="1105" y="722"/>
                  </a:lnTo>
                  <a:cubicBezTo>
                    <a:pt x="1105" y="722"/>
                    <a:pt x="461" y="1220"/>
                    <a:pt x="725" y="1483"/>
                  </a:cubicBezTo>
                  <a:cubicBezTo>
                    <a:pt x="770" y="1530"/>
                    <a:pt x="823" y="1549"/>
                    <a:pt x="881" y="1549"/>
                  </a:cubicBezTo>
                  <a:cubicBezTo>
                    <a:pt x="1156" y="1549"/>
                    <a:pt x="1530" y="1125"/>
                    <a:pt x="1530" y="1125"/>
                  </a:cubicBezTo>
                  <a:lnTo>
                    <a:pt x="1530" y="1125"/>
                  </a:lnTo>
                  <a:cubicBezTo>
                    <a:pt x="1530" y="1125"/>
                    <a:pt x="1348" y="2001"/>
                    <a:pt x="1656" y="2001"/>
                  </a:cubicBezTo>
                  <a:cubicBezTo>
                    <a:pt x="1670" y="2001"/>
                    <a:pt x="1683" y="1999"/>
                    <a:pt x="1698" y="1996"/>
                  </a:cubicBezTo>
                  <a:cubicBezTo>
                    <a:pt x="2064" y="1915"/>
                    <a:pt x="2167" y="634"/>
                    <a:pt x="2167" y="634"/>
                  </a:cubicBezTo>
                  <a:cubicBezTo>
                    <a:pt x="2167" y="634"/>
                    <a:pt x="1880" y="1"/>
                    <a:pt x="166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2" name="Google Shape;2432;p29"/>
            <p:cNvSpPr/>
            <p:nvPr/>
          </p:nvSpPr>
          <p:spPr>
            <a:xfrm>
              <a:off x="4549255" y="4933423"/>
              <a:ext cx="40956" cy="40896"/>
            </a:xfrm>
            <a:custGeom>
              <a:rect b="b" l="l" r="r" t="t"/>
              <a:pathLst>
                <a:path extrusionOk="0" fill="none" h="681" w="682">
                  <a:moveTo>
                    <a:pt x="1" y="681"/>
                  </a:moveTo>
                  <a:lnTo>
                    <a:pt x="682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3" name="Google Shape;2433;p29"/>
            <p:cNvSpPr/>
            <p:nvPr/>
          </p:nvSpPr>
          <p:spPr>
            <a:xfrm>
              <a:off x="4577839" y="4943511"/>
              <a:ext cx="11530" cy="41376"/>
            </a:xfrm>
            <a:custGeom>
              <a:rect b="b" l="l" r="r" t="t"/>
              <a:pathLst>
                <a:path extrusionOk="0" fill="none" h="689" w="192">
                  <a:moveTo>
                    <a:pt x="1" y="689"/>
                  </a:moveTo>
                  <a:lnTo>
                    <a:pt x="191" y="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4" name="Google Shape;2434;p29"/>
            <p:cNvSpPr/>
            <p:nvPr/>
          </p:nvSpPr>
          <p:spPr>
            <a:xfrm>
              <a:off x="4540907" y="4934744"/>
              <a:ext cx="33509" cy="14533"/>
            </a:xfrm>
            <a:custGeom>
              <a:rect b="b" l="l" r="r" t="t"/>
              <a:pathLst>
                <a:path extrusionOk="0" fill="none" h="242" w="558">
                  <a:moveTo>
                    <a:pt x="1" y="242"/>
                  </a:moveTo>
                  <a:lnTo>
                    <a:pt x="557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5" name="Google Shape;2435;p29"/>
            <p:cNvSpPr/>
            <p:nvPr/>
          </p:nvSpPr>
          <p:spPr>
            <a:xfrm>
              <a:off x="4552798" y="4707868"/>
              <a:ext cx="276121" cy="259727"/>
            </a:xfrm>
            <a:custGeom>
              <a:rect b="b" l="l" r="r" t="t"/>
              <a:pathLst>
                <a:path extrusionOk="0" h="4325" w="4598">
                  <a:moveTo>
                    <a:pt x="3243" y="0"/>
                  </a:moveTo>
                  <a:cubicBezTo>
                    <a:pt x="2932" y="0"/>
                    <a:pt x="2622" y="117"/>
                    <a:pt x="2387" y="353"/>
                  </a:cubicBezTo>
                  <a:lnTo>
                    <a:pt x="491" y="2226"/>
                  </a:lnTo>
                  <a:cubicBezTo>
                    <a:pt x="8" y="2702"/>
                    <a:pt x="1" y="3478"/>
                    <a:pt x="476" y="3961"/>
                  </a:cubicBezTo>
                  <a:cubicBezTo>
                    <a:pt x="715" y="4204"/>
                    <a:pt x="1029" y="4324"/>
                    <a:pt x="1345" y="4324"/>
                  </a:cubicBezTo>
                  <a:cubicBezTo>
                    <a:pt x="1657" y="4324"/>
                    <a:pt x="1970" y="4205"/>
                    <a:pt x="2211" y="3968"/>
                  </a:cubicBezTo>
                  <a:lnTo>
                    <a:pt x="4107" y="2102"/>
                  </a:lnTo>
                  <a:cubicBezTo>
                    <a:pt x="4590" y="1626"/>
                    <a:pt x="4597" y="850"/>
                    <a:pt x="4121" y="367"/>
                  </a:cubicBezTo>
                  <a:cubicBezTo>
                    <a:pt x="3881" y="123"/>
                    <a:pt x="3562" y="0"/>
                    <a:pt x="32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6" name="Google Shape;2436;p29"/>
            <p:cNvSpPr/>
            <p:nvPr/>
          </p:nvSpPr>
          <p:spPr>
            <a:xfrm>
              <a:off x="4608165" y="4874512"/>
              <a:ext cx="78308" cy="78308"/>
            </a:xfrm>
            <a:custGeom>
              <a:rect b="b" l="l" r="r" t="t"/>
              <a:pathLst>
                <a:path extrusionOk="0" fill="none" h="1304" w="1304">
                  <a:moveTo>
                    <a:pt x="1069" y="1076"/>
                  </a:moveTo>
                  <a:cubicBezTo>
                    <a:pt x="835" y="1303"/>
                    <a:pt x="462" y="1303"/>
                    <a:pt x="235" y="1069"/>
                  </a:cubicBezTo>
                  <a:cubicBezTo>
                    <a:pt x="1" y="835"/>
                    <a:pt x="8" y="462"/>
                    <a:pt x="235" y="235"/>
                  </a:cubicBezTo>
                  <a:cubicBezTo>
                    <a:pt x="469" y="0"/>
                    <a:pt x="843" y="8"/>
                    <a:pt x="1077" y="235"/>
                  </a:cubicBezTo>
                  <a:cubicBezTo>
                    <a:pt x="1304" y="469"/>
                    <a:pt x="1304" y="842"/>
                    <a:pt x="1069" y="1076"/>
                  </a:cubicBezTo>
                  <a:close/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7" name="Google Shape;2437;p29"/>
            <p:cNvSpPr/>
            <p:nvPr/>
          </p:nvSpPr>
          <p:spPr>
            <a:xfrm>
              <a:off x="4615191" y="4761975"/>
              <a:ext cx="70862" cy="70382"/>
            </a:xfrm>
            <a:custGeom>
              <a:rect b="b" l="l" r="r" t="t"/>
              <a:pathLst>
                <a:path extrusionOk="0" fill="none" h="1172" w="1180">
                  <a:moveTo>
                    <a:pt x="1" y="784"/>
                  </a:moveTo>
                  <a:cubicBezTo>
                    <a:pt x="30" y="842"/>
                    <a:pt x="59" y="894"/>
                    <a:pt x="111" y="938"/>
                  </a:cubicBezTo>
                  <a:cubicBezTo>
                    <a:pt x="338" y="1172"/>
                    <a:pt x="711" y="1172"/>
                    <a:pt x="945" y="945"/>
                  </a:cubicBezTo>
                  <a:cubicBezTo>
                    <a:pt x="1179" y="718"/>
                    <a:pt x="1179" y="337"/>
                    <a:pt x="952" y="110"/>
                  </a:cubicBezTo>
                  <a:cubicBezTo>
                    <a:pt x="901" y="59"/>
                    <a:pt x="850" y="23"/>
                    <a:pt x="791" y="1"/>
                  </a:cubicBez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8" name="Google Shape;2438;p29"/>
            <p:cNvSpPr/>
            <p:nvPr/>
          </p:nvSpPr>
          <p:spPr>
            <a:xfrm>
              <a:off x="4742681" y="4707928"/>
              <a:ext cx="60293" cy="38734"/>
            </a:xfrm>
            <a:custGeom>
              <a:rect b="b" l="l" r="r" t="t"/>
              <a:pathLst>
                <a:path extrusionOk="0" fill="none" h="645" w="1004">
                  <a:moveTo>
                    <a:pt x="1" y="0"/>
                  </a:moveTo>
                  <a:cubicBezTo>
                    <a:pt x="1" y="147"/>
                    <a:pt x="59" y="293"/>
                    <a:pt x="169" y="410"/>
                  </a:cubicBezTo>
                  <a:cubicBezTo>
                    <a:pt x="396" y="644"/>
                    <a:pt x="769" y="644"/>
                    <a:pt x="1003" y="418"/>
                  </a:cubicBez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9" name="Google Shape;2439;p29"/>
            <p:cNvSpPr/>
            <p:nvPr/>
          </p:nvSpPr>
          <p:spPr>
            <a:xfrm>
              <a:off x="4734334" y="4795364"/>
              <a:ext cx="73024" cy="73504"/>
            </a:xfrm>
            <a:custGeom>
              <a:rect b="b" l="l" r="r" t="t"/>
              <a:pathLst>
                <a:path extrusionOk="0" fill="none" h="1224" w="1216">
                  <a:moveTo>
                    <a:pt x="1216" y="484"/>
                  </a:moveTo>
                  <a:cubicBezTo>
                    <a:pt x="1186" y="396"/>
                    <a:pt x="1142" y="308"/>
                    <a:pt x="1069" y="235"/>
                  </a:cubicBezTo>
                  <a:cubicBezTo>
                    <a:pt x="842" y="1"/>
                    <a:pt x="469" y="1"/>
                    <a:pt x="235" y="228"/>
                  </a:cubicBezTo>
                  <a:cubicBezTo>
                    <a:pt x="0" y="455"/>
                    <a:pt x="0" y="835"/>
                    <a:pt x="227" y="1062"/>
                  </a:cubicBezTo>
                  <a:cubicBezTo>
                    <a:pt x="308" y="1143"/>
                    <a:pt x="403" y="1194"/>
                    <a:pt x="498" y="1223"/>
                  </a:cubicBez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0" name="Google Shape;2440;p29"/>
            <p:cNvSpPr/>
            <p:nvPr/>
          </p:nvSpPr>
          <p:spPr>
            <a:xfrm>
              <a:off x="4560724" y="4901775"/>
              <a:ext cx="62455" cy="65097"/>
            </a:xfrm>
            <a:custGeom>
              <a:rect b="b" l="l" r="r" t="t"/>
              <a:pathLst>
                <a:path extrusionOk="0" fill="none" h="1084" w="1040">
                  <a:moveTo>
                    <a:pt x="1040" y="1084"/>
                  </a:moveTo>
                  <a:cubicBezTo>
                    <a:pt x="783" y="1047"/>
                    <a:pt x="542" y="930"/>
                    <a:pt x="344" y="732"/>
                  </a:cubicBezTo>
                  <a:lnTo>
                    <a:pt x="344" y="732"/>
                  </a:lnTo>
                  <a:cubicBezTo>
                    <a:pt x="139" y="527"/>
                    <a:pt x="30" y="264"/>
                    <a:pt x="0" y="0"/>
                  </a:cubicBez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1" name="Google Shape;2441;p29"/>
            <p:cNvSpPr/>
            <p:nvPr/>
          </p:nvSpPr>
          <p:spPr>
            <a:xfrm>
              <a:off x="4757634" y="4708349"/>
              <a:ext cx="62455" cy="59392"/>
            </a:xfrm>
            <a:custGeom>
              <a:rect b="b" l="l" r="r" t="t"/>
              <a:pathLst>
                <a:path extrusionOk="0" fill="none" h="989" w="1040">
                  <a:moveTo>
                    <a:pt x="0" y="1"/>
                  </a:moveTo>
                  <a:cubicBezTo>
                    <a:pt x="257" y="37"/>
                    <a:pt x="505" y="154"/>
                    <a:pt x="703" y="359"/>
                  </a:cubicBezTo>
                  <a:lnTo>
                    <a:pt x="703" y="359"/>
                  </a:lnTo>
                  <a:cubicBezTo>
                    <a:pt x="886" y="535"/>
                    <a:pt x="996" y="762"/>
                    <a:pt x="1040" y="989"/>
                  </a:cubicBez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442" name="Google Shape;2442;p29"/>
          <p:cNvGrpSpPr/>
          <p:nvPr/>
        </p:nvGrpSpPr>
        <p:grpSpPr>
          <a:xfrm rot="6234587">
            <a:off x="25144" y="1499394"/>
            <a:ext cx="446677" cy="401334"/>
            <a:chOff x="4880520" y="4627406"/>
            <a:chExt cx="446666" cy="401324"/>
          </a:xfrm>
        </p:grpSpPr>
        <p:sp>
          <p:nvSpPr>
            <p:cNvPr id="2443" name="Google Shape;2443;p29"/>
            <p:cNvSpPr/>
            <p:nvPr/>
          </p:nvSpPr>
          <p:spPr>
            <a:xfrm rot="53098">
              <a:off x="5196073" y="4628405"/>
              <a:ext cx="130193" cy="120224"/>
            </a:xfrm>
            <a:custGeom>
              <a:rect b="b" l="l" r="r" t="t"/>
              <a:pathLst>
                <a:path extrusionOk="0" h="2002" w="2168">
                  <a:moveTo>
                    <a:pt x="511" y="1"/>
                  </a:moveTo>
                  <a:cubicBezTo>
                    <a:pt x="498" y="1"/>
                    <a:pt x="484" y="2"/>
                    <a:pt x="469" y="6"/>
                  </a:cubicBezTo>
                  <a:cubicBezTo>
                    <a:pt x="103" y="86"/>
                    <a:pt x="1" y="1367"/>
                    <a:pt x="1" y="1367"/>
                  </a:cubicBezTo>
                  <a:cubicBezTo>
                    <a:pt x="1" y="1367"/>
                    <a:pt x="285" y="2002"/>
                    <a:pt x="495" y="2002"/>
                  </a:cubicBezTo>
                  <a:cubicBezTo>
                    <a:pt x="506" y="2002"/>
                    <a:pt x="517" y="2000"/>
                    <a:pt x="528" y="1996"/>
                  </a:cubicBezTo>
                  <a:cubicBezTo>
                    <a:pt x="740" y="1923"/>
                    <a:pt x="2167" y="1587"/>
                    <a:pt x="1999" y="1213"/>
                  </a:cubicBezTo>
                  <a:cubicBezTo>
                    <a:pt x="1949" y="1102"/>
                    <a:pt x="1845" y="1063"/>
                    <a:pt x="1724" y="1063"/>
                  </a:cubicBezTo>
                  <a:cubicBezTo>
                    <a:pt x="1441" y="1063"/>
                    <a:pt x="1062" y="1279"/>
                    <a:pt x="1062" y="1279"/>
                  </a:cubicBezTo>
                  <a:cubicBezTo>
                    <a:pt x="1062" y="1279"/>
                    <a:pt x="1706" y="781"/>
                    <a:pt x="1443" y="518"/>
                  </a:cubicBezTo>
                  <a:cubicBezTo>
                    <a:pt x="1398" y="472"/>
                    <a:pt x="1344" y="453"/>
                    <a:pt x="1286" y="453"/>
                  </a:cubicBezTo>
                  <a:cubicBezTo>
                    <a:pt x="1011" y="453"/>
                    <a:pt x="638" y="877"/>
                    <a:pt x="638" y="877"/>
                  </a:cubicBezTo>
                  <a:cubicBezTo>
                    <a:pt x="638" y="877"/>
                    <a:pt x="819" y="1"/>
                    <a:pt x="5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4" name="Google Shape;2444;p29"/>
            <p:cNvSpPr/>
            <p:nvPr/>
          </p:nvSpPr>
          <p:spPr>
            <a:xfrm rot="53098">
              <a:off x="5207675" y="4686694"/>
              <a:ext cx="41796" cy="40475"/>
            </a:xfrm>
            <a:custGeom>
              <a:rect b="b" l="l" r="r" t="t"/>
              <a:pathLst>
                <a:path extrusionOk="0" fill="none" h="674" w="696">
                  <a:moveTo>
                    <a:pt x="696" y="0"/>
                  </a:moveTo>
                  <a:lnTo>
                    <a:pt x="0" y="673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5" name="Google Shape;2445;p29"/>
            <p:cNvSpPr/>
            <p:nvPr/>
          </p:nvSpPr>
          <p:spPr>
            <a:xfrm rot="53098">
              <a:off x="5208684" y="4675491"/>
              <a:ext cx="12371" cy="40896"/>
            </a:xfrm>
            <a:custGeom>
              <a:rect b="b" l="l" r="r" t="t"/>
              <a:pathLst>
                <a:path extrusionOk="0" fill="none" h="681" w="206">
                  <a:moveTo>
                    <a:pt x="206" y="0"/>
                  </a:moveTo>
                  <a:lnTo>
                    <a:pt x="1" y="68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6" name="Google Shape;2446;p29"/>
            <p:cNvSpPr/>
            <p:nvPr/>
          </p:nvSpPr>
          <p:spPr>
            <a:xfrm rot="53098">
              <a:off x="5223285" y="4711917"/>
              <a:ext cx="33929" cy="14112"/>
            </a:xfrm>
            <a:custGeom>
              <a:rect b="b" l="l" r="r" t="t"/>
              <a:pathLst>
                <a:path extrusionOk="0" fill="none" h="235" w="565">
                  <a:moveTo>
                    <a:pt x="564" y="0"/>
                  </a:moveTo>
                  <a:lnTo>
                    <a:pt x="1" y="234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7" name="Google Shape;2447;p29"/>
            <p:cNvSpPr/>
            <p:nvPr/>
          </p:nvSpPr>
          <p:spPr>
            <a:xfrm rot="53098">
              <a:off x="4881440" y="4907568"/>
              <a:ext cx="130133" cy="120164"/>
            </a:xfrm>
            <a:custGeom>
              <a:rect b="b" l="l" r="r" t="t"/>
              <a:pathLst>
                <a:path extrusionOk="0" h="2001" w="2167">
                  <a:moveTo>
                    <a:pt x="1669" y="1"/>
                  </a:moveTo>
                  <a:cubicBezTo>
                    <a:pt x="1659" y="1"/>
                    <a:pt x="1649" y="2"/>
                    <a:pt x="1640" y="5"/>
                  </a:cubicBezTo>
                  <a:cubicBezTo>
                    <a:pt x="1427" y="78"/>
                    <a:pt x="0" y="415"/>
                    <a:pt x="169" y="788"/>
                  </a:cubicBezTo>
                  <a:cubicBezTo>
                    <a:pt x="219" y="897"/>
                    <a:pt x="322" y="935"/>
                    <a:pt x="442" y="935"/>
                  </a:cubicBezTo>
                  <a:cubicBezTo>
                    <a:pt x="726" y="935"/>
                    <a:pt x="1105" y="722"/>
                    <a:pt x="1105" y="722"/>
                  </a:cubicBezTo>
                  <a:lnTo>
                    <a:pt x="1105" y="722"/>
                  </a:lnTo>
                  <a:cubicBezTo>
                    <a:pt x="1105" y="722"/>
                    <a:pt x="461" y="1220"/>
                    <a:pt x="725" y="1483"/>
                  </a:cubicBezTo>
                  <a:cubicBezTo>
                    <a:pt x="770" y="1530"/>
                    <a:pt x="823" y="1549"/>
                    <a:pt x="881" y="1549"/>
                  </a:cubicBezTo>
                  <a:cubicBezTo>
                    <a:pt x="1156" y="1549"/>
                    <a:pt x="1530" y="1125"/>
                    <a:pt x="1530" y="1125"/>
                  </a:cubicBezTo>
                  <a:lnTo>
                    <a:pt x="1530" y="1125"/>
                  </a:lnTo>
                  <a:cubicBezTo>
                    <a:pt x="1530" y="1125"/>
                    <a:pt x="1348" y="2001"/>
                    <a:pt x="1656" y="2001"/>
                  </a:cubicBezTo>
                  <a:cubicBezTo>
                    <a:pt x="1670" y="2001"/>
                    <a:pt x="1683" y="1999"/>
                    <a:pt x="1698" y="1996"/>
                  </a:cubicBezTo>
                  <a:cubicBezTo>
                    <a:pt x="2064" y="1915"/>
                    <a:pt x="2167" y="634"/>
                    <a:pt x="2167" y="634"/>
                  </a:cubicBezTo>
                  <a:cubicBezTo>
                    <a:pt x="2167" y="634"/>
                    <a:pt x="1880" y="1"/>
                    <a:pt x="166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8" name="Google Shape;2448;p29"/>
            <p:cNvSpPr/>
            <p:nvPr/>
          </p:nvSpPr>
          <p:spPr>
            <a:xfrm rot="53098">
              <a:off x="4961356" y="4921141"/>
              <a:ext cx="40956" cy="40896"/>
            </a:xfrm>
            <a:custGeom>
              <a:rect b="b" l="l" r="r" t="t"/>
              <a:pathLst>
                <a:path extrusionOk="0" fill="none" h="681" w="682">
                  <a:moveTo>
                    <a:pt x="1" y="681"/>
                  </a:moveTo>
                  <a:lnTo>
                    <a:pt x="682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9" name="Google Shape;2449;p29"/>
            <p:cNvSpPr/>
            <p:nvPr/>
          </p:nvSpPr>
          <p:spPr>
            <a:xfrm rot="53098">
              <a:off x="4989780" y="4931442"/>
              <a:ext cx="11530" cy="41376"/>
            </a:xfrm>
            <a:custGeom>
              <a:rect b="b" l="l" r="r" t="t"/>
              <a:pathLst>
                <a:path extrusionOk="0" fill="none" h="689" w="192">
                  <a:moveTo>
                    <a:pt x="1" y="689"/>
                  </a:moveTo>
                  <a:lnTo>
                    <a:pt x="191" y="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0" name="Google Shape;2450;p29"/>
            <p:cNvSpPr/>
            <p:nvPr/>
          </p:nvSpPr>
          <p:spPr>
            <a:xfrm rot="53098">
              <a:off x="4953193" y="4922277"/>
              <a:ext cx="33509" cy="14533"/>
            </a:xfrm>
            <a:custGeom>
              <a:rect b="b" l="l" r="r" t="t"/>
              <a:pathLst>
                <a:path extrusionOk="0" fill="none" h="242" w="558">
                  <a:moveTo>
                    <a:pt x="1" y="242"/>
                  </a:moveTo>
                  <a:lnTo>
                    <a:pt x="557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1" name="Google Shape;2451;p29"/>
            <p:cNvSpPr/>
            <p:nvPr/>
          </p:nvSpPr>
          <p:spPr>
            <a:xfrm rot="53098">
              <a:off x="4966675" y="4697470"/>
              <a:ext cx="276120" cy="259726"/>
            </a:xfrm>
            <a:custGeom>
              <a:rect b="b" l="l" r="r" t="t"/>
              <a:pathLst>
                <a:path extrusionOk="0" h="4325" w="4598">
                  <a:moveTo>
                    <a:pt x="3243" y="0"/>
                  </a:moveTo>
                  <a:cubicBezTo>
                    <a:pt x="2932" y="0"/>
                    <a:pt x="2622" y="117"/>
                    <a:pt x="2387" y="353"/>
                  </a:cubicBezTo>
                  <a:lnTo>
                    <a:pt x="491" y="2226"/>
                  </a:lnTo>
                  <a:cubicBezTo>
                    <a:pt x="8" y="2702"/>
                    <a:pt x="1" y="3478"/>
                    <a:pt x="476" y="3961"/>
                  </a:cubicBezTo>
                  <a:cubicBezTo>
                    <a:pt x="715" y="4204"/>
                    <a:pt x="1029" y="4324"/>
                    <a:pt x="1345" y="4324"/>
                  </a:cubicBezTo>
                  <a:cubicBezTo>
                    <a:pt x="1657" y="4324"/>
                    <a:pt x="1970" y="4205"/>
                    <a:pt x="2211" y="3968"/>
                  </a:cubicBezTo>
                  <a:lnTo>
                    <a:pt x="4107" y="2102"/>
                  </a:lnTo>
                  <a:cubicBezTo>
                    <a:pt x="4590" y="1626"/>
                    <a:pt x="4597" y="850"/>
                    <a:pt x="4121" y="367"/>
                  </a:cubicBezTo>
                  <a:cubicBezTo>
                    <a:pt x="3881" y="123"/>
                    <a:pt x="3562" y="0"/>
                    <a:pt x="32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2" name="Google Shape;2452;p29"/>
            <p:cNvSpPr/>
            <p:nvPr/>
          </p:nvSpPr>
          <p:spPr>
            <a:xfrm rot="53098">
              <a:off x="5020878" y="4863432"/>
              <a:ext cx="78308" cy="78308"/>
            </a:xfrm>
            <a:custGeom>
              <a:rect b="b" l="l" r="r" t="t"/>
              <a:pathLst>
                <a:path extrusionOk="0" fill="none" h="1304" w="1304">
                  <a:moveTo>
                    <a:pt x="1069" y="1076"/>
                  </a:moveTo>
                  <a:cubicBezTo>
                    <a:pt x="835" y="1303"/>
                    <a:pt x="462" y="1303"/>
                    <a:pt x="235" y="1069"/>
                  </a:cubicBezTo>
                  <a:cubicBezTo>
                    <a:pt x="1" y="835"/>
                    <a:pt x="8" y="462"/>
                    <a:pt x="235" y="235"/>
                  </a:cubicBezTo>
                  <a:cubicBezTo>
                    <a:pt x="469" y="0"/>
                    <a:pt x="843" y="8"/>
                    <a:pt x="1077" y="235"/>
                  </a:cubicBezTo>
                  <a:cubicBezTo>
                    <a:pt x="1304" y="469"/>
                    <a:pt x="1304" y="842"/>
                    <a:pt x="1069" y="1076"/>
                  </a:cubicBezTo>
                  <a:close/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3" name="Google Shape;2453;p29"/>
            <p:cNvSpPr/>
            <p:nvPr/>
          </p:nvSpPr>
          <p:spPr>
            <a:xfrm rot="53098">
              <a:off x="5029701" y="4750960"/>
              <a:ext cx="70862" cy="70381"/>
            </a:xfrm>
            <a:custGeom>
              <a:rect b="b" l="l" r="r" t="t"/>
              <a:pathLst>
                <a:path extrusionOk="0" fill="none" h="1172" w="1180">
                  <a:moveTo>
                    <a:pt x="1" y="784"/>
                  </a:moveTo>
                  <a:cubicBezTo>
                    <a:pt x="30" y="842"/>
                    <a:pt x="59" y="894"/>
                    <a:pt x="111" y="938"/>
                  </a:cubicBezTo>
                  <a:cubicBezTo>
                    <a:pt x="338" y="1172"/>
                    <a:pt x="711" y="1172"/>
                    <a:pt x="945" y="945"/>
                  </a:cubicBezTo>
                  <a:cubicBezTo>
                    <a:pt x="1179" y="718"/>
                    <a:pt x="1179" y="337"/>
                    <a:pt x="952" y="110"/>
                  </a:cubicBezTo>
                  <a:cubicBezTo>
                    <a:pt x="901" y="59"/>
                    <a:pt x="850" y="23"/>
                    <a:pt x="791" y="1"/>
                  </a:cubicBez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4" name="Google Shape;2454;p29"/>
            <p:cNvSpPr/>
            <p:nvPr/>
          </p:nvSpPr>
          <p:spPr>
            <a:xfrm rot="53098">
              <a:off x="5158255" y="4698807"/>
              <a:ext cx="60292" cy="38734"/>
            </a:xfrm>
            <a:custGeom>
              <a:rect b="b" l="l" r="r" t="t"/>
              <a:pathLst>
                <a:path extrusionOk="0" fill="none" h="645" w="1004">
                  <a:moveTo>
                    <a:pt x="1" y="0"/>
                  </a:moveTo>
                  <a:cubicBezTo>
                    <a:pt x="1" y="147"/>
                    <a:pt x="59" y="293"/>
                    <a:pt x="169" y="410"/>
                  </a:cubicBezTo>
                  <a:cubicBezTo>
                    <a:pt x="396" y="644"/>
                    <a:pt x="769" y="644"/>
                    <a:pt x="1003" y="418"/>
                  </a:cubicBez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5" name="Google Shape;2455;p29"/>
            <p:cNvSpPr/>
            <p:nvPr/>
          </p:nvSpPr>
          <p:spPr>
            <a:xfrm rot="53098">
              <a:off x="5148290" y="4786199"/>
              <a:ext cx="73023" cy="73504"/>
            </a:xfrm>
            <a:custGeom>
              <a:rect b="b" l="l" r="r" t="t"/>
              <a:pathLst>
                <a:path extrusionOk="0" fill="none" h="1224" w="1216">
                  <a:moveTo>
                    <a:pt x="1216" y="484"/>
                  </a:moveTo>
                  <a:cubicBezTo>
                    <a:pt x="1186" y="396"/>
                    <a:pt x="1142" y="308"/>
                    <a:pt x="1069" y="235"/>
                  </a:cubicBezTo>
                  <a:cubicBezTo>
                    <a:pt x="842" y="1"/>
                    <a:pt x="469" y="1"/>
                    <a:pt x="235" y="228"/>
                  </a:cubicBezTo>
                  <a:cubicBezTo>
                    <a:pt x="0" y="455"/>
                    <a:pt x="0" y="835"/>
                    <a:pt x="227" y="1062"/>
                  </a:cubicBezTo>
                  <a:cubicBezTo>
                    <a:pt x="308" y="1143"/>
                    <a:pt x="403" y="1194"/>
                    <a:pt x="498" y="1223"/>
                  </a:cubicBez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6" name="Google Shape;2456;p29"/>
            <p:cNvSpPr/>
            <p:nvPr/>
          </p:nvSpPr>
          <p:spPr>
            <a:xfrm rot="53098">
              <a:off x="4973125" y="4889839"/>
              <a:ext cx="62454" cy="65097"/>
            </a:xfrm>
            <a:custGeom>
              <a:rect b="b" l="l" r="r" t="t"/>
              <a:pathLst>
                <a:path extrusionOk="0" fill="none" h="1084" w="1040">
                  <a:moveTo>
                    <a:pt x="1040" y="1084"/>
                  </a:moveTo>
                  <a:cubicBezTo>
                    <a:pt x="783" y="1047"/>
                    <a:pt x="542" y="930"/>
                    <a:pt x="344" y="732"/>
                  </a:cubicBezTo>
                  <a:lnTo>
                    <a:pt x="344" y="732"/>
                  </a:lnTo>
                  <a:cubicBezTo>
                    <a:pt x="139" y="527"/>
                    <a:pt x="30" y="264"/>
                    <a:pt x="0" y="0"/>
                  </a:cubicBez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7" name="Google Shape;2457;p29"/>
            <p:cNvSpPr/>
            <p:nvPr/>
          </p:nvSpPr>
          <p:spPr>
            <a:xfrm rot="53098">
              <a:off x="5173040" y="4699473"/>
              <a:ext cx="62454" cy="59392"/>
            </a:xfrm>
            <a:custGeom>
              <a:rect b="b" l="l" r="r" t="t"/>
              <a:pathLst>
                <a:path extrusionOk="0" fill="none" h="989" w="1040">
                  <a:moveTo>
                    <a:pt x="0" y="1"/>
                  </a:moveTo>
                  <a:cubicBezTo>
                    <a:pt x="257" y="37"/>
                    <a:pt x="505" y="154"/>
                    <a:pt x="703" y="359"/>
                  </a:cubicBezTo>
                  <a:lnTo>
                    <a:pt x="703" y="359"/>
                  </a:lnTo>
                  <a:cubicBezTo>
                    <a:pt x="886" y="535"/>
                    <a:pt x="996" y="762"/>
                    <a:pt x="1040" y="989"/>
                  </a:cubicBez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458" name="Google Shape;2458;p29"/>
          <p:cNvGrpSpPr/>
          <p:nvPr/>
        </p:nvGrpSpPr>
        <p:grpSpPr>
          <a:xfrm>
            <a:off x="8645512" y="3744254"/>
            <a:ext cx="332489" cy="217319"/>
            <a:chOff x="8264512" y="1808204"/>
            <a:chExt cx="332489" cy="217319"/>
          </a:xfrm>
        </p:grpSpPr>
        <p:sp>
          <p:nvSpPr>
            <p:cNvPr id="2459" name="Google Shape;2459;p29"/>
            <p:cNvSpPr/>
            <p:nvPr/>
          </p:nvSpPr>
          <p:spPr>
            <a:xfrm>
              <a:off x="8504802" y="1808204"/>
              <a:ext cx="92199" cy="90447"/>
            </a:xfrm>
            <a:custGeom>
              <a:rect b="b" l="l" r="r" t="t"/>
              <a:pathLst>
                <a:path extrusionOk="0" h="1552" w="1582">
                  <a:moveTo>
                    <a:pt x="693" y="1"/>
                  </a:moveTo>
                  <a:cubicBezTo>
                    <a:pt x="395" y="1"/>
                    <a:pt x="1" y="917"/>
                    <a:pt x="1" y="917"/>
                  </a:cubicBezTo>
                  <a:cubicBezTo>
                    <a:pt x="1" y="917"/>
                    <a:pt x="59" y="1532"/>
                    <a:pt x="235" y="1532"/>
                  </a:cubicBezTo>
                  <a:cubicBezTo>
                    <a:pt x="311" y="1532"/>
                    <a:pt x="559" y="1552"/>
                    <a:pt x="820" y="1552"/>
                  </a:cubicBezTo>
                  <a:cubicBezTo>
                    <a:pt x="1187" y="1552"/>
                    <a:pt x="1581" y="1512"/>
                    <a:pt x="1560" y="1319"/>
                  </a:cubicBezTo>
                  <a:cubicBezTo>
                    <a:pt x="1543" y="1136"/>
                    <a:pt x="1319" y="1096"/>
                    <a:pt x="1123" y="1096"/>
                  </a:cubicBezTo>
                  <a:cubicBezTo>
                    <a:pt x="967" y="1096"/>
                    <a:pt x="828" y="1122"/>
                    <a:pt x="828" y="1122"/>
                  </a:cubicBezTo>
                  <a:cubicBezTo>
                    <a:pt x="828" y="1122"/>
                    <a:pt x="1450" y="909"/>
                    <a:pt x="1318" y="646"/>
                  </a:cubicBezTo>
                  <a:cubicBezTo>
                    <a:pt x="1282" y="567"/>
                    <a:pt x="1207" y="539"/>
                    <a:pt x="1119" y="539"/>
                  </a:cubicBezTo>
                  <a:cubicBezTo>
                    <a:pt x="906" y="539"/>
                    <a:pt x="615" y="704"/>
                    <a:pt x="615" y="704"/>
                  </a:cubicBezTo>
                  <a:cubicBezTo>
                    <a:pt x="615" y="704"/>
                    <a:pt x="1011" y="31"/>
                    <a:pt x="711" y="2"/>
                  </a:cubicBezTo>
                  <a:cubicBezTo>
                    <a:pt x="705" y="1"/>
                    <a:pt x="699" y="1"/>
                    <a:pt x="6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0" name="Google Shape;2460;p29"/>
            <p:cNvSpPr/>
            <p:nvPr/>
          </p:nvSpPr>
          <p:spPr>
            <a:xfrm>
              <a:off x="8501422" y="1859023"/>
              <a:ext cx="52510" cy="24360"/>
            </a:xfrm>
            <a:custGeom>
              <a:rect b="b" l="l" r="r" t="t"/>
              <a:pathLst>
                <a:path extrusionOk="0" fill="none" h="418" w="901">
                  <a:moveTo>
                    <a:pt x="900" y="1"/>
                  </a:moveTo>
                  <a:lnTo>
                    <a:pt x="0" y="418"/>
                  </a:ln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1" name="Google Shape;2461;p29"/>
            <p:cNvSpPr/>
            <p:nvPr/>
          </p:nvSpPr>
          <p:spPr>
            <a:xfrm>
              <a:off x="8505676" y="1839442"/>
              <a:ext cx="25235" cy="34559"/>
            </a:xfrm>
            <a:custGeom>
              <a:rect b="b" l="l" r="r" t="t"/>
              <a:pathLst>
                <a:path extrusionOk="0" fill="none" h="593" w="433">
                  <a:moveTo>
                    <a:pt x="432" y="0"/>
                  </a:moveTo>
                  <a:lnTo>
                    <a:pt x="0" y="593"/>
                  </a:ln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2" name="Google Shape;2462;p29"/>
            <p:cNvSpPr/>
            <p:nvPr/>
          </p:nvSpPr>
          <p:spPr>
            <a:xfrm>
              <a:off x="8516749" y="1885482"/>
              <a:ext cx="36308" cy="2215"/>
            </a:xfrm>
            <a:custGeom>
              <a:rect b="b" l="l" r="r" t="t"/>
              <a:pathLst>
                <a:path extrusionOk="0" fill="none" h="38" w="623">
                  <a:moveTo>
                    <a:pt x="623" y="1"/>
                  </a:moveTo>
                  <a:lnTo>
                    <a:pt x="1" y="37"/>
                  </a:ln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3" name="Google Shape;2463;p29"/>
            <p:cNvSpPr/>
            <p:nvPr/>
          </p:nvSpPr>
          <p:spPr>
            <a:xfrm>
              <a:off x="8264512" y="1934669"/>
              <a:ext cx="92316" cy="90855"/>
            </a:xfrm>
            <a:custGeom>
              <a:rect b="b" l="l" r="r" t="t"/>
              <a:pathLst>
                <a:path extrusionOk="0" h="1559" w="1584">
                  <a:moveTo>
                    <a:pt x="762" y="0"/>
                  </a:moveTo>
                  <a:cubicBezTo>
                    <a:pt x="396" y="0"/>
                    <a:pt x="0" y="40"/>
                    <a:pt x="17" y="233"/>
                  </a:cubicBezTo>
                  <a:cubicBezTo>
                    <a:pt x="38" y="416"/>
                    <a:pt x="264" y="456"/>
                    <a:pt x="460" y="456"/>
                  </a:cubicBezTo>
                  <a:cubicBezTo>
                    <a:pt x="618" y="456"/>
                    <a:pt x="757" y="430"/>
                    <a:pt x="757" y="430"/>
                  </a:cubicBezTo>
                  <a:lnTo>
                    <a:pt x="757" y="430"/>
                  </a:lnTo>
                  <a:cubicBezTo>
                    <a:pt x="757" y="430"/>
                    <a:pt x="135" y="642"/>
                    <a:pt x="259" y="913"/>
                  </a:cubicBezTo>
                  <a:cubicBezTo>
                    <a:pt x="297" y="989"/>
                    <a:pt x="371" y="1015"/>
                    <a:pt x="457" y="1015"/>
                  </a:cubicBezTo>
                  <a:cubicBezTo>
                    <a:pt x="674" y="1015"/>
                    <a:pt x="969" y="847"/>
                    <a:pt x="969" y="847"/>
                  </a:cubicBezTo>
                  <a:lnTo>
                    <a:pt x="969" y="847"/>
                  </a:lnTo>
                  <a:cubicBezTo>
                    <a:pt x="969" y="847"/>
                    <a:pt x="574" y="1521"/>
                    <a:pt x="874" y="1557"/>
                  </a:cubicBezTo>
                  <a:cubicBezTo>
                    <a:pt x="878" y="1558"/>
                    <a:pt x="883" y="1558"/>
                    <a:pt x="887" y="1558"/>
                  </a:cubicBezTo>
                  <a:cubicBezTo>
                    <a:pt x="1186" y="1558"/>
                    <a:pt x="1584" y="635"/>
                    <a:pt x="1584" y="635"/>
                  </a:cubicBezTo>
                  <a:cubicBezTo>
                    <a:pt x="1584" y="635"/>
                    <a:pt x="1525" y="20"/>
                    <a:pt x="1342" y="20"/>
                  </a:cubicBezTo>
                  <a:cubicBezTo>
                    <a:pt x="1269" y="20"/>
                    <a:pt x="1023" y="0"/>
                    <a:pt x="7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4" name="Google Shape;2464;p29"/>
            <p:cNvSpPr/>
            <p:nvPr/>
          </p:nvSpPr>
          <p:spPr>
            <a:xfrm>
              <a:off x="8310729" y="1948190"/>
              <a:ext cx="52510" cy="23952"/>
            </a:xfrm>
            <a:custGeom>
              <a:rect b="b" l="l" r="r" t="t"/>
              <a:pathLst>
                <a:path extrusionOk="0" fill="none" h="411" w="901">
                  <a:moveTo>
                    <a:pt x="0" y="410"/>
                  </a:moveTo>
                  <a:lnTo>
                    <a:pt x="901" y="1"/>
                  </a:ln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5" name="Google Shape;2465;p29"/>
            <p:cNvSpPr/>
            <p:nvPr/>
          </p:nvSpPr>
          <p:spPr>
            <a:xfrm>
              <a:off x="8333749" y="1957572"/>
              <a:ext cx="25235" cy="34617"/>
            </a:xfrm>
            <a:custGeom>
              <a:rect b="b" l="l" r="r" t="t"/>
              <a:pathLst>
                <a:path extrusionOk="0" fill="none" h="594" w="433">
                  <a:moveTo>
                    <a:pt x="0" y="593"/>
                  </a:moveTo>
                  <a:lnTo>
                    <a:pt x="432" y="1"/>
                  </a:ln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6" name="Google Shape;2466;p29"/>
            <p:cNvSpPr/>
            <p:nvPr/>
          </p:nvSpPr>
          <p:spPr>
            <a:xfrm>
              <a:off x="8311544" y="1943935"/>
              <a:ext cx="36367" cy="2156"/>
            </a:xfrm>
            <a:custGeom>
              <a:rect b="b" l="l" r="r" t="t"/>
              <a:pathLst>
                <a:path extrusionOk="0" fill="none" h="37" w="624">
                  <a:moveTo>
                    <a:pt x="1" y="37"/>
                  </a:moveTo>
                  <a:lnTo>
                    <a:pt x="623" y="0"/>
                  </a:ln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7" name="Google Shape;2467;p29"/>
            <p:cNvSpPr/>
            <p:nvPr/>
          </p:nvSpPr>
          <p:spPr>
            <a:xfrm>
              <a:off x="8320112" y="1819627"/>
              <a:ext cx="224436" cy="196628"/>
            </a:xfrm>
            <a:custGeom>
              <a:rect b="b" l="l" r="r" t="t"/>
              <a:pathLst>
                <a:path extrusionOk="0" h="3374" w="3851">
                  <a:moveTo>
                    <a:pt x="1929" y="0"/>
                  </a:moveTo>
                  <a:cubicBezTo>
                    <a:pt x="1681" y="0"/>
                    <a:pt x="1430" y="55"/>
                    <a:pt x="1193" y="172"/>
                  </a:cubicBezTo>
                  <a:cubicBezTo>
                    <a:pt x="352" y="574"/>
                    <a:pt x="0" y="1584"/>
                    <a:pt x="410" y="2426"/>
                  </a:cubicBezTo>
                  <a:cubicBezTo>
                    <a:pt x="704" y="3024"/>
                    <a:pt x="1305" y="3373"/>
                    <a:pt x="1929" y="3373"/>
                  </a:cubicBezTo>
                  <a:cubicBezTo>
                    <a:pt x="2177" y="3373"/>
                    <a:pt x="2428" y="3318"/>
                    <a:pt x="2665" y="3202"/>
                  </a:cubicBezTo>
                  <a:cubicBezTo>
                    <a:pt x="3499" y="2799"/>
                    <a:pt x="3850" y="1789"/>
                    <a:pt x="3448" y="948"/>
                  </a:cubicBezTo>
                  <a:cubicBezTo>
                    <a:pt x="3154" y="350"/>
                    <a:pt x="2553" y="0"/>
                    <a:pt x="192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8" name="Google Shape;2468;p29"/>
            <p:cNvSpPr/>
            <p:nvPr/>
          </p:nvSpPr>
          <p:spPr>
            <a:xfrm>
              <a:off x="8333341" y="1911940"/>
              <a:ext cx="34152" cy="79840"/>
            </a:xfrm>
            <a:custGeom>
              <a:rect b="b" l="l" r="r" t="t"/>
              <a:pathLst>
                <a:path extrusionOk="0" fill="none" h="1370" w="586">
                  <a:moveTo>
                    <a:pt x="586" y="1369"/>
                  </a:moveTo>
                  <a:cubicBezTo>
                    <a:pt x="417" y="1223"/>
                    <a:pt x="286" y="1047"/>
                    <a:pt x="183" y="842"/>
                  </a:cubicBezTo>
                  <a:cubicBezTo>
                    <a:pt x="51" y="571"/>
                    <a:pt x="0" y="279"/>
                    <a:pt x="15" y="0"/>
                  </a:cubicBez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9" name="Google Shape;2469;p29"/>
            <p:cNvSpPr/>
            <p:nvPr/>
          </p:nvSpPr>
          <p:spPr>
            <a:xfrm>
              <a:off x="8494545" y="1841948"/>
              <a:ext cx="36775" cy="78558"/>
            </a:xfrm>
            <a:custGeom>
              <a:rect b="b" l="l" r="r" t="t"/>
              <a:pathLst>
                <a:path extrusionOk="0" fill="none" h="1348" w="631">
                  <a:moveTo>
                    <a:pt x="1" y="1"/>
                  </a:moveTo>
                  <a:cubicBezTo>
                    <a:pt x="184" y="147"/>
                    <a:pt x="338" y="338"/>
                    <a:pt x="455" y="565"/>
                  </a:cubicBezTo>
                  <a:cubicBezTo>
                    <a:pt x="572" y="821"/>
                    <a:pt x="630" y="1084"/>
                    <a:pt x="623" y="1348"/>
                  </a:cubicBez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470" name="Google Shape;2470;p29"/>
          <p:cNvGrpSpPr/>
          <p:nvPr/>
        </p:nvGrpSpPr>
        <p:grpSpPr>
          <a:xfrm>
            <a:off x="7517644" y="4669139"/>
            <a:ext cx="504395" cy="383089"/>
            <a:chOff x="8053419" y="1138177"/>
            <a:chExt cx="504395" cy="383089"/>
          </a:xfrm>
        </p:grpSpPr>
        <p:sp>
          <p:nvSpPr>
            <p:cNvPr id="2471" name="Google Shape;2471;p29"/>
            <p:cNvSpPr/>
            <p:nvPr/>
          </p:nvSpPr>
          <p:spPr>
            <a:xfrm rot="4500031">
              <a:off x="8417802" y="1382714"/>
              <a:ext cx="130196" cy="120227"/>
            </a:xfrm>
            <a:custGeom>
              <a:rect b="b" l="l" r="r" t="t"/>
              <a:pathLst>
                <a:path extrusionOk="0" h="2002" w="2168">
                  <a:moveTo>
                    <a:pt x="511" y="1"/>
                  </a:moveTo>
                  <a:cubicBezTo>
                    <a:pt x="498" y="1"/>
                    <a:pt x="484" y="2"/>
                    <a:pt x="469" y="6"/>
                  </a:cubicBezTo>
                  <a:cubicBezTo>
                    <a:pt x="103" y="86"/>
                    <a:pt x="1" y="1367"/>
                    <a:pt x="1" y="1367"/>
                  </a:cubicBezTo>
                  <a:cubicBezTo>
                    <a:pt x="1" y="1367"/>
                    <a:pt x="285" y="2002"/>
                    <a:pt x="495" y="2002"/>
                  </a:cubicBezTo>
                  <a:cubicBezTo>
                    <a:pt x="506" y="2002"/>
                    <a:pt x="517" y="2000"/>
                    <a:pt x="528" y="1996"/>
                  </a:cubicBezTo>
                  <a:cubicBezTo>
                    <a:pt x="740" y="1923"/>
                    <a:pt x="2167" y="1587"/>
                    <a:pt x="1999" y="1213"/>
                  </a:cubicBezTo>
                  <a:cubicBezTo>
                    <a:pt x="1949" y="1102"/>
                    <a:pt x="1845" y="1063"/>
                    <a:pt x="1724" y="1063"/>
                  </a:cubicBezTo>
                  <a:cubicBezTo>
                    <a:pt x="1441" y="1063"/>
                    <a:pt x="1062" y="1279"/>
                    <a:pt x="1062" y="1279"/>
                  </a:cubicBezTo>
                  <a:cubicBezTo>
                    <a:pt x="1062" y="1279"/>
                    <a:pt x="1706" y="781"/>
                    <a:pt x="1443" y="518"/>
                  </a:cubicBezTo>
                  <a:cubicBezTo>
                    <a:pt x="1398" y="472"/>
                    <a:pt x="1344" y="453"/>
                    <a:pt x="1286" y="453"/>
                  </a:cubicBezTo>
                  <a:cubicBezTo>
                    <a:pt x="1011" y="453"/>
                    <a:pt x="638" y="877"/>
                    <a:pt x="638" y="877"/>
                  </a:cubicBezTo>
                  <a:cubicBezTo>
                    <a:pt x="638" y="877"/>
                    <a:pt x="819" y="1"/>
                    <a:pt x="51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2" name="Google Shape;2472;p29"/>
            <p:cNvSpPr/>
            <p:nvPr/>
          </p:nvSpPr>
          <p:spPr>
            <a:xfrm rot="4500031">
              <a:off x="8435369" y="1396278"/>
              <a:ext cx="41797" cy="40476"/>
            </a:xfrm>
            <a:custGeom>
              <a:rect b="b" l="l" r="r" t="t"/>
              <a:pathLst>
                <a:path extrusionOk="0" fill="none" h="674" w="696">
                  <a:moveTo>
                    <a:pt x="696" y="0"/>
                  </a:moveTo>
                  <a:lnTo>
                    <a:pt x="0" y="673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3" name="Google Shape;2473;p29"/>
            <p:cNvSpPr/>
            <p:nvPr/>
          </p:nvSpPr>
          <p:spPr>
            <a:xfrm rot="4500031">
              <a:off x="8456903" y="1379878"/>
              <a:ext cx="12371" cy="40897"/>
            </a:xfrm>
            <a:custGeom>
              <a:rect b="b" l="l" r="r" t="t"/>
              <a:pathLst>
                <a:path extrusionOk="0" fill="none" h="681" w="206">
                  <a:moveTo>
                    <a:pt x="206" y="0"/>
                  </a:moveTo>
                  <a:lnTo>
                    <a:pt x="1" y="68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4" name="Google Shape;2474;p29"/>
            <p:cNvSpPr/>
            <p:nvPr/>
          </p:nvSpPr>
          <p:spPr>
            <a:xfrm rot="4500031">
              <a:off x="8430916" y="1423986"/>
              <a:ext cx="33930" cy="14113"/>
            </a:xfrm>
            <a:custGeom>
              <a:rect b="b" l="l" r="r" t="t"/>
              <a:pathLst>
                <a:path extrusionOk="0" fill="none" h="235" w="565">
                  <a:moveTo>
                    <a:pt x="564" y="0"/>
                  </a:moveTo>
                  <a:lnTo>
                    <a:pt x="1" y="234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5" name="Google Shape;2475;p29"/>
            <p:cNvSpPr/>
            <p:nvPr/>
          </p:nvSpPr>
          <p:spPr>
            <a:xfrm rot="4500031">
              <a:off x="8063228" y="1156494"/>
              <a:ext cx="130136" cy="120167"/>
            </a:xfrm>
            <a:custGeom>
              <a:rect b="b" l="l" r="r" t="t"/>
              <a:pathLst>
                <a:path extrusionOk="0" h="2001" w="2167">
                  <a:moveTo>
                    <a:pt x="1669" y="1"/>
                  </a:moveTo>
                  <a:cubicBezTo>
                    <a:pt x="1659" y="1"/>
                    <a:pt x="1649" y="2"/>
                    <a:pt x="1640" y="5"/>
                  </a:cubicBezTo>
                  <a:cubicBezTo>
                    <a:pt x="1427" y="78"/>
                    <a:pt x="0" y="415"/>
                    <a:pt x="169" y="788"/>
                  </a:cubicBezTo>
                  <a:cubicBezTo>
                    <a:pt x="219" y="897"/>
                    <a:pt x="322" y="935"/>
                    <a:pt x="442" y="935"/>
                  </a:cubicBezTo>
                  <a:cubicBezTo>
                    <a:pt x="726" y="935"/>
                    <a:pt x="1105" y="722"/>
                    <a:pt x="1105" y="722"/>
                  </a:cubicBezTo>
                  <a:lnTo>
                    <a:pt x="1105" y="722"/>
                  </a:lnTo>
                  <a:cubicBezTo>
                    <a:pt x="1105" y="722"/>
                    <a:pt x="461" y="1220"/>
                    <a:pt x="725" y="1483"/>
                  </a:cubicBezTo>
                  <a:cubicBezTo>
                    <a:pt x="770" y="1530"/>
                    <a:pt x="823" y="1549"/>
                    <a:pt x="881" y="1549"/>
                  </a:cubicBezTo>
                  <a:cubicBezTo>
                    <a:pt x="1156" y="1549"/>
                    <a:pt x="1530" y="1125"/>
                    <a:pt x="1530" y="1125"/>
                  </a:cubicBezTo>
                  <a:lnTo>
                    <a:pt x="1530" y="1125"/>
                  </a:lnTo>
                  <a:cubicBezTo>
                    <a:pt x="1530" y="1125"/>
                    <a:pt x="1348" y="2001"/>
                    <a:pt x="1656" y="2001"/>
                  </a:cubicBezTo>
                  <a:cubicBezTo>
                    <a:pt x="1670" y="2001"/>
                    <a:pt x="1683" y="1999"/>
                    <a:pt x="1698" y="1996"/>
                  </a:cubicBezTo>
                  <a:cubicBezTo>
                    <a:pt x="2064" y="1915"/>
                    <a:pt x="2167" y="634"/>
                    <a:pt x="2167" y="634"/>
                  </a:cubicBezTo>
                  <a:cubicBezTo>
                    <a:pt x="2167" y="634"/>
                    <a:pt x="1880" y="1"/>
                    <a:pt x="16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6" name="Google Shape;2476;p29"/>
            <p:cNvSpPr/>
            <p:nvPr/>
          </p:nvSpPr>
          <p:spPr>
            <a:xfrm rot="4500031">
              <a:off x="8142554" y="1222974"/>
              <a:ext cx="40957" cy="40897"/>
            </a:xfrm>
            <a:custGeom>
              <a:rect b="b" l="l" r="r" t="t"/>
              <a:pathLst>
                <a:path extrusionOk="0" fill="none" h="681" w="682">
                  <a:moveTo>
                    <a:pt x="1" y="681"/>
                  </a:moveTo>
                  <a:lnTo>
                    <a:pt x="682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7" name="Google Shape;2477;p29"/>
            <p:cNvSpPr/>
            <p:nvPr/>
          </p:nvSpPr>
          <p:spPr>
            <a:xfrm rot="4500031">
              <a:off x="8150881" y="1238807"/>
              <a:ext cx="11530" cy="41377"/>
            </a:xfrm>
            <a:custGeom>
              <a:rect b="b" l="l" r="r" t="t"/>
              <a:pathLst>
                <a:path extrusionOk="0" fill="none" h="689" w="192">
                  <a:moveTo>
                    <a:pt x="1" y="689"/>
                  </a:moveTo>
                  <a:lnTo>
                    <a:pt x="191" y="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8" name="Google Shape;2478;p29"/>
            <p:cNvSpPr/>
            <p:nvPr/>
          </p:nvSpPr>
          <p:spPr>
            <a:xfrm rot="4500031">
              <a:off x="8154610" y="1221427"/>
              <a:ext cx="33510" cy="14533"/>
            </a:xfrm>
            <a:custGeom>
              <a:rect b="b" l="l" r="r" t="t"/>
              <a:pathLst>
                <a:path extrusionOk="0" fill="none" h="242" w="558">
                  <a:moveTo>
                    <a:pt x="1" y="242"/>
                  </a:moveTo>
                  <a:lnTo>
                    <a:pt x="557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9" name="Google Shape;2479;p29"/>
            <p:cNvSpPr/>
            <p:nvPr/>
          </p:nvSpPr>
          <p:spPr>
            <a:xfrm rot="4500031">
              <a:off x="8168501" y="1200495"/>
              <a:ext cx="276127" cy="259732"/>
            </a:xfrm>
            <a:custGeom>
              <a:rect b="b" l="l" r="r" t="t"/>
              <a:pathLst>
                <a:path extrusionOk="0" h="4325" w="4598">
                  <a:moveTo>
                    <a:pt x="3243" y="0"/>
                  </a:moveTo>
                  <a:cubicBezTo>
                    <a:pt x="2932" y="0"/>
                    <a:pt x="2622" y="117"/>
                    <a:pt x="2387" y="353"/>
                  </a:cubicBezTo>
                  <a:lnTo>
                    <a:pt x="491" y="2226"/>
                  </a:lnTo>
                  <a:cubicBezTo>
                    <a:pt x="8" y="2702"/>
                    <a:pt x="1" y="3478"/>
                    <a:pt x="476" y="3961"/>
                  </a:cubicBezTo>
                  <a:cubicBezTo>
                    <a:pt x="715" y="4204"/>
                    <a:pt x="1029" y="4324"/>
                    <a:pt x="1345" y="4324"/>
                  </a:cubicBezTo>
                  <a:cubicBezTo>
                    <a:pt x="1657" y="4324"/>
                    <a:pt x="1970" y="4205"/>
                    <a:pt x="2211" y="3968"/>
                  </a:cubicBezTo>
                  <a:lnTo>
                    <a:pt x="4107" y="2102"/>
                  </a:lnTo>
                  <a:cubicBezTo>
                    <a:pt x="4590" y="1626"/>
                    <a:pt x="4597" y="850"/>
                    <a:pt x="4121" y="367"/>
                  </a:cubicBezTo>
                  <a:cubicBezTo>
                    <a:pt x="3881" y="123"/>
                    <a:pt x="3562" y="0"/>
                    <a:pt x="324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0" name="Google Shape;2480;p29"/>
            <p:cNvSpPr/>
            <p:nvPr/>
          </p:nvSpPr>
          <p:spPr>
            <a:xfrm rot="4500031">
              <a:off x="8182795" y="1268806"/>
              <a:ext cx="78310" cy="78310"/>
            </a:xfrm>
            <a:custGeom>
              <a:rect b="b" l="l" r="r" t="t"/>
              <a:pathLst>
                <a:path extrusionOk="0" fill="none" h="1304" w="1304">
                  <a:moveTo>
                    <a:pt x="1069" y="1076"/>
                  </a:moveTo>
                  <a:cubicBezTo>
                    <a:pt x="835" y="1303"/>
                    <a:pt x="462" y="1303"/>
                    <a:pt x="235" y="1069"/>
                  </a:cubicBezTo>
                  <a:cubicBezTo>
                    <a:pt x="1" y="835"/>
                    <a:pt x="8" y="462"/>
                    <a:pt x="235" y="235"/>
                  </a:cubicBezTo>
                  <a:cubicBezTo>
                    <a:pt x="469" y="0"/>
                    <a:pt x="843" y="8"/>
                    <a:pt x="1077" y="235"/>
                  </a:cubicBezTo>
                  <a:cubicBezTo>
                    <a:pt x="1304" y="469"/>
                    <a:pt x="1304" y="842"/>
                    <a:pt x="1069" y="1076"/>
                  </a:cubicBezTo>
                  <a:close/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1" name="Google Shape;2481;p29"/>
            <p:cNvSpPr/>
            <p:nvPr/>
          </p:nvSpPr>
          <p:spPr>
            <a:xfrm rot="4500031">
              <a:off x="8299905" y="1245805"/>
              <a:ext cx="70863" cy="70383"/>
            </a:xfrm>
            <a:custGeom>
              <a:rect b="b" l="l" r="r" t="t"/>
              <a:pathLst>
                <a:path extrusionOk="0" fill="none" h="1172" w="1180">
                  <a:moveTo>
                    <a:pt x="1" y="784"/>
                  </a:moveTo>
                  <a:cubicBezTo>
                    <a:pt x="30" y="842"/>
                    <a:pt x="59" y="894"/>
                    <a:pt x="111" y="938"/>
                  </a:cubicBezTo>
                  <a:cubicBezTo>
                    <a:pt x="338" y="1172"/>
                    <a:pt x="711" y="1172"/>
                    <a:pt x="945" y="945"/>
                  </a:cubicBezTo>
                  <a:cubicBezTo>
                    <a:pt x="1179" y="718"/>
                    <a:pt x="1179" y="337"/>
                    <a:pt x="952" y="110"/>
                  </a:cubicBezTo>
                  <a:cubicBezTo>
                    <a:pt x="901" y="59"/>
                    <a:pt x="850" y="23"/>
                    <a:pt x="791" y="1"/>
                  </a:cubicBez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2" name="Google Shape;2482;p29"/>
            <p:cNvSpPr/>
            <p:nvPr/>
          </p:nvSpPr>
          <p:spPr>
            <a:xfrm rot="4500031">
              <a:off x="8404312" y="1361587"/>
              <a:ext cx="60294" cy="38735"/>
            </a:xfrm>
            <a:custGeom>
              <a:rect b="b" l="l" r="r" t="t"/>
              <a:pathLst>
                <a:path extrusionOk="0" fill="none" h="645" w="1004">
                  <a:moveTo>
                    <a:pt x="1" y="0"/>
                  </a:moveTo>
                  <a:cubicBezTo>
                    <a:pt x="1" y="147"/>
                    <a:pt x="59" y="293"/>
                    <a:pt x="169" y="410"/>
                  </a:cubicBezTo>
                  <a:cubicBezTo>
                    <a:pt x="396" y="644"/>
                    <a:pt x="769" y="644"/>
                    <a:pt x="1003" y="418"/>
                  </a:cubicBez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3" name="Google Shape;2483;p29"/>
            <p:cNvSpPr/>
            <p:nvPr/>
          </p:nvSpPr>
          <p:spPr>
            <a:xfrm rot="4500031">
              <a:off x="8296183" y="1369418"/>
              <a:ext cx="73025" cy="73506"/>
            </a:xfrm>
            <a:custGeom>
              <a:rect b="b" l="l" r="r" t="t"/>
              <a:pathLst>
                <a:path extrusionOk="0" fill="none" h="1224" w="1216">
                  <a:moveTo>
                    <a:pt x="1216" y="484"/>
                  </a:moveTo>
                  <a:cubicBezTo>
                    <a:pt x="1186" y="396"/>
                    <a:pt x="1142" y="308"/>
                    <a:pt x="1069" y="235"/>
                  </a:cubicBezTo>
                  <a:cubicBezTo>
                    <a:pt x="842" y="1"/>
                    <a:pt x="469" y="1"/>
                    <a:pt x="235" y="228"/>
                  </a:cubicBezTo>
                  <a:cubicBezTo>
                    <a:pt x="0" y="455"/>
                    <a:pt x="0" y="835"/>
                    <a:pt x="227" y="1062"/>
                  </a:cubicBezTo>
                  <a:cubicBezTo>
                    <a:pt x="308" y="1143"/>
                    <a:pt x="403" y="1194"/>
                    <a:pt x="498" y="1223"/>
                  </a:cubicBez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4" name="Google Shape;2484;p29"/>
            <p:cNvSpPr/>
            <p:nvPr/>
          </p:nvSpPr>
          <p:spPr>
            <a:xfrm rot="4500031">
              <a:off x="8156437" y="1227277"/>
              <a:ext cx="62456" cy="65098"/>
            </a:xfrm>
            <a:custGeom>
              <a:rect b="b" l="l" r="r" t="t"/>
              <a:pathLst>
                <a:path extrusionOk="0" fill="none" h="1084" w="1040">
                  <a:moveTo>
                    <a:pt x="1040" y="1084"/>
                  </a:moveTo>
                  <a:cubicBezTo>
                    <a:pt x="783" y="1047"/>
                    <a:pt x="542" y="930"/>
                    <a:pt x="344" y="732"/>
                  </a:cubicBezTo>
                  <a:lnTo>
                    <a:pt x="344" y="732"/>
                  </a:lnTo>
                  <a:cubicBezTo>
                    <a:pt x="139" y="527"/>
                    <a:pt x="30" y="264"/>
                    <a:pt x="0" y="0"/>
                  </a:cubicBez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5" name="Google Shape;2485;p29"/>
            <p:cNvSpPr/>
            <p:nvPr/>
          </p:nvSpPr>
          <p:spPr>
            <a:xfrm rot="4500031">
              <a:off x="8396998" y="1369528"/>
              <a:ext cx="62456" cy="59393"/>
            </a:xfrm>
            <a:custGeom>
              <a:rect b="b" l="l" r="r" t="t"/>
              <a:pathLst>
                <a:path extrusionOk="0" fill="none" h="989" w="1040">
                  <a:moveTo>
                    <a:pt x="0" y="1"/>
                  </a:moveTo>
                  <a:cubicBezTo>
                    <a:pt x="257" y="37"/>
                    <a:pt x="505" y="154"/>
                    <a:pt x="703" y="359"/>
                  </a:cubicBezTo>
                  <a:lnTo>
                    <a:pt x="703" y="359"/>
                  </a:lnTo>
                  <a:cubicBezTo>
                    <a:pt x="886" y="535"/>
                    <a:pt x="996" y="762"/>
                    <a:pt x="1040" y="989"/>
                  </a:cubicBez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486" name="Google Shape;2486;p29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2487" name="Google Shape;2487;p29"/>
          <p:cNvSpPr txBox="1"/>
          <p:nvPr>
            <p:ph idx="1" type="subTitle"/>
          </p:nvPr>
        </p:nvSpPr>
        <p:spPr>
          <a:xfrm>
            <a:off x="720000" y="1971505"/>
            <a:ext cx="2537700" cy="6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88" name="Google Shape;2488;p29"/>
          <p:cNvSpPr txBox="1"/>
          <p:nvPr>
            <p:ph idx="2" type="subTitle"/>
          </p:nvPr>
        </p:nvSpPr>
        <p:spPr>
          <a:xfrm>
            <a:off x="5893204" y="1971504"/>
            <a:ext cx="2537700" cy="6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89" name="Google Shape;2489;p29"/>
          <p:cNvSpPr txBox="1"/>
          <p:nvPr>
            <p:ph idx="3" type="subTitle"/>
          </p:nvPr>
        </p:nvSpPr>
        <p:spPr>
          <a:xfrm>
            <a:off x="720000" y="3459584"/>
            <a:ext cx="2537700" cy="6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90" name="Google Shape;2490;p29"/>
          <p:cNvSpPr txBox="1"/>
          <p:nvPr>
            <p:ph idx="4" type="subTitle"/>
          </p:nvPr>
        </p:nvSpPr>
        <p:spPr>
          <a:xfrm>
            <a:off x="5893204" y="3459581"/>
            <a:ext cx="2537700" cy="6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91" name="Google Shape;2491;p29"/>
          <p:cNvSpPr txBox="1"/>
          <p:nvPr>
            <p:ph idx="5" type="subTitle"/>
          </p:nvPr>
        </p:nvSpPr>
        <p:spPr>
          <a:xfrm>
            <a:off x="720000" y="1623781"/>
            <a:ext cx="2537700" cy="44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4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2492" name="Google Shape;2492;p29"/>
          <p:cNvSpPr txBox="1"/>
          <p:nvPr>
            <p:ph idx="6" type="subTitle"/>
          </p:nvPr>
        </p:nvSpPr>
        <p:spPr>
          <a:xfrm>
            <a:off x="720000" y="3112459"/>
            <a:ext cx="2537700" cy="440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4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2493" name="Google Shape;2493;p29"/>
          <p:cNvSpPr txBox="1"/>
          <p:nvPr>
            <p:ph idx="7" type="subTitle"/>
          </p:nvPr>
        </p:nvSpPr>
        <p:spPr>
          <a:xfrm>
            <a:off x="5893200" y="1623781"/>
            <a:ext cx="2537700" cy="44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4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2494" name="Google Shape;2494;p29"/>
          <p:cNvSpPr txBox="1"/>
          <p:nvPr>
            <p:ph idx="8" type="subTitle"/>
          </p:nvPr>
        </p:nvSpPr>
        <p:spPr>
          <a:xfrm>
            <a:off x="5893200" y="3112455"/>
            <a:ext cx="2537700" cy="440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4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">
  <p:cSld name="CUSTOM_7">
    <p:spTree>
      <p:nvGrpSpPr>
        <p:cNvPr id="2495" name="Shape 2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6" name="Google Shape;2496;p30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2497" name="Google Shape;2497;p30"/>
          <p:cNvSpPr txBox="1"/>
          <p:nvPr>
            <p:ph idx="1" type="subTitle"/>
          </p:nvPr>
        </p:nvSpPr>
        <p:spPr>
          <a:xfrm>
            <a:off x="720005" y="2244300"/>
            <a:ext cx="2286000" cy="54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98" name="Google Shape;2498;p30"/>
          <p:cNvSpPr txBox="1"/>
          <p:nvPr>
            <p:ph idx="2" type="subTitle"/>
          </p:nvPr>
        </p:nvSpPr>
        <p:spPr>
          <a:xfrm>
            <a:off x="3430288" y="2244300"/>
            <a:ext cx="2286000" cy="54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99" name="Google Shape;2499;p30"/>
          <p:cNvSpPr txBox="1"/>
          <p:nvPr>
            <p:ph idx="3" type="subTitle"/>
          </p:nvPr>
        </p:nvSpPr>
        <p:spPr>
          <a:xfrm>
            <a:off x="720005" y="3919225"/>
            <a:ext cx="2286000" cy="54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00" name="Google Shape;2500;p30"/>
          <p:cNvSpPr/>
          <p:nvPr/>
        </p:nvSpPr>
        <p:spPr>
          <a:xfrm rot="8100000">
            <a:off x="-1149786" y="-1001934"/>
            <a:ext cx="3341232" cy="2019918"/>
          </a:xfrm>
          <a:custGeom>
            <a:rect b="b" l="l" r="r" t="t"/>
            <a:pathLst>
              <a:path extrusionOk="0" h="14665" w="24258">
                <a:moveTo>
                  <a:pt x="16237" y="1"/>
                </a:moveTo>
                <a:cubicBezTo>
                  <a:pt x="15751" y="1"/>
                  <a:pt x="15273" y="81"/>
                  <a:pt x="14823" y="275"/>
                </a:cubicBezTo>
                <a:cubicBezTo>
                  <a:pt x="14632" y="363"/>
                  <a:pt x="14457" y="458"/>
                  <a:pt x="14288" y="575"/>
                </a:cubicBezTo>
                <a:cubicBezTo>
                  <a:pt x="13256" y="1249"/>
                  <a:pt x="12473" y="2369"/>
                  <a:pt x="11287" y="2683"/>
                </a:cubicBezTo>
                <a:cubicBezTo>
                  <a:pt x="11035" y="2752"/>
                  <a:pt x="10780" y="2780"/>
                  <a:pt x="10524" y="2780"/>
                </a:cubicBezTo>
                <a:cubicBezTo>
                  <a:pt x="9652" y="2780"/>
                  <a:pt x="8764" y="2453"/>
                  <a:pt x="7899" y="2266"/>
                </a:cubicBezTo>
                <a:cubicBezTo>
                  <a:pt x="7384" y="2155"/>
                  <a:pt x="6854" y="2098"/>
                  <a:pt x="6324" y="2098"/>
                </a:cubicBezTo>
                <a:cubicBezTo>
                  <a:pt x="4661" y="2098"/>
                  <a:pt x="3002" y="2657"/>
                  <a:pt x="1853" y="3840"/>
                </a:cubicBezTo>
                <a:cubicBezTo>
                  <a:pt x="338" y="5399"/>
                  <a:pt x="1" y="8107"/>
                  <a:pt x="1399" y="9776"/>
                </a:cubicBezTo>
                <a:cubicBezTo>
                  <a:pt x="2314" y="10867"/>
                  <a:pt x="3741" y="11364"/>
                  <a:pt x="5095" y="11811"/>
                </a:cubicBezTo>
                <a:cubicBezTo>
                  <a:pt x="7503" y="12609"/>
                  <a:pt x="9977" y="13048"/>
                  <a:pt x="12422" y="13721"/>
                </a:cubicBezTo>
                <a:cubicBezTo>
                  <a:pt x="13410" y="13992"/>
                  <a:pt x="14376" y="14102"/>
                  <a:pt x="15386" y="14248"/>
                </a:cubicBezTo>
                <a:cubicBezTo>
                  <a:pt x="16124" y="14356"/>
                  <a:pt x="16848" y="14665"/>
                  <a:pt x="17613" y="14665"/>
                </a:cubicBezTo>
                <a:cubicBezTo>
                  <a:pt x="17675" y="14665"/>
                  <a:pt x="17738" y="14663"/>
                  <a:pt x="17802" y="14658"/>
                </a:cubicBezTo>
                <a:cubicBezTo>
                  <a:pt x="19588" y="14534"/>
                  <a:pt x="21103" y="12975"/>
                  <a:pt x="22128" y="11599"/>
                </a:cubicBezTo>
                <a:cubicBezTo>
                  <a:pt x="23928" y="9176"/>
                  <a:pt x="24258" y="5611"/>
                  <a:pt x="22355" y="3167"/>
                </a:cubicBezTo>
                <a:cubicBezTo>
                  <a:pt x="21352" y="1878"/>
                  <a:pt x="19917" y="985"/>
                  <a:pt x="18387" y="429"/>
                </a:cubicBezTo>
                <a:cubicBezTo>
                  <a:pt x="17700" y="179"/>
                  <a:pt x="16960" y="1"/>
                  <a:pt x="1623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01" name="Google Shape;2501;p30"/>
          <p:cNvSpPr/>
          <p:nvPr/>
        </p:nvSpPr>
        <p:spPr>
          <a:xfrm rot="-3078428">
            <a:off x="7571864" y="4200836"/>
            <a:ext cx="2740318" cy="1581217"/>
          </a:xfrm>
          <a:custGeom>
            <a:rect b="b" l="l" r="r" t="t"/>
            <a:pathLst>
              <a:path extrusionOk="0" h="17673" w="25151">
                <a:moveTo>
                  <a:pt x="6749" y="0"/>
                </a:moveTo>
                <a:cubicBezTo>
                  <a:pt x="5080" y="0"/>
                  <a:pt x="3460" y="393"/>
                  <a:pt x="2226" y="1478"/>
                </a:cubicBezTo>
                <a:cubicBezTo>
                  <a:pt x="330" y="3154"/>
                  <a:pt x="0" y="6323"/>
                  <a:pt x="1516" y="8351"/>
                </a:cubicBezTo>
                <a:cubicBezTo>
                  <a:pt x="2650" y="9881"/>
                  <a:pt x="4509" y="10635"/>
                  <a:pt x="6119" y="11652"/>
                </a:cubicBezTo>
                <a:cubicBezTo>
                  <a:pt x="9150" y="13555"/>
                  <a:pt x="11587" y="16593"/>
                  <a:pt x="15064" y="17456"/>
                </a:cubicBezTo>
                <a:cubicBezTo>
                  <a:pt x="15651" y="17603"/>
                  <a:pt x="16253" y="17673"/>
                  <a:pt x="16854" y="17673"/>
                </a:cubicBezTo>
                <a:cubicBezTo>
                  <a:pt x="19022" y="17673"/>
                  <a:pt x="21193" y="16762"/>
                  <a:pt x="22705" y="15209"/>
                </a:cubicBezTo>
                <a:cubicBezTo>
                  <a:pt x="25150" y="12706"/>
                  <a:pt x="22625" y="11118"/>
                  <a:pt x="21205" y="8724"/>
                </a:cubicBezTo>
                <a:cubicBezTo>
                  <a:pt x="20627" y="7758"/>
                  <a:pt x="20268" y="6660"/>
                  <a:pt x="19624" y="5731"/>
                </a:cubicBezTo>
                <a:cubicBezTo>
                  <a:pt x="18848" y="4603"/>
                  <a:pt x="17699" y="3769"/>
                  <a:pt x="16520" y="3074"/>
                </a:cubicBezTo>
                <a:cubicBezTo>
                  <a:pt x="14442" y="1837"/>
                  <a:pt x="12180" y="929"/>
                  <a:pt x="9823" y="380"/>
                </a:cubicBezTo>
                <a:cubicBezTo>
                  <a:pt x="8833" y="151"/>
                  <a:pt x="7781" y="0"/>
                  <a:pt x="674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02" name="Google Shape;2502;p30"/>
          <p:cNvSpPr txBox="1"/>
          <p:nvPr>
            <p:ph idx="4" type="subTitle"/>
          </p:nvPr>
        </p:nvSpPr>
        <p:spPr>
          <a:xfrm>
            <a:off x="3430288" y="3919225"/>
            <a:ext cx="2286000" cy="54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03" name="Google Shape;2503;p30"/>
          <p:cNvSpPr txBox="1"/>
          <p:nvPr>
            <p:ph idx="5" type="subTitle"/>
          </p:nvPr>
        </p:nvSpPr>
        <p:spPr>
          <a:xfrm>
            <a:off x="6144770" y="2244300"/>
            <a:ext cx="2286000" cy="54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04" name="Google Shape;2504;p30"/>
          <p:cNvSpPr txBox="1"/>
          <p:nvPr>
            <p:ph idx="6" type="subTitle"/>
          </p:nvPr>
        </p:nvSpPr>
        <p:spPr>
          <a:xfrm>
            <a:off x="6144770" y="3919225"/>
            <a:ext cx="2286000" cy="54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05" name="Google Shape;2505;p30"/>
          <p:cNvSpPr txBox="1"/>
          <p:nvPr>
            <p:ph idx="7" type="subTitle"/>
          </p:nvPr>
        </p:nvSpPr>
        <p:spPr>
          <a:xfrm>
            <a:off x="724355" y="1943388"/>
            <a:ext cx="2277300" cy="377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4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2506" name="Google Shape;2506;p30"/>
          <p:cNvSpPr txBox="1"/>
          <p:nvPr>
            <p:ph idx="8" type="subTitle"/>
          </p:nvPr>
        </p:nvSpPr>
        <p:spPr>
          <a:xfrm>
            <a:off x="3434638" y="1943388"/>
            <a:ext cx="2277300" cy="377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4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2507" name="Google Shape;2507;p30"/>
          <p:cNvSpPr txBox="1"/>
          <p:nvPr>
            <p:ph idx="9" type="subTitle"/>
          </p:nvPr>
        </p:nvSpPr>
        <p:spPr>
          <a:xfrm>
            <a:off x="6149120" y="1943388"/>
            <a:ext cx="2277300" cy="377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4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2508" name="Google Shape;2508;p30"/>
          <p:cNvSpPr txBox="1"/>
          <p:nvPr>
            <p:ph idx="13" type="subTitle"/>
          </p:nvPr>
        </p:nvSpPr>
        <p:spPr>
          <a:xfrm>
            <a:off x="724355" y="3618325"/>
            <a:ext cx="2277300" cy="377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4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2509" name="Google Shape;2509;p30"/>
          <p:cNvSpPr txBox="1"/>
          <p:nvPr>
            <p:ph idx="14" type="subTitle"/>
          </p:nvPr>
        </p:nvSpPr>
        <p:spPr>
          <a:xfrm>
            <a:off x="3434638" y="3618325"/>
            <a:ext cx="2277300" cy="377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4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2510" name="Google Shape;2510;p30"/>
          <p:cNvSpPr txBox="1"/>
          <p:nvPr>
            <p:ph idx="15" type="subTitle"/>
          </p:nvPr>
        </p:nvSpPr>
        <p:spPr>
          <a:xfrm>
            <a:off x="6149120" y="3618325"/>
            <a:ext cx="2277300" cy="377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4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grpSp>
        <p:nvGrpSpPr>
          <p:cNvPr id="2511" name="Google Shape;2511;p30"/>
          <p:cNvGrpSpPr/>
          <p:nvPr/>
        </p:nvGrpSpPr>
        <p:grpSpPr>
          <a:xfrm rot="3628311">
            <a:off x="234123" y="4506778"/>
            <a:ext cx="440525" cy="404190"/>
            <a:chOff x="4469746" y="4636407"/>
            <a:chExt cx="440481" cy="404150"/>
          </a:xfrm>
        </p:grpSpPr>
        <p:sp>
          <p:nvSpPr>
            <p:cNvPr id="2512" name="Google Shape;2512;p30"/>
            <p:cNvSpPr/>
            <p:nvPr/>
          </p:nvSpPr>
          <p:spPr>
            <a:xfrm>
              <a:off x="4780033" y="4636407"/>
              <a:ext cx="130194" cy="120225"/>
            </a:xfrm>
            <a:custGeom>
              <a:rect b="b" l="l" r="r" t="t"/>
              <a:pathLst>
                <a:path extrusionOk="0" h="2002" w="2168">
                  <a:moveTo>
                    <a:pt x="511" y="1"/>
                  </a:moveTo>
                  <a:cubicBezTo>
                    <a:pt x="498" y="1"/>
                    <a:pt x="484" y="2"/>
                    <a:pt x="469" y="6"/>
                  </a:cubicBezTo>
                  <a:cubicBezTo>
                    <a:pt x="103" y="86"/>
                    <a:pt x="1" y="1367"/>
                    <a:pt x="1" y="1367"/>
                  </a:cubicBezTo>
                  <a:cubicBezTo>
                    <a:pt x="1" y="1367"/>
                    <a:pt x="285" y="2002"/>
                    <a:pt x="495" y="2002"/>
                  </a:cubicBezTo>
                  <a:cubicBezTo>
                    <a:pt x="506" y="2002"/>
                    <a:pt x="517" y="2000"/>
                    <a:pt x="528" y="1996"/>
                  </a:cubicBezTo>
                  <a:cubicBezTo>
                    <a:pt x="740" y="1923"/>
                    <a:pt x="2167" y="1587"/>
                    <a:pt x="1999" y="1213"/>
                  </a:cubicBezTo>
                  <a:cubicBezTo>
                    <a:pt x="1949" y="1102"/>
                    <a:pt x="1845" y="1063"/>
                    <a:pt x="1724" y="1063"/>
                  </a:cubicBezTo>
                  <a:cubicBezTo>
                    <a:pt x="1441" y="1063"/>
                    <a:pt x="1062" y="1279"/>
                    <a:pt x="1062" y="1279"/>
                  </a:cubicBezTo>
                  <a:cubicBezTo>
                    <a:pt x="1062" y="1279"/>
                    <a:pt x="1706" y="781"/>
                    <a:pt x="1443" y="518"/>
                  </a:cubicBezTo>
                  <a:cubicBezTo>
                    <a:pt x="1398" y="472"/>
                    <a:pt x="1344" y="453"/>
                    <a:pt x="1286" y="453"/>
                  </a:cubicBezTo>
                  <a:cubicBezTo>
                    <a:pt x="1011" y="453"/>
                    <a:pt x="638" y="877"/>
                    <a:pt x="638" y="877"/>
                  </a:cubicBezTo>
                  <a:cubicBezTo>
                    <a:pt x="638" y="877"/>
                    <a:pt x="819" y="1"/>
                    <a:pt x="51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3" name="Google Shape;2513;p30"/>
            <p:cNvSpPr/>
            <p:nvPr/>
          </p:nvSpPr>
          <p:spPr>
            <a:xfrm>
              <a:off x="4791924" y="4695197"/>
              <a:ext cx="41797" cy="40475"/>
            </a:xfrm>
            <a:custGeom>
              <a:rect b="b" l="l" r="r" t="t"/>
              <a:pathLst>
                <a:path extrusionOk="0" fill="none" h="674" w="696">
                  <a:moveTo>
                    <a:pt x="696" y="0"/>
                  </a:moveTo>
                  <a:lnTo>
                    <a:pt x="0" y="673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4" name="Google Shape;2514;p30"/>
            <p:cNvSpPr/>
            <p:nvPr/>
          </p:nvSpPr>
          <p:spPr>
            <a:xfrm>
              <a:off x="4792764" y="4684208"/>
              <a:ext cx="12371" cy="40896"/>
            </a:xfrm>
            <a:custGeom>
              <a:rect b="b" l="l" r="r" t="t"/>
              <a:pathLst>
                <a:path extrusionOk="0" fill="none" h="681" w="206">
                  <a:moveTo>
                    <a:pt x="206" y="0"/>
                  </a:moveTo>
                  <a:lnTo>
                    <a:pt x="1" y="68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5" name="Google Shape;2515;p30"/>
            <p:cNvSpPr/>
            <p:nvPr/>
          </p:nvSpPr>
          <p:spPr>
            <a:xfrm>
              <a:off x="4807717" y="4720239"/>
              <a:ext cx="33930" cy="14112"/>
            </a:xfrm>
            <a:custGeom>
              <a:rect b="b" l="l" r="r" t="t"/>
              <a:pathLst>
                <a:path extrusionOk="0" fill="none" h="235" w="565">
                  <a:moveTo>
                    <a:pt x="564" y="0"/>
                  </a:moveTo>
                  <a:lnTo>
                    <a:pt x="1" y="234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6" name="Google Shape;2516;p30"/>
            <p:cNvSpPr/>
            <p:nvPr/>
          </p:nvSpPr>
          <p:spPr>
            <a:xfrm>
              <a:off x="4469746" y="4920391"/>
              <a:ext cx="130134" cy="120165"/>
            </a:xfrm>
            <a:custGeom>
              <a:rect b="b" l="l" r="r" t="t"/>
              <a:pathLst>
                <a:path extrusionOk="0" h="2001" w="2167">
                  <a:moveTo>
                    <a:pt x="1669" y="1"/>
                  </a:moveTo>
                  <a:cubicBezTo>
                    <a:pt x="1659" y="1"/>
                    <a:pt x="1649" y="2"/>
                    <a:pt x="1640" y="5"/>
                  </a:cubicBezTo>
                  <a:cubicBezTo>
                    <a:pt x="1427" y="78"/>
                    <a:pt x="0" y="415"/>
                    <a:pt x="169" y="788"/>
                  </a:cubicBezTo>
                  <a:cubicBezTo>
                    <a:pt x="219" y="897"/>
                    <a:pt x="322" y="935"/>
                    <a:pt x="442" y="935"/>
                  </a:cubicBezTo>
                  <a:cubicBezTo>
                    <a:pt x="726" y="935"/>
                    <a:pt x="1105" y="722"/>
                    <a:pt x="1105" y="722"/>
                  </a:cubicBezTo>
                  <a:lnTo>
                    <a:pt x="1105" y="722"/>
                  </a:lnTo>
                  <a:cubicBezTo>
                    <a:pt x="1105" y="722"/>
                    <a:pt x="461" y="1220"/>
                    <a:pt x="725" y="1483"/>
                  </a:cubicBezTo>
                  <a:cubicBezTo>
                    <a:pt x="770" y="1530"/>
                    <a:pt x="823" y="1549"/>
                    <a:pt x="881" y="1549"/>
                  </a:cubicBezTo>
                  <a:cubicBezTo>
                    <a:pt x="1156" y="1549"/>
                    <a:pt x="1530" y="1125"/>
                    <a:pt x="1530" y="1125"/>
                  </a:cubicBezTo>
                  <a:lnTo>
                    <a:pt x="1530" y="1125"/>
                  </a:lnTo>
                  <a:cubicBezTo>
                    <a:pt x="1530" y="1125"/>
                    <a:pt x="1348" y="2001"/>
                    <a:pt x="1656" y="2001"/>
                  </a:cubicBezTo>
                  <a:cubicBezTo>
                    <a:pt x="1670" y="2001"/>
                    <a:pt x="1683" y="1999"/>
                    <a:pt x="1698" y="1996"/>
                  </a:cubicBezTo>
                  <a:cubicBezTo>
                    <a:pt x="2064" y="1915"/>
                    <a:pt x="2167" y="634"/>
                    <a:pt x="2167" y="634"/>
                  </a:cubicBezTo>
                  <a:cubicBezTo>
                    <a:pt x="2167" y="634"/>
                    <a:pt x="1880" y="1"/>
                    <a:pt x="166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7" name="Google Shape;2517;p30"/>
            <p:cNvSpPr/>
            <p:nvPr/>
          </p:nvSpPr>
          <p:spPr>
            <a:xfrm>
              <a:off x="4549255" y="4933423"/>
              <a:ext cx="40956" cy="40896"/>
            </a:xfrm>
            <a:custGeom>
              <a:rect b="b" l="l" r="r" t="t"/>
              <a:pathLst>
                <a:path extrusionOk="0" fill="none" h="681" w="682">
                  <a:moveTo>
                    <a:pt x="1" y="681"/>
                  </a:moveTo>
                  <a:lnTo>
                    <a:pt x="682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8" name="Google Shape;2518;p30"/>
            <p:cNvSpPr/>
            <p:nvPr/>
          </p:nvSpPr>
          <p:spPr>
            <a:xfrm>
              <a:off x="4577839" y="4943511"/>
              <a:ext cx="11530" cy="41376"/>
            </a:xfrm>
            <a:custGeom>
              <a:rect b="b" l="l" r="r" t="t"/>
              <a:pathLst>
                <a:path extrusionOk="0" fill="none" h="689" w="192">
                  <a:moveTo>
                    <a:pt x="1" y="689"/>
                  </a:moveTo>
                  <a:lnTo>
                    <a:pt x="191" y="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9" name="Google Shape;2519;p30"/>
            <p:cNvSpPr/>
            <p:nvPr/>
          </p:nvSpPr>
          <p:spPr>
            <a:xfrm>
              <a:off x="4540907" y="4934744"/>
              <a:ext cx="33509" cy="14533"/>
            </a:xfrm>
            <a:custGeom>
              <a:rect b="b" l="l" r="r" t="t"/>
              <a:pathLst>
                <a:path extrusionOk="0" fill="none" h="242" w="558">
                  <a:moveTo>
                    <a:pt x="1" y="242"/>
                  </a:moveTo>
                  <a:lnTo>
                    <a:pt x="557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0" name="Google Shape;2520;p30"/>
            <p:cNvSpPr/>
            <p:nvPr/>
          </p:nvSpPr>
          <p:spPr>
            <a:xfrm>
              <a:off x="4552798" y="4707868"/>
              <a:ext cx="276121" cy="259727"/>
            </a:xfrm>
            <a:custGeom>
              <a:rect b="b" l="l" r="r" t="t"/>
              <a:pathLst>
                <a:path extrusionOk="0" h="4325" w="4598">
                  <a:moveTo>
                    <a:pt x="3243" y="0"/>
                  </a:moveTo>
                  <a:cubicBezTo>
                    <a:pt x="2932" y="0"/>
                    <a:pt x="2622" y="117"/>
                    <a:pt x="2387" y="353"/>
                  </a:cubicBezTo>
                  <a:lnTo>
                    <a:pt x="491" y="2226"/>
                  </a:lnTo>
                  <a:cubicBezTo>
                    <a:pt x="8" y="2702"/>
                    <a:pt x="1" y="3478"/>
                    <a:pt x="476" y="3961"/>
                  </a:cubicBezTo>
                  <a:cubicBezTo>
                    <a:pt x="715" y="4204"/>
                    <a:pt x="1029" y="4324"/>
                    <a:pt x="1345" y="4324"/>
                  </a:cubicBezTo>
                  <a:cubicBezTo>
                    <a:pt x="1657" y="4324"/>
                    <a:pt x="1970" y="4205"/>
                    <a:pt x="2211" y="3968"/>
                  </a:cubicBezTo>
                  <a:lnTo>
                    <a:pt x="4107" y="2102"/>
                  </a:lnTo>
                  <a:cubicBezTo>
                    <a:pt x="4590" y="1626"/>
                    <a:pt x="4597" y="850"/>
                    <a:pt x="4121" y="367"/>
                  </a:cubicBezTo>
                  <a:cubicBezTo>
                    <a:pt x="3881" y="123"/>
                    <a:pt x="3562" y="0"/>
                    <a:pt x="32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1" name="Google Shape;2521;p30"/>
            <p:cNvSpPr/>
            <p:nvPr/>
          </p:nvSpPr>
          <p:spPr>
            <a:xfrm>
              <a:off x="4608165" y="4874512"/>
              <a:ext cx="78308" cy="78308"/>
            </a:xfrm>
            <a:custGeom>
              <a:rect b="b" l="l" r="r" t="t"/>
              <a:pathLst>
                <a:path extrusionOk="0" fill="none" h="1304" w="1304">
                  <a:moveTo>
                    <a:pt x="1069" y="1076"/>
                  </a:moveTo>
                  <a:cubicBezTo>
                    <a:pt x="835" y="1303"/>
                    <a:pt x="462" y="1303"/>
                    <a:pt x="235" y="1069"/>
                  </a:cubicBezTo>
                  <a:cubicBezTo>
                    <a:pt x="1" y="835"/>
                    <a:pt x="8" y="462"/>
                    <a:pt x="235" y="235"/>
                  </a:cubicBezTo>
                  <a:cubicBezTo>
                    <a:pt x="469" y="0"/>
                    <a:pt x="843" y="8"/>
                    <a:pt x="1077" y="235"/>
                  </a:cubicBezTo>
                  <a:cubicBezTo>
                    <a:pt x="1304" y="469"/>
                    <a:pt x="1304" y="842"/>
                    <a:pt x="1069" y="1076"/>
                  </a:cubicBezTo>
                  <a:close/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2" name="Google Shape;2522;p30"/>
            <p:cNvSpPr/>
            <p:nvPr/>
          </p:nvSpPr>
          <p:spPr>
            <a:xfrm>
              <a:off x="4615191" y="4761975"/>
              <a:ext cx="70862" cy="70382"/>
            </a:xfrm>
            <a:custGeom>
              <a:rect b="b" l="l" r="r" t="t"/>
              <a:pathLst>
                <a:path extrusionOk="0" fill="none" h="1172" w="1180">
                  <a:moveTo>
                    <a:pt x="1" y="784"/>
                  </a:moveTo>
                  <a:cubicBezTo>
                    <a:pt x="30" y="842"/>
                    <a:pt x="59" y="894"/>
                    <a:pt x="111" y="938"/>
                  </a:cubicBezTo>
                  <a:cubicBezTo>
                    <a:pt x="338" y="1172"/>
                    <a:pt x="711" y="1172"/>
                    <a:pt x="945" y="945"/>
                  </a:cubicBezTo>
                  <a:cubicBezTo>
                    <a:pt x="1179" y="718"/>
                    <a:pt x="1179" y="337"/>
                    <a:pt x="952" y="110"/>
                  </a:cubicBezTo>
                  <a:cubicBezTo>
                    <a:pt x="901" y="59"/>
                    <a:pt x="850" y="23"/>
                    <a:pt x="791" y="1"/>
                  </a:cubicBez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3" name="Google Shape;2523;p30"/>
            <p:cNvSpPr/>
            <p:nvPr/>
          </p:nvSpPr>
          <p:spPr>
            <a:xfrm>
              <a:off x="4742681" y="4707928"/>
              <a:ext cx="60293" cy="38734"/>
            </a:xfrm>
            <a:custGeom>
              <a:rect b="b" l="l" r="r" t="t"/>
              <a:pathLst>
                <a:path extrusionOk="0" fill="none" h="645" w="1004">
                  <a:moveTo>
                    <a:pt x="1" y="0"/>
                  </a:moveTo>
                  <a:cubicBezTo>
                    <a:pt x="1" y="147"/>
                    <a:pt x="59" y="293"/>
                    <a:pt x="169" y="410"/>
                  </a:cubicBezTo>
                  <a:cubicBezTo>
                    <a:pt x="396" y="644"/>
                    <a:pt x="769" y="644"/>
                    <a:pt x="1003" y="418"/>
                  </a:cubicBez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4" name="Google Shape;2524;p30"/>
            <p:cNvSpPr/>
            <p:nvPr/>
          </p:nvSpPr>
          <p:spPr>
            <a:xfrm>
              <a:off x="4734334" y="4795364"/>
              <a:ext cx="73024" cy="73504"/>
            </a:xfrm>
            <a:custGeom>
              <a:rect b="b" l="l" r="r" t="t"/>
              <a:pathLst>
                <a:path extrusionOk="0" fill="none" h="1224" w="1216">
                  <a:moveTo>
                    <a:pt x="1216" y="484"/>
                  </a:moveTo>
                  <a:cubicBezTo>
                    <a:pt x="1186" y="396"/>
                    <a:pt x="1142" y="308"/>
                    <a:pt x="1069" y="235"/>
                  </a:cubicBezTo>
                  <a:cubicBezTo>
                    <a:pt x="842" y="1"/>
                    <a:pt x="469" y="1"/>
                    <a:pt x="235" y="228"/>
                  </a:cubicBezTo>
                  <a:cubicBezTo>
                    <a:pt x="0" y="455"/>
                    <a:pt x="0" y="835"/>
                    <a:pt x="227" y="1062"/>
                  </a:cubicBezTo>
                  <a:cubicBezTo>
                    <a:pt x="308" y="1143"/>
                    <a:pt x="403" y="1194"/>
                    <a:pt x="498" y="1223"/>
                  </a:cubicBez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5" name="Google Shape;2525;p30"/>
            <p:cNvSpPr/>
            <p:nvPr/>
          </p:nvSpPr>
          <p:spPr>
            <a:xfrm>
              <a:off x="4560724" y="4901775"/>
              <a:ext cx="62455" cy="65097"/>
            </a:xfrm>
            <a:custGeom>
              <a:rect b="b" l="l" r="r" t="t"/>
              <a:pathLst>
                <a:path extrusionOk="0" fill="none" h="1084" w="1040">
                  <a:moveTo>
                    <a:pt x="1040" y="1084"/>
                  </a:moveTo>
                  <a:cubicBezTo>
                    <a:pt x="783" y="1047"/>
                    <a:pt x="542" y="930"/>
                    <a:pt x="344" y="732"/>
                  </a:cubicBezTo>
                  <a:lnTo>
                    <a:pt x="344" y="732"/>
                  </a:lnTo>
                  <a:cubicBezTo>
                    <a:pt x="139" y="527"/>
                    <a:pt x="30" y="264"/>
                    <a:pt x="0" y="0"/>
                  </a:cubicBez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6" name="Google Shape;2526;p30"/>
            <p:cNvSpPr/>
            <p:nvPr/>
          </p:nvSpPr>
          <p:spPr>
            <a:xfrm>
              <a:off x="4757634" y="4708349"/>
              <a:ext cx="62455" cy="59392"/>
            </a:xfrm>
            <a:custGeom>
              <a:rect b="b" l="l" r="r" t="t"/>
              <a:pathLst>
                <a:path extrusionOk="0" fill="none" h="989" w="1040">
                  <a:moveTo>
                    <a:pt x="0" y="1"/>
                  </a:moveTo>
                  <a:cubicBezTo>
                    <a:pt x="257" y="37"/>
                    <a:pt x="505" y="154"/>
                    <a:pt x="703" y="359"/>
                  </a:cubicBezTo>
                  <a:lnTo>
                    <a:pt x="703" y="359"/>
                  </a:lnTo>
                  <a:cubicBezTo>
                    <a:pt x="886" y="535"/>
                    <a:pt x="996" y="762"/>
                    <a:pt x="1040" y="989"/>
                  </a:cubicBez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527" name="Google Shape;2527;p30"/>
          <p:cNvGrpSpPr/>
          <p:nvPr/>
        </p:nvGrpSpPr>
        <p:grpSpPr>
          <a:xfrm rot="1732624">
            <a:off x="7785433" y="4599502"/>
            <a:ext cx="446637" cy="401298"/>
            <a:chOff x="4880520" y="4627406"/>
            <a:chExt cx="446666" cy="401324"/>
          </a:xfrm>
        </p:grpSpPr>
        <p:sp>
          <p:nvSpPr>
            <p:cNvPr id="2528" name="Google Shape;2528;p30"/>
            <p:cNvSpPr/>
            <p:nvPr/>
          </p:nvSpPr>
          <p:spPr>
            <a:xfrm rot="53098">
              <a:off x="5196073" y="4628405"/>
              <a:ext cx="130193" cy="120224"/>
            </a:xfrm>
            <a:custGeom>
              <a:rect b="b" l="l" r="r" t="t"/>
              <a:pathLst>
                <a:path extrusionOk="0" h="2002" w="2168">
                  <a:moveTo>
                    <a:pt x="511" y="1"/>
                  </a:moveTo>
                  <a:cubicBezTo>
                    <a:pt x="498" y="1"/>
                    <a:pt x="484" y="2"/>
                    <a:pt x="469" y="6"/>
                  </a:cubicBezTo>
                  <a:cubicBezTo>
                    <a:pt x="103" y="86"/>
                    <a:pt x="1" y="1367"/>
                    <a:pt x="1" y="1367"/>
                  </a:cubicBezTo>
                  <a:cubicBezTo>
                    <a:pt x="1" y="1367"/>
                    <a:pt x="285" y="2002"/>
                    <a:pt x="495" y="2002"/>
                  </a:cubicBezTo>
                  <a:cubicBezTo>
                    <a:pt x="506" y="2002"/>
                    <a:pt x="517" y="2000"/>
                    <a:pt x="528" y="1996"/>
                  </a:cubicBezTo>
                  <a:cubicBezTo>
                    <a:pt x="740" y="1923"/>
                    <a:pt x="2167" y="1587"/>
                    <a:pt x="1999" y="1213"/>
                  </a:cubicBezTo>
                  <a:cubicBezTo>
                    <a:pt x="1949" y="1102"/>
                    <a:pt x="1845" y="1063"/>
                    <a:pt x="1724" y="1063"/>
                  </a:cubicBezTo>
                  <a:cubicBezTo>
                    <a:pt x="1441" y="1063"/>
                    <a:pt x="1062" y="1279"/>
                    <a:pt x="1062" y="1279"/>
                  </a:cubicBezTo>
                  <a:cubicBezTo>
                    <a:pt x="1062" y="1279"/>
                    <a:pt x="1706" y="781"/>
                    <a:pt x="1443" y="518"/>
                  </a:cubicBezTo>
                  <a:cubicBezTo>
                    <a:pt x="1398" y="472"/>
                    <a:pt x="1344" y="453"/>
                    <a:pt x="1286" y="453"/>
                  </a:cubicBezTo>
                  <a:cubicBezTo>
                    <a:pt x="1011" y="453"/>
                    <a:pt x="638" y="877"/>
                    <a:pt x="638" y="877"/>
                  </a:cubicBezTo>
                  <a:cubicBezTo>
                    <a:pt x="638" y="877"/>
                    <a:pt x="819" y="1"/>
                    <a:pt x="5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9" name="Google Shape;2529;p30"/>
            <p:cNvSpPr/>
            <p:nvPr/>
          </p:nvSpPr>
          <p:spPr>
            <a:xfrm rot="53098">
              <a:off x="5207675" y="4686694"/>
              <a:ext cx="41796" cy="40475"/>
            </a:xfrm>
            <a:custGeom>
              <a:rect b="b" l="l" r="r" t="t"/>
              <a:pathLst>
                <a:path extrusionOk="0" fill="none" h="674" w="696">
                  <a:moveTo>
                    <a:pt x="696" y="0"/>
                  </a:moveTo>
                  <a:lnTo>
                    <a:pt x="0" y="673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0" name="Google Shape;2530;p30"/>
            <p:cNvSpPr/>
            <p:nvPr/>
          </p:nvSpPr>
          <p:spPr>
            <a:xfrm rot="53098">
              <a:off x="5208684" y="4675491"/>
              <a:ext cx="12371" cy="40896"/>
            </a:xfrm>
            <a:custGeom>
              <a:rect b="b" l="l" r="r" t="t"/>
              <a:pathLst>
                <a:path extrusionOk="0" fill="none" h="681" w="206">
                  <a:moveTo>
                    <a:pt x="206" y="0"/>
                  </a:moveTo>
                  <a:lnTo>
                    <a:pt x="1" y="68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1" name="Google Shape;2531;p30"/>
            <p:cNvSpPr/>
            <p:nvPr/>
          </p:nvSpPr>
          <p:spPr>
            <a:xfrm rot="53098">
              <a:off x="5223285" y="4711917"/>
              <a:ext cx="33929" cy="14112"/>
            </a:xfrm>
            <a:custGeom>
              <a:rect b="b" l="l" r="r" t="t"/>
              <a:pathLst>
                <a:path extrusionOk="0" fill="none" h="235" w="565">
                  <a:moveTo>
                    <a:pt x="564" y="0"/>
                  </a:moveTo>
                  <a:lnTo>
                    <a:pt x="1" y="234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2" name="Google Shape;2532;p30"/>
            <p:cNvSpPr/>
            <p:nvPr/>
          </p:nvSpPr>
          <p:spPr>
            <a:xfrm rot="53098">
              <a:off x="4881440" y="4907568"/>
              <a:ext cx="130133" cy="120164"/>
            </a:xfrm>
            <a:custGeom>
              <a:rect b="b" l="l" r="r" t="t"/>
              <a:pathLst>
                <a:path extrusionOk="0" h="2001" w="2167">
                  <a:moveTo>
                    <a:pt x="1669" y="1"/>
                  </a:moveTo>
                  <a:cubicBezTo>
                    <a:pt x="1659" y="1"/>
                    <a:pt x="1649" y="2"/>
                    <a:pt x="1640" y="5"/>
                  </a:cubicBezTo>
                  <a:cubicBezTo>
                    <a:pt x="1427" y="78"/>
                    <a:pt x="0" y="415"/>
                    <a:pt x="169" y="788"/>
                  </a:cubicBezTo>
                  <a:cubicBezTo>
                    <a:pt x="219" y="897"/>
                    <a:pt x="322" y="935"/>
                    <a:pt x="442" y="935"/>
                  </a:cubicBezTo>
                  <a:cubicBezTo>
                    <a:pt x="726" y="935"/>
                    <a:pt x="1105" y="722"/>
                    <a:pt x="1105" y="722"/>
                  </a:cubicBezTo>
                  <a:lnTo>
                    <a:pt x="1105" y="722"/>
                  </a:lnTo>
                  <a:cubicBezTo>
                    <a:pt x="1105" y="722"/>
                    <a:pt x="461" y="1220"/>
                    <a:pt x="725" y="1483"/>
                  </a:cubicBezTo>
                  <a:cubicBezTo>
                    <a:pt x="770" y="1530"/>
                    <a:pt x="823" y="1549"/>
                    <a:pt x="881" y="1549"/>
                  </a:cubicBezTo>
                  <a:cubicBezTo>
                    <a:pt x="1156" y="1549"/>
                    <a:pt x="1530" y="1125"/>
                    <a:pt x="1530" y="1125"/>
                  </a:cubicBezTo>
                  <a:lnTo>
                    <a:pt x="1530" y="1125"/>
                  </a:lnTo>
                  <a:cubicBezTo>
                    <a:pt x="1530" y="1125"/>
                    <a:pt x="1348" y="2001"/>
                    <a:pt x="1656" y="2001"/>
                  </a:cubicBezTo>
                  <a:cubicBezTo>
                    <a:pt x="1670" y="2001"/>
                    <a:pt x="1683" y="1999"/>
                    <a:pt x="1698" y="1996"/>
                  </a:cubicBezTo>
                  <a:cubicBezTo>
                    <a:pt x="2064" y="1915"/>
                    <a:pt x="2167" y="634"/>
                    <a:pt x="2167" y="634"/>
                  </a:cubicBezTo>
                  <a:cubicBezTo>
                    <a:pt x="2167" y="634"/>
                    <a:pt x="1880" y="1"/>
                    <a:pt x="166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3" name="Google Shape;2533;p30"/>
            <p:cNvSpPr/>
            <p:nvPr/>
          </p:nvSpPr>
          <p:spPr>
            <a:xfrm rot="53098">
              <a:off x="4961356" y="4921141"/>
              <a:ext cx="40956" cy="40896"/>
            </a:xfrm>
            <a:custGeom>
              <a:rect b="b" l="l" r="r" t="t"/>
              <a:pathLst>
                <a:path extrusionOk="0" fill="none" h="681" w="682">
                  <a:moveTo>
                    <a:pt x="1" y="681"/>
                  </a:moveTo>
                  <a:lnTo>
                    <a:pt x="682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4" name="Google Shape;2534;p30"/>
            <p:cNvSpPr/>
            <p:nvPr/>
          </p:nvSpPr>
          <p:spPr>
            <a:xfrm rot="53098">
              <a:off x="4989780" y="4931442"/>
              <a:ext cx="11530" cy="41376"/>
            </a:xfrm>
            <a:custGeom>
              <a:rect b="b" l="l" r="r" t="t"/>
              <a:pathLst>
                <a:path extrusionOk="0" fill="none" h="689" w="192">
                  <a:moveTo>
                    <a:pt x="1" y="689"/>
                  </a:moveTo>
                  <a:lnTo>
                    <a:pt x="191" y="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5" name="Google Shape;2535;p30"/>
            <p:cNvSpPr/>
            <p:nvPr/>
          </p:nvSpPr>
          <p:spPr>
            <a:xfrm rot="53098">
              <a:off x="4953193" y="4922277"/>
              <a:ext cx="33509" cy="14533"/>
            </a:xfrm>
            <a:custGeom>
              <a:rect b="b" l="l" r="r" t="t"/>
              <a:pathLst>
                <a:path extrusionOk="0" fill="none" h="242" w="558">
                  <a:moveTo>
                    <a:pt x="1" y="242"/>
                  </a:moveTo>
                  <a:lnTo>
                    <a:pt x="557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6" name="Google Shape;2536;p30"/>
            <p:cNvSpPr/>
            <p:nvPr/>
          </p:nvSpPr>
          <p:spPr>
            <a:xfrm rot="53098">
              <a:off x="4966675" y="4697470"/>
              <a:ext cx="276120" cy="259726"/>
            </a:xfrm>
            <a:custGeom>
              <a:rect b="b" l="l" r="r" t="t"/>
              <a:pathLst>
                <a:path extrusionOk="0" h="4325" w="4598">
                  <a:moveTo>
                    <a:pt x="3243" y="0"/>
                  </a:moveTo>
                  <a:cubicBezTo>
                    <a:pt x="2932" y="0"/>
                    <a:pt x="2622" y="117"/>
                    <a:pt x="2387" y="353"/>
                  </a:cubicBezTo>
                  <a:lnTo>
                    <a:pt x="491" y="2226"/>
                  </a:lnTo>
                  <a:cubicBezTo>
                    <a:pt x="8" y="2702"/>
                    <a:pt x="1" y="3478"/>
                    <a:pt x="476" y="3961"/>
                  </a:cubicBezTo>
                  <a:cubicBezTo>
                    <a:pt x="715" y="4204"/>
                    <a:pt x="1029" y="4324"/>
                    <a:pt x="1345" y="4324"/>
                  </a:cubicBezTo>
                  <a:cubicBezTo>
                    <a:pt x="1657" y="4324"/>
                    <a:pt x="1970" y="4205"/>
                    <a:pt x="2211" y="3968"/>
                  </a:cubicBezTo>
                  <a:lnTo>
                    <a:pt x="4107" y="2102"/>
                  </a:lnTo>
                  <a:cubicBezTo>
                    <a:pt x="4590" y="1626"/>
                    <a:pt x="4597" y="850"/>
                    <a:pt x="4121" y="367"/>
                  </a:cubicBezTo>
                  <a:cubicBezTo>
                    <a:pt x="3881" y="123"/>
                    <a:pt x="3562" y="0"/>
                    <a:pt x="32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7" name="Google Shape;2537;p30"/>
            <p:cNvSpPr/>
            <p:nvPr/>
          </p:nvSpPr>
          <p:spPr>
            <a:xfrm rot="53098">
              <a:off x="5020878" y="4863432"/>
              <a:ext cx="78308" cy="78308"/>
            </a:xfrm>
            <a:custGeom>
              <a:rect b="b" l="l" r="r" t="t"/>
              <a:pathLst>
                <a:path extrusionOk="0" fill="none" h="1304" w="1304">
                  <a:moveTo>
                    <a:pt x="1069" y="1076"/>
                  </a:moveTo>
                  <a:cubicBezTo>
                    <a:pt x="835" y="1303"/>
                    <a:pt x="462" y="1303"/>
                    <a:pt x="235" y="1069"/>
                  </a:cubicBezTo>
                  <a:cubicBezTo>
                    <a:pt x="1" y="835"/>
                    <a:pt x="8" y="462"/>
                    <a:pt x="235" y="235"/>
                  </a:cubicBezTo>
                  <a:cubicBezTo>
                    <a:pt x="469" y="0"/>
                    <a:pt x="843" y="8"/>
                    <a:pt x="1077" y="235"/>
                  </a:cubicBezTo>
                  <a:cubicBezTo>
                    <a:pt x="1304" y="469"/>
                    <a:pt x="1304" y="842"/>
                    <a:pt x="1069" y="1076"/>
                  </a:cubicBezTo>
                  <a:close/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8" name="Google Shape;2538;p30"/>
            <p:cNvSpPr/>
            <p:nvPr/>
          </p:nvSpPr>
          <p:spPr>
            <a:xfrm rot="53098">
              <a:off x="5029701" y="4750960"/>
              <a:ext cx="70862" cy="70381"/>
            </a:xfrm>
            <a:custGeom>
              <a:rect b="b" l="l" r="r" t="t"/>
              <a:pathLst>
                <a:path extrusionOk="0" fill="none" h="1172" w="1180">
                  <a:moveTo>
                    <a:pt x="1" y="784"/>
                  </a:moveTo>
                  <a:cubicBezTo>
                    <a:pt x="30" y="842"/>
                    <a:pt x="59" y="894"/>
                    <a:pt x="111" y="938"/>
                  </a:cubicBezTo>
                  <a:cubicBezTo>
                    <a:pt x="338" y="1172"/>
                    <a:pt x="711" y="1172"/>
                    <a:pt x="945" y="945"/>
                  </a:cubicBezTo>
                  <a:cubicBezTo>
                    <a:pt x="1179" y="718"/>
                    <a:pt x="1179" y="337"/>
                    <a:pt x="952" y="110"/>
                  </a:cubicBezTo>
                  <a:cubicBezTo>
                    <a:pt x="901" y="59"/>
                    <a:pt x="850" y="23"/>
                    <a:pt x="791" y="1"/>
                  </a:cubicBez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9" name="Google Shape;2539;p30"/>
            <p:cNvSpPr/>
            <p:nvPr/>
          </p:nvSpPr>
          <p:spPr>
            <a:xfrm rot="53098">
              <a:off x="5158255" y="4698807"/>
              <a:ext cx="60292" cy="38734"/>
            </a:xfrm>
            <a:custGeom>
              <a:rect b="b" l="l" r="r" t="t"/>
              <a:pathLst>
                <a:path extrusionOk="0" fill="none" h="645" w="1004">
                  <a:moveTo>
                    <a:pt x="1" y="0"/>
                  </a:moveTo>
                  <a:cubicBezTo>
                    <a:pt x="1" y="147"/>
                    <a:pt x="59" y="293"/>
                    <a:pt x="169" y="410"/>
                  </a:cubicBezTo>
                  <a:cubicBezTo>
                    <a:pt x="396" y="644"/>
                    <a:pt x="769" y="644"/>
                    <a:pt x="1003" y="418"/>
                  </a:cubicBez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0" name="Google Shape;2540;p30"/>
            <p:cNvSpPr/>
            <p:nvPr/>
          </p:nvSpPr>
          <p:spPr>
            <a:xfrm rot="53098">
              <a:off x="5148290" y="4786199"/>
              <a:ext cx="73023" cy="73504"/>
            </a:xfrm>
            <a:custGeom>
              <a:rect b="b" l="l" r="r" t="t"/>
              <a:pathLst>
                <a:path extrusionOk="0" fill="none" h="1224" w="1216">
                  <a:moveTo>
                    <a:pt x="1216" y="484"/>
                  </a:moveTo>
                  <a:cubicBezTo>
                    <a:pt x="1186" y="396"/>
                    <a:pt x="1142" y="308"/>
                    <a:pt x="1069" y="235"/>
                  </a:cubicBezTo>
                  <a:cubicBezTo>
                    <a:pt x="842" y="1"/>
                    <a:pt x="469" y="1"/>
                    <a:pt x="235" y="228"/>
                  </a:cubicBezTo>
                  <a:cubicBezTo>
                    <a:pt x="0" y="455"/>
                    <a:pt x="0" y="835"/>
                    <a:pt x="227" y="1062"/>
                  </a:cubicBezTo>
                  <a:cubicBezTo>
                    <a:pt x="308" y="1143"/>
                    <a:pt x="403" y="1194"/>
                    <a:pt x="498" y="1223"/>
                  </a:cubicBez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1" name="Google Shape;2541;p30"/>
            <p:cNvSpPr/>
            <p:nvPr/>
          </p:nvSpPr>
          <p:spPr>
            <a:xfrm rot="53098">
              <a:off x="4973125" y="4889839"/>
              <a:ext cx="62454" cy="65097"/>
            </a:xfrm>
            <a:custGeom>
              <a:rect b="b" l="l" r="r" t="t"/>
              <a:pathLst>
                <a:path extrusionOk="0" fill="none" h="1084" w="1040">
                  <a:moveTo>
                    <a:pt x="1040" y="1084"/>
                  </a:moveTo>
                  <a:cubicBezTo>
                    <a:pt x="783" y="1047"/>
                    <a:pt x="542" y="930"/>
                    <a:pt x="344" y="732"/>
                  </a:cubicBezTo>
                  <a:lnTo>
                    <a:pt x="344" y="732"/>
                  </a:lnTo>
                  <a:cubicBezTo>
                    <a:pt x="139" y="527"/>
                    <a:pt x="30" y="264"/>
                    <a:pt x="0" y="0"/>
                  </a:cubicBez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2" name="Google Shape;2542;p30"/>
            <p:cNvSpPr/>
            <p:nvPr/>
          </p:nvSpPr>
          <p:spPr>
            <a:xfrm rot="53098">
              <a:off x="5173040" y="4699473"/>
              <a:ext cx="62454" cy="59392"/>
            </a:xfrm>
            <a:custGeom>
              <a:rect b="b" l="l" r="r" t="t"/>
              <a:pathLst>
                <a:path extrusionOk="0" fill="none" h="989" w="1040">
                  <a:moveTo>
                    <a:pt x="0" y="1"/>
                  </a:moveTo>
                  <a:cubicBezTo>
                    <a:pt x="257" y="37"/>
                    <a:pt x="505" y="154"/>
                    <a:pt x="703" y="359"/>
                  </a:cubicBezTo>
                  <a:lnTo>
                    <a:pt x="703" y="359"/>
                  </a:lnTo>
                  <a:cubicBezTo>
                    <a:pt x="886" y="535"/>
                    <a:pt x="996" y="762"/>
                    <a:pt x="1040" y="989"/>
                  </a:cubicBez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543" name="Google Shape;2543;p30"/>
          <p:cNvGrpSpPr/>
          <p:nvPr/>
        </p:nvGrpSpPr>
        <p:grpSpPr>
          <a:xfrm>
            <a:off x="8423995" y="244256"/>
            <a:ext cx="446666" cy="401324"/>
            <a:chOff x="3730345" y="-82219"/>
            <a:chExt cx="446666" cy="401324"/>
          </a:xfrm>
        </p:grpSpPr>
        <p:sp>
          <p:nvSpPr>
            <p:cNvPr id="2544" name="Google Shape;2544;p30"/>
            <p:cNvSpPr/>
            <p:nvPr/>
          </p:nvSpPr>
          <p:spPr>
            <a:xfrm rot="53098">
              <a:off x="4045898" y="-81220"/>
              <a:ext cx="130193" cy="120224"/>
            </a:xfrm>
            <a:custGeom>
              <a:rect b="b" l="l" r="r" t="t"/>
              <a:pathLst>
                <a:path extrusionOk="0" h="2002" w="2168">
                  <a:moveTo>
                    <a:pt x="511" y="1"/>
                  </a:moveTo>
                  <a:cubicBezTo>
                    <a:pt x="498" y="1"/>
                    <a:pt x="484" y="2"/>
                    <a:pt x="469" y="6"/>
                  </a:cubicBezTo>
                  <a:cubicBezTo>
                    <a:pt x="103" y="86"/>
                    <a:pt x="1" y="1367"/>
                    <a:pt x="1" y="1367"/>
                  </a:cubicBezTo>
                  <a:cubicBezTo>
                    <a:pt x="1" y="1367"/>
                    <a:pt x="285" y="2002"/>
                    <a:pt x="495" y="2002"/>
                  </a:cubicBezTo>
                  <a:cubicBezTo>
                    <a:pt x="506" y="2002"/>
                    <a:pt x="517" y="2000"/>
                    <a:pt x="528" y="1996"/>
                  </a:cubicBezTo>
                  <a:cubicBezTo>
                    <a:pt x="740" y="1923"/>
                    <a:pt x="2167" y="1587"/>
                    <a:pt x="1999" y="1213"/>
                  </a:cubicBezTo>
                  <a:cubicBezTo>
                    <a:pt x="1949" y="1102"/>
                    <a:pt x="1845" y="1063"/>
                    <a:pt x="1724" y="1063"/>
                  </a:cubicBezTo>
                  <a:cubicBezTo>
                    <a:pt x="1441" y="1063"/>
                    <a:pt x="1062" y="1279"/>
                    <a:pt x="1062" y="1279"/>
                  </a:cubicBezTo>
                  <a:cubicBezTo>
                    <a:pt x="1062" y="1279"/>
                    <a:pt x="1706" y="781"/>
                    <a:pt x="1443" y="518"/>
                  </a:cubicBezTo>
                  <a:cubicBezTo>
                    <a:pt x="1398" y="472"/>
                    <a:pt x="1344" y="453"/>
                    <a:pt x="1286" y="453"/>
                  </a:cubicBezTo>
                  <a:cubicBezTo>
                    <a:pt x="1011" y="453"/>
                    <a:pt x="638" y="877"/>
                    <a:pt x="638" y="877"/>
                  </a:cubicBezTo>
                  <a:cubicBezTo>
                    <a:pt x="638" y="877"/>
                    <a:pt x="819" y="1"/>
                    <a:pt x="5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5" name="Google Shape;2545;p30"/>
            <p:cNvSpPr/>
            <p:nvPr/>
          </p:nvSpPr>
          <p:spPr>
            <a:xfrm rot="53098">
              <a:off x="4057500" y="-22931"/>
              <a:ext cx="41796" cy="40475"/>
            </a:xfrm>
            <a:custGeom>
              <a:rect b="b" l="l" r="r" t="t"/>
              <a:pathLst>
                <a:path extrusionOk="0" fill="none" h="674" w="696">
                  <a:moveTo>
                    <a:pt x="696" y="0"/>
                  </a:moveTo>
                  <a:lnTo>
                    <a:pt x="0" y="673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6" name="Google Shape;2546;p30"/>
            <p:cNvSpPr/>
            <p:nvPr/>
          </p:nvSpPr>
          <p:spPr>
            <a:xfrm rot="53098">
              <a:off x="4058509" y="-34134"/>
              <a:ext cx="12371" cy="40896"/>
            </a:xfrm>
            <a:custGeom>
              <a:rect b="b" l="l" r="r" t="t"/>
              <a:pathLst>
                <a:path extrusionOk="0" fill="none" h="681" w="206">
                  <a:moveTo>
                    <a:pt x="206" y="0"/>
                  </a:moveTo>
                  <a:lnTo>
                    <a:pt x="1" y="68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7" name="Google Shape;2547;p30"/>
            <p:cNvSpPr/>
            <p:nvPr/>
          </p:nvSpPr>
          <p:spPr>
            <a:xfrm rot="53098">
              <a:off x="4073110" y="2292"/>
              <a:ext cx="33929" cy="14112"/>
            </a:xfrm>
            <a:custGeom>
              <a:rect b="b" l="l" r="r" t="t"/>
              <a:pathLst>
                <a:path extrusionOk="0" fill="none" h="235" w="565">
                  <a:moveTo>
                    <a:pt x="564" y="0"/>
                  </a:moveTo>
                  <a:lnTo>
                    <a:pt x="1" y="234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8" name="Google Shape;2548;p30"/>
            <p:cNvSpPr/>
            <p:nvPr/>
          </p:nvSpPr>
          <p:spPr>
            <a:xfrm rot="53098">
              <a:off x="3731265" y="197943"/>
              <a:ext cx="130133" cy="120164"/>
            </a:xfrm>
            <a:custGeom>
              <a:rect b="b" l="l" r="r" t="t"/>
              <a:pathLst>
                <a:path extrusionOk="0" h="2001" w="2167">
                  <a:moveTo>
                    <a:pt x="1669" y="1"/>
                  </a:moveTo>
                  <a:cubicBezTo>
                    <a:pt x="1659" y="1"/>
                    <a:pt x="1649" y="2"/>
                    <a:pt x="1640" y="5"/>
                  </a:cubicBezTo>
                  <a:cubicBezTo>
                    <a:pt x="1427" y="78"/>
                    <a:pt x="0" y="415"/>
                    <a:pt x="169" y="788"/>
                  </a:cubicBezTo>
                  <a:cubicBezTo>
                    <a:pt x="219" y="897"/>
                    <a:pt x="322" y="935"/>
                    <a:pt x="442" y="935"/>
                  </a:cubicBezTo>
                  <a:cubicBezTo>
                    <a:pt x="726" y="935"/>
                    <a:pt x="1105" y="722"/>
                    <a:pt x="1105" y="722"/>
                  </a:cubicBezTo>
                  <a:lnTo>
                    <a:pt x="1105" y="722"/>
                  </a:lnTo>
                  <a:cubicBezTo>
                    <a:pt x="1105" y="722"/>
                    <a:pt x="461" y="1220"/>
                    <a:pt x="725" y="1483"/>
                  </a:cubicBezTo>
                  <a:cubicBezTo>
                    <a:pt x="770" y="1530"/>
                    <a:pt x="823" y="1549"/>
                    <a:pt x="881" y="1549"/>
                  </a:cubicBezTo>
                  <a:cubicBezTo>
                    <a:pt x="1156" y="1549"/>
                    <a:pt x="1530" y="1125"/>
                    <a:pt x="1530" y="1125"/>
                  </a:cubicBezTo>
                  <a:lnTo>
                    <a:pt x="1530" y="1125"/>
                  </a:lnTo>
                  <a:cubicBezTo>
                    <a:pt x="1530" y="1125"/>
                    <a:pt x="1348" y="2001"/>
                    <a:pt x="1656" y="2001"/>
                  </a:cubicBezTo>
                  <a:cubicBezTo>
                    <a:pt x="1670" y="2001"/>
                    <a:pt x="1683" y="1999"/>
                    <a:pt x="1698" y="1996"/>
                  </a:cubicBezTo>
                  <a:cubicBezTo>
                    <a:pt x="2064" y="1915"/>
                    <a:pt x="2167" y="634"/>
                    <a:pt x="2167" y="634"/>
                  </a:cubicBezTo>
                  <a:cubicBezTo>
                    <a:pt x="2167" y="634"/>
                    <a:pt x="1880" y="1"/>
                    <a:pt x="166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9" name="Google Shape;2549;p30"/>
            <p:cNvSpPr/>
            <p:nvPr/>
          </p:nvSpPr>
          <p:spPr>
            <a:xfrm rot="53098">
              <a:off x="3811181" y="211516"/>
              <a:ext cx="40956" cy="40896"/>
            </a:xfrm>
            <a:custGeom>
              <a:rect b="b" l="l" r="r" t="t"/>
              <a:pathLst>
                <a:path extrusionOk="0" fill="none" h="681" w="682">
                  <a:moveTo>
                    <a:pt x="1" y="681"/>
                  </a:moveTo>
                  <a:lnTo>
                    <a:pt x="682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0" name="Google Shape;2550;p30"/>
            <p:cNvSpPr/>
            <p:nvPr/>
          </p:nvSpPr>
          <p:spPr>
            <a:xfrm rot="53098">
              <a:off x="3839605" y="221817"/>
              <a:ext cx="11530" cy="41376"/>
            </a:xfrm>
            <a:custGeom>
              <a:rect b="b" l="l" r="r" t="t"/>
              <a:pathLst>
                <a:path extrusionOk="0" fill="none" h="689" w="192">
                  <a:moveTo>
                    <a:pt x="1" y="689"/>
                  </a:moveTo>
                  <a:lnTo>
                    <a:pt x="191" y="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1" name="Google Shape;2551;p30"/>
            <p:cNvSpPr/>
            <p:nvPr/>
          </p:nvSpPr>
          <p:spPr>
            <a:xfrm rot="53098">
              <a:off x="3803018" y="212652"/>
              <a:ext cx="33509" cy="14533"/>
            </a:xfrm>
            <a:custGeom>
              <a:rect b="b" l="l" r="r" t="t"/>
              <a:pathLst>
                <a:path extrusionOk="0" fill="none" h="242" w="558">
                  <a:moveTo>
                    <a:pt x="1" y="242"/>
                  </a:moveTo>
                  <a:lnTo>
                    <a:pt x="557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2" name="Google Shape;2552;p30"/>
            <p:cNvSpPr/>
            <p:nvPr/>
          </p:nvSpPr>
          <p:spPr>
            <a:xfrm rot="53098">
              <a:off x="3816500" y="-12155"/>
              <a:ext cx="276120" cy="259726"/>
            </a:xfrm>
            <a:custGeom>
              <a:rect b="b" l="l" r="r" t="t"/>
              <a:pathLst>
                <a:path extrusionOk="0" h="4325" w="4598">
                  <a:moveTo>
                    <a:pt x="3243" y="0"/>
                  </a:moveTo>
                  <a:cubicBezTo>
                    <a:pt x="2932" y="0"/>
                    <a:pt x="2622" y="117"/>
                    <a:pt x="2387" y="353"/>
                  </a:cubicBezTo>
                  <a:lnTo>
                    <a:pt x="491" y="2226"/>
                  </a:lnTo>
                  <a:cubicBezTo>
                    <a:pt x="8" y="2702"/>
                    <a:pt x="1" y="3478"/>
                    <a:pt x="476" y="3961"/>
                  </a:cubicBezTo>
                  <a:cubicBezTo>
                    <a:pt x="715" y="4204"/>
                    <a:pt x="1029" y="4324"/>
                    <a:pt x="1345" y="4324"/>
                  </a:cubicBezTo>
                  <a:cubicBezTo>
                    <a:pt x="1657" y="4324"/>
                    <a:pt x="1970" y="4205"/>
                    <a:pt x="2211" y="3968"/>
                  </a:cubicBezTo>
                  <a:lnTo>
                    <a:pt x="4107" y="2102"/>
                  </a:lnTo>
                  <a:cubicBezTo>
                    <a:pt x="4590" y="1626"/>
                    <a:pt x="4597" y="850"/>
                    <a:pt x="4121" y="367"/>
                  </a:cubicBezTo>
                  <a:cubicBezTo>
                    <a:pt x="3881" y="123"/>
                    <a:pt x="3562" y="0"/>
                    <a:pt x="32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3" name="Google Shape;2553;p30"/>
            <p:cNvSpPr/>
            <p:nvPr/>
          </p:nvSpPr>
          <p:spPr>
            <a:xfrm rot="53098">
              <a:off x="3870703" y="153807"/>
              <a:ext cx="78308" cy="78308"/>
            </a:xfrm>
            <a:custGeom>
              <a:rect b="b" l="l" r="r" t="t"/>
              <a:pathLst>
                <a:path extrusionOk="0" fill="none" h="1304" w="1304">
                  <a:moveTo>
                    <a:pt x="1069" y="1076"/>
                  </a:moveTo>
                  <a:cubicBezTo>
                    <a:pt x="835" y="1303"/>
                    <a:pt x="462" y="1303"/>
                    <a:pt x="235" y="1069"/>
                  </a:cubicBezTo>
                  <a:cubicBezTo>
                    <a:pt x="1" y="835"/>
                    <a:pt x="8" y="462"/>
                    <a:pt x="235" y="235"/>
                  </a:cubicBezTo>
                  <a:cubicBezTo>
                    <a:pt x="469" y="0"/>
                    <a:pt x="843" y="8"/>
                    <a:pt x="1077" y="235"/>
                  </a:cubicBezTo>
                  <a:cubicBezTo>
                    <a:pt x="1304" y="469"/>
                    <a:pt x="1304" y="842"/>
                    <a:pt x="1069" y="1076"/>
                  </a:cubicBezTo>
                  <a:close/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4" name="Google Shape;2554;p30"/>
            <p:cNvSpPr/>
            <p:nvPr/>
          </p:nvSpPr>
          <p:spPr>
            <a:xfrm rot="53098">
              <a:off x="3879526" y="41335"/>
              <a:ext cx="70862" cy="70381"/>
            </a:xfrm>
            <a:custGeom>
              <a:rect b="b" l="l" r="r" t="t"/>
              <a:pathLst>
                <a:path extrusionOk="0" fill="none" h="1172" w="1180">
                  <a:moveTo>
                    <a:pt x="1" y="784"/>
                  </a:moveTo>
                  <a:cubicBezTo>
                    <a:pt x="30" y="842"/>
                    <a:pt x="59" y="894"/>
                    <a:pt x="111" y="938"/>
                  </a:cubicBezTo>
                  <a:cubicBezTo>
                    <a:pt x="338" y="1172"/>
                    <a:pt x="711" y="1172"/>
                    <a:pt x="945" y="945"/>
                  </a:cubicBezTo>
                  <a:cubicBezTo>
                    <a:pt x="1179" y="718"/>
                    <a:pt x="1179" y="337"/>
                    <a:pt x="952" y="110"/>
                  </a:cubicBezTo>
                  <a:cubicBezTo>
                    <a:pt x="901" y="59"/>
                    <a:pt x="850" y="23"/>
                    <a:pt x="791" y="1"/>
                  </a:cubicBez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5" name="Google Shape;2555;p30"/>
            <p:cNvSpPr/>
            <p:nvPr/>
          </p:nvSpPr>
          <p:spPr>
            <a:xfrm rot="53098">
              <a:off x="4008080" y="-10818"/>
              <a:ext cx="60292" cy="38734"/>
            </a:xfrm>
            <a:custGeom>
              <a:rect b="b" l="l" r="r" t="t"/>
              <a:pathLst>
                <a:path extrusionOk="0" fill="none" h="645" w="1004">
                  <a:moveTo>
                    <a:pt x="1" y="0"/>
                  </a:moveTo>
                  <a:cubicBezTo>
                    <a:pt x="1" y="147"/>
                    <a:pt x="59" y="293"/>
                    <a:pt x="169" y="410"/>
                  </a:cubicBezTo>
                  <a:cubicBezTo>
                    <a:pt x="396" y="644"/>
                    <a:pt x="769" y="644"/>
                    <a:pt x="1003" y="418"/>
                  </a:cubicBez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6" name="Google Shape;2556;p30"/>
            <p:cNvSpPr/>
            <p:nvPr/>
          </p:nvSpPr>
          <p:spPr>
            <a:xfrm rot="53098">
              <a:off x="3998115" y="76574"/>
              <a:ext cx="73023" cy="73504"/>
            </a:xfrm>
            <a:custGeom>
              <a:rect b="b" l="l" r="r" t="t"/>
              <a:pathLst>
                <a:path extrusionOk="0" fill="none" h="1224" w="1216">
                  <a:moveTo>
                    <a:pt x="1216" y="484"/>
                  </a:moveTo>
                  <a:cubicBezTo>
                    <a:pt x="1186" y="396"/>
                    <a:pt x="1142" y="308"/>
                    <a:pt x="1069" y="235"/>
                  </a:cubicBezTo>
                  <a:cubicBezTo>
                    <a:pt x="842" y="1"/>
                    <a:pt x="469" y="1"/>
                    <a:pt x="235" y="228"/>
                  </a:cubicBezTo>
                  <a:cubicBezTo>
                    <a:pt x="0" y="455"/>
                    <a:pt x="0" y="835"/>
                    <a:pt x="227" y="1062"/>
                  </a:cubicBezTo>
                  <a:cubicBezTo>
                    <a:pt x="308" y="1143"/>
                    <a:pt x="403" y="1194"/>
                    <a:pt x="498" y="1223"/>
                  </a:cubicBez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7" name="Google Shape;2557;p30"/>
            <p:cNvSpPr/>
            <p:nvPr/>
          </p:nvSpPr>
          <p:spPr>
            <a:xfrm rot="53098">
              <a:off x="3822950" y="180214"/>
              <a:ext cx="62454" cy="65097"/>
            </a:xfrm>
            <a:custGeom>
              <a:rect b="b" l="l" r="r" t="t"/>
              <a:pathLst>
                <a:path extrusionOk="0" fill="none" h="1084" w="1040">
                  <a:moveTo>
                    <a:pt x="1040" y="1084"/>
                  </a:moveTo>
                  <a:cubicBezTo>
                    <a:pt x="783" y="1047"/>
                    <a:pt x="542" y="930"/>
                    <a:pt x="344" y="732"/>
                  </a:cubicBezTo>
                  <a:lnTo>
                    <a:pt x="344" y="732"/>
                  </a:lnTo>
                  <a:cubicBezTo>
                    <a:pt x="139" y="527"/>
                    <a:pt x="30" y="264"/>
                    <a:pt x="0" y="0"/>
                  </a:cubicBez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8" name="Google Shape;2558;p30"/>
            <p:cNvSpPr/>
            <p:nvPr/>
          </p:nvSpPr>
          <p:spPr>
            <a:xfrm rot="53098">
              <a:off x="4022865" y="-10152"/>
              <a:ext cx="62454" cy="59392"/>
            </a:xfrm>
            <a:custGeom>
              <a:rect b="b" l="l" r="r" t="t"/>
              <a:pathLst>
                <a:path extrusionOk="0" fill="none" h="989" w="1040">
                  <a:moveTo>
                    <a:pt x="0" y="1"/>
                  </a:moveTo>
                  <a:cubicBezTo>
                    <a:pt x="257" y="37"/>
                    <a:pt x="505" y="154"/>
                    <a:pt x="703" y="359"/>
                  </a:cubicBezTo>
                  <a:lnTo>
                    <a:pt x="703" y="359"/>
                  </a:lnTo>
                  <a:cubicBezTo>
                    <a:pt x="886" y="535"/>
                    <a:pt x="996" y="762"/>
                    <a:pt x="1040" y="989"/>
                  </a:cubicBez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559" name="Google Shape;2559;p30"/>
          <p:cNvGrpSpPr/>
          <p:nvPr/>
        </p:nvGrpSpPr>
        <p:grpSpPr>
          <a:xfrm>
            <a:off x="237273" y="1610800"/>
            <a:ext cx="354442" cy="292678"/>
            <a:chOff x="3254260" y="484550"/>
            <a:chExt cx="354442" cy="292678"/>
          </a:xfrm>
        </p:grpSpPr>
        <p:sp>
          <p:nvSpPr>
            <p:cNvPr id="2560" name="Google Shape;2560;p30"/>
            <p:cNvSpPr/>
            <p:nvPr/>
          </p:nvSpPr>
          <p:spPr>
            <a:xfrm rot="3599942">
              <a:off x="3500391" y="656093"/>
              <a:ext cx="92196" cy="90445"/>
            </a:xfrm>
            <a:custGeom>
              <a:rect b="b" l="l" r="r" t="t"/>
              <a:pathLst>
                <a:path extrusionOk="0" h="1552" w="1582">
                  <a:moveTo>
                    <a:pt x="693" y="1"/>
                  </a:moveTo>
                  <a:cubicBezTo>
                    <a:pt x="395" y="1"/>
                    <a:pt x="1" y="917"/>
                    <a:pt x="1" y="917"/>
                  </a:cubicBezTo>
                  <a:cubicBezTo>
                    <a:pt x="1" y="917"/>
                    <a:pt x="59" y="1532"/>
                    <a:pt x="235" y="1532"/>
                  </a:cubicBezTo>
                  <a:cubicBezTo>
                    <a:pt x="311" y="1532"/>
                    <a:pt x="559" y="1552"/>
                    <a:pt x="820" y="1552"/>
                  </a:cubicBezTo>
                  <a:cubicBezTo>
                    <a:pt x="1187" y="1552"/>
                    <a:pt x="1581" y="1512"/>
                    <a:pt x="1560" y="1319"/>
                  </a:cubicBezTo>
                  <a:cubicBezTo>
                    <a:pt x="1543" y="1136"/>
                    <a:pt x="1319" y="1096"/>
                    <a:pt x="1123" y="1096"/>
                  </a:cubicBezTo>
                  <a:cubicBezTo>
                    <a:pt x="967" y="1096"/>
                    <a:pt x="828" y="1122"/>
                    <a:pt x="828" y="1122"/>
                  </a:cubicBezTo>
                  <a:cubicBezTo>
                    <a:pt x="828" y="1122"/>
                    <a:pt x="1450" y="909"/>
                    <a:pt x="1318" y="646"/>
                  </a:cubicBezTo>
                  <a:cubicBezTo>
                    <a:pt x="1282" y="567"/>
                    <a:pt x="1207" y="539"/>
                    <a:pt x="1119" y="539"/>
                  </a:cubicBezTo>
                  <a:cubicBezTo>
                    <a:pt x="906" y="539"/>
                    <a:pt x="615" y="704"/>
                    <a:pt x="615" y="704"/>
                  </a:cubicBezTo>
                  <a:cubicBezTo>
                    <a:pt x="615" y="704"/>
                    <a:pt x="1011" y="31"/>
                    <a:pt x="711" y="2"/>
                  </a:cubicBezTo>
                  <a:cubicBezTo>
                    <a:pt x="705" y="1"/>
                    <a:pt x="699" y="1"/>
                    <a:pt x="6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1" name="Google Shape;2561;p30"/>
            <p:cNvSpPr/>
            <p:nvPr/>
          </p:nvSpPr>
          <p:spPr>
            <a:xfrm rot="3599942">
              <a:off x="3493228" y="677910"/>
              <a:ext cx="52509" cy="24359"/>
            </a:xfrm>
            <a:custGeom>
              <a:rect b="b" l="l" r="r" t="t"/>
              <a:pathLst>
                <a:path extrusionOk="0" fill="none" h="418" w="901">
                  <a:moveTo>
                    <a:pt x="900" y="1"/>
                  </a:moveTo>
                  <a:lnTo>
                    <a:pt x="0" y="418"/>
                  </a:ln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2" name="Google Shape;2562;p30"/>
            <p:cNvSpPr/>
            <p:nvPr/>
          </p:nvSpPr>
          <p:spPr>
            <a:xfrm rot="3599942">
              <a:off x="3514716" y="657444"/>
              <a:ext cx="25235" cy="34558"/>
            </a:xfrm>
            <a:custGeom>
              <a:rect b="b" l="l" r="r" t="t"/>
              <a:pathLst>
                <a:path extrusionOk="0" fill="none" h="593" w="433">
                  <a:moveTo>
                    <a:pt x="432" y="0"/>
                  </a:moveTo>
                  <a:lnTo>
                    <a:pt x="0" y="593"/>
                  </a:ln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3" name="Google Shape;2563;p30"/>
            <p:cNvSpPr/>
            <p:nvPr/>
          </p:nvSpPr>
          <p:spPr>
            <a:xfrm rot="3599942">
              <a:off x="3491618" y="702934"/>
              <a:ext cx="36307" cy="2214"/>
            </a:xfrm>
            <a:custGeom>
              <a:rect b="b" l="l" r="r" t="t"/>
              <a:pathLst>
                <a:path extrusionOk="0" fill="none" h="38" w="623">
                  <a:moveTo>
                    <a:pt x="623" y="1"/>
                  </a:moveTo>
                  <a:lnTo>
                    <a:pt x="1" y="37"/>
                  </a:ln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4" name="Google Shape;2564;p30"/>
            <p:cNvSpPr/>
            <p:nvPr/>
          </p:nvSpPr>
          <p:spPr>
            <a:xfrm rot="3599942">
              <a:off x="3270522" y="511183"/>
              <a:ext cx="92313" cy="90852"/>
            </a:xfrm>
            <a:custGeom>
              <a:rect b="b" l="l" r="r" t="t"/>
              <a:pathLst>
                <a:path extrusionOk="0" h="1559" w="1584">
                  <a:moveTo>
                    <a:pt x="762" y="0"/>
                  </a:moveTo>
                  <a:cubicBezTo>
                    <a:pt x="396" y="0"/>
                    <a:pt x="0" y="40"/>
                    <a:pt x="17" y="233"/>
                  </a:cubicBezTo>
                  <a:cubicBezTo>
                    <a:pt x="38" y="416"/>
                    <a:pt x="264" y="456"/>
                    <a:pt x="460" y="456"/>
                  </a:cubicBezTo>
                  <a:cubicBezTo>
                    <a:pt x="618" y="456"/>
                    <a:pt x="757" y="430"/>
                    <a:pt x="757" y="430"/>
                  </a:cubicBezTo>
                  <a:lnTo>
                    <a:pt x="757" y="430"/>
                  </a:lnTo>
                  <a:cubicBezTo>
                    <a:pt x="757" y="430"/>
                    <a:pt x="135" y="642"/>
                    <a:pt x="259" y="913"/>
                  </a:cubicBezTo>
                  <a:cubicBezTo>
                    <a:pt x="297" y="989"/>
                    <a:pt x="371" y="1015"/>
                    <a:pt x="457" y="1015"/>
                  </a:cubicBezTo>
                  <a:cubicBezTo>
                    <a:pt x="674" y="1015"/>
                    <a:pt x="969" y="847"/>
                    <a:pt x="969" y="847"/>
                  </a:cubicBezTo>
                  <a:lnTo>
                    <a:pt x="969" y="847"/>
                  </a:lnTo>
                  <a:cubicBezTo>
                    <a:pt x="969" y="847"/>
                    <a:pt x="574" y="1521"/>
                    <a:pt x="874" y="1557"/>
                  </a:cubicBezTo>
                  <a:cubicBezTo>
                    <a:pt x="878" y="1558"/>
                    <a:pt x="883" y="1558"/>
                    <a:pt x="887" y="1558"/>
                  </a:cubicBezTo>
                  <a:cubicBezTo>
                    <a:pt x="1186" y="1558"/>
                    <a:pt x="1584" y="635"/>
                    <a:pt x="1584" y="635"/>
                  </a:cubicBezTo>
                  <a:cubicBezTo>
                    <a:pt x="1584" y="635"/>
                    <a:pt x="1525" y="20"/>
                    <a:pt x="1342" y="20"/>
                  </a:cubicBezTo>
                  <a:cubicBezTo>
                    <a:pt x="1269" y="20"/>
                    <a:pt x="1023" y="0"/>
                    <a:pt x="76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5" name="Google Shape;2565;p30"/>
            <p:cNvSpPr/>
            <p:nvPr/>
          </p:nvSpPr>
          <p:spPr>
            <a:xfrm rot="3599942">
              <a:off x="3320840" y="557455"/>
              <a:ext cx="52509" cy="23951"/>
            </a:xfrm>
            <a:custGeom>
              <a:rect b="b" l="l" r="r" t="t"/>
              <a:pathLst>
                <a:path extrusionOk="0" fill="none" h="411" w="901">
                  <a:moveTo>
                    <a:pt x="0" y="410"/>
                  </a:moveTo>
                  <a:lnTo>
                    <a:pt x="901" y="1"/>
                  </a:ln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6" name="Google Shape;2566;p30"/>
            <p:cNvSpPr/>
            <p:nvPr/>
          </p:nvSpPr>
          <p:spPr>
            <a:xfrm rot="3599942">
              <a:off x="3326426" y="567607"/>
              <a:ext cx="25235" cy="34616"/>
            </a:xfrm>
            <a:custGeom>
              <a:rect b="b" l="l" r="r" t="t"/>
              <a:pathLst>
                <a:path extrusionOk="0" fill="none" h="594" w="433">
                  <a:moveTo>
                    <a:pt x="0" y="593"/>
                  </a:moveTo>
                  <a:lnTo>
                    <a:pt x="432" y="1"/>
                  </a:ln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7" name="Google Shape;2567;p30"/>
            <p:cNvSpPr/>
            <p:nvPr/>
          </p:nvSpPr>
          <p:spPr>
            <a:xfrm rot="3599942">
              <a:off x="3338406" y="554493"/>
              <a:ext cx="36366" cy="2156"/>
            </a:xfrm>
            <a:custGeom>
              <a:rect b="b" l="l" r="r" t="t"/>
              <a:pathLst>
                <a:path extrusionOk="0" fill="none" h="37" w="624">
                  <a:moveTo>
                    <a:pt x="1" y="37"/>
                  </a:moveTo>
                  <a:lnTo>
                    <a:pt x="623" y="0"/>
                  </a:ln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8" name="Google Shape;2568;p30"/>
            <p:cNvSpPr/>
            <p:nvPr/>
          </p:nvSpPr>
          <p:spPr>
            <a:xfrm rot="3599942">
              <a:off x="3319121" y="532578"/>
              <a:ext cx="224430" cy="196624"/>
            </a:xfrm>
            <a:custGeom>
              <a:rect b="b" l="l" r="r" t="t"/>
              <a:pathLst>
                <a:path extrusionOk="0" h="3374" w="3851">
                  <a:moveTo>
                    <a:pt x="1929" y="0"/>
                  </a:moveTo>
                  <a:cubicBezTo>
                    <a:pt x="1681" y="0"/>
                    <a:pt x="1430" y="55"/>
                    <a:pt x="1193" y="172"/>
                  </a:cubicBezTo>
                  <a:cubicBezTo>
                    <a:pt x="352" y="574"/>
                    <a:pt x="0" y="1584"/>
                    <a:pt x="410" y="2426"/>
                  </a:cubicBezTo>
                  <a:cubicBezTo>
                    <a:pt x="704" y="3024"/>
                    <a:pt x="1305" y="3373"/>
                    <a:pt x="1929" y="3373"/>
                  </a:cubicBezTo>
                  <a:cubicBezTo>
                    <a:pt x="2177" y="3373"/>
                    <a:pt x="2428" y="3318"/>
                    <a:pt x="2665" y="3202"/>
                  </a:cubicBezTo>
                  <a:cubicBezTo>
                    <a:pt x="3499" y="2799"/>
                    <a:pt x="3850" y="1789"/>
                    <a:pt x="3448" y="948"/>
                  </a:cubicBezTo>
                  <a:cubicBezTo>
                    <a:pt x="3154" y="350"/>
                    <a:pt x="2553" y="0"/>
                    <a:pt x="192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9" name="Google Shape;2569;p30"/>
            <p:cNvSpPr/>
            <p:nvPr/>
          </p:nvSpPr>
          <p:spPr>
            <a:xfrm rot="3599942">
              <a:off x="3343929" y="536993"/>
              <a:ext cx="34151" cy="79838"/>
            </a:xfrm>
            <a:custGeom>
              <a:rect b="b" l="l" r="r" t="t"/>
              <a:pathLst>
                <a:path extrusionOk="0" fill="none" h="1370" w="586">
                  <a:moveTo>
                    <a:pt x="586" y="1369"/>
                  </a:moveTo>
                  <a:cubicBezTo>
                    <a:pt x="417" y="1223"/>
                    <a:pt x="286" y="1047"/>
                    <a:pt x="183" y="842"/>
                  </a:cubicBezTo>
                  <a:cubicBezTo>
                    <a:pt x="51" y="571"/>
                    <a:pt x="0" y="279"/>
                    <a:pt x="15" y="0"/>
                  </a:cubicBez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0" name="Google Shape;2570;p30"/>
            <p:cNvSpPr/>
            <p:nvPr/>
          </p:nvSpPr>
          <p:spPr>
            <a:xfrm rot="3599942">
              <a:off x="3485044" y="643055"/>
              <a:ext cx="36774" cy="78556"/>
            </a:xfrm>
            <a:custGeom>
              <a:rect b="b" l="l" r="r" t="t"/>
              <a:pathLst>
                <a:path extrusionOk="0" fill="none" h="1348" w="631">
                  <a:moveTo>
                    <a:pt x="1" y="1"/>
                  </a:moveTo>
                  <a:cubicBezTo>
                    <a:pt x="184" y="147"/>
                    <a:pt x="338" y="338"/>
                    <a:pt x="455" y="565"/>
                  </a:cubicBezTo>
                  <a:cubicBezTo>
                    <a:pt x="572" y="821"/>
                    <a:pt x="630" y="1084"/>
                    <a:pt x="623" y="1348"/>
                  </a:cubicBez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571" name="Google Shape;2571;p30"/>
          <p:cNvGrpSpPr/>
          <p:nvPr/>
        </p:nvGrpSpPr>
        <p:grpSpPr>
          <a:xfrm>
            <a:off x="8722948" y="1017725"/>
            <a:ext cx="354442" cy="292678"/>
            <a:chOff x="3254260" y="484550"/>
            <a:chExt cx="354442" cy="292678"/>
          </a:xfrm>
        </p:grpSpPr>
        <p:sp>
          <p:nvSpPr>
            <p:cNvPr id="2572" name="Google Shape;2572;p30"/>
            <p:cNvSpPr/>
            <p:nvPr/>
          </p:nvSpPr>
          <p:spPr>
            <a:xfrm rot="3599942">
              <a:off x="3500391" y="656093"/>
              <a:ext cx="92196" cy="90445"/>
            </a:xfrm>
            <a:custGeom>
              <a:rect b="b" l="l" r="r" t="t"/>
              <a:pathLst>
                <a:path extrusionOk="0" h="1552" w="1582">
                  <a:moveTo>
                    <a:pt x="693" y="1"/>
                  </a:moveTo>
                  <a:cubicBezTo>
                    <a:pt x="395" y="1"/>
                    <a:pt x="1" y="917"/>
                    <a:pt x="1" y="917"/>
                  </a:cubicBezTo>
                  <a:cubicBezTo>
                    <a:pt x="1" y="917"/>
                    <a:pt x="59" y="1532"/>
                    <a:pt x="235" y="1532"/>
                  </a:cubicBezTo>
                  <a:cubicBezTo>
                    <a:pt x="311" y="1532"/>
                    <a:pt x="559" y="1552"/>
                    <a:pt x="820" y="1552"/>
                  </a:cubicBezTo>
                  <a:cubicBezTo>
                    <a:pt x="1187" y="1552"/>
                    <a:pt x="1581" y="1512"/>
                    <a:pt x="1560" y="1319"/>
                  </a:cubicBezTo>
                  <a:cubicBezTo>
                    <a:pt x="1543" y="1136"/>
                    <a:pt x="1319" y="1096"/>
                    <a:pt x="1123" y="1096"/>
                  </a:cubicBezTo>
                  <a:cubicBezTo>
                    <a:pt x="967" y="1096"/>
                    <a:pt x="828" y="1122"/>
                    <a:pt x="828" y="1122"/>
                  </a:cubicBezTo>
                  <a:cubicBezTo>
                    <a:pt x="828" y="1122"/>
                    <a:pt x="1450" y="909"/>
                    <a:pt x="1318" y="646"/>
                  </a:cubicBezTo>
                  <a:cubicBezTo>
                    <a:pt x="1282" y="567"/>
                    <a:pt x="1207" y="539"/>
                    <a:pt x="1119" y="539"/>
                  </a:cubicBezTo>
                  <a:cubicBezTo>
                    <a:pt x="906" y="539"/>
                    <a:pt x="615" y="704"/>
                    <a:pt x="615" y="704"/>
                  </a:cubicBezTo>
                  <a:cubicBezTo>
                    <a:pt x="615" y="704"/>
                    <a:pt x="1011" y="31"/>
                    <a:pt x="711" y="2"/>
                  </a:cubicBezTo>
                  <a:cubicBezTo>
                    <a:pt x="705" y="1"/>
                    <a:pt x="699" y="1"/>
                    <a:pt x="6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3" name="Google Shape;2573;p30"/>
            <p:cNvSpPr/>
            <p:nvPr/>
          </p:nvSpPr>
          <p:spPr>
            <a:xfrm rot="3599942">
              <a:off x="3493228" y="677910"/>
              <a:ext cx="52509" cy="24359"/>
            </a:xfrm>
            <a:custGeom>
              <a:rect b="b" l="l" r="r" t="t"/>
              <a:pathLst>
                <a:path extrusionOk="0" fill="none" h="418" w="901">
                  <a:moveTo>
                    <a:pt x="900" y="1"/>
                  </a:moveTo>
                  <a:lnTo>
                    <a:pt x="0" y="418"/>
                  </a:ln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4" name="Google Shape;2574;p30"/>
            <p:cNvSpPr/>
            <p:nvPr/>
          </p:nvSpPr>
          <p:spPr>
            <a:xfrm rot="3599942">
              <a:off x="3514716" y="657444"/>
              <a:ext cx="25235" cy="34558"/>
            </a:xfrm>
            <a:custGeom>
              <a:rect b="b" l="l" r="r" t="t"/>
              <a:pathLst>
                <a:path extrusionOk="0" fill="none" h="593" w="433">
                  <a:moveTo>
                    <a:pt x="432" y="0"/>
                  </a:moveTo>
                  <a:lnTo>
                    <a:pt x="0" y="593"/>
                  </a:ln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5" name="Google Shape;2575;p30"/>
            <p:cNvSpPr/>
            <p:nvPr/>
          </p:nvSpPr>
          <p:spPr>
            <a:xfrm rot="3599942">
              <a:off x="3491618" y="702934"/>
              <a:ext cx="36307" cy="2214"/>
            </a:xfrm>
            <a:custGeom>
              <a:rect b="b" l="l" r="r" t="t"/>
              <a:pathLst>
                <a:path extrusionOk="0" fill="none" h="38" w="623">
                  <a:moveTo>
                    <a:pt x="623" y="1"/>
                  </a:moveTo>
                  <a:lnTo>
                    <a:pt x="1" y="37"/>
                  </a:ln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6" name="Google Shape;2576;p30"/>
            <p:cNvSpPr/>
            <p:nvPr/>
          </p:nvSpPr>
          <p:spPr>
            <a:xfrm rot="3599942">
              <a:off x="3270522" y="511183"/>
              <a:ext cx="92313" cy="90852"/>
            </a:xfrm>
            <a:custGeom>
              <a:rect b="b" l="l" r="r" t="t"/>
              <a:pathLst>
                <a:path extrusionOk="0" h="1559" w="1584">
                  <a:moveTo>
                    <a:pt x="762" y="0"/>
                  </a:moveTo>
                  <a:cubicBezTo>
                    <a:pt x="396" y="0"/>
                    <a:pt x="0" y="40"/>
                    <a:pt x="17" y="233"/>
                  </a:cubicBezTo>
                  <a:cubicBezTo>
                    <a:pt x="38" y="416"/>
                    <a:pt x="264" y="456"/>
                    <a:pt x="460" y="456"/>
                  </a:cubicBezTo>
                  <a:cubicBezTo>
                    <a:pt x="618" y="456"/>
                    <a:pt x="757" y="430"/>
                    <a:pt x="757" y="430"/>
                  </a:cubicBezTo>
                  <a:lnTo>
                    <a:pt x="757" y="430"/>
                  </a:lnTo>
                  <a:cubicBezTo>
                    <a:pt x="757" y="430"/>
                    <a:pt x="135" y="642"/>
                    <a:pt x="259" y="913"/>
                  </a:cubicBezTo>
                  <a:cubicBezTo>
                    <a:pt x="297" y="989"/>
                    <a:pt x="371" y="1015"/>
                    <a:pt x="457" y="1015"/>
                  </a:cubicBezTo>
                  <a:cubicBezTo>
                    <a:pt x="674" y="1015"/>
                    <a:pt x="969" y="847"/>
                    <a:pt x="969" y="847"/>
                  </a:cubicBezTo>
                  <a:lnTo>
                    <a:pt x="969" y="847"/>
                  </a:lnTo>
                  <a:cubicBezTo>
                    <a:pt x="969" y="847"/>
                    <a:pt x="574" y="1521"/>
                    <a:pt x="874" y="1557"/>
                  </a:cubicBezTo>
                  <a:cubicBezTo>
                    <a:pt x="878" y="1558"/>
                    <a:pt x="883" y="1558"/>
                    <a:pt x="887" y="1558"/>
                  </a:cubicBezTo>
                  <a:cubicBezTo>
                    <a:pt x="1186" y="1558"/>
                    <a:pt x="1584" y="635"/>
                    <a:pt x="1584" y="635"/>
                  </a:cubicBezTo>
                  <a:cubicBezTo>
                    <a:pt x="1584" y="635"/>
                    <a:pt x="1525" y="20"/>
                    <a:pt x="1342" y="20"/>
                  </a:cubicBezTo>
                  <a:cubicBezTo>
                    <a:pt x="1269" y="20"/>
                    <a:pt x="1023" y="0"/>
                    <a:pt x="76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7" name="Google Shape;2577;p30"/>
            <p:cNvSpPr/>
            <p:nvPr/>
          </p:nvSpPr>
          <p:spPr>
            <a:xfrm rot="3599942">
              <a:off x="3320840" y="557455"/>
              <a:ext cx="52509" cy="23951"/>
            </a:xfrm>
            <a:custGeom>
              <a:rect b="b" l="l" r="r" t="t"/>
              <a:pathLst>
                <a:path extrusionOk="0" fill="none" h="411" w="901">
                  <a:moveTo>
                    <a:pt x="0" y="410"/>
                  </a:moveTo>
                  <a:lnTo>
                    <a:pt x="901" y="1"/>
                  </a:ln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8" name="Google Shape;2578;p30"/>
            <p:cNvSpPr/>
            <p:nvPr/>
          </p:nvSpPr>
          <p:spPr>
            <a:xfrm rot="3599942">
              <a:off x="3326426" y="567607"/>
              <a:ext cx="25235" cy="34616"/>
            </a:xfrm>
            <a:custGeom>
              <a:rect b="b" l="l" r="r" t="t"/>
              <a:pathLst>
                <a:path extrusionOk="0" fill="none" h="594" w="433">
                  <a:moveTo>
                    <a:pt x="0" y="593"/>
                  </a:moveTo>
                  <a:lnTo>
                    <a:pt x="432" y="1"/>
                  </a:ln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9" name="Google Shape;2579;p30"/>
            <p:cNvSpPr/>
            <p:nvPr/>
          </p:nvSpPr>
          <p:spPr>
            <a:xfrm rot="3599942">
              <a:off x="3338406" y="554493"/>
              <a:ext cx="36366" cy="2156"/>
            </a:xfrm>
            <a:custGeom>
              <a:rect b="b" l="l" r="r" t="t"/>
              <a:pathLst>
                <a:path extrusionOk="0" fill="none" h="37" w="624">
                  <a:moveTo>
                    <a:pt x="1" y="37"/>
                  </a:moveTo>
                  <a:lnTo>
                    <a:pt x="623" y="0"/>
                  </a:ln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0" name="Google Shape;2580;p30"/>
            <p:cNvSpPr/>
            <p:nvPr/>
          </p:nvSpPr>
          <p:spPr>
            <a:xfrm rot="3599942">
              <a:off x="3319121" y="532578"/>
              <a:ext cx="224430" cy="196624"/>
            </a:xfrm>
            <a:custGeom>
              <a:rect b="b" l="l" r="r" t="t"/>
              <a:pathLst>
                <a:path extrusionOk="0" h="3374" w="3851">
                  <a:moveTo>
                    <a:pt x="1929" y="0"/>
                  </a:moveTo>
                  <a:cubicBezTo>
                    <a:pt x="1681" y="0"/>
                    <a:pt x="1430" y="55"/>
                    <a:pt x="1193" y="172"/>
                  </a:cubicBezTo>
                  <a:cubicBezTo>
                    <a:pt x="352" y="574"/>
                    <a:pt x="0" y="1584"/>
                    <a:pt x="410" y="2426"/>
                  </a:cubicBezTo>
                  <a:cubicBezTo>
                    <a:pt x="704" y="3024"/>
                    <a:pt x="1305" y="3373"/>
                    <a:pt x="1929" y="3373"/>
                  </a:cubicBezTo>
                  <a:cubicBezTo>
                    <a:pt x="2177" y="3373"/>
                    <a:pt x="2428" y="3318"/>
                    <a:pt x="2665" y="3202"/>
                  </a:cubicBezTo>
                  <a:cubicBezTo>
                    <a:pt x="3499" y="2799"/>
                    <a:pt x="3850" y="1789"/>
                    <a:pt x="3448" y="948"/>
                  </a:cubicBezTo>
                  <a:cubicBezTo>
                    <a:pt x="3154" y="350"/>
                    <a:pt x="2553" y="0"/>
                    <a:pt x="192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1" name="Google Shape;2581;p30"/>
            <p:cNvSpPr/>
            <p:nvPr/>
          </p:nvSpPr>
          <p:spPr>
            <a:xfrm rot="3599942">
              <a:off x="3343929" y="536993"/>
              <a:ext cx="34151" cy="79838"/>
            </a:xfrm>
            <a:custGeom>
              <a:rect b="b" l="l" r="r" t="t"/>
              <a:pathLst>
                <a:path extrusionOk="0" fill="none" h="1370" w="586">
                  <a:moveTo>
                    <a:pt x="586" y="1369"/>
                  </a:moveTo>
                  <a:cubicBezTo>
                    <a:pt x="417" y="1223"/>
                    <a:pt x="286" y="1047"/>
                    <a:pt x="183" y="842"/>
                  </a:cubicBezTo>
                  <a:cubicBezTo>
                    <a:pt x="51" y="571"/>
                    <a:pt x="0" y="279"/>
                    <a:pt x="15" y="0"/>
                  </a:cubicBez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2" name="Google Shape;2582;p30"/>
            <p:cNvSpPr/>
            <p:nvPr/>
          </p:nvSpPr>
          <p:spPr>
            <a:xfrm rot="3599942">
              <a:off x="3485044" y="643055"/>
              <a:ext cx="36774" cy="78556"/>
            </a:xfrm>
            <a:custGeom>
              <a:rect b="b" l="l" r="r" t="t"/>
              <a:pathLst>
                <a:path extrusionOk="0" fill="none" h="1348" w="631">
                  <a:moveTo>
                    <a:pt x="1" y="1"/>
                  </a:moveTo>
                  <a:cubicBezTo>
                    <a:pt x="184" y="147"/>
                    <a:pt x="338" y="338"/>
                    <a:pt x="455" y="565"/>
                  </a:cubicBezTo>
                  <a:cubicBezTo>
                    <a:pt x="572" y="821"/>
                    <a:pt x="630" y="1084"/>
                    <a:pt x="623" y="1348"/>
                  </a:cubicBez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"/>
          <p:cNvSpPr/>
          <p:nvPr/>
        </p:nvSpPr>
        <p:spPr>
          <a:xfrm flipH="1" rot="-9899961">
            <a:off x="-822009" y="-915234"/>
            <a:ext cx="2733188" cy="1920887"/>
          </a:xfrm>
          <a:custGeom>
            <a:rect b="b" l="l" r="r" t="t"/>
            <a:pathLst>
              <a:path extrusionOk="0" h="17408" w="24770">
                <a:moveTo>
                  <a:pt x="8178" y="1"/>
                </a:moveTo>
                <a:cubicBezTo>
                  <a:pt x="6040" y="1"/>
                  <a:pt x="3893" y="898"/>
                  <a:pt x="2401" y="2430"/>
                </a:cubicBezTo>
                <a:cubicBezTo>
                  <a:pt x="1" y="4889"/>
                  <a:pt x="2482" y="6455"/>
                  <a:pt x="3880" y="8812"/>
                </a:cubicBezTo>
                <a:cubicBezTo>
                  <a:pt x="4451" y="9771"/>
                  <a:pt x="4810" y="10847"/>
                  <a:pt x="5439" y="11762"/>
                </a:cubicBezTo>
                <a:cubicBezTo>
                  <a:pt x="6208" y="12882"/>
                  <a:pt x="7335" y="13694"/>
                  <a:pt x="8499" y="14382"/>
                </a:cubicBezTo>
                <a:cubicBezTo>
                  <a:pt x="10541" y="15597"/>
                  <a:pt x="12773" y="16498"/>
                  <a:pt x="15093" y="17032"/>
                </a:cubicBezTo>
                <a:cubicBezTo>
                  <a:pt x="16070" y="17259"/>
                  <a:pt x="17107" y="17407"/>
                  <a:pt x="18125" y="17407"/>
                </a:cubicBezTo>
                <a:cubicBezTo>
                  <a:pt x="19769" y="17407"/>
                  <a:pt x="21363" y="17020"/>
                  <a:pt x="22574" y="15949"/>
                </a:cubicBezTo>
                <a:cubicBezTo>
                  <a:pt x="24448" y="14302"/>
                  <a:pt x="24770" y="11176"/>
                  <a:pt x="23284" y="9178"/>
                </a:cubicBezTo>
                <a:cubicBezTo>
                  <a:pt x="22164" y="7678"/>
                  <a:pt x="20327" y="6931"/>
                  <a:pt x="18746" y="5936"/>
                </a:cubicBezTo>
                <a:cubicBezTo>
                  <a:pt x="15760" y="4055"/>
                  <a:pt x="13359" y="1068"/>
                  <a:pt x="9933" y="212"/>
                </a:cubicBezTo>
                <a:cubicBezTo>
                  <a:pt x="9358" y="69"/>
                  <a:pt x="8768" y="1"/>
                  <a:pt x="817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p4"/>
          <p:cNvSpPr/>
          <p:nvPr/>
        </p:nvSpPr>
        <p:spPr>
          <a:xfrm flipH="1">
            <a:off x="7437419" y="4127594"/>
            <a:ext cx="2350301" cy="1651802"/>
          </a:xfrm>
          <a:custGeom>
            <a:rect b="b" l="l" r="r" t="t"/>
            <a:pathLst>
              <a:path extrusionOk="0" h="17408" w="24770">
                <a:moveTo>
                  <a:pt x="8178" y="1"/>
                </a:moveTo>
                <a:cubicBezTo>
                  <a:pt x="6040" y="1"/>
                  <a:pt x="3893" y="898"/>
                  <a:pt x="2401" y="2430"/>
                </a:cubicBezTo>
                <a:cubicBezTo>
                  <a:pt x="1" y="4889"/>
                  <a:pt x="2482" y="6455"/>
                  <a:pt x="3880" y="8812"/>
                </a:cubicBezTo>
                <a:cubicBezTo>
                  <a:pt x="4451" y="9771"/>
                  <a:pt x="4810" y="10847"/>
                  <a:pt x="5439" y="11762"/>
                </a:cubicBezTo>
                <a:cubicBezTo>
                  <a:pt x="6208" y="12882"/>
                  <a:pt x="7335" y="13694"/>
                  <a:pt x="8499" y="14382"/>
                </a:cubicBezTo>
                <a:cubicBezTo>
                  <a:pt x="10541" y="15597"/>
                  <a:pt x="12773" y="16498"/>
                  <a:pt x="15093" y="17032"/>
                </a:cubicBezTo>
                <a:cubicBezTo>
                  <a:pt x="16070" y="17259"/>
                  <a:pt x="17107" y="17407"/>
                  <a:pt x="18125" y="17407"/>
                </a:cubicBezTo>
                <a:cubicBezTo>
                  <a:pt x="19769" y="17407"/>
                  <a:pt x="21363" y="17020"/>
                  <a:pt x="22574" y="15949"/>
                </a:cubicBezTo>
                <a:cubicBezTo>
                  <a:pt x="24448" y="14302"/>
                  <a:pt x="24770" y="11176"/>
                  <a:pt x="23284" y="9178"/>
                </a:cubicBezTo>
                <a:cubicBezTo>
                  <a:pt x="22164" y="7678"/>
                  <a:pt x="20327" y="6931"/>
                  <a:pt x="18746" y="5936"/>
                </a:cubicBezTo>
                <a:cubicBezTo>
                  <a:pt x="15760" y="4055"/>
                  <a:pt x="13359" y="1068"/>
                  <a:pt x="9933" y="212"/>
                </a:cubicBezTo>
                <a:cubicBezTo>
                  <a:pt x="9358" y="69"/>
                  <a:pt x="8768" y="1"/>
                  <a:pt x="817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p4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201" name="Google Shape;201;p4"/>
          <p:cNvSpPr txBox="1"/>
          <p:nvPr>
            <p:ph idx="1" type="body"/>
          </p:nvPr>
        </p:nvSpPr>
        <p:spPr>
          <a:xfrm>
            <a:off x="720000" y="1215752"/>
            <a:ext cx="77040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1pPr>
            <a:lvl2pPr indent="-3175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2pPr>
            <a:lvl3pPr indent="-3175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3pPr>
            <a:lvl4pPr indent="-3175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4pPr>
            <a:lvl5pPr indent="-3175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5pPr>
            <a:lvl6pPr indent="-3175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6pPr>
            <a:lvl7pPr indent="-3175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7pPr>
            <a:lvl8pPr indent="-3175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8pPr>
            <a:lvl9pPr indent="-3175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9pPr>
          </a:lstStyle>
          <a:p/>
        </p:txBody>
      </p:sp>
      <p:sp>
        <p:nvSpPr>
          <p:cNvPr id="202" name="Google Shape;202;p4"/>
          <p:cNvSpPr/>
          <p:nvPr/>
        </p:nvSpPr>
        <p:spPr>
          <a:xfrm rot="7199988">
            <a:off x="6832068" y="4704807"/>
            <a:ext cx="843472" cy="806032"/>
          </a:xfrm>
          <a:custGeom>
            <a:rect b="b" l="l" r="r" t="t"/>
            <a:pathLst>
              <a:path extrusionOk="0" h="3869" w="4049">
                <a:moveTo>
                  <a:pt x="1509" y="0"/>
                </a:moveTo>
                <a:cubicBezTo>
                  <a:pt x="1377" y="0"/>
                  <a:pt x="1240" y="31"/>
                  <a:pt x="1099" y="98"/>
                </a:cubicBezTo>
                <a:cubicBezTo>
                  <a:pt x="1" y="618"/>
                  <a:pt x="930" y="2316"/>
                  <a:pt x="1435" y="2931"/>
                </a:cubicBezTo>
                <a:cubicBezTo>
                  <a:pt x="1789" y="3354"/>
                  <a:pt x="2429" y="3869"/>
                  <a:pt x="2974" y="3869"/>
                </a:cubicBezTo>
                <a:cubicBezTo>
                  <a:pt x="3287" y="3869"/>
                  <a:pt x="3569" y="3699"/>
                  <a:pt x="3748" y="3246"/>
                </a:cubicBezTo>
                <a:cubicBezTo>
                  <a:pt x="4048" y="2470"/>
                  <a:pt x="3448" y="1782"/>
                  <a:pt x="2885" y="1225"/>
                </a:cubicBezTo>
                <a:cubicBezTo>
                  <a:pt x="2580" y="598"/>
                  <a:pt x="2095" y="0"/>
                  <a:pt x="150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p4"/>
          <p:cNvSpPr/>
          <p:nvPr/>
        </p:nvSpPr>
        <p:spPr>
          <a:xfrm>
            <a:off x="899720" y="-197457"/>
            <a:ext cx="761867" cy="565097"/>
          </a:xfrm>
          <a:custGeom>
            <a:rect b="b" l="l" r="r" t="t"/>
            <a:pathLst>
              <a:path extrusionOk="0" h="7553" w="10183">
                <a:moveTo>
                  <a:pt x="8224" y="1277"/>
                </a:moveTo>
                <a:cubicBezTo>
                  <a:pt x="8437" y="1277"/>
                  <a:pt x="8647" y="1307"/>
                  <a:pt x="8755" y="1408"/>
                </a:cubicBezTo>
                <a:cubicBezTo>
                  <a:pt x="8938" y="1583"/>
                  <a:pt x="8703" y="1957"/>
                  <a:pt x="8594" y="2147"/>
                </a:cubicBezTo>
                <a:cubicBezTo>
                  <a:pt x="7752" y="3662"/>
                  <a:pt x="6142" y="4745"/>
                  <a:pt x="4663" y="5580"/>
                </a:cubicBezTo>
                <a:cubicBezTo>
                  <a:pt x="4070" y="5916"/>
                  <a:pt x="3412" y="6231"/>
                  <a:pt x="2723" y="6260"/>
                </a:cubicBezTo>
                <a:cubicBezTo>
                  <a:pt x="2687" y="6262"/>
                  <a:pt x="2651" y="6263"/>
                  <a:pt x="2614" y="6263"/>
                </a:cubicBezTo>
                <a:cubicBezTo>
                  <a:pt x="2299" y="6263"/>
                  <a:pt x="1961" y="6204"/>
                  <a:pt x="1699" y="6033"/>
                </a:cubicBezTo>
                <a:cubicBezTo>
                  <a:pt x="1655" y="6004"/>
                  <a:pt x="1421" y="5777"/>
                  <a:pt x="1384" y="5624"/>
                </a:cubicBezTo>
                <a:cubicBezTo>
                  <a:pt x="1443" y="5565"/>
                  <a:pt x="1494" y="5506"/>
                  <a:pt x="1552" y="5448"/>
                </a:cubicBezTo>
                <a:cubicBezTo>
                  <a:pt x="1706" y="5375"/>
                  <a:pt x="1809" y="5258"/>
                  <a:pt x="1867" y="5126"/>
                </a:cubicBezTo>
                <a:cubicBezTo>
                  <a:pt x="2980" y="4006"/>
                  <a:pt x="4224" y="3025"/>
                  <a:pt x="5585" y="2220"/>
                </a:cubicBezTo>
                <a:cubicBezTo>
                  <a:pt x="6237" y="1832"/>
                  <a:pt x="6925" y="1444"/>
                  <a:pt x="7679" y="1327"/>
                </a:cubicBezTo>
                <a:cubicBezTo>
                  <a:pt x="7805" y="1305"/>
                  <a:pt x="8016" y="1277"/>
                  <a:pt x="8224" y="1277"/>
                </a:cubicBezTo>
                <a:close/>
                <a:moveTo>
                  <a:pt x="8084" y="0"/>
                </a:moveTo>
                <a:cubicBezTo>
                  <a:pt x="7261" y="0"/>
                  <a:pt x="6467" y="297"/>
                  <a:pt x="5739" y="661"/>
                </a:cubicBezTo>
                <a:cubicBezTo>
                  <a:pt x="3865" y="1605"/>
                  <a:pt x="2145" y="2959"/>
                  <a:pt x="696" y="4482"/>
                </a:cubicBezTo>
                <a:cubicBezTo>
                  <a:pt x="228" y="4848"/>
                  <a:pt x="1" y="5455"/>
                  <a:pt x="176" y="6070"/>
                </a:cubicBezTo>
                <a:cubicBezTo>
                  <a:pt x="432" y="6941"/>
                  <a:pt x="1325" y="7402"/>
                  <a:pt x="2160" y="7519"/>
                </a:cubicBezTo>
                <a:cubicBezTo>
                  <a:pt x="2320" y="7542"/>
                  <a:pt x="2480" y="7552"/>
                  <a:pt x="2638" y="7552"/>
                </a:cubicBezTo>
                <a:cubicBezTo>
                  <a:pt x="4150" y="7552"/>
                  <a:pt x="5564" y="6597"/>
                  <a:pt x="6757" y="5763"/>
                </a:cubicBezTo>
                <a:cubicBezTo>
                  <a:pt x="7591" y="5177"/>
                  <a:pt x="8389" y="4548"/>
                  <a:pt x="9040" y="3757"/>
                </a:cubicBezTo>
                <a:cubicBezTo>
                  <a:pt x="9567" y="3120"/>
                  <a:pt x="10182" y="2257"/>
                  <a:pt x="10109" y="1378"/>
                </a:cubicBezTo>
                <a:cubicBezTo>
                  <a:pt x="10021" y="397"/>
                  <a:pt x="9055" y="39"/>
                  <a:pt x="8198" y="2"/>
                </a:cubicBezTo>
                <a:cubicBezTo>
                  <a:pt x="8160" y="1"/>
                  <a:pt x="8122" y="0"/>
                  <a:pt x="808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04" name="Google Shape;204;p4"/>
          <p:cNvGrpSpPr/>
          <p:nvPr/>
        </p:nvGrpSpPr>
        <p:grpSpPr>
          <a:xfrm flipH="1">
            <a:off x="8706575" y="1326642"/>
            <a:ext cx="332489" cy="217319"/>
            <a:chOff x="8264512" y="1808204"/>
            <a:chExt cx="332489" cy="217319"/>
          </a:xfrm>
        </p:grpSpPr>
        <p:sp>
          <p:nvSpPr>
            <p:cNvPr id="205" name="Google Shape;205;p4"/>
            <p:cNvSpPr/>
            <p:nvPr/>
          </p:nvSpPr>
          <p:spPr>
            <a:xfrm>
              <a:off x="8504802" y="1808204"/>
              <a:ext cx="92199" cy="90447"/>
            </a:xfrm>
            <a:custGeom>
              <a:rect b="b" l="l" r="r" t="t"/>
              <a:pathLst>
                <a:path extrusionOk="0" h="1552" w="1582">
                  <a:moveTo>
                    <a:pt x="693" y="1"/>
                  </a:moveTo>
                  <a:cubicBezTo>
                    <a:pt x="395" y="1"/>
                    <a:pt x="1" y="917"/>
                    <a:pt x="1" y="917"/>
                  </a:cubicBezTo>
                  <a:cubicBezTo>
                    <a:pt x="1" y="917"/>
                    <a:pt x="59" y="1532"/>
                    <a:pt x="235" y="1532"/>
                  </a:cubicBezTo>
                  <a:cubicBezTo>
                    <a:pt x="311" y="1532"/>
                    <a:pt x="559" y="1552"/>
                    <a:pt x="820" y="1552"/>
                  </a:cubicBezTo>
                  <a:cubicBezTo>
                    <a:pt x="1187" y="1552"/>
                    <a:pt x="1581" y="1512"/>
                    <a:pt x="1560" y="1319"/>
                  </a:cubicBezTo>
                  <a:cubicBezTo>
                    <a:pt x="1543" y="1136"/>
                    <a:pt x="1319" y="1096"/>
                    <a:pt x="1123" y="1096"/>
                  </a:cubicBezTo>
                  <a:cubicBezTo>
                    <a:pt x="967" y="1096"/>
                    <a:pt x="828" y="1122"/>
                    <a:pt x="828" y="1122"/>
                  </a:cubicBezTo>
                  <a:cubicBezTo>
                    <a:pt x="828" y="1122"/>
                    <a:pt x="1450" y="909"/>
                    <a:pt x="1318" y="646"/>
                  </a:cubicBezTo>
                  <a:cubicBezTo>
                    <a:pt x="1282" y="567"/>
                    <a:pt x="1207" y="539"/>
                    <a:pt x="1119" y="539"/>
                  </a:cubicBezTo>
                  <a:cubicBezTo>
                    <a:pt x="906" y="539"/>
                    <a:pt x="615" y="704"/>
                    <a:pt x="615" y="704"/>
                  </a:cubicBezTo>
                  <a:cubicBezTo>
                    <a:pt x="615" y="704"/>
                    <a:pt x="1011" y="31"/>
                    <a:pt x="711" y="2"/>
                  </a:cubicBezTo>
                  <a:cubicBezTo>
                    <a:pt x="705" y="1"/>
                    <a:pt x="699" y="1"/>
                    <a:pt x="6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" name="Google Shape;206;p4"/>
            <p:cNvSpPr/>
            <p:nvPr/>
          </p:nvSpPr>
          <p:spPr>
            <a:xfrm>
              <a:off x="8501422" y="1859023"/>
              <a:ext cx="52510" cy="24360"/>
            </a:xfrm>
            <a:custGeom>
              <a:rect b="b" l="l" r="r" t="t"/>
              <a:pathLst>
                <a:path extrusionOk="0" fill="none" h="418" w="901">
                  <a:moveTo>
                    <a:pt x="900" y="1"/>
                  </a:moveTo>
                  <a:lnTo>
                    <a:pt x="0" y="418"/>
                  </a:ln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" name="Google Shape;207;p4"/>
            <p:cNvSpPr/>
            <p:nvPr/>
          </p:nvSpPr>
          <p:spPr>
            <a:xfrm>
              <a:off x="8505676" y="1839442"/>
              <a:ext cx="25235" cy="34559"/>
            </a:xfrm>
            <a:custGeom>
              <a:rect b="b" l="l" r="r" t="t"/>
              <a:pathLst>
                <a:path extrusionOk="0" fill="none" h="593" w="433">
                  <a:moveTo>
                    <a:pt x="432" y="0"/>
                  </a:moveTo>
                  <a:lnTo>
                    <a:pt x="0" y="593"/>
                  </a:ln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" name="Google Shape;208;p4"/>
            <p:cNvSpPr/>
            <p:nvPr/>
          </p:nvSpPr>
          <p:spPr>
            <a:xfrm>
              <a:off x="8516749" y="1885482"/>
              <a:ext cx="36308" cy="2215"/>
            </a:xfrm>
            <a:custGeom>
              <a:rect b="b" l="l" r="r" t="t"/>
              <a:pathLst>
                <a:path extrusionOk="0" fill="none" h="38" w="623">
                  <a:moveTo>
                    <a:pt x="623" y="1"/>
                  </a:moveTo>
                  <a:lnTo>
                    <a:pt x="1" y="37"/>
                  </a:ln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" name="Google Shape;209;p4"/>
            <p:cNvSpPr/>
            <p:nvPr/>
          </p:nvSpPr>
          <p:spPr>
            <a:xfrm>
              <a:off x="8264512" y="1934669"/>
              <a:ext cx="92316" cy="90855"/>
            </a:xfrm>
            <a:custGeom>
              <a:rect b="b" l="l" r="r" t="t"/>
              <a:pathLst>
                <a:path extrusionOk="0" h="1559" w="1584">
                  <a:moveTo>
                    <a:pt x="762" y="0"/>
                  </a:moveTo>
                  <a:cubicBezTo>
                    <a:pt x="396" y="0"/>
                    <a:pt x="0" y="40"/>
                    <a:pt x="17" y="233"/>
                  </a:cubicBezTo>
                  <a:cubicBezTo>
                    <a:pt x="38" y="416"/>
                    <a:pt x="264" y="456"/>
                    <a:pt x="460" y="456"/>
                  </a:cubicBezTo>
                  <a:cubicBezTo>
                    <a:pt x="618" y="456"/>
                    <a:pt x="757" y="430"/>
                    <a:pt x="757" y="430"/>
                  </a:cubicBezTo>
                  <a:lnTo>
                    <a:pt x="757" y="430"/>
                  </a:lnTo>
                  <a:cubicBezTo>
                    <a:pt x="757" y="430"/>
                    <a:pt x="135" y="642"/>
                    <a:pt x="259" y="913"/>
                  </a:cubicBezTo>
                  <a:cubicBezTo>
                    <a:pt x="297" y="989"/>
                    <a:pt x="371" y="1015"/>
                    <a:pt x="457" y="1015"/>
                  </a:cubicBezTo>
                  <a:cubicBezTo>
                    <a:pt x="674" y="1015"/>
                    <a:pt x="969" y="847"/>
                    <a:pt x="969" y="847"/>
                  </a:cubicBezTo>
                  <a:lnTo>
                    <a:pt x="969" y="847"/>
                  </a:lnTo>
                  <a:cubicBezTo>
                    <a:pt x="969" y="847"/>
                    <a:pt x="574" y="1521"/>
                    <a:pt x="874" y="1557"/>
                  </a:cubicBezTo>
                  <a:cubicBezTo>
                    <a:pt x="878" y="1558"/>
                    <a:pt x="883" y="1558"/>
                    <a:pt x="887" y="1558"/>
                  </a:cubicBezTo>
                  <a:cubicBezTo>
                    <a:pt x="1186" y="1558"/>
                    <a:pt x="1584" y="635"/>
                    <a:pt x="1584" y="635"/>
                  </a:cubicBezTo>
                  <a:cubicBezTo>
                    <a:pt x="1584" y="635"/>
                    <a:pt x="1525" y="20"/>
                    <a:pt x="1342" y="20"/>
                  </a:cubicBezTo>
                  <a:cubicBezTo>
                    <a:pt x="1269" y="20"/>
                    <a:pt x="1023" y="0"/>
                    <a:pt x="7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" name="Google Shape;210;p4"/>
            <p:cNvSpPr/>
            <p:nvPr/>
          </p:nvSpPr>
          <p:spPr>
            <a:xfrm>
              <a:off x="8310729" y="1948190"/>
              <a:ext cx="52510" cy="23952"/>
            </a:xfrm>
            <a:custGeom>
              <a:rect b="b" l="l" r="r" t="t"/>
              <a:pathLst>
                <a:path extrusionOk="0" fill="none" h="411" w="901">
                  <a:moveTo>
                    <a:pt x="0" y="410"/>
                  </a:moveTo>
                  <a:lnTo>
                    <a:pt x="901" y="1"/>
                  </a:ln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" name="Google Shape;211;p4"/>
            <p:cNvSpPr/>
            <p:nvPr/>
          </p:nvSpPr>
          <p:spPr>
            <a:xfrm>
              <a:off x="8333749" y="1957572"/>
              <a:ext cx="25235" cy="34617"/>
            </a:xfrm>
            <a:custGeom>
              <a:rect b="b" l="l" r="r" t="t"/>
              <a:pathLst>
                <a:path extrusionOk="0" fill="none" h="594" w="433">
                  <a:moveTo>
                    <a:pt x="0" y="593"/>
                  </a:moveTo>
                  <a:lnTo>
                    <a:pt x="432" y="1"/>
                  </a:ln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" name="Google Shape;212;p4"/>
            <p:cNvSpPr/>
            <p:nvPr/>
          </p:nvSpPr>
          <p:spPr>
            <a:xfrm>
              <a:off x="8311544" y="1943935"/>
              <a:ext cx="36367" cy="2156"/>
            </a:xfrm>
            <a:custGeom>
              <a:rect b="b" l="l" r="r" t="t"/>
              <a:pathLst>
                <a:path extrusionOk="0" fill="none" h="37" w="624">
                  <a:moveTo>
                    <a:pt x="1" y="37"/>
                  </a:moveTo>
                  <a:lnTo>
                    <a:pt x="623" y="0"/>
                  </a:ln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" name="Google Shape;213;p4"/>
            <p:cNvSpPr/>
            <p:nvPr/>
          </p:nvSpPr>
          <p:spPr>
            <a:xfrm>
              <a:off x="8320112" y="1819627"/>
              <a:ext cx="224436" cy="196628"/>
            </a:xfrm>
            <a:custGeom>
              <a:rect b="b" l="l" r="r" t="t"/>
              <a:pathLst>
                <a:path extrusionOk="0" h="3374" w="3851">
                  <a:moveTo>
                    <a:pt x="1929" y="0"/>
                  </a:moveTo>
                  <a:cubicBezTo>
                    <a:pt x="1681" y="0"/>
                    <a:pt x="1430" y="55"/>
                    <a:pt x="1193" y="172"/>
                  </a:cubicBezTo>
                  <a:cubicBezTo>
                    <a:pt x="352" y="574"/>
                    <a:pt x="0" y="1584"/>
                    <a:pt x="410" y="2426"/>
                  </a:cubicBezTo>
                  <a:cubicBezTo>
                    <a:pt x="704" y="3024"/>
                    <a:pt x="1305" y="3373"/>
                    <a:pt x="1929" y="3373"/>
                  </a:cubicBezTo>
                  <a:cubicBezTo>
                    <a:pt x="2177" y="3373"/>
                    <a:pt x="2428" y="3318"/>
                    <a:pt x="2665" y="3202"/>
                  </a:cubicBezTo>
                  <a:cubicBezTo>
                    <a:pt x="3499" y="2799"/>
                    <a:pt x="3850" y="1789"/>
                    <a:pt x="3448" y="948"/>
                  </a:cubicBezTo>
                  <a:cubicBezTo>
                    <a:pt x="3154" y="350"/>
                    <a:pt x="2553" y="0"/>
                    <a:pt x="192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" name="Google Shape;214;p4"/>
            <p:cNvSpPr/>
            <p:nvPr/>
          </p:nvSpPr>
          <p:spPr>
            <a:xfrm>
              <a:off x="8333341" y="1911940"/>
              <a:ext cx="34152" cy="79840"/>
            </a:xfrm>
            <a:custGeom>
              <a:rect b="b" l="l" r="r" t="t"/>
              <a:pathLst>
                <a:path extrusionOk="0" fill="none" h="1370" w="586">
                  <a:moveTo>
                    <a:pt x="586" y="1369"/>
                  </a:moveTo>
                  <a:cubicBezTo>
                    <a:pt x="417" y="1223"/>
                    <a:pt x="286" y="1047"/>
                    <a:pt x="183" y="842"/>
                  </a:cubicBezTo>
                  <a:cubicBezTo>
                    <a:pt x="51" y="571"/>
                    <a:pt x="0" y="279"/>
                    <a:pt x="15" y="0"/>
                  </a:cubicBez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" name="Google Shape;215;p4"/>
            <p:cNvSpPr/>
            <p:nvPr/>
          </p:nvSpPr>
          <p:spPr>
            <a:xfrm>
              <a:off x="8494545" y="1841948"/>
              <a:ext cx="36775" cy="78558"/>
            </a:xfrm>
            <a:custGeom>
              <a:rect b="b" l="l" r="r" t="t"/>
              <a:pathLst>
                <a:path extrusionOk="0" fill="none" h="1348" w="631">
                  <a:moveTo>
                    <a:pt x="1" y="1"/>
                  </a:moveTo>
                  <a:cubicBezTo>
                    <a:pt x="184" y="147"/>
                    <a:pt x="338" y="338"/>
                    <a:pt x="455" y="565"/>
                  </a:cubicBezTo>
                  <a:cubicBezTo>
                    <a:pt x="572" y="821"/>
                    <a:pt x="630" y="1084"/>
                    <a:pt x="623" y="1348"/>
                  </a:cubicBez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16" name="Google Shape;216;p4"/>
          <p:cNvGrpSpPr/>
          <p:nvPr/>
        </p:nvGrpSpPr>
        <p:grpSpPr>
          <a:xfrm flipH="1">
            <a:off x="2089074" y="71913"/>
            <a:ext cx="354442" cy="292678"/>
            <a:chOff x="6253660" y="120163"/>
            <a:chExt cx="354442" cy="292678"/>
          </a:xfrm>
        </p:grpSpPr>
        <p:sp>
          <p:nvSpPr>
            <p:cNvPr id="217" name="Google Shape;217;p4"/>
            <p:cNvSpPr/>
            <p:nvPr/>
          </p:nvSpPr>
          <p:spPr>
            <a:xfrm rot="3599942">
              <a:off x="6499791" y="291705"/>
              <a:ext cx="92196" cy="90445"/>
            </a:xfrm>
            <a:custGeom>
              <a:rect b="b" l="l" r="r" t="t"/>
              <a:pathLst>
                <a:path extrusionOk="0" h="1552" w="1582">
                  <a:moveTo>
                    <a:pt x="693" y="1"/>
                  </a:moveTo>
                  <a:cubicBezTo>
                    <a:pt x="395" y="1"/>
                    <a:pt x="1" y="917"/>
                    <a:pt x="1" y="917"/>
                  </a:cubicBezTo>
                  <a:cubicBezTo>
                    <a:pt x="1" y="917"/>
                    <a:pt x="59" y="1532"/>
                    <a:pt x="235" y="1532"/>
                  </a:cubicBezTo>
                  <a:cubicBezTo>
                    <a:pt x="311" y="1532"/>
                    <a:pt x="559" y="1552"/>
                    <a:pt x="820" y="1552"/>
                  </a:cubicBezTo>
                  <a:cubicBezTo>
                    <a:pt x="1187" y="1552"/>
                    <a:pt x="1581" y="1512"/>
                    <a:pt x="1560" y="1319"/>
                  </a:cubicBezTo>
                  <a:cubicBezTo>
                    <a:pt x="1543" y="1136"/>
                    <a:pt x="1319" y="1096"/>
                    <a:pt x="1123" y="1096"/>
                  </a:cubicBezTo>
                  <a:cubicBezTo>
                    <a:pt x="967" y="1096"/>
                    <a:pt x="828" y="1122"/>
                    <a:pt x="828" y="1122"/>
                  </a:cubicBezTo>
                  <a:cubicBezTo>
                    <a:pt x="828" y="1122"/>
                    <a:pt x="1450" y="909"/>
                    <a:pt x="1318" y="646"/>
                  </a:cubicBezTo>
                  <a:cubicBezTo>
                    <a:pt x="1282" y="567"/>
                    <a:pt x="1207" y="539"/>
                    <a:pt x="1119" y="539"/>
                  </a:cubicBezTo>
                  <a:cubicBezTo>
                    <a:pt x="906" y="539"/>
                    <a:pt x="615" y="704"/>
                    <a:pt x="615" y="704"/>
                  </a:cubicBezTo>
                  <a:cubicBezTo>
                    <a:pt x="615" y="704"/>
                    <a:pt x="1011" y="31"/>
                    <a:pt x="711" y="2"/>
                  </a:cubicBezTo>
                  <a:cubicBezTo>
                    <a:pt x="705" y="1"/>
                    <a:pt x="699" y="1"/>
                    <a:pt x="6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" name="Google Shape;218;p4"/>
            <p:cNvSpPr/>
            <p:nvPr/>
          </p:nvSpPr>
          <p:spPr>
            <a:xfrm rot="3599942">
              <a:off x="6492628" y="313523"/>
              <a:ext cx="52509" cy="24359"/>
            </a:xfrm>
            <a:custGeom>
              <a:rect b="b" l="l" r="r" t="t"/>
              <a:pathLst>
                <a:path extrusionOk="0" fill="none" h="418" w="901">
                  <a:moveTo>
                    <a:pt x="900" y="1"/>
                  </a:moveTo>
                  <a:lnTo>
                    <a:pt x="0" y="418"/>
                  </a:ln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" name="Google Shape;219;p4"/>
            <p:cNvSpPr/>
            <p:nvPr/>
          </p:nvSpPr>
          <p:spPr>
            <a:xfrm rot="3599942">
              <a:off x="6514116" y="293057"/>
              <a:ext cx="25235" cy="34558"/>
            </a:xfrm>
            <a:custGeom>
              <a:rect b="b" l="l" r="r" t="t"/>
              <a:pathLst>
                <a:path extrusionOk="0" fill="none" h="593" w="433">
                  <a:moveTo>
                    <a:pt x="432" y="0"/>
                  </a:moveTo>
                  <a:lnTo>
                    <a:pt x="0" y="593"/>
                  </a:ln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" name="Google Shape;220;p4"/>
            <p:cNvSpPr/>
            <p:nvPr/>
          </p:nvSpPr>
          <p:spPr>
            <a:xfrm rot="3599942">
              <a:off x="6491018" y="338546"/>
              <a:ext cx="36307" cy="2214"/>
            </a:xfrm>
            <a:custGeom>
              <a:rect b="b" l="l" r="r" t="t"/>
              <a:pathLst>
                <a:path extrusionOk="0" fill="none" h="38" w="623">
                  <a:moveTo>
                    <a:pt x="623" y="1"/>
                  </a:moveTo>
                  <a:lnTo>
                    <a:pt x="1" y="37"/>
                  </a:ln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" name="Google Shape;221;p4"/>
            <p:cNvSpPr/>
            <p:nvPr/>
          </p:nvSpPr>
          <p:spPr>
            <a:xfrm rot="3599942">
              <a:off x="6269922" y="146795"/>
              <a:ext cx="92313" cy="90852"/>
            </a:xfrm>
            <a:custGeom>
              <a:rect b="b" l="l" r="r" t="t"/>
              <a:pathLst>
                <a:path extrusionOk="0" h="1559" w="1584">
                  <a:moveTo>
                    <a:pt x="762" y="0"/>
                  </a:moveTo>
                  <a:cubicBezTo>
                    <a:pt x="396" y="0"/>
                    <a:pt x="0" y="40"/>
                    <a:pt x="17" y="233"/>
                  </a:cubicBezTo>
                  <a:cubicBezTo>
                    <a:pt x="38" y="416"/>
                    <a:pt x="264" y="456"/>
                    <a:pt x="460" y="456"/>
                  </a:cubicBezTo>
                  <a:cubicBezTo>
                    <a:pt x="618" y="456"/>
                    <a:pt x="757" y="430"/>
                    <a:pt x="757" y="430"/>
                  </a:cubicBezTo>
                  <a:lnTo>
                    <a:pt x="757" y="430"/>
                  </a:lnTo>
                  <a:cubicBezTo>
                    <a:pt x="757" y="430"/>
                    <a:pt x="135" y="642"/>
                    <a:pt x="259" y="913"/>
                  </a:cubicBezTo>
                  <a:cubicBezTo>
                    <a:pt x="297" y="989"/>
                    <a:pt x="371" y="1015"/>
                    <a:pt x="457" y="1015"/>
                  </a:cubicBezTo>
                  <a:cubicBezTo>
                    <a:pt x="674" y="1015"/>
                    <a:pt x="969" y="847"/>
                    <a:pt x="969" y="847"/>
                  </a:cubicBezTo>
                  <a:lnTo>
                    <a:pt x="969" y="847"/>
                  </a:lnTo>
                  <a:cubicBezTo>
                    <a:pt x="969" y="847"/>
                    <a:pt x="574" y="1521"/>
                    <a:pt x="874" y="1557"/>
                  </a:cubicBezTo>
                  <a:cubicBezTo>
                    <a:pt x="878" y="1558"/>
                    <a:pt x="883" y="1558"/>
                    <a:pt x="887" y="1558"/>
                  </a:cubicBezTo>
                  <a:cubicBezTo>
                    <a:pt x="1186" y="1558"/>
                    <a:pt x="1584" y="635"/>
                    <a:pt x="1584" y="635"/>
                  </a:cubicBezTo>
                  <a:cubicBezTo>
                    <a:pt x="1584" y="635"/>
                    <a:pt x="1525" y="20"/>
                    <a:pt x="1342" y="20"/>
                  </a:cubicBezTo>
                  <a:cubicBezTo>
                    <a:pt x="1269" y="20"/>
                    <a:pt x="1023" y="0"/>
                    <a:pt x="76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" name="Google Shape;222;p4"/>
            <p:cNvSpPr/>
            <p:nvPr/>
          </p:nvSpPr>
          <p:spPr>
            <a:xfrm rot="3599942">
              <a:off x="6320240" y="193068"/>
              <a:ext cx="52509" cy="23951"/>
            </a:xfrm>
            <a:custGeom>
              <a:rect b="b" l="l" r="r" t="t"/>
              <a:pathLst>
                <a:path extrusionOk="0" fill="none" h="411" w="901">
                  <a:moveTo>
                    <a:pt x="0" y="410"/>
                  </a:moveTo>
                  <a:lnTo>
                    <a:pt x="901" y="1"/>
                  </a:ln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" name="Google Shape;223;p4"/>
            <p:cNvSpPr/>
            <p:nvPr/>
          </p:nvSpPr>
          <p:spPr>
            <a:xfrm rot="3599942">
              <a:off x="6325826" y="203219"/>
              <a:ext cx="25235" cy="34616"/>
            </a:xfrm>
            <a:custGeom>
              <a:rect b="b" l="l" r="r" t="t"/>
              <a:pathLst>
                <a:path extrusionOk="0" fill="none" h="594" w="433">
                  <a:moveTo>
                    <a:pt x="0" y="593"/>
                  </a:moveTo>
                  <a:lnTo>
                    <a:pt x="432" y="1"/>
                  </a:ln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" name="Google Shape;224;p4"/>
            <p:cNvSpPr/>
            <p:nvPr/>
          </p:nvSpPr>
          <p:spPr>
            <a:xfrm rot="3599942">
              <a:off x="6337806" y="190105"/>
              <a:ext cx="36366" cy="2156"/>
            </a:xfrm>
            <a:custGeom>
              <a:rect b="b" l="l" r="r" t="t"/>
              <a:pathLst>
                <a:path extrusionOk="0" fill="none" h="37" w="624">
                  <a:moveTo>
                    <a:pt x="1" y="37"/>
                  </a:moveTo>
                  <a:lnTo>
                    <a:pt x="623" y="0"/>
                  </a:ln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" name="Google Shape;225;p4"/>
            <p:cNvSpPr/>
            <p:nvPr/>
          </p:nvSpPr>
          <p:spPr>
            <a:xfrm rot="3599942">
              <a:off x="6318521" y="168190"/>
              <a:ext cx="224430" cy="196624"/>
            </a:xfrm>
            <a:custGeom>
              <a:rect b="b" l="l" r="r" t="t"/>
              <a:pathLst>
                <a:path extrusionOk="0" h="3374" w="3851">
                  <a:moveTo>
                    <a:pt x="1929" y="0"/>
                  </a:moveTo>
                  <a:cubicBezTo>
                    <a:pt x="1681" y="0"/>
                    <a:pt x="1430" y="55"/>
                    <a:pt x="1193" y="172"/>
                  </a:cubicBezTo>
                  <a:cubicBezTo>
                    <a:pt x="352" y="574"/>
                    <a:pt x="0" y="1584"/>
                    <a:pt x="410" y="2426"/>
                  </a:cubicBezTo>
                  <a:cubicBezTo>
                    <a:pt x="704" y="3024"/>
                    <a:pt x="1305" y="3373"/>
                    <a:pt x="1929" y="3373"/>
                  </a:cubicBezTo>
                  <a:cubicBezTo>
                    <a:pt x="2177" y="3373"/>
                    <a:pt x="2428" y="3318"/>
                    <a:pt x="2665" y="3202"/>
                  </a:cubicBezTo>
                  <a:cubicBezTo>
                    <a:pt x="3499" y="2799"/>
                    <a:pt x="3850" y="1789"/>
                    <a:pt x="3448" y="948"/>
                  </a:cubicBezTo>
                  <a:cubicBezTo>
                    <a:pt x="3154" y="350"/>
                    <a:pt x="2553" y="0"/>
                    <a:pt x="192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" name="Google Shape;226;p4"/>
            <p:cNvSpPr/>
            <p:nvPr/>
          </p:nvSpPr>
          <p:spPr>
            <a:xfrm rot="3599942">
              <a:off x="6343329" y="172606"/>
              <a:ext cx="34151" cy="79838"/>
            </a:xfrm>
            <a:custGeom>
              <a:rect b="b" l="l" r="r" t="t"/>
              <a:pathLst>
                <a:path extrusionOk="0" fill="none" h="1370" w="586">
                  <a:moveTo>
                    <a:pt x="586" y="1369"/>
                  </a:moveTo>
                  <a:cubicBezTo>
                    <a:pt x="417" y="1223"/>
                    <a:pt x="286" y="1047"/>
                    <a:pt x="183" y="842"/>
                  </a:cubicBezTo>
                  <a:cubicBezTo>
                    <a:pt x="51" y="571"/>
                    <a:pt x="0" y="279"/>
                    <a:pt x="15" y="0"/>
                  </a:cubicBez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" name="Google Shape;227;p4"/>
            <p:cNvSpPr/>
            <p:nvPr/>
          </p:nvSpPr>
          <p:spPr>
            <a:xfrm rot="3599942">
              <a:off x="6484444" y="278668"/>
              <a:ext cx="36774" cy="78556"/>
            </a:xfrm>
            <a:custGeom>
              <a:rect b="b" l="l" r="r" t="t"/>
              <a:pathLst>
                <a:path extrusionOk="0" fill="none" h="1348" w="631">
                  <a:moveTo>
                    <a:pt x="1" y="1"/>
                  </a:moveTo>
                  <a:cubicBezTo>
                    <a:pt x="184" y="147"/>
                    <a:pt x="338" y="338"/>
                    <a:pt x="455" y="565"/>
                  </a:cubicBezTo>
                  <a:cubicBezTo>
                    <a:pt x="572" y="821"/>
                    <a:pt x="630" y="1084"/>
                    <a:pt x="623" y="1348"/>
                  </a:cubicBez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8" name="Google Shape;228;p4"/>
          <p:cNvGrpSpPr/>
          <p:nvPr/>
        </p:nvGrpSpPr>
        <p:grpSpPr>
          <a:xfrm flipH="1" rot="8653472">
            <a:off x="151234" y="1978662"/>
            <a:ext cx="504386" cy="383083"/>
            <a:chOff x="8053419" y="1138177"/>
            <a:chExt cx="504395" cy="383089"/>
          </a:xfrm>
        </p:grpSpPr>
        <p:sp>
          <p:nvSpPr>
            <p:cNvPr id="229" name="Google Shape;229;p4"/>
            <p:cNvSpPr/>
            <p:nvPr/>
          </p:nvSpPr>
          <p:spPr>
            <a:xfrm rot="4500031">
              <a:off x="8417802" y="1382714"/>
              <a:ext cx="130196" cy="120227"/>
            </a:xfrm>
            <a:custGeom>
              <a:rect b="b" l="l" r="r" t="t"/>
              <a:pathLst>
                <a:path extrusionOk="0" h="2002" w="2168">
                  <a:moveTo>
                    <a:pt x="511" y="1"/>
                  </a:moveTo>
                  <a:cubicBezTo>
                    <a:pt x="498" y="1"/>
                    <a:pt x="484" y="2"/>
                    <a:pt x="469" y="6"/>
                  </a:cubicBezTo>
                  <a:cubicBezTo>
                    <a:pt x="103" y="86"/>
                    <a:pt x="1" y="1367"/>
                    <a:pt x="1" y="1367"/>
                  </a:cubicBezTo>
                  <a:cubicBezTo>
                    <a:pt x="1" y="1367"/>
                    <a:pt x="285" y="2002"/>
                    <a:pt x="495" y="2002"/>
                  </a:cubicBezTo>
                  <a:cubicBezTo>
                    <a:pt x="506" y="2002"/>
                    <a:pt x="517" y="2000"/>
                    <a:pt x="528" y="1996"/>
                  </a:cubicBezTo>
                  <a:cubicBezTo>
                    <a:pt x="740" y="1923"/>
                    <a:pt x="2167" y="1587"/>
                    <a:pt x="1999" y="1213"/>
                  </a:cubicBezTo>
                  <a:cubicBezTo>
                    <a:pt x="1949" y="1102"/>
                    <a:pt x="1845" y="1063"/>
                    <a:pt x="1724" y="1063"/>
                  </a:cubicBezTo>
                  <a:cubicBezTo>
                    <a:pt x="1441" y="1063"/>
                    <a:pt x="1062" y="1279"/>
                    <a:pt x="1062" y="1279"/>
                  </a:cubicBezTo>
                  <a:cubicBezTo>
                    <a:pt x="1062" y="1279"/>
                    <a:pt x="1706" y="781"/>
                    <a:pt x="1443" y="518"/>
                  </a:cubicBezTo>
                  <a:cubicBezTo>
                    <a:pt x="1398" y="472"/>
                    <a:pt x="1344" y="453"/>
                    <a:pt x="1286" y="453"/>
                  </a:cubicBezTo>
                  <a:cubicBezTo>
                    <a:pt x="1011" y="453"/>
                    <a:pt x="638" y="877"/>
                    <a:pt x="638" y="877"/>
                  </a:cubicBezTo>
                  <a:cubicBezTo>
                    <a:pt x="638" y="877"/>
                    <a:pt x="819" y="1"/>
                    <a:pt x="51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" name="Google Shape;230;p4"/>
            <p:cNvSpPr/>
            <p:nvPr/>
          </p:nvSpPr>
          <p:spPr>
            <a:xfrm rot="4500031">
              <a:off x="8435369" y="1396278"/>
              <a:ext cx="41797" cy="40476"/>
            </a:xfrm>
            <a:custGeom>
              <a:rect b="b" l="l" r="r" t="t"/>
              <a:pathLst>
                <a:path extrusionOk="0" fill="none" h="674" w="696">
                  <a:moveTo>
                    <a:pt x="696" y="0"/>
                  </a:moveTo>
                  <a:lnTo>
                    <a:pt x="0" y="673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" name="Google Shape;231;p4"/>
            <p:cNvSpPr/>
            <p:nvPr/>
          </p:nvSpPr>
          <p:spPr>
            <a:xfrm rot="4500031">
              <a:off x="8456903" y="1379878"/>
              <a:ext cx="12371" cy="40897"/>
            </a:xfrm>
            <a:custGeom>
              <a:rect b="b" l="l" r="r" t="t"/>
              <a:pathLst>
                <a:path extrusionOk="0" fill="none" h="681" w="206">
                  <a:moveTo>
                    <a:pt x="206" y="0"/>
                  </a:moveTo>
                  <a:lnTo>
                    <a:pt x="1" y="68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" name="Google Shape;232;p4"/>
            <p:cNvSpPr/>
            <p:nvPr/>
          </p:nvSpPr>
          <p:spPr>
            <a:xfrm rot="4500031">
              <a:off x="8430916" y="1423986"/>
              <a:ext cx="33930" cy="14113"/>
            </a:xfrm>
            <a:custGeom>
              <a:rect b="b" l="l" r="r" t="t"/>
              <a:pathLst>
                <a:path extrusionOk="0" fill="none" h="235" w="565">
                  <a:moveTo>
                    <a:pt x="564" y="0"/>
                  </a:moveTo>
                  <a:lnTo>
                    <a:pt x="1" y="234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" name="Google Shape;233;p4"/>
            <p:cNvSpPr/>
            <p:nvPr/>
          </p:nvSpPr>
          <p:spPr>
            <a:xfrm rot="4500031">
              <a:off x="8063228" y="1156494"/>
              <a:ext cx="130136" cy="120167"/>
            </a:xfrm>
            <a:custGeom>
              <a:rect b="b" l="l" r="r" t="t"/>
              <a:pathLst>
                <a:path extrusionOk="0" h="2001" w="2167">
                  <a:moveTo>
                    <a:pt x="1669" y="1"/>
                  </a:moveTo>
                  <a:cubicBezTo>
                    <a:pt x="1659" y="1"/>
                    <a:pt x="1649" y="2"/>
                    <a:pt x="1640" y="5"/>
                  </a:cubicBezTo>
                  <a:cubicBezTo>
                    <a:pt x="1427" y="78"/>
                    <a:pt x="0" y="415"/>
                    <a:pt x="169" y="788"/>
                  </a:cubicBezTo>
                  <a:cubicBezTo>
                    <a:pt x="219" y="897"/>
                    <a:pt x="322" y="935"/>
                    <a:pt x="442" y="935"/>
                  </a:cubicBezTo>
                  <a:cubicBezTo>
                    <a:pt x="726" y="935"/>
                    <a:pt x="1105" y="722"/>
                    <a:pt x="1105" y="722"/>
                  </a:cubicBezTo>
                  <a:lnTo>
                    <a:pt x="1105" y="722"/>
                  </a:lnTo>
                  <a:cubicBezTo>
                    <a:pt x="1105" y="722"/>
                    <a:pt x="461" y="1220"/>
                    <a:pt x="725" y="1483"/>
                  </a:cubicBezTo>
                  <a:cubicBezTo>
                    <a:pt x="770" y="1530"/>
                    <a:pt x="823" y="1549"/>
                    <a:pt x="881" y="1549"/>
                  </a:cubicBezTo>
                  <a:cubicBezTo>
                    <a:pt x="1156" y="1549"/>
                    <a:pt x="1530" y="1125"/>
                    <a:pt x="1530" y="1125"/>
                  </a:cubicBezTo>
                  <a:lnTo>
                    <a:pt x="1530" y="1125"/>
                  </a:lnTo>
                  <a:cubicBezTo>
                    <a:pt x="1530" y="1125"/>
                    <a:pt x="1348" y="2001"/>
                    <a:pt x="1656" y="2001"/>
                  </a:cubicBezTo>
                  <a:cubicBezTo>
                    <a:pt x="1670" y="2001"/>
                    <a:pt x="1683" y="1999"/>
                    <a:pt x="1698" y="1996"/>
                  </a:cubicBezTo>
                  <a:cubicBezTo>
                    <a:pt x="2064" y="1915"/>
                    <a:pt x="2167" y="634"/>
                    <a:pt x="2167" y="634"/>
                  </a:cubicBezTo>
                  <a:cubicBezTo>
                    <a:pt x="2167" y="634"/>
                    <a:pt x="1880" y="1"/>
                    <a:pt x="16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" name="Google Shape;234;p4"/>
            <p:cNvSpPr/>
            <p:nvPr/>
          </p:nvSpPr>
          <p:spPr>
            <a:xfrm rot="4500031">
              <a:off x="8142554" y="1222974"/>
              <a:ext cx="40957" cy="40897"/>
            </a:xfrm>
            <a:custGeom>
              <a:rect b="b" l="l" r="r" t="t"/>
              <a:pathLst>
                <a:path extrusionOk="0" fill="none" h="681" w="682">
                  <a:moveTo>
                    <a:pt x="1" y="681"/>
                  </a:moveTo>
                  <a:lnTo>
                    <a:pt x="682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" name="Google Shape;235;p4"/>
            <p:cNvSpPr/>
            <p:nvPr/>
          </p:nvSpPr>
          <p:spPr>
            <a:xfrm rot="4500031">
              <a:off x="8150881" y="1238807"/>
              <a:ext cx="11530" cy="41377"/>
            </a:xfrm>
            <a:custGeom>
              <a:rect b="b" l="l" r="r" t="t"/>
              <a:pathLst>
                <a:path extrusionOk="0" fill="none" h="689" w="192">
                  <a:moveTo>
                    <a:pt x="1" y="689"/>
                  </a:moveTo>
                  <a:lnTo>
                    <a:pt x="191" y="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" name="Google Shape;236;p4"/>
            <p:cNvSpPr/>
            <p:nvPr/>
          </p:nvSpPr>
          <p:spPr>
            <a:xfrm rot="4500031">
              <a:off x="8154610" y="1221427"/>
              <a:ext cx="33510" cy="14533"/>
            </a:xfrm>
            <a:custGeom>
              <a:rect b="b" l="l" r="r" t="t"/>
              <a:pathLst>
                <a:path extrusionOk="0" fill="none" h="242" w="558">
                  <a:moveTo>
                    <a:pt x="1" y="242"/>
                  </a:moveTo>
                  <a:lnTo>
                    <a:pt x="557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" name="Google Shape;237;p4"/>
            <p:cNvSpPr/>
            <p:nvPr/>
          </p:nvSpPr>
          <p:spPr>
            <a:xfrm rot="4500031">
              <a:off x="8168501" y="1200495"/>
              <a:ext cx="276127" cy="259732"/>
            </a:xfrm>
            <a:custGeom>
              <a:rect b="b" l="l" r="r" t="t"/>
              <a:pathLst>
                <a:path extrusionOk="0" h="4325" w="4598">
                  <a:moveTo>
                    <a:pt x="3243" y="0"/>
                  </a:moveTo>
                  <a:cubicBezTo>
                    <a:pt x="2932" y="0"/>
                    <a:pt x="2622" y="117"/>
                    <a:pt x="2387" y="353"/>
                  </a:cubicBezTo>
                  <a:lnTo>
                    <a:pt x="491" y="2226"/>
                  </a:lnTo>
                  <a:cubicBezTo>
                    <a:pt x="8" y="2702"/>
                    <a:pt x="1" y="3478"/>
                    <a:pt x="476" y="3961"/>
                  </a:cubicBezTo>
                  <a:cubicBezTo>
                    <a:pt x="715" y="4204"/>
                    <a:pt x="1029" y="4324"/>
                    <a:pt x="1345" y="4324"/>
                  </a:cubicBezTo>
                  <a:cubicBezTo>
                    <a:pt x="1657" y="4324"/>
                    <a:pt x="1970" y="4205"/>
                    <a:pt x="2211" y="3968"/>
                  </a:cubicBezTo>
                  <a:lnTo>
                    <a:pt x="4107" y="2102"/>
                  </a:lnTo>
                  <a:cubicBezTo>
                    <a:pt x="4590" y="1626"/>
                    <a:pt x="4597" y="850"/>
                    <a:pt x="4121" y="367"/>
                  </a:cubicBezTo>
                  <a:cubicBezTo>
                    <a:pt x="3881" y="123"/>
                    <a:pt x="3562" y="0"/>
                    <a:pt x="324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" name="Google Shape;238;p4"/>
            <p:cNvSpPr/>
            <p:nvPr/>
          </p:nvSpPr>
          <p:spPr>
            <a:xfrm rot="4500031">
              <a:off x="8182795" y="1268806"/>
              <a:ext cx="78310" cy="78310"/>
            </a:xfrm>
            <a:custGeom>
              <a:rect b="b" l="l" r="r" t="t"/>
              <a:pathLst>
                <a:path extrusionOk="0" fill="none" h="1304" w="1304">
                  <a:moveTo>
                    <a:pt x="1069" y="1076"/>
                  </a:moveTo>
                  <a:cubicBezTo>
                    <a:pt x="835" y="1303"/>
                    <a:pt x="462" y="1303"/>
                    <a:pt x="235" y="1069"/>
                  </a:cubicBezTo>
                  <a:cubicBezTo>
                    <a:pt x="1" y="835"/>
                    <a:pt x="8" y="462"/>
                    <a:pt x="235" y="235"/>
                  </a:cubicBezTo>
                  <a:cubicBezTo>
                    <a:pt x="469" y="0"/>
                    <a:pt x="843" y="8"/>
                    <a:pt x="1077" y="235"/>
                  </a:cubicBezTo>
                  <a:cubicBezTo>
                    <a:pt x="1304" y="469"/>
                    <a:pt x="1304" y="842"/>
                    <a:pt x="1069" y="1076"/>
                  </a:cubicBezTo>
                  <a:close/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" name="Google Shape;239;p4"/>
            <p:cNvSpPr/>
            <p:nvPr/>
          </p:nvSpPr>
          <p:spPr>
            <a:xfrm rot="4500031">
              <a:off x="8299905" y="1245805"/>
              <a:ext cx="70863" cy="70383"/>
            </a:xfrm>
            <a:custGeom>
              <a:rect b="b" l="l" r="r" t="t"/>
              <a:pathLst>
                <a:path extrusionOk="0" fill="none" h="1172" w="1180">
                  <a:moveTo>
                    <a:pt x="1" y="784"/>
                  </a:moveTo>
                  <a:cubicBezTo>
                    <a:pt x="30" y="842"/>
                    <a:pt x="59" y="894"/>
                    <a:pt x="111" y="938"/>
                  </a:cubicBezTo>
                  <a:cubicBezTo>
                    <a:pt x="338" y="1172"/>
                    <a:pt x="711" y="1172"/>
                    <a:pt x="945" y="945"/>
                  </a:cubicBezTo>
                  <a:cubicBezTo>
                    <a:pt x="1179" y="718"/>
                    <a:pt x="1179" y="337"/>
                    <a:pt x="952" y="110"/>
                  </a:cubicBezTo>
                  <a:cubicBezTo>
                    <a:pt x="901" y="59"/>
                    <a:pt x="850" y="23"/>
                    <a:pt x="791" y="1"/>
                  </a:cubicBez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" name="Google Shape;240;p4"/>
            <p:cNvSpPr/>
            <p:nvPr/>
          </p:nvSpPr>
          <p:spPr>
            <a:xfrm rot="4500031">
              <a:off x="8404312" y="1361587"/>
              <a:ext cx="60294" cy="38735"/>
            </a:xfrm>
            <a:custGeom>
              <a:rect b="b" l="l" r="r" t="t"/>
              <a:pathLst>
                <a:path extrusionOk="0" fill="none" h="645" w="1004">
                  <a:moveTo>
                    <a:pt x="1" y="0"/>
                  </a:moveTo>
                  <a:cubicBezTo>
                    <a:pt x="1" y="147"/>
                    <a:pt x="59" y="293"/>
                    <a:pt x="169" y="410"/>
                  </a:cubicBezTo>
                  <a:cubicBezTo>
                    <a:pt x="396" y="644"/>
                    <a:pt x="769" y="644"/>
                    <a:pt x="1003" y="418"/>
                  </a:cubicBez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" name="Google Shape;241;p4"/>
            <p:cNvSpPr/>
            <p:nvPr/>
          </p:nvSpPr>
          <p:spPr>
            <a:xfrm rot="4500031">
              <a:off x="8296183" y="1369418"/>
              <a:ext cx="73025" cy="73506"/>
            </a:xfrm>
            <a:custGeom>
              <a:rect b="b" l="l" r="r" t="t"/>
              <a:pathLst>
                <a:path extrusionOk="0" fill="none" h="1224" w="1216">
                  <a:moveTo>
                    <a:pt x="1216" y="484"/>
                  </a:moveTo>
                  <a:cubicBezTo>
                    <a:pt x="1186" y="396"/>
                    <a:pt x="1142" y="308"/>
                    <a:pt x="1069" y="235"/>
                  </a:cubicBezTo>
                  <a:cubicBezTo>
                    <a:pt x="842" y="1"/>
                    <a:pt x="469" y="1"/>
                    <a:pt x="235" y="228"/>
                  </a:cubicBezTo>
                  <a:cubicBezTo>
                    <a:pt x="0" y="455"/>
                    <a:pt x="0" y="835"/>
                    <a:pt x="227" y="1062"/>
                  </a:cubicBezTo>
                  <a:cubicBezTo>
                    <a:pt x="308" y="1143"/>
                    <a:pt x="403" y="1194"/>
                    <a:pt x="498" y="1223"/>
                  </a:cubicBez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" name="Google Shape;242;p4"/>
            <p:cNvSpPr/>
            <p:nvPr/>
          </p:nvSpPr>
          <p:spPr>
            <a:xfrm rot="4500031">
              <a:off x="8156437" y="1227277"/>
              <a:ext cx="62456" cy="65098"/>
            </a:xfrm>
            <a:custGeom>
              <a:rect b="b" l="l" r="r" t="t"/>
              <a:pathLst>
                <a:path extrusionOk="0" fill="none" h="1084" w="1040">
                  <a:moveTo>
                    <a:pt x="1040" y="1084"/>
                  </a:moveTo>
                  <a:cubicBezTo>
                    <a:pt x="783" y="1047"/>
                    <a:pt x="542" y="930"/>
                    <a:pt x="344" y="732"/>
                  </a:cubicBezTo>
                  <a:lnTo>
                    <a:pt x="344" y="732"/>
                  </a:lnTo>
                  <a:cubicBezTo>
                    <a:pt x="139" y="527"/>
                    <a:pt x="30" y="264"/>
                    <a:pt x="0" y="0"/>
                  </a:cubicBez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" name="Google Shape;243;p4"/>
            <p:cNvSpPr/>
            <p:nvPr/>
          </p:nvSpPr>
          <p:spPr>
            <a:xfrm rot="4500031">
              <a:off x="8396998" y="1369528"/>
              <a:ext cx="62456" cy="59393"/>
            </a:xfrm>
            <a:custGeom>
              <a:rect b="b" l="l" r="r" t="t"/>
              <a:pathLst>
                <a:path extrusionOk="0" fill="none" h="989" w="1040">
                  <a:moveTo>
                    <a:pt x="0" y="1"/>
                  </a:moveTo>
                  <a:cubicBezTo>
                    <a:pt x="257" y="37"/>
                    <a:pt x="505" y="154"/>
                    <a:pt x="703" y="359"/>
                  </a:cubicBezTo>
                  <a:lnTo>
                    <a:pt x="703" y="359"/>
                  </a:lnTo>
                  <a:cubicBezTo>
                    <a:pt x="886" y="535"/>
                    <a:pt x="996" y="762"/>
                    <a:pt x="1040" y="989"/>
                  </a:cubicBez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44" name="Google Shape;244;p4"/>
          <p:cNvGrpSpPr/>
          <p:nvPr/>
        </p:nvGrpSpPr>
        <p:grpSpPr>
          <a:xfrm flipH="1" rot="1071962">
            <a:off x="7575727" y="4487417"/>
            <a:ext cx="446677" cy="401334"/>
            <a:chOff x="4625558" y="-87319"/>
            <a:chExt cx="446666" cy="401324"/>
          </a:xfrm>
        </p:grpSpPr>
        <p:sp>
          <p:nvSpPr>
            <p:cNvPr id="245" name="Google Shape;245;p4"/>
            <p:cNvSpPr/>
            <p:nvPr/>
          </p:nvSpPr>
          <p:spPr>
            <a:xfrm rot="53098">
              <a:off x="4941110" y="-86320"/>
              <a:ext cx="130193" cy="120224"/>
            </a:xfrm>
            <a:custGeom>
              <a:rect b="b" l="l" r="r" t="t"/>
              <a:pathLst>
                <a:path extrusionOk="0" h="2002" w="2168">
                  <a:moveTo>
                    <a:pt x="511" y="1"/>
                  </a:moveTo>
                  <a:cubicBezTo>
                    <a:pt x="498" y="1"/>
                    <a:pt x="484" y="2"/>
                    <a:pt x="469" y="6"/>
                  </a:cubicBezTo>
                  <a:cubicBezTo>
                    <a:pt x="103" y="86"/>
                    <a:pt x="1" y="1367"/>
                    <a:pt x="1" y="1367"/>
                  </a:cubicBezTo>
                  <a:cubicBezTo>
                    <a:pt x="1" y="1367"/>
                    <a:pt x="285" y="2002"/>
                    <a:pt x="495" y="2002"/>
                  </a:cubicBezTo>
                  <a:cubicBezTo>
                    <a:pt x="506" y="2002"/>
                    <a:pt x="517" y="2000"/>
                    <a:pt x="528" y="1996"/>
                  </a:cubicBezTo>
                  <a:cubicBezTo>
                    <a:pt x="740" y="1923"/>
                    <a:pt x="2167" y="1587"/>
                    <a:pt x="1999" y="1213"/>
                  </a:cubicBezTo>
                  <a:cubicBezTo>
                    <a:pt x="1949" y="1102"/>
                    <a:pt x="1845" y="1063"/>
                    <a:pt x="1724" y="1063"/>
                  </a:cubicBezTo>
                  <a:cubicBezTo>
                    <a:pt x="1441" y="1063"/>
                    <a:pt x="1062" y="1279"/>
                    <a:pt x="1062" y="1279"/>
                  </a:cubicBezTo>
                  <a:cubicBezTo>
                    <a:pt x="1062" y="1279"/>
                    <a:pt x="1706" y="781"/>
                    <a:pt x="1443" y="518"/>
                  </a:cubicBezTo>
                  <a:cubicBezTo>
                    <a:pt x="1398" y="472"/>
                    <a:pt x="1344" y="453"/>
                    <a:pt x="1286" y="453"/>
                  </a:cubicBezTo>
                  <a:cubicBezTo>
                    <a:pt x="1011" y="453"/>
                    <a:pt x="638" y="877"/>
                    <a:pt x="638" y="877"/>
                  </a:cubicBezTo>
                  <a:cubicBezTo>
                    <a:pt x="638" y="877"/>
                    <a:pt x="819" y="1"/>
                    <a:pt x="5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" name="Google Shape;246;p4"/>
            <p:cNvSpPr/>
            <p:nvPr/>
          </p:nvSpPr>
          <p:spPr>
            <a:xfrm rot="53098">
              <a:off x="4952713" y="-28031"/>
              <a:ext cx="41796" cy="40475"/>
            </a:xfrm>
            <a:custGeom>
              <a:rect b="b" l="l" r="r" t="t"/>
              <a:pathLst>
                <a:path extrusionOk="0" fill="none" h="674" w="696">
                  <a:moveTo>
                    <a:pt x="696" y="0"/>
                  </a:moveTo>
                  <a:lnTo>
                    <a:pt x="0" y="673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" name="Google Shape;247;p4"/>
            <p:cNvSpPr/>
            <p:nvPr/>
          </p:nvSpPr>
          <p:spPr>
            <a:xfrm rot="53098">
              <a:off x="4953722" y="-39234"/>
              <a:ext cx="12371" cy="40896"/>
            </a:xfrm>
            <a:custGeom>
              <a:rect b="b" l="l" r="r" t="t"/>
              <a:pathLst>
                <a:path extrusionOk="0" fill="none" h="681" w="206">
                  <a:moveTo>
                    <a:pt x="206" y="0"/>
                  </a:moveTo>
                  <a:lnTo>
                    <a:pt x="1" y="68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" name="Google Shape;248;p4"/>
            <p:cNvSpPr/>
            <p:nvPr/>
          </p:nvSpPr>
          <p:spPr>
            <a:xfrm rot="53098">
              <a:off x="4968322" y="-2808"/>
              <a:ext cx="33929" cy="14112"/>
            </a:xfrm>
            <a:custGeom>
              <a:rect b="b" l="l" r="r" t="t"/>
              <a:pathLst>
                <a:path extrusionOk="0" fill="none" h="235" w="565">
                  <a:moveTo>
                    <a:pt x="564" y="0"/>
                  </a:moveTo>
                  <a:lnTo>
                    <a:pt x="1" y="234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" name="Google Shape;249;p4"/>
            <p:cNvSpPr/>
            <p:nvPr/>
          </p:nvSpPr>
          <p:spPr>
            <a:xfrm rot="53098">
              <a:off x="4626478" y="192843"/>
              <a:ext cx="130133" cy="120164"/>
            </a:xfrm>
            <a:custGeom>
              <a:rect b="b" l="l" r="r" t="t"/>
              <a:pathLst>
                <a:path extrusionOk="0" h="2001" w="2167">
                  <a:moveTo>
                    <a:pt x="1669" y="1"/>
                  </a:moveTo>
                  <a:cubicBezTo>
                    <a:pt x="1659" y="1"/>
                    <a:pt x="1649" y="2"/>
                    <a:pt x="1640" y="5"/>
                  </a:cubicBezTo>
                  <a:cubicBezTo>
                    <a:pt x="1427" y="78"/>
                    <a:pt x="0" y="415"/>
                    <a:pt x="169" y="788"/>
                  </a:cubicBezTo>
                  <a:cubicBezTo>
                    <a:pt x="219" y="897"/>
                    <a:pt x="322" y="935"/>
                    <a:pt x="442" y="935"/>
                  </a:cubicBezTo>
                  <a:cubicBezTo>
                    <a:pt x="726" y="935"/>
                    <a:pt x="1105" y="722"/>
                    <a:pt x="1105" y="722"/>
                  </a:cubicBezTo>
                  <a:lnTo>
                    <a:pt x="1105" y="722"/>
                  </a:lnTo>
                  <a:cubicBezTo>
                    <a:pt x="1105" y="722"/>
                    <a:pt x="461" y="1220"/>
                    <a:pt x="725" y="1483"/>
                  </a:cubicBezTo>
                  <a:cubicBezTo>
                    <a:pt x="770" y="1530"/>
                    <a:pt x="823" y="1549"/>
                    <a:pt x="881" y="1549"/>
                  </a:cubicBezTo>
                  <a:cubicBezTo>
                    <a:pt x="1156" y="1549"/>
                    <a:pt x="1530" y="1125"/>
                    <a:pt x="1530" y="1125"/>
                  </a:cubicBezTo>
                  <a:lnTo>
                    <a:pt x="1530" y="1125"/>
                  </a:lnTo>
                  <a:cubicBezTo>
                    <a:pt x="1530" y="1125"/>
                    <a:pt x="1348" y="2001"/>
                    <a:pt x="1656" y="2001"/>
                  </a:cubicBezTo>
                  <a:cubicBezTo>
                    <a:pt x="1670" y="2001"/>
                    <a:pt x="1683" y="1999"/>
                    <a:pt x="1698" y="1996"/>
                  </a:cubicBezTo>
                  <a:cubicBezTo>
                    <a:pt x="2064" y="1915"/>
                    <a:pt x="2167" y="634"/>
                    <a:pt x="2167" y="634"/>
                  </a:cubicBezTo>
                  <a:cubicBezTo>
                    <a:pt x="2167" y="634"/>
                    <a:pt x="1880" y="1"/>
                    <a:pt x="16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" name="Google Shape;250;p4"/>
            <p:cNvSpPr/>
            <p:nvPr/>
          </p:nvSpPr>
          <p:spPr>
            <a:xfrm rot="53098">
              <a:off x="4706393" y="206416"/>
              <a:ext cx="40956" cy="40896"/>
            </a:xfrm>
            <a:custGeom>
              <a:rect b="b" l="l" r="r" t="t"/>
              <a:pathLst>
                <a:path extrusionOk="0" fill="none" h="681" w="682">
                  <a:moveTo>
                    <a:pt x="1" y="681"/>
                  </a:moveTo>
                  <a:lnTo>
                    <a:pt x="682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" name="Google Shape;251;p4"/>
            <p:cNvSpPr/>
            <p:nvPr/>
          </p:nvSpPr>
          <p:spPr>
            <a:xfrm rot="53098">
              <a:off x="4734817" y="216717"/>
              <a:ext cx="11530" cy="41376"/>
            </a:xfrm>
            <a:custGeom>
              <a:rect b="b" l="l" r="r" t="t"/>
              <a:pathLst>
                <a:path extrusionOk="0" fill="none" h="689" w="192">
                  <a:moveTo>
                    <a:pt x="1" y="689"/>
                  </a:moveTo>
                  <a:lnTo>
                    <a:pt x="191" y="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" name="Google Shape;252;p4"/>
            <p:cNvSpPr/>
            <p:nvPr/>
          </p:nvSpPr>
          <p:spPr>
            <a:xfrm rot="53098">
              <a:off x="4698231" y="207552"/>
              <a:ext cx="33509" cy="14533"/>
            </a:xfrm>
            <a:custGeom>
              <a:rect b="b" l="l" r="r" t="t"/>
              <a:pathLst>
                <a:path extrusionOk="0" fill="none" h="242" w="558">
                  <a:moveTo>
                    <a:pt x="1" y="242"/>
                  </a:moveTo>
                  <a:lnTo>
                    <a:pt x="557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" name="Google Shape;253;p4"/>
            <p:cNvSpPr/>
            <p:nvPr/>
          </p:nvSpPr>
          <p:spPr>
            <a:xfrm rot="53098">
              <a:off x="4711712" y="-17255"/>
              <a:ext cx="276120" cy="259726"/>
            </a:xfrm>
            <a:custGeom>
              <a:rect b="b" l="l" r="r" t="t"/>
              <a:pathLst>
                <a:path extrusionOk="0" h="4325" w="4598">
                  <a:moveTo>
                    <a:pt x="3243" y="0"/>
                  </a:moveTo>
                  <a:cubicBezTo>
                    <a:pt x="2932" y="0"/>
                    <a:pt x="2622" y="117"/>
                    <a:pt x="2387" y="353"/>
                  </a:cubicBezTo>
                  <a:lnTo>
                    <a:pt x="491" y="2226"/>
                  </a:lnTo>
                  <a:cubicBezTo>
                    <a:pt x="8" y="2702"/>
                    <a:pt x="1" y="3478"/>
                    <a:pt x="476" y="3961"/>
                  </a:cubicBezTo>
                  <a:cubicBezTo>
                    <a:pt x="715" y="4204"/>
                    <a:pt x="1029" y="4324"/>
                    <a:pt x="1345" y="4324"/>
                  </a:cubicBezTo>
                  <a:cubicBezTo>
                    <a:pt x="1657" y="4324"/>
                    <a:pt x="1970" y="4205"/>
                    <a:pt x="2211" y="3968"/>
                  </a:cubicBezTo>
                  <a:lnTo>
                    <a:pt x="4107" y="2102"/>
                  </a:lnTo>
                  <a:cubicBezTo>
                    <a:pt x="4590" y="1626"/>
                    <a:pt x="4597" y="850"/>
                    <a:pt x="4121" y="367"/>
                  </a:cubicBezTo>
                  <a:cubicBezTo>
                    <a:pt x="3881" y="123"/>
                    <a:pt x="3562" y="0"/>
                    <a:pt x="32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" name="Google Shape;254;p4"/>
            <p:cNvSpPr/>
            <p:nvPr/>
          </p:nvSpPr>
          <p:spPr>
            <a:xfrm rot="53098">
              <a:off x="4765915" y="148707"/>
              <a:ext cx="78308" cy="78308"/>
            </a:xfrm>
            <a:custGeom>
              <a:rect b="b" l="l" r="r" t="t"/>
              <a:pathLst>
                <a:path extrusionOk="0" fill="none" h="1304" w="1304">
                  <a:moveTo>
                    <a:pt x="1069" y="1076"/>
                  </a:moveTo>
                  <a:cubicBezTo>
                    <a:pt x="835" y="1303"/>
                    <a:pt x="462" y="1303"/>
                    <a:pt x="235" y="1069"/>
                  </a:cubicBezTo>
                  <a:cubicBezTo>
                    <a:pt x="1" y="835"/>
                    <a:pt x="8" y="462"/>
                    <a:pt x="235" y="235"/>
                  </a:cubicBezTo>
                  <a:cubicBezTo>
                    <a:pt x="469" y="0"/>
                    <a:pt x="843" y="8"/>
                    <a:pt x="1077" y="235"/>
                  </a:cubicBezTo>
                  <a:cubicBezTo>
                    <a:pt x="1304" y="469"/>
                    <a:pt x="1304" y="842"/>
                    <a:pt x="1069" y="1076"/>
                  </a:cubicBezTo>
                  <a:close/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" name="Google Shape;255;p4"/>
            <p:cNvSpPr/>
            <p:nvPr/>
          </p:nvSpPr>
          <p:spPr>
            <a:xfrm rot="53098">
              <a:off x="4774738" y="36235"/>
              <a:ext cx="70862" cy="70381"/>
            </a:xfrm>
            <a:custGeom>
              <a:rect b="b" l="l" r="r" t="t"/>
              <a:pathLst>
                <a:path extrusionOk="0" fill="none" h="1172" w="1180">
                  <a:moveTo>
                    <a:pt x="1" y="784"/>
                  </a:moveTo>
                  <a:cubicBezTo>
                    <a:pt x="30" y="842"/>
                    <a:pt x="59" y="894"/>
                    <a:pt x="111" y="938"/>
                  </a:cubicBezTo>
                  <a:cubicBezTo>
                    <a:pt x="338" y="1172"/>
                    <a:pt x="711" y="1172"/>
                    <a:pt x="945" y="945"/>
                  </a:cubicBezTo>
                  <a:cubicBezTo>
                    <a:pt x="1179" y="718"/>
                    <a:pt x="1179" y="337"/>
                    <a:pt x="952" y="110"/>
                  </a:cubicBezTo>
                  <a:cubicBezTo>
                    <a:pt x="901" y="59"/>
                    <a:pt x="850" y="23"/>
                    <a:pt x="791" y="1"/>
                  </a:cubicBez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" name="Google Shape;256;p4"/>
            <p:cNvSpPr/>
            <p:nvPr/>
          </p:nvSpPr>
          <p:spPr>
            <a:xfrm rot="53098">
              <a:off x="4903292" y="-15918"/>
              <a:ext cx="60292" cy="38734"/>
            </a:xfrm>
            <a:custGeom>
              <a:rect b="b" l="l" r="r" t="t"/>
              <a:pathLst>
                <a:path extrusionOk="0" fill="none" h="645" w="1004">
                  <a:moveTo>
                    <a:pt x="1" y="0"/>
                  </a:moveTo>
                  <a:cubicBezTo>
                    <a:pt x="1" y="147"/>
                    <a:pt x="59" y="293"/>
                    <a:pt x="169" y="410"/>
                  </a:cubicBezTo>
                  <a:cubicBezTo>
                    <a:pt x="396" y="644"/>
                    <a:pt x="769" y="644"/>
                    <a:pt x="1003" y="418"/>
                  </a:cubicBez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" name="Google Shape;257;p4"/>
            <p:cNvSpPr/>
            <p:nvPr/>
          </p:nvSpPr>
          <p:spPr>
            <a:xfrm rot="53098">
              <a:off x="4893328" y="71474"/>
              <a:ext cx="73023" cy="73504"/>
            </a:xfrm>
            <a:custGeom>
              <a:rect b="b" l="l" r="r" t="t"/>
              <a:pathLst>
                <a:path extrusionOk="0" fill="none" h="1224" w="1216">
                  <a:moveTo>
                    <a:pt x="1216" y="484"/>
                  </a:moveTo>
                  <a:cubicBezTo>
                    <a:pt x="1186" y="396"/>
                    <a:pt x="1142" y="308"/>
                    <a:pt x="1069" y="235"/>
                  </a:cubicBezTo>
                  <a:cubicBezTo>
                    <a:pt x="842" y="1"/>
                    <a:pt x="469" y="1"/>
                    <a:pt x="235" y="228"/>
                  </a:cubicBezTo>
                  <a:cubicBezTo>
                    <a:pt x="0" y="455"/>
                    <a:pt x="0" y="835"/>
                    <a:pt x="227" y="1062"/>
                  </a:cubicBezTo>
                  <a:cubicBezTo>
                    <a:pt x="308" y="1143"/>
                    <a:pt x="403" y="1194"/>
                    <a:pt x="498" y="1223"/>
                  </a:cubicBez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" name="Google Shape;258;p4"/>
            <p:cNvSpPr/>
            <p:nvPr/>
          </p:nvSpPr>
          <p:spPr>
            <a:xfrm rot="53098">
              <a:off x="4718162" y="175114"/>
              <a:ext cx="62454" cy="65097"/>
            </a:xfrm>
            <a:custGeom>
              <a:rect b="b" l="l" r="r" t="t"/>
              <a:pathLst>
                <a:path extrusionOk="0" fill="none" h="1084" w="1040">
                  <a:moveTo>
                    <a:pt x="1040" y="1084"/>
                  </a:moveTo>
                  <a:cubicBezTo>
                    <a:pt x="783" y="1047"/>
                    <a:pt x="542" y="930"/>
                    <a:pt x="344" y="732"/>
                  </a:cubicBezTo>
                  <a:lnTo>
                    <a:pt x="344" y="732"/>
                  </a:lnTo>
                  <a:cubicBezTo>
                    <a:pt x="139" y="527"/>
                    <a:pt x="30" y="264"/>
                    <a:pt x="0" y="0"/>
                  </a:cubicBez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" name="Google Shape;259;p4"/>
            <p:cNvSpPr/>
            <p:nvPr/>
          </p:nvSpPr>
          <p:spPr>
            <a:xfrm rot="53098">
              <a:off x="4918077" y="-15252"/>
              <a:ext cx="62454" cy="59392"/>
            </a:xfrm>
            <a:custGeom>
              <a:rect b="b" l="l" r="r" t="t"/>
              <a:pathLst>
                <a:path extrusionOk="0" fill="none" h="989" w="1040">
                  <a:moveTo>
                    <a:pt x="0" y="1"/>
                  </a:moveTo>
                  <a:cubicBezTo>
                    <a:pt x="257" y="37"/>
                    <a:pt x="505" y="154"/>
                    <a:pt x="703" y="359"/>
                  </a:cubicBezTo>
                  <a:lnTo>
                    <a:pt x="703" y="359"/>
                  </a:lnTo>
                  <a:cubicBezTo>
                    <a:pt x="886" y="535"/>
                    <a:pt x="996" y="762"/>
                    <a:pt x="1040" y="989"/>
                  </a:cubicBez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60" name="Google Shape;260;p4"/>
          <p:cNvGrpSpPr/>
          <p:nvPr/>
        </p:nvGrpSpPr>
        <p:grpSpPr>
          <a:xfrm flipH="1" rot="-6887493">
            <a:off x="8389259" y="3230777"/>
            <a:ext cx="446647" cy="401307"/>
            <a:chOff x="4880520" y="4627406"/>
            <a:chExt cx="446666" cy="401324"/>
          </a:xfrm>
        </p:grpSpPr>
        <p:sp>
          <p:nvSpPr>
            <p:cNvPr id="261" name="Google Shape;261;p4"/>
            <p:cNvSpPr/>
            <p:nvPr/>
          </p:nvSpPr>
          <p:spPr>
            <a:xfrm rot="53098">
              <a:off x="5196073" y="4628405"/>
              <a:ext cx="130193" cy="120224"/>
            </a:xfrm>
            <a:custGeom>
              <a:rect b="b" l="l" r="r" t="t"/>
              <a:pathLst>
                <a:path extrusionOk="0" h="2002" w="2168">
                  <a:moveTo>
                    <a:pt x="511" y="1"/>
                  </a:moveTo>
                  <a:cubicBezTo>
                    <a:pt x="498" y="1"/>
                    <a:pt x="484" y="2"/>
                    <a:pt x="469" y="6"/>
                  </a:cubicBezTo>
                  <a:cubicBezTo>
                    <a:pt x="103" y="86"/>
                    <a:pt x="1" y="1367"/>
                    <a:pt x="1" y="1367"/>
                  </a:cubicBezTo>
                  <a:cubicBezTo>
                    <a:pt x="1" y="1367"/>
                    <a:pt x="285" y="2002"/>
                    <a:pt x="495" y="2002"/>
                  </a:cubicBezTo>
                  <a:cubicBezTo>
                    <a:pt x="506" y="2002"/>
                    <a:pt x="517" y="2000"/>
                    <a:pt x="528" y="1996"/>
                  </a:cubicBezTo>
                  <a:cubicBezTo>
                    <a:pt x="740" y="1923"/>
                    <a:pt x="2167" y="1587"/>
                    <a:pt x="1999" y="1213"/>
                  </a:cubicBezTo>
                  <a:cubicBezTo>
                    <a:pt x="1949" y="1102"/>
                    <a:pt x="1845" y="1063"/>
                    <a:pt x="1724" y="1063"/>
                  </a:cubicBezTo>
                  <a:cubicBezTo>
                    <a:pt x="1441" y="1063"/>
                    <a:pt x="1062" y="1279"/>
                    <a:pt x="1062" y="1279"/>
                  </a:cubicBezTo>
                  <a:cubicBezTo>
                    <a:pt x="1062" y="1279"/>
                    <a:pt x="1706" y="781"/>
                    <a:pt x="1443" y="518"/>
                  </a:cubicBezTo>
                  <a:cubicBezTo>
                    <a:pt x="1398" y="472"/>
                    <a:pt x="1344" y="453"/>
                    <a:pt x="1286" y="453"/>
                  </a:cubicBezTo>
                  <a:cubicBezTo>
                    <a:pt x="1011" y="453"/>
                    <a:pt x="638" y="877"/>
                    <a:pt x="638" y="877"/>
                  </a:cubicBezTo>
                  <a:cubicBezTo>
                    <a:pt x="638" y="877"/>
                    <a:pt x="819" y="1"/>
                    <a:pt x="5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" name="Google Shape;262;p4"/>
            <p:cNvSpPr/>
            <p:nvPr/>
          </p:nvSpPr>
          <p:spPr>
            <a:xfrm rot="53098">
              <a:off x="5207675" y="4686694"/>
              <a:ext cx="41796" cy="40475"/>
            </a:xfrm>
            <a:custGeom>
              <a:rect b="b" l="l" r="r" t="t"/>
              <a:pathLst>
                <a:path extrusionOk="0" fill="none" h="674" w="696">
                  <a:moveTo>
                    <a:pt x="696" y="0"/>
                  </a:moveTo>
                  <a:lnTo>
                    <a:pt x="0" y="673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" name="Google Shape;263;p4"/>
            <p:cNvSpPr/>
            <p:nvPr/>
          </p:nvSpPr>
          <p:spPr>
            <a:xfrm rot="53098">
              <a:off x="5208684" y="4675491"/>
              <a:ext cx="12371" cy="40896"/>
            </a:xfrm>
            <a:custGeom>
              <a:rect b="b" l="l" r="r" t="t"/>
              <a:pathLst>
                <a:path extrusionOk="0" fill="none" h="681" w="206">
                  <a:moveTo>
                    <a:pt x="206" y="0"/>
                  </a:moveTo>
                  <a:lnTo>
                    <a:pt x="1" y="68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" name="Google Shape;264;p4"/>
            <p:cNvSpPr/>
            <p:nvPr/>
          </p:nvSpPr>
          <p:spPr>
            <a:xfrm rot="53098">
              <a:off x="5223285" y="4711917"/>
              <a:ext cx="33929" cy="14112"/>
            </a:xfrm>
            <a:custGeom>
              <a:rect b="b" l="l" r="r" t="t"/>
              <a:pathLst>
                <a:path extrusionOk="0" fill="none" h="235" w="565">
                  <a:moveTo>
                    <a:pt x="564" y="0"/>
                  </a:moveTo>
                  <a:lnTo>
                    <a:pt x="1" y="234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" name="Google Shape;265;p4"/>
            <p:cNvSpPr/>
            <p:nvPr/>
          </p:nvSpPr>
          <p:spPr>
            <a:xfrm rot="53098">
              <a:off x="4881440" y="4907568"/>
              <a:ext cx="130133" cy="120164"/>
            </a:xfrm>
            <a:custGeom>
              <a:rect b="b" l="l" r="r" t="t"/>
              <a:pathLst>
                <a:path extrusionOk="0" h="2001" w="2167">
                  <a:moveTo>
                    <a:pt x="1669" y="1"/>
                  </a:moveTo>
                  <a:cubicBezTo>
                    <a:pt x="1659" y="1"/>
                    <a:pt x="1649" y="2"/>
                    <a:pt x="1640" y="5"/>
                  </a:cubicBezTo>
                  <a:cubicBezTo>
                    <a:pt x="1427" y="78"/>
                    <a:pt x="0" y="415"/>
                    <a:pt x="169" y="788"/>
                  </a:cubicBezTo>
                  <a:cubicBezTo>
                    <a:pt x="219" y="897"/>
                    <a:pt x="322" y="935"/>
                    <a:pt x="442" y="935"/>
                  </a:cubicBezTo>
                  <a:cubicBezTo>
                    <a:pt x="726" y="935"/>
                    <a:pt x="1105" y="722"/>
                    <a:pt x="1105" y="722"/>
                  </a:cubicBezTo>
                  <a:lnTo>
                    <a:pt x="1105" y="722"/>
                  </a:lnTo>
                  <a:cubicBezTo>
                    <a:pt x="1105" y="722"/>
                    <a:pt x="461" y="1220"/>
                    <a:pt x="725" y="1483"/>
                  </a:cubicBezTo>
                  <a:cubicBezTo>
                    <a:pt x="770" y="1530"/>
                    <a:pt x="823" y="1549"/>
                    <a:pt x="881" y="1549"/>
                  </a:cubicBezTo>
                  <a:cubicBezTo>
                    <a:pt x="1156" y="1549"/>
                    <a:pt x="1530" y="1125"/>
                    <a:pt x="1530" y="1125"/>
                  </a:cubicBezTo>
                  <a:lnTo>
                    <a:pt x="1530" y="1125"/>
                  </a:lnTo>
                  <a:cubicBezTo>
                    <a:pt x="1530" y="1125"/>
                    <a:pt x="1348" y="2001"/>
                    <a:pt x="1656" y="2001"/>
                  </a:cubicBezTo>
                  <a:cubicBezTo>
                    <a:pt x="1670" y="2001"/>
                    <a:pt x="1683" y="1999"/>
                    <a:pt x="1698" y="1996"/>
                  </a:cubicBezTo>
                  <a:cubicBezTo>
                    <a:pt x="2064" y="1915"/>
                    <a:pt x="2167" y="634"/>
                    <a:pt x="2167" y="634"/>
                  </a:cubicBezTo>
                  <a:cubicBezTo>
                    <a:pt x="2167" y="634"/>
                    <a:pt x="1880" y="1"/>
                    <a:pt x="166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" name="Google Shape;266;p4"/>
            <p:cNvSpPr/>
            <p:nvPr/>
          </p:nvSpPr>
          <p:spPr>
            <a:xfrm rot="53098">
              <a:off x="4961356" y="4921141"/>
              <a:ext cx="40956" cy="40896"/>
            </a:xfrm>
            <a:custGeom>
              <a:rect b="b" l="l" r="r" t="t"/>
              <a:pathLst>
                <a:path extrusionOk="0" fill="none" h="681" w="682">
                  <a:moveTo>
                    <a:pt x="1" y="681"/>
                  </a:moveTo>
                  <a:lnTo>
                    <a:pt x="682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" name="Google Shape;267;p4"/>
            <p:cNvSpPr/>
            <p:nvPr/>
          </p:nvSpPr>
          <p:spPr>
            <a:xfrm rot="53098">
              <a:off x="4989780" y="4931442"/>
              <a:ext cx="11530" cy="41376"/>
            </a:xfrm>
            <a:custGeom>
              <a:rect b="b" l="l" r="r" t="t"/>
              <a:pathLst>
                <a:path extrusionOk="0" fill="none" h="689" w="192">
                  <a:moveTo>
                    <a:pt x="1" y="689"/>
                  </a:moveTo>
                  <a:lnTo>
                    <a:pt x="191" y="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" name="Google Shape;268;p4"/>
            <p:cNvSpPr/>
            <p:nvPr/>
          </p:nvSpPr>
          <p:spPr>
            <a:xfrm rot="53098">
              <a:off x="4953193" y="4922277"/>
              <a:ext cx="33509" cy="14533"/>
            </a:xfrm>
            <a:custGeom>
              <a:rect b="b" l="l" r="r" t="t"/>
              <a:pathLst>
                <a:path extrusionOk="0" fill="none" h="242" w="558">
                  <a:moveTo>
                    <a:pt x="1" y="242"/>
                  </a:moveTo>
                  <a:lnTo>
                    <a:pt x="557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" name="Google Shape;269;p4"/>
            <p:cNvSpPr/>
            <p:nvPr/>
          </p:nvSpPr>
          <p:spPr>
            <a:xfrm rot="53098">
              <a:off x="4966675" y="4697470"/>
              <a:ext cx="276120" cy="259726"/>
            </a:xfrm>
            <a:custGeom>
              <a:rect b="b" l="l" r="r" t="t"/>
              <a:pathLst>
                <a:path extrusionOk="0" h="4325" w="4598">
                  <a:moveTo>
                    <a:pt x="3243" y="0"/>
                  </a:moveTo>
                  <a:cubicBezTo>
                    <a:pt x="2932" y="0"/>
                    <a:pt x="2622" y="117"/>
                    <a:pt x="2387" y="353"/>
                  </a:cubicBezTo>
                  <a:lnTo>
                    <a:pt x="491" y="2226"/>
                  </a:lnTo>
                  <a:cubicBezTo>
                    <a:pt x="8" y="2702"/>
                    <a:pt x="1" y="3478"/>
                    <a:pt x="476" y="3961"/>
                  </a:cubicBezTo>
                  <a:cubicBezTo>
                    <a:pt x="715" y="4204"/>
                    <a:pt x="1029" y="4324"/>
                    <a:pt x="1345" y="4324"/>
                  </a:cubicBezTo>
                  <a:cubicBezTo>
                    <a:pt x="1657" y="4324"/>
                    <a:pt x="1970" y="4205"/>
                    <a:pt x="2211" y="3968"/>
                  </a:cubicBezTo>
                  <a:lnTo>
                    <a:pt x="4107" y="2102"/>
                  </a:lnTo>
                  <a:cubicBezTo>
                    <a:pt x="4590" y="1626"/>
                    <a:pt x="4597" y="850"/>
                    <a:pt x="4121" y="367"/>
                  </a:cubicBezTo>
                  <a:cubicBezTo>
                    <a:pt x="3881" y="123"/>
                    <a:pt x="3562" y="0"/>
                    <a:pt x="32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" name="Google Shape;270;p4"/>
            <p:cNvSpPr/>
            <p:nvPr/>
          </p:nvSpPr>
          <p:spPr>
            <a:xfrm rot="53098">
              <a:off x="5020878" y="4863432"/>
              <a:ext cx="78308" cy="78308"/>
            </a:xfrm>
            <a:custGeom>
              <a:rect b="b" l="l" r="r" t="t"/>
              <a:pathLst>
                <a:path extrusionOk="0" fill="none" h="1304" w="1304">
                  <a:moveTo>
                    <a:pt x="1069" y="1076"/>
                  </a:moveTo>
                  <a:cubicBezTo>
                    <a:pt x="835" y="1303"/>
                    <a:pt x="462" y="1303"/>
                    <a:pt x="235" y="1069"/>
                  </a:cubicBezTo>
                  <a:cubicBezTo>
                    <a:pt x="1" y="835"/>
                    <a:pt x="8" y="462"/>
                    <a:pt x="235" y="235"/>
                  </a:cubicBezTo>
                  <a:cubicBezTo>
                    <a:pt x="469" y="0"/>
                    <a:pt x="843" y="8"/>
                    <a:pt x="1077" y="235"/>
                  </a:cubicBezTo>
                  <a:cubicBezTo>
                    <a:pt x="1304" y="469"/>
                    <a:pt x="1304" y="842"/>
                    <a:pt x="1069" y="1076"/>
                  </a:cubicBezTo>
                  <a:close/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" name="Google Shape;271;p4"/>
            <p:cNvSpPr/>
            <p:nvPr/>
          </p:nvSpPr>
          <p:spPr>
            <a:xfrm rot="53098">
              <a:off x="5029701" y="4750960"/>
              <a:ext cx="70862" cy="70381"/>
            </a:xfrm>
            <a:custGeom>
              <a:rect b="b" l="l" r="r" t="t"/>
              <a:pathLst>
                <a:path extrusionOk="0" fill="none" h="1172" w="1180">
                  <a:moveTo>
                    <a:pt x="1" y="784"/>
                  </a:moveTo>
                  <a:cubicBezTo>
                    <a:pt x="30" y="842"/>
                    <a:pt x="59" y="894"/>
                    <a:pt x="111" y="938"/>
                  </a:cubicBezTo>
                  <a:cubicBezTo>
                    <a:pt x="338" y="1172"/>
                    <a:pt x="711" y="1172"/>
                    <a:pt x="945" y="945"/>
                  </a:cubicBezTo>
                  <a:cubicBezTo>
                    <a:pt x="1179" y="718"/>
                    <a:pt x="1179" y="337"/>
                    <a:pt x="952" y="110"/>
                  </a:cubicBezTo>
                  <a:cubicBezTo>
                    <a:pt x="901" y="59"/>
                    <a:pt x="850" y="23"/>
                    <a:pt x="791" y="1"/>
                  </a:cubicBez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" name="Google Shape;272;p4"/>
            <p:cNvSpPr/>
            <p:nvPr/>
          </p:nvSpPr>
          <p:spPr>
            <a:xfrm rot="53098">
              <a:off x="5158255" y="4698807"/>
              <a:ext cx="60292" cy="38734"/>
            </a:xfrm>
            <a:custGeom>
              <a:rect b="b" l="l" r="r" t="t"/>
              <a:pathLst>
                <a:path extrusionOk="0" fill="none" h="645" w="1004">
                  <a:moveTo>
                    <a:pt x="1" y="0"/>
                  </a:moveTo>
                  <a:cubicBezTo>
                    <a:pt x="1" y="147"/>
                    <a:pt x="59" y="293"/>
                    <a:pt x="169" y="410"/>
                  </a:cubicBezTo>
                  <a:cubicBezTo>
                    <a:pt x="396" y="644"/>
                    <a:pt x="769" y="644"/>
                    <a:pt x="1003" y="418"/>
                  </a:cubicBez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" name="Google Shape;273;p4"/>
            <p:cNvSpPr/>
            <p:nvPr/>
          </p:nvSpPr>
          <p:spPr>
            <a:xfrm rot="53098">
              <a:off x="5148290" y="4786199"/>
              <a:ext cx="73023" cy="73504"/>
            </a:xfrm>
            <a:custGeom>
              <a:rect b="b" l="l" r="r" t="t"/>
              <a:pathLst>
                <a:path extrusionOk="0" fill="none" h="1224" w="1216">
                  <a:moveTo>
                    <a:pt x="1216" y="484"/>
                  </a:moveTo>
                  <a:cubicBezTo>
                    <a:pt x="1186" y="396"/>
                    <a:pt x="1142" y="308"/>
                    <a:pt x="1069" y="235"/>
                  </a:cubicBezTo>
                  <a:cubicBezTo>
                    <a:pt x="842" y="1"/>
                    <a:pt x="469" y="1"/>
                    <a:pt x="235" y="228"/>
                  </a:cubicBezTo>
                  <a:cubicBezTo>
                    <a:pt x="0" y="455"/>
                    <a:pt x="0" y="835"/>
                    <a:pt x="227" y="1062"/>
                  </a:cubicBezTo>
                  <a:cubicBezTo>
                    <a:pt x="308" y="1143"/>
                    <a:pt x="403" y="1194"/>
                    <a:pt x="498" y="1223"/>
                  </a:cubicBez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" name="Google Shape;274;p4"/>
            <p:cNvSpPr/>
            <p:nvPr/>
          </p:nvSpPr>
          <p:spPr>
            <a:xfrm rot="53098">
              <a:off x="4973125" y="4889839"/>
              <a:ext cx="62454" cy="65097"/>
            </a:xfrm>
            <a:custGeom>
              <a:rect b="b" l="l" r="r" t="t"/>
              <a:pathLst>
                <a:path extrusionOk="0" fill="none" h="1084" w="1040">
                  <a:moveTo>
                    <a:pt x="1040" y="1084"/>
                  </a:moveTo>
                  <a:cubicBezTo>
                    <a:pt x="783" y="1047"/>
                    <a:pt x="542" y="930"/>
                    <a:pt x="344" y="732"/>
                  </a:cubicBezTo>
                  <a:lnTo>
                    <a:pt x="344" y="732"/>
                  </a:lnTo>
                  <a:cubicBezTo>
                    <a:pt x="139" y="527"/>
                    <a:pt x="30" y="264"/>
                    <a:pt x="0" y="0"/>
                  </a:cubicBez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" name="Google Shape;275;p4"/>
            <p:cNvSpPr/>
            <p:nvPr/>
          </p:nvSpPr>
          <p:spPr>
            <a:xfrm rot="53098">
              <a:off x="5173040" y="4699473"/>
              <a:ext cx="62454" cy="59392"/>
            </a:xfrm>
            <a:custGeom>
              <a:rect b="b" l="l" r="r" t="t"/>
              <a:pathLst>
                <a:path extrusionOk="0" fill="none" h="989" w="1040">
                  <a:moveTo>
                    <a:pt x="0" y="1"/>
                  </a:moveTo>
                  <a:cubicBezTo>
                    <a:pt x="257" y="37"/>
                    <a:pt x="505" y="154"/>
                    <a:pt x="703" y="359"/>
                  </a:cubicBezTo>
                  <a:lnTo>
                    <a:pt x="703" y="359"/>
                  </a:lnTo>
                  <a:cubicBezTo>
                    <a:pt x="886" y="535"/>
                    <a:pt x="996" y="762"/>
                    <a:pt x="1040" y="989"/>
                  </a:cubicBez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76" name="Google Shape;276;p4"/>
          <p:cNvGrpSpPr/>
          <p:nvPr/>
        </p:nvGrpSpPr>
        <p:grpSpPr>
          <a:xfrm flipH="1" rot="-10064902">
            <a:off x="321213" y="4403018"/>
            <a:ext cx="446655" cy="401314"/>
            <a:chOff x="4880520" y="4627406"/>
            <a:chExt cx="446666" cy="401324"/>
          </a:xfrm>
        </p:grpSpPr>
        <p:sp>
          <p:nvSpPr>
            <p:cNvPr id="277" name="Google Shape;277;p4"/>
            <p:cNvSpPr/>
            <p:nvPr/>
          </p:nvSpPr>
          <p:spPr>
            <a:xfrm rot="53098">
              <a:off x="5196073" y="4628405"/>
              <a:ext cx="130193" cy="120224"/>
            </a:xfrm>
            <a:custGeom>
              <a:rect b="b" l="l" r="r" t="t"/>
              <a:pathLst>
                <a:path extrusionOk="0" h="2002" w="2168">
                  <a:moveTo>
                    <a:pt x="511" y="1"/>
                  </a:moveTo>
                  <a:cubicBezTo>
                    <a:pt x="498" y="1"/>
                    <a:pt x="484" y="2"/>
                    <a:pt x="469" y="6"/>
                  </a:cubicBezTo>
                  <a:cubicBezTo>
                    <a:pt x="103" y="86"/>
                    <a:pt x="1" y="1367"/>
                    <a:pt x="1" y="1367"/>
                  </a:cubicBezTo>
                  <a:cubicBezTo>
                    <a:pt x="1" y="1367"/>
                    <a:pt x="285" y="2002"/>
                    <a:pt x="495" y="2002"/>
                  </a:cubicBezTo>
                  <a:cubicBezTo>
                    <a:pt x="506" y="2002"/>
                    <a:pt x="517" y="2000"/>
                    <a:pt x="528" y="1996"/>
                  </a:cubicBezTo>
                  <a:cubicBezTo>
                    <a:pt x="740" y="1923"/>
                    <a:pt x="2167" y="1587"/>
                    <a:pt x="1999" y="1213"/>
                  </a:cubicBezTo>
                  <a:cubicBezTo>
                    <a:pt x="1949" y="1102"/>
                    <a:pt x="1845" y="1063"/>
                    <a:pt x="1724" y="1063"/>
                  </a:cubicBezTo>
                  <a:cubicBezTo>
                    <a:pt x="1441" y="1063"/>
                    <a:pt x="1062" y="1279"/>
                    <a:pt x="1062" y="1279"/>
                  </a:cubicBezTo>
                  <a:cubicBezTo>
                    <a:pt x="1062" y="1279"/>
                    <a:pt x="1706" y="781"/>
                    <a:pt x="1443" y="518"/>
                  </a:cubicBezTo>
                  <a:cubicBezTo>
                    <a:pt x="1398" y="472"/>
                    <a:pt x="1344" y="453"/>
                    <a:pt x="1286" y="453"/>
                  </a:cubicBezTo>
                  <a:cubicBezTo>
                    <a:pt x="1011" y="453"/>
                    <a:pt x="638" y="877"/>
                    <a:pt x="638" y="877"/>
                  </a:cubicBezTo>
                  <a:cubicBezTo>
                    <a:pt x="638" y="877"/>
                    <a:pt x="819" y="1"/>
                    <a:pt x="5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" name="Google Shape;278;p4"/>
            <p:cNvSpPr/>
            <p:nvPr/>
          </p:nvSpPr>
          <p:spPr>
            <a:xfrm rot="53098">
              <a:off x="5207675" y="4686694"/>
              <a:ext cx="41796" cy="40475"/>
            </a:xfrm>
            <a:custGeom>
              <a:rect b="b" l="l" r="r" t="t"/>
              <a:pathLst>
                <a:path extrusionOk="0" fill="none" h="674" w="696">
                  <a:moveTo>
                    <a:pt x="696" y="0"/>
                  </a:moveTo>
                  <a:lnTo>
                    <a:pt x="0" y="673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" name="Google Shape;279;p4"/>
            <p:cNvSpPr/>
            <p:nvPr/>
          </p:nvSpPr>
          <p:spPr>
            <a:xfrm rot="53098">
              <a:off x="5208684" y="4675491"/>
              <a:ext cx="12371" cy="40896"/>
            </a:xfrm>
            <a:custGeom>
              <a:rect b="b" l="l" r="r" t="t"/>
              <a:pathLst>
                <a:path extrusionOk="0" fill="none" h="681" w="206">
                  <a:moveTo>
                    <a:pt x="206" y="0"/>
                  </a:moveTo>
                  <a:lnTo>
                    <a:pt x="1" y="68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" name="Google Shape;280;p4"/>
            <p:cNvSpPr/>
            <p:nvPr/>
          </p:nvSpPr>
          <p:spPr>
            <a:xfrm rot="53098">
              <a:off x="5223285" y="4711917"/>
              <a:ext cx="33929" cy="14112"/>
            </a:xfrm>
            <a:custGeom>
              <a:rect b="b" l="l" r="r" t="t"/>
              <a:pathLst>
                <a:path extrusionOk="0" fill="none" h="235" w="565">
                  <a:moveTo>
                    <a:pt x="564" y="0"/>
                  </a:moveTo>
                  <a:lnTo>
                    <a:pt x="1" y="234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" name="Google Shape;281;p4"/>
            <p:cNvSpPr/>
            <p:nvPr/>
          </p:nvSpPr>
          <p:spPr>
            <a:xfrm rot="53098">
              <a:off x="4881440" y="4907568"/>
              <a:ext cx="130133" cy="120164"/>
            </a:xfrm>
            <a:custGeom>
              <a:rect b="b" l="l" r="r" t="t"/>
              <a:pathLst>
                <a:path extrusionOk="0" h="2001" w="2167">
                  <a:moveTo>
                    <a:pt x="1669" y="1"/>
                  </a:moveTo>
                  <a:cubicBezTo>
                    <a:pt x="1659" y="1"/>
                    <a:pt x="1649" y="2"/>
                    <a:pt x="1640" y="5"/>
                  </a:cubicBezTo>
                  <a:cubicBezTo>
                    <a:pt x="1427" y="78"/>
                    <a:pt x="0" y="415"/>
                    <a:pt x="169" y="788"/>
                  </a:cubicBezTo>
                  <a:cubicBezTo>
                    <a:pt x="219" y="897"/>
                    <a:pt x="322" y="935"/>
                    <a:pt x="442" y="935"/>
                  </a:cubicBezTo>
                  <a:cubicBezTo>
                    <a:pt x="726" y="935"/>
                    <a:pt x="1105" y="722"/>
                    <a:pt x="1105" y="722"/>
                  </a:cubicBezTo>
                  <a:lnTo>
                    <a:pt x="1105" y="722"/>
                  </a:lnTo>
                  <a:cubicBezTo>
                    <a:pt x="1105" y="722"/>
                    <a:pt x="461" y="1220"/>
                    <a:pt x="725" y="1483"/>
                  </a:cubicBezTo>
                  <a:cubicBezTo>
                    <a:pt x="770" y="1530"/>
                    <a:pt x="823" y="1549"/>
                    <a:pt x="881" y="1549"/>
                  </a:cubicBezTo>
                  <a:cubicBezTo>
                    <a:pt x="1156" y="1549"/>
                    <a:pt x="1530" y="1125"/>
                    <a:pt x="1530" y="1125"/>
                  </a:cubicBezTo>
                  <a:lnTo>
                    <a:pt x="1530" y="1125"/>
                  </a:lnTo>
                  <a:cubicBezTo>
                    <a:pt x="1530" y="1125"/>
                    <a:pt x="1348" y="2001"/>
                    <a:pt x="1656" y="2001"/>
                  </a:cubicBezTo>
                  <a:cubicBezTo>
                    <a:pt x="1670" y="2001"/>
                    <a:pt x="1683" y="1999"/>
                    <a:pt x="1698" y="1996"/>
                  </a:cubicBezTo>
                  <a:cubicBezTo>
                    <a:pt x="2064" y="1915"/>
                    <a:pt x="2167" y="634"/>
                    <a:pt x="2167" y="634"/>
                  </a:cubicBezTo>
                  <a:cubicBezTo>
                    <a:pt x="2167" y="634"/>
                    <a:pt x="1880" y="1"/>
                    <a:pt x="166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" name="Google Shape;282;p4"/>
            <p:cNvSpPr/>
            <p:nvPr/>
          </p:nvSpPr>
          <p:spPr>
            <a:xfrm rot="53098">
              <a:off x="4961356" y="4921141"/>
              <a:ext cx="40956" cy="40896"/>
            </a:xfrm>
            <a:custGeom>
              <a:rect b="b" l="l" r="r" t="t"/>
              <a:pathLst>
                <a:path extrusionOk="0" fill="none" h="681" w="682">
                  <a:moveTo>
                    <a:pt x="1" y="681"/>
                  </a:moveTo>
                  <a:lnTo>
                    <a:pt x="682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" name="Google Shape;283;p4"/>
            <p:cNvSpPr/>
            <p:nvPr/>
          </p:nvSpPr>
          <p:spPr>
            <a:xfrm rot="53098">
              <a:off x="4989780" y="4931442"/>
              <a:ext cx="11530" cy="41376"/>
            </a:xfrm>
            <a:custGeom>
              <a:rect b="b" l="l" r="r" t="t"/>
              <a:pathLst>
                <a:path extrusionOk="0" fill="none" h="689" w="192">
                  <a:moveTo>
                    <a:pt x="1" y="689"/>
                  </a:moveTo>
                  <a:lnTo>
                    <a:pt x="191" y="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" name="Google Shape;284;p4"/>
            <p:cNvSpPr/>
            <p:nvPr/>
          </p:nvSpPr>
          <p:spPr>
            <a:xfrm rot="53098">
              <a:off x="4953193" y="4922277"/>
              <a:ext cx="33509" cy="14533"/>
            </a:xfrm>
            <a:custGeom>
              <a:rect b="b" l="l" r="r" t="t"/>
              <a:pathLst>
                <a:path extrusionOk="0" fill="none" h="242" w="558">
                  <a:moveTo>
                    <a:pt x="1" y="242"/>
                  </a:moveTo>
                  <a:lnTo>
                    <a:pt x="557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" name="Google Shape;285;p4"/>
            <p:cNvSpPr/>
            <p:nvPr/>
          </p:nvSpPr>
          <p:spPr>
            <a:xfrm rot="53098">
              <a:off x="4966675" y="4697470"/>
              <a:ext cx="276120" cy="259726"/>
            </a:xfrm>
            <a:custGeom>
              <a:rect b="b" l="l" r="r" t="t"/>
              <a:pathLst>
                <a:path extrusionOk="0" h="4325" w="4598">
                  <a:moveTo>
                    <a:pt x="3243" y="0"/>
                  </a:moveTo>
                  <a:cubicBezTo>
                    <a:pt x="2932" y="0"/>
                    <a:pt x="2622" y="117"/>
                    <a:pt x="2387" y="353"/>
                  </a:cubicBezTo>
                  <a:lnTo>
                    <a:pt x="491" y="2226"/>
                  </a:lnTo>
                  <a:cubicBezTo>
                    <a:pt x="8" y="2702"/>
                    <a:pt x="1" y="3478"/>
                    <a:pt x="476" y="3961"/>
                  </a:cubicBezTo>
                  <a:cubicBezTo>
                    <a:pt x="715" y="4204"/>
                    <a:pt x="1029" y="4324"/>
                    <a:pt x="1345" y="4324"/>
                  </a:cubicBezTo>
                  <a:cubicBezTo>
                    <a:pt x="1657" y="4324"/>
                    <a:pt x="1970" y="4205"/>
                    <a:pt x="2211" y="3968"/>
                  </a:cubicBezTo>
                  <a:lnTo>
                    <a:pt x="4107" y="2102"/>
                  </a:lnTo>
                  <a:cubicBezTo>
                    <a:pt x="4590" y="1626"/>
                    <a:pt x="4597" y="850"/>
                    <a:pt x="4121" y="367"/>
                  </a:cubicBezTo>
                  <a:cubicBezTo>
                    <a:pt x="3881" y="123"/>
                    <a:pt x="3562" y="0"/>
                    <a:pt x="32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" name="Google Shape;286;p4"/>
            <p:cNvSpPr/>
            <p:nvPr/>
          </p:nvSpPr>
          <p:spPr>
            <a:xfrm rot="53098">
              <a:off x="5020878" y="4863432"/>
              <a:ext cx="78308" cy="78308"/>
            </a:xfrm>
            <a:custGeom>
              <a:rect b="b" l="l" r="r" t="t"/>
              <a:pathLst>
                <a:path extrusionOk="0" fill="none" h="1304" w="1304">
                  <a:moveTo>
                    <a:pt x="1069" y="1076"/>
                  </a:moveTo>
                  <a:cubicBezTo>
                    <a:pt x="835" y="1303"/>
                    <a:pt x="462" y="1303"/>
                    <a:pt x="235" y="1069"/>
                  </a:cubicBezTo>
                  <a:cubicBezTo>
                    <a:pt x="1" y="835"/>
                    <a:pt x="8" y="462"/>
                    <a:pt x="235" y="235"/>
                  </a:cubicBezTo>
                  <a:cubicBezTo>
                    <a:pt x="469" y="0"/>
                    <a:pt x="843" y="8"/>
                    <a:pt x="1077" y="235"/>
                  </a:cubicBezTo>
                  <a:cubicBezTo>
                    <a:pt x="1304" y="469"/>
                    <a:pt x="1304" y="842"/>
                    <a:pt x="1069" y="1076"/>
                  </a:cubicBezTo>
                  <a:close/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" name="Google Shape;287;p4"/>
            <p:cNvSpPr/>
            <p:nvPr/>
          </p:nvSpPr>
          <p:spPr>
            <a:xfrm rot="53098">
              <a:off x="5029701" y="4750960"/>
              <a:ext cx="70862" cy="70381"/>
            </a:xfrm>
            <a:custGeom>
              <a:rect b="b" l="l" r="r" t="t"/>
              <a:pathLst>
                <a:path extrusionOk="0" fill="none" h="1172" w="1180">
                  <a:moveTo>
                    <a:pt x="1" y="784"/>
                  </a:moveTo>
                  <a:cubicBezTo>
                    <a:pt x="30" y="842"/>
                    <a:pt x="59" y="894"/>
                    <a:pt x="111" y="938"/>
                  </a:cubicBezTo>
                  <a:cubicBezTo>
                    <a:pt x="338" y="1172"/>
                    <a:pt x="711" y="1172"/>
                    <a:pt x="945" y="945"/>
                  </a:cubicBezTo>
                  <a:cubicBezTo>
                    <a:pt x="1179" y="718"/>
                    <a:pt x="1179" y="337"/>
                    <a:pt x="952" y="110"/>
                  </a:cubicBezTo>
                  <a:cubicBezTo>
                    <a:pt x="901" y="59"/>
                    <a:pt x="850" y="23"/>
                    <a:pt x="791" y="1"/>
                  </a:cubicBez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" name="Google Shape;288;p4"/>
            <p:cNvSpPr/>
            <p:nvPr/>
          </p:nvSpPr>
          <p:spPr>
            <a:xfrm rot="53098">
              <a:off x="5158255" y="4698807"/>
              <a:ext cx="60292" cy="38734"/>
            </a:xfrm>
            <a:custGeom>
              <a:rect b="b" l="l" r="r" t="t"/>
              <a:pathLst>
                <a:path extrusionOk="0" fill="none" h="645" w="1004">
                  <a:moveTo>
                    <a:pt x="1" y="0"/>
                  </a:moveTo>
                  <a:cubicBezTo>
                    <a:pt x="1" y="147"/>
                    <a:pt x="59" y="293"/>
                    <a:pt x="169" y="410"/>
                  </a:cubicBezTo>
                  <a:cubicBezTo>
                    <a:pt x="396" y="644"/>
                    <a:pt x="769" y="644"/>
                    <a:pt x="1003" y="418"/>
                  </a:cubicBez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" name="Google Shape;289;p4"/>
            <p:cNvSpPr/>
            <p:nvPr/>
          </p:nvSpPr>
          <p:spPr>
            <a:xfrm rot="53098">
              <a:off x="5148290" y="4786199"/>
              <a:ext cx="73023" cy="73504"/>
            </a:xfrm>
            <a:custGeom>
              <a:rect b="b" l="l" r="r" t="t"/>
              <a:pathLst>
                <a:path extrusionOk="0" fill="none" h="1224" w="1216">
                  <a:moveTo>
                    <a:pt x="1216" y="484"/>
                  </a:moveTo>
                  <a:cubicBezTo>
                    <a:pt x="1186" y="396"/>
                    <a:pt x="1142" y="308"/>
                    <a:pt x="1069" y="235"/>
                  </a:cubicBezTo>
                  <a:cubicBezTo>
                    <a:pt x="842" y="1"/>
                    <a:pt x="469" y="1"/>
                    <a:pt x="235" y="228"/>
                  </a:cubicBezTo>
                  <a:cubicBezTo>
                    <a:pt x="0" y="455"/>
                    <a:pt x="0" y="835"/>
                    <a:pt x="227" y="1062"/>
                  </a:cubicBezTo>
                  <a:cubicBezTo>
                    <a:pt x="308" y="1143"/>
                    <a:pt x="403" y="1194"/>
                    <a:pt x="498" y="1223"/>
                  </a:cubicBez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" name="Google Shape;290;p4"/>
            <p:cNvSpPr/>
            <p:nvPr/>
          </p:nvSpPr>
          <p:spPr>
            <a:xfrm rot="53098">
              <a:off x="4973125" y="4889839"/>
              <a:ext cx="62454" cy="65097"/>
            </a:xfrm>
            <a:custGeom>
              <a:rect b="b" l="l" r="r" t="t"/>
              <a:pathLst>
                <a:path extrusionOk="0" fill="none" h="1084" w="1040">
                  <a:moveTo>
                    <a:pt x="1040" y="1084"/>
                  </a:moveTo>
                  <a:cubicBezTo>
                    <a:pt x="783" y="1047"/>
                    <a:pt x="542" y="930"/>
                    <a:pt x="344" y="732"/>
                  </a:cubicBezTo>
                  <a:lnTo>
                    <a:pt x="344" y="732"/>
                  </a:lnTo>
                  <a:cubicBezTo>
                    <a:pt x="139" y="527"/>
                    <a:pt x="30" y="264"/>
                    <a:pt x="0" y="0"/>
                  </a:cubicBez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" name="Google Shape;291;p4"/>
            <p:cNvSpPr/>
            <p:nvPr/>
          </p:nvSpPr>
          <p:spPr>
            <a:xfrm rot="53098">
              <a:off x="5173040" y="4699473"/>
              <a:ext cx="62454" cy="59392"/>
            </a:xfrm>
            <a:custGeom>
              <a:rect b="b" l="l" r="r" t="t"/>
              <a:pathLst>
                <a:path extrusionOk="0" fill="none" h="989" w="1040">
                  <a:moveTo>
                    <a:pt x="0" y="1"/>
                  </a:moveTo>
                  <a:cubicBezTo>
                    <a:pt x="257" y="37"/>
                    <a:pt x="505" y="154"/>
                    <a:pt x="703" y="359"/>
                  </a:cubicBezTo>
                  <a:lnTo>
                    <a:pt x="703" y="359"/>
                  </a:lnTo>
                  <a:cubicBezTo>
                    <a:pt x="886" y="535"/>
                    <a:pt x="996" y="762"/>
                    <a:pt x="1040" y="989"/>
                  </a:cubicBez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">
  <p:cSld name="CUSTOM_8">
    <p:spTree>
      <p:nvGrpSpPr>
        <p:cNvPr id="2583" name="Shape 2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4" name="Google Shape;2584;p31"/>
          <p:cNvSpPr txBox="1"/>
          <p:nvPr>
            <p:ph hasCustomPrompt="1" type="title"/>
          </p:nvPr>
        </p:nvSpPr>
        <p:spPr>
          <a:xfrm>
            <a:off x="1136508" y="735350"/>
            <a:ext cx="4385400" cy="7179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5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585" name="Google Shape;2585;p31"/>
          <p:cNvSpPr txBox="1"/>
          <p:nvPr>
            <p:ph idx="1" type="subTitle"/>
          </p:nvPr>
        </p:nvSpPr>
        <p:spPr>
          <a:xfrm>
            <a:off x="1136508" y="1453235"/>
            <a:ext cx="4385400" cy="2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16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2586" name="Google Shape;2586;p31"/>
          <p:cNvSpPr txBox="1"/>
          <p:nvPr>
            <p:ph hasCustomPrompt="1" idx="2" type="title"/>
          </p:nvPr>
        </p:nvSpPr>
        <p:spPr>
          <a:xfrm>
            <a:off x="1136508" y="2063398"/>
            <a:ext cx="4385400" cy="7179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5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587" name="Google Shape;2587;p31"/>
          <p:cNvSpPr txBox="1"/>
          <p:nvPr>
            <p:ph idx="3" type="subTitle"/>
          </p:nvPr>
        </p:nvSpPr>
        <p:spPr>
          <a:xfrm>
            <a:off x="1136508" y="2781294"/>
            <a:ext cx="4385400" cy="2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16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2588" name="Google Shape;2588;p31"/>
          <p:cNvSpPr txBox="1"/>
          <p:nvPr>
            <p:ph hasCustomPrompt="1" idx="4" type="title"/>
          </p:nvPr>
        </p:nvSpPr>
        <p:spPr>
          <a:xfrm>
            <a:off x="1136508" y="3391446"/>
            <a:ext cx="4385400" cy="7179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5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589" name="Google Shape;2589;p31"/>
          <p:cNvSpPr txBox="1"/>
          <p:nvPr>
            <p:ph idx="5" type="subTitle"/>
          </p:nvPr>
        </p:nvSpPr>
        <p:spPr>
          <a:xfrm>
            <a:off x="1136508" y="4109354"/>
            <a:ext cx="4385400" cy="2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16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2590" name="Google Shape;2590;p31"/>
          <p:cNvSpPr/>
          <p:nvPr/>
        </p:nvSpPr>
        <p:spPr>
          <a:xfrm flipH="1" rot="-8829839">
            <a:off x="6434841" y="-825941"/>
            <a:ext cx="3527507" cy="2132529"/>
          </a:xfrm>
          <a:custGeom>
            <a:rect b="b" l="l" r="r" t="t"/>
            <a:pathLst>
              <a:path extrusionOk="0" h="14665" w="24258">
                <a:moveTo>
                  <a:pt x="16237" y="1"/>
                </a:moveTo>
                <a:cubicBezTo>
                  <a:pt x="15751" y="1"/>
                  <a:pt x="15273" y="81"/>
                  <a:pt x="14823" y="275"/>
                </a:cubicBezTo>
                <a:cubicBezTo>
                  <a:pt x="14632" y="363"/>
                  <a:pt x="14457" y="458"/>
                  <a:pt x="14288" y="575"/>
                </a:cubicBezTo>
                <a:cubicBezTo>
                  <a:pt x="13256" y="1249"/>
                  <a:pt x="12473" y="2369"/>
                  <a:pt x="11287" y="2683"/>
                </a:cubicBezTo>
                <a:cubicBezTo>
                  <a:pt x="11035" y="2752"/>
                  <a:pt x="10780" y="2780"/>
                  <a:pt x="10524" y="2780"/>
                </a:cubicBezTo>
                <a:cubicBezTo>
                  <a:pt x="9652" y="2780"/>
                  <a:pt x="8764" y="2453"/>
                  <a:pt x="7899" y="2266"/>
                </a:cubicBezTo>
                <a:cubicBezTo>
                  <a:pt x="7384" y="2155"/>
                  <a:pt x="6854" y="2098"/>
                  <a:pt x="6324" y="2098"/>
                </a:cubicBezTo>
                <a:cubicBezTo>
                  <a:pt x="4661" y="2098"/>
                  <a:pt x="3002" y="2657"/>
                  <a:pt x="1853" y="3840"/>
                </a:cubicBezTo>
                <a:cubicBezTo>
                  <a:pt x="338" y="5399"/>
                  <a:pt x="1" y="8107"/>
                  <a:pt x="1399" y="9776"/>
                </a:cubicBezTo>
                <a:cubicBezTo>
                  <a:pt x="2314" y="10867"/>
                  <a:pt x="3741" y="11364"/>
                  <a:pt x="5095" y="11811"/>
                </a:cubicBezTo>
                <a:cubicBezTo>
                  <a:pt x="7503" y="12609"/>
                  <a:pt x="9977" y="13048"/>
                  <a:pt x="12422" y="13721"/>
                </a:cubicBezTo>
                <a:cubicBezTo>
                  <a:pt x="13410" y="13992"/>
                  <a:pt x="14376" y="14102"/>
                  <a:pt x="15386" y="14248"/>
                </a:cubicBezTo>
                <a:cubicBezTo>
                  <a:pt x="16124" y="14356"/>
                  <a:pt x="16848" y="14665"/>
                  <a:pt x="17613" y="14665"/>
                </a:cubicBezTo>
                <a:cubicBezTo>
                  <a:pt x="17675" y="14665"/>
                  <a:pt x="17738" y="14663"/>
                  <a:pt x="17802" y="14658"/>
                </a:cubicBezTo>
                <a:cubicBezTo>
                  <a:pt x="19588" y="14534"/>
                  <a:pt x="21103" y="12975"/>
                  <a:pt x="22128" y="11599"/>
                </a:cubicBezTo>
                <a:cubicBezTo>
                  <a:pt x="23928" y="9176"/>
                  <a:pt x="24258" y="5611"/>
                  <a:pt x="22355" y="3167"/>
                </a:cubicBezTo>
                <a:cubicBezTo>
                  <a:pt x="21352" y="1878"/>
                  <a:pt x="19917" y="985"/>
                  <a:pt x="18387" y="429"/>
                </a:cubicBezTo>
                <a:cubicBezTo>
                  <a:pt x="17700" y="179"/>
                  <a:pt x="16960" y="1"/>
                  <a:pt x="1623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91" name="Google Shape;2591;p31"/>
          <p:cNvSpPr/>
          <p:nvPr/>
        </p:nvSpPr>
        <p:spPr>
          <a:xfrm flipH="1" rot="4222458">
            <a:off x="-1408957" y="3641218"/>
            <a:ext cx="2740315" cy="1925553"/>
          </a:xfrm>
          <a:custGeom>
            <a:rect b="b" l="l" r="r" t="t"/>
            <a:pathLst>
              <a:path extrusionOk="0" h="17673" w="25151">
                <a:moveTo>
                  <a:pt x="6749" y="0"/>
                </a:moveTo>
                <a:cubicBezTo>
                  <a:pt x="5080" y="0"/>
                  <a:pt x="3460" y="393"/>
                  <a:pt x="2226" y="1478"/>
                </a:cubicBezTo>
                <a:cubicBezTo>
                  <a:pt x="330" y="3154"/>
                  <a:pt x="0" y="6323"/>
                  <a:pt x="1516" y="8351"/>
                </a:cubicBezTo>
                <a:cubicBezTo>
                  <a:pt x="2650" y="9881"/>
                  <a:pt x="4509" y="10635"/>
                  <a:pt x="6119" y="11652"/>
                </a:cubicBezTo>
                <a:cubicBezTo>
                  <a:pt x="9150" y="13555"/>
                  <a:pt x="11587" y="16593"/>
                  <a:pt x="15064" y="17456"/>
                </a:cubicBezTo>
                <a:cubicBezTo>
                  <a:pt x="15651" y="17603"/>
                  <a:pt x="16253" y="17673"/>
                  <a:pt x="16854" y="17673"/>
                </a:cubicBezTo>
                <a:cubicBezTo>
                  <a:pt x="19022" y="17673"/>
                  <a:pt x="21193" y="16762"/>
                  <a:pt x="22705" y="15209"/>
                </a:cubicBezTo>
                <a:cubicBezTo>
                  <a:pt x="25150" y="12706"/>
                  <a:pt x="22625" y="11118"/>
                  <a:pt x="21205" y="8724"/>
                </a:cubicBezTo>
                <a:cubicBezTo>
                  <a:pt x="20627" y="7758"/>
                  <a:pt x="20268" y="6660"/>
                  <a:pt x="19624" y="5731"/>
                </a:cubicBezTo>
                <a:cubicBezTo>
                  <a:pt x="18848" y="4603"/>
                  <a:pt x="17699" y="3769"/>
                  <a:pt x="16520" y="3074"/>
                </a:cubicBezTo>
                <a:cubicBezTo>
                  <a:pt x="14442" y="1837"/>
                  <a:pt x="12180" y="929"/>
                  <a:pt x="9823" y="380"/>
                </a:cubicBezTo>
                <a:cubicBezTo>
                  <a:pt x="8833" y="151"/>
                  <a:pt x="7781" y="0"/>
                  <a:pt x="674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92" name="Google Shape;2592;p31"/>
          <p:cNvSpPr/>
          <p:nvPr/>
        </p:nvSpPr>
        <p:spPr>
          <a:xfrm rot="2700000">
            <a:off x="7136649" y="-158751"/>
            <a:ext cx="1435492" cy="728707"/>
          </a:xfrm>
          <a:custGeom>
            <a:rect b="b" l="l" r="r" t="t"/>
            <a:pathLst>
              <a:path extrusionOk="0" h="3894" w="7671">
                <a:moveTo>
                  <a:pt x="3658" y="1201"/>
                </a:moveTo>
                <a:cubicBezTo>
                  <a:pt x="4930" y="1201"/>
                  <a:pt x="6119" y="1577"/>
                  <a:pt x="5394" y="2265"/>
                </a:cubicBezTo>
                <a:cubicBezTo>
                  <a:pt x="5108" y="2536"/>
                  <a:pt x="4552" y="2631"/>
                  <a:pt x="4172" y="2726"/>
                </a:cubicBezTo>
                <a:cubicBezTo>
                  <a:pt x="3869" y="2800"/>
                  <a:pt x="3293" y="2914"/>
                  <a:pt x="2740" y="2914"/>
                </a:cubicBezTo>
                <a:cubicBezTo>
                  <a:pt x="2141" y="2914"/>
                  <a:pt x="1569" y="2780"/>
                  <a:pt x="1397" y="2316"/>
                </a:cubicBezTo>
                <a:cubicBezTo>
                  <a:pt x="1120" y="1553"/>
                  <a:pt x="2428" y="1201"/>
                  <a:pt x="3658" y="1201"/>
                </a:cubicBezTo>
                <a:close/>
                <a:moveTo>
                  <a:pt x="3836" y="1"/>
                </a:moveTo>
                <a:cubicBezTo>
                  <a:pt x="2398" y="1"/>
                  <a:pt x="0" y="402"/>
                  <a:pt x="321" y="2221"/>
                </a:cubicBezTo>
                <a:cubicBezTo>
                  <a:pt x="553" y="3517"/>
                  <a:pt x="1854" y="3894"/>
                  <a:pt x="3043" y="3894"/>
                </a:cubicBezTo>
                <a:cubicBezTo>
                  <a:pt x="3359" y="3894"/>
                  <a:pt x="3667" y="3867"/>
                  <a:pt x="3945" y="3824"/>
                </a:cubicBezTo>
                <a:cubicBezTo>
                  <a:pt x="5160" y="3641"/>
                  <a:pt x="7670" y="2726"/>
                  <a:pt x="6602" y="1035"/>
                </a:cubicBezTo>
                <a:cubicBezTo>
                  <a:pt x="6162" y="347"/>
                  <a:pt x="5379" y="113"/>
                  <a:pt x="4530" y="113"/>
                </a:cubicBezTo>
                <a:cubicBezTo>
                  <a:pt x="4442" y="55"/>
                  <a:pt x="4340" y="18"/>
                  <a:pt x="4215" y="11"/>
                </a:cubicBezTo>
                <a:cubicBezTo>
                  <a:pt x="4100" y="4"/>
                  <a:pt x="3972" y="1"/>
                  <a:pt x="383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593" name="Google Shape;2593;p31"/>
          <p:cNvGrpSpPr/>
          <p:nvPr/>
        </p:nvGrpSpPr>
        <p:grpSpPr>
          <a:xfrm rot="10800000">
            <a:off x="430944" y="3871980"/>
            <a:ext cx="440480" cy="404148"/>
            <a:chOff x="4959504" y="431212"/>
            <a:chExt cx="209543" cy="192259"/>
          </a:xfrm>
        </p:grpSpPr>
        <p:sp>
          <p:nvSpPr>
            <p:cNvPr id="2594" name="Google Shape;2594;p31"/>
            <p:cNvSpPr/>
            <p:nvPr/>
          </p:nvSpPr>
          <p:spPr>
            <a:xfrm>
              <a:off x="5107112" y="431212"/>
              <a:ext cx="61934" cy="57192"/>
            </a:xfrm>
            <a:custGeom>
              <a:rect b="b" l="l" r="r" t="t"/>
              <a:pathLst>
                <a:path extrusionOk="0" h="2002" w="2168">
                  <a:moveTo>
                    <a:pt x="511" y="1"/>
                  </a:moveTo>
                  <a:cubicBezTo>
                    <a:pt x="498" y="1"/>
                    <a:pt x="484" y="2"/>
                    <a:pt x="469" y="6"/>
                  </a:cubicBezTo>
                  <a:cubicBezTo>
                    <a:pt x="103" y="86"/>
                    <a:pt x="1" y="1367"/>
                    <a:pt x="1" y="1367"/>
                  </a:cubicBezTo>
                  <a:cubicBezTo>
                    <a:pt x="1" y="1367"/>
                    <a:pt x="285" y="2002"/>
                    <a:pt x="495" y="2002"/>
                  </a:cubicBezTo>
                  <a:cubicBezTo>
                    <a:pt x="506" y="2002"/>
                    <a:pt x="517" y="2000"/>
                    <a:pt x="528" y="1996"/>
                  </a:cubicBezTo>
                  <a:cubicBezTo>
                    <a:pt x="740" y="1923"/>
                    <a:pt x="2167" y="1587"/>
                    <a:pt x="1999" y="1213"/>
                  </a:cubicBezTo>
                  <a:cubicBezTo>
                    <a:pt x="1949" y="1102"/>
                    <a:pt x="1845" y="1063"/>
                    <a:pt x="1724" y="1063"/>
                  </a:cubicBezTo>
                  <a:cubicBezTo>
                    <a:pt x="1441" y="1063"/>
                    <a:pt x="1062" y="1279"/>
                    <a:pt x="1062" y="1279"/>
                  </a:cubicBezTo>
                  <a:cubicBezTo>
                    <a:pt x="1062" y="1279"/>
                    <a:pt x="1706" y="781"/>
                    <a:pt x="1443" y="518"/>
                  </a:cubicBezTo>
                  <a:cubicBezTo>
                    <a:pt x="1398" y="472"/>
                    <a:pt x="1344" y="453"/>
                    <a:pt x="1286" y="453"/>
                  </a:cubicBezTo>
                  <a:cubicBezTo>
                    <a:pt x="1011" y="453"/>
                    <a:pt x="638" y="877"/>
                    <a:pt x="638" y="877"/>
                  </a:cubicBezTo>
                  <a:cubicBezTo>
                    <a:pt x="638" y="877"/>
                    <a:pt x="819" y="1"/>
                    <a:pt x="5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5" name="Google Shape;2595;p31"/>
            <p:cNvSpPr/>
            <p:nvPr/>
          </p:nvSpPr>
          <p:spPr>
            <a:xfrm>
              <a:off x="5112768" y="459180"/>
              <a:ext cx="19883" cy="19254"/>
            </a:xfrm>
            <a:custGeom>
              <a:rect b="b" l="l" r="r" t="t"/>
              <a:pathLst>
                <a:path extrusionOk="0" fill="none" h="674" w="696">
                  <a:moveTo>
                    <a:pt x="696" y="0"/>
                  </a:moveTo>
                  <a:lnTo>
                    <a:pt x="0" y="673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6" name="Google Shape;2596;p31"/>
            <p:cNvSpPr/>
            <p:nvPr/>
          </p:nvSpPr>
          <p:spPr>
            <a:xfrm>
              <a:off x="5113168" y="453952"/>
              <a:ext cx="5885" cy="19454"/>
            </a:xfrm>
            <a:custGeom>
              <a:rect b="b" l="l" r="r" t="t"/>
              <a:pathLst>
                <a:path extrusionOk="0" fill="none" h="681" w="206">
                  <a:moveTo>
                    <a:pt x="206" y="0"/>
                  </a:moveTo>
                  <a:lnTo>
                    <a:pt x="1" y="68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7" name="Google Shape;2597;p31"/>
            <p:cNvSpPr/>
            <p:nvPr/>
          </p:nvSpPr>
          <p:spPr>
            <a:xfrm>
              <a:off x="5120282" y="471092"/>
              <a:ext cx="16141" cy="6713"/>
            </a:xfrm>
            <a:custGeom>
              <a:rect b="b" l="l" r="r" t="t"/>
              <a:pathLst>
                <a:path extrusionOk="0" fill="none" h="235" w="565">
                  <a:moveTo>
                    <a:pt x="564" y="0"/>
                  </a:moveTo>
                  <a:lnTo>
                    <a:pt x="1" y="234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8" name="Google Shape;2598;p31"/>
            <p:cNvSpPr/>
            <p:nvPr/>
          </p:nvSpPr>
          <p:spPr>
            <a:xfrm>
              <a:off x="4959504" y="566308"/>
              <a:ext cx="61906" cy="57164"/>
            </a:xfrm>
            <a:custGeom>
              <a:rect b="b" l="l" r="r" t="t"/>
              <a:pathLst>
                <a:path extrusionOk="0" h="2001" w="2167">
                  <a:moveTo>
                    <a:pt x="1669" y="1"/>
                  </a:moveTo>
                  <a:cubicBezTo>
                    <a:pt x="1659" y="1"/>
                    <a:pt x="1649" y="2"/>
                    <a:pt x="1640" y="5"/>
                  </a:cubicBezTo>
                  <a:cubicBezTo>
                    <a:pt x="1427" y="78"/>
                    <a:pt x="0" y="415"/>
                    <a:pt x="169" y="788"/>
                  </a:cubicBezTo>
                  <a:cubicBezTo>
                    <a:pt x="219" y="897"/>
                    <a:pt x="322" y="935"/>
                    <a:pt x="442" y="935"/>
                  </a:cubicBezTo>
                  <a:cubicBezTo>
                    <a:pt x="726" y="935"/>
                    <a:pt x="1105" y="722"/>
                    <a:pt x="1105" y="722"/>
                  </a:cubicBezTo>
                  <a:lnTo>
                    <a:pt x="1105" y="722"/>
                  </a:lnTo>
                  <a:cubicBezTo>
                    <a:pt x="1105" y="722"/>
                    <a:pt x="461" y="1220"/>
                    <a:pt x="725" y="1483"/>
                  </a:cubicBezTo>
                  <a:cubicBezTo>
                    <a:pt x="770" y="1530"/>
                    <a:pt x="823" y="1549"/>
                    <a:pt x="881" y="1549"/>
                  </a:cubicBezTo>
                  <a:cubicBezTo>
                    <a:pt x="1156" y="1549"/>
                    <a:pt x="1530" y="1125"/>
                    <a:pt x="1530" y="1125"/>
                  </a:cubicBezTo>
                  <a:lnTo>
                    <a:pt x="1530" y="1125"/>
                  </a:lnTo>
                  <a:cubicBezTo>
                    <a:pt x="1530" y="1125"/>
                    <a:pt x="1348" y="2001"/>
                    <a:pt x="1656" y="2001"/>
                  </a:cubicBezTo>
                  <a:cubicBezTo>
                    <a:pt x="1670" y="2001"/>
                    <a:pt x="1683" y="1999"/>
                    <a:pt x="1698" y="1996"/>
                  </a:cubicBezTo>
                  <a:cubicBezTo>
                    <a:pt x="2064" y="1915"/>
                    <a:pt x="2167" y="634"/>
                    <a:pt x="2167" y="634"/>
                  </a:cubicBezTo>
                  <a:cubicBezTo>
                    <a:pt x="2167" y="634"/>
                    <a:pt x="1880" y="1"/>
                    <a:pt x="16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9" name="Google Shape;2599;p31"/>
            <p:cNvSpPr/>
            <p:nvPr/>
          </p:nvSpPr>
          <p:spPr>
            <a:xfrm>
              <a:off x="4997327" y="572507"/>
              <a:ext cx="19483" cy="19454"/>
            </a:xfrm>
            <a:custGeom>
              <a:rect b="b" l="l" r="r" t="t"/>
              <a:pathLst>
                <a:path extrusionOk="0" fill="none" h="681" w="682">
                  <a:moveTo>
                    <a:pt x="1" y="681"/>
                  </a:moveTo>
                  <a:lnTo>
                    <a:pt x="682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0" name="Google Shape;2600;p31"/>
            <p:cNvSpPr/>
            <p:nvPr/>
          </p:nvSpPr>
          <p:spPr>
            <a:xfrm>
              <a:off x="5010925" y="577306"/>
              <a:ext cx="5485" cy="19683"/>
            </a:xfrm>
            <a:custGeom>
              <a:rect b="b" l="l" r="r" t="t"/>
              <a:pathLst>
                <a:path extrusionOk="0" fill="none" h="689" w="192">
                  <a:moveTo>
                    <a:pt x="1" y="689"/>
                  </a:moveTo>
                  <a:lnTo>
                    <a:pt x="191" y="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1" name="Google Shape;2601;p31"/>
            <p:cNvSpPr/>
            <p:nvPr/>
          </p:nvSpPr>
          <p:spPr>
            <a:xfrm>
              <a:off x="4993356" y="573136"/>
              <a:ext cx="15941" cy="6913"/>
            </a:xfrm>
            <a:custGeom>
              <a:rect b="b" l="l" r="r" t="t"/>
              <a:pathLst>
                <a:path extrusionOk="0" fill="none" h="242" w="558">
                  <a:moveTo>
                    <a:pt x="1" y="242"/>
                  </a:moveTo>
                  <a:lnTo>
                    <a:pt x="557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2" name="Google Shape;2602;p31"/>
            <p:cNvSpPr/>
            <p:nvPr/>
          </p:nvSpPr>
          <p:spPr>
            <a:xfrm>
              <a:off x="4999013" y="465208"/>
              <a:ext cx="131353" cy="123554"/>
            </a:xfrm>
            <a:custGeom>
              <a:rect b="b" l="l" r="r" t="t"/>
              <a:pathLst>
                <a:path extrusionOk="0" h="4325" w="4598">
                  <a:moveTo>
                    <a:pt x="3243" y="0"/>
                  </a:moveTo>
                  <a:cubicBezTo>
                    <a:pt x="2932" y="0"/>
                    <a:pt x="2622" y="117"/>
                    <a:pt x="2387" y="353"/>
                  </a:cubicBezTo>
                  <a:lnTo>
                    <a:pt x="491" y="2226"/>
                  </a:lnTo>
                  <a:cubicBezTo>
                    <a:pt x="8" y="2702"/>
                    <a:pt x="1" y="3478"/>
                    <a:pt x="476" y="3961"/>
                  </a:cubicBezTo>
                  <a:cubicBezTo>
                    <a:pt x="715" y="4204"/>
                    <a:pt x="1029" y="4324"/>
                    <a:pt x="1345" y="4324"/>
                  </a:cubicBezTo>
                  <a:cubicBezTo>
                    <a:pt x="1657" y="4324"/>
                    <a:pt x="1970" y="4205"/>
                    <a:pt x="2211" y="3968"/>
                  </a:cubicBezTo>
                  <a:lnTo>
                    <a:pt x="4107" y="2102"/>
                  </a:lnTo>
                  <a:cubicBezTo>
                    <a:pt x="4590" y="1626"/>
                    <a:pt x="4597" y="850"/>
                    <a:pt x="4121" y="367"/>
                  </a:cubicBezTo>
                  <a:cubicBezTo>
                    <a:pt x="3881" y="123"/>
                    <a:pt x="3562" y="0"/>
                    <a:pt x="32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3" name="Google Shape;2603;p31"/>
            <p:cNvSpPr/>
            <p:nvPr/>
          </p:nvSpPr>
          <p:spPr>
            <a:xfrm>
              <a:off x="5025352" y="544482"/>
              <a:ext cx="37252" cy="37252"/>
            </a:xfrm>
            <a:custGeom>
              <a:rect b="b" l="l" r="r" t="t"/>
              <a:pathLst>
                <a:path extrusionOk="0" fill="none" h="1304" w="1304">
                  <a:moveTo>
                    <a:pt x="1069" y="1076"/>
                  </a:moveTo>
                  <a:cubicBezTo>
                    <a:pt x="835" y="1303"/>
                    <a:pt x="462" y="1303"/>
                    <a:pt x="235" y="1069"/>
                  </a:cubicBezTo>
                  <a:cubicBezTo>
                    <a:pt x="1" y="835"/>
                    <a:pt x="8" y="462"/>
                    <a:pt x="235" y="235"/>
                  </a:cubicBezTo>
                  <a:cubicBezTo>
                    <a:pt x="469" y="0"/>
                    <a:pt x="843" y="8"/>
                    <a:pt x="1077" y="235"/>
                  </a:cubicBezTo>
                  <a:cubicBezTo>
                    <a:pt x="1304" y="469"/>
                    <a:pt x="1304" y="842"/>
                    <a:pt x="1069" y="1076"/>
                  </a:cubicBezTo>
                  <a:close/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4" name="Google Shape;2604;p31"/>
            <p:cNvSpPr/>
            <p:nvPr/>
          </p:nvSpPr>
          <p:spPr>
            <a:xfrm>
              <a:off x="5028694" y="490947"/>
              <a:ext cx="33710" cy="33481"/>
            </a:xfrm>
            <a:custGeom>
              <a:rect b="b" l="l" r="r" t="t"/>
              <a:pathLst>
                <a:path extrusionOk="0" fill="none" h="1172" w="1180">
                  <a:moveTo>
                    <a:pt x="1" y="784"/>
                  </a:moveTo>
                  <a:cubicBezTo>
                    <a:pt x="30" y="842"/>
                    <a:pt x="59" y="894"/>
                    <a:pt x="111" y="938"/>
                  </a:cubicBezTo>
                  <a:cubicBezTo>
                    <a:pt x="338" y="1172"/>
                    <a:pt x="711" y="1172"/>
                    <a:pt x="945" y="945"/>
                  </a:cubicBezTo>
                  <a:cubicBezTo>
                    <a:pt x="1179" y="718"/>
                    <a:pt x="1179" y="337"/>
                    <a:pt x="952" y="110"/>
                  </a:cubicBezTo>
                  <a:cubicBezTo>
                    <a:pt x="901" y="59"/>
                    <a:pt x="850" y="23"/>
                    <a:pt x="791" y="1"/>
                  </a:cubicBez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5" name="Google Shape;2605;p31"/>
            <p:cNvSpPr/>
            <p:nvPr/>
          </p:nvSpPr>
          <p:spPr>
            <a:xfrm>
              <a:off x="5089343" y="465236"/>
              <a:ext cx="28682" cy="18426"/>
            </a:xfrm>
            <a:custGeom>
              <a:rect b="b" l="l" r="r" t="t"/>
              <a:pathLst>
                <a:path extrusionOk="0" fill="none" h="645" w="1004">
                  <a:moveTo>
                    <a:pt x="1" y="0"/>
                  </a:moveTo>
                  <a:cubicBezTo>
                    <a:pt x="1" y="147"/>
                    <a:pt x="59" y="293"/>
                    <a:pt x="169" y="410"/>
                  </a:cubicBezTo>
                  <a:cubicBezTo>
                    <a:pt x="396" y="644"/>
                    <a:pt x="769" y="644"/>
                    <a:pt x="1003" y="418"/>
                  </a:cubicBez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6" name="Google Shape;2606;p31"/>
            <p:cNvSpPr/>
            <p:nvPr/>
          </p:nvSpPr>
          <p:spPr>
            <a:xfrm>
              <a:off x="5085372" y="506830"/>
              <a:ext cx="34738" cy="34967"/>
            </a:xfrm>
            <a:custGeom>
              <a:rect b="b" l="l" r="r" t="t"/>
              <a:pathLst>
                <a:path extrusionOk="0" fill="none" h="1224" w="1216">
                  <a:moveTo>
                    <a:pt x="1216" y="484"/>
                  </a:moveTo>
                  <a:cubicBezTo>
                    <a:pt x="1186" y="396"/>
                    <a:pt x="1142" y="308"/>
                    <a:pt x="1069" y="235"/>
                  </a:cubicBezTo>
                  <a:cubicBezTo>
                    <a:pt x="842" y="1"/>
                    <a:pt x="469" y="1"/>
                    <a:pt x="235" y="228"/>
                  </a:cubicBezTo>
                  <a:cubicBezTo>
                    <a:pt x="0" y="455"/>
                    <a:pt x="0" y="835"/>
                    <a:pt x="227" y="1062"/>
                  </a:cubicBezTo>
                  <a:cubicBezTo>
                    <a:pt x="308" y="1143"/>
                    <a:pt x="403" y="1194"/>
                    <a:pt x="498" y="1223"/>
                  </a:cubicBez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7" name="Google Shape;2607;p31"/>
            <p:cNvSpPr/>
            <p:nvPr/>
          </p:nvSpPr>
          <p:spPr>
            <a:xfrm>
              <a:off x="5002783" y="557452"/>
              <a:ext cx="29710" cy="30967"/>
            </a:xfrm>
            <a:custGeom>
              <a:rect b="b" l="l" r="r" t="t"/>
              <a:pathLst>
                <a:path extrusionOk="0" fill="none" h="1084" w="1040">
                  <a:moveTo>
                    <a:pt x="1040" y="1084"/>
                  </a:moveTo>
                  <a:cubicBezTo>
                    <a:pt x="783" y="1047"/>
                    <a:pt x="542" y="930"/>
                    <a:pt x="344" y="732"/>
                  </a:cubicBezTo>
                  <a:lnTo>
                    <a:pt x="344" y="732"/>
                  </a:lnTo>
                  <a:cubicBezTo>
                    <a:pt x="139" y="527"/>
                    <a:pt x="30" y="264"/>
                    <a:pt x="0" y="0"/>
                  </a:cubicBez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8" name="Google Shape;2608;p31"/>
            <p:cNvSpPr/>
            <p:nvPr/>
          </p:nvSpPr>
          <p:spPr>
            <a:xfrm>
              <a:off x="5096456" y="465436"/>
              <a:ext cx="29710" cy="28253"/>
            </a:xfrm>
            <a:custGeom>
              <a:rect b="b" l="l" r="r" t="t"/>
              <a:pathLst>
                <a:path extrusionOk="0" fill="none" h="989" w="1040">
                  <a:moveTo>
                    <a:pt x="0" y="1"/>
                  </a:moveTo>
                  <a:cubicBezTo>
                    <a:pt x="257" y="37"/>
                    <a:pt x="505" y="154"/>
                    <a:pt x="703" y="359"/>
                  </a:cubicBezTo>
                  <a:lnTo>
                    <a:pt x="703" y="359"/>
                  </a:lnTo>
                  <a:cubicBezTo>
                    <a:pt x="886" y="535"/>
                    <a:pt x="996" y="762"/>
                    <a:pt x="1040" y="989"/>
                  </a:cubicBez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609" name="Google Shape;2609;p31"/>
          <p:cNvGrpSpPr/>
          <p:nvPr/>
        </p:nvGrpSpPr>
        <p:grpSpPr>
          <a:xfrm>
            <a:off x="214062" y="3080104"/>
            <a:ext cx="332489" cy="217319"/>
            <a:chOff x="8264512" y="1808204"/>
            <a:chExt cx="332489" cy="217319"/>
          </a:xfrm>
        </p:grpSpPr>
        <p:sp>
          <p:nvSpPr>
            <p:cNvPr id="2610" name="Google Shape;2610;p31"/>
            <p:cNvSpPr/>
            <p:nvPr/>
          </p:nvSpPr>
          <p:spPr>
            <a:xfrm>
              <a:off x="8504802" y="1808204"/>
              <a:ext cx="92199" cy="90447"/>
            </a:xfrm>
            <a:custGeom>
              <a:rect b="b" l="l" r="r" t="t"/>
              <a:pathLst>
                <a:path extrusionOk="0" h="1552" w="1582">
                  <a:moveTo>
                    <a:pt x="693" y="1"/>
                  </a:moveTo>
                  <a:cubicBezTo>
                    <a:pt x="395" y="1"/>
                    <a:pt x="1" y="917"/>
                    <a:pt x="1" y="917"/>
                  </a:cubicBezTo>
                  <a:cubicBezTo>
                    <a:pt x="1" y="917"/>
                    <a:pt x="59" y="1532"/>
                    <a:pt x="235" y="1532"/>
                  </a:cubicBezTo>
                  <a:cubicBezTo>
                    <a:pt x="311" y="1532"/>
                    <a:pt x="559" y="1552"/>
                    <a:pt x="820" y="1552"/>
                  </a:cubicBezTo>
                  <a:cubicBezTo>
                    <a:pt x="1187" y="1552"/>
                    <a:pt x="1581" y="1512"/>
                    <a:pt x="1560" y="1319"/>
                  </a:cubicBezTo>
                  <a:cubicBezTo>
                    <a:pt x="1543" y="1136"/>
                    <a:pt x="1319" y="1096"/>
                    <a:pt x="1123" y="1096"/>
                  </a:cubicBezTo>
                  <a:cubicBezTo>
                    <a:pt x="967" y="1096"/>
                    <a:pt x="828" y="1122"/>
                    <a:pt x="828" y="1122"/>
                  </a:cubicBezTo>
                  <a:cubicBezTo>
                    <a:pt x="828" y="1122"/>
                    <a:pt x="1450" y="909"/>
                    <a:pt x="1318" y="646"/>
                  </a:cubicBezTo>
                  <a:cubicBezTo>
                    <a:pt x="1282" y="567"/>
                    <a:pt x="1207" y="539"/>
                    <a:pt x="1119" y="539"/>
                  </a:cubicBezTo>
                  <a:cubicBezTo>
                    <a:pt x="906" y="539"/>
                    <a:pt x="615" y="704"/>
                    <a:pt x="615" y="704"/>
                  </a:cubicBezTo>
                  <a:cubicBezTo>
                    <a:pt x="615" y="704"/>
                    <a:pt x="1011" y="31"/>
                    <a:pt x="711" y="2"/>
                  </a:cubicBezTo>
                  <a:cubicBezTo>
                    <a:pt x="705" y="1"/>
                    <a:pt x="699" y="1"/>
                    <a:pt x="6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1" name="Google Shape;2611;p31"/>
            <p:cNvSpPr/>
            <p:nvPr/>
          </p:nvSpPr>
          <p:spPr>
            <a:xfrm>
              <a:off x="8501422" y="1859023"/>
              <a:ext cx="52510" cy="24360"/>
            </a:xfrm>
            <a:custGeom>
              <a:rect b="b" l="l" r="r" t="t"/>
              <a:pathLst>
                <a:path extrusionOk="0" fill="none" h="418" w="901">
                  <a:moveTo>
                    <a:pt x="900" y="1"/>
                  </a:moveTo>
                  <a:lnTo>
                    <a:pt x="0" y="418"/>
                  </a:ln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2" name="Google Shape;2612;p31"/>
            <p:cNvSpPr/>
            <p:nvPr/>
          </p:nvSpPr>
          <p:spPr>
            <a:xfrm>
              <a:off x="8505676" y="1839442"/>
              <a:ext cx="25235" cy="34559"/>
            </a:xfrm>
            <a:custGeom>
              <a:rect b="b" l="l" r="r" t="t"/>
              <a:pathLst>
                <a:path extrusionOk="0" fill="none" h="593" w="433">
                  <a:moveTo>
                    <a:pt x="432" y="0"/>
                  </a:moveTo>
                  <a:lnTo>
                    <a:pt x="0" y="593"/>
                  </a:ln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3" name="Google Shape;2613;p31"/>
            <p:cNvSpPr/>
            <p:nvPr/>
          </p:nvSpPr>
          <p:spPr>
            <a:xfrm>
              <a:off x="8516749" y="1885482"/>
              <a:ext cx="36308" cy="2215"/>
            </a:xfrm>
            <a:custGeom>
              <a:rect b="b" l="l" r="r" t="t"/>
              <a:pathLst>
                <a:path extrusionOk="0" fill="none" h="38" w="623">
                  <a:moveTo>
                    <a:pt x="623" y="1"/>
                  </a:moveTo>
                  <a:lnTo>
                    <a:pt x="1" y="37"/>
                  </a:ln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4" name="Google Shape;2614;p31"/>
            <p:cNvSpPr/>
            <p:nvPr/>
          </p:nvSpPr>
          <p:spPr>
            <a:xfrm>
              <a:off x="8264512" y="1934669"/>
              <a:ext cx="92316" cy="90855"/>
            </a:xfrm>
            <a:custGeom>
              <a:rect b="b" l="l" r="r" t="t"/>
              <a:pathLst>
                <a:path extrusionOk="0" h="1559" w="1584">
                  <a:moveTo>
                    <a:pt x="762" y="0"/>
                  </a:moveTo>
                  <a:cubicBezTo>
                    <a:pt x="396" y="0"/>
                    <a:pt x="0" y="40"/>
                    <a:pt x="17" y="233"/>
                  </a:cubicBezTo>
                  <a:cubicBezTo>
                    <a:pt x="38" y="416"/>
                    <a:pt x="264" y="456"/>
                    <a:pt x="460" y="456"/>
                  </a:cubicBezTo>
                  <a:cubicBezTo>
                    <a:pt x="618" y="456"/>
                    <a:pt x="757" y="430"/>
                    <a:pt x="757" y="430"/>
                  </a:cubicBezTo>
                  <a:lnTo>
                    <a:pt x="757" y="430"/>
                  </a:lnTo>
                  <a:cubicBezTo>
                    <a:pt x="757" y="430"/>
                    <a:pt x="135" y="642"/>
                    <a:pt x="259" y="913"/>
                  </a:cubicBezTo>
                  <a:cubicBezTo>
                    <a:pt x="297" y="989"/>
                    <a:pt x="371" y="1015"/>
                    <a:pt x="457" y="1015"/>
                  </a:cubicBezTo>
                  <a:cubicBezTo>
                    <a:pt x="674" y="1015"/>
                    <a:pt x="969" y="847"/>
                    <a:pt x="969" y="847"/>
                  </a:cubicBezTo>
                  <a:lnTo>
                    <a:pt x="969" y="847"/>
                  </a:lnTo>
                  <a:cubicBezTo>
                    <a:pt x="969" y="847"/>
                    <a:pt x="574" y="1521"/>
                    <a:pt x="874" y="1557"/>
                  </a:cubicBezTo>
                  <a:cubicBezTo>
                    <a:pt x="878" y="1558"/>
                    <a:pt x="883" y="1558"/>
                    <a:pt x="887" y="1558"/>
                  </a:cubicBezTo>
                  <a:cubicBezTo>
                    <a:pt x="1186" y="1558"/>
                    <a:pt x="1584" y="635"/>
                    <a:pt x="1584" y="635"/>
                  </a:cubicBezTo>
                  <a:cubicBezTo>
                    <a:pt x="1584" y="635"/>
                    <a:pt x="1525" y="20"/>
                    <a:pt x="1342" y="20"/>
                  </a:cubicBezTo>
                  <a:cubicBezTo>
                    <a:pt x="1269" y="20"/>
                    <a:pt x="1023" y="0"/>
                    <a:pt x="7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5" name="Google Shape;2615;p31"/>
            <p:cNvSpPr/>
            <p:nvPr/>
          </p:nvSpPr>
          <p:spPr>
            <a:xfrm>
              <a:off x="8310729" y="1948190"/>
              <a:ext cx="52510" cy="23952"/>
            </a:xfrm>
            <a:custGeom>
              <a:rect b="b" l="l" r="r" t="t"/>
              <a:pathLst>
                <a:path extrusionOk="0" fill="none" h="411" w="901">
                  <a:moveTo>
                    <a:pt x="0" y="410"/>
                  </a:moveTo>
                  <a:lnTo>
                    <a:pt x="901" y="1"/>
                  </a:ln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6" name="Google Shape;2616;p31"/>
            <p:cNvSpPr/>
            <p:nvPr/>
          </p:nvSpPr>
          <p:spPr>
            <a:xfrm>
              <a:off x="8333749" y="1957572"/>
              <a:ext cx="25235" cy="34617"/>
            </a:xfrm>
            <a:custGeom>
              <a:rect b="b" l="l" r="r" t="t"/>
              <a:pathLst>
                <a:path extrusionOk="0" fill="none" h="594" w="433">
                  <a:moveTo>
                    <a:pt x="0" y="593"/>
                  </a:moveTo>
                  <a:lnTo>
                    <a:pt x="432" y="1"/>
                  </a:ln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7" name="Google Shape;2617;p31"/>
            <p:cNvSpPr/>
            <p:nvPr/>
          </p:nvSpPr>
          <p:spPr>
            <a:xfrm>
              <a:off x="8311544" y="1943935"/>
              <a:ext cx="36367" cy="2156"/>
            </a:xfrm>
            <a:custGeom>
              <a:rect b="b" l="l" r="r" t="t"/>
              <a:pathLst>
                <a:path extrusionOk="0" fill="none" h="37" w="624">
                  <a:moveTo>
                    <a:pt x="1" y="37"/>
                  </a:moveTo>
                  <a:lnTo>
                    <a:pt x="623" y="0"/>
                  </a:ln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8" name="Google Shape;2618;p31"/>
            <p:cNvSpPr/>
            <p:nvPr/>
          </p:nvSpPr>
          <p:spPr>
            <a:xfrm>
              <a:off x="8320112" y="1819627"/>
              <a:ext cx="224436" cy="196628"/>
            </a:xfrm>
            <a:custGeom>
              <a:rect b="b" l="l" r="r" t="t"/>
              <a:pathLst>
                <a:path extrusionOk="0" h="3374" w="3851">
                  <a:moveTo>
                    <a:pt x="1929" y="0"/>
                  </a:moveTo>
                  <a:cubicBezTo>
                    <a:pt x="1681" y="0"/>
                    <a:pt x="1430" y="55"/>
                    <a:pt x="1193" y="172"/>
                  </a:cubicBezTo>
                  <a:cubicBezTo>
                    <a:pt x="352" y="574"/>
                    <a:pt x="0" y="1584"/>
                    <a:pt x="410" y="2426"/>
                  </a:cubicBezTo>
                  <a:cubicBezTo>
                    <a:pt x="704" y="3024"/>
                    <a:pt x="1305" y="3373"/>
                    <a:pt x="1929" y="3373"/>
                  </a:cubicBezTo>
                  <a:cubicBezTo>
                    <a:pt x="2177" y="3373"/>
                    <a:pt x="2428" y="3318"/>
                    <a:pt x="2665" y="3202"/>
                  </a:cubicBezTo>
                  <a:cubicBezTo>
                    <a:pt x="3499" y="2799"/>
                    <a:pt x="3850" y="1789"/>
                    <a:pt x="3448" y="948"/>
                  </a:cubicBezTo>
                  <a:cubicBezTo>
                    <a:pt x="3154" y="350"/>
                    <a:pt x="2553" y="0"/>
                    <a:pt x="192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9" name="Google Shape;2619;p31"/>
            <p:cNvSpPr/>
            <p:nvPr/>
          </p:nvSpPr>
          <p:spPr>
            <a:xfrm>
              <a:off x="8333341" y="1911940"/>
              <a:ext cx="34152" cy="79840"/>
            </a:xfrm>
            <a:custGeom>
              <a:rect b="b" l="l" r="r" t="t"/>
              <a:pathLst>
                <a:path extrusionOk="0" fill="none" h="1370" w="586">
                  <a:moveTo>
                    <a:pt x="586" y="1369"/>
                  </a:moveTo>
                  <a:cubicBezTo>
                    <a:pt x="417" y="1223"/>
                    <a:pt x="286" y="1047"/>
                    <a:pt x="183" y="842"/>
                  </a:cubicBezTo>
                  <a:cubicBezTo>
                    <a:pt x="51" y="571"/>
                    <a:pt x="0" y="279"/>
                    <a:pt x="15" y="0"/>
                  </a:cubicBez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0" name="Google Shape;2620;p31"/>
            <p:cNvSpPr/>
            <p:nvPr/>
          </p:nvSpPr>
          <p:spPr>
            <a:xfrm>
              <a:off x="8494545" y="1841948"/>
              <a:ext cx="36775" cy="78558"/>
            </a:xfrm>
            <a:custGeom>
              <a:rect b="b" l="l" r="r" t="t"/>
              <a:pathLst>
                <a:path extrusionOk="0" fill="none" h="1348" w="631">
                  <a:moveTo>
                    <a:pt x="1" y="1"/>
                  </a:moveTo>
                  <a:cubicBezTo>
                    <a:pt x="184" y="147"/>
                    <a:pt x="338" y="338"/>
                    <a:pt x="455" y="565"/>
                  </a:cubicBezTo>
                  <a:cubicBezTo>
                    <a:pt x="572" y="821"/>
                    <a:pt x="630" y="1084"/>
                    <a:pt x="623" y="1348"/>
                  </a:cubicBez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621" name="Google Shape;2621;p31"/>
          <p:cNvGrpSpPr/>
          <p:nvPr/>
        </p:nvGrpSpPr>
        <p:grpSpPr>
          <a:xfrm rot="-6130175">
            <a:off x="8525700" y="1943323"/>
            <a:ext cx="504380" cy="383078"/>
            <a:chOff x="8053419" y="1138177"/>
            <a:chExt cx="504395" cy="383089"/>
          </a:xfrm>
        </p:grpSpPr>
        <p:sp>
          <p:nvSpPr>
            <p:cNvPr id="2622" name="Google Shape;2622;p31"/>
            <p:cNvSpPr/>
            <p:nvPr/>
          </p:nvSpPr>
          <p:spPr>
            <a:xfrm rot="4500031">
              <a:off x="8417802" y="1382714"/>
              <a:ext cx="130196" cy="120227"/>
            </a:xfrm>
            <a:custGeom>
              <a:rect b="b" l="l" r="r" t="t"/>
              <a:pathLst>
                <a:path extrusionOk="0" h="2002" w="2168">
                  <a:moveTo>
                    <a:pt x="511" y="1"/>
                  </a:moveTo>
                  <a:cubicBezTo>
                    <a:pt x="498" y="1"/>
                    <a:pt x="484" y="2"/>
                    <a:pt x="469" y="6"/>
                  </a:cubicBezTo>
                  <a:cubicBezTo>
                    <a:pt x="103" y="86"/>
                    <a:pt x="1" y="1367"/>
                    <a:pt x="1" y="1367"/>
                  </a:cubicBezTo>
                  <a:cubicBezTo>
                    <a:pt x="1" y="1367"/>
                    <a:pt x="285" y="2002"/>
                    <a:pt x="495" y="2002"/>
                  </a:cubicBezTo>
                  <a:cubicBezTo>
                    <a:pt x="506" y="2002"/>
                    <a:pt x="517" y="2000"/>
                    <a:pt x="528" y="1996"/>
                  </a:cubicBezTo>
                  <a:cubicBezTo>
                    <a:pt x="740" y="1923"/>
                    <a:pt x="2167" y="1587"/>
                    <a:pt x="1999" y="1213"/>
                  </a:cubicBezTo>
                  <a:cubicBezTo>
                    <a:pt x="1949" y="1102"/>
                    <a:pt x="1845" y="1063"/>
                    <a:pt x="1724" y="1063"/>
                  </a:cubicBezTo>
                  <a:cubicBezTo>
                    <a:pt x="1441" y="1063"/>
                    <a:pt x="1062" y="1279"/>
                    <a:pt x="1062" y="1279"/>
                  </a:cubicBezTo>
                  <a:cubicBezTo>
                    <a:pt x="1062" y="1279"/>
                    <a:pt x="1706" y="781"/>
                    <a:pt x="1443" y="518"/>
                  </a:cubicBezTo>
                  <a:cubicBezTo>
                    <a:pt x="1398" y="472"/>
                    <a:pt x="1344" y="453"/>
                    <a:pt x="1286" y="453"/>
                  </a:cubicBezTo>
                  <a:cubicBezTo>
                    <a:pt x="1011" y="453"/>
                    <a:pt x="638" y="877"/>
                    <a:pt x="638" y="877"/>
                  </a:cubicBezTo>
                  <a:cubicBezTo>
                    <a:pt x="638" y="877"/>
                    <a:pt x="819" y="1"/>
                    <a:pt x="51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3" name="Google Shape;2623;p31"/>
            <p:cNvSpPr/>
            <p:nvPr/>
          </p:nvSpPr>
          <p:spPr>
            <a:xfrm rot="4500031">
              <a:off x="8435369" y="1396278"/>
              <a:ext cx="41797" cy="40476"/>
            </a:xfrm>
            <a:custGeom>
              <a:rect b="b" l="l" r="r" t="t"/>
              <a:pathLst>
                <a:path extrusionOk="0" fill="none" h="674" w="696">
                  <a:moveTo>
                    <a:pt x="696" y="0"/>
                  </a:moveTo>
                  <a:lnTo>
                    <a:pt x="0" y="673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4" name="Google Shape;2624;p31"/>
            <p:cNvSpPr/>
            <p:nvPr/>
          </p:nvSpPr>
          <p:spPr>
            <a:xfrm rot="4500031">
              <a:off x="8456903" y="1379878"/>
              <a:ext cx="12371" cy="40897"/>
            </a:xfrm>
            <a:custGeom>
              <a:rect b="b" l="l" r="r" t="t"/>
              <a:pathLst>
                <a:path extrusionOk="0" fill="none" h="681" w="206">
                  <a:moveTo>
                    <a:pt x="206" y="0"/>
                  </a:moveTo>
                  <a:lnTo>
                    <a:pt x="1" y="68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5" name="Google Shape;2625;p31"/>
            <p:cNvSpPr/>
            <p:nvPr/>
          </p:nvSpPr>
          <p:spPr>
            <a:xfrm rot="4500031">
              <a:off x="8430916" y="1423986"/>
              <a:ext cx="33930" cy="14113"/>
            </a:xfrm>
            <a:custGeom>
              <a:rect b="b" l="l" r="r" t="t"/>
              <a:pathLst>
                <a:path extrusionOk="0" fill="none" h="235" w="565">
                  <a:moveTo>
                    <a:pt x="564" y="0"/>
                  </a:moveTo>
                  <a:lnTo>
                    <a:pt x="1" y="234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6" name="Google Shape;2626;p31"/>
            <p:cNvSpPr/>
            <p:nvPr/>
          </p:nvSpPr>
          <p:spPr>
            <a:xfrm rot="4500031">
              <a:off x="8063228" y="1156494"/>
              <a:ext cx="130136" cy="120167"/>
            </a:xfrm>
            <a:custGeom>
              <a:rect b="b" l="l" r="r" t="t"/>
              <a:pathLst>
                <a:path extrusionOk="0" h="2001" w="2167">
                  <a:moveTo>
                    <a:pt x="1669" y="1"/>
                  </a:moveTo>
                  <a:cubicBezTo>
                    <a:pt x="1659" y="1"/>
                    <a:pt x="1649" y="2"/>
                    <a:pt x="1640" y="5"/>
                  </a:cubicBezTo>
                  <a:cubicBezTo>
                    <a:pt x="1427" y="78"/>
                    <a:pt x="0" y="415"/>
                    <a:pt x="169" y="788"/>
                  </a:cubicBezTo>
                  <a:cubicBezTo>
                    <a:pt x="219" y="897"/>
                    <a:pt x="322" y="935"/>
                    <a:pt x="442" y="935"/>
                  </a:cubicBezTo>
                  <a:cubicBezTo>
                    <a:pt x="726" y="935"/>
                    <a:pt x="1105" y="722"/>
                    <a:pt x="1105" y="722"/>
                  </a:cubicBezTo>
                  <a:lnTo>
                    <a:pt x="1105" y="722"/>
                  </a:lnTo>
                  <a:cubicBezTo>
                    <a:pt x="1105" y="722"/>
                    <a:pt x="461" y="1220"/>
                    <a:pt x="725" y="1483"/>
                  </a:cubicBezTo>
                  <a:cubicBezTo>
                    <a:pt x="770" y="1530"/>
                    <a:pt x="823" y="1549"/>
                    <a:pt x="881" y="1549"/>
                  </a:cubicBezTo>
                  <a:cubicBezTo>
                    <a:pt x="1156" y="1549"/>
                    <a:pt x="1530" y="1125"/>
                    <a:pt x="1530" y="1125"/>
                  </a:cubicBezTo>
                  <a:lnTo>
                    <a:pt x="1530" y="1125"/>
                  </a:lnTo>
                  <a:cubicBezTo>
                    <a:pt x="1530" y="1125"/>
                    <a:pt x="1348" y="2001"/>
                    <a:pt x="1656" y="2001"/>
                  </a:cubicBezTo>
                  <a:cubicBezTo>
                    <a:pt x="1670" y="2001"/>
                    <a:pt x="1683" y="1999"/>
                    <a:pt x="1698" y="1996"/>
                  </a:cubicBezTo>
                  <a:cubicBezTo>
                    <a:pt x="2064" y="1915"/>
                    <a:pt x="2167" y="634"/>
                    <a:pt x="2167" y="634"/>
                  </a:cubicBezTo>
                  <a:cubicBezTo>
                    <a:pt x="2167" y="634"/>
                    <a:pt x="1880" y="1"/>
                    <a:pt x="16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7" name="Google Shape;2627;p31"/>
            <p:cNvSpPr/>
            <p:nvPr/>
          </p:nvSpPr>
          <p:spPr>
            <a:xfrm rot="4500031">
              <a:off x="8142554" y="1222974"/>
              <a:ext cx="40957" cy="40897"/>
            </a:xfrm>
            <a:custGeom>
              <a:rect b="b" l="l" r="r" t="t"/>
              <a:pathLst>
                <a:path extrusionOk="0" fill="none" h="681" w="682">
                  <a:moveTo>
                    <a:pt x="1" y="681"/>
                  </a:moveTo>
                  <a:lnTo>
                    <a:pt x="682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8" name="Google Shape;2628;p31"/>
            <p:cNvSpPr/>
            <p:nvPr/>
          </p:nvSpPr>
          <p:spPr>
            <a:xfrm rot="4500031">
              <a:off x="8150881" y="1238807"/>
              <a:ext cx="11530" cy="41377"/>
            </a:xfrm>
            <a:custGeom>
              <a:rect b="b" l="l" r="r" t="t"/>
              <a:pathLst>
                <a:path extrusionOk="0" fill="none" h="689" w="192">
                  <a:moveTo>
                    <a:pt x="1" y="689"/>
                  </a:moveTo>
                  <a:lnTo>
                    <a:pt x="191" y="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9" name="Google Shape;2629;p31"/>
            <p:cNvSpPr/>
            <p:nvPr/>
          </p:nvSpPr>
          <p:spPr>
            <a:xfrm rot="4500031">
              <a:off x="8154610" y="1221427"/>
              <a:ext cx="33510" cy="14533"/>
            </a:xfrm>
            <a:custGeom>
              <a:rect b="b" l="l" r="r" t="t"/>
              <a:pathLst>
                <a:path extrusionOk="0" fill="none" h="242" w="558">
                  <a:moveTo>
                    <a:pt x="1" y="242"/>
                  </a:moveTo>
                  <a:lnTo>
                    <a:pt x="557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0" name="Google Shape;2630;p31"/>
            <p:cNvSpPr/>
            <p:nvPr/>
          </p:nvSpPr>
          <p:spPr>
            <a:xfrm rot="4500031">
              <a:off x="8168501" y="1200495"/>
              <a:ext cx="276127" cy="259732"/>
            </a:xfrm>
            <a:custGeom>
              <a:rect b="b" l="l" r="r" t="t"/>
              <a:pathLst>
                <a:path extrusionOk="0" h="4325" w="4598">
                  <a:moveTo>
                    <a:pt x="3243" y="0"/>
                  </a:moveTo>
                  <a:cubicBezTo>
                    <a:pt x="2932" y="0"/>
                    <a:pt x="2622" y="117"/>
                    <a:pt x="2387" y="353"/>
                  </a:cubicBezTo>
                  <a:lnTo>
                    <a:pt x="491" y="2226"/>
                  </a:lnTo>
                  <a:cubicBezTo>
                    <a:pt x="8" y="2702"/>
                    <a:pt x="1" y="3478"/>
                    <a:pt x="476" y="3961"/>
                  </a:cubicBezTo>
                  <a:cubicBezTo>
                    <a:pt x="715" y="4204"/>
                    <a:pt x="1029" y="4324"/>
                    <a:pt x="1345" y="4324"/>
                  </a:cubicBezTo>
                  <a:cubicBezTo>
                    <a:pt x="1657" y="4324"/>
                    <a:pt x="1970" y="4205"/>
                    <a:pt x="2211" y="3968"/>
                  </a:cubicBezTo>
                  <a:lnTo>
                    <a:pt x="4107" y="2102"/>
                  </a:lnTo>
                  <a:cubicBezTo>
                    <a:pt x="4590" y="1626"/>
                    <a:pt x="4597" y="850"/>
                    <a:pt x="4121" y="367"/>
                  </a:cubicBezTo>
                  <a:cubicBezTo>
                    <a:pt x="3881" y="123"/>
                    <a:pt x="3562" y="0"/>
                    <a:pt x="324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1" name="Google Shape;2631;p31"/>
            <p:cNvSpPr/>
            <p:nvPr/>
          </p:nvSpPr>
          <p:spPr>
            <a:xfrm rot="4500031">
              <a:off x="8182795" y="1268806"/>
              <a:ext cx="78310" cy="78310"/>
            </a:xfrm>
            <a:custGeom>
              <a:rect b="b" l="l" r="r" t="t"/>
              <a:pathLst>
                <a:path extrusionOk="0" fill="none" h="1304" w="1304">
                  <a:moveTo>
                    <a:pt x="1069" y="1076"/>
                  </a:moveTo>
                  <a:cubicBezTo>
                    <a:pt x="835" y="1303"/>
                    <a:pt x="462" y="1303"/>
                    <a:pt x="235" y="1069"/>
                  </a:cubicBezTo>
                  <a:cubicBezTo>
                    <a:pt x="1" y="835"/>
                    <a:pt x="8" y="462"/>
                    <a:pt x="235" y="235"/>
                  </a:cubicBezTo>
                  <a:cubicBezTo>
                    <a:pt x="469" y="0"/>
                    <a:pt x="843" y="8"/>
                    <a:pt x="1077" y="235"/>
                  </a:cubicBezTo>
                  <a:cubicBezTo>
                    <a:pt x="1304" y="469"/>
                    <a:pt x="1304" y="842"/>
                    <a:pt x="1069" y="1076"/>
                  </a:cubicBezTo>
                  <a:close/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2" name="Google Shape;2632;p31"/>
            <p:cNvSpPr/>
            <p:nvPr/>
          </p:nvSpPr>
          <p:spPr>
            <a:xfrm rot="4500031">
              <a:off x="8299905" y="1245805"/>
              <a:ext cx="70863" cy="70383"/>
            </a:xfrm>
            <a:custGeom>
              <a:rect b="b" l="l" r="r" t="t"/>
              <a:pathLst>
                <a:path extrusionOk="0" fill="none" h="1172" w="1180">
                  <a:moveTo>
                    <a:pt x="1" y="784"/>
                  </a:moveTo>
                  <a:cubicBezTo>
                    <a:pt x="30" y="842"/>
                    <a:pt x="59" y="894"/>
                    <a:pt x="111" y="938"/>
                  </a:cubicBezTo>
                  <a:cubicBezTo>
                    <a:pt x="338" y="1172"/>
                    <a:pt x="711" y="1172"/>
                    <a:pt x="945" y="945"/>
                  </a:cubicBezTo>
                  <a:cubicBezTo>
                    <a:pt x="1179" y="718"/>
                    <a:pt x="1179" y="337"/>
                    <a:pt x="952" y="110"/>
                  </a:cubicBezTo>
                  <a:cubicBezTo>
                    <a:pt x="901" y="59"/>
                    <a:pt x="850" y="23"/>
                    <a:pt x="791" y="1"/>
                  </a:cubicBez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3" name="Google Shape;2633;p31"/>
            <p:cNvSpPr/>
            <p:nvPr/>
          </p:nvSpPr>
          <p:spPr>
            <a:xfrm rot="4500031">
              <a:off x="8404312" y="1361587"/>
              <a:ext cx="60294" cy="38735"/>
            </a:xfrm>
            <a:custGeom>
              <a:rect b="b" l="l" r="r" t="t"/>
              <a:pathLst>
                <a:path extrusionOk="0" fill="none" h="645" w="1004">
                  <a:moveTo>
                    <a:pt x="1" y="0"/>
                  </a:moveTo>
                  <a:cubicBezTo>
                    <a:pt x="1" y="147"/>
                    <a:pt x="59" y="293"/>
                    <a:pt x="169" y="410"/>
                  </a:cubicBezTo>
                  <a:cubicBezTo>
                    <a:pt x="396" y="644"/>
                    <a:pt x="769" y="644"/>
                    <a:pt x="1003" y="418"/>
                  </a:cubicBez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4" name="Google Shape;2634;p31"/>
            <p:cNvSpPr/>
            <p:nvPr/>
          </p:nvSpPr>
          <p:spPr>
            <a:xfrm rot="4500031">
              <a:off x="8296183" y="1369418"/>
              <a:ext cx="73025" cy="73506"/>
            </a:xfrm>
            <a:custGeom>
              <a:rect b="b" l="l" r="r" t="t"/>
              <a:pathLst>
                <a:path extrusionOk="0" fill="none" h="1224" w="1216">
                  <a:moveTo>
                    <a:pt x="1216" y="484"/>
                  </a:moveTo>
                  <a:cubicBezTo>
                    <a:pt x="1186" y="396"/>
                    <a:pt x="1142" y="308"/>
                    <a:pt x="1069" y="235"/>
                  </a:cubicBezTo>
                  <a:cubicBezTo>
                    <a:pt x="842" y="1"/>
                    <a:pt x="469" y="1"/>
                    <a:pt x="235" y="228"/>
                  </a:cubicBezTo>
                  <a:cubicBezTo>
                    <a:pt x="0" y="455"/>
                    <a:pt x="0" y="835"/>
                    <a:pt x="227" y="1062"/>
                  </a:cubicBezTo>
                  <a:cubicBezTo>
                    <a:pt x="308" y="1143"/>
                    <a:pt x="403" y="1194"/>
                    <a:pt x="498" y="1223"/>
                  </a:cubicBez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5" name="Google Shape;2635;p31"/>
            <p:cNvSpPr/>
            <p:nvPr/>
          </p:nvSpPr>
          <p:spPr>
            <a:xfrm rot="4500031">
              <a:off x="8156437" y="1227277"/>
              <a:ext cx="62456" cy="65098"/>
            </a:xfrm>
            <a:custGeom>
              <a:rect b="b" l="l" r="r" t="t"/>
              <a:pathLst>
                <a:path extrusionOk="0" fill="none" h="1084" w="1040">
                  <a:moveTo>
                    <a:pt x="1040" y="1084"/>
                  </a:moveTo>
                  <a:cubicBezTo>
                    <a:pt x="783" y="1047"/>
                    <a:pt x="542" y="930"/>
                    <a:pt x="344" y="732"/>
                  </a:cubicBezTo>
                  <a:lnTo>
                    <a:pt x="344" y="732"/>
                  </a:lnTo>
                  <a:cubicBezTo>
                    <a:pt x="139" y="527"/>
                    <a:pt x="30" y="264"/>
                    <a:pt x="0" y="0"/>
                  </a:cubicBez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6" name="Google Shape;2636;p31"/>
            <p:cNvSpPr/>
            <p:nvPr/>
          </p:nvSpPr>
          <p:spPr>
            <a:xfrm rot="4500031">
              <a:off x="8396998" y="1369528"/>
              <a:ext cx="62456" cy="59393"/>
            </a:xfrm>
            <a:custGeom>
              <a:rect b="b" l="l" r="r" t="t"/>
              <a:pathLst>
                <a:path extrusionOk="0" fill="none" h="989" w="1040">
                  <a:moveTo>
                    <a:pt x="0" y="1"/>
                  </a:moveTo>
                  <a:cubicBezTo>
                    <a:pt x="257" y="37"/>
                    <a:pt x="505" y="154"/>
                    <a:pt x="703" y="359"/>
                  </a:cubicBezTo>
                  <a:lnTo>
                    <a:pt x="703" y="359"/>
                  </a:lnTo>
                  <a:cubicBezTo>
                    <a:pt x="886" y="535"/>
                    <a:pt x="996" y="762"/>
                    <a:pt x="1040" y="989"/>
                  </a:cubicBez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637" name="Google Shape;2637;p31"/>
          <p:cNvGrpSpPr/>
          <p:nvPr/>
        </p:nvGrpSpPr>
        <p:grpSpPr>
          <a:xfrm>
            <a:off x="6831937" y="304454"/>
            <a:ext cx="332489" cy="217319"/>
            <a:chOff x="8264512" y="1808204"/>
            <a:chExt cx="332489" cy="217319"/>
          </a:xfrm>
        </p:grpSpPr>
        <p:sp>
          <p:nvSpPr>
            <p:cNvPr id="2638" name="Google Shape;2638;p31"/>
            <p:cNvSpPr/>
            <p:nvPr/>
          </p:nvSpPr>
          <p:spPr>
            <a:xfrm>
              <a:off x="8504802" y="1808204"/>
              <a:ext cx="92199" cy="90447"/>
            </a:xfrm>
            <a:custGeom>
              <a:rect b="b" l="l" r="r" t="t"/>
              <a:pathLst>
                <a:path extrusionOk="0" h="1552" w="1582">
                  <a:moveTo>
                    <a:pt x="693" y="1"/>
                  </a:moveTo>
                  <a:cubicBezTo>
                    <a:pt x="395" y="1"/>
                    <a:pt x="1" y="917"/>
                    <a:pt x="1" y="917"/>
                  </a:cubicBezTo>
                  <a:cubicBezTo>
                    <a:pt x="1" y="917"/>
                    <a:pt x="59" y="1532"/>
                    <a:pt x="235" y="1532"/>
                  </a:cubicBezTo>
                  <a:cubicBezTo>
                    <a:pt x="311" y="1532"/>
                    <a:pt x="559" y="1552"/>
                    <a:pt x="820" y="1552"/>
                  </a:cubicBezTo>
                  <a:cubicBezTo>
                    <a:pt x="1187" y="1552"/>
                    <a:pt x="1581" y="1512"/>
                    <a:pt x="1560" y="1319"/>
                  </a:cubicBezTo>
                  <a:cubicBezTo>
                    <a:pt x="1543" y="1136"/>
                    <a:pt x="1319" y="1096"/>
                    <a:pt x="1123" y="1096"/>
                  </a:cubicBezTo>
                  <a:cubicBezTo>
                    <a:pt x="967" y="1096"/>
                    <a:pt x="828" y="1122"/>
                    <a:pt x="828" y="1122"/>
                  </a:cubicBezTo>
                  <a:cubicBezTo>
                    <a:pt x="828" y="1122"/>
                    <a:pt x="1450" y="909"/>
                    <a:pt x="1318" y="646"/>
                  </a:cubicBezTo>
                  <a:cubicBezTo>
                    <a:pt x="1282" y="567"/>
                    <a:pt x="1207" y="539"/>
                    <a:pt x="1119" y="539"/>
                  </a:cubicBezTo>
                  <a:cubicBezTo>
                    <a:pt x="906" y="539"/>
                    <a:pt x="615" y="704"/>
                    <a:pt x="615" y="704"/>
                  </a:cubicBezTo>
                  <a:cubicBezTo>
                    <a:pt x="615" y="704"/>
                    <a:pt x="1011" y="31"/>
                    <a:pt x="711" y="2"/>
                  </a:cubicBezTo>
                  <a:cubicBezTo>
                    <a:pt x="705" y="1"/>
                    <a:pt x="699" y="1"/>
                    <a:pt x="6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9" name="Google Shape;2639;p31"/>
            <p:cNvSpPr/>
            <p:nvPr/>
          </p:nvSpPr>
          <p:spPr>
            <a:xfrm>
              <a:off x="8501422" y="1859023"/>
              <a:ext cx="52510" cy="24360"/>
            </a:xfrm>
            <a:custGeom>
              <a:rect b="b" l="l" r="r" t="t"/>
              <a:pathLst>
                <a:path extrusionOk="0" fill="none" h="418" w="901">
                  <a:moveTo>
                    <a:pt x="900" y="1"/>
                  </a:moveTo>
                  <a:lnTo>
                    <a:pt x="0" y="418"/>
                  </a:ln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0" name="Google Shape;2640;p31"/>
            <p:cNvSpPr/>
            <p:nvPr/>
          </p:nvSpPr>
          <p:spPr>
            <a:xfrm>
              <a:off x="8505676" y="1839442"/>
              <a:ext cx="25235" cy="34559"/>
            </a:xfrm>
            <a:custGeom>
              <a:rect b="b" l="l" r="r" t="t"/>
              <a:pathLst>
                <a:path extrusionOk="0" fill="none" h="593" w="433">
                  <a:moveTo>
                    <a:pt x="432" y="0"/>
                  </a:moveTo>
                  <a:lnTo>
                    <a:pt x="0" y="593"/>
                  </a:ln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1" name="Google Shape;2641;p31"/>
            <p:cNvSpPr/>
            <p:nvPr/>
          </p:nvSpPr>
          <p:spPr>
            <a:xfrm>
              <a:off x="8516749" y="1885482"/>
              <a:ext cx="36308" cy="2215"/>
            </a:xfrm>
            <a:custGeom>
              <a:rect b="b" l="l" r="r" t="t"/>
              <a:pathLst>
                <a:path extrusionOk="0" fill="none" h="38" w="623">
                  <a:moveTo>
                    <a:pt x="623" y="1"/>
                  </a:moveTo>
                  <a:lnTo>
                    <a:pt x="1" y="37"/>
                  </a:ln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2" name="Google Shape;2642;p31"/>
            <p:cNvSpPr/>
            <p:nvPr/>
          </p:nvSpPr>
          <p:spPr>
            <a:xfrm>
              <a:off x="8264512" y="1934669"/>
              <a:ext cx="92316" cy="90855"/>
            </a:xfrm>
            <a:custGeom>
              <a:rect b="b" l="l" r="r" t="t"/>
              <a:pathLst>
                <a:path extrusionOk="0" h="1559" w="1584">
                  <a:moveTo>
                    <a:pt x="762" y="0"/>
                  </a:moveTo>
                  <a:cubicBezTo>
                    <a:pt x="396" y="0"/>
                    <a:pt x="0" y="40"/>
                    <a:pt x="17" y="233"/>
                  </a:cubicBezTo>
                  <a:cubicBezTo>
                    <a:pt x="38" y="416"/>
                    <a:pt x="264" y="456"/>
                    <a:pt x="460" y="456"/>
                  </a:cubicBezTo>
                  <a:cubicBezTo>
                    <a:pt x="618" y="456"/>
                    <a:pt x="757" y="430"/>
                    <a:pt x="757" y="430"/>
                  </a:cubicBezTo>
                  <a:lnTo>
                    <a:pt x="757" y="430"/>
                  </a:lnTo>
                  <a:cubicBezTo>
                    <a:pt x="757" y="430"/>
                    <a:pt x="135" y="642"/>
                    <a:pt x="259" y="913"/>
                  </a:cubicBezTo>
                  <a:cubicBezTo>
                    <a:pt x="297" y="989"/>
                    <a:pt x="371" y="1015"/>
                    <a:pt x="457" y="1015"/>
                  </a:cubicBezTo>
                  <a:cubicBezTo>
                    <a:pt x="674" y="1015"/>
                    <a:pt x="969" y="847"/>
                    <a:pt x="969" y="847"/>
                  </a:cubicBezTo>
                  <a:lnTo>
                    <a:pt x="969" y="847"/>
                  </a:lnTo>
                  <a:cubicBezTo>
                    <a:pt x="969" y="847"/>
                    <a:pt x="574" y="1521"/>
                    <a:pt x="874" y="1557"/>
                  </a:cubicBezTo>
                  <a:cubicBezTo>
                    <a:pt x="878" y="1558"/>
                    <a:pt x="883" y="1558"/>
                    <a:pt x="887" y="1558"/>
                  </a:cubicBezTo>
                  <a:cubicBezTo>
                    <a:pt x="1186" y="1558"/>
                    <a:pt x="1584" y="635"/>
                    <a:pt x="1584" y="635"/>
                  </a:cubicBezTo>
                  <a:cubicBezTo>
                    <a:pt x="1584" y="635"/>
                    <a:pt x="1525" y="20"/>
                    <a:pt x="1342" y="20"/>
                  </a:cubicBezTo>
                  <a:cubicBezTo>
                    <a:pt x="1269" y="20"/>
                    <a:pt x="1023" y="0"/>
                    <a:pt x="7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3" name="Google Shape;2643;p31"/>
            <p:cNvSpPr/>
            <p:nvPr/>
          </p:nvSpPr>
          <p:spPr>
            <a:xfrm>
              <a:off x="8310729" y="1948190"/>
              <a:ext cx="52510" cy="23952"/>
            </a:xfrm>
            <a:custGeom>
              <a:rect b="b" l="l" r="r" t="t"/>
              <a:pathLst>
                <a:path extrusionOk="0" fill="none" h="411" w="901">
                  <a:moveTo>
                    <a:pt x="0" y="410"/>
                  </a:moveTo>
                  <a:lnTo>
                    <a:pt x="901" y="1"/>
                  </a:ln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4" name="Google Shape;2644;p31"/>
            <p:cNvSpPr/>
            <p:nvPr/>
          </p:nvSpPr>
          <p:spPr>
            <a:xfrm>
              <a:off x="8333749" y="1957572"/>
              <a:ext cx="25235" cy="34617"/>
            </a:xfrm>
            <a:custGeom>
              <a:rect b="b" l="l" r="r" t="t"/>
              <a:pathLst>
                <a:path extrusionOk="0" fill="none" h="594" w="433">
                  <a:moveTo>
                    <a:pt x="0" y="593"/>
                  </a:moveTo>
                  <a:lnTo>
                    <a:pt x="432" y="1"/>
                  </a:ln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5" name="Google Shape;2645;p31"/>
            <p:cNvSpPr/>
            <p:nvPr/>
          </p:nvSpPr>
          <p:spPr>
            <a:xfrm>
              <a:off x="8311544" y="1943935"/>
              <a:ext cx="36367" cy="2156"/>
            </a:xfrm>
            <a:custGeom>
              <a:rect b="b" l="l" r="r" t="t"/>
              <a:pathLst>
                <a:path extrusionOk="0" fill="none" h="37" w="624">
                  <a:moveTo>
                    <a:pt x="1" y="37"/>
                  </a:moveTo>
                  <a:lnTo>
                    <a:pt x="623" y="0"/>
                  </a:ln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6" name="Google Shape;2646;p31"/>
            <p:cNvSpPr/>
            <p:nvPr/>
          </p:nvSpPr>
          <p:spPr>
            <a:xfrm>
              <a:off x="8320112" y="1819627"/>
              <a:ext cx="224436" cy="196628"/>
            </a:xfrm>
            <a:custGeom>
              <a:rect b="b" l="l" r="r" t="t"/>
              <a:pathLst>
                <a:path extrusionOk="0" h="3374" w="3851">
                  <a:moveTo>
                    <a:pt x="1929" y="0"/>
                  </a:moveTo>
                  <a:cubicBezTo>
                    <a:pt x="1681" y="0"/>
                    <a:pt x="1430" y="55"/>
                    <a:pt x="1193" y="172"/>
                  </a:cubicBezTo>
                  <a:cubicBezTo>
                    <a:pt x="352" y="574"/>
                    <a:pt x="0" y="1584"/>
                    <a:pt x="410" y="2426"/>
                  </a:cubicBezTo>
                  <a:cubicBezTo>
                    <a:pt x="704" y="3024"/>
                    <a:pt x="1305" y="3373"/>
                    <a:pt x="1929" y="3373"/>
                  </a:cubicBezTo>
                  <a:cubicBezTo>
                    <a:pt x="2177" y="3373"/>
                    <a:pt x="2428" y="3318"/>
                    <a:pt x="2665" y="3202"/>
                  </a:cubicBezTo>
                  <a:cubicBezTo>
                    <a:pt x="3499" y="2799"/>
                    <a:pt x="3850" y="1789"/>
                    <a:pt x="3448" y="948"/>
                  </a:cubicBezTo>
                  <a:cubicBezTo>
                    <a:pt x="3154" y="350"/>
                    <a:pt x="2553" y="0"/>
                    <a:pt x="192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7" name="Google Shape;2647;p31"/>
            <p:cNvSpPr/>
            <p:nvPr/>
          </p:nvSpPr>
          <p:spPr>
            <a:xfrm>
              <a:off x="8333341" y="1911940"/>
              <a:ext cx="34152" cy="79840"/>
            </a:xfrm>
            <a:custGeom>
              <a:rect b="b" l="l" r="r" t="t"/>
              <a:pathLst>
                <a:path extrusionOk="0" fill="none" h="1370" w="586">
                  <a:moveTo>
                    <a:pt x="586" y="1369"/>
                  </a:moveTo>
                  <a:cubicBezTo>
                    <a:pt x="417" y="1223"/>
                    <a:pt x="286" y="1047"/>
                    <a:pt x="183" y="842"/>
                  </a:cubicBezTo>
                  <a:cubicBezTo>
                    <a:pt x="51" y="571"/>
                    <a:pt x="0" y="279"/>
                    <a:pt x="15" y="0"/>
                  </a:cubicBez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8" name="Google Shape;2648;p31"/>
            <p:cNvSpPr/>
            <p:nvPr/>
          </p:nvSpPr>
          <p:spPr>
            <a:xfrm>
              <a:off x="8494545" y="1841948"/>
              <a:ext cx="36775" cy="78558"/>
            </a:xfrm>
            <a:custGeom>
              <a:rect b="b" l="l" r="r" t="t"/>
              <a:pathLst>
                <a:path extrusionOk="0" fill="none" h="1348" w="631">
                  <a:moveTo>
                    <a:pt x="1" y="1"/>
                  </a:moveTo>
                  <a:cubicBezTo>
                    <a:pt x="184" y="147"/>
                    <a:pt x="338" y="338"/>
                    <a:pt x="455" y="565"/>
                  </a:cubicBezTo>
                  <a:cubicBezTo>
                    <a:pt x="572" y="821"/>
                    <a:pt x="630" y="1084"/>
                    <a:pt x="623" y="1348"/>
                  </a:cubicBez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649" name="Google Shape;2649;p31"/>
          <p:cNvGrpSpPr/>
          <p:nvPr/>
        </p:nvGrpSpPr>
        <p:grpSpPr>
          <a:xfrm rot="-1405322">
            <a:off x="398994" y="221571"/>
            <a:ext cx="504394" cy="383089"/>
            <a:chOff x="8053419" y="1138177"/>
            <a:chExt cx="504395" cy="383089"/>
          </a:xfrm>
        </p:grpSpPr>
        <p:sp>
          <p:nvSpPr>
            <p:cNvPr id="2650" name="Google Shape;2650;p31"/>
            <p:cNvSpPr/>
            <p:nvPr/>
          </p:nvSpPr>
          <p:spPr>
            <a:xfrm rot="4500031">
              <a:off x="8417802" y="1382714"/>
              <a:ext cx="130196" cy="120227"/>
            </a:xfrm>
            <a:custGeom>
              <a:rect b="b" l="l" r="r" t="t"/>
              <a:pathLst>
                <a:path extrusionOk="0" h="2002" w="2168">
                  <a:moveTo>
                    <a:pt x="511" y="1"/>
                  </a:moveTo>
                  <a:cubicBezTo>
                    <a:pt x="498" y="1"/>
                    <a:pt x="484" y="2"/>
                    <a:pt x="469" y="6"/>
                  </a:cubicBezTo>
                  <a:cubicBezTo>
                    <a:pt x="103" y="86"/>
                    <a:pt x="1" y="1367"/>
                    <a:pt x="1" y="1367"/>
                  </a:cubicBezTo>
                  <a:cubicBezTo>
                    <a:pt x="1" y="1367"/>
                    <a:pt x="285" y="2002"/>
                    <a:pt x="495" y="2002"/>
                  </a:cubicBezTo>
                  <a:cubicBezTo>
                    <a:pt x="506" y="2002"/>
                    <a:pt x="517" y="2000"/>
                    <a:pt x="528" y="1996"/>
                  </a:cubicBezTo>
                  <a:cubicBezTo>
                    <a:pt x="740" y="1923"/>
                    <a:pt x="2167" y="1587"/>
                    <a:pt x="1999" y="1213"/>
                  </a:cubicBezTo>
                  <a:cubicBezTo>
                    <a:pt x="1949" y="1102"/>
                    <a:pt x="1845" y="1063"/>
                    <a:pt x="1724" y="1063"/>
                  </a:cubicBezTo>
                  <a:cubicBezTo>
                    <a:pt x="1441" y="1063"/>
                    <a:pt x="1062" y="1279"/>
                    <a:pt x="1062" y="1279"/>
                  </a:cubicBezTo>
                  <a:cubicBezTo>
                    <a:pt x="1062" y="1279"/>
                    <a:pt x="1706" y="781"/>
                    <a:pt x="1443" y="518"/>
                  </a:cubicBezTo>
                  <a:cubicBezTo>
                    <a:pt x="1398" y="472"/>
                    <a:pt x="1344" y="453"/>
                    <a:pt x="1286" y="453"/>
                  </a:cubicBezTo>
                  <a:cubicBezTo>
                    <a:pt x="1011" y="453"/>
                    <a:pt x="638" y="877"/>
                    <a:pt x="638" y="877"/>
                  </a:cubicBezTo>
                  <a:cubicBezTo>
                    <a:pt x="638" y="877"/>
                    <a:pt x="819" y="1"/>
                    <a:pt x="51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1" name="Google Shape;2651;p31"/>
            <p:cNvSpPr/>
            <p:nvPr/>
          </p:nvSpPr>
          <p:spPr>
            <a:xfrm rot="4500031">
              <a:off x="8435369" y="1396278"/>
              <a:ext cx="41797" cy="40476"/>
            </a:xfrm>
            <a:custGeom>
              <a:rect b="b" l="l" r="r" t="t"/>
              <a:pathLst>
                <a:path extrusionOk="0" fill="none" h="674" w="696">
                  <a:moveTo>
                    <a:pt x="696" y="0"/>
                  </a:moveTo>
                  <a:lnTo>
                    <a:pt x="0" y="673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2" name="Google Shape;2652;p31"/>
            <p:cNvSpPr/>
            <p:nvPr/>
          </p:nvSpPr>
          <p:spPr>
            <a:xfrm rot="4500031">
              <a:off x="8456903" y="1379878"/>
              <a:ext cx="12371" cy="40897"/>
            </a:xfrm>
            <a:custGeom>
              <a:rect b="b" l="l" r="r" t="t"/>
              <a:pathLst>
                <a:path extrusionOk="0" fill="none" h="681" w="206">
                  <a:moveTo>
                    <a:pt x="206" y="0"/>
                  </a:moveTo>
                  <a:lnTo>
                    <a:pt x="1" y="68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3" name="Google Shape;2653;p31"/>
            <p:cNvSpPr/>
            <p:nvPr/>
          </p:nvSpPr>
          <p:spPr>
            <a:xfrm rot="4500031">
              <a:off x="8430916" y="1423986"/>
              <a:ext cx="33930" cy="14113"/>
            </a:xfrm>
            <a:custGeom>
              <a:rect b="b" l="l" r="r" t="t"/>
              <a:pathLst>
                <a:path extrusionOk="0" fill="none" h="235" w="565">
                  <a:moveTo>
                    <a:pt x="564" y="0"/>
                  </a:moveTo>
                  <a:lnTo>
                    <a:pt x="1" y="234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4" name="Google Shape;2654;p31"/>
            <p:cNvSpPr/>
            <p:nvPr/>
          </p:nvSpPr>
          <p:spPr>
            <a:xfrm rot="4500031">
              <a:off x="8063228" y="1156494"/>
              <a:ext cx="130136" cy="120167"/>
            </a:xfrm>
            <a:custGeom>
              <a:rect b="b" l="l" r="r" t="t"/>
              <a:pathLst>
                <a:path extrusionOk="0" h="2001" w="2167">
                  <a:moveTo>
                    <a:pt x="1669" y="1"/>
                  </a:moveTo>
                  <a:cubicBezTo>
                    <a:pt x="1659" y="1"/>
                    <a:pt x="1649" y="2"/>
                    <a:pt x="1640" y="5"/>
                  </a:cubicBezTo>
                  <a:cubicBezTo>
                    <a:pt x="1427" y="78"/>
                    <a:pt x="0" y="415"/>
                    <a:pt x="169" y="788"/>
                  </a:cubicBezTo>
                  <a:cubicBezTo>
                    <a:pt x="219" y="897"/>
                    <a:pt x="322" y="935"/>
                    <a:pt x="442" y="935"/>
                  </a:cubicBezTo>
                  <a:cubicBezTo>
                    <a:pt x="726" y="935"/>
                    <a:pt x="1105" y="722"/>
                    <a:pt x="1105" y="722"/>
                  </a:cubicBezTo>
                  <a:lnTo>
                    <a:pt x="1105" y="722"/>
                  </a:lnTo>
                  <a:cubicBezTo>
                    <a:pt x="1105" y="722"/>
                    <a:pt x="461" y="1220"/>
                    <a:pt x="725" y="1483"/>
                  </a:cubicBezTo>
                  <a:cubicBezTo>
                    <a:pt x="770" y="1530"/>
                    <a:pt x="823" y="1549"/>
                    <a:pt x="881" y="1549"/>
                  </a:cubicBezTo>
                  <a:cubicBezTo>
                    <a:pt x="1156" y="1549"/>
                    <a:pt x="1530" y="1125"/>
                    <a:pt x="1530" y="1125"/>
                  </a:cubicBezTo>
                  <a:lnTo>
                    <a:pt x="1530" y="1125"/>
                  </a:lnTo>
                  <a:cubicBezTo>
                    <a:pt x="1530" y="1125"/>
                    <a:pt x="1348" y="2001"/>
                    <a:pt x="1656" y="2001"/>
                  </a:cubicBezTo>
                  <a:cubicBezTo>
                    <a:pt x="1670" y="2001"/>
                    <a:pt x="1683" y="1999"/>
                    <a:pt x="1698" y="1996"/>
                  </a:cubicBezTo>
                  <a:cubicBezTo>
                    <a:pt x="2064" y="1915"/>
                    <a:pt x="2167" y="634"/>
                    <a:pt x="2167" y="634"/>
                  </a:cubicBezTo>
                  <a:cubicBezTo>
                    <a:pt x="2167" y="634"/>
                    <a:pt x="1880" y="1"/>
                    <a:pt x="16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5" name="Google Shape;2655;p31"/>
            <p:cNvSpPr/>
            <p:nvPr/>
          </p:nvSpPr>
          <p:spPr>
            <a:xfrm rot="4500031">
              <a:off x="8142554" y="1222974"/>
              <a:ext cx="40957" cy="40897"/>
            </a:xfrm>
            <a:custGeom>
              <a:rect b="b" l="l" r="r" t="t"/>
              <a:pathLst>
                <a:path extrusionOk="0" fill="none" h="681" w="682">
                  <a:moveTo>
                    <a:pt x="1" y="681"/>
                  </a:moveTo>
                  <a:lnTo>
                    <a:pt x="682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6" name="Google Shape;2656;p31"/>
            <p:cNvSpPr/>
            <p:nvPr/>
          </p:nvSpPr>
          <p:spPr>
            <a:xfrm rot="4500031">
              <a:off x="8150881" y="1238807"/>
              <a:ext cx="11530" cy="41377"/>
            </a:xfrm>
            <a:custGeom>
              <a:rect b="b" l="l" r="r" t="t"/>
              <a:pathLst>
                <a:path extrusionOk="0" fill="none" h="689" w="192">
                  <a:moveTo>
                    <a:pt x="1" y="689"/>
                  </a:moveTo>
                  <a:lnTo>
                    <a:pt x="191" y="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7" name="Google Shape;2657;p31"/>
            <p:cNvSpPr/>
            <p:nvPr/>
          </p:nvSpPr>
          <p:spPr>
            <a:xfrm rot="4500031">
              <a:off x="8154610" y="1221427"/>
              <a:ext cx="33510" cy="14533"/>
            </a:xfrm>
            <a:custGeom>
              <a:rect b="b" l="l" r="r" t="t"/>
              <a:pathLst>
                <a:path extrusionOk="0" fill="none" h="242" w="558">
                  <a:moveTo>
                    <a:pt x="1" y="242"/>
                  </a:moveTo>
                  <a:lnTo>
                    <a:pt x="557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8" name="Google Shape;2658;p31"/>
            <p:cNvSpPr/>
            <p:nvPr/>
          </p:nvSpPr>
          <p:spPr>
            <a:xfrm rot="4500031">
              <a:off x="8168501" y="1200495"/>
              <a:ext cx="276127" cy="259732"/>
            </a:xfrm>
            <a:custGeom>
              <a:rect b="b" l="l" r="r" t="t"/>
              <a:pathLst>
                <a:path extrusionOk="0" h="4325" w="4598">
                  <a:moveTo>
                    <a:pt x="3243" y="0"/>
                  </a:moveTo>
                  <a:cubicBezTo>
                    <a:pt x="2932" y="0"/>
                    <a:pt x="2622" y="117"/>
                    <a:pt x="2387" y="353"/>
                  </a:cubicBezTo>
                  <a:lnTo>
                    <a:pt x="491" y="2226"/>
                  </a:lnTo>
                  <a:cubicBezTo>
                    <a:pt x="8" y="2702"/>
                    <a:pt x="1" y="3478"/>
                    <a:pt x="476" y="3961"/>
                  </a:cubicBezTo>
                  <a:cubicBezTo>
                    <a:pt x="715" y="4204"/>
                    <a:pt x="1029" y="4324"/>
                    <a:pt x="1345" y="4324"/>
                  </a:cubicBezTo>
                  <a:cubicBezTo>
                    <a:pt x="1657" y="4324"/>
                    <a:pt x="1970" y="4205"/>
                    <a:pt x="2211" y="3968"/>
                  </a:cubicBezTo>
                  <a:lnTo>
                    <a:pt x="4107" y="2102"/>
                  </a:lnTo>
                  <a:cubicBezTo>
                    <a:pt x="4590" y="1626"/>
                    <a:pt x="4597" y="850"/>
                    <a:pt x="4121" y="367"/>
                  </a:cubicBezTo>
                  <a:cubicBezTo>
                    <a:pt x="3881" y="123"/>
                    <a:pt x="3562" y="0"/>
                    <a:pt x="324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9" name="Google Shape;2659;p31"/>
            <p:cNvSpPr/>
            <p:nvPr/>
          </p:nvSpPr>
          <p:spPr>
            <a:xfrm rot="4500031">
              <a:off x="8182795" y="1268806"/>
              <a:ext cx="78310" cy="78310"/>
            </a:xfrm>
            <a:custGeom>
              <a:rect b="b" l="l" r="r" t="t"/>
              <a:pathLst>
                <a:path extrusionOk="0" fill="none" h="1304" w="1304">
                  <a:moveTo>
                    <a:pt x="1069" y="1076"/>
                  </a:moveTo>
                  <a:cubicBezTo>
                    <a:pt x="835" y="1303"/>
                    <a:pt x="462" y="1303"/>
                    <a:pt x="235" y="1069"/>
                  </a:cubicBezTo>
                  <a:cubicBezTo>
                    <a:pt x="1" y="835"/>
                    <a:pt x="8" y="462"/>
                    <a:pt x="235" y="235"/>
                  </a:cubicBezTo>
                  <a:cubicBezTo>
                    <a:pt x="469" y="0"/>
                    <a:pt x="843" y="8"/>
                    <a:pt x="1077" y="235"/>
                  </a:cubicBezTo>
                  <a:cubicBezTo>
                    <a:pt x="1304" y="469"/>
                    <a:pt x="1304" y="842"/>
                    <a:pt x="1069" y="1076"/>
                  </a:cubicBezTo>
                  <a:close/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0" name="Google Shape;2660;p31"/>
            <p:cNvSpPr/>
            <p:nvPr/>
          </p:nvSpPr>
          <p:spPr>
            <a:xfrm rot="4500031">
              <a:off x="8299905" y="1245805"/>
              <a:ext cx="70863" cy="70383"/>
            </a:xfrm>
            <a:custGeom>
              <a:rect b="b" l="l" r="r" t="t"/>
              <a:pathLst>
                <a:path extrusionOk="0" fill="none" h="1172" w="1180">
                  <a:moveTo>
                    <a:pt x="1" y="784"/>
                  </a:moveTo>
                  <a:cubicBezTo>
                    <a:pt x="30" y="842"/>
                    <a:pt x="59" y="894"/>
                    <a:pt x="111" y="938"/>
                  </a:cubicBezTo>
                  <a:cubicBezTo>
                    <a:pt x="338" y="1172"/>
                    <a:pt x="711" y="1172"/>
                    <a:pt x="945" y="945"/>
                  </a:cubicBezTo>
                  <a:cubicBezTo>
                    <a:pt x="1179" y="718"/>
                    <a:pt x="1179" y="337"/>
                    <a:pt x="952" y="110"/>
                  </a:cubicBezTo>
                  <a:cubicBezTo>
                    <a:pt x="901" y="59"/>
                    <a:pt x="850" y="23"/>
                    <a:pt x="791" y="1"/>
                  </a:cubicBez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1" name="Google Shape;2661;p31"/>
            <p:cNvSpPr/>
            <p:nvPr/>
          </p:nvSpPr>
          <p:spPr>
            <a:xfrm rot="4500031">
              <a:off x="8404312" y="1361587"/>
              <a:ext cx="60294" cy="38735"/>
            </a:xfrm>
            <a:custGeom>
              <a:rect b="b" l="l" r="r" t="t"/>
              <a:pathLst>
                <a:path extrusionOk="0" fill="none" h="645" w="1004">
                  <a:moveTo>
                    <a:pt x="1" y="0"/>
                  </a:moveTo>
                  <a:cubicBezTo>
                    <a:pt x="1" y="147"/>
                    <a:pt x="59" y="293"/>
                    <a:pt x="169" y="410"/>
                  </a:cubicBezTo>
                  <a:cubicBezTo>
                    <a:pt x="396" y="644"/>
                    <a:pt x="769" y="644"/>
                    <a:pt x="1003" y="418"/>
                  </a:cubicBez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2" name="Google Shape;2662;p31"/>
            <p:cNvSpPr/>
            <p:nvPr/>
          </p:nvSpPr>
          <p:spPr>
            <a:xfrm rot="4500031">
              <a:off x="8296183" y="1369418"/>
              <a:ext cx="73025" cy="73506"/>
            </a:xfrm>
            <a:custGeom>
              <a:rect b="b" l="l" r="r" t="t"/>
              <a:pathLst>
                <a:path extrusionOk="0" fill="none" h="1224" w="1216">
                  <a:moveTo>
                    <a:pt x="1216" y="484"/>
                  </a:moveTo>
                  <a:cubicBezTo>
                    <a:pt x="1186" y="396"/>
                    <a:pt x="1142" y="308"/>
                    <a:pt x="1069" y="235"/>
                  </a:cubicBezTo>
                  <a:cubicBezTo>
                    <a:pt x="842" y="1"/>
                    <a:pt x="469" y="1"/>
                    <a:pt x="235" y="228"/>
                  </a:cubicBezTo>
                  <a:cubicBezTo>
                    <a:pt x="0" y="455"/>
                    <a:pt x="0" y="835"/>
                    <a:pt x="227" y="1062"/>
                  </a:cubicBezTo>
                  <a:cubicBezTo>
                    <a:pt x="308" y="1143"/>
                    <a:pt x="403" y="1194"/>
                    <a:pt x="498" y="1223"/>
                  </a:cubicBez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3" name="Google Shape;2663;p31"/>
            <p:cNvSpPr/>
            <p:nvPr/>
          </p:nvSpPr>
          <p:spPr>
            <a:xfrm rot="4500031">
              <a:off x="8156437" y="1227277"/>
              <a:ext cx="62456" cy="65098"/>
            </a:xfrm>
            <a:custGeom>
              <a:rect b="b" l="l" r="r" t="t"/>
              <a:pathLst>
                <a:path extrusionOk="0" fill="none" h="1084" w="1040">
                  <a:moveTo>
                    <a:pt x="1040" y="1084"/>
                  </a:moveTo>
                  <a:cubicBezTo>
                    <a:pt x="783" y="1047"/>
                    <a:pt x="542" y="930"/>
                    <a:pt x="344" y="732"/>
                  </a:cubicBezTo>
                  <a:lnTo>
                    <a:pt x="344" y="732"/>
                  </a:lnTo>
                  <a:cubicBezTo>
                    <a:pt x="139" y="527"/>
                    <a:pt x="30" y="264"/>
                    <a:pt x="0" y="0"/>
                  </a:cubicBez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4" name="Google Shape;2664;p31"/>
            <p:cNvSpPr/>
            <p:nvPr/>
          </p:nvSpPr>
          <p:spPr>
            <a:xfrm rot="4500031">
              <a:off x="8396998" y="1369528"/>
              <a:ext cx="62456" cy="59393"/>
            </a:xfrm>
            <a:custGeom>
              <a:rect b="b" l="l" r="r" t="t"/>
              <a:pathLst>
                <a:path extrusionOk="0" fill="none" h="989" w="1040">
                  <a:moveTo>
                    <a:pt x="0" y="1"/>
                  </a:moveTo>
                  <a:cubicBezTo>
                    <a:pt x="257" y="37"/>
                    <a:pt x="505" y="154"/>
                    <a:pt x="703" y="359"/>
                  </a:cubicBezTo>
                  <a:lnTo>
                    <a:pt x="703" y="359"/>
                  </a:lnTo>
                  <a:cubicBezTo>
                    <a:pt x="886" y="535"/>
                    <a:pt x="996" y="762"/>
                    <a:pt x="1040" y="989"/>
                  </a:cubicBez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665" name="Google Shape;2665;p31"/>
          <p:cNvGrpSpPr/>
          <p:nvPr/>
        </p:nvGrpSpPr>
        <p:grpSpPr>
          <a:xfrm rot="898210">
            <a:off x="5451112" y="4611991"/>
            <a:ext cx="446638" cy="401299"/>
            <a:chOff x="4625558" y="-87319"/>
            <a:chExt cx="446666" cy="401324"/>
          </a:xfrm>
        </p:grpSpPr>
        <p:sp>
          <p:nvSpPr>
            <p:cNvPr id="2666" name="Google Shape;2666;p31"/>
            <p:cNvSpPr/>
            <p:nvPr/>
          </p:nvSpPr>
          <p:spPr>
            <a:xfrm rot="53098">
              <a:off x="4941110" y="-86320"/>
              <a:ext cx="130193" cy="120224"/>
            </a:xfrm>
            <a:custGeom>
              <a:rect b="b" l="l" r="r" t="t"/>
              <a:pathLst>
                <a:path extrusionOk="0" h="2002" w="2168">
                  <a:moveTo>
                    <a:pt x="511" y="1"/>
                  </a:moveTo>
                  <a:cubicBezTo>
                    <a:pt x="498" y="1"/>
                    <a:pt x="484" y="2"/>
                    <a:pt x="469" y="6"/>
                  </a:cubicBezTo>
                  <a:cubicBezTo>
                    <a:pt x="103" y="86"/>
                    <a:pt x="1" y="1367"/>
                    <a:pt x="1" y="1367"/>
                  </a:cubicBezTo>
                  <a:cubicBezTo>
                    <a:pt x="1" y="1367"/>
                    <a:pt x="285" y="2002"/>
                    <a:pt x="495" y="2002"/>
                  </a:cubicBezTo>
                  <a:cubicBezTo>
                    <a:pt x="506" y="2002"/>
                    <a:pt x="517" y="2000"/>
                    <a:pt x="528" y="1996"/>
                  </a:cubicBezTo>
                  <a:cubicBezTo>
                    <a:pt x="740" y="1923"/>
                    <a:pt x="2167" y="1587"/>
                    <a:pt x="1999" y="1213"/>
                  </a:cubicBezTo>
                  <a:cubicBezTo>
                    <a:pt x="1949" y="1102"/>
                    <a:pt x="1845" y="1063"/>
                    <a:pt x="1724" y="1063"/>
                  </a:cubicBezTo>
                  <a:cubicBezTo>
                    <a:pt x="1441" y="1063"/>
                    <a:pt x="1062" y="1279"/>
                    <a:pt x="1062" y="1279"/>
                  </a:cubicBezTo>
                  <a:cubicBezTo>
                    <a:pt x="1062" y="1279"/>
                    <a:pt x="1706" y="781"/>
                    <a:pt x="1443" y="518"/>
                  </a:cubicBezTo>
                  <a:cubicBezTo>
                    <a:pt x="1398" y="472"/>
                    <a:pt x="1344" y="453"/>
                    <a:pt x="1286" y="453"/>
                  </a:cubicBezTo>
                  <a:cubicBezTo>
                    <a:pt x="1011" y="453"/>
                    <a:pt x="638" y="877"/>
                    <a:pt x="638" y="877"/>
                  </a:cubicBezTo>
                  <a:cubicBezTo>
                    <a:pt x="638" y="877"/>
                    <a:pt x="819" y="1"/>
                    <a:pt x="5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7" name="Google Shape;2667;p31"/>
            <p:cNvSpPr/>
            <p:nvPr/>
          </p:nvSpPr>
          <p:spPr>
            <a:xfrm rot="53098">
              <a:off x="4952713" y="-28031"/>
              <a:ext cx="41796" cy="40475"/>
            </a:xfrm>
            <a:custGeom>
              <a:rect b="b" l="l" r="r" t="t"/>
              <a:pathLst>
                <a:path extrusionOk="0" fill="none" h="674" w="696">
                  <a:moveTo>
                    <a:pt x="696" y="0"/>
                  </a:moveTo>
                  <a:lnTo>
                    <a:pt x="0" y="673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8" name="Google Shape;2668;p31"/>
            <p:cNvSpPr/>
            <p:nvPr/>
          </p:nvSpPr>
          <p:spPr>
            <a:xfrm rot="53098">
              <a:off x="4953722" y="-39234"/>
              <a:ext cx="12371" cy="40896"/>
            </a:xfrm>
            <a:custGeom>
              <a:rect b="b" l="l" r="r" t="t"/>
              <a:pathLst>
                <a:path extrusionOk="0" fill="none" h="681" w="206">
                  <a:moveTo>
                    <a:pt x="206" y="0"/>
                  </a:moveTo>
                  <a:lnTo>
                    <a:pt x="1" y="68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9" name="Google Shape;2669;p31"/>
            <p:cNvSpPr/>
            <p:nvPr/>
          </p:nvSpPr>
          <p:spPr>
            <a:xfrm rot="53098">
              <a:off x="4968322" y="-2808"/>
              <a:ext cx="33929" cy="14112"/>
            </a:xfrm>
            <a:custGeom>
              <a:rect b="b" l="l" r="r" t="t"/>
              <a:pathLst>
                <a:path extrusionOk="0" fill="none" h="235" w="565">
                  <a:moveTo>
                    <a:pt x="564" y="0"/>
                  </a:moveTo>
                  <a:lnTo>
                    <a:pt x="1" y="234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0" name="Google Shape;2670;p31"/>
            <p:cNvSpPr/>
            <p:nvPr/>
          </p:nvSpPr>
          <p:spPr>
            <a:xfrm rot="53098">
              <a:off x="4626478" y="192843"/>
              <a:ext cx="130133" cy="120164"/>
            </a:xfrm>
            <a:custGeom>
              <a:rect b="b" l="l" r="r" t="t"/>
              <a:pathLst>
                <a:path extrusionOk="0" h="2001" w="2167">
                  <a:moveTo>
                    <a:pt x="1669" y="1"/>
                  </a:moveTo>
                  <a:cubicBezTo>
                    <a:pt x="1659" y="1"/>
                    <a:pt x="1649" y="2"/>
                    <a:pt x="1640" y="5"/>
                  </a:cubicBezTo>
                  <a:cubicBezTo>
                    <a:pt x="1427" y="78"/>
                    <a:pt x="0" y="415"/>
                    <a:pt x="169" y="788"/>
                  </a:cubicBezTo>
                  <a:cubicBezTo>
                    <a:pt x="219" y="897"/>
                    <a:pt x="322" y="935"/>
                    <a:pt x="442" y="935"/>
                  </a:cubicBezTo>
                  <a:cubicBezTo>
                    <a:pt x="726" y="935"/>
                    <a:pt x="1105" y="722"/>
                    <a:pt x="1105" y="722"/>
                  </a:cubicBezTo>
                  <a:lnTo>
                    <a:pt x="1105" y="722"/>
                  </a:lnTo>
                  <a:cubicBezTo>
                    <a:pt x="1105" y="722"/>
                    <a:pt x="461" y="1220"/>
                    <a:pt x="725" y="1483"/>
                  </a:cubicBezTo>
                  <a:cubicBezTo>
                    <a:pt x="770" y="1530"/>
                    <a:pt x="823" y="1549"/>
                    <a:pt x="881" y="1549"/>
                  </a:cubicBezTo>
                  <a:cubicBezTo>
                    <a:pt x="1156" y="1549"/>
                    <a:pt x="1530" y="1125"/>
                    <a:pt x="1530" y="1125"/>
                  </a:cubicBezTo>
                  <a:lnTo>
                    <a:pt x="1530" y="1125"/>
                  </a:lnTo>
                  <a:cubicBezTo>
                    <a:pt x="1530" y="1125"/>
                    <a:pt x="1348" y="2001"/>
                    <a:pt x="1656" y="2001"/>
                  </a:cubicBezTo>
                  <a:cubicBezTo>
                    <a:pt x="1670" y="2001"/>
                    <a:pt x="1683" y="1999"/>
                    <a:pt x="1698" y="1996"/>
                  </a:cubicBezTo>
                  <a:cubicBezTo>
                    <a:pt x="2064" y="1915"/>
                    <a:pt x="2167" y="634"/>
                    <a:pt x="2167" y="634"/>
                  </a:cubicBezTo>
                  <a:cubicBezTo>
                    <a:pt x="2167" y="634"/>
                    <a:pt x="1880" y="1"/>
                    <a:pt x="16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1" name="Google Shape;2671;p31"/>
            <p:cNvSpPr/>
            <p:nvPr/>
          </p:nvSpPr>
          <p:spPr>
            <a:xfrm rot="53098">
              <a:off x="4706393" y="206416"/>
              <a:ext cx="40956" cy="40896"/>
            </a:xfrm>
            <a:custGeom>
              <a:rect b="b" l="l" r="r" t="t"/>
              <a:pathLst>
                <a:path extrusionOk="0" fill="none" h="681" w="682">
                  <a:moveTo>
                    <a:pt x="1" y="681"/>
                  </a:moveTo>
                  <a:lnTo>
                    <a:pt x="682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2" name="Google Shape;2672;p31"/>
            <p:cNvSpPr/>
            <p:nvPr/>
          </p:nvSpPr>
          <p:spPr>
            <a:xfrm rot="53098">
              <a:off x="4734817" y="216717"/>
              <a:ext cx="11530" cy="41376"/>
            </a:xfrm>
            <a:custGeom>
              <a:rect b="b" l="l" r="r" t="t"/>
              <a:pathLst>
                <a:path extrusionOk="0" fill="none" h="689" w="192">
                  <a:moveTo>
                    <a:pt x="1" y="689"/>
                  </a:moveTo>
                  <a:lnTo>
                    <a:pt x="191" y="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3" name="Google Shape;2673;p31"/>
            <p:cNvSpPr/>
            <p:nvPr/>
          </p:nvSpPr>
          <p:spPr>
            <a:xfrm rot="53098">
              <a:off x="4698231" y="207552"/>
              <a:ext cx="33509" cy="14533"/>
            </a:xfrm>
            <a:custGeom>
              <a:rect b="b" l="l" r="r" t="t"/>
              <a:pathLst>
                <a:path extrusionOk="0" fill="none" h="242" w="558">
                  <a:moveTo>
                    <a:pt x="1" y="242"/>
                  </a:moveTo>
                  <a:lnTo>
                    <a:pt x="557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4" name="Google Shape;2674;p31"/>
            <p:cNvSpPr/>
            <p:nvPr/>
          </p:nvSpPr>
          <p:spPr>
            <a:xfrm rot="53098">
              <a:off x="4711712" y="-17255"/>
              <a:ext cx="276120" cy="259726"/>
            </a:xfrm>
            <a:custGeom>
              <a:rect b="b" l="l" r="r" t="t"/>
              <a:pathLst>
                <a:path extrusionOk="0" h="4325" w="4598">
                  <a:moveTo>
                    <a:pt x="3243" y="0"/>
                  </a:moveTo>
                  <a:cubicBezTo>
                    <a:pt x="2932" y="0"/>
                    <a:pt x="2622" y="117"/>
                    <a:pt x="2387" y="353"/>
                  </a:cubicBezTo>
                  <a:lnTo>
                    <a:pt x="491" y="2226"/>
                  </a:lnTo>
                  <a:cubicBezTo>
                    <a:pt x="8" y="2702"/>
                    <a:pt x="1" y="3478"/>
                    <a:pt x="476" y="3961"/>
                  </a:cubicBezTo>
                  <a:cubicBezTo>
                    <a:pt x="715" y="4204"/>
                    <a:pt x="1029" y="4324"/>
                    <a:pt x="1345" y="4324"/>
                  </a:cubicBezTo>
                  <a:cubicBezTo>
                    <a:pt x="1657" y="4324"/>
                    <a:pt x="1970" y="4205"/>
                    <a:pt x="2211" y="3968"/>
                  </a:cubicBezTo>
                  <a:lnTo>
                    <a:pt x="4107" y="2102"/>
                  </a:lnTo>
                  <a:cubicBezTo>
                    <a:pt x="4590" y="1626"/>
                    <a:pt x="4597" y="850"/>
                    <a:pt x="4121" y="367"/>
                  </a:cubicBezTo>
                  <a:cubicBezTo>
                    <a:pt x="3881" y="123"/>
                    <a:pt x="3562" y="0"/>
                    <a:pt x="32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5" name="Google Shape;2675;p31"/>
            <p:cNvSpPr/>
            <p:nvPr/>
          </p:nvSpPr>
          <p:spPr>
            <a:xfrm rot="53098">
              <a:off x="4765915" y="148707"/>
              <a:ext cx="78308" cy="78308"/>
            </a:xfrm>
            <a:custGeom>
              <a:rect b="b" l="l" r="r" t="t"/>
              <a:pathLst>
                <a:path extrusionOk="0" fill="none" h="1304" w="1304">
                  <a:moveTo>
                    <a:pt x="1069" y="1076"/>
                  </a:moveTo>
                  <a:cubicBezTo>
                    <a:pt x="835" y="1303"/>
                    <a:pt x="462" y="1303"/>
                    <a:pt x="235" y="1069"/>
                  </a:cubicBezTo>
                  <a:cubicBezTo>
                    <a:pt x="1" y="835"/>
                    <a:pt x="8" y="462"/>
                    <a:pt x="235" y="235"/>
                  </a:cubicBezTo>
                  <a:cubicBezTo>
                    <a:pt x="469" y="0"/>
                    <a:pt x="843" y="8"/>
                    <a:pt x="1077" y="235"/>
                  </a:cubicBezTo>
                  <a:cubicBezTo>
                    <a:pt x="1304" y="469"/>
                    <a:pt x="1304" y="842"/>
                    <a:pt x="1069" y="1076"/>
                  </a:cubicBezTo>
                  <a:close/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6" name="Google Shape;2676;p31"/>
            <p:cNvSpPr/>
            <p:nvPr/>
          </p:nvSpPr>
          <p:spPr>
            <a:xfrm rot="53098">
              <a:off x="4774738" y="36235"/>
              <a:ext cx="70862" cy="70381"/>
            </a:xfrm>
            <a:custGeom>
              <a:rect b="b" l="l" r="r" t="t"/>
              <a:pathLst>
                <a:path extrusionOk="0" fill="none" h="1172" w="1180">
                  <a:moveTo>
                    <a:pt x="1" y="784"/>
                  </a:moveTo>
                  <a:cubicBezTo>
                    <a:pt x="30" y="842"/>
                    <a:pt x="59" y="894"/>
                    <a:pt x="111" y="938"/>
                  </a:cubicBezTo>
                  <a:cubicBezTo>
                    <a:pt x="338" y="1172"/>
                    <a:pt x="711" y="1172"/>
                    <a:pt x="945" y="945"/>
                  </a:cubicBezTo>
                  <a:cubicBezTo>
                    <a:pt x="1179" y="718"/>
                    <a:pt x="1179" y="337"/>
                    <a:pt x="952" y="110"/>
                  </a:cubicBezTo>
                  <a:cubicBezTo>
                    <a:pt x="901" y="59"/>
                    <a:pt x="850" y="23"/>
                    <a:pt x="791" y="1"/>
                  </a:cubicBez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7" name="Google Shape;2677;p31"/>
            <p:cNvSpPr/>
            <p:nvPr/>
          </p:nvSpPr>
          <p:spPr>
            <a:xfrm rot="53098">
              <a:off x="4903292" y="-15918"/>
              <a:ext cx="60292" cy="38734"/>
            </a:xfrm>
            <a:custGeom>
              <a:rect b="b" l="l" r="r" t="t"/>
              <a:pathLst>
                <a:path extrusionOk="0" fill="none" h="645" w="1004">
                  <a:moveTo>
                    <a:pt x="1" y="0"/>
                  </a:moveTo>
                  <a:cubicBezTo>
                    <a:pt x="1" y="147"/>
                    <a:pt x="59" y="293"/>
                    <a:pt x="169" y="410"/>
                  </a:cubicBezTo>
                  <a:cubicBezTo>
                    <a:pt x="396" y="644"/>
                    <a:pt x="769" y="644"/>
                    <a:pt x="1003" y="418"/>
                  </a:cubicBez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8" name="Google Shape;2678;p31"/>
            <p:cNvSpPr/>
            <p:nvPr/>
          </p:nvSpPr>
          <p:spPr>
            <a:xfrm rot="53098">
              <a:off x="4893328" y="71474"/>
              <a:ext cx="73023" cy="73504"/>
            </a:xfrm>
            <a:custGeom>
              <a:rect b="b" l="l" r="r" t="t"/>
              <a:pathLst>
                <a:path extrusionOk="0" fill="none" h="1224" w="1216">
                  <a:moveTo>
                    <a:pt x="1216" y="484"/>
                  </a:moveTo>
                  <a:cubicBezTo>
                    <a:pt x="1186" y="396"/>
                    <a:pt x="1142" y="308"/>
                    <a:pt x="1069" y="235"/>
                  </a:cubicBezTo>
                  <a:cubicBezTo>
                    <a:pt x="842" y="1"/>
                    <a:pt x="469" y="1"/>
                    <a:pt x="235" y="228"/>
                  </a:cubicBezTo>
                  <a:cubicBezTo>
                    <a:pt x="0" y="455"/>
                    <a:pt x="0" y="835"/>
                    <a:pt x="227" y="1062"/>
                  </a:cubicBezTo>
                  <a:cubicBezTo>
                    <a:pt x="308" y="1143"/>
                    <a:pt x="403" y="1194"/>
                    <a:pt x="498" y="1223"/>
                  </a:cubicBez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9" name="Google Shape;2679;p31"/>
            <p:cNvSpPr/>
            <p:nvPr/>
          </p:nvSpPr>
          <p:spPr>
            <a:xfrm rot="53098">
              <a:off x="4718162" y="175114"/>
              <a:ext cx="62454" cy="65097"/>
            </a:xfrm>
            <a:custGeom>
              <a:rect b="b" l="l" r="r" t="t"/>
              <a:pathLst>
                <a:path extrusionOk="0" fill="none" h="1084" w="1040">
                  <a:moveTo>
                    <a:pt x="1040" y="1084"/>
                  </a:moveTo>
                  <a:cubicBezTo>
                    <a:pt x="783" y="1047"/>
                    <a:pt x="542" y="930"/>
                    <a:pt x="344" y="732"/>
                  </a:cubicBezTo>
                  <a:lnTo>
                    <a:pt x="344" y="732"/>
                  </a:lnTo>
                  <a:cubicBezTo>
                    <a:pt x="139" y="527"/>
                    <a:pt x="30" y="264"/>
                    <a:pt x="0" y="0"/>
                  </a:cubicBez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0" name="Google Shape;2680;p31"/>
            <p:cNvSpPr/>
            <p:nvPr/>
          </p:nvSpPr>
          <p:spPr>
            <a:xfrm rot="53098">
              <a:off x="4918077" y="-15252"/>
              <a:ext cx="62454" cy="59392"/>
            </a:xfrm>
            <a:custGeom>
              <a:rect b="b" l="l" r="r" t="t"/>
              <a:pathLst>
                <a:path extrusionOk="0" fill="none" h="989" w="1040">
                  <a:moveTo>
                    <a:pt x="0" y="1"/>
                  </a:moveTo>
                  <a:cubicBezTo>
                    <a:pt x="257" y="37"/>
                    <a:pt x="505" y="154"/>
                    <a:pt x="703" y="359"/>
                  </a:cubicBezTo>
                  <a:lnTo>
                    <a:pt x="703" y="359"/>
                  </a:lnTo>
                  <a:cubicBezTo>
                    <a:pt x="886" y="535"/>
                    <a:pt x="996" y="762"/>
                    <a:pt x="1040" y="989"/>
                  </a:cubicBez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 1">
  <p:cSld name="CUSTOM_8_1">
    <p:spTree>
      <p:nvGrpSpPr>
        <p:cNvPr id="2681" name="Shape 2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" name="Google Shape;2682;p32"/>
          <p:cNvSpPr txBox="1"/>
          <p:nvPr>
            <p:ph hasCustomPrompt="1" type="title"/>
          </p:nvPr>
        </p:nvSpPr>
        <p:spPr>
          <a:xfrm>
            <a:off x="1209900" y="1373550"/>
            <a:ext cx="1398900" cy="4404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2400">
                <a:solidFill>
                  <a:schemeClr val="accent4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683" name="Google Shape;2683;p32"/>
          <p:cNvSpPr txBox="1"/>
          <p:nvPr>
            <p:ph idx="1" type="subTitle"/>
          </p:nvPr>
        </p:nvSpPr>
        <p:spPr>
          <a:xfrm>
            <a:off x="720000" y="3555050"/>
            <a:ext cx="2377500" cy="82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2684" name="Google Shape;2684;p32"/>
          <p:cNvSpPr txBox="1"/>
          <p:nvPr>
            <p:ph idx="2" type="subTitle"/>
          </p:nvPr>
        </p:nvSpPr>
        <p:spPr>
          <a:xfrm>
            <a:off x="720000" y="3114650"/>
            <a:ext cx="2377500" cy="440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b="1" sz="24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2685" name="Google Shape;2685;p32"/>
          <p:cNvSpPr txBox="1"/>
          <p:nvPr>
            <p:ph hasCustomPrompt="1" idx="3" type="title"/>
          </p:nvPr>
        </p:nvSpPr>
        <p:spPr>
          <a:xfrm>
            <a:off x="3873149" y="1373550"/>
            <a:ext cx="1397700" cy="4404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2400">
                <a:solidFill>
                  <a:schemeClr val="accent4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686" name="Google Shape;2686;p32"/>
          <p:cNvSpPr txBox="1"/>
          <p:nvPr>
            <p:ph idx="4" type="subTitle"/>
          </p:nvPr>
        </p:nvSpPr>
        <p:spPr>
          <a:xfrm>
            <a:off x="3383250" y="3555050"/>
            <a:ext cx="2377500" cy="82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2687" name="Google Shape;2687;p32"/>
          <p:cNvSpPr txBox="1"/>
          <p:nvPr>
            <p:ph idx="5" type="subTitle"/>
          </p:nvPr>
        </p:nvSpPr>
        <p:spPr>
          <a:xfrm>
            <a:off x="3383250" y="3114650"/>
            <a:ext cx="2377500" cy="440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b="1" sz="24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2688" name="Google Shape;2688;p32"/>
          <p:cNvSpPr txBox="1"/>
          <p:nvPr>
            <p:ph hasCustomPrompt="1" idx="6" type="title"/>
          </p:nvPr>
        </p:nvSpPr>
        <p:spPr>
          <a:xfrm>
            <a:off x="6535197" y="1373550"/>
            <a:ext cx="1397700" cy="4404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2400">
                <a:solidFill>
                  <a:schemeClr val="accent4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689" name="Google Shape;2689;p32"/>
          <p:cNvSpPr txBox="1"/>
          <p:nvPr>
            <p:ph idx="7" type="subTitle"/>
          </p:nvPr>
        </p:nvSpPr>
        <p:spPr>
          <a:xfrm>
            <a:off x="6046500" y="3555050"/>
            <a:ext cx="2377500" cy="82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2690" name="Google Shape;2690;p32"/>
          <p:cNvSpPr txBox="1"/>
          <p:nvPr>
            <p:ph idx="8" type="subTitle"/>
          </p:nvPr>
        </p:nvSpPr>
        <p:spPr>
          <a:xfrm>
            <a:off x="6046500" y="3114650"/>
            <a:ext cx="2377500" cy="440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b="1" sz="24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2691" name="Google Shape;2691;p32"/>
          <p:cNvSpPr txBox="1"/>
          <p:nvPr>
            <p:ph idx="9"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2692" name="Google Shape;2692;p32"/>
          <p:cNvSpPr/>
          <p:nvPr/>
        </p:nvSpPr>
        <p:spPr>
          <a:xfrm flipH="1" rot="8552825">
            <a:off x="-1747440" y="15304"/>
            <a:ext cx="3420739" cy="1518385"/>
          </a:xfrm>
          <a:custGeom>
            <a:rect b="b" l="l" r="r" t="t"/>
            <a:pathLst>
              <a:path extrusionOk="0" h="12500" w="28161">
                <a:moveTo>
                  <a:pt x="9800" y="0"/>
                </a:moveTo>
                <a:cubicBezTo>
                  <a:pt x="8313" y="0"/>
                  <a:pt x="6793" y="855"/>
                  <a:pt x="5588" y="1849"/>
                </a:cubicBezTo>
                <a:cubicBezTo>
                  <a:pt x="4175" y="3013"/>
                  <a:pt x="3062" y="4521"/>
                  <a:pt x="2316" y="6190"/>
                </a:cubicBezTo>
                <a:cubicBezTo>
                  <a:pt x="1132" y="8856"/>
                  <a:pt x="0" y="12499"/>
                  <a:pt x="4034" y="12499"/>
                </a:cubicBezTo>
                <a:cubicBezTo>
                  <a:pt x="4042" y="12499"/>
                  <a:pt x="4050" y="12499"/>
                  <a:pt x="4058" y="12499"/>
                </a:cubicBezTo>
                <a:cubicBezTo>
                  <a:pt x="9228" y="12477"/>
                  <a:pt x="14500" y="12192"/>
                  <a:pt x="19703" y="12192"/>
                </a:cubicBezTo>
                <a:cubicBezTo>
                  <a:pt x="21343" y="12192"/>
                  <a:pt x="22976" y="12221"/>
                  <a:pt x="24596" y="12294"/>
                </a:cubicBezTo>
                <a:cubicBezTo>
                  <a:pt x="24819" y="12305"/>
                  <a:pt x="25044" y="12314"/>
                  <a:pt x="25268" y="12314"/>
                </a:cubicBezTo>
                <a:cubicBezTo>
                  <a:pt x="25812" y="12314"/>
                  <a:pt x="26353" y="12262"/>
                  <a:pt x="26851" y="12060"/>
                </a:cubicBezTo>
                <a:cubicBezTo>
                  <a:pt x="27553" y="11775"/>
                  <a:pt x="28161" y="11109"/>
                  <a:pt x="28139" y="10347"/>
                </a:cubicBezTo>
                <a:cubicBezTo>
                  <a:pt x="28132" y="10003"/>
                  <a:pt x="28000" y="9681"/>
                  <a:pt x="27839" y="9381"/>
                </a:cubicBezTo>
                <a:cubicBezTo>
                  <a:pt x="27480" y="8722"/>
                  <a:pt x="26975" y="8144"/>
                  <a:pt x="26368" y="7712"/>
                </a:cubicBezTo>
                <a:cubicBezTo>
                  <a:pt x="25658" y="7215"/>
                  <a:pt x="24831" y="6914"/>
                  <a:pt x="24091" y="6468"/>
                </a:cubicBezTo>
                <a:cubicBezTo>
                  <a:pt x="23154" y="5912"/>
                  <a:pt x="22898" y="5026"/>
                  <a:pt x="22159" y="4367"/>
                </a:cubicBezTo>
                <a:cubicBezTo>
                  <a:pt x="21427" y="3730"/>
                  <a:pt x="20270" y="3482"/>
                  <a:pt x="19341" y="3379"/>
                </a:cubicBezTo>
                <a:cubicBezTo>
                  <a:pt x="17423" y="3174"/>
                  <a:pt x="15161" y="3482"/>
                  <a:pt x="13507" y="2281"/>
                </a:cubicBezTo>
                <a:cubicBezTo>
                  <a:pt x="13112" y="1988"/>
                  <a:pt x="12834" y="1571"/>
                  <a:pt x="12497" y="1213"/>
                </a:cubicBezTo>
                <a:cubicBezTo>
                  <a:pt x="11671" y="344"/>
                  <a:pt x="10742" y="0"/>
                  <a:pt x="980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93" name="Google Shape;2693;p32"/>
          <p:cNvSpPr/>
          <p:nvPr/>
        </p:nvSpPr>
        <p:spPr>
          <a:xfrm rot="-1797582">
            <a:off x="7486262" y="4321619"/>
            <a:ext cx="2760527" cy="1668857"/>
          </a:xfrm>
          <a:custGeom>
            <a:rect b="b" l="l" r="r" t="t"/>
            <a:pathLst>
              <a:path extrusionOk="0" h="14665" w="24258">
                <a:moveTo>
                  <a:pt x="16237" y="1"/>
                </a:moveTo>
                <a:cubicBezTo>
                  <a:pt x="15751" y="1"/>
                  <a:pt x="15273" y="81"/>
                  <a:pt x="14823" y="275"/>
                </a:cubicBezTo>
                <a:cubicBezTo>
                  <a:pt x="14632" y="363"/>
                  <a:pt x="14457" y="458"/>
                  <a:pt x="14288" y="575"/>
                </a:cubicBezTo>
                <a:cubicBezTo>
                  <a:pt x="13256" y="1249"/>
                  <a:pt x="12473" y="2369"/>
                  <a:pt x="11287" y="2683"/>
                </a:cubicBezTo>
                <a:cubicBezTo>
                  <a:pt x="11035" y="2752"/>
                  <a:pt x="10780" y="2780"/>
                  <a:pt x="10524" y="2780"/>
                </a:cubicBezTo>
                <a:cubicBezTo>
                  <a:pt x="9652" y="2780"/>
                  <a:pt x="8764" y="2453"/>
                  <a:pt x="7899" y="2266"/>
                </a:cubicBezTo>
                <a:cubicBezTo>
                  <a:pt x="7384" y="2155"/>
                  <a:pt x="6854" y="2098"/>
                  <a:pt x="6324" y="2098"/>
                </a:cubicBezTo>
                <a:cubicBezTo>
                  <a:pt x="4661" y="2098"/>
                  <a:pt x="3002" y="2657"/>
                  <a:pt x="1853" y="3840"/>
                </a:cubicBezTo>
                <a:cubicBezTo>
                  <a:pt x="338" y="5399"/>
                  <a:pt x="1" y="8107"/>
                  <a:pt x="1399" y="9776"/>
                </a:cubicBezTo>
                <a:cubicBezTo>
                  <a:pt x="2314" y="10867"/>
                  <a:pt x="3741" y="11364"/>
                  <a:pt x="5095" y="11811"/>
                </a:cubicBezTo>
                <a:cubicBezTo>
                  <a:pt x="7503" y="12609"/>
                  <a:pt x="9977" y="13048"/>
                  <a:pt x="12422" y="13721"/>
                </a:cubicBezTo>
                <a:cubicBezTo>
                  <a:pt x="13410" y="13992"/>
                  <a:pt x="14376" y="14102"/>
                  <a:pt x="15386" y="14248"/>
                </a:cubicBezTo>
                <a:cubicBezTo>
                  <a:pt x="16124" y="14356"/>
                  <a:pt x="16848" y="14665"/>
                  <a:pt x="17613" y="14665"/>
                </a:cubicBezTo>
                <a:cubicBezTo>
                  <a:pt x="17675" y="14665"/>
                  <a:pt x="17738" y="14663"/>
                  <a:pt x="17802" y="14658"/>
                </a:cubicBezTo>
                <a:cubicBezTo>
                  <a:pt x="19588" y="14534"/>
                  <a:pt x="21103" y="12975"/>
                  <a:pt x="22128" y="11599"/>
                </a:cubicBezTo>
                <a:cubicBezTo>
                  <a:pt x="23928" y="9176"/>
                  <a:pt x="24258" y="5611"/>
                  <a:pt x="22355" y="3167"/>
                </a:cubicBezTo>
                <a:cubicBezTo>
                  <a:pt x="21352" y="1878"/>
                  <a:pt x="19917" y="985"/>
                  <a:pt x="18387" y="429"/>
                </a:cubicBezTo>
                <a:cubicBezTo>
                  <a:pt x="17700" y="179"/>
                  <a:pt x="16960" y="1"/>
                  <a:pt x="16237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94" name="Google Shape;2694;p32"/>
          <p:cNvSpPr/>
          <p:nvPr/>
        </p:nvSpPr>
        <p:spPr>
          <a:xfrm>
            <a:off x="8336325" y="4801375"/>
            <a:ext cx="1435493" cy="728704"/>
          </a:xfrm>
          <a:custGeom>
            <a:rect b="b" l="l" r="r" t="t"/>
            <a:pathLst>
              <a:path extrusionOk="0" h="3894" w="7671">
                <a:moveTo>
                  <a:pt x="3658" y="1201"/>
                </a:moveTo>
                <a:cubicBezTo>
                  <a:pt x="4930" y="1201"/>
                  <a:pt x="6119" y="1577"/>
                  <a:pt x="5394" y="2265"/>
                </a:cubicBezTo>
                <a:cubicBezTo>
                  <a:pt x="5108" y="2536"/>
                  <a:pt x="4552" y="2631"/>
                  <a:pt x="4172" y="2726"/>
                </a:cubicBezTo>
                <a:cubicBezTo>
                  <a:pt x="3869" y="2800"/>
                  <a:pt x="3293" y="2914"/>
                  <a:pt x="2740" y="2914"/>
                </a:cubicBezTo>
                <a:cubicBezTo>
                  <a:pt x="2141" y="2914"/>
                  <a:pt x="1569" y="2780"/>
                  <a:pt x="1397" y="2316"/>
                </a:cubicBezTo>
                <a:cubicBezTo>
                  <a:pt x="1120" y="1553"/>
                  <a:pt x="2428" y="1201"/>
                  <a:pt x="3658" y="1201"/>
                </a:cubicBezTo>
                <a:close/>
                <a:moveTo>
                  <a:pt x="3836" y="1"/>
                </a:moveTo>
                <a:cubicBezTo>
                  <a:pt x="2398" y="1"/>
                  <a:pt x="0" y="402"/>
                  <a:pt x="321" y="2221"/>
                </a:cubicBezTo>
                <a:cubicBezTo>
                  <a:pt x="553" y="3517"/>
                  <a:pt x="1854" y="3894"/>
                  <a:pt x="3043" y="3894"/>
                </a:cubicBezTo>
                <a:cubicBezTo>
                  <a:pt x="3359" y="3894"/>
                  <a:pt x="3667" y="3867"/>
                  <a:pt x="3945" y="3824"/>
                </a:cubicBezTo>
                <a:cubicBezTo>
                  <a:pt x="5160" y="3641"/>
                  <a:pt x="7670" y="2726"/>
                  <a:pt x="6602" y="1035"/>
                </a:cubicBezTo>
                <a:cubicBezTo>
                  <a:pt x="6162" y="347"/>
                  <a:pt x="5379" y="113"/>
                  <a:pt x="4530" y="113"/>
                </a:cubicBezTo>
                <a:cubicBezTo>
                  <a:pt x="4442" y="55"/>
                  <a:pt x="4340" y="18"/>
                  <a:pt x="4215" y="11"/>
                </a:cubicBezTo>
                <a:cubicBezTo>
                  <a:pt x="4100" y="4"/>
                  <a:pt x="3972" y="1"/>
                  <a:pt x="383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695" name="Google Shape;2695;p32"/>
          <p:cNvGrpSpPr/>
          <p:nvPr/>
        </p:nvGrpSpPr>
        <p:grpSpPr>
          <a:xfrm>
            <a:off x="8645512" y="3226192"/>
            <a:ext cx="332489" cy="217319"/>
            <a:chOff x="8264512" y="1808204"/>
            <a:chExt cx="332489" cy="217319"/>
          </a:xfrm>
        </p:grpSpPr>
        <p:sp>
          <p:nvSpPr>
            <p:cNvPr id="2696" name="Google Shape;2696;p32"/>
            <p:cNvSpPr/>
            <p:nvPr/>
          </p:nvSpPr>
          <p:spPr>
            <a:xfrm>
              <a:off x="8504802" y="1808204"/>
              <a:ext cx="92199" cy="90447"/>
            </a:xfrm>
            <a:custGeom>
              <a:rect b="b" l="l" r="r" t="t"/>
              <a:pathLst>
                <a:path extrusionOk="0" h="1552" w="1582">
                  <a:moveTo>
                    <a:pt x="693" y="1"/>
                  </a:moveTo>
                  <a:cubicBezTo>
                    <a:pt x="395" y="1"/>
                    <a:pt x="1" y="917"/>
                    <a:pt x="1" y="917"/>
                  </a:cubicBezTo>
                  <a:cubicBezTo>
                    <a:pt x="1" y="917"/>
                    <a:pt x="59" y="1532"/>
                    <a:pt x="235" y="1532"/>
                  </a:cubicBezTo>
                  <a:cubicBezTo>
                    <a:pt x="311" y="1532"/>
                    <a:pt x="559" y="1552"/>
                    <a:pt x="820" y="1552"/>
                  </a:cubicBezTo>
                  <a:cubicBezTo>
                    <a:pt x="1187" y="1552"/>
                    <a:pt x="1581" y="1512"/>
                    <a:pt x="1560" y="1319"/>
                  </a:cubicBezTo>
                  <a:cubicBezTo>
                    <a:pt x="1543" y="1136"/>
                    <a:pt x="1319" y="1096"/>
                    <a:pt x="1123" y="1096"/>
                  </a:cubicBezTo>
                  <a:cubicBezTo>
                    <a:pt x="967" y="1096"/>
                    <a:pt x="828" y="1122"/>
                    <a:pt x="828" y="1122"/>
                  </a:cubicBezTo>
                  <a:cubicBezTo>
                    <a:pt x="828" y="1122"/>
                    <a:pt x="1450" y="909"/>
                    <a:pt x="1318" y="646"/>
                  </a:cubicBezTo>
                  <a:cubicBezTo>
                    <a:pt x="1282" y="567"/>
                    <a:pt x="1207" y="539"/>
                    <a:pt x="1119" y="539"/>
                  </a:cubicBezTo>
                  <a:cubicBezTo>
                    <a:pt x="906" y="539"/>
                    <a:pt x="615" y="704"/>
                    <a:pt x="615" y="704"/>
                  </a:cubicBezTo>
                  <a:cubicBezTo>
                    <a:pt x="615" y="704"/>
                    <a:pt x="1011" y="31"/>
                    <a:pt x="711" y="2"/>
                  </a:cubicBezTo>
                  <a:cubicBezTo>
                    <a:pt x="705" y="1"/>
                    <a:pt x="699" y="1"/>
                    <a:pt x="6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7" name="Google Shape;2697;p32"/>
            <p:cNvSpPr/>
            <p:nvPr/>
          </p:nvSpPr>
          <p:spPr>
            <a:xfrm>
              <a:off x="8501422" y="1859023"/>
              <a:ext cx="52510" cy="24360"/>
            </a:xfrm>
            <a:custGeom>
              <a:rect b="b" l="l" r="r" t="t"/>
              <a:pathLst>
                <a:path extrusionOk="0" fill="none" h="418" w="901">
                  <a:moveTo>
                    <a:pt x="900" y="1"/>
                  </a:moveTo>
                  <a:lnTo>
                    <a:pt x="0" y="418"/>
                  </a:ln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8" name="Google Shape;2698;p32"/>
            <p:cNvSpPr/>
            <p:nvPr/>
          </p:nvSpPr>
          <p:spPr>
            <a:xfrm>
              <a:off x="8505676" y="1839442"/>
              <a:ext cx="25235" cy="34559"/>
            </a:xfrm>
            <a:custGeom>
              <a:rect b="b" l="l" r="r" t="t"/>
              <a:pathLst>
                <a:path extrusionOk="0" fill="none" h="593" w="433">
                  <a:moveTo>
                    <a:pt x="432" y="0"/>
                  </a:moveTo>
                  <a:lnTo>
                    <a:pt x="0" y="593"/>
                  </a:ln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9" name="Google Shape;2699;p32"/>
            <p:cNvSpPr/>
            <p:nvPr/>
          </p:nvSpPr>
          <p:spPr>
            <a:xfrm>
              <a:off x="8516749" y="1885482"/>
              <a:ext cx="36308" cy="2215"/>
            </a:xfrm>
            <a:custGeom>
              <a:rect b="b" l="l" r="r" t="t"/>
              <a:pathLst>
                <a:path extrusionOk="0" fill="none" h="38" w="623">
                  <a:moveTo>
                    <a:pt x="623" y="1"/>
                  </a:moveTo>
                  <a:lnTo>
                    <a:pt x="1" y="37"/>
                  </a:ln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0" name="Google Shape;2700;p32"/>
            <p:cNvSpPr/>
            <p:nvPr/>
          </p:nvSpPr>
          <p:spPr>
            <a:xfrm>
              <a:off x="8264512" y="1934669"/>
              <a:ext cx="92316" cy="90855"/>
            </a:xfrm>
            <a:custGeom>
              <a:rect b="b" l="l" r="r" t="t"/>
              <a:pathLst>
                <a:path extrusionOk="0" h="1559" w="1584">
                  <a:moveTo>
                    <a:pt x="762" y="0"/>
                  </a:moveTo>
                  <a:cubicBezTo>
                    <a:pt x="396" y="0"/>
                    <a:pt x="0" y="40"/>
                    <a:pt x="17" y="233"/>
                  </a:cubicBezTo>
                  <a:cubicBezTo>
                    <a:pt x="38" y="416"/>
                    <a:pt x="264" y="456"/>
                    <a:pt x="460" y="456"/>
                  </a:cubicBezTo>
                  <a:cubicBezTo>
                    <a:pt x="618" y="456"/>
                    <a:pt x="757" y="430"/>
                    <a:pt x="757" y="430"/>
                  </a:cubicBezTo>
                  <a:lnTo>
                    <a:pt x="757" y="430"/>
                  </a:lnTo>
                  <a:cubicBezTo>
                    <a:pt x="757" y="430"/>
                    <a:pt x="135" y="642"/>
                    <a:pt x="259" y="913"/>
                  </a:cubicBezTo>
                  <a:cubicBezTo>
                    <a:pt x="297" y="989"/>
                    <a:pt x="371" y="1015"/>
                    <a:pt x="457" y="1015"/>
                  </a:cubicBezTo>
                  <a:cubicBezTo>
                    <a:pt x="674" y="1015"/>
                    <a:pt x="969" y="847"/>
                    <a:pt x="969" y="847"/>
                  </a:cubicBezTo>
                  <a:lnTo>
                    <a:pt x="969" y="847"/>
                  </a:lnTo>
                  <a:cubicBezTo>
                    <a:pt x="969" y="847"/>
                    <a:pt x="574" y="1521"/>
                    <a:pt x="874" y="1557"/>
                  </a:cubicBezTo>
                  <a:cubicBezTo>
                    <a:pt x="878" y="1558"/>
                    <a:pt x="883" y="1558"/>
                    <a:pt x="887" y="1558"/>
                  </a:cubicBezTo>
                  <a:cubicBezTo>
                    <a:pt x="1186" y="1558"/>
                    <a:pt x="1584" y="635"/>
                    <a:pt x="1584" y="635"/>
                  </a:cubicBezTo>
                  <a:cubicBezTo>
                    <a:pt x="1584" y="635"/>
                    <a:pt x="1525" y="20"/>
                    <a:pt x="1342" y="20"/>
                  </a:cubicBezTo>
                  <a:cubicBezTo>
                    <a:pt x="1269" y="20"/>
                    <a:pt x="1023" y="0"/>
                    <a:pt x="7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1" name="Google Shape;2701;p32"/>
            <p:cNvSpPr/>
            <p:nvPr/>
          </p:nvSpPr>
          <p:spPr>
            <a:xfrm>
              <a:off x="8310729" y="1948190"/>
              <a:ext cx="52510" cy="23952"/>
            </a:xfrm>
            <a:custGeom>
              <a:rect b="b" l="l" r="r" t="t"/>
              <a:pathLst>
                <a:path extrusionOk="0" fill="none" h="411" w="901">
                  <a:moveTo>
                    <a:pt x="0" y="410"/>
                  </a:moveTo>
                  <a:lnTo>
                    <a:pt x="901" y="1"/>
                  </a:ln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2" name="Google Shape;2702;p32"/>
            <p:cNvSpPr/>
            <p:nvPr/>
          </p:nvSpPr>
          <p:spPr>
            <a:xfrm>
              <a:off x="8333749" y="1957572"/>
              <a:ext cx="25235" cy="34617"/>
            </a:xfrm>
            <a:custGeom>
              <a:rect b="b" l="l" r="r" t="t"/>
              <a:pathLst>
                <a:path extrusionOk="0" fill="none" h="594" w="433">
                  <a:moveTo>
                    <a:pt x="0" y="593"/>
                  </a:moveTo>
                  <a:lnTo>
                    <a:pt x="432" y="1"/>
                  </a:ln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3" name="Google Shape;2703;p32"/>
            <p:cNvSpPr/>
            <p:nvPr/>
          </p:nvSpPr>
          <p:spPr>
            <a:xfrm>
              <a:off x="8311544" y="1943935"/>
              <a:ext cx="36367" cy="2156"/>
            </a:xfrm>
            <a:custGeom>
              <a:rect b="b" l="l" r="r" t="t"/>
              <a:pathLst>
                <a:path extrusionOk="0" fill="none" h="37" w="624">
                  <a:moveTo>
                    <a:pt x="1" y="37"/>
                  </a:moveTo>
                  <a:lnTo>
                    <a:pt x="623" y="0"/>
                  </a:ln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4" name="Google Shape;2704;p32"/>
            <p:cNvSpPr/>
            <p:nvPr/>
          </p:nvSpPr>
          <p:spPr>
            <a:xfrm>
              <a:off x="8320112" y="1819627"/>
              <a:ext cx="224436" cy="196628"/>
            </a:xfrm>
            <a:custGeom>
              <a:rect b="b" l="l" r="r" t="t"/>
              <a:pathLst>
                <a:path extrusionOk="0" h="3374" w="3851">
                  <a:moveTo>
                    <a:pt x="1929" y="0"/>
                  </a:moveTo>
                  <a:cubicBezTo>
                    <a:pt x="1681" y="0"/>
                    <a:pt x="1430" y="55"/>
                    <a:pt x="1193" y="172"/>
                  </a:cubicBezTo>
                  <a:cubicBezTo>
                    <a:pt x="352" y="574"/>
                    <a:pt x="0" y="1584"/>
                    <a:pt x="410" y="2426"/>
                  </a:cubicBezTo>
                  <a:cubicBezTo>
                    <a:pt x="704" y="3024"/>
                    <a:pt x="1305" y="3373"/>
                    <a:pt x="1929" y="3373"/>
                  </a:cubicBezTo>
                  <a:cubicBezTo>
                    <a:pt x="2177" y="3373"/>
                    <a:pt x="2428" y="3318"/>
                    <a:pt x="2665" y="3202"/>
                  </a:cubicBezTo>
                  <a:cubicBezTo>
                    <a:pt x="3499" y="2799"/>
                    <a:pt x="3850" y="1789"/>
                    <a:pt x="3448" y="948"/>
                  </a:cubicBezTo>
                  <a:cubicBezTo>
                    <a:pt x="3154" y="350"/>
                    <a:pt x="2553" y="0"/>
                    <a:pt x="192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5" name="Google Shape;2705;p32"/>
            <p:cNvSpPr/>
            <p:nvPr/>
          </p:nvSpPr>
          <p:spPr>
            <a:xfrm>
              <a:off x="8333341" y="1911940"/>
              <a:ext cx="34152" cy="79840"/>
            </a:xfrm>
            <a:custGeom>
              <a:rect b="b" l="l" r="r" t="t"/>
              <a:pathLst>
                <a:path extrusionOk="0" fill="none" h="1370" w="586">
                  <a:moveTo>
                    <a:pt x="586" y="1369"/>
                  </a:moveTo>
                  <a:cubicBezTo>
                    <a:pt x="417" y="1223"/>
                    <a:pt x="286" y="1047"/>
                    <a:pt x="183" y="842"/>
                  </a:cubicBezTo>
                  <a:cubicBezTo>
                    <a:pt x="51" y="571"/>
                    <a:pt x="0" y="279"/>
                    <a:pt x="15" y="0"/>
                  </a:cubicBez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6" name="Google Shape;2706;p32"/>
            <p:cNvSpPr/>
            <p:nvPr/>
          </p:nvSpPr>
          <p:spPr>
            <a:xfrm>
              <a:off x="8494545" y="1841948"/>
              <a:ext cx="36775" cy="78558"/>
            </a:xfrm>
            <a:custGeom>
              <a:rect b="b" l="l" r="r" t="t"/>
              <a:pathLst>
                <a:path extrusionOk="0" fill="none" h="1348" w="631">
                  <a:moveTo>
                    <a:pt x="1" y="1"/>
                  </a:moveTo>
                  <a:cubicBezTo>
                    <a:pt x="184" y="147"/>
                    <a:pt x="338" y="338"/>
                    <a:pt x="455" y="565"/>
                  </a:cubicBezTo>
                  <a:cubicBezTo>
                    <a:pt x="572" y="821"/>
                    <a:pt x="630" y="1084"/>
                    <a:pt x="623" y="1348"/>
                  </a:cubicBez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707" name="Google Shape;2707;p32"/>
          <p:cNvGrpSpPr/>
          <p:nvPr/>
        </p:nvGrpSpPr>
        <p:grpSpPr>
          <a:xfrm>
            <a:off x="205509" y="1522282"/>
            <a:ext cx="440480" cy="404148"/>
            <a:chOff x="4959504" y="431212"/>
            <a:chExt cx="209543" cy="192259"/>
          </a:xfrm>
        </p:grpSpPr>
        <p:sp>
          <p:nvSpPr>
            <p:cNvPr id="2708" name="Google Shape;2708;p32"/>
            <p:cNvSpPr/>
            <p:nvPr/>
          </p:nvSpPr>
          <p:spPr>
            <a:xfrm>
              <a:off x="5107112" y="431212"/>
              <a:ext cx="61934" cy="57192"/>
            </a:xfrm>
            <a:custGeom>
              <a:rect b="b" l="l" r="r" t="t"/>
              <a:pathLst>
                <a:path extrusionOk="0" h="2002" w="2168">
                  <a:moveTo>
                    <a:pt x="511" y="1"/>
                  </a:moveTo>
                  <a:cubicBezTo>
                    <a:pt x="498" y="1"/>
                    <a:pt x="484" y="2"/>
                    <a:pt x="469" y="6"/>
                  </a:cubicBezTo>
                  <a:cubicBezTo>
                    <a:pt x="103" y="86"/>
                    <a:pt x="1" y="1367"/>
                    <a:pt x="1" y="1367"/>
                  </a:cubicBezTo>
                  <a:cubicBezTo>
                    <a:pt x="1" y="1367"/>
                    <a:pt x="285" y="2002"/>
                    <a:pt x="495" y="2002"/>
                  </a:cubicBezTo>
                  <a:cubicBezTo>
                    <a:pt x="506" y="2002"/>
                    <a:pt x="517" y="2000"/>
                    <a:pt x="528" y="1996"/>
                  </a:cubicBezTo>
                  <a:cubicBezTo>
                    <a:pt x="740" y="1923"/>
                    <a:pt x="2167" y="1587"/>
                    <a:pt x="1999" y="1213"/>
                  </a:cubicBezTo>
                  <a:cubicBezTo>
                    <a:pt x="1949" y="1102"/>
                    <a:pt x="1845" y="1063"/>
                    <a:pt x="1724" y="1063"/>
                  </a:cubicBezTo>
                  <a:cubicBezTo>
                    <a:pt x="1441" y="1063"/>
                    <a:pt x="1062" y="1279"/>
                    <a:pt x="1062" y="1279"/>
                  </a:cubicBezTo>
                  <a:cubicBezTo>
                    <a:pt x="1062" y="1279"/>
                    <a:pt x="1706" y="781"/>
                    <a:pt x="1443" y="518"/>
                  </a:cubicBezTo>
                  <a:cubicBezTo>
                    <a:pt x="1398" y="472"/>
                    <a:pt x="1344" y="453"/>
                    <a:pt x="1286" y="453"/>
                  </a:cubicBezTo>
                  <a:cubicBezTo>
                    <a:pt x="1011" y="453"/>
                    <a:pt x="638" y="877"/>
                    <a:pt x="638" y="877"/>
                  </a:cubicBezTo>
                  <a:cubicBezTo>
                    <a:pt x="638" y="877"/>
                    <a:pt x="819" y="1"/>
                    <a:pt x="5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9" name="Google Shape;2709;p32"/>
            <p:cNvSpPr/>
            <p:nvPr/>
          </p:nvSpPr>
          <p:spPr>
            <a:xfrm>
              <a:off x="5112768" y="459180"/>
              <a:ext cx="19883" cy="19254"/>
            </a:xfrm>
            <a:custGeom>
              <a:rect b="b" l="l" r="r" t="t"/>
              <a:pathLst>
                <a:path extrusionOk="0" fill="none" h="674" w="696">
                  <a:moveTo>
                    <a:pt x="696" y="0"/>
                  </a:moveTo>
                  <a:lnTo>
                    <a:pt x="0" y="673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0" name="Google Shape;2710;p32"/>
            <p:cNvSpPr/>
            <p:nvPr/>
          </p:nvSpPr>
          <p:spPr>
            <a:xfrm>
              <a:off x="5113168" y="453952"/>
              <a:ext cx="5885" cy="19454"/>
            </a:xfrm>
            <a:custGeom>
              <a:rect b="b" l="l" r="r" t="t"/>
              <a:pathLst>
                <a:path extrusionOk="0" fill="none" h="681" w="206">
                  <a:moveTo>
                    <a:pt x="206" y="0"/>
                  </a:moveTo>
                  <a:lnTo>
                    <a:pt x="1" y="68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1" name="Google Shape;2711;p32"/>
            <p:cNvSpPr/>
            <p:nvPr/>
          </p:nvSpPr>
          <p:spPr>
            <a:xfrm>
              <a:off x="5120282" y="471092"/>
              <a:ext cx="16141" cy="6713"/>
            </a:xfrm>
            <a:custGeom>
              <a:rect b="b" l="l" r="r" t="t"/>
              <a:pathLst>
                <a:path extrusionOk="0" fill="none" h="235" w="565">
                  <a:moveTo>
                    <a:pt x="564" y="0"/>
                  </a:moveTo>
                  <a:lnTo>
                    <a:pt x="1" y="234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2" name="Google Shape;2712;p32"/>
            <p:cNvSpPr/>
            <p:nvPr/>
          </p:nvSpPr>
          <p:spPr>
            <a:xfrm>
              <a:off x="4959504" y="566308"/>
              <a:ext cx="61906" cy="57164"/>
            </a:xfrm>
            <a:custGeom>
              <a:rect b="b" l="l" r="r" t="t"/>
              <a:pathLst>
                <a:path extrusionOk="0" h="2001" w="2167">
                  <a:moveTo>
                    <a:pt x="1669" y="1"/>
                  </a:moveTo>
                  <a:cubicBezTo>
                    <a:pt x="1659" y="1"/>
                    <a:pt x="1649" y="2"/>
                    <a:pt x="1640" y="5"/>
                  </a:cubicBezTo>
                  <a:cubicBezTo>
                    <a:pt x="1427" y="78"/>
                    <a:pt x="0" y="415"/>
                    <a:pt x="169" y="788"/>
                  </a:cubicBezTo>
                  <a:cubicBezTo>
                    <a:pt x="219" y="897"/>
                    <a:pt x="322" y="935"/>
                    <a:pt x="442" y="935"/>
                  </a:cubicBezTo>
                  <a:cubicBezTo>
                    <a:pt x="726" y="935"/>
                    <a:pt x="1105" y="722"/>
                    <a:pt x="1105" y="722"/>
                  </a:cubicBezTo>
                  <a:lnTo>
                    <a:pt x="1105" y="722"/>
                  </a:lnTo>
                  <a:cubicBezTo>
                    <a:pt x="1105" y="722"/>
                    <a:pt x="461" y="1220"/>
                    <a:pt x="725" y="1483"/>
                  </a:cubicBezTo>
                  <a:cubicBezTo>
                    <a:pt x="770" y="1530"/>
                    <a:pt x="823" y="1549"/>
                    <a:pt x="881" y="1549"/>
                  </a:cubicBezTo>
                  <a:cubicBezTo>
                    <a:pt x="1156" y="1549"/>
                    <a:pt x="1530" y="1125"/>
                    <a:pt x="1530" y="1125"/>
                  </a:cubicBezTo>
                  <a:lnTo>
                    <a:pt x="1530" y="1125"/>
                  </a:lnTo>
                  <a:cubicBezTo>
                    <a:pt x="1530" y="1125"/>
                    <a:pt x="1348" y="2001"/>
                    <a:pt x="1656" y="2001"/>
                  </a:cubicBezTo>
                  <a:cubicBezTo>
                    <a:pt x="1670" y="2001"/>
                    <a:pt x="1683" y="1999"/>
                    <a:pt x="1698" y="1996"/>
                  </a:cubicBezTo>
                  <a:cubicBezTo>
                    <a:pt x="2064" y="1915"/>
                    <a:pt x="2167" y="634"/>
                    <a:pt x="2167" y="634"/>
                  </a:cubicBezTo>
                  <a:cubicBezTo>
                    <a:pt x="2167" y="634"/>
                    <a:pt x="1880" y="1"/>
                    <a:pt x="16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3" name="Google Shape;2713;p32"/>
            <p:cNvSpPr/>
            <p:nvPr/>
          </p:nvSpPr>
          <p:spPr>
            <a:xfrm>
              <a:off x="4997327" y="572507"/>
              <a:ext cx="19483" cy="19454"/>
            </a:xfrm>
            <a:custGeom>
              <a:rect b="b" l="l" r="r" t="t"/>
              <a:pathLst>
                <a:path extrusionOk="0" fill="none" h="681" w="682">
                  <a:moveTo>
                    <a:pt x="1" y="681"/>
                  </a:moveTo>
                  <a:lnTo>
                    <a:pt x="682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4" name="Google Shape;2714;p32"/>
            <p:cNvSpPr/>
            <p:nvPr/>
          </p:nvSpPr>
          <p:spPr>
            <a:xfrm>
              <a:off x="5010925" y="577306"/>
              <a:ext cx="5485" cy="19683"/>
            </a:xfrm>
            <a:custGeom>
              <a:rect b="b" l="l" r="r" t="t"/>
              <a:pathLst>
                <a:path extrusionOk="0" fill="none" h="689" w="192">
                  <a:moveTo>
                    <a:pt x="1" y="689"/>
                  </a:moveTo>
                  <a:lnTo>
                    <a:pt x="191" y="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5" name="Google Shape;2715;p32"/>
            <p:cNvSpPr/>
            <p:nvPr/>
          </p:nvSpPr>
          <p:spPr>
            <a:xfrm>
              <a:off x="4993356" y="573136"/>
              <a:ext cx="15941" cy="6913"/>
            </a:xfrm>
            <a:custGeom>
              <a:rect b="b" l="l" r="r" t="t"/>
              <a:pathLst>
                <a:path extrusionOk="0" fill="none" h="242" w="558">
                  <a:moveTo>
                    <a:pt x="1" y="242"/>
                  </a:moveTo>
                  <a:lnTo>
                    <a:pt x="557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6" name="Google Shape;2716;p32"/>
            <p:cNvSpPr/>
            <p:nvPr/>
          </p:nvSpPr>
          <p:spPr>
            <a:xfrm>
              <a:off x="4999013" y="465208"/>
              <a:ext cx="131353" cy="123554"/>
            </a:xfrm>
            <a:custGeom>
              <a:rect b="b" l="l" r="r" t="t"/>
              <a:pathLst>
                <a:path extrusionOk="0" h="4325" w="4598">
                  <a:moveTo>
                    <a:pt x="3243" y="0"/>
                  </a:moveTo>
                  <a:cubicBezTo>
                    <a:pt x="2932" y="0"/>
                    <a:pt x="2622" y="117"/>
                    <a:pt x="2387" y="353"/>
                  </a:cubicBezTo>
                  <a:lnTo>
                    <a:pt x="491" y="2226"/>
                  </a:lnTo>
                  <a:cubicBezTo>
                    <a:pt x="8" y="2702"/>
                    <a:pt x="1" y="3478"/>
                    <a:pt x="476" y="3961"/>
                  </a:cubicBezTo>
                  <a:cubicBezTo>
                    <a:pt x="715" y="4204"/>
                    <a:pt x="1029" y="4324"/>
                    <a:pt x="1345" y="4324"/>
                  </a:cubicBezTo>
                  <a:cubicBezTo>
                    <a:pt x="1657" y="4324"/>
                    <a:pt x="1970" y="4205"/>
                    <a:pt x="2211" y="3968"/>
                  </a:cubicBezTo>
                  <a:lnTo>
                    <a:pt x="4107" y="2102"/>
                  </a:lnTo>
                  <a:cubicBezTo>
                    <a:pt x="4590" y="1626"/>
                    <a:pt x="4597" y="850"/>
                    <a:pt x="4121" y="367"/>
                  </a:cubicBezTo>
                  <a:cubicBezTo>
                    <a:pt x="3881" y="123"/>
                    <a:pt x="3562" y="0"/>
                    <a:pt x="32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7" name="Google Shape;2717;p32"/>
            <p:cNvSpPr/>
            <p:nvPr/>
          </p:nvSpPr>
          <p:spPr>
            <a:xfrm>
              <a:off x="5025352" y="544482"/>
              <a:ext cx="37252" cy="37252"/>
            </a:xfrm>
            <a:custGeom>
              <a:rect b="b" l="l" r="r" t="t"/>
              <a:pathLst>
                <a:path extrusionOk="0" fill="none" h="1304" w="1304">
                  <a:moveTo>
                    <a:pt x="1069" y="1076"/>
                  </a:moveTo>
                  <a:cubicBezTo>
                    <a:pt x="835" y="1303"/>
                    <a:pt x="462" y="1303"/>
                    <a:pt x="235" y="1069"/>
                  </a:cubicBezTo>
                  <a:cubicBezTo>
                    <a:pt x="1" y="835"/>
                    <a:pt x="8" y="462"/>
                    <a:pt x="235" y="235"/>
                  </a:cubicBezTo>
                  <a:cubicBezTo>
                    <a:pt x="469" y="0"/>
                    <a:pt x="843" y="8"/>
                    <a:pt x="1077" y="235"/>
                  </a:cubicBezTo>
                  <a:cubicBezTo>
                    <a:pt x="1304" y="469"/>
                    <a:pt x="1304" y="842"/>
                    <a:pt x="1069" y="1076"/>
                  </a:cubicBezTo>
                  <a:close/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8" name="Google Shape;2718;p32"/>
            <p:cNvSpPr/>
            <p:nvPr/>
          </p:nvSpPr>
          <p:spPr>
            <a:xfrm>
              <a:off x="5028694" y="490947"/>
              <a:ext cx="33710" cy="33481"/>
            </a:xfrm>
            <a:custGeom>
              <a:rect b="b" l="l" r="r" t="t"/>
              <a:pathLst>
                <a:path extrusionOk="0" fill="none" h="1172" w="1180">
                  <a:moveTo>
                    <a:pt x="1" y="784"/>
                  </a:moveTo>
                  <a:cubicBezTo>
                    <a:pt x="30" y="842"/>
                    <a:pt x="59" y="894"/>
                    <a:pt x="111" y="938"/>
                  </a:cubicBezTo>
                  <a:cubicBezTo>
                    <a:pt x="338" y="1172"/>
                    <a:pt x="711" y="1172"/>
                    <a:pt x="945" y="945"/>
                  </a:cubicBezTo>
                  <a:cubicBezTo>
                    <a:pt x="1179" y="718"/>
                    <a:pt x="1179" y="337"/>
                    <a:pt x="952" y="110"/>
                  </a:cubicBezTo>
                  <a:cubicBezTo>
                    <a:pt x="901" y="59"/>
                    <a:pt x="850" y="23"/>
                    <a:pt x="791" y="1"/>
                  </a:cubicBez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9" name="Google Shape;2719;p32"/>
            <p:cNvSpPr/>
            <p:nvPr/>
          </p:nvSpPr>
          <p:spPr>
            <a:xfrm>
              <a:off x="5089343" y="465236"/>
              <a:ext cx="28682" cy="18426"/>
            </a:xfrm>
            <a:custGeom>
              <a:rect b="b" l="l" r="r" t="t"/>
              <a:pathLst>
                <a:path extrusionOk="0" fill="none" h="645" w="1004">
                  <a:moveTo>
                    <a:pt x="1" y="0"/>
                  </a:moveTo>
                  <a:cubicBezTo>
                    <a:pt x="1" y="147"/>
                    <a:pt x="59" y="293"/>
                    <a:pt x="169" y="410"/>
                  </a:cubicBezTo>
                  <a:cubicBezTo>
                    <a:pt x="396" y="644"/>
                    <a:pt x="769" y="644"/>
                    <a:pt x="1003" y="418"/>
                  </a:cubicBez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0" name="Google Shape;2720;p32"/>
            <p:cNvSpPr/>
            <p:nvPr/>
          </p:nvSpPr>
          <p:spPr>
            <a:xfrm>
              <a:off x="5085372" y="506830"/>
              <a:ext cx="34738" cy="34967"/>
            </a:xfrm>
            <a:custGeom>
              <a:rect b="b" l="l" r="r" t="t"/>
              <a:pathLst>
                <a:path extrusionOk="0" fill="none" h="1224" w="1216">
                  <a:moveTo>
                    <a:pt x="1216" y="484"/>
                  </a:moveTo>
                  <a:cubicBezTo>
                    <a:pt x="1186" y="396"/>
                    <a:pt x="1142" y="308"/>
                    <a:pt x="1069" y="235"/>
                  </a:cubicBezTo>
                  <a:cubicBezTo>
                    <a:pt x="842" y="1"/>
                    <a:pt x="469" y="1"/>
                    <a:pt x="235" y="228"/>
                  </a:cubicBezTo>
                  <a:cubicBezTo>
                    <a:pt x="0" y="455"/>
                    <a:pt x="0" y="835"/>
                    <a:pt x="227" y="1062"/>
                  </a:cubicBezTo>
                  <a:cubicBezTo>
                    <a:pt x="308" y="1143"/>
                    <a:pt x="403" y="1194"/>
                    <a:pt x="498" y="1223"/>
                  </a:cubicBez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1" name="Google Shape;2721;p32"/>
            <p:cNvSpPr/>
            <p:nvPr/>
          </p:nvSpPr>
          <p:spPr>
            <a:xfrm>
              <a:off x="5002783" y="557452"/>
              <a:ext cx="29710" cy="30967"/>
            </a:xfrm>
            <a:custGeom>
              <a:rect b="b" l="l" r="r" t="t"/>
              <a:pathLst>
                <a:path extrusionOk="0" fill="none" h="1084" w="1040">
                  <a:moveTo>
                    <a:pt x="1040" y="1084"/>
                  </a:moveTo>
                  <a:cubicBezTo>
                    <a:pt x="783" y="1047"/>
                    <a:pt x="542" y="930"/>
                    <a:pt x="344" y="732"/>
                  </a:cubicBezTo>
                  <a:lnTo>
                    <a:pt x="344" y="732"/>
                  </a:lnTo>
                  <a:cubicBezTo>
                    <a:pt x="139" y="527"/>
                    <a:pt x="30" y="264"/>
                    <a:pt x="0" y="0"/>
                  </a:cubicBez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2" name="Google Shape;2722;p32"/>
            <p:cNvSpPr/>
            <p:nvPr/>
          </p:nvSpPr>
          <p:spPr>
            <a:xfrm>
              <a:off x="5096456" y="465436"/>
              <a:ext cx="29710" cy="28253"/>
            </a:xfrm>
            <a:custGeom>
              <a:rect b="b" l="l" r="r" t="t"/>
              <a:pathLst>
                <a:path extrusionOk="0" fill="none" h="989" w="1040">
                  <a:moveTo>
                    <a:pt x="0" y="1"/>
                  </a:moveTo>
                  <a:cubicBezTo>
                    <a:pt x="257" y="37"/>
                    <a:pt x="505" y="154"/>
                    <a:pt x="703" y="359"/>
                  </a:cubicBezTo>
                  <a:lnTo>
                    <a:pt x="703" y="359"/>
                  </a:lnTo>
                  <a:cubicBezTo>
                    <a:pt x="886" y="535"/>
                    <a:pt x="996" y="762"/>
                    <a:pt x="1040" y="989"/>
                  </a:cubicBez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723" name="Google Shape;2723;p32"/>
          <p:cNvGrpSpPr/>
          <p:nvPr/>
        </p:nvGrpSpPr>
        <p:grpSpPr>
          <a:xfrm>
            <a:off x="6535210" y="4741938"/>
            <a:ext cx="354442" cy="292678"/>
            <a:chOff x="6253660" y="120163"/>
            <a:chExt cx="354442" cy="292678"/>
          </a:xfrm>
        </p:grpSpPr>
        <p:sp>
          <p:nvSpPr>
            <p:cNvPr id="2724" name="Google Shape;2724;p32"/>
            <p:cNvSpPr/>
            <p:nvPr/>
          </p:nvSpPr>
          <p:spPr>
            <a:xfrm rot="3599942">
              <a:off x="6499791" y="291705"/>
              <a:ext cx="92196" cy="90445"/>
            </a:xfrm>
            <a:custGeom>
              <a:rect b="b" l="l" r="r" t="t"/>
              <a:pathLst>
                <a:path extrusionOk="0" h="1552" w="1582">
                  <a:moveTo>
                    <a:pt x="693" y="1"/>
                  </a:moveTo>
                  <a:cubicBezTo>
                    <a:pt x="395" y="1"/>
                    <a:pt x="1" y="917"/>
                    <a:pt x="1" y="917"/>
                  </a:cubicBezTo>
                  <a:cubicBezTo>
                    <a:pt x="1" y="917"/>
                    <a:pt x="59" y="1532"/>
                    <a:pt x="235" y="1532"/>
                  </a:cubicBezTo>
                  <a:cubicBezTo>
                    <a:pt x="311" y="1532"/>
                    <a:pt x="559" y="1552"/>
                    <a:pt x="820" y="1552"/>
                  </a:cubicBezTo>
                  <a:cubicBezTo>
                    <a:pt x="1187" y="1552"/>
                    <a:pt x="1581" y="1512"/>
                    <a:pt x="1560" y="1319"/>
                  </a:cubicBezTo>
                  <a:cubicBezTo>
                    <a:pt x="1543" y="1136"/>
                    <a:pt x="1319" y="1096"/>
                    <a:pt x="1123" y="1096"/>
                  </a:cubicBezTo>
                  <a:cubicBezTo>
                    <a:pt x="967" y="1096"/>
                    <a:pt x="828" y="1122"/>
                    <a:pt x="828" y="1122"/>
                  </a:cubicBezTo>
                  <a:cubicBezTo>
                    <a:pt x="828" y="1122"/>
                    <a:pt x="1450" y="909"/>
                    <a:pt x="1318" y="646"/>
                  </a:cubicBezTo>
                  <a:cubicBezTo>
                    <a:pt x="1282" y="567"/>
                    <a:pt x="1207" y="539"/>
                    <a:pt x="1119" y="539"/>
                  </a:cubicBezTo>
                  <a:cubicBezTo>
                    <a:pt x="906" y="539"/>
                    <a:pt x="615" y="704"/>
                    <a:pt x="615" y="704"/>
                  </a:cubicBezTo>
                  <a:cubicBezTo>
                    <a:pt x="615" y="704"/>
                    <a:pt x="1011" y="31"/>
                    <a:pt x="711" y="2"/>
                  </a:cubicBezTo>
                  <a:cubicBezTo>
                    <a:pt x="705" y="1"/>
                    <a:pt x="699" y="1"/>
                    <a:pt x="6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5" name="Google Shape;2725;p32"/>
            <p:cNvSpPr/>
            <p:nvPr/>
          </p:nvSpPr>
          <p:spPr>
            <a:xfrm rot="3599942">
              <a:off x="6492628" y="313523"/>
              <a:ext cx="52509" cy="24359"/>
            </a:xfrm>
            <a:custGeom>
              <a:rect b="b" l="l" r="r" t="t"/>
              <a:pathLst>
                <a:path extrusionOk="0" fill="none" h="418" w="901">
                  <a:moveTo>
                    <a:pt x="900" y="1"/>
                  </a:moveTo>
                  <a:lnTo>
                    <a:pt x="0" y="418"/>
                  </a:ln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6" name="Google Shape;2726;p32"/>
            <p:cNvSpPr/>
            <p:nvPr/>
          </p:nvSpPr>
          <p:spPr>
            <a:xfrm rot="3599942">
              <a:off x="6514116" y="293057"/>
              <a:ext cx="25235" cy="34558"/>
            </a:xfrm>
            <a:custGeom>
              <a:rect b="b" l="l" r="r" t="t"/>
              <a:pathLst>
                <a:path extrusionOk="0" fill="none" h="593" w="433">
                  <a:moveTo>
                    <a:pt x="432" y="0"/>
                  </a:moveTo>
                  <a:lnTo>
                    <a:pt x="0" y="593"/>
                  </a:ln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7" name="Google Shape;2727;p32"/>
            <p:cNvSpPr/>
            <p:nvPr/>
          </p:nvSpPr>
          <p:spPr>
            <a:xfrm rot="3599942">
              <a:off x="6491018" y="338546"/>
              <a:ext cx="36307" cy="2214"/>
            </a:xfrm>
            <a:custGeom>
              <a:rect b="b" l="l" r="r" t="t"/>
              <a:pathLst>
                <a:path extrusionOk="0" fill="none" h="38" w="623">
                  <a:moveTo>
                    <a:pt x="623" y="1"/>
                  </a:moveTo>
                  <a:lnTo>
                    <a:pt x="1" y="37"/>
                  </a:ln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8" name="Google Shape;2728;p32"/>
            <p:cNvSpPr/>
            <p:nvPr/>
          </p:nvSpPr>
          <p:spPr>
            <a:xfrm rot="3599942">
              <a:off x="6269922" y="146795"/>
              <a:ext cx="92313" cy="90852"/>
            </a:xfrm>
            <a:custGeom>
              <a:rect b="b" l="l" r="r" t="t"/>
              <a:pathLst>
                <a:path extrusionOk="0" h="1559" w="1584">
                  <a:moveTo>
                    <a:pt x="762" y="0"/>
                  </a:moveTo>
                  <a:cubicBezTo>
                    <a:pt x="396" y="0"/>
                    <a:pt x="0" y="40"/>
                    <a:pt x="17" y="233"/>
                  </a:cubicBezTo>
                  <a:cubicBezTo>
                    <a:pt x="38" y="416"/>
                    <a:pt x="264" y="456"/>
                    <a:pt x="460" y="456"/>
                  </a:cubicBezTo>
                  <a:cubicBezTo>
                    <a:pt x="618" y="456"/>
                    <a:pt x="757" y="430"/>
                    <a:pt x="757" y="430"/>
                  </a:cubicBezTo>
                  <a:lnTo>
                    <a:pt x="757" y="430"/>
                  </a:lnTo>
                  <a:cubicBezTo>
                    <a:pt x="757" y="430"/>
                    <a:pt x="135" y="642"/>
                    <a:pt x="259" y="913"/>
                  </a:cubicBezTo>
                  <a:cubicBezTo>
                    <a:pt x="297" y="989"/>
                    <a:pt x="371" y="1015"/>
                    <a:pt x="457" y="1015"/>
                  </a:cubicBezTo>
                  <a:cubicBezTo>
                    <a:pt x="674" y="1015"/>
                    <a:pt x="969" y="847"/>
                    <a:pt x="969" y="847"/>
                  </a:cubicBezTo>
                  <a:lnTo>
                    <a:pt x="969" y="847"/>
                  </a:lnTo>
                  <a:cubicBezTo>
                    <a:pt x="969" y="847"/>
                    <a:pt x="574" y="1521"/>
                    <a:pt x="874" y="1557"/>
                  </a:cubicBezTo>
                  <a:cubicBezTo>
                    <a:pt x="878" y="1558"/>
                    <a:pt x="883" y="1558"/>
                    <a:pt x="887" y="1558"/>
                  </a:cubicBezTo>
                  <a:cubicBezTo>
                    <a:pt x="1186" y="1558"/>
                    <a:pt x="1584" y="635"/>
                    <a:pt x="1584" y="635"/>
                  </a:cubicBezTo>
                  <a:cubicBezTo>
                    <a:pt x="1584" y="635"/>
                    <a:pt x="1525" y="20"/>
                    <a:pt x="1342" y="20"/>
                  </a:cubicBezTo>
                  <a:cubicBezTo>
                    <a:pt x="1269" y="20"/>
                    <a:pt x="1023" y="0"/>
                    <a:pt x="7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9" name="Google Shape;2729;p32"/>
            <p:cNvSpPr/>
            <p:nvPr/>
          </p:nvSpPr>
          <p:spPr>
            <a:xfrm rot="3599942">
              <a:off x="6320240" y="193068"/>
              <a:ext cx="52509" cy="23951"/>
            </a:xfrm>
            <a:custGeom>
              <a:rect b="b" l="l" r="r" t="t"/>
              <a:pathLst>
                <a:path extrusionOk="0" fill="none" h="411" w="901">
                  <a:moveTo>
                    <a:pt x="0" y="410"/>
                  </a:moveTo>
                  <a:lnTo>
                    <a:pt x="901" y="1"/>
                  </a:ln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0" name="Google Shape;2730;p32"/>
            <p:cNvSpPr/>
            <p:nvPr/>
          </p:nvSpPr>
          <p:spPr>
            <a:xfrm rot="3599942">
              <a:off x="6325826" y="203219"/>
              <a:ext cx="25235" cy="34616"/>
            </a:xfrm>
            <a:custGeom>
              <a:rect b="b" l="l" r="r" t="t"/>
              <a:pathLst>
                <a:path extrusionOk="0" fill="none" h="594" w="433">
                  <a:moveTo>
                    <a:pt x="0" y="593"/>
                  </a:moveTo>
                  <a:lnTo>
                    <a:pt x="432" y="1"/>
                  </a:ln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1" name="Google Shape;2731;p32"/>
            <p:cNvSpPr/>
            <p:nvPr/>
          </p:nvSpPr>
          <p:spPr>
            <a:xfrm rot="3599942">
              <a:off x="6337806" y="190105"/>
              <a:ext cx="36366" cy="2156"/>
            </a:xfrm>
            <a:custGeom>
              <a:rect b="b" l="l" r="r" t="t"/>
              <a:pathLst>
                <a:path extrusionOk="0" fill="none" h="37" w="624">
                  <a:moveTo>
                    <a:pt x="1" y="37"/>
                  </a:moveTo>
                  <a:lnTo>
                    <a:pt x="623" y="0"/>
                  </a:ln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2" name="Google Shape;2732;p32"/>
            <p:cNvSpPr/>
            <p:nvPr/>
          </p:nvSpPr>
          <p:spPr>
            <a:xfrm rot="3599942">
              <a:off x="6318521" y="168190"/>
              <a:ext cx="224430" cy="196624"/>
            </a:xfrm>
            <a:custGeom>
              <a:rect b="b" l="l" r="r" t="t"/>
              <a:pathLst>
                <a:path extrusionOk="0" h="3374" w="3851">
                  <a:moveTo>
                    <a:pt x="1929" y="0"/>
                  </a:moveTo>
                  <a:cubicBezTo>
                    <a:pt x="1681" y="0"/>
                    <a:pt x="1430" y="55"/>
                    <a:pt x="1193" y="172"/>
                  </a:cubicBezTo>
                  <a:cubicBezTo>
                    <a:pt x="352" y="574"/>
                    <a:pt x="0" y="1584"/>
                    <a:pt x="410" y="2426"/>
                  </a:cubicBezTo>
                  <a:cubicBezTo>
                    <a:pt x="704" y="3024"/>
                    <a:pt x="1305" y="3373"/>
                    <a:pt x="1929" y="3373"/>
                  </a:cubicBezTo>
                  <a:cubicBezTo>
                    <a:pt x="2177" y="3373"/>
                    <a:pt x="2428" y="3318"/>
                    <a:pt x="2665" y="3202"/>
                  </a:cubicBezTo>
                  <a:cubicBezTo>
                    <a:pt x="3499" y="2799"/>
                    <a:pt x="3850" y="1789"/>
                    <a:pt x="3448" y="948"/>
                  </a:cubicBezTo>
                  <a:cubicBezTo>
                    <a:pt x="3154" y="350"/>
                    <a:pt x="2553" y="0"/>
                    <a:pt x="19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3" name="Google Shape;2733;p32"/>
            <p:cNvSpPr/>
            <p:nvPr/>
          </p:nvSpPr>
          <p:spPr>
            <a:xfrm rot="3599942">
              <a:off x="6343329" y="172606"/>
              <a:ext cx="34151" cy="79838"/>
            </a:xfrm>
            <a:custGeom>
              <a:rect b="b" l="l" r="r" t="t"/>
              <a:pathLst>
                <a:path extrusionOk="0" fill="none" h="1370" w="586">
                  <a:moveTo>
                    <a:pt x="586" y="1369"/>
                  </a:moveTo>
                  <a:cubicBezTo>
                    <a:pt x="417" y="1223"/>
                    <a:pt x="286" y="1047"/>
                    <a:pt x="183" y="842"/>
                  </a:cubicBezTo>
                  <a:cubicBezTo>
                    <a:pt x="51" y="571"/>
                    <a:pt x="0" y="279"/>
                    <a:pt x="15" y="0"/>
                  </a:cubicBez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4" name="Google Shape;2734;p32"/>
            <p:cNvSpPr/>
            <p:nvPr/>
          </p:nvSpPr>
          <p:spPr>
            <a:xfrm rot="3599942">
              <a:off x="6484444" y="278668"/>
              <a:ext cx="36774" cy="78556"/>
            </a:xfrm>
            <a:custGeom>
              <a:rect b="b" l="l" r="r" t="t"/>
              <a:pathLst>
                <a:path extrusionOk="0" fill="none" h="1348" w="631">
                  <a:moveTo>
                    <a:pt x="1" y="1"/>
                  </a:moveTo>
                  <a:cubicBezTo>
                    <a:pt x="184" y="147"/>
                    <a:pt x="338" y="338"/>
                    <a:pt x="455" y="565"/>
                  </a:cubicBezTo>
                  <a:cubicBezTo>
                    <a:pt x="572" y="821"/>
                    <a:pt x="630" y="1084"/>
                    <a:pt x="623" y="1348"/>
                  </a:cubicBez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735" name="Google Shape;2735;p32"/>
          <p:cNvGrpSpPr/>
          <p:nvPr/>
        </p:nvGrpSpPr>
        <p:grpSpPr>
          <a:xfrm>
            <a:off x="719994" y="74964"/>
            <a:ext cx="504395" cy="383089"/>
            <a:chOff x="8053419" y="1138177"/>
            <a:chExt cx="504395" cy="383089"/>
          </a:xfrm>
        </p:grpSpPr>
        <p:sp>
          <p:nvSpPr>
            <p:cNvPr id="2736" name="Google Shape;2736;p32"/>
            <p:cNvSpPr/>
            <p:nvPr/>
          </p:nvSpPr>
          <p:spPr>
            <a:xfrm rot="4500031">
              <a:off x="8417802" y="1382714"/>
              <a:ext cx="130196" cy="120227"/>
            </a:xfrm>
            <a:custGeom>
              <a:rect b="b" l="l" r="r" t="t"/>
              <a:pathLst>
                <a:path extrusionOk="0" h="2002" w="2168">
                  <a:moveTo>
                    <a:pt x="511" y="1"/>
                  </a:moveTo>
                  <a:cubicBezTo>
                    <a:pt x="498" y="1"/>
                    <a:pt x="484" y="2"/>
                    <a:pt x="469" y="6"/>
                  </a:cubicBezTo>
                  <a:cubicBezTo>
                    <a:pt x="103" y="86"/>
                    <a:pt x="1" y="1367"/>
                    <a:pt x="1" y="1367"/>
                  </a:cubicBezTo>
                  <a:cubicBezTo>
                    <a:pt x="1" y="1367"/>
                    <a:pt x="285" y="2002"/>
                    <a:pt x="495" y="2002"/>
                  </a:cubicBezTo>
                  <a:cubicBezTo>
                    <a:pt x="506" y="2002"/>
                    <a:pt x="517" y="2000"/>
                    <a:pt x="528" y="1996"/>
                  </a:cubicBezTo>
                  <a:cubicBezTo>
                    <a:pt x="740" y="1923"/>
                    <a:pt x="2167" y="1587"/>
                    <a:pt x="1999" y="1213"/>
                  </a:cubicBezTo>
                  <a:cubicBezTo>
                    <a:pt x="1949" y="1102"/>
                    <a:pt x="1845" y="1063"/>
                    <a:pt x="1724" y="1063"/>
                  </a:cubicBezTo>
                  <a:cubicBezTo>
                    <a:pt x="1441" y="1063"/>
                    <a:pt x="1062" y="1279"/>
                    <a:pt x="1062" y="1279"/>
                  </a:cubicBezTo>
                  <a:cubicBezTo>
                    <a:pt x="1062" y="1279"/>
                    <a:pt x="1706" y="781"/>
                    <a:pt x="1443" y="518"/>
                  </a:cubicBezTo>
                  <a:cubicBezTo>
                    <a:pt x="1398" y="472"/>
                    <a:pt x="1344" y="453"/>
                    <a:pt x="1286" y="453"/>
                  </a:cubicBezTo>
                  <a:cubicBezTo>
                    <a:pt x="1011" y="453"/>
                    <a:pt x="638" y="877"/>
                    <a:pt x="638" y="877"/>
                  </a:cubicBezTo>
                  <a:cubicBezTo>
                    <a:pt x="638" y="877"/>
                    <a:pt x="819" y="1"/>
                    <a:pt x="51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7" name="Google Shape;2737;p32"/>
            <p:cNvSpPr/>
            <p:nvPr/>
          </p:nvSpPr>
          <p:spPr>
            <a:xfrm rot="4500031">
              <a:off x="8435369" y="1396278"/>
              <a:ext cx="41797" cy="40476"/>
            </a:xfrm>
            <a:custGeom>
              <a:rect b="b" l="l" r="r" t="t"/>
              <a:pathLst>
                <a:path extrusionOk="0" fill="none" h="674" w="696">
                  <a:moveTo>
                    <a:pt x="696" y="0"/>
                  </a:moveTo>
                  <a:lnTo>
                    <a:pt x="0" y="673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8" name="Google Shape;2738;p32"/>
            <p:cNvSpPr/>
            <p:nvPr/>
          </p:nvSpPr>
          <p:spPr>
            <a:xfrm rot="4500031">
              <a:off x="8456903" y="1379878"/>
              <a:ext cx="12371" cy="40897"/>
            </a:xfrm>
            <a:custGeom>
              <a:rect b="b" l="l" r="r" t="t"/>
              <a:pathLst>
                <a:path extrusionOk="0" fill="none" h="681" w="206">
                  <a:moveTo>
                    <a:pt x="206" y="0"/>
                  </a:moveTo>
                  <a:lnTo>
                    <a:pt x="1" y="68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9" name="Google Shape;2739;p32"/>
            <p:cNvSpPr/>
            <p:nvPr/>
          </p:nvSpPr>
          <p:spPr>
            <a:xfrm rot="4500031">
              <a:off x="8430916" y="1423986"/>
              <a:ext cx="33930" cy="14113"/>
            </a:xfrm>
            <a:custGeom>
              <a:rect b="b" l="l" r="r" t="t"/>
              <a:pathLst>
                <a:path extrusionOk="0" fill="none" h="235" w="565">
                  <a:moveTo>
                    <a:pt x="564" y="0"/>
                  </a:moveTo>
                  <a:lnTo>
                    <a:pt x="1" y="234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0" name="Google Shape;2740;p32"/>
            <p:cNvSpPr/>
            <p:nvPr/>
          </p:nvSpPr>
          <p:spPr>
            <a:xfrm rot="4500031">
              <a:off x="8063228" y="1156494"/>
              <a:ext cx="130136" cy="120167"/>
            </a:xfrm>
            <a:custGeom>
              <a:rect b="b" l="l" r="r" t="t"/>
              <a:pathLst>
                <a:path extrusionOk="0" h="2001" w="2167">
                  <a:moveTo>
                    <a:pt x="1669" y="1"/>
                  </a:moveTo>
                  <a:cubicBezTo>
                    <a:pt x="1659" y="1"/>
                    <a:pt x="1649" y="2"/>
                    <a:pt x="1640" y="5"/>
                  </a:cubicBezTo>
                  <a:cubicBezTo>
                    <a:pt x="1427" y="78"/>
                    <a:pt x="0" y="415"/>
                    <a:pt x="169" y="788"/>
                  </a:cubicBezTo>
                  <a:cubicBezTo>
                    <a:pt x="219" y="897"/>
                    <a:pt x="322" y="935"/>
                    <a:pt x="442" y="935"/>
                  </a:cubicBezTo>
                  <a:cubicBezTo>
                    <a:pt x="726" y="935"/>
                    <a:pt x="1105" y="722"/>
                    <a:pt x="1105" y="722"/>
                  </a:cubicBezTo>
                  <a:lnTo>
                    <a:pt x="1105" y="722"/>
                  </a:lnTo>
                  <a:cubicBezTo>
                    <a:pt x="1105" y="722"/>
                    <a:pt x="461" y="1220"/>
                    <a:pt x="725" y="1483"/>
                  </a:cubicBezTo>
                  <a:cubicBezTo>
                    <a:pt x="770" y="1530"/>
                    <a:pt x="823" y="1549"/>
                    <a:pt x="881" y="1549"/>
                  </a:cubicBezTo>
                  <a:cubicBezTo>
                    <a:pt x="1156" y="1549"/>
                    <a:pt x="1530" y="1125"/>
                    <a:pt x="1530" y="1125"/>
                  </a:cubicBezTo>
                  <a:lnTo>
                    <a:pt x="1530" y="1125"/>
                  </a:lnTo>
                  <a:cubicBezTo>
                    <a:pt x="1530" y="1125"/>
                    <a:pt x="1348" y="2001"/>
                    <a:pt x="1656" y="2001"/>
                  </a:cubicBezTo>
                  <a:cubicBezTo>
                    <a:pt x="1670" y="2001"/>
                    <a:pt x="1683" y="1999"/>
                    <a:pt x="1698" y="1996"/>
                  </a:cubicBezTo>
                  <a:cubicBezTo>
                    <a:pt x="2064" y="1915"/>
                    <a:pt x="2167" y="634"/>
                    <a:pt x="2167" y="634"/>
                  </a:cubicBezTo>
                  <a:cubicBezTo>
                    <a:pt x="2167" y="634"/>
                    <a:pt x="1880" y="1"/>
                    <a:pt x="16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1" name="Google Shape;2741;p32"/>
            <p:cNvSpPr/>
            <p:nvPr/>
          </p:nvSpPr>
          <p:spPr>
            <a:xfrm rot="4500031">
              <a:off x="8142554" y="1222974"/>
              <a:ext cx="40957" cy="40897"/>
            </a:xfrm>
            <a:custGeom>
              <a:rect b="b" l="l" r="r" t="t"/>
              <a:pathLst>
                <a:path extrusionOk="0" fill="none" h="681" w="682">
                  <a:moveTo>
                    <a:pt x="1" y="681"/>
                  </a:moveTo>
                  <a:lnTo>
                    <a:pt x="682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2" name="Google Shape;2742;p32"/>
            <p:cNvSpPr/>
            <p:nvPr/>
          </p:nvSpPr>
          <p:spPr>
            <a:xfrm rot="4500031">
              <a:off x="8150881" y="1238807"/>
              <a:ext cx="11530" cy="41377"/>
            </a:xfrm>
            <a:custGeom>
              <a:rect b="b" l="l" r="r" t="t"/>
              <a:pathLst>
                <a:path extrusionOk="0" fill="none" h="689" w="192">
                  <a:moveTo>
                    <a:pt x="1" y="689"/>
                  </a:moveTo>
                  <a:lnTo>
                    <a:pt x="191" y="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3" name="Google Shape;2743;p32"/>
            <p:cNvSpPr/>
            <p:nvPr/>
          </p:nvSpPr>
          <p:spPr>
            <a:xfrm rot="4500031">
              <a:off x="8154610" y="1221427"/>
              <a:ext cx="33510" cy="14533"/>
            </a:xfrm>
            <a:custGeom>
              <a:rect b="b" l="l" r="r" t="t"/>
              <a:pathLst>
                <a:path extrusionOk="0" fill="none" h="242" w="558">
                  <a:moveTo>
                    <a:pt x="1" y="242"/>
                  </a:moveTo>
                  <a:lnTo>
                    <a:pt x="557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4" name="Google Shape;2744;p32"/>
            <p:cNvSpPr/>
            <p:nvPr/>
          </p:nvSpPr>
          <p:spPr>
            <a:xfrm rot="4500031">
              <a:off x="8168501" y="1200495"/>
              <a:ext cx="276127" cy="259732"/>
            </a:xfrm>
            <a:custGeom>
              <a:rect b="b" l="l" r="r" t="t"/>
              <a:pathLst>
                <a:path extrusionOk="0" h="4325" w="4598">
                  <a:moveTo>
                    <a:pt x="3243" y="0"/>
                  </a:moveTo>
                  <a:cubicBezTo>
                    <a:pt x="2932" y="0"/>
                    <a:pt x="2622" y="117"/>
                    <a:pt x="2387" y="353"/>
                  </a:cubicBezTo>
                  <a:lnTo>
                    <a:pt x="491" y="2226"/>
                  </a:lnTo>
                  <a:cubicBezTo>
                    <a:pt x="8" y="2702"/>
                    <a:pt x="1" y="3478"/>
                    <a:pt x="476" y="3961"/>
                  </a:cubicBezTo>
                  <a:cubicBezTo>
                    <a:pt x="715" y="4204"/>
                    <a:pt x="1029" y="4324"/>
                    <a:pt x="1345" y="4324"/>
                  </a:cubicBezTo>
                  <a:cubicBezTo>
                    <a:pt x="1657" y="4324"/>
                    <a:pt x="1970" y="4205"/>
                    <a:pt x="2211" y="3968"/>
                  </a:cubicBezTo>
                  <a:lnTo>
                    <a:pt x="4107" y="2102"/>
                  </a:lnTo>
                  <a:cubicBezTo>
                    <a:pt x="4590" y="1626"/>
                    <a:pt x="4597" y="850"/>
                    <a:pt x="4121" y="367"/>
                  </a:cubicBezTo>
                  <a:cubicBezTo>
                    <a:pt x="3881" y="123"/>
                    <a:pt x="3562" y="0"/>
                    <a:pt x="324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5" name="Google Shape;2745;p32"/>
            <p:cNvSpPr/>
            <p:nvPr/>
          </p:nvSpPr>
          <p:spPr>
            <a:xfrm rot="4500031">
              <a:off x="8182795" y="1268806"/>
              <a:ext cx="78310" cy="78310"/>
            </a:xfrm>
            <a:custGeom>
              <a:rect b="b" l="l" r="r" t="t"/>
              <a:pathLst>
                <a:path extrusionOk="0" fill="none" h="1304" w="1304">
                  <a:moveTo>
                    <a:pt x="1069" y="1076"/>
                  </a:moveTo>
                  <a:cubicBezTo>
                    <a:pt x="835" y="1303"/>
                    <a:pt x="462" y="1303"/>
                    <a:pt x="235" y="1069"/>
                  </a:cubicBezTo>
                  <a:cubicBezTo>
                    <a:pt x="1" y="835"/>
                    <a:pt x="8" y="462"/>
                    <a:pt x="235" y="235"/>
                  </a:cubicBezTo>
                  <a:cubicBezTo>
                    <a:pt x="469" y="0"/>
                    <a:pt x="843" y="8"/>
                    <a:pt x="1077" y="235"/>
                  </a:cubicBezTo>
                  <a:cubicBezTo>
                    <a:pt x="1304" y="469"/>
                    <a:pt x="1304" y="842"/>
                    <a:pt x="1069" y="1076"/>
                  </a:cubicBezTo>
                  <a:close/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6" name="Google Shape;2746;p32"/>
            <p:cNvSpPr/>
            <p:nvPr/>
          </p:nvSpPr>
          <p:spPr>
            <a:xfrm rot="4500031">
              <a:off x="8299905" y="1245805"/>
              <a:ext cx="70863" cy="70383"/>
            </a:xfrm>
            <a:custGeom>
              <a:rect b="b" l="l" r="r" t="t"/>
              <a:pathLst>
                <a:path extrusionOk="0" fill="none" h="1172" w="1180">
                  <a:moveTo>
                    <a:pt x="1" y="784"/>
                  </a:moveTo>
                  <a:cubicBezTo>
                    <a:pt x="30" y="842"/>
                    <a:pt x="59" y="894"/>
                    <a:pt x="111" y="938"/>
                  </a:cubicBezTo>
                  <a:cubicBezTo>
                    <a:pt x="338" y="1172"/>
                    <a:pt x="711" y="1172"/>
                    <a:pt x="945" y="945"/>
                  </a:cubicBezTo>
                  <a:cubicBezTo>
                    <a:pt x="1179" y="718"/>
                    <a:pt x="1179" y="337"/>
                    <a:pt x="952" y="110"/>
                  </a:cubicBezTo>
                  <a:cubicBezTo>
                    <a:pt x="901" y="59"/>
                    <a:pt x="850" y="23"/>
                    <a:pt x="791" y="1"/>
                  </a:cubicBez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7" name="Google Shape;2747;p32"/>
            <p:cNvSpPr/>
            <p:nvPr/>
          </p:nvSpPr>
          <p:spPr>
            <a:xfrm rot="4500031">
              <a:off x="8404312" y="1361587"/>
              <a:ext cx="60294" cy="38735"/>
            </a:xfrm>
            <a:custGeom>
              <a:rect b="b" l="l" r="r" t="t"/>
              <a:pathLst>
                <a:path extrusionOk="0" fill="none" h="645" w="1004">
                  <a:moveTo>
                    <a:pt x="1" y="0"/>
                  </a:moveTo>
                  <a:cubicBezTo>
                    <a:pt x="1" y="147"/>
                    <a:pt x="59" y="293"/>
                    <a:pt x="169" y="410"/>
                  </a:cubicBezTo>
                  <a:cubicBezTo>
                    <a:pt x="396" y="644"/>
                    <a:pt x="769" y="644"/>
                    <a:pt x="1003" y="418"/>
                  </a:cubicBez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8" name="Google Shape;2748;p32"/>
            <p:cNvSpPr/>
            <p:nvPr/>
          </p:nvSpPr>
          <p:spPr>
            <a:xfrm rot="4500031">
              <a:off x="8296183" y="1369418"/>
              <a:ext cx="73025" cy="73506"/>
            </a:xfrm>
            <a:custGeom>
              <a:rect b="b" l="l" r="r" t="t"/>
              <a:pathLst>
                <a:path extrusionOk="0" fill="none" h="1224" w="1216">
                  <a:moveTo>
                    <a:pt x="1216" y="484"/>
                  </a:moveTo>
                  <a:cubicBezTo>
                    <a:pt x="1186" y="396"/>
                    <a:pt x="1142" y="308"/>
                    <a:pt x="1069" y="235"/>
                  </a:cubicBezTo>
                  <a:cubicBezTo>
                    <a:pt x="842" y="1"/>
                    <a:pt x="469" y="1"/>
                    <a:pt x="235" y="228"/>
                  </a:cubicBezTo>
                  <a:cubicBezTo>
                    <a:pt x="0" y="455"/>
                    <a:pt x="0" y="835"/>
                    <a:pt x="227" y="1062"/>
                  </a:cubicBezTo>
                  <a:cubicBezTo>
                    <a:pt x="308" y="1143"/>
                    <a:pt x="403" y="1194"/>
                    <a:pt x="498" y="1223"/>
                  </a:cubicBez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9" name="Google Shape;2749;p32"/>
            <p:cNvSpPr/>
            <p:nvPr/>
          </p:nvSpPr>
          <p:spPr>
            <a:xfrm rot="4500031">
              <a:off x="8156437" y="1227277"/>
              <a:ext cx="62456" cy="65098"/>
            </a:xfrm>
            <a:custGeom>
              <a:rect b="b" l="l" r="r" t="t"/>
              <a:pathLst>
                <a:path extrusionOk="0" fill="none" h="1084" w="1040">
                  <a:moveTo>
                    <a:pt x="1040" y="1084"/>
                  </a:moveTo>
                  <a:cubicBezTo>
                    <a:pt x="783" y="1047"/>
                    <a:pt x="542" y="930"/>
                    <a:pt x="344" y="732"/>
                  </a:cubicBezTo>
                  <a:lnTo>
                    <a:pt x="344" y="732"/>
                  </a:lnTo>
                  <a:cubicBezTo>
                    <a:pt x="139" y="527"/>
                    <a:pt x="30" y="264"/>
                    <a:pt x="0" y="0"/>
                  </a:cubicBez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0" name="Google Shape;2750;p32"/>
            <p:cNvSpPr/>
            <p:nvPr/>
          </p:nvSpPr>
          <p:spPr>
            <a:xfrm rot="4500031">
              <a:off x="8396998" y="1369528"/>
              <a:ext cx="62456" cy="59393"/>
            </a:xfrm>
            <a:custGeom>
              <a:rect b="b" l="l" r="r" t="t"/>
              <a:pathLst>
                <a:path extrusionOk="0" fill="none" h="989" w="1040">
                  <a:moveTo>
                    <a:pt x="0" y="1"/>
                  </a:moveTo>
                  <a:cubicBezTo>
                    <a:pt x="257" y="37"/>
                    <a:pt x="505" y="154"/>
                    <a:pt x="703" y="359"/>
                  </a:cubicBezTo>
                  <a:lnTo>
                    <a:pt x="703" y="359"/>
                  </a:lnTo>
                  <a:cubicBezTo>
                    <a:pt x="886" y="535"/>
                    <a:pt x="996" y="762"/>
                    <a:pt x="1040" y="989"/>
                  </a:cubicBez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751" name="Google Shape;2751;p32"/>
          <p:cNvGrpSpPr/>
          <p:nvPr/>
        </p:nvGrpSpPr>
        <p:grpSpPr>
          <a:xfrm rot="-4658347">
            <a:off x="8448297" y="280118"/>
            <a:ext cx="440486" cy="404154"/>
            <a:chOff x="4959504" y="431212"/>
            <a:chExt cx="209543" cy="192259"/>
          </a:xfrm>
        </p:grpSpPr>
        <p:sp>
          <p:nvSpPr>
            <p:cNvPr id="2752" name="Google Shape;2752;p32"/>
            <p:cNvSpPr/>
            <p:nvPr/>
          </p:nvSpPr>
          <p:spPr>
            <a:xfrm>
              <a:off x="5107112" y="431212"/>
              <a:ext cx="61934" cy="57192"/>
            </a:xfrm>
            <a:custGeom>
              <a:rect b="b" l="l" r="r" t="t"/>
              <a:pathLst>
                <a:path extrusionOk="0" h="2002" w="2168">
                  <a:moveTo>
                    <a:pt x="511" y="1"/>
                  </a:moveTo>
                  <a:cubicBezTo>
                    <a:pt x="498" y="1"/>
                    <a:pt x="484" y="2"/>
                    <a:pt x="469" y="6"/>
                  </a:cubicBezTo>
                  <a:cubicBezTo>
                    <a:pt x="103" y="86"/>
                    <a:pt x="1" y="1367"/>
                    <a:pt x="1" y="1367"/>
                  </a:cubicBezTo>
                  <a:cubicBezTo>
                    <a:pt x="1" y="1367"/>
                    <a:pt x="285" y="2002"/>
                    <a:pt x="495" y="2002"/>
                  </a:cubicBezTo>
                  <a:cubicBezTo>
                    <a:pt x="506" y="2002"/>
                    <a:pt x="517" y="2000"/>
                    <a:pt x="528" y="1996"/>
                  </a:cubicBezTo>
                  <a:cubicBezTo>
                    <a:pt x="740" y="1923"/>
                    <a:pt x="2167" y="1587"/>
                    <a:pt x="1999" y="1213"/>
                  </a:cubicBezTo>
                  <a:cubicBezTo>
                    <a:pt x="1949" y="1102"/>
                    <a:pt x="1845" y="1063"/>
                    <a:pt x="1724" y="1063"/>
                  </a:cubicBezTo>
                  <a:cubicBezTo>
                    <a:pt x="1441" y="1063"/>
                    <a:pt x="1062" y="1279"/>
                    <a:pt x="1062" y="1279"/>
                  </a:cubicBezTo>
                  <a:cubicBezTo>
                    <a:pt x="1062" y="1279"/>
                    <a:pt x="1706" y="781"/>
                    <a:pt x="1443" y="518"/>
                  </a:cubicBezTo>
                  <a:cubicBezTo>
                    <a:pt x="1398" y="472"/>
                    <a:pt x="1344" y="453"/>
                    <a:pt x="1286" y="453"/>
                  </a:cubicBezTo>
                  <a:cubicBezTo>
                    <a:pt x="1011" y="453"/>
                    <a:pt x="638" y="877"/>
                    <a:pt x="638" y="877"/>
                  </a:cubicBezTo>
                  <a:cubicBezTo>
                    <a:pt x="638" y="877"/>
                    <a:pt x="819" y="1"/>
                    <a:pt x="5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3" name="Google Shape;2753;p32"/>
            <p:cNvSpPr/>
            <p:nvPr/>
          </p:nvSpPr>
          <p:spPr>
            <a:xfrm>
              <a:off x="5112768" y="459180"/>
              <a:ext cx="19883" cy="19254"/>
            </a:xfrm>
            <a:custGeom>
              <a:rect b="b" l="l" r="r" t="t"/>
              <a:pathLst>
                <a:path extrusionOk="0" fill="none" h="674" w="696">
                  <a:moveTo>
                    <a:pt x="696" y="0"/>
                  </a:moveTo>
                  <a:lnTo>
                    <a:pt x="0" y="673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4" name="Google Shape;2754;p32"/>
            <p:cNvSpPr/>
            <p:nvPr/>
          </p:nvSpPr>
          <p:spPr>
            <a:xfrm>
              <a:off x="5113168" y="453952"/>
              <a:ext cx="5885" cy="19454"/>
            </a:xfrm>
            <a:custGeom>
              <a:rect b="b" l="l" r="r" t="t"/>
              <a:pathLst>
                <a:path extrusionOk="0" fill="none" h="681" w="206">
                  <a:moveTo>
                    <a:pt x="206" y="0"/>
                  </a:moveTo>
                  <a:lnTo>
                    <a:pt x="1" y="68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5" name="Google Shape;2755;p32"/>
            <p:cNvSpPr/>
            <p:nvPr/>
          </p:nvSpPr>
          <p:spPr>
            <a:xfrm>
              <a:off x="5120282" y="471092"/>
              <a:ext cx="16141" cy="6713"/>
            </a:xfrm>
            <a:custGeom>
              <a:rect b="b" l="l" r="r" t="t"/>
              <a:pathLst>
                <a:path extrusionOk="0" fill="none" h="235" w="565">
                  <a:moveTo>
                    <a:pt x="564" y="0"/>
                  </a:moveTo>
                  <a:lnTo>
                    <a:pt x="1" y="234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6" name="Google Shape;2756;p32"/>
            <p:cNvSpPr/>
            <p:nvPr/>
          </p:nvSpPr>
          <p:spPr>
            <a:xfrm>
              <a:off x="4959504" y="566308"/>
              <a:ext cx="61906" cy="57164"/>
            </a:xfrm>
            <a:custGeom>
              <a:rect b="b" l="l" r="r" t="t"/>
              <a:pathLst>
                <a:path extrusionOk="0" h="2001" w="2167">
                  <a:moveTo>
                    <a:pt x="1669" y="1"/>
                  </a:moveTo>
                  <a:cubicBezTo>
                    <a:pt x="1659" y="1"/>
                    <a:pt x="1649" y="2"/>
                    <a:pt x="1640" y="5"/>
                  </a:cubicBezTo>
                  <a:cubicBezTo>
                    <a:pt x="1427" y="78"/>
                    <a:pt x="0" y="415"/>
                    <a:pt x="169" y="788"/>
                  </a:cubicBezTo>
                  <a:cubicBezTo>
                    <a:pt x="219" y="897"/>
                    <a:pt x="322" y="935"/>
                    <a:pt x="442" y="935"/>
                  </a:cubicBezTo>
                  <a:cubicBezTo>
                    <a:pt x="726" y="935"/>
                    <a:pt x="1105" y="722"/>
                    <a:pt x="1105" y="722"/>
                  </a:cubicBezTo>
                  <a:lnTo>
                    <a:pt x="1105" y="722"/>
                  </a:lnTo>
                  <a:cubicBezTo>
                    <a:pt x="1105" y="722"/>
                    <a:pt x="461" y="1220"/>
                    <a:pt x="725" y="1483"/>
                  </a:cubicBezTo>
                  <a:cubicBezTo>
                    <a:pt x="770" y="1530"/>
                    <a:pt x="823" y="1549"/>
                    <a:pt x="881" y="1549"/>
                  </a:cubicBezTo>
                  <a:cubicBezTo>
                    <a:pt x="1156" y="1549"/>
                    <a:pt x="1530" y="1125"/>
                    <a:pt x="1530" y="1125"/>
                  </a:cubicBezTo>
                  <a:lnTo>
                    <a:pt x="1530" y="1125"/>
                  </a:lnTo>
                  <a:cubicBezTo>
                    <a:pt x="1530" y="1125"/>
                    <a:pt x="1348" y="2001"/>
                    <a:pt x="1656" y="2001"/>
                  </a:cubicBezTo>
                  <a:cubicBezTo>
                    <a:pt x="1670" y="2001"/>
                    <a:pt x="1683" y="1999"/>
                    <a:pt x="1698" y="1996"/>
                  </a:cubicBezTo>
                  <a:cubicBezTo>
                    <a:pt x="2064" y="1915"/>
                    <a:pt x="2167" y="634"/>
                    <a:pt x="2167" y="634"/>
                  </a:cubicBezTo>
                  <a:cubicBezTo>
                    <a:pt x="2167" y="634"/>
                    <a:pt x="1880" y="1"/>
                    <a:pt x="16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7" name="Google Shape;2757;p32"/>
            <p:cNvSpPr/>
            <p:nvPr/>
          </p:nvSpPr>
          <p:spPr>
            <a:xfrm>
              <a:off x="4997327" y="572507"/>
              <a:ext cx="19483" cy="19454"/>
            </a:xfrm>
            <a:custGeom>
              <a:rect b="b" l="l" r="r" t="t"/>
              <a:pathLst>
                <a:path extrusionOk="0" fill="none" h="681" w="682">
                  <a:moveTo>
                    <a:pt x="1" y="681"/>
                  </a:moveTo>
                  <a:lnTo>
                    <a:pt x="682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8" name="Google Shape;2758;p32"/>
            <p:cNvSpPr/>
            <p:nvPr/>
          </p:nvSpPr>
          <p:spPr>
            <a:xfrm>
              <a:off x="5010925" y="577306"/>
              <a:ext cx="5485" cy="19683"/>
            </a:xfrm>
            <a:custGeom>
              <a:rect b="b" l="l" r="r" t="t"/>
              <a:pathLst>
                <a:path extrusionOk="0" fill="none" h="689" w="192">
                  <a:moveTo>
                    <a:pt x="1" y="689"/>
                  </a:moveTo>
                  <a:lnTo>
                    <a:pt x="191" y="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9" name="Google Shape;2759;p32"/>
            <p:cNvSpPr/>
            <p:nvPr/>
          </p:nvSpPr>
          <p:spPr>
            <a:xfrm>
              <a:off x="4993356" y="573136"/>
              <a:ext cx="15941" cy="6913"/>
            </a:xfrm>
            <a:custGeom>
              <a:rect b="b" l="l" r="r" t="t"/>
              <a:pathLst>
                <a:path extrusionOk="0" fill="none" h="242" w="558">
                  <a:moveTo>
                    <a:pt x="1" y="242"/>
                  </a:moveTo>
                  <a:lnTo>
                    <a:pt x="557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0" name="Google Shape;2760;p32"/>
            <p:cNvSpPr/>
            <p:nvPr/>
          </p:nvSpPr>
          <p:spPr>
            <a:xfrm>
              <a:off x="4999013" y="465208"/>
              <a:ext cx="131353" cy="123554"/>
            </a:xfrm>
            <a:custGeom>
              <a:rect b="b" l="l" r="r" t="t"/>
              <a:pathLst>
                <a:path extrusionOk="0" h="4325" w="4598">
                  <a:moveTo>
                    <a:pt x="3243" y="0"/>
                  </a:moveTo>
                  <a:cubicBezTo>
                    <a:pt x="2932" y="0"/>
                    <a:pt x="2622" y="117"/>
                    <a:pt x="2387" y="353"/>
                  </a:cubicBezTo>
                  <a:lnTo>
                    <a:pt x="491" y="2226"/>
                  </a:lnTo>
                  <a:cubicBezTo>
                    <a:pt x="8" y="2702"/>
                    <a:pt x="1" y="3478"/>
                    <a:pt x="476" y="3961"/>
                  </a:cubicBezTo>
                  <a:cubicBezTo>
                    <a:pt x="715" y="4204"/>
                    <a:pt x="1029" y="4324"/>
                    <a:pt x="1345" y="4324"/>
                  </a:cubicBezTo>
                  <a:cubicBezTo>
                    <a:pt x="1657" y="4324"/>
                    <a:pt x="1970" y="4205"/>
                    <a:pt x="2211" y="3968"/>
                  </a:cubicBezTo>
                  <a:lnTo>
                    <a:pt x="4107" y="2102"/>
                  </a:lnTo>
                  <a:cubicBezTo>
                    <a:pt x="4590" y="1626"/>
                    <a:pt x="4597" y="850"/>
                    <a:pt x="4121" y="367"/>
                  </a:cubicBezTo>
                  <a:cubicBezTo>
                    <a:pt x="3881" y="123"/>
                    <a:pt x="3562" y="0"/>
                    <a:pt x="32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1" name="Google Shape;2761;p32"/>
            <p:cNvSpPr/>
            <p:nvPr/>
          </p:nvSpPr>
          <p:spPr>
            <a:xfrm>
              <a:off x="5025352" y="544482"/>
              <a:ext cx="37252" cy="37252"/>
            </a:xfrm>
            <a:custGeom>
              <a:rect b="b" l="l" r="r" t="t"/>
              <a:pathLst>
                <a:path extrusionOk="0" fill="none" h="1304" w="1304">
                  <a:moveTo>
                    <a:pt x="1069" y="1076"/>
                  </a:moveTo>
                  <a:cubicBezTo>
                    <a:pt x="835" y="1303"/>
                    <a:pt x="462" y="1303"/>
                    <a:pt x="235" y="1069"/>
                  </a:cubicBezTo>
                  <a:cubicBezTo>
                    <a:pt x="1" y="835"/>
                    <a:pt x="8" y="462"/>
                    <a:pt x="235" y="235"/>
                  </a:cubicBezTo>
                  <a:cubicBezTo>
                    <a:pt x="469" y="0"/>
                    <a:pt x="843" y="8"/>
                    <a:pt x="1077" y="235"/>
                  </a:cubicBezTo>
                  <a:cubicBezTo>
                    <a:pt x="1304" y="469"/>
                    <a:pt x="1304" y="842"/>
                    <a:pt x="1069" y="1076"/>
                  </a:cubicBezTo>
                  <a:close/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2" name="Google Shape;2762;p32"/>
            <p:cNvSpPr/>
            <p:nvPr/>
          </p:nvSpPr>
          <p:spPr>
            <a:xfrm>
              <a:off x="5028694" y="490947"/>
              <a:ext cx="33710" cy="33481"/>
            </a:xfrm>
            <a:custGeom>
              <a:rect b="b" l="l" r="r" t="t"/>
              <a:pathLst>
                <a:path extrusionOk="0" fill="none" h="1172" w="1180">
                  <a:moveTo>
                    <a:pt x="1" y="784"/>
                  </a:moveTo>
                  <a:cubicBezTo>
                    <a:pt x="30" y="842"/>
                    <a:pt x="59" y="894"/>
                    <a:pt x="111" y="938"/>
                  </a:cubicBezTo>
                  <a:cubicBezTo>
                    <a:pt x="338" y="1172"/>
                    <a:pt x="711" y="1172"/>
                    <a:pt x="945" y="945"/>
                  </a:cubicBezTo>
                  <a:cubicBezTo>
                    <a:pt x="1179" y="718"/>
                    <a:pt x="1179" y="337"/>
                    <a:pt x="952" y="110"/>
                  </a:cubicBezTo>
                  <a:cubicBezTo>
                    <a:pt x="901" y="59"/>
                    <a:pt x="850" y="23"/>
                    <a:pt x="791" y="1"/>
                  </a:cubicBez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3" name="Google Shape;2763;p32"/>
            <p:cNvSpPr/>
            <p:nvPr/>
          </p:nvSpPr>
          <p:spPr>
            <a:xfrm>
              <a:off x="5089343" y="465236"/>
              <a:ext cx="28682" cy="18426"/>
            </a:xfrm>
            <a:custGeom>
              <a:rect b="b" l="l" r="r" t="t"/>
              <a:pathLst>
                <a:path extrusionOk="0" fill="none" h="645" w="1004">
                  <a:moveTo>
                    <a:pt x="1" y="0"/>
                  </a:moveTo>
                  <a:cubicBezTo>
                    <a:pt x="1" y="147"/>
                    <a:pt x="59" y="293"/>
                    <a:pt x="169" y="410"/>
                  </a:cubicBezTo>
                  <a:cubicBezTo>
                    <a:pt x="396" y="644"/>
                    <a:pt x="769" y="644"/>
                    <a:pt x="1003" y="418"/>
                  </a:cubicBez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4" name="Google Shape;2764;p32"/>
            <p:cNvSpPr/>
            <p:nvPr/>
          </p:nvSpPr>
          <p:spPr>
            <a:xfrm>
              <a:off x="5085372" y="506830"/>
              <a:ext cx="34738" cy="34967"/>
            </a:xfrm>
            <a:custGeom>
              <a:rect b="b" l="l" r="r" t="t"/>
              <a:pathLst>
                <a:path extrusionOk="0" fill="none" h="1224" w="1216">
                  <a:moveTo>
                    <a:pt x="1216" y="484"/>
                  </a:moveTo>
                  <a:cubicBezTo>
                    <a:pt x="1186" y="396"/>
                    <a:pt x="1142" y="308"/>
                    <a:pt x="1069" y="235"/>
                  </a:cubicBezTo>
                  <a:cubicBezTo>
                    <a:pt x="842" y="1"/>
                    <a:pt x="469" y="1"/>
                    <a:pt x="235" y="228"/>
                  </a:cubicBezTo>
                  <a:cubicBezTo>
                    <a:pt x="0" y="455"/>
                    <a:pt x="0" y="835"/>
                    <a:pt x="227" y="1062"/>
                  </a:cubicBezTo>
                  <a:cubicBezTo>
                    <a:pt x="308" y="1143"/>
                    <a:pt x="403" y="1194"/>
                    <a:pt x="498" y="1223"/>
                  </a:cubicBez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5" name="Google Shape;2765;p32"/>
            <p:cNvSpPr/>
            <p:nvPr/>
          </p:nvSpPr>
          <p:spPr>
            <a:xfrm>
              <a:off x="5002783" y="557452"/>
              <a:ext cx="29710" cy="30967"/>
            </a:xfrm>
            <a:custGeom>
              <a:rect b="b" l="l" r="r" t="t"/>
              <a:pathLst>
                <a:path extrusionOk="0" fill="none" h="1084" w="1040">
                  <a:moveTo>
                    <a:pt x="1040" y="1084"/>
                  </a:moveTo>
                  <a:cubicBezTo>
                    <a:pt x="783" y="1047"/>
                    <a:pt x="542" y="930"/>
                    <a:pt x="344" y="732"/>
                  </a:cubicBezTo>
                  <a:lnTo>
                    <a:pt x="344" y="732"/>
                  </a:lnTo>
                  <a:cubicBezTo>
                    <a:pt x="139" y="527"/>
                    <a:pt x="30" y="264"/>
                    <a:pt x="0" y="0"/>
                  </a:cubicBez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6" name="Google Shape;2766;p32"/>
            <p:cNvSpPr/>
            <p:nvPr/>
          </p:nvSpPr>
          <p:spPr>
            <a:xfrm>
              <a:off x="5096456" y="465436"/>
              <a:ext cx="29710" cy="28253"/>
            </a:xfrm>
            <a:custGeom>
              <a:rect b="b" l="l" r="r" t="t"/>
              <a:pathLst>
                <a:path extrusionOk="0" fill="none" h="989" w="1040">
                  <a:moveTo>
                    <a:pt x="0" y="1"/>
                  </a:moveTo>
                  <a:cubicBezTo>
                    <a:pt x="257" y="37"/>
                    <a:pt x="505" y="154"/>
                    <a:pt x="703" y="359"/>
                  </a:cubicBezTo>
                  <a:lnTo>
                    <a:pt x="703" y="359"/>
                  </a:lnTo>
                  <a:cubicBezTo>
                    <a:pt x="886" y="535"/>
                    <a:pt x="996" y="762"/>
                    <a:pt x="1040" y="989"/>
                  </a:cubicBez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767" name="Google Shape;2767;p32"/>
          <p:cNvGrpSpPr/>
          <p:nvPr/>
        </p:nvGrpSpPr>
        <p:grpSpPr>
          <a:xfrm rot="1526559">
            <a:off x="277065" y="4457680"/>
            <a:ext cx="354435" cy="292673"/>
            <a:chOff x="3254260" y="484550"/>
            <a:chExt cx="354442" cy="292678"/>
          </a:xfrm>
        </p:grpSpPr>
        <p:sp>
          <p:nvSpPr>
            <p:cNvPr id="2768" name="Google Shape;2768;p32"/>
            <p:cNvSpPr/>
            <p:nvPr/>
          </p:nvSpPr>
          <p:spPr>
            <a:xfrm rot="3599942">
              <a:off x="3500391" y="656093"/>
              <a:ext cx="92196" cy="90445"/>
            </a:xfrm>
            <a:custGeom>
              <a:rect b="b" l="l" r="r" t="t"/>
              <a:pathLst>
                <a:path extrusionOk="0" h="1552" w="1582">
                  <a:moveTo>
                    <a:pt x="693" y="1"/>
                  </a:moveTo>
                  <a:cubicBezTo>
                    <a:pt x="395" y="1"/>
                    <a:pt x="1" y="917"/>
                    <a:pt x="1" y="917"/>
                  </a:cubicBezTo>
                  <a:cubicBezTo>
                    <a:pt x="1" y="917"/>
                    <a:pt x="59" y="1532"/>
                    <a:pt x="235" y="1532"/>
                  </a:cubicBezTo>
                  <a:cubicBezTo>
                    <a:pt x="311" y="1532"/>
                    <a:pt x="559" y="1552"/>
                    <a:pt x="820" y="1552"/>
                  </a:cubicBezTo>
                  <a:cubicBezTo>
                    <a:pt x="1187" y="1552"/>
                    <a:pt x="1581" y="1512"/>
                    <a:pt x="1560" y="1319"/>
                  </a:cubicBezTo>
                  <a:cubicBezTo>
                    <a:pt x="1543" y="1136"/>
                    <a:pt x="1319" y="1096"/>
                    <a:pt x="1123" y="1096"/>
                  </a:cubicBezTo>
                  <a:cubicBezTo>
                    <a:pt x="967" y="1096"/>
                    <a:pt x="828" y="1122"/>
                    <a:pt x="828" y="1122"/>
                  </a:cubicBezTo>
                  <a:cubicBezTo>
                    <a:pt x="828" y="1122"/>
                    <a:pt x="1450" y="909"/>
                    <a:pt x="1318" y="646"/>
                  </a:cubicBezTo>
                  <a:cubicBezTo>
                    <a:pt x="1282" y="567"/>
                    <a:pt x="1207" y="539"/>
                    <a:pt x="1119" y="539"/>
                  </a:cubicBezTo>
                  <a:cubicBezTo>
                    <a:pt x="906" y="539"/>
                    <a:pt x="615" y="704"/>
                    <a:pt x="615" y="704"/>
                  </a:cubicBezTo>
                  <a:cubicBezTo>
                    <a:pt x="615" y="704"/>
                    <a:pt x="1011" y="31"/>
                    <a:pt x="711" y="2"/>
                  </a:cubicBezTo>
                  <a:cubicBezTo>
                    <a:pt x="705" y="1"/>
                    <a:pt x="699" y="1"/>
                    <a:pt x="6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9" name="Google Shape;2769;p32"/>
            <p:cNvSpPr/>
            <p:nvPr/>
          </p:nvSpPr>
          <p:spPr>
            <a:xfrm rot="3599942">
              <a:off x="3493228" y="677910"/>
              <a:ext cx="52509" cy="24359"/>
            </a:xfrm>
            <a:custGeom>
              <a:rect b="b" l="l" r="r" t="t"/>
              <a:pathLst>
                <a:path extrusionOk="0" fill="none" h="418" w="901">
                  <a:moveTo>
                    <a:pt x="900" y="1"/>
                  </a:moveTo>
                  <a:lnTo>
                    <a:pt x="0" y="418"/>
                  </a:ln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0" name="Google Shape;2770;p32"/>
            <p:cNvSpPr/>
            <p:nvPr/>
          </p:nvSpPr>
          <p:spPr>
            <a:xfrm rot="3599942">
              <a:off x="3514716" y="657444"/>
              <a:ext cx="25235" cy="34558"/>
            </a:xfrm>
            <a:custGeom>
              <a:rect b="b" l="l" r="r" t="t"/>
              <a:pathLst>
                <a:path extrusionOk="0" fill="none" h="593" w="433">
                  <a:moveTo>
                    <a:pt x="432" y="0"/>
                  </a:moveTo>
                  <a:lnTo>
                    <a:pt x="0" y="593"/>
                  </a:ln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1" name="Google Shape;2771;p32"/>
            <p:cNvSpPr/>
            <p:nvPr/>
          </p:nvSpPr>
          <p:spPr>
            <a:xfrm rot="3599942">
              <a:off x="3491618" y="702934"/>
              <a:ext cx="36307" cy="2214"/>
            </a:xfrm>
            <a:custGeom>
              <a:rect b="b" l="l" r="r" t="t"/>
              <a:pathLst>
                <a:path extrusionOk="0" fill="none" h="38" w="623">
                  <a:moveTo>
                    <a:pt x="623" y="1"/>
                  </a:moveTo>
                  <a:lnTo>
                    <a:pt x="1" y="37"/>
                  </a:ln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2" name="Google Shape;2772;p32"/>
            <p:cNvSpPr/>
            <p:nvPr/>
          </p:nvSpPr>
          <p:spPr>
            <a:xfrm rot="3599942">
              <a:off x="3270522" y="511183"/>
              <a:ext cx="92313" cy="90852"/>
            </a:xfrm>
            <a:custGeom>
              <a:rect b="b" l="l" r="r" t="t"/>
              <a:pathLst>
                <a:path extrusionOk="0" h="1559" w="1584">
                  <a:moveTo>
                    <a:pt x="762" y="0"/>
                  </a:moveTo>
                  <a:cubicBezTo>
                    <a:pt x="396" y="0"/>
                    <a:pt x="0" y="40"/>
                    <a:pt x="17" y="233"/>
                  </a:cubicBezTo>
                  <a:cubicBezTo>
                    <a:pt x="38" y="416"/>
                    <a:pt x="264" y="456"/>
                    <a:pt x="460" y="456"/>
                  </a:cubicBezTo>
                  <a:cubicBezTo>
                    <a:pt x="618" y="456"/>
                    <a:pt x="757" y="430"/>
                    <a:pt x="757" y="430"/>
                  </a:cubicBezTo>
                  <a:lnTo>
                    <a:pt x="757" y="430"/>
                  </a:lnTo>
                  <a:cubicBezTo>
                    <a:pt x="757" y="430"/>
                    <a:pt x="135" y="642"/>
                    <a:pt x="259" y="913"/>
                  </a:cubicBezTo>
                  <a:cubicBezTo>
                    <a:pt x="297" y="989"/>
                    <a:pt x="371" y="1015"/>
                    <a:pt x="457" y="1015"/>
                  </a:cubicBezTo>
                  <a:cubicBezTo>
                    <a:pt x="674" y="1015"/>
                    <a:pt x="969" y="847"/>
                    <a:pt x="969" y="847"/>
                  </a:cubicBezTo>
                  <a:lnTo>
                    <a:pt x="969" y="847"/>
                  </a:lnTo>
                  <a:cubicBezTo>
                    <a:pt x="969" y="847"/>
                    <a:pt x="574" y="1521"/>
                    <a:pt x="874" y="1557"/>
                  </a:cubicBezTo>
                  <a:cubicBezTo>
                    <a:pt x="878" y="1558"/>
                    <a:pt x="883" y="1558"/>
                    <a:pt x="887" y="1558"/>
                  </a:cubicBezTo>
                  <a:cubicBezTo>
                    <a:pt x="1186" y="1558"/>
                    <a:pt x="1584" y="635"/>
                    <a:pt x="1584" y="635"/>
                  </a:cubicBezTo>
                  <a:cubicBezTo>
                    <a:pt x="1584" y="635"/>
                    <a:pt x="1525" y="20"/>
                    <a:pt x="1342" y="20"/>
                  </a:cubicBezTo>
                  <a:cubicBezTo>
                    <a:pt x="1269" y="20"/>
                    <a:pt x="1023" y="0"/>
                    <a:pt x="76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3" name="Google Shape;2773;p32"/>
            <p:cNvSpPr/>
            <p:nvPr/>
          </p:nvSpPr>
          <p:spPr>
            <a:xfrm rot="3599942">
              <a:off x="3320840" y="557455"/>
              <a:ext cx="52509" cy="23951"/>
            </a:xfrm>
            <a:custGeom>
              <a:rect b="b" l="l" r="r" t="t"/>
              <a:pathLst>
                <a:path extrusionOk="0" fill="none" h="411" w="901">
                  <a:moveTo>
                    <a:pt x="0" y="410"/>
                  </a:moveTo>
                  <a:lnTo>
                    <a:pt x="901" y="1"/>
                  </a:ln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4" name="Google Shape;2774;p32"/>
            <p:cNvSpPr/>
            <p:nvPr/>
          </p:nvSpPr>
          <p:spPr>
            <a:xfrm rot="3599942">
              <a:off x="3326426" y="567607"/>
              <a:ext cx="25235" cy="34616"/>
            </a:xfrm>
            <a:custGeom>
              <a:rect b="b" l="l" r="r" t="t"/>
              <a:pathLst>
                <a:path extrusionOk="0" fill="none" h="594" w="433">
                  <a:moveTo>
                    <a:pt x="0" y="593"/>
                  </a:moveTo>
                  <a:lnTo>
                    <a:pt x="432" y="1"/>
                  </a:ln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5" name="Google Shape;2775;p32"/>
            <p:cNvSpPr/>
            <p:nvPr/>
          </p:nvSpPr>
          <p:spPr>
            <a:xfrm rot="3599942">
              <a:off x="3338406" y="554493"/>
              <a:ext cx="36366" cy="2156"/>
            </a:xfrm>
            <a:custGeom>
              <a:rect b="b" l="l" r="r" t="t"/>
              <a:pathLst>
                <a:path extrusionOk="0" fill="none" h="37" w="624">
                  <a:moveTo>
                    <a:pt x="1" y="37"/>
                  </a:moveTo>
                  <a:lnTo>
                    <a:pt x="623" y="0"/>
                  </a:ln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6" name="Google Shape;2776;p32"/>
            <p:cNvSpPr/>
            <p:nvPr/>
          </p:nvSpPr>
          <p:spPr>
            <a:xfrm rot="3599942">
              <a:off x="3319121" y="532578"/>
              <a:ext cx="224430" cy="196624"/>
            </a:xfrm>
            <a:custGeom>
              <a:rect b="b" l="l" r="r" t="t"/>
              <a:pathLst>
                <a:path extrusionOk="0" h="3374" w="3851">
                  <a:moveTo>
                    <a:pt x="1929" y="0"/>
                  </a:moveTo>
                  <a:cubicBezTo>
                    <a:pt x="1681" y="0"/>
                    <a:pt x="1430" y="55"/>
                    <a:pt x="1193" y="172"/>
                  </a:cubicBezTo>
                  <a:cubicBezTo>
                    <a:pt x="352" y="574"/>
                    <a:pt x="0" y="1584"/>
                    <a:pt x="410" y="2426"/>
                  </a:cubicBezTo>
                  <a:cubicBezTo>
                    <a:pt x="704" y="3024"/>
                    <a:pt x="1305" y="3373"/>
                    <a:pt x="1929" y="3373"/>
                  </a:cubicBezTo>
                  <a:cubicBezTo>
                    <a:pt x="2177" y="3373"/>
                    <a:pt x="2428" y="3318"/>
                    <a:pt x="2665" y="3202"/>
                  </a:cubicBezTo>
                  <a:cubicBezTo>
                    <a:pt x="3499" y="2799"/>
                    <a:pt x="3850" y="1789"/>
                    <a:pt x="3448" y="948"/>
                  </a:cubicBezTo>
                  <a:cubicBezTo>
                    <a:pt x="3154" y="350"/>
                    <a:pt x="2553" y="0"/>
                    <a:pt x="192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7" name="Google Shape;2777;p32"/>
            <p:cNvSpPr/>
            <p:nvPr/>
          </p:nvSpPr>
          <p:spPr>
            <a:xfrm rot="3599942">
              <a:off x="3343929" y="536993"/>
              <a:ext cx="34151" cy="79838"/>
            </a:xfrm>
            <a:custGeom>
              <a:rect b="b" l="l" r="r" t="t"/>
              <a:pathLst>
                <a:path extrusionOk="0" fill="none" h="1370" w="586">
                  <a:moveTo>
                    <a:pt x="586" y="1369"/>
                  </a:moveTo>
                  <a:cubicBezTo>
                    <a:pt x="417" y="1223"/>
                    <a:pt x="286" y="1047"/>
                    <a:pt x="183" y="842"/>
                  </a:cubicBezTo>
                  <a:cubicBezTo>
                    <a:pt x="51" y="571"/>
                    <a:pt x="0" y="279"/>
                    <a:pt x="15" y="0"/>
                  </a:cubicBez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8" name="Google Shape;2778;p32"/>
            <p:cNvSpPr/>
            <p:nvPr/>
          </p:nvSpPr>
          <p:spPr>
            <a:xfrm rot="3599942">
              <a:off x="3485044" y="643055"/>
              <a:ext cx="36774" cy="78556"/>
            </a:xfrm>
            <a:custGeom>
              <a:rect b="b" l="l" r="r" t="t"/>
              <a:pathLst>
                <a:path extrusionOk="0" fill="none" h="1348" w="631">
                  <a:moveTo>
                    <a:pt x="1" y="1"/>
                  </a:moveTo>
                  <a:cubicBezTo>
                    <a:pt x="184" y="147"/>
                    <a:pt x="338" y="338"/>
                    <a:pt x="455" y="565"/>
                  </a:cubicBezTo>
                  <a:cubicBezTo>
                    <a:pt x="572" y="821"/>
                    <a:pt x="630" y="1084"/>
                    <a:pt x="623" y="1348"/>
                  </a:cubicBez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CUSTOM_3_1">
    <p:spTree>
      <p:nvGrpSpPr>
        <p:cNvPr id="2779" name="Shape 2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0" name="Google Shape;2780;p33"/>
          <p:cNvSpPr txBox="1"/>
          <p:nvPr>
            <p:ph type="title"/>
          </p:nvPr>
        </p:nvSpPr>
        <p:spPr>
          <a:xfrm>
            <a:off x="3256965" y="540000"/>
            <a:ext cx="4754700" cy="115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80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2781" name="Google Shape;2781;p33"/>
          <p:cNvSpPr txBox="1"/>
          <p:nvPr>
            <p:ph idx="1" type="subTitle"/>
          </p:nvPr>
        </p:nvSpPr>
        <p:spPr>
          <a:xfrm>
            <a:off x="3256925" y="1955025"/>
            <a:ext cx="4754700" cy="105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82" name="Google Shape;2782;p33"/>
          <p:cNvSpPr txBox="1"/>
          <p:nvPr/>
        </p:nvSpPr>
        <p:spPr>
          <a:xfrm>
            <a:off x="3256925" y="3758300"/>
            <a:ext cx="4754700" cy="46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CREDITS:</a:t>
            </a:r>
            <a:r>
              <a:rPr lang="en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This presentation template was created by </a:t>
            </a:r>
            <a:r>
              <a:rPr b="1" lang="en" sz="1000">
                <a:solidFill>
                  <a:schemeClr val="dk1"/>
                </a:solidFill>
                <a:uFill>
                  <a:noFill/>
                </a:uFill>
                <a:latin typeface="Poppins"/>
                <a:ea typeface="Poppins"/>
                <a:cs typeface="Poppins"/>
                <a:sym typeface="Poppins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lang="en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, and includes icons by </a:t>
            </a:r>
            <a:r>
              <a:rPr b="1" lang="en" sz="1000">
                <a:solidFill>
                  <a:schemeClr val="dk1"/>
                </a:solidFill>
                <a:uFill>
                  <a:noFill/>
                </a:uFill>
                <a:latin typeface="Poppins"/>
                <a:ea typeface="Poppins"/>
                <a:cs typeface="Poppins"/>
                <a:sym typeface="Poppins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lang="en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, and infographics &amp; images by </a:t>
            </a:r>
            <a:r>
              <a:rPr b="1" lang="en" sz="1000">
                <a:solidFill>
                  <a:schemeClr val="dk1"/>
                </a:solidFill>
                <a:uFill>
                  <a:noFill/>
                </a:uFill>
                <a:latin typeface="Poppins"/>
                <a:ea typeface="Poppins"/>
                <a:cs typeface="Poppins"/>
                <a:sym typeface="Poppins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r>
              <a:rPr lang="en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endParaRPr b="1" sz="10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783" name="Google Shape;2783;p33"/>
          <p:cNvSpPr/>
          <p:nvPr/>
        </p:nvSpPr>
        <p:spPr>
          <a:xfrm rot="-6300039">
            <a:off x="7711067" y="3728084"/>
            <a:ext cx="2333098" cy="1639411"/>
          </a:xfrm>
          <a:custGeom>
            <a:rect b="b" l="l" r="r" t="t"/>
            <a:pathLst>
              <a:path extrusionOk="0" h="17673" w="25151">
                <a:moveTo>
                  <a:pt x="6749" y="0"/>
                </a:moveTo>
                <a:cubicBezTo>
                  <a:pt x="5080" y="0"/>
                  <a:pt x="3460" y="393"/>
                  <a:pt x="2226" y="1478"/>
                </a:cubicBezTo>
                <a:cubicBezTo>
                  <a:pt x="330" y="3154"/>
                  <a:pt x="0" y="6323"/>
                  <a:pt x="1516" y="8351"/>
                </a:cubicBezTo>
                <a:cubicBezTo>
                  <a:pt x="2650" y="9881"/>
                  <a:pt x="4509" y="10635"/>
                  <a:pt x="6119" y="11652"/>
                </a:cubicBezTo>
                <a:cubicBezTo>
                  <a:pt x="9150" y="13555"/>
                  <a:pt x="11587" y="16593"/>
                  <a:pt x="15064" y="17456"/>
                </a:cubicBezTo>
                <a:cubicBezTo>
                  <a:pt x="15651" y="17603"/>
                  <a:pt x="16253" y="17673"/>
                  <a:pt x="16854" y="17673"/>
                </a:cubicBezTo>
                <a:cubicBezTo>
                  <a:pt x="19022" y="17673"/>
                  <a:pt x="21193" y="16762"/>
                  <a:pt x="22705" y="15209"/>
                </a:cubicBezTo>
                <a:cubicBezTo>
                  <a:pt x="25150" y="12706"/>
                  <a:pt x="22625" y="11118"/>
                  <a:pt x="21205" y="8724"/>
                </a:cubicBezTo>
                <a:cubicBezTo>
                  <a:pt x="20627" y="7758"/>
                  <a:pt x="20268" y="6660"/>
                  <a:pt x="19624" y="5731"/>
                </a:cubicBezTo>
                <a:cubicBezTo>
                  <a:pt x="18848" y="4603"/>
                  <a:pt x="17699" y="3769"/>
                  <a:pt x="16520" y="3074"/>
                </a:cubicBezTo>
                <a:cubicBezTo>
                  <a:pt x="14442" y="1837"/>
                  <a:pt x="12180" y="929"/>
                  <a:pt x="9823" y="380"/>
                </a:cubicBezTo>
                <a:cubicBezTo>
                  <a:pt x="8833" y="151"/>
                  <a:pt x="7781" y="0"/>
                  <a:pt x="674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84" name="Google Shape;2784;p33"/>
          <p:cNvSpPr/>
          <p:nvPr/>
        </p:nvSpPr>
        <p:spPr>
          <a:xfrm rot="-3538972">
            <a:off x="-1190930" y="-1137464"/>
            <a:ext cx="3808322" cy="2676016"/>
          </a:xfrm>
          <a:custGeom>
            <a:rect b="b" l="l" r="r" t="t"/>
            <a:pathLst>
              <a:path extrusionOk="0" h="17673" w="25151">
                <a:moveTo>
                  <a:pt x="6749" y="0"/>
                </a:moveTo>
                <a:cubicBezTo>
                  <a:pt x="5080" y="0"/>
                  <a:pt x="3460" y="393"/>
                  <a:pt x="2226" y="1478"/>
                </a:cubicBezTo>
                <a:cubicBezTo>
                  <a:pt x="330" y="3154"/>
                  <a:pt x="0" y="6323"/>
                  <a:pt x="1516" y="8351"/>
                </a:cubicBezTo>
                <a:cubicBezTo>
                  <a:pt x="2650" y="9881"/>
                  <a:pt x="4509" y="10635"/>
                  <a:pt x="6119" y="11652"/>
                </a:cubicBezTo>
                <a:cubicBezTo>
                  <a:pt x="9150" y="13555"/>
                  <a:pt x="11587" y="16593"/>
                  <a:pt x="15064" y="17456"/>
                </a:cubicBezTo>
                <a:cubicBezTo>
                  <a:pt x="15651" y="17603"/>
                  <a:pt x="16253" y="17673"/>
                  <a:pt x="16854" y="17673"/>
                </a:cubicBezTo>
                <a:cubicBezTo>
                  <a:pt x="19022" y="17673"/>
                  <a:pt x="21193" y="16762"/>
                  <a:pt x="22705" y="15209"/>
                </a:cubicBezTo>
                <a:cubicBezTo>
                  <a:pt x="25150" y="12706"/>
                  <a:pt x="22625" y="11118"/>
                  <a:pt x="21205" y="8724"/>
                </a:cubicBezTo>
                <a:cubicBezTo>
                  <a:pt x="20627" y="7758"/>
                  <a:pt x="20268" y="6660"/>
                  <a:pt x="19624" y="5731"/>
                </a:cubicBezTo>
                <a:cubicBezTo>
                  <a:pt x="18848" y="4603"/>
                  <a:pt x="17699" y="3769"/>
                  <a:pt x="16520" y="3074"/>
                </a:cubicBezTo>
                <a:cubicBezTo>
                  <a:pt x="14442" y="1837"/>
                  <a:pt x="12180" y="929"/>
                  <a:pt x="9823" y="380"/>
                </a:cubicBezTo>
                <a:cubicBezTo>
                  <a:pt x="8833" y="151"/>
                  <a:pt x="7781" y="0"/>
                  <a:pt x="674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85" name="Google Shape;2785;p33"/>
          <p:cNvSpPr/>
          <p:nvPr/>
        </p:nvSpPr>
        <p:spPr>
          <a:xfrm>
            <a:off x="1736675" y="-376100"/>
            <a:ext cx="1435493" cy="728704"/>
          </a:xfrm>
          <a:custGeom>
            <a:rect b="b" l="l" r="r" t="t"/>
            <a:pathLst>
              <a:path extrusionOk="0" h="3894" w="7671">
                <a:moveTo>
                  <a:pt x="3658" y="1201"/>
                </a:moveTo>
                <a:cubicBezTo>
                  <a:pt x="4930" y="1201"/>
                  <a:pt x="6119" y="1577"/>
                  <a:pt x="5394" y="2265"/>
                </a:cubicBezTo>
                <a:cubicBezTo>
                  <a:pt x="5108" y="2536"/>
                  <a:pt x="4552" y="2631"/>
                  <a:pt x="4172" y="2726"/>
                </a:cubicBezTo>
                <a:cubicBezTo>
                  <a:pt x="3869" y="2800"/>
                  <a:pt x="3293" y="2914"/>
                  <a:pt x="2740" y="2914"/>
                </a:cubicBezTo>
                <a:cubicBezTo>
                  <a:pt x="2141" y="2914"/>
                  <a:pt x="1569" y="2780"/>
                  <a:pt x="1397" y="2316"/>
                </a:cubicBezTo>
                <a:cubicBezTo>
                  <a:pt x="1120" y="1553"/>
                  <a:pt x="2428" y="1201"/>
                  <a:pt x="3658" y="1201"/>
                </a:cubicBezTo>
                <a:close/>
                <a:moveTo>
                  <a:pt x="3836" y="1"/>
                </a:moveTo>
                <a:cubicBezTo>
                  <a:pt x="2398" y="1"/>
                  <a:pt x="0" y="402"/>
                  <a:pt x="321" y="2221"/>
                </a:cubicBezTo>
                <a:cubicBezTo>
                  <a:pt x="553" y="3517"/>
                  <a:pt x="1854" y="3894"/>
                  <a:pt x="3043" y="3894"/>
                </a:cubicBezTo>
                <a:cubicBezTo>
                  <a:pt x="3359" y="3894"/>
                  <a:pt x="3667" y="3867"/>
                  <a:pt x="3945" y="3824"/>
                </a:cubicBezTo>
                <a:cubicBezTo>
                  <a:pt x="5160" y="3641"/>
                  <a:pt x="7670" y="2726"/>
                  <a:pt x="6602" y="1035"/>
                </a:cubicBezTo>
                <a:cubicBezTo>
                  <a:pt x="6162" y="347"/>
                  <a:pt x="5379" y="113"/>
                  <a:pt x="4530" y="113"/>
                </a:cubicBezTo>
                <a:cubicBezTo>
                  <a:pt x="4442" y="55"/>
                  <a:pt x="4340" y="18"/>
                  <a:pt x="4215" y="11"/>
                </a:cubicBezTo>
                <a:cubicBezTo>
                  <a:pt x="4100" y="4"/>
                  <a:pt x="3972" y="1"/>
                  <a:pt x="383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86" name="Google Shape;2786;p33"/>
          <p:cNvSpPr/>
          <p:nvPr/>
        </p:nvSpPr>
        <p:spPr>
          <a:xfrm rot="10611686">
            <a:off x="180782" y="-156797"/>
            <a:ext cx="932284" cy="858670"/>
          </a:xfrm>
          <a:custGeom>
            <a:rect b="b" l="l" r="r" t="t"/>
            <a:pathLst>
              <a:path extrusionOk="0" h="9250" w="10043">
                <a:moveTo>
                  <a:pt x="9235" y="1"/>
                </a:moveTo>
                <a:cubicBezTo>
                  <a:pt x="9184" y="1"/>
                  <a:pt x="9135" y="8"/>
                  <a:pt x="9084" y="23"/>
                </a:cubicBezTo>
                <a:cubicBezTo>
                  <a:pt x="8864" y="81"/>
                  <a:pt x="8688" y="235"/>
                  <a:pt x="8600" y="447"/>
                </a:cubicBezTo>
                <a:cubicBezTo>
                  <a:pt x="8535" y="601"/>
                  <a:pt x="8527" y="784"/>
                  <a:pt x="8579" y="952"/>
                </a:cubicBezTo>
                <a:cubicBezTo>
                  <a:pt x="8579" y="1011"/>
                  <a:pt x="8593" y="1077"/>
                  <a:pt x="8615" y="1135"/>
                </a:cubicBezTo>
                <a:cubicBezTo>
                  <a:pt x="8681" y="1325"/>
                  <a:pt x="8842" y="1472"/>
                  <a:pt x="9032" y="1530"/>
                </a:cubicBezTo>
                <a:cubicBezTo>
                  <a:pt x="8762" y="3492"/>
                  <a:pt x="8425" y="5476"/>
                  <a:pt x="7568" y="7283"/>
                </a:cubicBezTo>
                <a:cubicBezTo>
                  <a:pt x="7444" y="7554"/>
                  <a:pt x="7298" y="7832"/>
                  <a:pt x="7144" y="8089"/>
                </a:cubicBezTo>
                <a:cubicBezTo>
                  <a:pt x="7071" y="8220"/>
                  <a:pt x="6990" y="8345"/>
                  <a:pt x="6910" y="8469"/>
                </a:cubicBezTo>
                <a:cubicBezTo>
                  <a:pt x="6888" y="8491"/>
                  <a:pt x="6873" y="8520"/>
                  <a:pt x="6851" y="8550"/>
                </a:cubicBezTo>
                <a:cubicBezTo>
                  <a:pt x="6793" y="6669"/>
                  <a:pt x="6580" y="4795"/>
                  <a:pt x="6214" y="2943"/>
                </a:cubicBezTo>
                <a:cubicBezTo>
                  <a:pt x="6156" y="2643"/>
                  <a:pt x="6090" y="2336"/>
                  <a:pt x="6024" y="2035"/>
                </a:cubicBezTo>
                <a:cubicBezTo>
                  <a:pt x="6368" y="1867"/>
                  <a:pt x="6624" y="1486"/>
                  <a:pt x="6566" y="1091"/>
                </a:cubicBezTo>
                <a:cubicBezTo>
                  <a:pt x="6500" y="622"/>
                  <a:pt x="6083" y="244"/>
                  <a:pt x="5622" y="244"/>
                </a:cubicBezTo>
                <a:cubicBezTo>
                  <a:pt x="5516" y="244"/>
                  <a:pt x="5407" y="264"/>
                  <a:pt x="5299" y="308"/>
                </a:cubicBezTo>
                <a:cubicBezTo>
                  <a:pt x="5116" y="381"/>
                  <a:pt x="4955" y="513"/>
                  <a:pt x="4846" y="681"/>
                </a:cubicBezTo>
                <a:cubicBezTo>
                  <a:pt x="4802" y="725"/>
                  <a:pt x="4772" y="784"/>
                  <a:pt x="4750" y="850"/>
                </a:cubicBezTo>
                <a:cubicBezTo>
                  <a:pt x="4663" y="1157"/>
                  <a:pt x="4677" y="1450"/>
                  <a:pt x="4860" y="1721"/>
                </a:cubicBezTo>
                <a:cubicBezTo>
                  <a:pt x="5007" y="1940"/>
                  <a:pt x="5241" y="2087"/>
                  <a:pt x="5504" y="2123"/>
                </a:cubicBezTo>
                <a:cubicBezTo>
                  <a:pt x="5556" y="2131"/>
                  <a:pt x="5607" y="2131"/>
                  <a:pt x="5651" y="2131"/>
                </a:cubicBezTo>
                <a:cubicBezTo>
                  <a:pt x="6031" y="3843"/>
                  <a:pt x="6288" y="5578"/>
                  <a:pt x="6412" y="7320"/>
                </a:cubicBezTo>
                <a:cubicBezTo>
                  <a:pt x="6434" y="7620"/>
                  <a:pt x="6449" y="7920"/>
                  <a:pt x="6463" y="8228"/>
                </a:cubicBezTo>
                <a:cubicBezTo>
                  <a:pt x="5804" y="6705"/>
                  <a:pt x="5029" y="5234"/>
                  <a:pt x="4136" y="3843"/>
                </a:cubicBezTo>
                <a:cubicBezTo>
                  <a:pt x="3945" y="3536"/>
                  <a:pt x="3748" y="3243"/>
                  <a:pt x="3543" y="2943"/>
                </a:cubicBezTo>
                <a:cubicBezTo>
                  <a:pt x="3631" y="2782"/>
                  <a:pt x="3667" y="2599"/>
                  <a:pt x="3645" y="2409"/>
                </a:cubicBezTo>
                <a:cubicBezTo>
                  <a:pt x="3604" y="2001"/>
                  <a:pt x="3262" y="1658"/>
                  <a:pt x="2854" y="1658"/>
                </a:cubicBezTo>
                <a:cubicBezTo>
                  <a:pt x="2830" y="1658"/>
                  <a:pt x="2806" y="1660"/>
                  <a:pt x="2781" y="1662"/>
                </a:cubicBezTo>
                <a:cubicBezTo>
                  <a:pt x="2599" y="1677"/>
                  <a:pt x="2437" y="1750"/>
                  <a:pt x="2306" y="1874"/>
                </a:cubicBezTo>
                <a:cubicBezTo>
                  <a:pt x="2137" y="2043"/>
                  <a:pt x="2064" y="2248"/>
                  <a:pt x="2079" y="2489"/>
                </a:cubicBezTo>
                <a:cubicBezTo>
                  <a:pt x="2086" y="2636"/>
                  <a:pt x="2174" y="2775"/>
                  <a:pt x="2291" y="2870"/>
                </a:cubicBezTo>
                <a:cubicBezTo>
                  <a:pt x="2401" y="3082"/>
                  <a:pt x="2584" y="3272"/>
                  <a:pt x="2833" y="3302"/>
                </a:cubicBezTo>
                <a:cubicBezTo>
                  <a:pt x="2859" y="3304"/>
                  <a:pt x="2884" y="3305"/>
                  <a:pt x="2910" y="3305"/>
                </a:cubicBezTo>
                <a:cubicBezTo>
                  <a:pt x="3036" y="3305"/>
                  <a:pt x="3155" y="3276"/>
                  <a:pt x="3265" y="3221"/>
                </a:cubicBezTo>
                <a:cubicBezTo>
                  <a:pt x="4187" y="4561"/>
                  <a:pt x="5007" y="5981"/>
                  <a:pt x="5695" y="7452"/>
                </a:cubicBezTo>
                <a:cubicBezTo>
                  <a:pt x="5870" y="7825"/>
                  <a:pt x="6039" y="8206"/>
                  <a:pt x="6200" y="8586"/>
                </a:cubicBezTo>
                <a:cubicBezTo>
                  <a:pt x="4911" y="7445"/>
                  <a:pt x="3696" y="6229"/>
                  <a:pt x="2547" y="4956"/>
                </a:cubicBezTo>
                <a:cubicBezTo>
                  <a:pt x="2328" y="4707"/>
                  <a:pt x="2115" y="4458"/>
                  <a:pt x="1896" y="4209"/>
                </a:cubicBezTo>
                <a:cubicBezTo>
                  <a:pt x="2057" y="3669"/>
                  <a:pt x="1640" y="3108"/>
                  <a:pt x="1076" y="3108"/>
                </a:cubicBezTo>
                <a:cubicBezTo>
                  <a:pt x="1052" y="3108"/>
                  <a:pt x="1028" y="3109"/>
                  <a:pt x="1003" y="3111"/>
                </a:cubicBezTo>
                <a:cubicBezTo>
                  <a:pt x="893" y="3119"/>
                  <a:pt x="791" y="3155"/>
                  <a:pt x="695" y="3199"/>
                </a:cubicBezTo>
                <a:cubicBezTo>
                  <a:pt x="571" y="3228"/>
                  <a:pt x="454" y="3294"/>
                  <a:pt x="366" y="3404"/>
                </a:cubicBezTo>
                <a:cubicBezTo>
                  <a:pt x="0" y="3843"/>
                  <a:pt x="183" y="4546"/>
                  <a:pt x="688" y="4788"/>
                </a:cubicBezTo>
                <a:cubicBezTo>
                  <a:pt x="799" y="4841"/>
                  <a:pt x="916" y="4866"/>
                  <a:pt x="1031" y="4866"/>
                </a:cubicBezTo>
                <a:cubicBezTo>
                  <a:pt x="1280" y="4866"/>
                  <a:pt x="1523" y="4751"/>
                  <a:pt x="1698" y="4561"/>
                </a:cubicBezTo>
                <a:cubicBezTo>
                  <a:pt x="2774" y="5805"/>
                  <a:pt x="3916" y="6998"/>
                  <a:pt x="5116" y="8118"/>
                </a:cubicBezTo>
                <a:cubicBezTo>
                  <a:pt x="5512" y="8491"/>
                  <a:pt x="5914" y="8850"/>
                  <a:pt x="6317" y="9201"/>
                </a:cubicBezTo>
                <a:cubicBezTo>
                  <a:pt x="6354" y="9236"/>
                  <a:pt x="6395" y="9250"/>
                  <a:pt x="6433" y="9250"/>
                </a:cubicBezTo>
                <a:cubicBezTo>
                  <a:pt x="6484" y="9250"/>
                  <a:pt x="6532" y="9224"/>
                  <a:pt x="6566" y="9187"/>
                </a:cubicBezTo>
                <a:cubicBezTo>
                  <a:pt x="6592" y="9204"/>
                  <a:pt x="6624" y="9213"/>
                  <a:pt x="6657" y="9213"/>
                </a:cubicBezTo>
                <a:cubicBezTo>
                  <a:pt x="6705" y="9213"/>
                  <a:pt x="6756" y="9195"/>
                  <a:pt x="6800" y="9165"/>
                </a:cubicBezTo>
                <a:cubicBezTo>
                  <a:pt x="6866" y="9143"/>
                  <a:pt x="6932" y="9091"/>
                  <a:pt x="6983" y="9033"/>
                </a:cubicBezTo>
                <a:cubicBezTo>
                  <a:pt x="7180" y="8784"/>
                  <a:pt x="7342" y="8513"/>
                  <a:pt x="7495" y="8242"/>
                </a:cubicBezTo>
                <a:cubicBezTo>
                  <a:pt x="7810" y="7715"/>
                  <a:pt x="8066" y="7166"/>
                  <a:pt x="8286" y="6595"/>
                </a:cubicBezTo>
                <a:cubicBezTo>
                  <a:pt x="8725" y="5424"/>
                  <a:pt x="8996" y="4202"/>
                  <a:pt x="9201" y="2972"/>
                </a:cubicBezTo>
                <a:cubicBezTo>
                  <a:pt x="9281" y="2497"/>
                  <a:pt x="9354" y="2013"/>
                  <a:pt x="9420" y="1530"/>
                </a:cubicBezTo>
                <a:cubicBezTo>
                  <a:pt x="9523" y="1508"/>
                  <a:pt x="9611" y="1464"/>
                  <a:pt x="9691" y="1399"/>
                </a:cubicBezTo>
                <a:cubicBezTo>
                  <a:pt x="10042" y="1135"/>
                  <a:pt x="10035" y="645"/>
                  <a:pt x="9786" y="315"/>
                </a:cubicBezTo>
                <a:cubicBezTo>
                  <a:pt x="9764" y="286"/>
                  <a:pt x="9735" y="257"/>
                  <a:pt x="9713" y="235"/>
                </a:cubicBezTo>
                <a:cubicBezTo>
                  <a:pt x="9611" y="132"/>
                  <a:pt x="9530" y="59"/>
                  <a:pt x="9391" y="23"/>
                </a:cubicBezTo>
                <a:cubicBezTo>
                  <a:pt x="9336" y="8"/>
                  <a:pt x="9285" y="1"/>
                  <a:pt x="9235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787" name="Google Shape;2787;p33"/>
          <p:cNvGrpSpPr/>
          <p:nvPr/>
        </p:nvGrpSpPr>
        <p:grpSpPr>
          <a:xfrm flipH="1">
            <a:off x="8626459" y="1404167"/>
            <a:ext cx="332489" cy="217319"/>
            <a:chOff x="8264512" y="1808204"/>
            <a:chExt cx="332489" cy="217319"/>
          </a:xfrm>
        </p:grpSpPr>
        <p:sp>
          <p:nvSpPr>
            <p:cNvPr id="2788" name="Google Shape;2788;p33"/>
            <p:cNvSpPr/>
            <p:nvPr/>
          </p:nvSpPr>
          <p:spPr>
            <a:xfrm>
              <a:off x="8504802" y="1808204"/>
              <a:ext cx="92199" cy="90447"/>
            </a:xfrm>
            <a:custGeom>
              <a:rect b="b" l="l" r="r" t="t"/>
              <a:pathLst>
                <a:path extrusionOk="0" h="1552" w="1582">
                  <a:moveTo>
                    <a:pt x="693" y="1"/>
                  </a:moveTo>
                  <a:cubicBezTo>
                    <a:pt x="395" y="1"/>
                    <a:pt x="1" y="917"/>
                    <a:pt x="1" y="917"/>
                  </a:cubicBezTo>
                  <a:cubicBezTo>
                    <a:pt x="1" y="917"/>
                    <a:pt x="59" y="1532"/>
                    <a:pt x="235" y="1532"/>
                  </a:cubicBezTo>
                  <a:cubicBezTo>
                    <a:pt x="311" y="1532"/>
                    <a:pt x="559" y="1552"/>
                    <a:pt x="820" y="1552"/>
                  </a:cubicBezTo>
                  <a:cubicBezTo>
                    <a:pt x="1187" y="1552"/>
                    <a:pt x="1581" y="1512"/>
                    <a:pt x="1560" y="1319"/>
                  </a:cubicBezTo>
                  <a:cubicBezTo>
                    <a:pt x="1543" y="1136"/>
                    <a:pt x="1319" y="1096"/>
                    <a:pt x="1123" y="1096"/>
                  </a:cubicBezTo>
                  <a:cubicBezTo>
                    <a:pt x="967" y="1096"/>
                    <a:pt x="828" y="1122"/>
                    <a:pt x="828" y="1122"/>
                  </a:cubicBezTo>
                  <a:cubicBezTo>
                    <a:pt x="828" y="1122"/>
                    <a:pt x="1450" y="909"/>
                    <a:pt x="1318" y="646"/>
                  </a:cubicBezTo>
                  <a:cubicBezTo>
                    <a:pt x="1282" y="567"/>
                    <a:pt x="1207" y="539"/>
                    <a:pt x="1119" y="539"/>
                  </a:cubicBezTo>
                  <a:cubicBezTo>
                    <a:pt x="906" y="539"/>
                    <a:pt x="615" y="704"/>
                    <a:pt x="615" y="704"/>
                  </a:cubicBezTo>
                  <a:cubicBezTo>
                    <a:pt x="615" y="704"/>
                    <a:pt x="1011" y="31"/>
                    <a:pt x="711" y="2"/>
                  </a:cubicBezTo>
                  <a:cubicBezTo>
                    <a:pt x="705" y="1"/>
                    <a:pt x="699" y="1"/>
                    <a:pt x="6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9" name="Google Shape;2789;p33"/>
            <p:cNvSpPr/>
            <p:nvPr/>
          </p:nvSpPr>
          <p:spPr>
            <a:xfrm>
              <a:off x="8501422" y="1859023"/>
              <a:ext cx="52510" cy="24360"/>
            </a:xfrm>
            <a:custGeom>
              <a:rect b="b" l="l" r="r" t="t"/>
              <a:pathLst>
                <a:path extrusionOk="0" fill="none" h="418" w="901">
                  <a:moveTo>
                    <a:pt x="900" y="1"/>
                  </a:moveTo>
                  <a:lnTo>
                    <a:pt x="0" y="418"/>
                  </a:ln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0" name="Google Shape;2790;p33"/>
            <p:cNvSpPr/>
            <p:nvPr/>
          </p:nvSpPr>
          <p:spPr>
            <a:xfrm>
              <a:off x="8505676" y="1839442"/>
              <a:ext cx="25235" cy="34559"/>
            </a:xfrm>
            <a:custGeom>
              <a:rect b="b" l="l" r="r" t="t"/>
              <a:pathLst>
                <a:path extrusionOk="0" fill="none" h="593" w="433">
                  <a:moveTo>
                    <a:pt x="432" y="0"/>
                  </a:moveTo>
                  <a:lnTo>
                    <a:pt x="0" y="593"/>
                  </a:ln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1" name="Google Shape;2791;p33"/>
            <p:cNvSpPr/>
            <p:nvPr/>
          </p:nvSpPr>
          <p:spPr>
            <a:xfrm>
              <a:off x="8516749" y="1885482"/>
              <a:ext cx="36308" cy="2215"/>
            </a:xfrm>
            <a:custGeom>
              <a:rect b="b" l="l" r="r" t="t"/>
              <a:pathLst>
                <a:path extrusionOk="0" fill="none" h="38" w="623">
                  <a:moveTo>
                    <a:pt x="623" y="1"/>
                  </a:moveTo>
                  <a:lnTo>
                    <a:pt x="1" y="37"/>
                  </a:ln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2" name="Google Shape;2792;p33"/>
            <p:cNvSpPr/>
            <p:nvPr/>
          </p:nvSpPr>
          <p:spPr>
            <a:xfrm>
              <a:off x="8264512" y="1934669"/>
              <a:ext cx="92316" cy="90855"/>
            </a:xfrm>
            <a:custGeom>
              <a:rect b="b" l="l" r="r" t="t"/>
              <a:pathLst>
                <a:path extrusionOk="0" h="1559" w="1584">
                  <a:moveTo>
                    <a:pt x="762" y="0"/>
                  </a:moveTo>
                  <a:cubicBezTo>
                    <a:pt x="396" y="0"/>
                    <a:pt x="0" y="40"/>
                    <a:pt x="17" y="233"/>
                  </a:cubicBezTo>
                  <a:cubicBezTo>
                    <a:pt x="38" y="416"/>
                    <a:pt x="264" y="456"/>
                    <a:pt x="460" y="456"/>
                  </a:cubicBezTo>
                  <a:cubicBezTo>
                    <a:pt x="618" y="456"/>
                    <a:pt x="757" y="430"/>
                    <a:pt x="757" y="430"/>
                  </a:cubicBezTo>
                  <a:lnTo>
                    <a:pt x="757" y="430"/>
                  </a:lnTo>
                  <a:cubicBezTo>
                    <a:pt x="757" y="430"/>
                    <a:pt x="135" y="642"/>
                    <a:pt x="259" y="913"/>
                  </a:cubicBezTo>
                  <a:cubicBezTo>
                    <a:pt x="297" y="989"/>
                    <a:pt x="371" y="1015"/>
                    <a:pt x="457" y="1015"/>
                  </a:cubicBezTo>
                  <a:cubicBezTo>
                    <a:pt x="674" y="1015"/>
                    <a:pt x="969" y="847"/>
                    <a:pt x="969" y="847"/>
                  </a:cubicBezTo>
                  <a:lnTo>
                    <a:pt x="969" y="847"/>
                  </a:lnTo>
                  <a:cubicBezTo>
                    <a:pt x="969" y="847"/>
                    <a:pt x="574" y="1521"/>
                    <a:pt x="874" y="1557"/>
                  </a:cubicBezTo>
                  <a:cubicBezTo>
                    <a:pt x="878" y="1558"/>
                    <a:pt x="883" y="1558"/>
                    <a:pt x="887" y="1558"/>
                  </a:cubicBezTo>
                  <a:cubicBezTo>
                    <a:pt x="1186" y="1558"/>
                    <a:pt x="1584" y="635"/>
                    <a:pt x="1584" y="635"/>
                  </a:cubicBezTo>
                  <a:cubicBezTo>
                    <a:pt x="1584" y="635"/>
                    <a:pt x="1525" y="20"/>
                    <a:pt x="1342" y="20"/>
                  </a:cubicBezTo>
                  <a:cubicBezTo>
                    <a:pt x="1269" y="20"/>
                    <a:pt x="1023" y="0"/>
                    <a:pt x="7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3" name="Google Shape;2793;p33"/>
            <p:cNvSpPr/>
            <p:nvPr/>
          </p:nvSpPr>
          <p:spPr>
            <a:xfrm>
              <a:off x="8310729" y="1948190"/>
              <a:ext cx="52510" cy="23952"/>
            </a:xfrm>
            <a:custGeom>
              <a:rect b="b" l="l" r="r" t="t"/>
              <a:pathLst>
                <a:path extrusionOk="0" fill="none" h="411" w="901">
                  <a:moveTo>
                    <a:pt x="0" y="410"/>
                  </a:moveTo>
                  <a:lnTo>
                    <a:pt x="901" y="1"/>
                  </a:ln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4" name="Google Shape;2794;p33"/>
            <p:cNvSpPr/>
            <p:nvPr/>
          </p:nvSpPr>
          <p:spPr>
            <a:xfrm>
              <a:off x="8333749" y="1957572"/>
              <a:ext cx="25235" cy="34617"/>
            </a:xfrm>
            <a:custGeom>
              <a:rect b="b" l="l" r="r" t="t"/>
              <a:pathLst>
                <a:path extrusionOk="0" fill="none" h="594" w="433">
                  <a:moveTo>
                    <a:pt x="0" y="593"/>
                  </a:moveTo>
                  <a:lnTo>
                    <a:pt x="432" y="1"/>
                  </a:ln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5" name="Google Shape;2795;p33"/>
            <p:cNvSpPr/>
            <p:nvPr/>
          </p:nvSpPr>
          <p:spPr>
            <a:xfrm>
              <a:off x="8311544" y="1943935"/>
              <a:ext cx="36367" cy="2156"/>
            </a:xfrm>
            <a:custGeom>
              <a:rect b="b" l="l" r="r" t="t"/>
              <a:pathLst>
                <a:path extrusionOk="0" fill="none" h="37" w="624">
                  <a:moveTo>
                    <a:pt x="1" y="37"/>
                  </a:moveTo>
                  <a:lnTo>
                    <a:pt x="623" y="0"/>
                  </a:ln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6" name="Google Shape;2796;p33"/>
            <p:cNvSpPr/>
            <p:nvPr/>
          </p:nvSpPr>
          <p:spPr>
            <a:xfrm>
              <a:off x="8320112" y="1819627"/>
              <a:ext cx="224436" cy="196628"/>
            </a:xfrm>
            <a:custGeom>
              <a:rect b="b" l="l" r="r" t="t"/>
              <a:pathLst>
                <a:path extrusionOk="0" h="3374" w="3851">
                  <a:moveTo>
                    <a:pt x="1929" y="0"/>
                  </a:moveTo>
                  <a:cubicBezTo>
                    <a:pt x="1681" y="0"/>
                    <a:pt x="1430" y="55"/>
                    <a:pt x="1193" y="172"/>
                  </a:cubicBezTo>
                  <a:cubicBezTo>
                    <a:pt x="352" y="574"/>
                    <a:pt x="0" y="1584"/>
                    <a:pt x="410" y="2426"/>
                  </a:cubicBezTo>
                  <a:cubicBezTo>
                    <a:pt x="704" y="3024"/>
                    <a:pt x="1305" y="3373"/>
                    <a:pt x="1929" y="3373"/>
                  </a:cubicBezTo>
                  <a:cubicBezTo>
                    <a:pt x="2177" y="3373"/>
                    <a:pt x="2428" y="3318"/>
                    <a:pt x="2665" y="3202"/>
                  </a:cubicBezTo>
                  <a:cubicBezTo>
                    <a:pt x="3499" y="2799"/>
                    <a:pt x="3850" y="1789"/>
                    <a:pt x="3448" y="948"/>
                  </a:cubicBezTo>
                  <a:cubicBezTo>
                    <a:pt x="3154" y="350"/>
                    <a:pt x="2553" y="0"/>
                    <a:pt x="192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7" name="Google Shape;2797;p33"/>
            <p:cNvSpPr/>
            <p:nvPr/>
          </p:nvSpPr>
          <p:spPr>
            <a:xfrm>
              <a:off x="8333341" y="1911940"/>
              <a:ext cx="34152" cy="79840"/>
            </a:xfrm>
            <a:custGeom>
              <a:rect b="b" l="l" r="r" t="t"/>
              <a:pathLst>
                <a:path extrusionOk="0" fill="none" h="1370" w="586">
                  <a:moveTo>
                    <a:pt x="586" y="1369"/>
                  </a:moveTo>
                  <a:cubicBezTo>
                    <a:pt x="417" y="1223"/>
                    <a:pt x="286" y="1047"/>
                    <a:pt x="183" y="842"/>
                  </a:cubicBezTo>
                  <a:cubicBezTo>
                    <a:pt x="51" y="571"/>
                    <a:pt x="0" y="279"/>
                    <a:pt x="15" y="0"/>
                  </a:cubicBez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8" name="Google Shape;2798;p33"/>
            <p:cNvSpPr/>
            <p:nvPr/>
          </p:nvSpPr>
          <p:spPr>
            <a:xfrm>
              <a:off x="8494545" y="1841948"/>
              <a:ext cx="36775" cy="78558"/>
            </a:xfrm>
            <a:custGeom>
              <a:rect b="b" l="l" r="r" t="t"/>
              <a:pathLst>
                <a:path extrusionOk="0" fill="none" h="1348" w="631">
                  <a:moveTo>
                    <a:pt x="1" y="1"/>
                  </a:moveTo>
                  <a:cubicBezTo>
                    <a:pt x="184" y="147"/>
                    <a:pt x="338" y="338"/>
                    <a:pt x="455" y="565"/>
                  </a:cubicBezTo>
                  <a:cubicBezTo>
                    <a:pt x="572" y="821"/>
                    <a:pt x="630" y="1084"/>
                    <a:pt x="623" y="1348"/>
                  </a:cubicBez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799" name="Google Shape;2799;p33"/>
          <p:cNvGrpSpPr/>
          <p:nvPr/>
        </p:nvGrpSpPr>
        <p:grpSpPr>
          <a:xfrm flipH="1">
            <a:off x="8299396" y="205707"/>
            <a:ext cx="440480" cy="404148"/>
            <a:chOff x="4959504" y="431212"/>
            <a:chExt cx="209543" cy="192259"/>
          </a:xfrm>
        </p:grpSpPr>
        <p:sp>
          <p:nvSpPr>
            <p:cNvPr id="2800" name="Google Shape;2800;p33"/>
            <p:cNvSpPr/>
            <p:nvPr/>
          </p:nvSpPr>
          <p:spPr>
            <a:xfrm>
              <a:off x="5107112" y="431212"/>
              <a:ext cx="61934" cy="57192"/>
            </a:xfrm>
            <a:custGeom>
              <a:rect b="b" l="l" r="r" t="t"/>
              <a:pathLst>
                <a:path extrusionOk="0" h="2002" w="2168">
                  <a:moveTo>
                    <a:pt x="511" y="1"/>
                  </a:moveTo>
                  <a:cubicBezTo>
                    <a:pt x="498" y="1"/>
                    <a:pt x="484" y="2"/>
                    <a:pt x="469" y="6"/>
                  </a:cubicBezTo>
                  <a:cubicBezTo>
                    <a:pt x="103" y="86"/>
                    <a:pt x="1" y="1367"/>
                    <a:pt x="1" y="1367"/>
                  </a:cubicBezTo>
                  <a:cubicBezTo>
                    <a:pt x="1" y="1367"/>
                    <a:pt x="285" y="2002"/>
                    <a:pt x="495" y="2002"/>
                  </a:cubicBezTo>
                  <a:cubicBezTo>
                    <a:pt x="506" y="2002"/>
                    <a:pt x="517" y="2000"/>
                    <a:pt x="528" y="1996"/>
                  </a:cubicBezTo>
                  <a:cubicBezTo>
                    <a:pt x="740" y="1923"/>
                    <a:pt x="2167" y="1587"/>
                    <a:pt x="1999" y="1213"/>
                  </a:cubicBezTo>
                  <a:cubicBezTo>
                    <a:pt x="1949" y="1102"/>
                    <a:pt x="1845" y="1063"/>
                    <a:pt x="1724" y="1063"/>
                  </a:cubicBezTo>
                  <a:cubicBezTo>
                    <a:pt x="1441" y="1063"/>
                    <a:pt x="1062" y="1279"/>
                    <a:pt x="1062" y="1279"/>
                  </a:cubicBezTo>
                  <a:cubicBezTo>
                    <a:pt x="1062" y="1279"/>
                    <a:pt x="1706" y="781"/>
                    <a:pt x="1443" y="518"/>
                  </a:cubicBezTo>
                  <a:cubicBezTo>
                    <a:pt x="1398" y="472"/>
                    <a:pt x="1344" y="453"/>
                    <a:pt x="1286" y="453"/>
                  </a:cubicBezTo>
                  <a:cubicBezTo>
                    <a:pt x="1011" y="453"/>
                    <a:pt x="638" y="877"/>
                    <a:pt x="638" y="877"/>
                  </a:cubicBezTo>
                  <a:cubicBezTo>
                    <a:pt x="638" y="877"/>
                    <a:pt x="819" y="1"/>
                    <a:pt x="5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1" name="Google Shape;2801;p33"/>
            <p:cNvSpPr/>
            <p:nvPr/>
          </p:nvSpPr>
          <p:spPr>
            <a:xfrm>
              <a:off x="5112768" y="459180"/>
              <a:ext cx="19883" cy="19254"/>
            </a:xfrm>
            <a:custGeom>
              <a:rect b="b" l="l" r="r" t="t"/>
              <a:pathLst>
                <a:path extrusionOk="0" fill="none" h="674" w="696">
                  <a:moveTo>
                    <a:pt x="696" y="0"/>
                  </a:moveTo>
                  <a:lnTo>
                    <a:pt x="0" y="673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2" name="Google Shape;2802;p33"/>
            <p:cNvSpPr/>
            <p:nvPr/>
          </p:nvSpPr>
          <p:spPr>
            <a:xfrm>
              <a:off x="5113168" y="453952"/>
              <a:ext cx="5885" cy="19454"/>
            </a:xfrm>
            <a:custGeom>
              <a:rect b="b" l="l" r="r" t="t"/>
              <a:pathLst>
                <a:path extrusionOk="0" fill="none" h="681" w="206">
                  <a:moveTo>
                    <a:pt x="206" y="0"/>
                  </a:moveTo>
                  <a:lnTo>
                    <a:pt x="1" y="68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3" name="Google Shape;2803;p33"/>
            <p:cNvSpPr/>
            <p:nvPr/>
          </p:nvSpPr>
          <p:spPr>
            <a:xfrm>
              <a:off x="5120282" y="471092"/>
              <a:ext cx="16141" cy="6713"/>
            </a:xfrm>
            <a:custGeom>
              <a:rect b="b" l="l" r="r" t="t"/>
              <a:pathLst>
                <a:path extrusionOk="0" fill="none" h="235" w="565">
                  <a:moveTo>
                    <a:pt x="564" y="0"/>
                  </a:moveTo>
                  <a:lnTo>
                    <a:pt x="1" y="234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4" name="Google Shape;2804;p33"/>
            <p:cNvSpPr/>
            <p:nvPr/>
          </p:nvSpPr>
          <p:spPr>
            <a:xfrm>
              <a:off x="4959504" y="566308"/>
              <a:ext cx="61906" cy="57164"/>
            </a:xfrm>
            <a:custGeom>
              <a:rect b="b" l="l" r="r" t="t"/>
              <a:pathLst>
                <a:path extrusionOk="0" h="2001" w="2167">
                  <a:moveTo>
                    <a:pt x="1669" y="1"/>
                  </a:moveTo>
                  <a:cubicBezTo>
                    <a:pt x="1659" y="1"/>
                    <a:pt x="1649" y="2"/>
                    <a:pt x="1640" y="5"/>
                  </a:cubicBezTo>
                  <a:cubicBezTo>
                    <a:pt x="1427" y="78"/>
                    <a:pt x="0" y="415"/>
                    <a:pt x="169" y="788"/>
                  </a:cubicBezTo>
                  <a:cubicBezTo>
                    <a:pt x="219" y="897"/>
                    <a:pt x="322" y="935"/>
                    <a:pt x="442" y="935"/>
                  </a:cubicBezTo>
                  <a:cubicBezTo>
                    <a:pt x="726" y="935"/>
                    <a:pt x="1105" y="722"/>
                    <a:pt x="1105" y="722"/>
                  </a:cubicBezTo>
                  <a:lnTo>
                    <a:pt x="1105" y="722"/>
                  </a:lnTo>
                  <a:cubicBezTo>
                    <a:pt x="1105" y="722"/>
                    <a:pt x="461" y="1220"/>
                    <a:pt x="725" y="1483"/>
                  </a:cubicBezTo>
                  <a:cubicBezTo>
                    <a:pt x="770" y="1530"/>
                    <a:pt x="823" y="1549"/>
                    <a:pt x="881" y="1549"/>
                  </a:cubicBezTo>
                  <a:cubicBezTo>
                    <a:pt x="1156" y="1549"/>
                    <a:pt x="1530" y="1125"/>
                    <a:pt x="1530" y="1125"/>
                  </a:cubicBezTo>
                  <a:lnTo>
                    <a:pt x="1530" y="1125"/>
                  </a:lnTo>
                  <a:cubicBezTo>
                    <a:pt x="1530" y="1125"/>
                    <a:pt x="1348" y="2001"/>
                    <a:pt x="1656" y="2001"/>
                  </a:cubicBezTo>
                  <a:cubicBezTo>
                    <a:pt x="1670" y="2001"/>
                    <a:pt x="1683" y="1999"/>
                    <a:pt x="1698" y="1996"/>
                  </a:cubicBezTo>
                  <a:cubicBezTo>
                    <a:pt x="2064" y="1915"/>
                    <a:pt x="2167" y="634"/>
                    <a:pt x="2167" y="634"/>
                  </a:cubicBezTo>
                  <a:cubicBezTo>
                    <a:pt x="2167" y="634"/>
                    <a:pt x="1880" y="1"/>
                    <a:pt x="16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5" name="Google Shape;2805;p33"/>
            <p:cNvSpPr/>
            <p:nvPr/>
          </p:nvSpPr>
          <p:spPr>
            <a:xfrm>
              <a:off x="4997327" y="572507"/>
              <a:ext cx="19483" cy="19454"/>
            </a:xfrm>
            <a:custGeom>
              <a:rect b="b" l="l" r="r" t="t"/>
              <a:pathLst>
                <a:path extrusionOk="0" fill="none" h="681" w="682">
                  <a:moveTo>
                    <a:pt x="1" y="681"/>
                  </a:moveTo>
                  <a:lnTo>
                    <a:pt x="682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6" name="Google Shape;2806;p33"/>
            <p:cNvSpPr/>
            <p:nvPr/>
          </p:nvSpPr>
          <p:spPr>
            <a:xfrm>
              <a:off x="5010925" y="577306"/>
              <a:ext cx="5485" cy="19683"/>
            </a:xfrm>
            <a:custGeom>
              <a:rect b="b" l="l" r="r" t="t"/>
              <a:pathLst>
                <a:path extrusionOk="0" fill="none" h="689" w="192">
                  <a:moveTo>
                    <a:pt x="1" y="689"/>
                  </a:moveTo>
                  <a:lnTo>
                    <a:pt x="191" y="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7" name="Google Shape;2807;p33"/>
            <p:cNvSpPr/>
            <p:nvPr/>
          </p:nvSpPr>
          <p:spPr>
            <a:xfrm>
              <a:off x="4993356" y="573136"/>
              <a:ext cx="15941" cy="6913"/>
            </a:xfrm>
            <a:custGeom>
              <a:rect b="b" l="l" r="r" t="t"/>
              <a:pathLst>
                <a:path extrusionOk="0" fill="none" h="242" w="558">
                  <a:moveTo>
                    <a:pt x="1" y="242"/>
                  </a:moveTo>
                  <a:lnTo>
                    <a:pt x="557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8" name="Google Shape;2808;p33"/>
            <p:cNvSpPr/>
            <p:nvPr/>
          </p:nvSpPr>
          <p:spPr>
            <a:xfrm>
              <a:off x="4999013" y="465208"/>
              <a:ext cx="131353" cy="123554"/>
            </a:xfrm>
            <a:custGeom>
              <a:rect b="b" l="l" r="r" t="t"/>
              <a:pathLst>
                <a:path extrusionOk="0" h="4325" w="4598">
                  <a:moveTo>
                    <a:pt x="3243" y="0"/>
                  </a:moveTo>
                  <a:cubicBezTo>
                    <a:pt x="2932" y="0"/>
                    <a:pt x="2622" y="117"/>
                    <a:pt x="2387" y="353"/>
                  </a:cubicBezTo>
                  <a:lnTo>
                    <a:pt x="491" y="2226"/>
                  </a:lnTo>
                  <a:cubicBezTo>
                    <a:pt x="8" y="2702"/>
                    <a:pt x="1" y="3478"/>
                    <a:pt x="476" y="3961"/>
                  </a:cubicBezTo>
                  <a:cubicBezTo>
                    <a:pt x="715" y="4204"/>
                    <a:pt x="1029" y="4324"/>
                    <a:pt x="1345" y="4324"/>
                  </a:cubicBezTo>
                  <a:cubicBezTo>
                    <a:pt x="1657" y="4324"/>
                    <a:pt x="1970" y="4205"/>
                    <a:pt x="2211" y="3968"/>
                  </a:cubicBezTo>
                  <a:lnTo>
                    <a:pt x="4107" y="2102"/>
                  </a:lnTo>
                  <a:cubicBezTo>
                    <a:pt x="4590" y="1626"/>
                    <a:pt x="4597" y="850"/>
                    <a:pt x="4121" y="367"/>
                  </a:cubicBezTo>
                  <a:cubicBezTo>
                    <a:pt x="3881" y="123"/>
                    <a:pt x="3562" y="0"/>
                    <a:pt x="32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9" name="Google Shape;2809;p33"/>
            <p:cNvSpPr/>
            <p:nvPr/>
          </p:nvSpPr>
          <p:spPr>
            <a:xfrm>
              <a:off x="5025352" y="544482"/>
              <a:ext cx="37252" cy="37252"/>
            </a:xfrm>
            <a:custGeom>
              <a:rect b="b" l="l" r="r" t="t"/>
              <a:pathLst>
                <a:path extrusionOk="0" fill="none" h="1304" w="1304">
                  <a:moveTo>
                    <a:pt x="1069" y="1076"/>
                  </a:moveTo>
                  <a:cubicBezTo>
                    <a:pt x="835" y="1303"/>
                    <a:pt x="462" y="1303"/>
                    <a:pt x="235" y="1069"/>
                  </a:cubicBezTo>
                  <a:cubicBezTo>
                    <a:pt x="1" y="835"/>
                    <a:pt x="8" y="462"/>
                    <a:pt x="235" y="235"/>
                  </a:cubicBezTo>
                  <a:cubicBezTo>
                    <a:pt x="469" y="0"/>
                    <a:pt x="843" y="8"/>
                    <a:pt x="1077" y="235"/>
                  </a:cubicBezTo>
                  <a:cubicBezTo>
                    <a:pt x="1304" y="469"/>
                    <a:pt x="1304" y="842"/>
                    <a:pt x="1069" y="1076"/>
                  </a:cubicBezTo>
                  <a:close/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0" name="Google Shape;2810;p33"/>
            <p:cNvSpPr/>
            <p:nvPr/>
          </p:nvSpPr>
          <p:spPr>
            <a:xfrm>
              <a:off x="5028694" y="490947"/>
              <a:ext cx="33710" cy="33481"/>
            </a:xfrm>
            <a:custGeom>
              <a:rect b="b" l="l" r="r" t="t"/>
              <a:pathLst>
                <a:path extrusionOk="0" fill="none" h="1172" w="1180">
                  <a:moveTo>
                    <a:pt x="1" y="784"/>
                  </a:moveTo>
                  <a:cubicBezTo>
                    <a:pt x="30" y="842"/>
                    <a:pt x="59" y="894"/>
                    <a:pt x="111" y="938"/>
                  </a:cubicBezTo>
                  <a:cubicBezTo>
                    <a:pt x="338" y="1172"/>
                    <a:pt x="711" y="1172"/>
                    <a:pt x="945" y="945"/>
                  </a:cubicBezTo>
                  <a:cubicBezTo>
                    <a:pt x="1179" y="718"/>
                    <a:pt x="1179" y="337"/>
                    <a:pt x="952" y="110"/>
                  </a:cubicBezTo>
                  <a:cubicBezTo>
                    <a:pt x="901" y="59"/>
                    <a:pt x="850" y="23"/>
                    <a:pt x="791" y="1"/>
                  </a:cubicBez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1" name="Google Shape;2811;p33"/>
            <p:cNvSpPr/>
            <p:nvPr/>
          </p:nvSpPr>
          <p:spPr>
            <a:xfrm>
              <a:off x="5089343" y="465236"/>
              <a:ext cx="28682" cy="18426"/>
            </a:xfrm>
            <a:custGeom>
              <a:rect b="b" l="l" r="r" t="t"/>
              <a:pathLst>
                <a:path extrusionOk="0" fill="none" h="645" w="1004">
                  <a:moveTo>
                    <a:pt x="1" y="0"/>
                  </a:moveTo>
                  <a:cubicBezTo>
                    <a:pt x="1" y="147"/>
                    <a:pt x="59" y="293"/>
                    <a:pt x="169" y="410"/>
                  </a:cubicBezTo>
                  <a:cubicBezTo>
                    <a:pt x="396" y="644"/>
                    <a:pt x="769" y="644"/>
                    <a:pt x="1003" y="418"/>
                  </a:cubicBez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2" name="Google Shape;2812;p33"/>
            <p:cNvSpPr/>
            <p:nvPr/>
          </p:nvSpPr>
          <p:spPr>
            <a:xfrm>
              <a:off x="5085372" y="506830"/>
              <a:ext cx="34738" cy="34967"/>
            </a:xfrm>
            <a:custGeom>
              <a:rect b="b" l="l" r="r" t="t"/>
              <a:pathLst>
                <a:path extrusionOk="0" fill="none" h="1224" w="1216">
                  <a:moveTo>
                    <a:pt x="1216" y="484"/>
                  </a:moveTo>
                  <a:cubicBezTo>
                    <a:pt x="1186" y="396"/>
                    <a:pt x="1142" y="308"/>
                    <a:pt x="1069" y="235"/>
                  </a:cubicBezTo>
                  <a:cubicBezTo>
                    <a:pt x="842" y="1"/>
                    <a:pt x="469" y="1"/>
                    <a:pt x="235" y="228"/>
                  </a:cubicBezTo>
                  <a:cubicBezTo>
                    <a:pt x="0" y="455"/>
                    <a:pt x="0" y="835"/>
                    <a:pt x="227" y="1062"/>
                  </a:cubicBezTo>
                  <a:cubicBezTo>
                    <a:pt x="308" y="1143"/>
                    <a:pt x="403" y="1194"/>
                    <a:pt x="498" y="1223"/>
                  </a:cubicBez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3" name="Google Shape;2813;p33"/>
            <p:cNvSpPr/>
            <p:nvPr/>
          </p:nvSpPr>
          <p:spPr>
            <a:xfrm>
              <a:off x="5002783" y="557452"/>
              <a:ext cx="29710" cy="30967"/>
            </a:xfrm>
            <a:custGeom>
              <a:rect b="b" l="l" r="r" t="t"/>
              <a:pathLst>
                <a:path extrusionOk="0" fill="none" h="1084" w="1040">
                  <a:moveTo>
                    <a:pt x="1040" y="1084"/>
                  </a:moveTo>
                  <a:cubicBezTo>
                    <a:pt x="783" y="1047"/>
                    <a:pt x="542" y="930"/>
                    <a:pt x="344" y="732"/>
                  </a:cubicBezTo>
                  <a:lnTo>
                    <a:pt x="344" y="732"/>
                  </a:lnTo>
                  <a:cubicBezTo>
                    <a:pt x="139" y="527"/>
                    <a:pt x="30" y="264"/>
                    <a:pt x="0" y="0"/>
                  </a:cubicBez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4" name="Google Shape;2814;p33"/>
            <p:cNvSpPr/>
            <p:nvPr/>
          </p:nvSpPr>
          <p:spPr>
            <a:xfrm>
              <a:off x="5096456" y="465436"/>
              <a:ext cx="29710" cy="28253"/>
            </a:xfrm>
            <a:custGeom>
              <a:rect b="b" l="l" r="r" t="t"/>
              <a:pathLst>
                <a:path extrusionOk="0" fill="none" h="989" w="1040">
                  <a:moveTo>
                    <a:pt x="0" y="1"/>
                  </a:moveTo>
                  <a:cubicBezTo>
                    <a:pt x="257" y="37"/>
                    <a:pt x="505" y="154"/>
                    <a:pt x="703" y="359"/>
                  </a:cubicBezTo>
                  <a:lnTo>
                    <a:pt x="703" y="359"/>
                  </a:lnTo>
                  <a:cubicBezTo>
                    <a:pt x="886" y="535"/>
                    <a:pt x="996" y="762"/>
                    <a:pt x="1040" y="989"/>
                  </a:cubicBez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815" name="Google Shape;2815;p33"/>
          <p:cNvGrpSpPr/>
          <p:nvPr/>
        </p:nvGrpSpPr>
        <p:grpSpPr>
          <a:xfrm flipH="1">
            <a:off x="1476071" y="128532"/>
            <a:ext cx="440480" cy="404148"/>
            <a:chOff x="4959504" y="431212"/>
            <a:chExt cx="209543" cy="192259"/>
          </a:xfrm>
        </p:grpSpPr>
        <p:sp>
          <p:nvSpPr>
            <p:cNvPr id="2816" name="Google Shape;2816;p33"/>
            <p:cNvSpPr/>
            <p:nvPr/>
          </p:nvSpPr>
          <p:spPr>
            <a:xfrm>
              <a:off x="5107112" y="431212"/>
              <a:ext cx="61934" cy="57192"/>
            </a:xfrm>
            <a:custGeom>
              <a:rect b="b" l="l" r="r" t="t"/>
              <a:pathLst>
                <a:path extrusionOk="0" h="2002" w="2168">
                  <a:moveTo>
                    <a:pt x="511" y="1"/>
                  </a:moveTo>
                  <a:cubicBezTo>
                    <a:pt x="498" y="1"/>
                    <a:pt x="484" y="2"/>
                    <a:pt x="469" y="6"/>
                  </a:cubicBezTo>
                  <a:cubicBezTo>
                    <a:pt x="103" y="86"/>
                    <a:pt x="1" y="1367"/>
                    <a:pt x="1" y="1367"/>
                  </a:cubicBezTo>
                  <a:cubicBezTo>
                    <a:pt x="1" y="1367"/>
                    <a:pt x="285" y="2002"/>
                    <a:pt x="495" y="2002"/>
                  </a:cubicBezTo>
                  <a:cubicBezTo>
                    <a:pt x="506" y="2002"/>
                    <a:pt x="517" y="2000"/>
                    <a:pt x="528" y="1996"/>
                  </a:cubicBezTo>
                  <a:cubicBezTo>
                    <a:pt x="740" y="1923"/>
                    <a:pt x="2167" y="1587"/>
                    <a:pt x="1999" y="1213"/>
                  </a:cubicBezTo>
                  <a:cubicBezTo>
                    <a:pt x="1949" y="1102"/>
                    <a:pt x="1845" y="1063"/>
                    <a:pt x="1724" y="1063"/>
                  </a:cubicBezTo>
                  <a:cubicBezTo>
                    <a:pt x="1441" y="1063"/>
                    <a:pt x="1062" y="1279"/>
                    <a:pt x="1062" y="1279"/>
                  </a:cubicBezTo>
                  <a:cubicBezTo>
                    <a:pt x="1062" y="1279"/>
                    <a:pt x="1706" y="781"/>
                    <a:pt x="1443" y="518"/>
                  </a:cubicBezTo>
                  <a:cubicBezTo>
                    <a:pt x="1398" y="472"/>
                    <a:pt x="1344" y="453"/>
                    <a:pt x="1286" y="453"/>
                  </a:cubicBezTo>
                  <a:cubicBezTo>
                    <a:pt x="1011" y="453"/>
                    <a:pt x="638" y="877"/>
                    <a:pt x="638" y="877"/>
                  </a:cubicBezTo>
                  <a:cubicBezTo>
                    <a:pt x="638" y="877"/>
                    <a:pt x="819" y="1"/>
                    <a:pt x="5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7" name="Google Shape;2817;p33"/>
            <p:cNvSpPr/>
            <p:nvPr/>
          </p:nvSpPr>
          <p:spPr>
            <a:xfrm>
              <a:off x="5112768" y="459180"/>
              <a:ext cx="19883" cy="19254"/>
            </a:xfrm>
            <a:custGeom>
              <a:rect b="b" l="l" r="r" t="t"/>
              <a:pathLst>
                <a:path extrusionOk="0" fill="none" h="674" w="696">
                  <a:moveTo>
                    <a:pt x="696" y="0"/>
                  </a:moveTo>
                  <a:lnTo>
                    <a:pt x="0" y="673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8" name="Google Shape;2818;p33"/>
            <p:cNvSpPr/>
            <p:nvPr/>
          </p:nvSpPr>
          <p:spPr>
            <a:xfrm>
              <a:off x="5113168" y="453952"/>
              <a:ext cx="5885" cy="19454"/>
            </a:xfrm>
            <a:custGeom>
              <a:rect b="b" l="l" r="r" t="t"/>
              <a:pathLst>
                <a:path extrusionOk="0" fill="none" h="681" w="206">
                  <a:moveTo>
                    <a:pt x="206" y="0"/>
                  </a:moveTo>
                  <a:lnTo>
                    <a:pt x="1" y="68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9" name="Google Shape;2819;p33"/>
            <p:cNvSpPr/>
            <p:nvPr/>
          </p:nvSpPr>
          <p:spPr>
            <a:xfrm>
              <a:off x="5120282" y="471092"/>
              <a:ext cx="16141" cy="6713"/>
            </a:xfrm>
            <a:custGeom>
              <a:rect b="b" l="l" r="r" t="t"/>
              <a:pathLst>
                <a:path extrusionOk="0" fill="none" h="235" w="565">
                  <a:moveTo>
                    <a:pt x="564" y="0"/>
                  </a:moveTo>
                  <a:lnTo>
                    <a:pt x="1" y="234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0" name="Google Shape;2820;p33"/>
            <p:cNvSpPr/>
            <p:nvPr/>
          </p:nvSpPr>
          <p:spPr>
            <a:xfrm>
              <a:off x="4959504" y="566308"/>
              <a:ext cx="61906" cy="57164"/>
            </a:xfrm>
            <a:custGeom>
              <a:rect b="b" l="l" r="r" t="t"/>
              <a:pathLst>
                <a:path extrusionOk="0" h="2001" w="2167">
                  <a:moveTo>
                    <a:pt x="1669" y="1"/>
                  </a:moveTo>
                  <a:cubicBezTo>
                    <a:pt x="1659" y="1"/>
                    <a:pt x="1649" y="2"/>
                    <a:pt x="1640" y="5"/>
                  </a:cubicBezTo>
                  <a:cubicBezTo>
                    <a:pt x="1427" y="78"/>
                    <a:pt x="0" y="415"/>
                    <a:pt x="169" y="788"/>
                  </a:cubicBezTo>
                  <a:cubicBezTo>
                    <a:pt x="219" y="897"/>
                    <a:pt x="322" y="935"/>
                    <a:pt x="442" y="935"/>
                  </a:cubicBezTo>
                  <a:cubicBezTo>
                    <a:pt x="726" y="935"/>
                    <a:pt x="1105" y="722"/>
                    <a:pt x="1105" y="722"/>
                  </a:cubicBezTo>
                  <a:lnTo>
                    <a:pt x="1105" y="722"/>
                  </a:lnTo>
                  <a:cubicBezTo>
                    <a:pt x="1105" y="722"/>
                    <a:pt x="461" y="1220"/>
                    <a:pt x="725" y="1483"/>
                  </a:cubicBezTo>
                  <a:cubicBezTo>
                    <a:pt x="770" y="1530"/>
                    <a:pt x="823" y="1549"/>
                    <a:pt x="881" y="1549"/>
                  </a:cubicBezTo>
                  <a:cubicBezTo>
                    <a:pt x="1156" y="1549"/>
                    <a:pt x="1530" y="1125"/>
                    <a:pt x="1530" y="1125"/>
                  </a:cubicBezTo>
                  <a:lnTo>
                    <a:pt x="1530" y="1125"/>
                  </a:lnTo>
                  <a:cubicBezTo>
                    <a:pt x="1530" y="1125"/>
                    <a:pt x="1348" y="2001"/>
                    <a:pt x="1656" y="2001"/>
                  </a:cubicBezTo>
                  <a:cubicBezTo>
                    <a:pt x="1670" y="2001"/>
                    <a:pt x="1683" y="1999"/>
                    <a:pt x="1698" y="1996"/>
                  </a:cubicBezTo>
                  <a:cubicBezTo>
                    <a:pt x="2064" y="1915"/>
                    <a:pt x="2167" y="634"/>
                    <a:pt x="2167" y="634"/>
                  </a:cubicBezTo>
                  <a:cubicBezTo>
                    <a:pt x="2167" y="634"/>
                    <a:pt x="1880" y="1"/>
                    <a:pt x="16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1" name="Google Shape;2821;p33"/>
            <p:cNvSpPr/>
            <p:nvPr/>
          </p:nvSpPr>
          <p:spPr>
            <a:xfrm>
              <a:off x="4997327" y="572507"/>
              <a:ext cx="19483" cy="19454"/>
            </a:xfrm>
            <a:custGeom>
              <a:rect b="b" l="l" r="r" t="t"/>
              <a:pathLst>
                <a:path extrusionOk="0" fill="none" h="681" w="682">
                  <a:moveTo>
                    <a:pt x="1" y="681"/>
                  </a:moveTo>
                  <a:lnTo>
                    <a:pt x="682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2" name="Google Shape;2822;p33"/>
            <p:cNvSpPr/>
            <p:nvPr/>
          </p:nvSpPr>
          <p:spPr>
            <a:xfrm>
              <a:off x="5010925" y="577306"/>
              <a:ext cx="5485" cy="19683"/>
            </a:xfrm>
            <a:custGeom>
              <a:rect b="b" l="l" r="r" t="t"/>
              <a:pathLst>
                <a:path extrusionOk="0" fill="none" h="689" w="192">
                  <a:moveTo>
                    <a:pt x="1" y="689"/>
                  </a:moveTo>
                  <a:lnTo>
                    <a:pt x="191" y="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3" name="Google Shape;2823;p33"/>
            <p:cNvSpPr/>
            <p:nvPr/>
          </p:nvSpPr>
          <p:spPr>
            <a:xfrm>
              <a:off x="4993356" y="573136"/>
              <a:ext cx="15941" cy="6913"/>
            </a:xfrm>
            <a:custGeom>
              <a:rect b="b" l="l" r="r" t="t"/>
              <a:pathLst>
                <a:path extrusionOk="0" fill="none" h="242" w="558">
                  <a:moveTo>
                    <a:pt x="1" y="242"/>
                  </a:moveTo>
                  <a:lnTo>
                    <a:pt x="557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4" name="Google Shape;2824;p33"/>
            <p:cNvSpPr/>
            <p:nvPr/>
          </p:nvSpPr>
          <p:spPr>
            <a:xfrm>
              <a:off x="4999013" y="465208"/>
              <a:ext cx="131353" cy="123554"/>
            </a:xfrm>
            <a:custGeom>
              <a:rect b="b" l="l" r="r" t="t"/>
              <a:pathLst>
                <a:path extrusionOk="0" h="4325" w="4598">
                  <a:moveTo>
                    <a:pt x="3243" y="0"/>
                  </a:moveTo>
                  <a:cubicBezTo>
                    <a:pt x="2932" y="0"/>
                    <a:pt x="2622" y="117"/>
                    <a:pt x="2387" y="353"/>
                  </a:cubicBezTo>
                  <a:lnTo>
                    <a:pt x="491" y="2226"/>
                  </a:lnTo>
                  <a:cubicBezTo>
                    <a:pt x="8" y="2702"/>
                    <a:pt x="1" y="3478"/>
                    <a:pt x="476" y="3961"/>
                  </a:cubicBezTo>
                  <a:cubicBezTo>
                    <a:pt x="715" y="4204"/>
                    <a:pt x="1029" y="4324"/>
                    <a:pt x="1345" y="4324"/>
                  </a:cubicBezTo>
                  <a:cubicBezTo>
                    <a:pt x="1657" y="4324"/>
                    <a:pt x="1970" y="4205"/>
                    <a:pt x="2211" y="3968"/>
                  </a:cubicBezTo>
                  <a:lnTo>
                    <a:pt x="4107" y="2102"/>
                  </a:lnTo>
                  <a:cubicBezTo>
                    <a:pt x="4590" y="1626"/>
                    <a:pt x="4597" y="850"/>
                    <a:pt x="4121" y="367"/>
                  </a:cubicBezTo>
                  <a:cubicBezTo>
                    <a:pt x="3881" y="123"/>
                    <a:pt x="3562" y="0"/>
                    <a:pt x="32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5" name="Google Shape;2825;p33"/>
            <p:cNvSpPr/>
            <p:nvPr/>
          </p:nvSpPr>
          <p:spPr>
            <a:xfrm>
              <a:off x="5025352" y="544482"/>
              <a:ext cx="37252" cy="37252"/>
            </a:xfrm>
            <a:custGeom>
              <a:rect b="b" l="l" r="r" t="t"/>
              <a:pathLst>
                <a:path extrusionOk="0" fill="none" h="1304" w="1304">
                  <a:moveTo>
                    <a:pt x="1069" y="1076"/>
                  </a:moveTo>
                  <a:cubicBezTo>
                    <a:pt x="835" y="1303"/>
                    <a:pt x="462" y="1303"/>
                    <a:pt x="235" y="1069"/>
                  </a:cubicBezTo>
                  <a:cubicBezTo>
                    <a:pt x="1" y="835"/>
                    <a:pt x="8" y="462"/>
                    <a:pt x="235" y="235"/>
                  </a:cubicBezTo>
                  <a:cubicBezTo>
                    <a:pt x="469" y="0"/>
                    <a:pt x="843" y="8"/>
                    <a:pt x="1077" y="235"/>
                  </a:cubicBezTo>
                  <a:cubicBezTo>
                    <a:pt x="1304" y="469"/>
                    <a:pt x="1304" y="842"/>
                    <a:pt x="1069" y="1076"/>
                  </a:cubicBezTo>
                  <a:close/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6" name="Google Shape;2826;p33"/>
            <p:cNvSpPr/>
            <p:nvPr/>
          </p:nvSpPr>
          <p:spPr>
            <a:xfrm>
              <a:off x="5028694" y="490947"/>
              <a:ext cx="33710" cy="33481"/>
            </a:xfrm>
            <a:custGeom>
              <a:rect b="b" l="l" r="r" t="t"/>
              <a:pathLst>
                <a:path extrusionOk="0" fill="none" h="1172" w="1180">
                  <a:moveTo>
                    <a:pt x="1" y="784"/>
                  </a:moveTo>
                  <a:cubicBezTo>
                    <a:pt x="30" y="842"/>
                    <a:pt x="59" y="894"/>
                    <a:pt x="111" y="938"/>
                  </a:cubicBezTo>
                  <a:cubicBezTo>
                    <a:pt x="338" y="1172"/>
                    <a:pt x="711" y="1172"/>
                    <a:pt x="945" y="945"/>
                  </a:cubicBezTo>
                  <a:cubicBezTo>
                    <a:pt x="1179" y="718"/>
                    <a:pt x="1179" y="337"/>
                    <a:pt x="952" y="110"/>
                  </a:cubicBezTo>
                  <a:cubicBezTo>
                    <a:pt x="901" y="59"/>
                    <a:pt x="850" y="23"/>
                    <a:pt x="791" y="1"/>
                  </a:cubicBez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7" name="Google Shape;2827;p33"/>
            <p:cNvSpPr/>
            <p:nvPr/>
          </p:nvSpPr>
          <p:spPr>
            <a:xfrm>
              <a:off x="5089343" y="465236"/>
              <a:ext cx="28682" cy="18426"/>
            </a:xfrm>
            <a:custGeom>
              <a:rect b="b" l="l" r="r" t="t"/>
              <a:pathLst>
                <a:path extrusionOk="0" fill="none" h="645" w="1004">
                  <a:moveTo>
                    <a:pt x="1" y="0"/>
                  </a:moveTo>
                  <a:cubicBezTo>
                    <a:pt x="1" y="147"/>
                    <a:pt x="59" y="293"/>
                    <a:pt x="169" y="410"/>
                  </a:cubicBezTo>
                  <a:cubicBezTo>
                    <a:pt x="396" y="644"/>
                    <a:pt x="769" y="644"/>
                    <a:pt x="1003" y="418"/>
                  </a:cubicBez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8" name="Google Shape;2828;p33"/>
            <p:cNvSpPr/>
            <p:nvPr/>
          </p:nvSpPr>
          <p:spPr>
            <a:xfrm>
              <a:off x="5085372" y="506830"/>
              <a:ext cx="34738" cy="34967"/>
            </a:xfrm>
            <a:custGeom>
              <a:rect b="b" l="l" r="r" t="t"/>
              <a:pathLst>
                <a:path extrusionOk="0" fill="none" h="1224" w="1216">
                  <a:moveTo>
                    <a:pt x="1216" y="484"/>
                  </a:moveTo>
                  <a:cubicBezTo>
                    <a:pt x="1186" y="396"/>
                    <a:pt x="1142" y="308"/>
                    <a:pt x="1069" y="235"/>
                  </a:cubicBezTo>
                  <a:cubicBezTo>
                    <a:pt x="842" y="1"/>
                    <a:pt x="469" y="1"/>
                    <a:pt x="235" y="228"/>
                  </a:cubicBezTo>
                  <a:cubicBezTo>
                    <a:pt x="0" y="455"/>
                    <a:pt x="0" y="835"/>
                    <a:pt x="227" y="1062"/>
                  </a:cubicBezTo>
                  <a:cubicBezTo>
                    <a:pt x="308" y="1143"/>
                    <a:pt x="403" y="1194"/>
                    <a:pt x="498" y="1223"/>
                  </a:cubicBez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9" name="Google Shape;2829;p33"/>
            <p:cNvSpPr/>
            <p:nvPr/>
          </p:nvSpPr>
          <p:spPr>
            <a:xfrm>
              <a:off x="5002783" y="557452"/>
              <a:ext cx="29710" cy="30967"/>
            </a:xfrm>
            <a:custGeom>
              <a:rect b="b" l="l" r="r" t="t"/>
              <a:pathLst>
                <a:path extrusionOk="0" fill="none" h="1084" w="1040">
                  <a:moveTo>
                    <a:pt x="1040" y="1084"/>
                  </a:moveTo>
                  <a:cubicBezTo>
                    <a:pt x="783" y="1047"/>
                    <a:pt x="542" y="930"/>
                    <a:pt x="344" y="732"/>
                  </a:cubicBezTo>
                  <a:lnTo>
                    <a:pt x="344" y="732"/>
                  </a:lnTo>
                  <a:cubicBezTo>
                    <a:pt x="139" y="527"/>
                    <a:pt x="30" y="264"/>
                    <a:pt x="0" y="0"/>
                  </a:cubicBez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0" name="Google Shape;2830;p33"/>
            <p:cNvSpPr/>
            <p:nvPr/>
          </p:nvSpPr>
          <p:spPr>
            <a:xfrm>
              <a:off x="5096456" y="465436"/>
              <a:ext cx="29710" cy="28253"/>
            </a:xfrm>
            <a:custGeom>
              <a:rect b="b" l="l" r="r" t="t"/>
              <a:pathLst>
                <a:path extrusionOk="0" fill="none" h="989" w="1040">
                  <a:moveTo>
                    <a:pt x="0" y="1"/>
                  </a:moveTo>
                  <a:cubicBezTo>
                    <a:pt x="257" y="37"/>
                    <a:pt x="505" y="154"/>
                    <a:pt x="703" y="359"/>
                  </a:cubicBezTo>
                  <a:lnTo>
                    <a:pt x="703" y="359"/>
                  </a:lnTo>
                  <a:cubicBezTo>
                    <a:pt x="886" y="535"/>
                    <a:pt x="996" y="762"/>
                    <a:pt x="1040" y="989"/>
                  </a:cubicBez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831" name="Google Shape;2831;p33"/>
          <p:cNvGrpSpPr/>
          <p:nvPr/>
        </p:nvGrpSpPr>
        <p:grpSpPr>
          <a:xfrm flipH="1">
            <a:off x="7507221" y="4604002"/>
            <a:ext cx="504395" cy="383089"/>
            <a:chOff x="8053419" y="1138177"/>
            <a:chExt cx="504395" cy="383089"/>
          </a:xfrm>
        </p:grpSpPr>
        <p:sp>
          <p:nvSpPr>
            <p:cNvPr id="2832" name="Google Shape;2832;p33"/>
            <p:cNvSpPr/>
            <p:nvPr/>
          </p:nvSpPr>
          <p:spPr>
            <a:xfrm rot="4500031">
              <a:off x="8417802" y="1382714"/>
              <a:ext cx="130196" cy="120227"/>
            </a:xfrm>
            <a:custGeom>
              <a:rect b="b" l="l" r="r" t="t"/>
              <a:pathLst>
                <a:path extrusionOk="0" h="2002" w="2168">
                  <a:moveTo>
                    <a:pt x="511" y="1"/>
                  </a:moveTo>
                  <a:cubicBezTo>
                    <a:pt x="498" y="1"/>
                    <a:pt x="484" y="2"/>
                    <a:pt x="469" y="6"/>
                  </a:cubicBezTo>
                  <a:cubicBezTo>
                    <a:pt x="103" y="86"/>
                    <a:pt x="1" y="1367"/>
                    <a:pt x="1" y="1367"/>
                  </a:cubicBezTo>
                  <a:cubicBezTo>
                    <a:pt x="1" y="1367"/>
                    <a:pt x="285" y="2002"/>
                    <a:pt x="495" y="2002"/>
                  </a:cubicBezTo>
                  <a:cubicBezTo>
                    <a:pt x="506" y="2002"/>
                    <a:pt x="517" y="2000"/>
                    <a:pt x="528" y="1996"/>
                  </a:cubicBezTo>
                  <a:cubicBezTo>
                    <a:pt x="740" y="1923"/>
                    <a:pt x="2167" y="1587"/>
                    <a:pt x="1999" y="1213"/>
                  </a:cubicBezTo>
                  <a:cubicBezTo>
                    <a:pt x="1949" y="1102"/>
                    <a:pt x="1845" y="1063"/>
                    <a:pt x="1724" y="1063"/>
                  </a:cubicBezTo>
                  <a:cubicBezTo>
                    <a:pt x="1441" y="1063"/>
                    <a:pt x="1062" y="1279"/>
                    <a:pt x="1062" y="1279"/>
                  </a:cubicBezTo>
                  <a:cubicBezTo>
                    <a:pt x="1062" y="1279"/>
                    <a:pt x="1706" y="781"/>
                    <a:pt x="1443" y="518"/>
                  </a:cubicBezTo>
                  <a:cubicBezTo>
                    <a:pt x="1398" y="472"/>
                    <a:pt x="1344" y="453"/>
                    <a:pt x="1286" y="453"/>
                  </a:cubicBezTo>
                  <a:cubicBezTo>
                    <a:pt x="1011" y="453"/>
                    <a:pt x="638" y="877"/>
                    <a:pt x="638" y="877"/>
                  </a:cubicBezTo>
                  <a:cubicBezTo>
                    <a:pt x="638" y="877"/>
                    <a:pt x="819" y="1"/>
                    <a:pt x="51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3" name="Google Shape;2833;p33"/>
            <p:cNvSpPr/>
            <p:nvPr/>
          </p:nvSpPr>
          <p:spPr>
            <a:xfrm rot="4500031">
              <a:off x="8435369" y="1396278"/>
              <a:ext cx="41797" cy="40476"/>
            </a:xfrm>
            <a:custGeom>
              <a:rect b="b" l="l" r="r" t="t"/>
              <a:pathLst>
                <a:path extrusionOk="0" fill="none" h="674" w="696">
                  <a:moveTo>
                    <a:pt x="696" y="0"/>
                  </a:moveTo>
                  <a:lnTo>
                    <a:pt x="0" y="673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4" name="Google Shape;2834;p33"/>
            <p:cNvSpPr/>
            <p:nvPr/>
          </p:nvSpPr>
          <p:spPr>
            <a:xfrm rot="4500031">
              <a:off x="8456903" y="1379878"/>
              <a:ext cx="12371" cy="40897"/>
            </a:xfrm>
            <a:custGeom>
              <a:rect b="b" l="l" r="r" t="t"/>
              <a:pathLst>
                <a:path extrusionOk="0" fill="none" h="681" w="206">
                  <a:moveTo>
                    <a:pt x="206" y="0"/>
                  </a:moveTo>
                  <a:lnTo>
                    <a:pt x="1" y="68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5" name="Google Shape;2835;p33"/>
            <p:cNvSpPr/>
            <p:nvPr/>
          </p:nvSpPr>
          <p:spPr>
            <a:xfrm rot="4500031">
              <a:off x="8430916" y="1423986"/>
              <a:ext cx="33930" cy="14113"/>
            </a:xfrm>
            <a:custGeom>
              <a:rect b="b" l="l" r="r" t="t"/>
              <a:pathLst>
                <a:path extrusionOk="0" fill="none" h="235" w="565">
                  <a:moveTo>
                    <a:pt x="564" y="0"/>
                  </a:moveTo>
                  <a:lnTo>
                    <a:pt x="1" y="234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6" name="Google Shape;2836;p33"/>
            <p:cNvSpPr/>
            <p:nvPr/>
          </p:nvSpPr>
          <p:spPr>
            <a:xfrm rot="4500031">
              <a:off x="8063228" y="1156494"/>
              <a:ext cx="130136" cy="120167"/>
            </a:xfrm>
            <a:custGeom>
              <a:rect b="b" l="l" r="r" t="t"/>
              <a:pathLst>
                <a:path extrusionOk="0" h="2001" w="2167">
                  <a:moveTo>
                    <a:pt x="1669" y="1"/>
                  </a:moveTo>
                  <a:cubicBezTo>
                    <a:pt x="1659" y="1"/>
                    <a:pt x="1649" y="2"/>
                    <a:pt x="1640" y="5"/>
                  </a:cubicBezTo>
                  <a:cubicBezTo>
                    <a:pt x="1427" y="78"/>
                    <a:pt x="0" y="415"/>
                    <a:pt x="169" y="788"/>
                  </a:cubicBezTo>
                  <a:cubicBezTo>
                    <a:pt x="219" y="897"/>
                    <a:pt x="322" y="935"/>
                    <a:pt x="442" y="935"/>
                  </a:cubicBezTo>
                  <a:cubicBezTo>
                    <a:pt x="726" y="935"/>
                    <a:pt x="1105" y="722"/>
                    <a:pt x="1105" y="722"/>
                  </a:cubicBezTo>
                  <a:lnTo>
                    <a:pt x="1105" y="722"/>
                  </a:lnTo>
                  <a:cubicBezTo>
                    <a:pt x="1105" y="722"/>
                    <a:pt x="461" y="1220"/>
                    <a:pt x="725" y="1483"/>
                  </a:cubicBezTo>
                  <a:cubicBezTo>
                    <a:pt x="770" y="1530"/>
                    <a:pt x="823" y="1549"/>
                    <a:pt x="881" y="1549"/>
                  </a:cubicBezTo>
                  <a:cubicBezTo>
                    <a:pt x="1156" y="1549"/>
                    <a:pt x="1530" y="1125"/>
                    <a:pt x="1530" y="1125"/>
                  </a:cubicBezTo>
                  <a:lnTo>
                    <a:pt x="1530" y="1125"/>
                  </a:lnTo>
                  <a:cubicBezTo>
                    <a:pt x="1530" y="1125"/>
                    <a:pt x="1348" y="2001"/>
                    <a:pt x="1656" y="2001"/>
                  </a:cubicBezTo>
                  <a:cubicBezTo>
                    <a:pt x="1670" y="2001"/>
                    <a:pt x="1683" y="1999"/>
                    <a:pt x="1698" y="1996"/>
                  </a:cubicBezTo>
                  <a:cubicBezTo>
                    <a:pt x="2064" y="1915"/>
                    <a:pt x="2167" y="634"/>
                    <a:pt x="2167" y="634"/>
                  </a:cubicBezTo>
                  <a:cubicBezTo>
                    <a:pt x="2167" y="634"/>
                    <a:pt x="1880" y="1"/>
                    <a:pt x="16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7" name="Google Shape;2837;p33"/>
            <p:cNvSpPr/>
            <p:nvPr/>
          </p:nvSpPr>
          <p:spPr>
            <a:xfrm rot="4500031">
              <a:off x="8142554" y="1222974"/>
              <a:ext cx="40957" cy="40897"/>
            </a:xfrm>
            <a:custGeom>
              <a:rect b="b" l="l" r="r" t="t"/>
              <a:pathLst>
                <a:path extrusionOk="0" fill="none" h="681" w="682">
                  <a:moveTo>
                    <a:pt x="1" y="681"/>
                  </a:moveTo>
                  <a:lnTo>
                    <a:pt x="682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8" name="Google Shape;2838;p33"/>
            <p:cNvSpPr/>
            <p:nvPr/>
          </p:nvSpPr>
          <p:spPr>
            <a:xfrm rot="4500031">
              <a:off x="8150881" y="1238807"/>
              <a:ext cx="11530" cy="41377"/>
            </a:xfrm>
            <a:custGeom>
              <a:rect b="b" l="l" r="r" t="t"/>
              <a:pathLst>
                <a:path extrusionOk="0" fill="none" h="689" w="192">
                  <a:moveTo>
                    <a:pt x="1" y="689"/>
                  </a:moveTo>
                  <a:lnTo>
                    <a:pt x="191" y="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9" name="Google Shape;2839;p33"/>
            <p:cNvSpPr/>
            <p:nvPr/>
          </p:nvSpPr>
          <p:spPr>
            <a:xfrm rot="4500031">
              <a:off x="8154610" y="1221427"/>
              <a:ext cx="33510" cy="14533"/>
            </a:xfrm>
            <a:custGeom>
              <a:rect b="b" l="l" r="r" t="t"/>
              <a:pathLst>
                <a:path extrusionOk="0" fill="none" h="242" w="558">
                  <a:moveTo>
                    <a:pt x="1" y="242"/>
                  </a:moveTo>
                  <a:lnTo>
                    <a:pt x="557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0" name="Google Shape;2840;p33"/>
            <p:cNvSpPr/>
            <p:nvPr/>
          </p:nvSpPr>
          <p:spPr>
            <a:xfrm rot="4500031">
              <a:off x="8168501" y="1200495"/>
              <a:ext cx="276127" cy="259732"/>
            </a:xfrm>
            <a:custGeom>
              <a:rect b="b" l="l" r="r" t="t"/>
              <a:pathLst>
                <a:path extrusionOk="0" h="4325" w="4598">
                  <a:moveTo>
                    <a:pt x="3243" y="0"/>
                  </a:moveTo>
                  <a:cubicBezTo>
                    <a:pt x="2932" y="0"/>
                    <a:pt x="2622" y="117"/>
                    <a:pt x="2387" y="353"/>
                  </a:cubicBezTo>
                  <a:lnTo>
                    <a:pt x="491" y="2226"/>
                  </a:lnTo>
                  <a:cubicBezTo>
                    <a:pt x="8" y="2702"/>
                    <a:pt x="1" y="3478"/>
                    <a:pt x="476" y="3961"/>
                  </a:cubicBezTo>
                  <a:cubicBezTo>
                    <a:pt x="715" y="4204"/>
                    <a:pt x="1029" y="4324"/>
                    <a:pt x="1345" y="4324"/>
                  </a:cubicBezTo>
                  <a:cubicBezTo>
                    <a:pt x="1657" y="4324"/>
                    <a:pt x="1970" y="4205"/>
                    <a:pt x="2211" y="3968"/>
                  </a:cubicBezTo>
                  <a:lnTo>
                    <a:pt x="4107" y="2102"/>
                  </a:lnTo>
                  <a:cubicBezTo>
                    <a:pt x="4590" y="1626"/>
                    <a:pt x="4597" y="850"/>
                    <a:pt x="4121" y="367"/>
                  </a:cubicBezTo>
                  <a:cubicBezTo>
                    <a:pt x="3881" y="123"/>
                    <a:pt x="3562" y="0"/>
                    <a:pt x="324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1" name="Google Shape;2841;p33"/>
            <p:cNvSpPr/>
            <p:nvPr/>
          </p:nvSpPr>
          <p:spPr>
            <a:xfrm rot="4500031">
              <a:off x="8182795" y="1268806"/>
              <a:ext cx="78310" cy="78310"/>
            </a:xfrm>
            <a:custGeom>
              <a:rect b="b" l="l" r="r" t="t"/>
              <a:pathLst>
                <a:path extrusionOk="0" fill="none" h="1304" w="1304">
                  <a:moveTo>
                    <a:pt x="1069" y="1076"/>
                  </a:moveTo>
                  <a:cubicBezTo>
                    <a:pt x="835" y="1303"/>
                    <a:pt x="462" y="1303"/>
                    <a:pt x="235" y="1069"/>
                  </a:cubicBezTo>
                  <a:cubicBezTo>
                    <a:pt x="1" y="835"/>
                    <a:pt x="8" y="462"/>
                    <a:pt x="235" y="235"/>
                  </a:cubicBezTo>
                  <a:cubicBezTo>
                    <a:pt x="469" y="0"/>
                    <a:pt x="843" y="8"/>
                    <a:pt x="1077" y="235"/>
                  </a:cubicBezTo>
                  <a:cubicBezTo>
                    <a:pt x="1304" y="469"/>
                    <a:pt x="1304" y="842"/>
                    <a:pt x="1069" y="1076"/>
                  </a:cubicBezTo>
                  <a:close/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2" name="Google Shape;2842;p33"/>
            <p:cNvSpPr/>
            <p:nvPr/>
          </p:nvSpPr>
          <p:spPr>
            <a:xfrm rot="4500031">
              <a:off x="8299905" y="1245805"/>
              <a:ext cx="70863" cy="70383"/>
            </a:xfrm>
            <a:custGeom>
              <a:rect b="b" l="l" r="r" t="t"/>
              <a:pathLst>
                <a:path extrusionOk="0" fill="none" h="1172" w="1180">
                  <a:moveTo>
                    <a:pt x="1" y="784"/>
                  </a:moveTo>
                  <a:cubicBezTo>
                    <a:pt x="30" y="842"/>
                    <a:pt x="59" y="894"/>
                    <a:pt x="111" y="938"/>
                  </a:cubicBezTo>
                  <a:cubicBezTo>
                    <a:pt x="338" y="1172"/>
                    <a:pt x="711" y="1172"/>
                    <a:pt x="945" y="945"/>
                  </a:cubicBezTo>
                  <a:cubicBezTo>
                    <a:pt x="1179" y="718"/>
                    <a:pt x="1179" y="337"/>
                    <a:pt x="952" y="110"/>
                  </a:cubicBezTo>
                  <a:cubicBezTo>
                    <a:pt x="901" y="59"/>
                    <a:pt x="850" y="23"/>
                    <a:pt x="791" y="1"/>
                  </a:cubicBez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3" name="Google Shape;2843;p33"/>
            <p:cNvSpPr/>
            <p:nvPr/>
          </p:nvSpPr>
          <p:spPr>
            <a:xfrm rot="4500031">
              <a:off x="8404312" y="1361587"/>
              <a:ext cx="60294" cy="38735"/>
            </a:xfrm>
            <a:custGeom>
              <a:rect b="b" l="l" r="r" t="t"/>
              <a:pathLst>
                <a:path extrusionOk="0" fill="none" h="645" w="1004">
                  <a:moveTo>
                    <a:pt x="1" y="0"/>
                  </a:moveTo>
                  <a:cubicBezTo>
                    <a:pt x="1" y="147"/>
                    <a:pt x="59" y="293"/>
                    <a:pt x="169" y="410"/>
                  </a:cubicBezTo>
                  <a:cubicBezTo>
                    <a:pt x="396" y="644"/>
                    <a:pt x="769" y="644"/>
                    <a:pt x="1003" y="418"/>
                  </a:cubicBez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4" name="Google Shape;2844;p33"/>
            <p:cNvSpPr/>
            <p:nvPr/>
          </p:nvSpPr>
          <p:spPr>
            <a:xfrm rot="4500031">
              <a:off x="8296183" y="1369418"/>
              <a:ext cx="73025" cy="73506"/>
            </a:xfrm>
            <a:custGeom>
              <a:rect b="b" l="l" r="r" t="t"/>
              <a:pathLst>
                <a:path extrusionOk="0" fill="none" h="1224" w="1216">
                  <a:moveTo>
                    <a:pt x="1216" y="484"/>
                  </a:moveTo>
                  <a:cubicBezTo>
                    <a:pt x="1186" y="396"/>
                    <a:pt x="1142" y="308"/>
                    <a:pt x="1069" y="235"/>
                  </a:cubicBezTo>
                  <a:cubicBezTo>
                    <a:pt x="842" y="1"/>
                    <a:pt x="469" y="1"/>
                    <a:pt x="235" y="228"/>
                  </a:cubicBezTo>
                  <a:cubicBezTo>
                    <a:pt x="0" y="455"/>
                    <a:pt x="0" y="835"/>
                    <a:pt x="227" y="1062"/>
                  </a:cubicBezTo>
                  <a:cubicBezTo>
                    <a:pt x="308" y="1143"/>
                    <a:pt x="403" y="1194"/>
                    <a:pt x="498" y="1223"/>
                  </a:cubicBez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5" name="Google Shape;2845;p33"/>
            <p:cNvSpPr/>
            <p:nvPr/>
          </p:nvSpPr>
          <p:spPr>
            <a:xfrm rot="4500031">
              <a:off x="8156437" y="1227277"/>
              <a:ext cx="62456" cy="65098"/>
            </a:xfrm>
            <a:custGeom>
              <a:rect b="b" l="l" r="r" t="t"/>
              <a:pathLst>
                <a:path extrusionOk="0" fill="none" h="1084" w="1040">
                  <a:moveTo>
                    <a:pt x="1040" y="1084"/>
                  </a:moveTo>
                  <a:cubicBezTo>
                    <a:pt x="783" y="1047"/>
                    <a:pt x="542" y="930"/>
                    <a:pt x="344" y="732"/>
                  </a:cubicBezTo>
                  <a:lnTo>
                    <a:pt x="344" y="732"/>
                  </a:lnTo>
                  <a:cubicBezTo>
                    <a:pt x="139" y="527"/>
                    <a:pt x="30" y="264"/>
                    <a:pt x="0" y="0"/>
                  </a:cubicBez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6" name="Google Shape;2846;p33"/>
            <p:cNvSpPr/>
            <p:nvPr/>
          </p:nvSpPr>
          <p:spPr>
            <a:xfrm rot="4500031">
              <a:off x="8396998" y="1369528"/>
              <a:ext cx="62456" cy="59393"/>
            </a:xfrm>
            <a:custGeom>
              <a:rect b="b" l="l" r="r" t="t"/>
              <a:pathLst>
                <a:path extrusionOk="0" fill="none" h="989" w="1040">
                  <a:moveTo>
                    <a:pt x="0" y="1"/>
                  </a:moveTo>
                  <a:cubicBezTo>
                    <a:pt x="257" y="37"/>
                    <a:pt x="505" y="154"/>
                    <a:pt x="703" y="359"/>
                  </a:cubicBezTo>
                  <a:lnTo>
                    <a:pt x="703" y="359"/>
                  </a:lnTo>
                  <a:cubicBezTo>
                    <a:pt x="886" y="535"/>
                    <a:pt x="996" y="762"/>
                    <a:pt x="1040" y="989"/>
                  </a:cubicBez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847" name="Google Shape;2847;p33"/>
          <p:cNvGrpSpPr/>
          <p:nvPr/>
        </p:nvGrpSpPr>
        <p:grpSpPr>
          <a:xfrm flipH="1">
            <a:off x="3869595" y="126188"/>
            <a:ext cx="354442" cy="292678"/>
            <a:chOff x="6253660" y="120163"/>
            <a:chExt cx="354442" cy="292678"/>
          </a:xfrm>
        </p:grpSpPr>
        <p:sp>
          <p:nvSpPr>
            <p:cNvPr id="2848" name="Google Shape;2848;p33"/>
            <p:cNvSpPr/>
            <p:nvPr/>
          </p:nvSpPr>
          <p:spPr>
            <a:xfrm rot="3599942">
              <a:off x="6499791" y="291705"/>
              <a:ext cx="92196" cy="90445"/>
            </a:xfrm>
            <a:custGeom>
              <a:rect b="b" l="l" r="r" t="t"/>
              <a:pathLst>
                <a:path extrusionOk="0" h="1552" w="1582">
                  <a:moveTo>
                    <a:pt x="693" y="1"/>
                  </a:moveTo>
                  <a:cubicBezTo>
                    <a:pt x="395" y="1"/>
                    <a:pt x="1" y="917"/>
                    <a:pt x="1" y="917"/>
                  </a:cubicBezTo>
                  <a:cubicBezTo>
                    <a:pt x="1" y="917"/>
                    <a:pt x="59" y="1532"/>
                    <a:pt x="235" y="1532"/>
                  </a:cubicBezTo>
                  <a:cubicBezTo>
                    <a:pt x="311" y="1532"/>
                    <a:pt x="559" y="1552"/>
                    <a:pt x="820" y="1552"/>
                  </a:cubicBezTo>
                  <a:cubicBezTo>
                    <a:pt x="1187" y="1552"/>
                    <a:pt x="1581" y="1512"/>
                    <a:pt x="1560" y="1319"/>
                  </a:cubicBezTo>
                  <a:cubicBezTo>
                    <a:pt x="1543" y="1136"/>
                    <a:pt x="1319" y="1096"/>
                    <a:pt x="1123" y="1096"/>
                  </a:cubicBezTo>
                  <a:cubicBezTo>
                    <a:pt x="967" y="1096"/>
                    <a:pt x="828" y="1122"/>
                    <a:pt x="828" y="1122"/>
                  </a:cubicBezTo>
                  <a:cubicBezTo>
                    <a:pt x="828" y="1122"/>
                    <a:pt x="1450" y="909"/>
                    <a:pt x="1318" y="646"/>
                  </a:cubicBezTo>
                  <a:cubicBezTo>
                    <a:pt x="1282" y="567"/>
                    <a:pt x="1207" y="539"/>
                    <a:pt x="1119" y="539"/>
                  </a:cubicBezTo>
                  <a:cubicBezTo>
                    <a:pt x="906" y="539"/>
                    <a:pt x="615" y="704"/>
                    <a:pt x="615" y="704"/>
                  </a:cubicBezTo>
                  <a:cubicBezTo>
                    <a:pt x="615" y="704"/>
                    <a:pt x="1011" y="31"/>
                    <a:pt x="711" y="2"/>
                  </a:cubicBezTo>
                  <a:cubicBezTo>
                    <a:pt x="705" y="1"/>
                    <a:pt x="699" y="1"/>
                    <a:pt x="6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9" name="Google Shape;2849;p33"/>
            <p:cNvSpPr/>
            <p:nvPr/>
          </p:nvSpPr>
          <p:spPr>
            <a:xfrm rot="3599942">
              <a:off x="6492628" y="313523"/>
              <a:ext cx="52509" cy="24359"/>
            </a:xfrm>
            <a:custGeom>
              <a:rect b="b" l="l" r="r" t="t"/>
              <a:pathLst>
                <a:path extrusionOk="0" fill="none" h="418" w="901">
                  <a:moveTo>
                    <a:pt x="900" y="1"/>
                  </a:moveTo>
                  <a:lnTo>
                    <a:pt x="0" y="418"/>
                  </a:ln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0" name="Google Shape;2850;p33"/>
            <p:cNvSpPr/>
            <p:nvPr/>
          </p:nvSpPr>
          <p:spPr>
            <a:xfrm rot="3599942">
              <a:off x="6514116" y="293057"/>
              <a:ext cx="25235" cy="34558"/>
            </a:xfrm>
            <a:custGeom>
              <a:rect b="b" l="l" r="r" t="t"/>
              <a:pathLst>
                <a:path extrusionOk="0" fill="none" h="593" w="433">
                  <a:moveTo>
                    <a:pt x="432" y="0"/>
                  </a:moveTo>
                  <a:lnTo>
                    <a:pt x="0" y="593"/>
                  </a:ln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1" name="Google Shape;2851;p33"/>
            <p:cNvSpPr/>
            <p:nvPr/>
          </p:nvSpPr>
          <p:spPr>
            <a:xfrm rot="3599942">
              <a:off x="6491018" y="338546"/>
              <a:ext cx="36307" cy="2214"/>
            </a:xfrm>
            <a:custGeom>
              <a:rect b="b" l="l" r="r" t="t"/>
              <a:pathLst>
                <a:path extrusionOk="0" fill="none" h="38" w="623">
                  <a:moveTo>
                    <a:pt x="623" y="1"/>
                  </a:moveTo>
                  <a:lnTo>
                    <a:pt x="1" y="37"/>
                  </a:ln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2" name="Google Shape;2852;p33"/>
            <p:cNvSpPr/>
            <p:nvPr/>
          </p:nvSpPr>
          <p:spPr>
            <a:xfrm rot="3599942">
              <a:off x="6269922" y="146795"/>
              <a:ext cx="92313" cy="90852"/>
            </a:xfrm>
            <a:custGeom>
              <a:rect b="b" l="l" r="r" t="t"/>
              <a:pathLst>
                <a:path extrusionOk="0" h="1559" w="1584">
                  <a:moveTo>
                    <a:pt x="762" y="0"/>
                  </a:moveTo>
                  <a:cubicBezTo>
                    <a:pt x="396" y="0"/>
                    <a:pt x="0" y="40"/>
                    <a:pt x="17" y="233"/>
                  </a:cubicBezTo>
                  <a:cubicBezTo>
                    <a:pt x="38" y="416"/>
                    <a:pt x="264" y="456"/>
                    <a:pt x="460" y="456"/>
                  </a:cubicBezTo>
                  <a:cubicBezTo>
                    <a:pt x="618" y="456"/>
                    <a:pt x="757" y="430"/>
                    <a:pt x="757" y="430"/>
                  </a:cubicBezTo>
                  <a:lnTo>
                    <a:pt x="757" y="430"/>
                  </a:lnTo>
                  <a:cubicBezTo>
                    <a:pt x="757" y="430"/>
                    <a:pt x="135" y="642"/>
                    <a:pt x="259" y="913"/>
                  </a:cubicBezTo>
                  <a:cubicBezTo>
                    <a:pt x="297" y="989"/>
                    <a:pt x="371" y="1015"/>
                    <a:pt x="457" y="1015"/>
                  </a:cubicBezTo>
                  <a:cubicBezTo>
                    <a:pt x="674" y="1015"/>
                    <a:pt x="969" y="847"/>
                    <a:pt x="969" y="847"/>
                  </a:cubicBezTo>
                  <a:lnTo>
                    <a:pt x="969" y="847"/>
                  </a:lnTo>
                  <a:cubicBezTo>
                    <a:pt x="969" y="847"/>
                    <a:pt x="574" y="1521"/>
                    <a:pt x="874" y="1557"/>
                  </a:cubicBezTo>
                  <a:cubicBezTo>
                    <a:pt x="878" y="1558"/>
                    <a:pt x="883" y="1558"/>
                    <a:pt x="887" y="1558"/>
                  </a:cubicBezTo>
                  <a:cubicBezTo>
                    <a:pt x="1186" y="1558"/>
                    <a:pt x="1584" y="635"/>
                    <a:pt x="1584" y="635"/>
                  </a:cubicBezTo>
                  <a:cubicBezTo>
                    <a:pt x="1584" y="635"/>
                    <a:pt x="1525" y="20"/>
                    <a:pt x="1342" y="20"/>
                  </a:cubicBezTo>
                  <a:cubicBezTo>
                    <a:pt x="1269" y="20"/>
                    <a:pt x="1023" y="0"/>
                    <a:pt x="7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3" name="Google Shape;2853;p33"/>
            <p:cNvSpPr/>
            <p:nvPr/>
          </p:nvSpPr>
          <p:spPr>
            <a:xfrm rot="3599942">
              <a:off x="6320240" y="193068"/>
              <a:ext cx="52509" cy="23951"/>
            </a:xfrm>
            <a:custGeom>
              <a:rect b="b" l="l" r="r" t="t"/>
              <a:pathLst>
                <a:path extrusionOk="0" fill="none" h="411" w="901">
                  <a:moveTo>
                    <a:pt x="0" y="410"/>
                  </a:moveTo>
                  <a:lnTo>
                    <a:pt x="901" y="1"/>
                  </a:ln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4" name="Google Shape;2854;p33"/>
            <p:cNvSpPr/>
            <p:nvPr/>
          </p:nvSpPr>
          <p:spPr>
            <a:xfrm rot="3599942">
              <a:off x="6325826" y="203219"/>
              <a:ext cx="25235" cy="34616"/>
            </a:xfrm>
            <a:custGeom>
              <a:rect b="b" l="l" r="r" t="t"/>
              <a:pathLst>
                <a:path extrusionOk="0" fill="none" h="594" w="433">
                  <a:moveTo>
                    <a:pt x="0" y="593"/>
                  </a:moveTo>
                  <a:lnTo>
                    <a:pt x="432" y="1"/>
                  </a:ln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5" name="Google Shape;2855;p33"/>
            <p:cNvSpPr/>
            <p:nvPr/>
          </p:nvSpPr>
          <p:spPr>
            <a:xfrm rot="3599942">
              <a:off x="6337806" y="190105"/>
              <a:ext cx="36366" cy="2156"/>
            </a:xfrm>
            <a:custGeom>
              <a:rect b="b" l="l" r="r" t="t"/>
              <a:pathLst>
                <a:path extrusionOk="0" fill="none" h="37" w="624">
                  <a:moveTo>
                    <a:pt x="1" y="37"/>
                  </a:moveTo>
                  <a:lnTo>
                    <a:pt x="623" y="0"/>
                  </a:ln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6" name="Google Shape;2856;p33"/>
            <p:cNvSpPr/>
            <p:nvPr/>
          </p:nvSpPr>
          <p:spPr>
            <a:xfrm rot="3599942">
              <a:off x="6318521" y="168190"/>
              <a:ext cx="224430" cy="196624"/>
            </a:xfrm>
            <a:custGeom>
              <a:rect b="b" l="l" r="r" t="t"/>
              <a:pathLst>
                <a:path extrusionOk="0" h="3374" w="3851">
                  <a:moveTo>
                    <a:pt x="1929" y="0"/>
                  </a:moveTo>
                  <a:cubicBezTo>
                    <a:pt x="1681" y="0"/>
                    <a:pt x="1430" y="55"/>
                    <a:pt x="1193" y="172"/>
                  </a:cubicBezTo>
                  <a:cubicBezTo>
                    <a:pt x="352" y="574"/>
                    <a:pt x="0" y="1584"/>
                    <a:pt x="410" y="2426"/>
                  </a:cubicBezTo>
                  <a:cubicBezTo>
                    <a:pt x="704" y="3024"/>
                    <a:pt x="1305" y="3373"/>
                    <a:pt x="1929" y="3373"/>
                  </a:cubicBezTo>
                  <a:cubicBezTo>
                    <a:pt x="2177" y="3373"/>
                    <a:pt x="2428" y="3318"/>
                    <a:pt x="2665" y="3202"/>
                  </a:cubicBezTo>
                  <a:cubicBezTo>
                    <a:pt x="3499" y="2799"/>
                    <a:pt x="3850" y="1789"/>
                    <a:pt x="3448" y="948"/>
                  </a:cubicBezTo>
                  <a:cubicBezTo>
                    <a:pt x="3154" y="350"/>
                    <a:pt x="2553" y="0"/>
                    <a:pt x="19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7" name="Google Shape;2857;p33"/>
            <p:cNvSpPr/>
            <p:nvPr/>
          </p:nvSpPr>
          <p:spPr>
            <a:xfrm rot="3599942">
              <a:off x="6343329" y="172606"/>
              <a:ext cx="34151" cy="79838"/>
            </a:xfrm>
            <a:custGeom>
              <a:rect b="b" l="l" r="r" t="t"/>
              <a:pathLst>
                <a:path extrusionOk="0" fill="none" h="1370" w="586">
                  <a:moveTo>
                    <a:pt x="586" y="1369"/>
                  </a:moveTo>
                  <a:cubicBezTo>
                    <a:pt x="417" y="1223"/>
                    <a:pt x="286" y="1047"/>
                    <a:pt x="183" y="842"/>
                  </a:cubicBezTo>
                  <a:cubicBezTo>
                    <a:pt x="51" y="571"/>
                    <a:pt x="0" y="279"/>
                    <a:pt x="15" y="0"/>
                  </a:cubicBez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8" name="Google Shape;2858;p33"/>
            <p:cNvSpPr/>
            <p:nvPr/>
          </p:nvSpPr>
          <p:spPr>
            <a:xfrm rot="3599942">
              <a:off x="6484444" y="278668"/>
              <a:ext cx="36774" cy="78556"/>
            </a:xfrm>
            <a:custGeom>
              <a:rect b="b" l="l" r="r" t="t"/>
              <a:pathLst>
                <a:path extrusionOk="0" fill="none" h="1348" w="631">
                  <a:moveTo>
                    <a:pt x="1" y="1"/>
                  </a:moveTo>
                  <a:cubicBezTo>
                    <a:pt x="184" y="147"/>
                    <a:pt x="338" y="338"/>
                    <a:pt x="455" y="565"/>
                  </a:cubicBezTo>
                  <a:cubicBezTo>
                    <a:pt x="572" y="821"/>
                    <a:pt x="630" y="1084"/>
                    <a:pt x="623" y="1348"/>
                  </a:cubicBez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859" name="Google Shape;2859;p33"/>
          <p:cNvGrpSpPr/>
          <p:nvPr/>
        </p:nvGrpSpPr>
        <p:grpSpPr>
          <a:xfrm flipH="1" rot="-2443796">
            <a:off x="221877" y="2861306"/>
            <a:ext cx="504399" cy="383093"/>
            <a:chOff x="8053419" y="1138177"/>
            <a:chExt cx="504395" cy="383089"/>
          </a:xfrm>
        </p:grpSpPr>
        <p:sp>
          <p:nvSpPr>
            <p:cNvPr id="2860" name="Google Shape;2860;p33"/>
            <p:cNvSpPr/>
            <p:nvPr/>
          </p:nvSpPr>
          <p:spPr>
            <a:xfrm rot="4500031">
              <a:off x="8417802" y="1382714"/>
              <a:ext cx="130196" cy="120227"/>
            </a:xfrm>
            <a:custGeom>
              <a:rect b="b" l="l" r="r" t="t"/>
              <a:pathLst>
                <a:path extrusionOk="0" h="2002" w="2168">
                  <a:moveTo>
                    <a:pt x="511" y="1"/>
                  </a:moveTo>
                  <a:cubicBezTo>
                    <a:pt x="498" y="1"/>
                    <a:pt x="484" y="2"/>
                    <a:pt x="469" y="6"/>
                  </a:cubicBezTo>
                  <a:cubicBezTo>
                    <a:pt x="103" y="86"/>
                    <a:pt x="1" y="1367"/>
                    <a:pt x="1" y="1367"/>
                  </a:cubicBezTo>
                  <a:cubicBezTo>
                    <a:pt x="1" y="1367"/>
                    <a:pt x="285" y="2002"/>
                    <a:pt x="495" y="2002"/>
                  </a:cubicBezTo>
                  <a:cubicBezTo>
                    <a:pt x="506" y="2002"/>
                    <a:pt x="517" y="2000"/>
                    <a:pt x="528" y="1996"/>
                  </a:cubicBezTo>
                  <a:cubicBezTo>
                    <a:pt x="740" y="1923"/>
                    <a:pt x="2167" y="1587"/>
                    <a:pt x="1999" y="1213"/>
                  </a:cubicBezTo>
                  <a:cubicBezTo>
                    <a:pt x="1949" y="1102"/>
                    <a:pt x="1845" y="1063"/>
                    <a:pt x="1724" y="1063"/>
                  </a:cubicBezTo>
                  <a:cubicBezTo>
                    <a:pt x="1441" y="1063"/>
                    <a:pt x="1062" y="1279"/>
                    <a:pt x="1062" y="1279"/>
                  </a:cubicBezTo>
                  <a:cubicBezTo>
                    <a:pt x="1062" y="1279"/>
                    <a:pt x="1706" y="781"/>
                    <a:pt x="1443" y="518"/>
                  </a:cubicBezTo>
                  <a:cubicBezTo>
                    <a:pt x="1398" y="472"/>
                    <a:pt x="1344" y="453"/>
                    <a:pt x="1286" y="453"/>
                  </a:cubicBezTo>
                  <a:cubicBezTo>
                    <a:pt x="1011" y="453"/>
                    <a:pt x="638" y="877"/>
                    <a:pt x="638" y="877"/>
                  </a:cubicBezTo>
                  <a:cubicBezTo>
                    <a:pt x="638" y="877"/>
                    <a:pt x="819" y="1"/>
                    <a:pt x="51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1" name="Google Shape;2861;p33"/>
            <p:cNvSpPr/>
            <p:nvPr/>
          </p:nvSpPr>
          <p:spPr>
            <a:xfrm rot="4500031">
              <a:off x="8435369" y="1396278"/>
              <a:ext cx="41797" cy="40476"/>
            </a:xfrm>
            <a:custGeom>
              <a:rect b="b" l="l" r="r" t="t"/>
              <a:pathLst>
                <a:path extrusionOk="0" fill="none" h="674" w="696">
                  <a:moveTo>
                    <a:pt x="696" y="0"/>
                  </a:moveTo>
                  <a:lnTo>
                    <a:pt x="0" y="673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2" name="Google Shape;2862;p33"/>
            <p:cNvSpPr/>
            <p:nvPr/>
          </p:nvSpPr>
          <p:spPr>
            <a:xfrm rot="4500031">
              <a:off x="8456903" y="1379878"/>
              <a:ext cx="12371" cy="40897"/>
            </a:xfrm>
            <a:custGeom>
              <a:rect b="b" l="l" r="r" t="t"/>
              <a:pathLst>
                <a:path extrusionOk="0" fill="none" h="681" w="206">
                  <a:moveTo>
                    <a:pt x="206" y="0"/>
                  </a:moveTo>
                  <a:lnTo>
                    <a:pt x="1" y="68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3" name="Google Shape;2863;p33"/>
            <p:cNvSpPr/>
            <p:nvPr/>
          </p:nvSpPr>
          <p:spPr>
            <a:xfrm rot="4500031">
              <a:off x="8430916" y="1423986"/>
              <a:ext cx="33930" cy="14113"/>
            </a:xfrm>
            <a:custGeom>
              <a:rect b="b" l="l" r="r" t="t"/>
              <a:pathLst>
                <a:path extrusionOk="0" fill="none" h="235" w="565">
                  <a:moveTo>
                    <a:pt x="564" y="0"/>
                  </a:moveTo>
                  <a:lnTo>
                    <a:pt x="1" y="234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4" name="Google Shape;2864;p33"/>
            <p:cNvSpPr/>
            <p:nvPr/>
          </p:nvSpPr>
          <p:spPr>
            <a:xfrm rot="4500031">
              <a:off x="8063228" y="1156494"/>
              <a:ext cx="130136" cy="120167"/>
            </a:xfrm>
            <a:custGeom>
              <a:rect b="b" l="l" r="r" t="t"/>
              <a:pathLst>
                <a:path extrusionOk="0" h="2001" w="2167">
                  <a:moveTo>
                    <a:pt x="1669" y="1"/>
                  </a:moveTo>
                  <a:cubicBezTo>
                    <a:pt x="1659" y="1"/>
                    <a:pt x="1649" y="2"/>
                    <a:pt x="1640" y="5"/>
                  </a:cubicBezTo>
                  <a:cubicBezTo>
                    <a:pt x="1427" y="78"/>
                    <a:pt x="0" y="415"/>
                    <a:pt x="169" y="788"/>
                  </a:cubicBezTo>
                  <a:cubicBezTo>
                    <a:pt x="219" y="897"/>
                    <a:pt x="322" y="935"/>
                    <a:pt x="442" y="935"/>
                  </a:cubicBezTo>
                  <a:cubicBezTo>
                    <a:pt x="726" y="935"/>
                    <a:pt x="1105" y="722"/>
                    <a:pt x="1105" y="722"/>
                  </a:cubicBezTo>
                  <a:lnTo>
                    <a:pt x="1105" y="722"/>
                  </a:lnTo>
                  <a:cubicBezTo>
                    <a:pt x="1105" y="722"/>
                    <a:pt x="461" y="1220"/>
                    <a:pt x="725" y="1483"/>
                  </a:cubicBezTo>
                  <a:cubicBezTo>
                    <a:pt x="770" y="1530"/>
                    <a:pt x="823" y="1549"/>
                    <a:pt x="881" y="1549"/>
                  </a:cubicBezTo>
                  <a:cubicBezTo>
                    <a:pt x="1156" y="1549"/>
                    <a:pt x="1530" y="1125"/>
                    <a:pt x="1530" y="1125"/>
                  </a:cubicBezTo>
                  <a:lnTo>
                    <a:pt x="1530" y="1125"/>
                  </a:lnTo>
                  <a:cubicBezTo>
                    <a:pt x="1530" y="1125"/>
                    <a:pt x="1348" y="2001"/>
                    <a:pt x="1656" y="2001"/>
                  </a:cubicBezTo>
                  <a:cubicBezTo>
                    <a:pt x="1670" y="2001"/>
                    <a:pt x="1683" y="1999"/>
                    <a:pt x="1698" y="1996"/>
                  </a:cubicBezTo>
                  <a:cubicBezTo>
                    <a:pt x="2064" y="1915"/>
                    <a:pt x="2167" y="634"/>
                    <a:pt x="2167" y="634"/>
                  </a:cubicBezTo>
                  <a:cubicBezTo>
                    <a:pt x="2167" y="634"/>
                    <a:pt x="1880" y="1"/>
                    <a:pt x="16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5" name="Google Shape;2865;p33"/>
            <p:cNvSpPr/>
            <p:nvPr/>
          </p:nvSpPr>
          <p:spPr>
            <a:xfrm rot="4500031">
              <a:off x="8142554" y="1222974"/>
              <a:ext cx="40957" cy="40897"/>
            </a:xfrm>
            <a:custGeom>
              <a:rect b="b" l="l" r="r" t="t"/>
              <a:pathLst>
                <a:path extrusionOk="0" fill="none" h="681" w="682">
                  <a:moveTo>
                    <a:pt x="1" y="681"/>
                  </a:moveTo>
                  <a:lnTo>
                    <a:pt x="682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6" name="Google Shape;2866;p33"/>
            <p:cNvSpPr/>
            <p:nvPr/>
          </p:nvSpPr>
          <p:spPr>
            <a:xfrm rot="4500031">
              <a:off x="8150881" y="1238807"/>
              <a:ext cx="11530" cy="41377"/>
            </a:xfrm>
            <a:custGeom>
              <a:rect b="b" l="l" r="r" t="t"/>
              <a:pathLst>
                <a:path extrusionOk="0" fill="none" h="689" w="192">
                  <a:moveTo>
                    <a:pt x="1" y="689"/>
                  </a:moveTo>
                  <a:lnTo>
                    <a:pt x="191" y="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7" name="Google Shape;2867;p33"/>
            <p:cNvSpPr/>
            <p:nvPr/>
          </p:nvSpPr>
          <p:spPr>
            <a:xfrm rot="4500031">
              <a:off x="8154610" y="1221427"/>
              <a:ext cx="33510" cy="14533"/>
            </a:xfrm>
            <a:custGeom>
              <a:rect b="b" l="l" r="r" t="t"/>
              <a:pathLst>
                <a:path extrusionOk="0" fill="none" h="242" w="558">
                  <a:moveTo>
                    <a:pt x="1" y="242"/>
                  </a:moveTo>
                  <a:lnTo>
                    <a:pt x="557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8" name="Google Shape;2868;p33"/>
            <p:cNvSpPr/>
            <p:nvPr/>
          </p:nvSpPr>
          <p:spPr>
            <a:xfrm rot="4500031">
              <a:off x="8168501" y="1200495"/>
              <a:ext cx="276127" cy="259732"/>
            </a:xfrm>
            <a:custGeom>
              <a:rect b="b" l="l" r="r" t="t"/>
              <a:pathLst>
                <a:path extrusionOk="0" h="4325" w="4598">
                  <a:moveTo>
                    <a:pt x="3243" y="0"/>
                  </a:moveTo>
                  <a:cubicBezTo>
                    <a:pt x="2932" y="0"/>
                    <a:pt x="2622" y="117"/>
                    <a:pt x="2387" y="353"/>
                  </a:cubicBezTo>
                  <a:lnTo>
                    <a:pt x="491" y="2226"/>
                  </a:lnTo>
                  <a:cubicBezTo>
                    <a:pt x="8" y="2702"/>
                    <a:pt x="1" y="3478"/>
                    <a:pt x="476" y="3961"/>
                  </a:cubicBezTo>
                  <a:cubicBezTo>
                    <a:pt x="715" y="4204"/>
                    <a:pt x="1029" y="4324"/>
                    <a:pt x="1345" y="4324"/>
                  </a:cubicBezTo>
                  <a:cubicBezTo>
                    <a:pt x="1657" y="4324"/>
                    <a:pt x="1970" y="4205"/>
                    <a:pt x="2211" y="3968"/>
                  </a:cubicBezTo>
                  <a:lnTo>
                    <a:pt x="4107" y="2102"/>
                  </a:lnTo>
                  <a:cubicBezTo>
                    <a:pt x="4590" y="1626"/>
                    <a:pt x="4597" y="850"/>
                    <a:pt x="4121" y="367"/>
                  </a:cubicBezTo>
                  <a:cubicBezTo>
                    <a:pt x="3881" y="123"/>
                    <a:pt x="3562" y="0"/>
                    <a:pt x="324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9" name="Google Shape;2869;p33"/>
            <p:cNvSpPr/>
            <p:nvPr/>
          </p:nvSpPr>
          <p:spPr>
            <a:xfrm rot="4500031">
              <a:off x="8182795" y="1268806"/>
              <a:ext cx="78310" cy="78310"/>
            </a:xfrm>
            <a:custGeom>
              <a:rect b="b" l="l" r="r" t="t"/>
              <a:pathLst>
                <a:path extrusionOk="0" fill="none" h="1304" w="1304">
                  <a:moveTo>
                    <a:pt x="1069" y="1076"/>
                  </a:moveTo>
                  <a:cubicBezTo>
                    <a:pt x="835" y="1303"/>
                    <a:pt x="462" y="1303"/>
                    <a:pt x="235" y="1069"/>
                  </a:cubicBezTo>
                  <a:cubicBezTo>
                    <a:pt x="1" y="835"/>
                    <a:pt x="8" y="462"/>
                    <a:pt x="235" y="235"/>
                  </a:cubicBezTo>
                  <a:cubicBezTo>
                    <a:pt x="469" y="0"/>
                    <a:pt x="843" y="8"/>
                    <a:pt x="1077" y="235"/>
                  </a:cubicBezTo>
                  <a:cubicBezTo>
                    <a:pt x="1304" y="469"/>
                    <a:pt x="1304" y="842"/>
                    <a:pt x="1069" y="1076"/>
                  </a:cubicBezTo>
                  <a:close/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0" name="Google Shape;2870;p33"/>
            <p:cNvSpPr/>
            <p:nvPr/>
          </p:nvSpPr>
          <p:spPr>
            <a:xfrm rot="4500031">
              <a:off x="8299905" y="1245805"/>
              <a:ext cx="70863" cy="70383"/>
            </a:xfrm>
            <a:custGeom>
              <a:rect b="b" l="l" r="r" t="t"/>
              <a:pathLst>
                <a:path extrusionOk="0" fill="none" h="1172" w="1180">
                  <a:moveTo>
                    <a:pt x="1" y="784"/>
                  </a:moveTo>
                  <a:cubicBezTo>
                    <a:pt x="30" y="842"/>
                    <a:pt x="59" y="894"/>
                    <a:pt x="111" y="938"/>
                  </a:cubicBezTo>
                  <a:cubicBezTo>
                    <a:pt x="338" y="1172"/>
                    <a:pt x="711" y="1172"/>
                    <a:pt x="945" y="945"/>
                  </a:cubicBezTo>
                  <a:cubicBezTo>
                    <a:pt x="1179" y="718"/>
                    <a:pt x="1179" y="337"/>
                    <a:pt x="952" y="110"/>
                  </a:cubicBezTo>
                  <a:cubicBezTo>
                    <a:pt x="901" y="59"/>
                    <a:pt x="850" y="23"/>
                    <a:pt x="791" y="1"/>
                  </a:cubicBez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1" name="Google Shape;2871;p33"/>
            <p:cNvSpPr/>
            <p:nvPr/>
          </p:nvSpPr>
          <p:spPr>
            <a:xfrm rot="4500031">
              <a:off x="8404312" y="1361587"/>
              <a:ext cx="60294" cy="38735"/>
            </a:xfrm>
            <a:custGeom>
              <a:rect b="b" l="l" r="r" t="t"/>
              <a:pathLst>
                <a:path extrusionOk="0" fill="none" h="645" w="1004">
                  <a:moveTo>
                    <a:pt x="1" y="0"/>
                  </a:moveTo>
                  <a:cubicBezTo>
                    <a:pt x="1" y="147"/>
                    <a:pt x="59" y="293"/>
                    <a:pt x="169" y="410"/>
                  </a:cubicBezTo>
                  <a:cubicBezTo>
                    <a:pt x="396" y="644"/>
                    <a:pt x="769" y="644"/>
                    <a:pt x="1003" y="418"/>
                  </a:cubicBez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2" name="Google Shape;2872;p33"/>
            <p:cNvSpPr/>
            <p:nvPr/>
          </p:nvSpPr>
          <p:spPr>
            <a:xfrm rot="4500031">
              <a:off x="8296183" y="1369418"/>
              <a:ext cx="73025" cy="73506"/>
            </a:xfrm>
            <a:custGeom>
              <a:rect b="b" l="l" r="r" t="t"/>
              <a:pathLst>
                <a:path extrusionOk="0" fill="none" h="1224" w="1216">
                  <a:moveTo>
                    <a:pt x="1216" y="484"/>
                  </a:moveTo>
                  <a:cubicBezTo>
                    <a:pt x="1186" y="396"/>
                    <a:pt x="1142" y="308"/>
                    <a:pt x="1069" y="235"/>
                  </a:cubicBezTo>
                  <a:cubicBezTo>
                    <a:pt x="842" y="1"/>
                    <a:pt x="469" y="1"/>
                    <a:pt x="235" y="228"/>
                  </a:cubicBezTo>
                  <a:cubicBezTo>
                    <a:pt x="0" y="455"/>
                    <a:pt x="0" y="835"/>
                    <a:pt x="227" y="1062"/>
                  </a:cubicBezTo>
                  <a:cubicBezTo>
                    <a:pt x="308" y="1143"/>
                    <a:pt x="403" y="1194"/>
                    <a:pt x="498" y="1223"/>
                  </a:cubicBez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3" name="Google Shape;2873;p33"/>
            <p:cNvSpPr/>
            <p:nvPr/>
          </p:nvSpPr>
          <p:spPr>
            <a:xfrm rot="4500031">
              <a:off x="8156437" y="1227277"/>
              <a:ext cx="62456" cy="65098"/>
            </a:xfrm>
            <a:custGeom>
              <a:rect b="b" l="l" r="r" t="t"/>
              <a:pathLst>
                <a:path extrusionOk="0" fill="none" h="1084" w="1040">
                  <a:moveTo>
                    <a:pt x="1040" y="1084"/>
                  </a:moveTo>
                  <a:cubicBezTo>
                    <a:pt x="783" y="1047"/>
                    <a:pt x="542" y="930"/>
                    <a:pt x="344" y="732"/>
                  </a:cubicBezTo>
                  <a:lnTo>
                    <a:pt x="344" y="732"/>
                  </a:lnTo>
                  <a:cubicBezTo>
                    <a:pt x="139" y="527"/>
                    <a:pt x="30" y="264"/>
                    <a:pt x="0" y="0"/>
                  </a:cubicBez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4" name="Google Shape;2874;p33"/>
            <p:cNvSpPr/>
            <p:nvPr/>
          </p:nvSpPr>
          <p:spPr>
            <a:xfrm rot="4500031">
              <a:off x="8396998" y="1369528"/>
              <a:ext cx="62456" cy="59393"/>
            </a:xfrm>
            <a:custGeom>
              <a:rect b="b" l="l" r="r" t="t"/>
              <a:pathLst>
                <a:path extrusionOk="0" fill="none" h="989" w="1040">
                  <a:moveTo>
                    <a:pt x="0" y="1"/>
                  </a:moveTo>
                  <a:cubicBezTo>
                    <a:pt x="257" y="37"/>
                    <a:pt x="505" y="154"/>
                    <a:pt x="703" y="359"/>
                  </a:cubicBezTo>
                  <a:lnTo>
                    <a:pt x="703" y="359"/>
                  </a:lnTo>
                  <a:cubicBezTo>
                    <a:pt x="886" y="535"/>
                    <a:pt x="996" y="762"/>
                    <a:pt x="1040" y="989"/>
                  </a:cubicBez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875" name="Google Shape;2875;p33"/>
          <p:cNvGrpSpPr/>
          <p:nvPr/>
        </p:nvGrpSpPr>
        <p:grpSpPr>
          <a:xfrm>
            <a:off x="1916560" y="4741938"/>
            <a:ext cx="354442" cy="292678"/>
            <a:chOff x="6253660" y="120163"/>
            <a:chExt cx="354442" cy="292678"/>
          </a:xfrm>
        </p:grpSpPr>
        <p:sp>
          <p:nvSpPr>
            <p:cNvPr id="2876" name="Google Shape;2876;p33"/>
            <p:cNvSpPr/>
            <p:nvPr/>
          </p:nvSpPr>
          <p:spPr>
            <a:xfrm rot="3599942">
              <a:off x="6499791" y="291705"/>
              <a:ext cx="92196" cy="90445"/>
            </a:xfrm>
            <a:custGeom>
              <a:rect b="b" l="l" r="r" t="t"/>
              <a:pathLst>
                <a:path extrusionOk="0" h="1552" w="1582">
                  <a:moveTo>
                    <a:pt x="693" y="1"/>
                  </a:moveTo>
                  <a:cubicBezTo>
                    <a:pt x="395" y="1"/>
                    <a:pt x="1" y="917"/>
                    <a:pt x="1" y="917"/>
                  </a:cubicBezTo>
                  <a:cubicBezTo>
                    <a:pt x="1" y="917"/>
                    <a:pt x="59" y="1532"/>
                    <a:pt x="235" y="1532"/>
                  </a:cubicBezTo>
                  <a:cubicBezTo>
                    <a:pt x="311" y="1532"/>
                    <a:pt x="559" y="1552"/>
                    <a:pt x="820" y="1552"/>
                  </a:cubicBezTo>
                  <a:cubicBezTo>
                    <a:pt x="1187" y="1552"/>
                    <a:pt x="1581" y="1512"/>
                    <a:pt x="1560" y="1319"/>
                  </a:cubicBezTo>
                  <a:cubicBezTo>
                    <a:pt x="1543" y="1136"/>
                    <a:pt x="1319" y="1096"/>
                    <a:pt x="1123" y="1096"/>
                  </a:cubicBezTo>
                  <a:cubicBezTo>
                    <a:pt x="967" y="1096"/>
                    <a:pt x="828" y="1122"/>
                    <a:pt x="828" y="1122"/>
                  </a:cubicBezTo>
                  <a:cubicBezTo>
                    <a:pt x="828" y="1122"/>
                    <a:pt x="1450" y="909"/>
                    <a:pt x="1318" y="646"/>
                  </a:cubicBezTo>
                  <a:cubicBezTo>
                    <a:pt x="1282" y="567"/>
                    <a:pt x="1207" y="539"/>
                    <a:pt x="1119" y="539"/>
                  </a:cubicBezTo>
                  <a:cubicBezTo>
                    <a:pt x="906" y="539"/>
                    <a:pt x="615" y="704"/>
                    <a:pt x="615" y="704"/>
                  </a:cubicBezTo>
                  <a:cubicBezTo>
                    <a:pt x="615" y="704"/>
                    <a:pt x="1011" y="31"/>
                    <a:pt x="711" y="2"/>
                  </a:cubicBezTo>
                  <a:cubicBezTo>
                    <a:pt x="705" y="1"/>
                    <a:pt x="699" y="1"/>
                    <a:pt x="6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7" name="Google Shape;2877;p33"/>
            <p:cNvSpPr/>
            <p:nvPr/>
          </p:nvSpPr>
          <p:spPr>
            <a:xfrm rot="3599942">
              <a:off x="6492628" y="313523"/>
              <a:ext cx="52509" cy="24359"/>
            </a:xfrm>
            <a:custGeom>
              <a:rect b="b" l="l" r="r" t="t"/>
              <a:pathLst>
                <a:path extrusionOk="0" fill="none" h="418" w="901">
                  <a:moveTo>
                    <a:pt x="900" y="1"/>
                  </a:moveTo>
                  <a:lnTo>
                    <a:pt x="0" y="418"/>
                  </a:ln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8" name="Google Shape;2878;p33"/>
            <p:cNvSpPr/>
            <p:nvPr/>
          </p:nvSpPr>
          <p:spPr>
            <a:xfrm rot="3599942">
              <a:off x="6514116" y="293057"/>
              <a:ext cx="25235" cy="34558"/>
            </a:xfrm>
            <a:custGeom>
              <a:rect b="b" l="l" r="r" t="t"/>
              <a:pathLst>
                <a:path extrusionOk="0" fill="none" h="593" w="433">
                  <a:moveTo>
                    <a:pt x="432" y="0"/>
                  </a:moveTo>
                  <a:lnTo>
                    <a:pt x="0" y="593"/>
                  </a:ln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9" name="Google Shape;2879;p33"/>
            <p:cNvSpPr/>
            <p:nvPr/>
          </p:nvSpPr>
          <p:spPr>
            <a:xfrm rot="3599942">
              <a:off x="6491018" y="338546"/>
              <a:ext cx="36307" cy="2214"/>
            </a:xfrm>
            <a:custGeom>
              <a:rect b="b" l="l" r="r" t="t"/>
              <a:pathLst>
                <a:path extrusionOk="0" fill="none" h="38" w="623">
                  <a:moveTo>
                    <a:pt x="623" y="1"/>
                  </a:moveTo>
                  <a:lnTo>
                    <a:pt x="1" y="37"/>
                  </a:ln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0" name="Google Shape;2880;p33"/>
            <p:cNvSpPr/>
            <p:nvPr/>
          </p:nvSpPr>
          <p:spPr>
            <a:xfrm rot="3599942">
              <a:off x="6269922" y="146795"/>
              <a:ext cx="92313" cy="90852"/>
            </a:xfrm>
            <a:custGeom>
              <a:rect b="b" l="l" r="r" t="t"/>
              <a:pathLst>
                <a:path extrusionOk="0" h="1559" w="1584">
                  <a:moveTo>
                    <a:pt x="762" y="0"/>
                  </a:moveTo>
                  <a:cubicBezTo>
                    <a:pt x="396" y="0"/>
                    <a:pt x="0" y="40"/>
                    <a:pt x="17" y="233"/>
                  </a:cubicBezTo>
                  <a:cubicBezTo>
                    <a:pt x="38" y="416"/>
                    <a:pt x="264" y="456"/>
                    <a:pt x="460" y="456"/>
                  </a:cubicBezTo>
                  <a:cubicBezTo>
                    <a:pt x="618" y="456"/>
                    <a:pt x="757" y="430"/>
                    <a:pt x="757" y="430"/>
                  </a:cubicBezTo>
                  <a:lnTo>
                    <a:pt x="757" y="430"/>
                  </a:lnTo>
                  <a:cubicBezTo>
                    <a:pt x="757" y="430"/>
                    <a:pt x="135" y="642"/>
                    <a:pt x="259" y="913"/>
                  </a:cubicBezTo>
                  <a:cubicBezTo>
                    <a:pt x="297" y="989"/>
                    <a:pt x="371" y="1015"/>
                    <a:pt x="457" y="1015"/>
                  </a:cubicBezTo>
                  <a:cubicBezTo>
                    <a:pt x="674" y="1015"/>
                    <a:pt x="969" y="847"/>
                    <a:pt x="969" y="847"/>
                  </a:cubicBezTo>
                  <a:lnTo>
                    <a:pt x="969" y="847"/>
                  </a:lnTo>
                  <a:cubicBezTo>
                    <a:pt x="969" y="847"/>
                    <a:pt x="574" y="1521"/>
                    <a:pt x="874" y="1557"/>
                  </a:cubicBezTo>
                  <a:cubicBezTo>
                    <a:pt x="878" y="1558"/>
                    <a:pt x="883" y="1558"/>
                    <a:pt x="887" y="1558"/>
                  </a:cubicBezTo>
                  <a:cubicBezTo>
                    <a:pt x="1186" y="1558"/>
                    <a:pt x="1584" y="635"/>
                    <a:pt x="1584" y="635"/>
                  </a:cubicBezTo>
                  <a:cubicBezTo>
                    <a:pt x="1584" y="635"/>
                    <a:pt x="1525" y="20"/>
                    <a:pt x="1342" y="20"/>
                  </a:cubicBezTo>
                  <a:cubicBezTo>
                    <a:pt x="1269" y="20"/>
                    <a:pt x="1023" y="0"/>
                    <a:pt x="7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1" name="Google Shape;2881;p33"/>
            <p:cNvSpPr/>
            <p:nvPr/>
          </p:nvSpPr>
          <p:spPr>
            <a:xfrm rot="3599942">
              <a:off x="6320240" y="193068"/>
              <a:ext cx="52509" cy="23951"/>
            </a:xfrm>
            <a:custGeom>
              <a:rect b="b" l="l" r="r" t="t"/>
              <a:pathLst>
                <a:path extrusionOk="0" fill="none" h="411" w="901">
                  <a:moveTo>
                    <a:pt x="0" y="410"/>
                  </a:moveTo>
                  <a:lnTo>
                    <a:pt x="901" y="1"/>
                  </a:ln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2" name="Google Shape;2882;p33"/>
            <p:cNvSpPr/>
            <p:nvPr/>
          </p:nvSpPr>
          <p:spPr>
            <a:xfrm rot="3599942">
              <a:off x="6325826" y="203219"/>
              <a:ext cx="25235" cy="34616"/>
            </a:xfrm>
            <a:custGeom>
              <a:rect b="b" l="l" r="r" t="t"/>
              <a:pathLst>
                <a:path extrusionOk="0" fill="none" h="594" w="433">
                  <a:moveTo>
                    <a:pt x="0" y="593"/>
                  </a:moveTo>
                  <a:lnTo>
                    <a:pt x="432" y="1"/>
                  </a:ln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3" name="Google Shape;2883;p33"/>
            <p:cNvSpPr/>
            <p:nvPr/>
          </p:nvSpPr>
          <p:spPr>
            <a:xfrm rot="3599942">
              <a:off x="6337806" y="190105"/>
              <a:ext cx="36366" cy="2156"/>
            </a:xfrm>
            <a:custGeom>
              <a:rect b="b" l="l" r="r" t="t"/>
              <a:pathLst>
                <a:path extrusionOk="0" fill="none" h="37" w="624">
                  <a:moveTo>
                    <a:pt x="1" y="37"/>
                  </a:moveTo>
                  <a:lnTo>
                    <a:pt x="623" y="0"/>
                  </a:ln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4" name="Google Shape;2884;p33"/>
            <p:cNvSpPr/>
            <p:nvPr/>
          </p:nvSpPr>
          <p:spPr>
            <a:xfrm rot="3599942">
              <a:off x="6318521" y="168190"/>
              <a:ext cx="224430" cy="196624"/>
            </a:xfrm>
            <a:custGeom>
              <a:rect b="b" l="l" r="r" t="t"/>
              <a:pathLst>
                <a:path extrusionOk="0" h="3374" w="3851">
                  <a:moveTo>
                    <a:pt x="1929" y="0"/>
                  </a:moveTo>
                  <a:cubicBezTo>
                    <a:pt x="1681" y="0"/>
                    <a:pt x="1430" y="55"/>
                    <a:pt x="1193" y="172"/>
                  </a:cubicBezTo>
                  <a:cubicBezTo>
                    <a:pt x="352" y="574"/>
                    <a:pt x="0" y="1584"/>
                    <a:pt x="410" y="2426"/>
                  </a:cubicBezTo>
                  <a:cubicBezTo>
                    <a:pt x="704" y="3024"/>
                    <a:pt x="1305" y="3373"/>
                    <a:pt x="1929" y="3373"/>
                  </a:cubicBezTo>
                  <a:cubicBezTo>
                    <a:pt x="2177" y="3373"/>
                    <a:pt x="2428" y="3318"/>
                    <a:pt x="2665" y="3202"/>
                  </a:cubicBezTo>
                  <a:cubicBezTo>
                    <a:pt x="3499" y="2799"/>
                    <a:pt x="3850" y="1789"/>
                    <a:pt x="3448" y="948"/>
                  </a:cubicBezTo>
                  <a:cubicBezTo>
                    <a:pt x="3154" y="350"/>
                    <a:pt x="2553" y="0"/>
                    <a:pt x="19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5" name="Google Shape;2885;p33"/>
            <p:cNvSpPr/>
            <p:nvPr/>
          </p:nvSpPr>
          <p:spPr>
            <a:xfrm rot="3599942">
              <a:off x="6343329" y="172606"/>
              <a:ext cx="34151" cy="79838"/>
            </a:xfrm>
            <a:custGeom>
              <a:rect b="b" l="l" r="r" t="t"/>
              <a:pathLst>
                <a:path extrusionOk="0" fill="none" h="1370" w="586">
                  <a:moveTo>
                    <a:pt x="586" y="1369"/>
                  </a:moveTo>
                  <a:cubicBezTo>
                    <a:pt x="417" y="1223"/>
                    <a:pt x="286" y="1047"/>
                    <a:pt x="183" y="842"/>
                  </a:cubicBezTo>
                  <a:cubicBezTo>
                    <a:pt x="51" y="571"/>
                    <a:pt x="0" y="279"/>
                    <a:pt x="15" y="0"/>
                  </a:cubicBez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6" name="Google Shape;2886;p33"/>
            <p:cNvSpPr/>
            <p:nvPr/>
          </p:nvSpPr>
          <p:spPr>
            <a:xfrm rot="3599942">
              <a:off x="6484444" y="278668"/>
              <a:ext cx="36774" cy="78556"/>
            </a:xfrm>
            <a:custGeom>
              <a:rect b="b" l="l" r="r" t="t"/>
              <a:pathLst>
                <a:path extrusionOk="0" fill="none" h="1348" w="631">
                  <a:moveTo>
                    <a:pt x="1" y="1"/>
                  </a:moveTo>
                  <a:cubicBezTo>
                    <a:pt x="184" y="147"/>
                    <a:pt x="338" y="338"/>
                    <a:pt x="455" y="565"/>
                  </a:cubicBezTo>
                  <a:cubicBezTo>
                    <a:pt x="572" y="821"/>
                    <a:pt x="630" y="1084"/>
                    <a:pt x="623" y="1348"/>
                  </a:cubicBez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CUSTOM_9">
    <p:spTree>
      <p:nvGrpSpPr>
        <p:cNvPr id="2887" name="Shape 28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8" name="Google Shape;2888;p34"/>
          <p:cNvSpPr/>
          <p:nvPr/>
        </p:nvSpPr>
        <p:spPr>
          <a:xfrm rot="-5400000">
            <a:off x="7586344" y="119762"/>
            <a:ext cx="3372306" cy="1842687"/>
          </a:xfrm>
          <a:custGeom>
            <a:rect b="b" l="l" r="r" t="t"/>
            <a:pathLst>
              <a:path extrusionOk="0" h="13155" w="24075">
                <a:moveTo>
                  <a:pt x="18790" y="1"/>
                </a:moveTo>
                <a:cubicBezTo>
                  <a:pt x="17976" y="1"/>
                  <a:pt x="17160" y="220"/>
                  <a:pt x="16469" y="649"/>
                </a:cubicBezTo>
                <a:cubicBezTo>
                  <a:pt x="15415" y="1307"/>
                  <a:pt x="14676" y="2383"/>
                  <a:pt x="13637" y="3049"/>
                </a:cubicBezTo>
                <a:cubicBezTo>
                  <a:pt x="13284" y="3275"/>
                  <a:pt x="12857" y="3447"/>
                  <a:pt x="12450" y="3447"/>
                </a:cubicBezTo>
                <a:cubicBezTo>
                  <a:pt x="12248" y="3447"/>
                  <a:pt x="12052" y="3405"/>
                  <a:pt x="11873" y="3306"/>
                </a:cubicBezTo>
                <a:cubicBezTo>
                  <a:pt x="11587" y="3145"/>
                  <a:pt x="11390" y="2874"/>
                  <a:pt x="11177" y="2632"/>
                </a:cubicBezTo>
                <a:cubicBezTo>
                  <a:pt x="10687" y="2061"/>
                  <a:pt x="10028" y="1607"/>
                  <a:pt x="9289" y="1476"/>
                </a:cubicBezTo>
                <a:cubicBezTo>
                  <a:pt x="9154" y="1452"/>
                  <a:pt x="9017" y="1440"/>
                  <a:pt x="8879" y="1440"/>
                </a:cubicBezTo>
                <a:cubicBezTo>
                  <a:pt x="8255" y="1440"/>
                  <a:pt x="7631" y="1684"/>
                  <a:pt x="7247" y="2164"/>
                </a:cubicBezTo>
                <a:cubicBezTo>
                  <a:pt x="6866" y="2640"/>
                  <a:pt x="6610" y="3386"/>
                  <a:pt x="6003" y="3415"/>
                </a:cubicBezTo>
                <a:cubicBezTo>
                  <a:pt x="5994" y="3416"/>
                  <a:pt x="5986" y="3416"/>
                  <a:pt x="5977" y="3416"/>
                </a:cubicBezTo>
                <a:cubicBezTo>
                  <a:pt x="5803" y="3416"/>
                  <a:pt x="5628" y="3346"/>
                  <a:pt x="5454" y="3284"/>
                </a:cubicBezTo>
                <a:cubicBezTo>
                  <a:pt x="4922" y="3090"/>
                  <a:pt x="4329" y="2945"/>
                  <a:pt x="3761" y="2945"/>
                </a:cubicBezTo>
                <a:cubicBezTo>
                  <a:pt x="3234" y="2945"/>
                  <a:pt x="2729" y="3070"/>
                  <a:pt x="2314" y="3393"/>
                </a:cubicBezTo>
                <a:cubicBezTo>
                  <a:pt x="1794" y="3803"/>
                  <a:pt x="1523" y="4440"/>
                  <a:pt x="1274" y="5048"/>
                </a:cubicBezTo>
                <a:cubicBezTo>
                  <a:pt x="791" y="6226"/>
                  <a:pt x="308" y="7419"/>
                  <a:pt x="154" y="8685"/>
                </a:cubicBezTo>
                <a:cubicBezTo>
                  <a:pt x="1" y="9988"/>
                  <a:pt x="140" y="11621"/>
                  <a:pt x="1391" y="12228"/>
                </a:cubicBezTo>
                <a:cubicBezTo>
                  <a:pt x="2921" y="12975"/>
                  <a:pt x="4775" y="12982"/>
                  <a:pt x="6441" y="12982"/>
                </a:cubicBezTo>
                <a:cubicBezTo>
                  <a:pt x="6473" y="12982"/>
                  <a:pt x="6505" y="12982"/>
                  <a:pt x="6537" y="12982"/>
                </a:cubicBezTo>
                <a:cubicBezTo>
                  <a:pt x="7915" y="12982"/>
                  <a:pt x="9295" y="13000"/>
                  <a:pt x="10677" y="13000"/>
                </a:cubicBezTo>
                <a:cubicBezTo>
                  <a:pt x="11483" y="13000"/>
                  <a:pt x="12289" y="12994"/>
                  <a:pt x="13095" y="12975"/>
                </a:cubicBezTo>
                <a:cubicBezTo>
                  <a:pt x="13146" y="12974"/>
                  <a:pt x="13197" y="12973"/>
                  <a:pt x="13248" y="12973"/>
                </a:cubicBezTo>
                <a:cubicBezTo>
                  <a:pt x="14215" y="12973"/>
                  <a:pt x="15173" y="13155"/>
                  <a:pt x="16115" y="13155"/>
                </a:cubicBezTo>
                <a:cubicBezTo>
                  <a:pt x="16839" y="13155"/>
                  <a:pt x="17554" y="13047"/>
                  <a:pt x="18255" y="12667"/>
                </a:cubicBezTo>
                <a:cubicBezTo>
                  <a:pt x="21154" y="11094"/>
                  <a:pt x="24074" y="6175"/>
                  <a:pt x="22896" y="2888"/>
                </a:cubicBezTo>
                <a:cubicBezTo>
                  <a:pt x="22889" y="2881"/>
                  <a:pt x="22889" y="2874"/>
                  <a:pt x="22881" y="2859"/>
                </a:cubicBezTo>
                <a:cubicBezTo>
                  <a:pt x="22435" y="1644"/>
                  <a:pt x="21425" y="656"/>
                  <a:pt x="20202" y="231"/>
                </a:cubicBezTo>
                <a:cubicBezTo>
                  <a:pt x="19749" y="77"/>
                  <a:pt x="19270" y="1"/>
                  <a:pt x="1879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89" name="Google Shape;2889;p34"/>
          <p:cNvSpPr/>
          <p:nvPr/>
        </p:nvSpPr>
        <p:spPr>
          <a:xfrm flipH="1" rot="6300011">
            <a:off x="-1475476" y="3641225"/>
            <a:ext cx="2740331" cy="1925564"/>
          </a:xfrm>
          <a:custGeom>
            <a:rect b="b" l="l" r="r" t="t"/>
            <a:pathLst>
              <a:path extrusionOk="0" h="17673" w="25151">
                <a:moveTo>
                  <a:pt x="6749" y="0"/>
                </a:moveTo>
                <a:cubicBezTo>
                  <a:pt x="5080" y="0"/>
                  <a:pt x="3460" y="393"/>
                  <a:pt x="2226" y="1478"/>
                </a:cubicBezTo>
                <a:cubicBezTo>
                  <a:pt x="330" y="3154"/>
                  <a:pt x="0" y="6323"/>
                  <a:pt x="1516" y="8351"/>
                </a:cubicBezTo>
                <a:cubicBezTo>
                  <a:pt x="2650" y="9881"/>
                  <a:pt x="4509" y="10635"/>
                  <a:pt x="6119" y="11652"/>
                </a:cubicBezTo>
                <a:cubicBezTo>
                  <a:pt x="9150" y="13555"/>
                  <a:pt x="11587" y="16593"/>
                  <a:pt x="15064" y="17456"/>
                </a:cubicBezTo>
                <a:cubicBezTo>
                  <a:pt x="15651" y="17603"/>
                  <a:pt x="16253" y="17673"/>
                  <a:pt x="16854" y="17673"/>
                </a:cubicBezTo>
                <a:cubicBezTo>
                  <a:pt x="19022" y="17673"/>
                  <a:pt x="21193" y="16762"/>
                  <a:pt x="22705" y="15209"/>
                </a:cubicBezTo>
                <a:cubicBezTo>
                  <a:pt x="25150" y="12706"/>
                  <a:pt x="22625" y="11118"/>
                  <a:pt x="21205" y="8724"/>
                </a:cubicBezTo>
                <a:cubicBezTo>
                  <a:pt x="20627" y="7758"/>
                  <a:pt x="20268" y="6660"/>
                  <a:pt x="19624" y="5731"/>
                </a:cubicBezTo>
                <a:cubicBezTo>
                  <a:pt x="18848" y="4603"/>
                  <a:pt x="17699" y="3769"/>
                  <a:pt x="16520" y="3074"/>
                </a:cubicBezTo>
                <a:cubicBezTo>
                  <a:pt x="14442" y="1837"/>
                  <a:pt x="12180" y="929"/>
                  <a:pt x="9823" y="380"/>
                </a:cubicBezTo>
                <a:cubicBezTo>
                  <a:pt x="8833" y="151"/>
                  <a:pt x="7781" y="0"/>
                  <a:pt x="674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90" name="Google Shape;2890;p34"/>
          <p:cNvSpPr/>
          <p:nvPr/>
        </p:nvSpPr>
        <p:spPr>
          <a:xfrm flipH="1" rot="-9900023">
            <a:off x="8431487" y="-162174"/>
            <a:ext cx="732331" cy="674506"/>
          </a:xfrm>
          <a:custGeom>
            <a:rect b="b" l="l" r="r" t="t"/>
            <a:pathLst>
              <a:path extrusionOk="0" h="9250" w="10043">
                <a:moveTo>
                  <a:pt x="9235" y="1"/>
                </a:moveTo>
                <a:cubicBezTo>
                  <a:pt x="9184" y="1"/>
                  <a:pt x="9135" y="8"/>
                  <a:pt x="9084" y="23"/>
                </a:cubicBezTo>
                <a:cubicBezTo>
                  <a:pt x="8864" y="81"/>
                  <a:pt x="8688" y="235"/>
                  <a:pt x="8600" y="447"/>
                </a:cubicBezTo>
                <a:cubicBezTo>
                  <a:pt x="8535" y="601"/>
                  <a:pt x="8527" y="784"/>
                  <a:pt x="8579" y="952"/>
                </a:cubicBezTo>
                <a:cubicBezTo>
                  <a:pt x="8579" y="1011"/>
                  <a:pt x="8593" y="1077"/>
                  <a:pt x="8615" y="1135"/>
                </a:cubicBezTo>
                <a:cubicBezTo>
                  <a:pt x="8681" y="1325"/>
                  <a:pt x="8842" y="1472"/>
                  <a:pt x="9032" y="1530"/>
                </a:cubicBezTo>
                <a:cubicBezTo>
                  <a:pt x="8762" y="3492"/>
                  <a:pt x="8425" y="5476"/>
                  <a:pt x="7568" y="7283"/>
                </a:cubicBezTo>
                <a:cubicBezTo>
                  <a:pt x="7444" y="7554"/>
                  <a:pt x="7298" y="7832"/>
                  <a:pt x="7144" y="8089"/>
                </a:cubicBezTo>
                <a:cubicBezTo>
                  <a:pt x="7071" y="8220"/>
                  <a:pt x="6990" y="8345"/>
                  <a:pt x="6910" y="8469"/>
                </a:cubicBezTo>
                <a:cubicBezTo>
                  <a:pt x="6888" y="8491"/>
                  <a:pt x="6873" y="8520"/>
                  <a:pt x="6851" y="8550"/>
                </a:cubicBezTo>
                <a:cubicBezTo>
                  <a:pt x="6793" y="6669"/>
                  <a:pt x="6580" y="4795"/>
                  <a:pt x="6214" y="2943"/>
                </a:cubicBezTo>
                <a:cubicBezTo>
                  <a:pt x="6156" y="2643"/>
                  <a:pt x="6090" y="2336"/>
                  <a:pt x="6024" y="2035"/>
                </a:cubicBezTo>
                <a:cubicBezTo>
                  <a:pt x="6368" y="1867"/>
                  <a:pt x="6624" y="1486"/>
                  <a:pt x="6566" y="1091"/>
                </a:cubicBezTo>
                <a:cubicBezTo>
                  <a:pt x="6500" y="622"/>
                  <a:pt x="6083" y="244"/>
                  <a:pt x="5622" y="244"/>
                </a:cubicBezTo>
                <a:cubicBezTo>
                  <a:pt x="5516" y="244"/>
                  <a:pt x="5407" y="264"/>
                  <a:pt x="5299" y="308"/>
                </a:cubicBezTo>
                <a:cubicBezTo>
                  <a:pt x="5116" y="381"/>
                  <a:pt x="4955" y="513"/>
                  <a:pt x="4846" y="681"/>
                </a:cubicBezTo>
                <a:cubicBezTo>
                  <a:pt x="4802" y="725"/>
                  <a:pt x="4772" y="784"/>
                  <a:pt x="4750" y="850"/>
                </a:cubicBezTo>
                <a:cubicBezTo>
                  <a:pt x="4663" y="1157"/>
                  <a:pt x="4677" y="1450"/>
                  <a:pt x="4860" y="1721"/>
                </a:cubicBezTo>
                <a:cubicBezTo>
                  <a:pt x="5007" y="1940"/>
                  <a:pt x="5241" y="2087"/>
                  <a:pt x="5504" y="2123"/>
                </a:cubicBezTo>
                <a:cubicBezTo>
                  <a:pt x="5556" y="2131"/>
                  <a:pt x="5607" y="2131"/>
                  <a:pt x="5651" y="2131"/>
                </a:cubicBezTo>
                <a:cubicBezTo>
                  <a:pt x="6031" y="3843"/>
                  <a:pt x="6288" y="5578"/>
                  <a:pt x="6412" y="7320"/>
                </a:cubicBezTo>
                <a:cubicBezTo>
                  <a:pt x="6434" y="7620"/>
                  <a:pt x="6449" y="7920"/>
                  <a:pt x="6463" y="8228"/>
                </a:cubicBezTo>
                <a:cubicBezTo>
                  <a:pt x="5804" y="6705"/>
                  <a:pt x="5029" y="5234"/>
                  <a:pt x="4136" y="3843"/>
                </a:cubicBezTo>
                <a:cubicBezTo>
                  <a:pt x="3945" y="3536"/>
                  <a:pt x="3748" y="3243"/>
                  <a:pt x="3543" y="2943"/>
                </a:cubicBezTo>
                <a:cubicBezTo>
                  <a:pt x="3631" y="2782"/>
                  <a:pt x="3667" y="2599"/>
                  <a:pt x="3645" y="2409"/>
                </a:cubicBezTo>
                <a:cubicBezTo>
                  <a:pt x="3604" y="2001"/>
                  <a:pt x="3262" y="1658"/>
                  <a:pt x="2854" y="1658"/>
                </a:cubicBezTo>
                <a:cubicBezTo>
                  <a:pt x="2830" y="1658"/>
                  <a:pt x="2806" y="1660"/>
                  <a:pt x="2781" y="1662"/>
                </a:cubicBezTo>
                <a:cubicBezTo>
                  <a:pt x="2599" y="1677"/>
                  <a:pt x="2437" y="1750"/>
                  <a:pt x="2306" y="1874"/>
                </a:cubicBezTo>
                <a:cubicBezTo>
                  <a:pt x="2137" y="2043"/>
                  <a:pt x="2064" y="2248"/>
                  <a:pt x="2079" y="2489"/>
                </a:cubicBezTo>
                <a:cubicBezTo>
                  <a:pt x="2086" y="2636"/>
                  <a:pt x="2174" y="2775"/>
                  <a:pt x="2291" y="2870"/>
                </a:cubicBezTo>
                <a:cubicBezTo>
                  <a:pt x="2401" y="3082"/>
                  <a:pt x="2584" y="3272"/>
                  <a:pt x="2833" y="3302"/>
                </a:cubicBezTo>
                <a:cubicBezTo>
                  <a:pt x="2859" y="3304"/>
                  <a:pt x="2884" y="3305"/>
                  <a:pt x="2910" y="3305"/>
                </a:cubicBezTo>
                <a:cubicBezTo>
                  <a:pt x="3036" y="3305"/>
                  <a:pt x="3155" y="3276"/>
                  <a:pt x="3265" y="3221"/>
                </a:cubicBezTo>
                <a:cubicBezTo>
                  <a:pt x="4187" y="4561"/>
                  <a:pt x="5007" y="5981"/>
                  <a:pt x="5695" y="7452"/>
                </a:cubicBezTo>
                <a:cubicBezTo>
                  <a:pt x="5870" y="7825"/>
                  <a:pt x="6039" y="8206"/>
                  <a:pt x="6200" y="8586"/>
                </a:cubicBezTo>
                <a:cubicBezTo>
                  <a:pt x="4911" y="7445"/>
                  <a:pt x="3696" y="6229"/>
                  <a:pt x="2547" y="4956"/>
                </a:cubicBezTo>
                <a:cubicBezTo>
                  <a:pt x="2328" y="4707"/>
                  <a:pt x="2115" y="4458"/>
                  <a:pt x="1896" y="4209"/>
                </a:cubicBezTo>
                <a:cubicBezTo>
                  <a:pt x="2057" y="3669"/>
                  <a:pt x="1640" y="3108"/>
                  <a:pt x="1076" y="3108"/>
                </a:cubicBezTo>
                <a:cubicBezTo>
                  <a:pt x="1052" y="3108"/>
                  <a:pt x="1028" y="3109"/>
                  <a:pt x="1003" y="3111"/>
                </a:cubicBezTo>
                <a:cubicBezTo>
                  <a:pt x="893" y="3119"/>
                  <a:pt x="791" y="3155"/>
                  <a:pt x="695" y="3199"/>
                </a:cubicBezTo>
                <a:cubicBezTo>
                  <a:pt x="571" y="3228"/>
                  <a:pt x="454" y="3294"/>
                  <a:pt x="366" y="3404"/>
                </a:cubicBezTo>
                <a:cubicBezTo>
                  <a:pt x="0" y="3843"/>
                  <a:pt x="183" y="4546"/>
                  <a:pt x="688" y="4788"/>
                </a:cubicBezTo>
                <a:cubicBezTo>
                  <a:pt x="799" y="4841"/>
                  <a:pt x="916" y="4866"/>
                  <a:pt x="1031" y="4866"/>
                </a:cubicBezTo>
                <a:cubicBezTo>
                  <a:pt x="1280" y="4866"/>
                  <a:pt x="1523" y="4751"/>
                  <a:pt x="1698" y="4561"/>
                </a:cubicBezTo>
                <a:cubicBezTo>
                  <a:pt x="2774" y="5805"/>
                  <a:pt x="3916" y="6998"/>
                  <a:pt x="5116" y="8118"/>
                </a:cubicBezTo>
                <a:cubicBezTo>
                  <a:pt x="5512" y="8491"/>
                  <a:pt x="5914" y="8850"/>
                  <a:pt x="6317" y="9201"/>
                </a:cubicBezTo>
                <a:cubicBezTo>
                  <a:pt x="6354" y="9236"/>
                  <a:pt x="6395" y="9250"/>
                  <a:pt x="6433" y="9250"/>
                </a:cubicBezTo>
                <a:cubicBezTo>
                  <a:pt x="6484" y="9250"/>
                  <a:pt x="6532" y="9224"/>
                  <a:pt x="6566" y="9187"/>
                </a:cubicBezTo>
                <a:cubicBezTo>
                  <a:pt x="6592" y="9204"/>
                  <a:pt x="6624" y="9213"/>
                  <a:pt x="6657" y="9213"/>
                </a:cubicBezTo>
                <a:cubicBezTo>
                  <a:pt x="6705" y="9213"/>
                  <a:pt x="6756" y="9195"/>
                  <a:pt x="6800" y="9165"/>
                </a:cubicBezTo>
                <a:cubicBezTo>
                  <a:pt x="6866" y="9143"/>
                  <a:pt x="6932" y="9091"/>
                  <a:pt x="6983" y="9033"/>
                </a:cubicBezTo>
                <a:cubicBezTo>
                  <a:pt x="7180" y="8784"/>
                  <a:pt x="7342" y="8513"/>
                  <a:pt x="7495" y="8242"/>
                </a:cubicBezTo>
                <a:cubicBezTo>
                  <a:pt x="7810" y="7715"/>
                  <a:pt x="8066" y="7166"/>
                  <a:pt x="8286" y="6595"/>
                </a:cubicBezTo>
                <a:cubicBezTo>
                  <a:pt x="8725" y="5424"/>
                  <a:pt x="8996" y="4202"/>
                  <a:pt x="9201" y="2972"/>
                </a:cubicBezTo>
                <a:cubicBezTo>
                  <a:pt x="9281" y="2497"/>
                  <a:pt x="9354" y="2013"/>
                  <a:pt x="9420" y="1530"/>
                </a:cubicBezTo>
                <a:cubicBezTo>
                  <a:pt x="9523" y="1508"/>
                  <a:pt x="9611" y="1464"/>
                  <a:pt x="9691" y="1399"/>
                </a:cubicBezTo>
                <a:cubicBezTo>
                  <a:pt x="10042" y="1135"/>
                  <a:pt x="10035" y="645"/>
                  <a:pt x="9786" y="315"/>
                </a:cubicBezTo>
                <a:cubicBezTo>
                  <a:pt x="9764" y="286"/>
                  <a:pt x="9735" y="257"/>
                  <a:pt x="9713" y="235"/>
                </a:cubicBezTo>
                <a:cubicBezTo>
                  <a:pt x="9611" y="132"/>
                  <a:pt x="9530" y="59"/>
                  <a:pt x="9391" y="23"/>
                </a:cubicBezTo>
                <a:cubicBezTo>
                  <a:pt x="9336" y="8"/>
                  <a:pt x="9285" y="1"/>
                  <a:pt x="9235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891" name="Google Shape;2891;p34"/>
          <p:cNvGrpSpPr/>
          <p:nvPr/>
        </p:nvGrpSpPr>
        <p:grpSpPr>
          <a:xfrm>
            <a:off x="2463787" y="4741104"/>
            <a:ext cx="332489" cy="217319"/>
            <a:chOff x="8264512" y="1808204"/>
            <a:chExt cx="332489" cy="217319"/>
          </a:xfrm>
        </p:grpSpPr>
        <p:sp>
          <p:nvSpPr>
            <p:cNvPr id="2892" name="Google Shape;2892;p34"/>
            <p:cNvSpPr/>
            <p:nvPr/>
          </p:nvSpPr>
          <p:spPr>
            <a:xfrm>
              <a:off x="8504802" y="1808204"/>
              <a:ext cx="92199" cy="90447"/>
            </a:xfrm>
            <a:custGeom>
              <a:rect b="b" l="l" r="r" t="t"/>
              <a:pathLst>
                <a:path extrusionOk="0" h="1552" w="1582">
                  <a:moveTo>
                    <a:pt x="693" y="1"/>
                  </a:moveTo>
                  <a:cubicBezTo>
                    <a:pt x="395" y="1"/>
                    <a:pt x="1" y="917"/>
                    <a:pt x="1" y="917"/>
                  </a:cubicBezTo>
                  <a:cubicBezTo>
                    <a:pt x="1" y="917"/>
                    <a:pt x="59" y="1532"/>
                    <a:pt x="235" y="1532"/>
                  </a:cubicBezTo>
                  <a:cubicBezTo>
                    <a:pt x="311" y="1532"/>
                    <a:pt x="559" y="1552"/>
                    <a:pt x="820" y="1552"/>
                  </a:cubicBezTo>
                  <a:cubicBezTo>
                    <a:pt x="1187" y="1552"/>
                    <a:pt x="1581" y="1512"/>
                    <a:pt x="1560" y="1319"/>
                  </a:cubicBezTo>
                  <a:cubicBezTo>
                    <a:pt x="1543" y="1136"/>
                    <a:pt x="1319" y="1096"/>
                    <a:pt x="1123" y="1096"/>
                  </a:cubicBezTo>
                  <a:cubicBezTo>
                    <a:pt x="967" y="1096"/>
                    <a:pt x="828" y="1122"/>
                    <a:pt x="828" y="1122"/>
                  </a:cubicBezTo>
                  <a:cubicBezTo>
                    <a:pt x="828" y="1122"/>
                    <a:pt x="1450" y="909"/>
                    <a:pt x="1318" y="646"/>
                  </a:cubicBezTo>
                  <a:cubicBezTo>
                    <a:pt x="1282" y="567"/>
                    <a:pt x="1207" y="539"/>
                    <a:pt x="1119" y="539"/>
                  </a:cubicBezTo>
                  <a:cubicBezTo>
                    <a:pt x="906" y="539"/>
                    <a:pt x="615" y="704"/>
                    <a:pt x="615" y="704"/>
                  </a:cubicBezTo>
                  <a:cubicBezTo>
                    <a:pt x="615" y="704"/>
                    <a:pt x="1011" y="31"/>
                    <a:pt x="711" y="2"/>
                  </a:cubicBezTo>
                  <a:cubicBezTo>
                    <a:pt x="705" y="1"/>
                    <a:pt x="699" y="1"/>
                    <a:pt x="6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3" name="Google Shape;2893;p34"/>
            <p:cNvSpPr/>
            <p:nvPr/>
          </p:nvSpPr>
          <p:spPr>
            <a:xfrm>
              <a:off x="8501422" y="1859023"/>
              <a:ext cx="52510" cy="24360"/>
            </a:xfrm>
            <a:custGeom>
              <a:rect b="b" l="l" r="r" t="t"/>
              <a:pathLst>
                <a:path extrusionOk="0" fill="none" h="418" w="901">
                  <a:moveTo>
                    <a:pt x="900" y="1"/>
                  </a:moveTo>
                  <a:lnTo>
                    <a:pt x="0" y="418"/>
                  </a:ln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4" name="Google Shape;2894;p34"/>
            <p:cNvSpPr/>
            <p:nvPr/>
          </p:nvSpPr>
          <p:spPr>
            <a:xfrm>
              <a:off x="8505676" y="1839442"/>
              <a:ext cx="25235" cy="34559"/>
            </a:xfrm>
            <a:custGeom>
              <a:rect b="b" l="l" r="r" t="t"/>
              <a:pathLst>
                <a:path extrusionOk="0" fill="none" h="593" w="433">
                  <a:moveTo>
                    <a:pt x="432" y="0"/>
                  </a:moveTo>
                  <a:lnTo>
                    <a:pt x="0" y="593"/>
                  </a:ln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5" name="Google Shape;2895;p34"/>
            <p:cNvSpPr/>
            <p:nvPr/>
          </p:nvSpPr>
          <p:spPr>
            <a:xfrm>
              <a:off x="8516749" y="1885482"/>
              <a:ext cx="36308" cy="2215"/>
            </a:xfrm>
            <a:custGeom>
              <a:rect b="b" l="l" r="r" t="t"/>
              <a:pathLst>
                <a:path extrusionOk="0" fill="none" h="38" w="623">
                  <a:moveTo>
                    <a:pt x="623" y="1"/>
                  </a:moveTo>
                  <a:lnTo>
                    <a:pt x="1" y="37"/>
                  </a:ln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6" name="Google Shape;2896;p34"/>
            <p:cNvSpPr/>
            <p:nvPr/>
          </p:nvSpPr>
          <p:spPr>
            <a:xfrm>
              <a:off x="8264512" y="1934669"/>
              <a:ext cx="92316" cy="90855"/>
            </a:xfrm>
            <a:custGeom>
              <a:rect b="b" l="l" r="r" t="t"/>
              <a:pathLst>
                <a:path extrusionOk="0" h="1559" w="1584">
                  <a:moveTo>
                    <a:pt x="762" y="0"/>
                  </a:moveTo>
                  <a:cubicBezTo>
                    <a:pt x="396" y="0"/>
                    <a:pt x="0" y="40"/>
                    <a:pt x="17" y="233"/>
                  </a:cubicBezTo>
                  <a:cubicBezTo>
                    <a:pt x="38" y="416"/>
                    <a:pt x="264" y="456"/>
                    <a:pt x="460" y="456"/>
                  </a:cubicBezTo>
                  <a:cubicBezTo>
                    <a:pt x="618" y="456"/>
                    <a:pt x="757" y="430"/>
                    <a:pt x="757" y="430"/>
                  </a:cubicBezTo>
                  <a:lnTo>
                    <a:pt x="757" y="430"/>
                  </a:lnTo>
                  <a:cubicBezTo>
                    <a:pt x="757" y="430"/>
                    <a:pt x="135" y="642"/>
                    <a:pt x="259" y="913"/>
                  </a:cubicBezTo>
                  <a:cubicBezTo>
                    <a:pt x="297" y="989"/>
                    <a:pt x="371" y="1015"/>
                    <a:pt x="457" y="1015"/>
                  </a:cubicBezTo>
                  <a:cubicBezTo>
                    <a:pt x="674" y="1015"/>
                    <a:pt x="969" y="847"/>
                    <a:pt x="969" y="847"/>
                  </a:cubicBezTo>
                  <a:lnTo>
                    <a:pt x="969" y="847"/>
                  </a:lnTo>
                  <a:cubicBezTo>
                    <a:pt x="969" y="847"/>
                    <a:pt x="574" y="1521"/>
                    <a:pt x="874" y="1557"/>
                  </a:cubicBezTo>
                  <a:cubicBezTo>
                    <a:pt x="878" y="1558"/>
                    <a:pt x="883" y="1558"/>
                    <a:pt x="887" y="1558"/>
                  </a:cubicBezTo>
                  <a:cubicBezTo>
                    <a:pt x="1186" y="1558"/>
                    <a:pt x="1584" y="635"/>
                    <a:pt x="1584" y="635"/>
                  </a:cubicBezTo>
                  <a:cubicBezTo>
                    <a:pt x="1584" y="635"/>
                    <a:pt x="1525" y="20"/>
                    <a:pt x="1342" y="20"/>
                  </a:cubicBezTo>
                  <a:cubicBezTo>
                    <a:pt x="1269" y="20"/>
                    <a:pt x="1023" y="0"/>
                    <a:pt x="7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7" name="Google Shape;2897;p34"/>
            <p:cNvSpPr/>
            <p:nvPr/>
          </p:nvSpPr>
          <p:spPr>
            <a:xfrm>
              <a:off x="8310729" y="1948190"/>
              <a:ext cx="52510" cy="23952"/>
            </a:xfrm>
            <a:custGeom>
              <a:rect b="b" l="l" r="r" t="t"/>
              <a:pathLst>
                <a:path extrusionOk="0" fill="none" h="411" w="901">
                  <a:moveTo>
                    <a:pt x="0" y="410"/>
                  </a:moveTo>
                  <a:lnTo>
                    <a:pt x="901" y="1"/>
                  </a:ln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8" name="Google Shape;2898;p34"/>
            <p:cNvSpPr/>
            <p:nvPr/>
          </p:nvSpPr>
          <p:spPr>
            <a:xfrm>
              <a:off x="8333749" y="1957572"/>
              <a:ext cx="25235" cy="34617"/>
            </a:xfrm>
            <a:custGeom>
              <a:rect b="b" l="l" r="r" t="t"/>
              <a:pathLst>
                <a:path extrusionOk="0" fill="none" h="594" w="433">
                  <a:moveTo>
                    <a:pt x="0" y="593"/>
                  </a:moveTo>
                  <a:lnTo>
                    <a:pt x="432" y="1"/>
                  </a:ln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9" name="Google Shape;2899;p34"/>
            <p:cNvSpPr/>
            <p:nvPr/>
          </p:nvSpPr>
          <p:spPr>
            <a:xfrm>
              <a:off x="8311544" y="1943935"/>
              <a:ext cx="36367" cy="2156"/>
            </a:xfrm>
            <a:custGeom>
              <a:rect b="b" l="l" r="r" t="t"/>
              <a:pathLst>
                <a:path extrusionOk="0" fill="none" h="37" w="624">
                  <a:moveTo>
                    <a:pt x="1" y="37"/>
                  </a:moveTo>
                  <a:lnTo>
                    <a:pt x="623" y="0"/>
                  </a:ln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0" name="Google Shape;2900;p34"/>
            <p:cNvSpPr/>
            <p:nvPr/>
          </p:nvSpPr>
          <p:spPr>
            <a:xfrm>
              <a:off x="8320112" y="1819627"/>
              <a:ext cx="224436" cy="196628"/>
            </a:xfrm>
            <a:custGeom>
              <a:rect b="b" l="l" r="r" t="t"/>
              <a:pathLst>
                <a:path extrusionOk="0" h="3374" w="3851">
                  <a:moveTo>
                    <a:pt x="1929" y="0"/>
                  </a:moveTo>
                  <a:cubicBezTo>
                    <a:pt x="1681" y="0"/>
                    <a:pt x="1430" y="55"/>
                    <a:pt x="1193" y="172"/>
                  </a:cubicBezTo>
                  <a:cubicBezTo>
                    <a:pt x="352" y="574"/>
                    <a:pt x="0" y="1584"/>
                    <a:pt x="410" y="2426"/>
                  </a:cubicBezTo>
                  <a:cubicBezTo>
                    <a:pt x="704" y="3024"/>
                    <a:pt x="1305" y="3373"/>
                    <a:pt x="1929" y="3373"/>
                  </a:cubicBezTo>
                  <a:cubicBezTo>
                    <a:pt x="2177" y="3373"/>
                    <a:pt x="2428" y="3318"/>
                    <a:pt x="2665" y="3202"/>
                  </a:cubicBezTo>
                  <a:cubicBezTo>
                    <a:pt x="3499" y="2799"/>
                    <a:pt x="3850" y="1789"/>
                    <a:pt x="3448" y="948"/>
                  </a:cubicBezTo>
                  <a:cubicBezTo>
                    <a:pt x="3154" y="350"/>
                    <a:pt x="2553" y="0"/>
                    <a:pt x="192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1" name="Google Shape;2901;p34"/>
            <p:cNvSpPr/>
            <p:nvPr/>
          </p:nvSpPr>
          <p:spPr>
            <a:xfrm>
              <a:off x="8333341" y="1911940"/>
              <a:ext cx="34152" cy="79840"/>
            </a:xfrm>
            <a:custGeom>
              <a:rect b="b" l="l" r="r" t="t"/>
              <a:pathLst>
                <a:path extrusionOk="0" fill="none" h="1370" w="586">
                  <a:moveTo>
                    <a:pt x="586" y="1369"/>
                  </a:moveTo>
                  <a:cubicBezTo>
                    <a:pt x="417" y="1223"/>
                    <a:pt x="286" y="1047"/>
                    <a:pt x="183" y="842"/>
                  </a:cubicBezTo>
                  <a:cubicBezTo>
                    <a:pt x="51" y="571"/>
                    <a:pt x="0" y="279"/>
                    <a:pt x="15" y="0"/>
                  </a:cubicBez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2" name="Google Shape;2902;p34"/>
            <p:cNvSpPr/>
            <p:nvPr/>
          </p:nvSpPr>
          <p:spPr>
            <a:xfrm>
              <a:off x="8494545" y="1841948"/>
              <a:ext cx="36775" cy="78558"/>
            </a:xfrm>
            <a:custGeom>
              <a:rect b="b" l="l" r="r" t="t"/>
              <a:pathLst>
                <a:path extrusionOk="0" fill="none" h="1348" w="631">
                  <a:moveTo>
                    <a:pt x="1" y="1"/>
                  </a:moveTo>
                  <a:cubicBezTo>
                    <a:pt x="184" y="147"/>
                    <a:pt x="338" y="338"/>
                    <a:pt x="455" y="565"/>
                  </a:cubicBezTo>
                  <a:cubicBezTo>
                    <a:pt x="572" y="821"/>
                    <a:pt x="630" y="1084"/>
                    <a:pt x="623" y="1348"/>
                  </a:cubicBez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903" name="Google Shape;2903;p34"/>
          <p:cNvGrpSpPr/>
          <p:nvPr/>
        </p:nvGrpSpPr>
        <p:grpSpPr>
          <a:xfrm>
            <a:off x="205509" y="1522282"/>
            <a:ext cx="440480" cy="404148"/>
            <a:chOff x="4959504" y="431212"/>
            <a:chExt cx="209543" cy="192259"/>
          </a:xfrm>
        </p:grpSpPr>
        <p:sp>
          <p:nvSpPr>
            <p:cNvPr id="2904" name="Google Shape;2904;p34"/>
            <p:cNvSpPr/>
            <p:nvPr/>
          </p:nvSpPr>
          <p:spPr>
            <a:xfrm>
              <a:off x="5107112" y="431212"/>
              <a:ext cx="61934" cy="57192"/>
            </a:xfrm>
            <a:custGeom>
              <a:rect b="b" l="l" r="r" t="t"/>
              <a:pathLst>
                <a:path extrusionOk="0" h="2002" w="2168">
                  <a:moveTo>
                    <a:pt x="511" y="1"/>
                  </a:moveTo>
                  <a:cubicBezTo>
                    <a:pt x="498" y="1"/>
                    <a:pt x="484" y="2"/>
                    <a:pt x="469" y="6"/>
                  </a:cubicBezTo>
                  <a:cubicBezTo>
                    <a:pt x="103" y="86"/>
                    <a:pt x="1" y="1367"/>
                    <a:pt x="1" y="1367"/>
                  </a:cubicBezTo>
                  <a:cubicBezTo>
                    <a:pt x="1" y="1367"/>
                    <a:pt x="285" y="2002"/>
                    <a:pt x="495" y="2002"/>
                  </a:cubicBezTo>
                  <a:cubicBezTo>
                    <a:pt x="506" y="2002"/>
                    <a:pt x="517" y="2000"/>
                    <a:pt x="528" y="1996"/>
                  </a:cubicBezTo>
                  <a:cubicBezTo>
                    <a:pt x="740" y="1923"/>
                    <a:pt x="2167" y="1587"/>
                    <a:pt x="1999" y="1213"/>
                  </a:cubicBezTo>
                  <a:cubicBezTo>
                    <a:pt x="1949" y="1102"/>
                    <a:pt x="1845" y="1063"/>
                    <a:pt x="1724" y="1063"/>
                  </a:cubicBezTo>
                  <a:cubicBezTo>
                    <a:pt x="1441" y="1063"/>
                    <a:pt x="1062" y="1279"/>
                    <a:pt x="1062" y="1279"/>
                  </a:cubicBezTo>
                  <a:cubicBezTo>
                    <a:pt x="1062" y="1279"/>
                    <a:pt x="1706" y="781"/>
                    <a:pt x="1443" y="518"/>
                  </a:cubicBezTo>
                  <a:cubicBezTo>
                    <a:pt x="1398" y="472"/>
                    <a:pt x="1344" y="453"/>
                    <a:pt x="1286" y="453"/>
                  </a:cubicBezTo>
                  <a:cubicBezTo>
                    <a:pt x="1011" y="453"/>
                    <a:pt x="638" y="877"/>
                    <a:pt x="638" y="877"/>
                  </a:cubicBezTo>
                  <a:cubicBezTo>
                    <a:pt x="638" y="877"/>
                    <a:pt x="819" y="1"/>
                    <a:pt x="5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5" name="Google Shape;2905;p34"/>
            <p:cNvSpPr/>
            <p:nvPr/>
          </p:nvSpPr>
          <p:spPr>
            <a:xfrm>
              <a:off x="5112768" y="459180"/>
              <a:ext cx="19883" cy="19254"/>
            </a:xfrm>
            <a:custGeom>
              <a:rect b="b" l="l" r="r" t="t"/>
              <a:pathLst>
                <a:path extrusionOk="0" fill="none" h="674" w="696">
                  <a:moveTo>
                    <a:pt x="696" y="0"/>
                  </a:moveTo>
                  <a:lnTo>
                    <a:pt x="0" y="673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6" name="Google Shape;2906;p34"/>
            <p:cNvSpPr/>
            <p:nvPr/>
          </p:nvSpPr>
          <p:spPr>
            <a:xfrm>
              <a:off x="5113168" y="453952"/>
              <a:ext cx="5885" cy="19454"/>
            </a:xfrm>
            <a:custGeom>
              <a:rect b="b" l="l" r="r" t="t"/>
              <a:pathLst>
                <a:path extrusionOk="0" fill="none" h="681" w="206">
                  <a:moveTo>
                    <a:pt x="206" y="0"/>
                  </a:moveTo>
                  <a:lnTo>
                    <a:pt x="1" y="68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7" name="Google Shape;2907;p34"/>
            <p:cNvSpPr/>
            <p:nvPr/>
          </p:nvSpPr>
          <p:spPr>
            <a:xfrm>
              <a:off x="5120282" y="471092"/>
              <a:ext cx="16141" cy="6713"/>
            </a:xfrm>
            <a:custGeom>
              <a:rect b="b" l="l" r="r" t="t"/>
              <a:pathLst>
                <a:path extrusionOk="0" fill="none" h="235" w="565">
                  <a:moveTo>
                    <a:pt x="564" y="0"/>
                  </a:moveTo>
                  <a:lnTo>
                    <a:pt x="1" y="234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8" name="Google Shape;2908;p34"/>
            <p:cNvSpPr/>
            <p:nvPr/>
          </p:nvSpPr>
          <p:spPr>
            <a:xfrm>
              <a:off x="4959504" y="566308"/>
              <a:ext cx="61906" cy="57164"/>
            </a:xfrm>
            <a:custGeom>
              <a:rect b="b" l="l" r="r" t="t"/>
              <a:pathLst>
                <a:path extrusionOk="0" h="2001" w="2167">
                  <a:moveTo>
                    <a:pt x="1669" y="1"/>
                  </a:moveTo>
                  <a:cubicBezTo>
                    <a:pt x="1659" y="1"/>
                    <a:pt x="1649" y="2"/>
                    <a:pt x="1640" y="5"/>
                  </a:cubicBezTo>
                  <a:cubicBezTo>
                    <a:pt x="1427" y="78"/>
                    <a:pt x="0" y="415"/>
                    <a:pt x="169" y="788"/>
                  </a:cubicBezTo>
                  <a:cubicBezTo>
                    <a:pt x="219" y="897"/>
                    <a:pt x="322" y="935"/>
                    <a:pt x="442" y="935"/>
                  </a:cubicBezTo>
                  <a:cubicBezTo>
                    <a:pt x="726" y="935"/>
                    <a:pt x="1105" y="722"/>
                    <a:pt x="1105" y="722"/>
                  </a:cubicBezTo>
                  <a:lnTo>
                    <a:pt x="1105" y="722"/>
                  </a:lnTo>
                  <a:cubicBezTo>
                    <a:pt x="1105" y="722"/>
                    <a:pt x="461" y="1220"/>
                    <a:pt x="725" y="1483"/>
                  </a:cubicBezTo>
                  <a:cubicBezTo>
                    <a:pt x="770" y="1530"/>
                    <a:pt x="823" y="1549"/>
                    <a:pt x="881" y="1549"/>
                  </a:cubicBezTo>
                  <a:cubicBezTo>
                    <a:pt x="1156" y="1549"/>
                    <a:pt x="1530" y="1125"/>
                    <a:pt x="1530" y="1125"/>
                  </a:cubicBezTo>
                  <a:lnTo>
                    <a:pt x="1530" y="1125"/>
                  </a:lnTo>
                  <a:cubicBezTo>
                    <a:pt x="1530" y="1125"/>
                    <a:pt x="1348" y="2001"/>
                    <a:pt x="1656" y="2001"/>
                  </a:cubicBezTo>
                  <a:cubicBezTo>
                    <a:pt x="1670" y="2001"/>
                    <a:pt x="1683" y="1999"/>
                    <a:pt x="1698" y="1996"/>
                  </a:cubicBezTo>
                  <a:cubicBezTo>
                    <a:pt x="2064" y="1915"/>
                    <a:pt x="2167" y="634"/>
                    <a:pt x="2167" y="634"/>
                  </a:cubicBezTo>
                  <a:cubicBezTo>
                    <a:pt x="2167" y="634"/>
                    <a:pt x="1880" y="1"/>
                    <a:pt x="16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9" name="Google Shape;2909;p34"/>
            <p:cNvSpPr/>
            <p:nvPr/>
          </p:nvSpPr>
          <p:spPr>
            <a:xfrm>
              <a:off x="4997327" y="572507"/>
              <a:ext cx="19483" cy="19454"/>
            </a:xfrm>
            <a:custGeom>
              <a:rect b="b" l="l" r="r" t="t"/>
              <a:pathLst>
                <a:path extrusionOk="0" fill="none" h="681" w="682">
                  <a:moveTo>
                    <a:pt x="1" y="681"/>
                  </a:moveTo>
                  <a:lnTo>
                    <a:pt x="682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0" name="Google Shape;2910;p34"/>
            <p:cNvSpPr/>
            <p:nvPr/>
          </p:nvSpPr>
          <p:spPr>
            <a:xfrm>
              <a:off x="5010925" y="577306"/>
              <a:ext cx="5485" cy="19683"/>
            </a:xfrm>
            <a:custGeom>
              <a:rect b="b" l="l" r="r" t="t"/>
              <a:pathLst>
                <a:path extrusionOk="0" fill="none" h="689" w="192">
                  <a:moveTo>
                    <a:pt x="1" y="689"/>
                  </a:moveTo>
                  <a:lnTo>
                    <a:pt x="191" y="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1" name="Google Shape;2911;p34"/>
            <p:cNvSpPr/>
            <p:nvPr/>
          </p:nvSpPr>
          <p:spPr>
            <a:xfrm>
              <a:off x="4993356" y="573136"/>
              <a:ext cx="15941" cy="6913"/>
            </a:xfrm>
            <a:custGeom>
              <a:rect b="b" l="l" r="r" t="t"/>
              <a:pathLst>
                <a:path extrusionOk="0" fill="none" h="242" w="558">
                  <a:moveTo>
                    <a:pt x="1" y="242"/>
                  </a:moveTo>
                  <a:lnTo>
                    <a:pt x="557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2" name="Google Shape;2912;p34"/>
            <p:cNvSpPr/>
            <p:nvPr/>
          </p:nvSpPr>
          <p:spPr>
            <a:xfrm>
              <a:off x="4999013" y="465208"/>
              <a:ext cx="131353" cy="123554"/>
            </a:xfrm>
            <a:custGeom>
              <a:rect b="b" l="l" r="r" t="t"/>
              <a:pathLst>
                <a:path extrusionOk="0" h="4325" w="4598">
                  <a:moveTo>
                    <a:pt x="3243" y="0"/>
                  </a:moveTo>
                  <a:cubicBezTo>
                    <a:pt x="2932" y="0"/>
                    <a:pt x="2622" y="117"/>
                    <a:pt x="2387" y="353"/>
                  </a:cubicBezTo>
                  <a:lnTo>
                    <a:pt x="491" y="2226"/>
                  </a:lnTo>
                  <a:cubicBezTo>
                    <a:pt x="8" y="2702"/>
                    <a:pt x="1" y="3478"/>
                    <a:pt x="476" y="3961"/>
                  </a:cubicBezTo>
                  <a:cubicBezTo>
                    <a:pt x="715" y="4204"/>
                    <a:pt x="1029" y="4324"/>
                    <a:pt x="1345" y="4324"/>
                  </a:cubicBezTo>
                  <a:cubicBezTo>
                    <a:pt x="1657" y="4324"/>
                    <a:pt x="1970" y="4205"/>
                    <a:pt x="2211" y="3968"/>
                  </a:cubicBezTo>
                  <a:lnTo>
                    <a:pt x="4107" y="2102"/>
                  </a:lnTo>
                  <a:cubicBezTo>
                    <a:pt x="4590" y="1626"/>
                    <a:pt x="4597" y="850"/>
                    <a:pt x="4121" y="367"/>
                  </a:cubicBezTo>
                  <a:cubicBezTo>
                    <a:pt x="3881" y="123"/>
                    <a:pt x="3562" y="0"/>
                    <a:pt x="32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3" name="Google Shape;2913;p34"/>
            <p:cNvSpPr/>
            <p:nvPr/>
          </p:nvSpPr>
          <p:spPr>
            <a:xfrm>
              <a:off x="5025352" y="544482"/>
              <a:ext cx="37252" cy="37252"/>
            </a:xfrm>
            <a:custGeom>
              <a:rect b="b" l="l" r="r" t="t"/>
              <a:pathLst>
                <a:path extrusionOk="0" fill="none" h="1304" w="1304">
                  <a:moveTo>
                    <a:pt x="1069" y="1076"/>
                  </a:moveTo>
                  <a:cubicBezTo>
                    <a:pt x="835" y="1303"/>
                    <a:pt x="462" y="1303"/>
                    <a:pt x="235" y="1069"/>
                  </a:cubicBezTo>
                  <a:cubicBezTo>
                    <a:pt x="1" y="835"/>
                    <a:pt x="8" y="462"/>
                    <a:pt x="235" y="235"/>
                  </a:cubicBezTo>
                  <a:cubicBezTo>
                    <a:pt x="469" y="0"/>
                    <a:pt x="843" y="8"/>
                    <a:pt x="1077" y="235"/>
                  </a:cubicBezTo>
                  <a:cubicBezTo>
                    <a:pt x="1304" y="469"/>
                    <a:pt x="1304" y="842"/>
                    <a:pt x="1069" y="1076"/>
                  </a:cubicBezTo>
                  <a:close/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4" name="Google Shape;2914;p34"/>
            <p:cNvSpPr/>
            <p:nvPr/>
          </p:nvSpPr>
          <p:spPr>
            <a:xfrm>
              <a:off x="5028694" y="490947"/>
              <a:ext cx="33710" cy="33481"/>
            </a:xfrm>
            <a:custGeom>
              <a:rect b="b" l="l" r="r" t="t"/>
              <a:pathLst>
                <a:path extrusionOk="0" fill="none" h="1172" w="1180">
                  <a:moveTo>
                    <a:pt x="1" y="784"/>
                  </a:moveTo>
                  <a:cubicBezTo>
                    <a:pt x="30" y="842"/>
                    <a:pt x="59" y="894"/>
                    <a:pt x="111" y="938"/>
                  </a:cubicBezTo>
                  <a:cubicBezTo>
                    <a:pt x="338" y="1172"/>
                    <a:pt x="711" y="1172"/>
                    <a:pt x="945" y="945"/>
                  </a:cubicBezTo>
                  <a:cubicBezTo>
                    <a:pt x="1179" y="718"/>
                    <a:pt x="1179" y="337"/>
                    <a:pt x="952" y="110"/>
                  </a:cubicBezTo>
                  <a:cubicBezTo>
                    <a:pt x="901" y="59"/>
                    <a:pt x="850" y="23"/>
                    <a:pt x="791" y="1"/>
                  </a:cubicBez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5" name="Google Shape;2915;p34"/>
            <p:cNvSpPr/>
            <p:nvPr/>
          </p:nvSpPr>
          <p:spPr>
            <a:xfrm>
              <a:off x="5089343" y="465236"/>
              <a:ext cx="28682" cy="18426"/>
            </a:xfrm>
            <a:custGeom>
              <a:rect b="b" l="l" r="r" t="t"/>
              <a:pathLst>
                <a:path extrusionOk="0" fill="none" h="645" w="1004">
                  <a:moveTo>
                    <a:pt x="1" y="0"/>
                  </a:moveTo>
                  <a:cubicBezTo>
                    <a:pt x="1" y="147"/>
                    <a:pt x="59" y="293"/>
                    <a:pt x="169" y="410"/>
                  </a:cubicBezTo>
                  <a:cubicBezTo>
                    <a:pt x="396" y="644"/>
                    <a:pt x="769" y="644"/>
                    <a:pt x="1003" y="418"/>
                  </a:cubicBez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6" name="Google Shape;2916;p34"/>
            <p:cNvSpPr/>
            <p:nvPr/>
          </p:nvSpPr>
          <p:spPr>
            <a:xfrm>
              <a:off x="5085372" y="506830"/>
              <a:ext cx="34738" cy="34967"/>
            </a:xfrm>
            <a:custGeom>
              <a:rect b="b" l="l" r="r" t="t"/>
              <a:pathLst>
                <a:path extrusionOk="0" fill="none" h="1224" w="1216">
                  <a:moveTo>
                    <a:pt x="1216" y="484"/>
                  </a:moveTo>
                  <a:cubicBezTo>
                    <a:pt x="1186" y="396"/>
                    <a:pt x="1142" y="308"/>
                    <a:pt x="1069" y="235"/>
                  </a:cubicBezTo>
                  <a:cubicBezTo>
                    <a:pt x="842" y="1"/>
                    <a:pt x="469" y="1"/>
                    <a:pt x="235" y="228"/>
                  </a:cubicBezTo>
                  <a:cubicBezTo>
                    <a:pt x="0" y="455"/>
                    <a:pt x="0" y="835"/>
                    <a:pt x="227" y="1062"/>
                  </a:cubicBezTo>
                  <a:cubicBezTo>
                    <a:pt x="308" y="1143"/>
                    <a:pt x="403" y="1194"/>
                    <a:pt x="498" y="1223"/>
                  </a:cubicBez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7" name="Google Shape;2917;p34"/>
            <p:cNvSpPr/>
            <p:nvPr/>
          </p:nvSpPr>
          <p:spPr>
            <a:xfrm>
              <a:off x="5002783" y="557452"/>
              <a:ext cx="29710" cy="30967"/>
            </a:xfrm>
            <a:custGeom>
              <a:rect b="b" l="l" r="r" t="t"/>
              <a:pathLst>
                <a:path extrusionOk="0" fill="none" h="1084" w="1040">
                  <a:moveTo>
                    <a:pt x="1040" y="1084"/>
                  </a:moveTo>
                  <a:cubicBezTo>
                    <a:pt x="783" y="1047"/>
                    <a:pt x="542" y="930"/>
                    <a:pt x="344" y="732"/>
                  </a:cubicBezTo>
                  <a:lnTo>
                    <a:pt x="344" y="732"/>
                  </a:lnTo>
                  <a:cubicBezTo>
                    <a:pt x="139" y="527"/>
                    <a:pt x="30" y="264"/>
                    <a:pt x="0" y="0"/>
                  </a:cubicBez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8" name="Google Shape;2918;p34"/>
            <p:cNvSpPr/>
            <p:nvPr/>
          </p:nvSpPr>
          <p:spPr>
            <a:xfrm>
              <a:off x="5096456" y="465436"/>
              <a:ext cx="29710" cy="28253"/>
            </a:xfrm>
            <a:custGeom>
              <a:rect b="b" l="l" r="r" t="t"/>
              <a:pathLst>
                <a:path extrusionOk="0" fill="none" h="989" w="1040">
                  <a:moveTo>
                    <a:pt x="0" y="1"/>
                  </a:moveTo>
                  <a:cubicBezTo>
                    <a:pt x="257" y="37"/>
                    <a:pt x="505" y="154"/>
                    <a:pt x="703" y="359"/>
                  </a:cubicBezTo>
                  <a:lnTo>
                    <a:pt x="703" y="359"/>
                  </a:lnTo>
                  <a:cubicBezTo>
                    <a:pt x="886" y="535"/>
                    <a:pt x="996" y="762"/>
                    <a:pt x="1040" y="989"/>
                  </a:cubicBez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919" name="Google Shape;2919;p34"/>
          <p:cNvGrpSpPr/>
          <p:nvPr/>
        </p:nvGrpSpPr>
        <p:grpSpPr>
          <a:xfrm>
            <a:off x="8634535" y="3451563"/>
            <a:ext cx="354442" cy="292678"/>
            <a:chOff x="6253660" y="120163"/>
            <a:chExt cx="354442" cy="292678"/>
          </a:xfrm>
        </p:grpSpPr>
        <p:sp>
          <p:nvSpPr>
            <p:cNvPr id="2920" name="Google Shape;2920;p34"/>
            <p:cNvSpPr/>
            <p:nvPr/>
          </p:nvSpPr>
          <p:spPr>
            <a:xfrm rot="3599942">
              <a:off x="6499791" y="291705"/>
              <a:ext cx="92196" cy="90445"/>
            </a:xfrm>
            <a:custGeom>
              <a:rect b="b" l="l" r="r" t="t"/>
              <a:pathLst>
                <a:path extrusionOk="0" h="1552" w="1582">
                  <a:moveTo>
                    <a:pt x="693" y="1"/>
                  </a:moveTo>
                  <a:cubicBezTo>
                    <a:pt x="395" y="1"/>
                    <a:pt x="1" y="917"/>
                    <a:pt x="1" y="917"/>
                  </a:cubicBezTo>
                  <a:cubicBezTo>
                    <a:pt x="1" y="917"/>
                    <a:pt x="59" y="1532"/>
                    <a:pt x="235" y="1532"/>
                  </a:cubicBezTo>
                  <a:cubicBezTo>
                    <a:pt x="311" y="1532"/>
                    <a:pt x="559" y="1552"/>
                    <a:pt x="820" y="1552"/>
                  </a:cubicBezTo>
                  <a:cubicBezTo>
                    <a:pt x="1187" y="1552"/>
                    <a:pt x="1581" y="1512"/>
                    <a:pt x="1560" y="1319"/>
                  </a:cubicBezTo>
                  <a:cubicBezTo>
                    <a:pt x="1543" y="1136"/>
                    <a:pt x="1319" y="1096"/>
                    <a:pt x="1123" y="1096"/>
                  </a:cubicBezTo>
                  <a:cubicBezTo>
                    <a:pt x="967" y="1096"/>
                    <a:pt x="828" y="1122"/>
                    <a:pt x="828" y="1122"/>
                  </a:cubicBezTo>
                  <a:cubicBezTo>
                    <a:pt x="828" y="1122"/>
                    <a:pt x="1450" y="909"/>
                    <a:pt x="1318" y="646"/>
                  </a:cubicBezTo>
                  <a:cubicBezTo>
                    <a:pt x="1282" y="567"/>
                    <a:pt x="1207" y="539"/>
                    <a:pt x="1119" y="539"/>
                  </a:cubicBezTo>
                  <a:cubicBezTo>
                    <a:pt x="906" y="539"/>
                    <a:pt x="615" y="704"/>
                    <a:pt x="615" y="704"/>
                  </a:cubicBezTo>
                  <a:cubicBezTo>
                    <a:pt x="615" y="704"/>
                    <a:pt x="1011" y="31"/>
                    <a:pt x="711" y="2"/>
                  </a:cubicBezTo>
                  <a:cubicBezTo>
                    <a:pt x="705" y="1"/>
                    <a:pt x="699" y="1"/>
                    <a:pt x="6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1" name="Google Shape;2921;p34"/>
            <p:cNvSpPr/>
            <p:nvPr/>
          </p:nvSpPr>
          <p:spPr>
            <a:xfrm rot="3599942">
              <a:off x="6492628" y="313523"/>
              <a:ext cx="52509" cy="24359"/>
            </a:xfrm>
            <a:custGeom>
              <a:rect b="b" l="l" r="r" t="t"/>
              <a:pathLst>
                <a:path extrusionOk="0" fill="none" h="418" w="901">
                  <a:moveTo>
                    <a:pt x="900" y="1"/>
                  </a:moveTo>
                  <a:lnTo>
                    <a:pt x="0" y="418"/>
                  </a:ln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2" name="Google Shape;2922;p34"/>
            <p:cNvSpPr/>
            <p:nvPr/>
          </p:nvSpPr>
          <p:spPr>
            <a:xfrm rot="3599942">
              <a:off x="6514116" y="293057"/>
              <a:ext cx="25235" cy="34558"/>
            </a:xfrm>
            <a:custGeom>
              <a:rect b="b" l="l" r="r" t="t"/>
              <a:pathLst>
                <a:path extrusionOk="0" fill="none" h="593" w="433">
                  <a:moveTo>
                    <a:pt x="432" y="0"/>
                  </a:moveTo>
                  <a:lnTo>
                    <a:pt x="0" y="593"/>
                  </a:ln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3" name="Google Shape;2923;p34"/>
            <p:cNvSpPr/>
            <p:nvPr/>
          </p:nvSpPr>
          <p:spPr>
            <a:xfrm rot="3599942">
              <a:off x="6491018" y="338546"/>
              <a:ext cx="36307" cy="2214"/>
            </a:xfrm>
            <a:custGeom>
              <a:rect b="b" l="l" r="r" t="t"/>
              <a:pathLst>
                <a:path extrusionOk="0" fill="none" h="38" w="623">
                  <a:moveTo>
                    <a:pt x="623" y="1"/>
                  </a:moveTo>
                  <a:lnTo>
                    <a:pt x="1" y="37"/>
                  </a:ln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4" name="Google Shape;2924;p34"/>
            <p:cNvSpPr/>
            <p:nvPr/>
          </p:nvSpPr>
          <p:spPr>
            <a:xfrm rot="3599942">
              <a:off x="6269922" y="146795"/>
              <a:ext cx="92313" cy="90852"/>
            </a:xfrm>
            <a:custGeom>
              <a:rect b="b" l="l" r="r" t="t"/>
              <a:pathLst>
                <a:path extrusionOk="0" h="1559" w="1584">
                  <a:moveTo>
                    <a:pt x="762" y="0"/>
                  </a:moveTo>
                  <a:cubicBezTo>
                    <a:pt x="396" y="0"/>
                    <a:pt x="0" y="40"/>
                    <a:pt x="17" y="233"/>
                  </a:cubicBezTo>
                  <a:cubicBezTo>
                    <a:pt x="38" y="416"/>
                    <a:pt x="264" y="456"/>
                    <a:pt x="460" y="456"/>
                  </a:cubicBezTo>
                  <a:cubicBezTo>
                    <a:pt x="618" y="456"/>
                    <a:pt x="757" y="430"/>
                    <a:pt x="757" y="430"/>
                  </a:cubicBezTo>
                  <a:lnTo>
                    <a:pt x="757" y="430"/>
                  </a:lnTo>
                  <a:cubicBezTo>
                    <a:pt x="757" y="430"/>
                    <a:pt x="135" y="642"/>
                    <a:pt x="259" y="913"/>
                  </a:cubicBezTo>
                  <a:cubicBezTo>
                    <a:pt x="297" y="989"/>
                    <a:pt x="371" y="1015"/>
                    <a:pt x="457" y="1015"/>
                  </a:cubicBezTo>
                  <a:cubicBezTo>
                    <a:pt x="674" y="1015"/>
                    <a:pt x="969" y="847"/>
                    <a:pt x="969" y="847"/>
                  </a:cubicBezTo>
                  <a:lnTo>
                    <a:pt x="969" y="847"/>
                  </a:lnTo>
                  <a:cubicBezTo>
                    <a:pt x="969" y="847"/>
                    <a:pt x="574" y="1521"/>
                    <a:pt x="874" y="1557"/>
                  </a:cubicBezTo>
                  <a:cubicBezTo>
                    <a:pt x="878" y="1558"/>
                    <a:pt x="883" y="1558"/>
                    <a:pt x="887" y="1558"/>
                  </a:cubicBezTo>
                  <a:cubicBezTo>
                    <a:pt x="1186" y="1558"/>
                    <a:pt x="1584" y="635"/>
                    <a:pt x="1584" y="635"/>
                  </a:cubicBezTo>
                  <a:cubicBezTo>
                    <a:pt x="1584" y="635"/>
                    <a:pt x="1525" y="20"/>
                    <a:pt x="1342" y="20"/>
                  </a:cubicBezTo>
                  <a:cubicBezTo>
                    <a:pt x="1269" y="20"/>
                    <a:pt x="1023" y="0"/>
                    <a:pt x="7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5" name="Google Shape;2925;p34"/>
            <p:cNvSpPr/>
            <p:nvPr/>
          </p:nvSpPr>
          <p:spPr>
            <a:xfrm rot="3599942">
              <a:off x="6320240" y="193068"/>
              <a:ext cx="52509" cy="23951"/>
            </a:xfrm>
            <a:custGeom>
              <a:rect b="b" l="l" r="r" t="t"/>
              <a:pathLst>
                <a:path extrusionOk="0" fill="none" h="411" w="901">
                  <a:moveTo>
                    <a:pt x="0" y="410"/>
                  </a:moveTo>
                  <a:lnTo>
                    <a:pt x="901" y="1"/>
                  </a:ln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6" name="Google Shape;2926;p34"/>
            <p:cNvSpPr/>
            <p:nvPr/>
          </p:nvSpPr>
          <p:spPr>
            <a:xfrm rot="3599942">
              <a:off x="6325826" y="203219"/>
              <a:ext cx="25235" cy="34616"/>
            </a:xfrm>
            <a:custGeom>
              <a:rect b="b" l="l" r="r" t="t"/>
              <a:pathLst>
                <a:path extrusionOk="0" fill="none" h="594" w="433">
                  <a:moveTo>
                    <a:pt x="0" y="593"/>
                  </a:moveTo>
                  <a:lnTo>
                    <a:pt x="432" y="1"/>
                  </a:ln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7" name="Google Shape;2927;p34"/>
            <p:cNvSpPr/>
            <p:nvPr/>
          </p:nvSpPr>
          <p:spPr>
            <a:xfrm rot="3599942">
              <a:off x="6337806" y="190105"/>
              <a:ext cx="36366" cy="2156"/>
            </a:xfrm>
            <a:custGeom>
              <a:rect b="b" l="l" r="r" t="t"/>
              <a:pathLst>
                <a:path extrusionOk="0" fill="none" h="37" w="624">
                  <a:moveTo>
                    <a:pt x="1" y="37"/>
                  </a:moveTo>
                  <a:lnTo>
                    <a:pt x="623" y="0"/>
                  </a:ln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8" name="Google Shape;2928;p34"/>
            <p:cNvSpPr/>
            <p:nvPr/>
          </p:nvSpPr>
          <p:spPr>
            <a:xfrm rot="3599942">
              <a:off x="6318521" y="168190"/>
              <a:ext cx="224430" cy="196624"/>
            </a:xfrm>
            <a:custGeom>
              <a:rect b="b" l="l" r="r" t="t"/>
              <a:pathLst>
                <a:path extrusionOk="0" h="3374" w="3851">
                  <a:moveTo>
                    <a:pt x="1929" y="0"/>
                  </a:moveTo>
                  <a:cubicBezTo>
                    <a:pt x="1681" y="0"/>
                    <a:pt x="1430" y="55"/>
                    <a:pt x="1193" y="172"/>
                  </a:cubicBezTo>
                  <a:cubicBezTo>
                    <a:pt x="352" y="574"/>
                    <a:pt x="0" y="1584"/>
                    <a:pt x="410" y="2426"/>
                  </a:cubicBezTo>
                  <a:cubicBezTo>
                    <a:pt x="704" y="3024"/>
                    <a:pt x="1305" y="3373"/>
                    <a:pt x="1929" y="3373"/>
                  </a:cubicBezTo>
                  <a:cubicBezTo>
                    <a:pt x="2177" y="3373"/>
                    <a:pt x="2428" y="3318"/>
                    <a:pt x="2665" y="3202"/>
                  </a:cubicBezTo>
                  <a:cubicBezTo>
                    <a:pt x="3499" y="2799"/>
                    <a:pt x="3850" y="1789"/>
                    <a:pt x="3448" y="948"/>
                  </a:cubicBezTo>
                  <a:cubicBezTo>
                    <a:pt x="3154" y="350"/>
                    <a:pt x="2553" y="0"/>
                    <a:pt x="19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9" name="Google Shape;2929;p34"/>
            <p:cNvSpPr/>
            <p:nvPr/>
          </p:nvSpPr>
          <p:spPr>
            <a:xfrm rot="3599942">
              <a:off x="6343329" y="172606"/>
              <a:ext cx="34151" cy="79838"/>
            </a:xfrm>
            <a:custGeom>
              <a:rect b="b" l="l" r="r" t="t"/>
              <a:pathLst>
                <a:path extrusionOk="0" fill="none" h="1370" w="586">
                  <a:moveTo>
                    <a:pt x="586" y="1369"/>
                  </a:moveTo>
                  <a:cubicBezTo>
                    <a:pt x="417" y="1223"/>
                    <a:pt x="286" y="1047"/>
                    <a:pt x="183" y="842"/>
                  </a:cubicBezTo>
                  <a:cubicBezTo>
                    <a:pt x="51" y="571"/>
                    <a:pt x="0" y="279"/>
                    <a:pt x="15" y="0"/>
                  </a:cubicBez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0" name="Google Shape;2930;p34"/>
            <p:cNvSpPr/>
            <p:nvPr/>
          </p:nvSpPr>
          <p:spPr>
            <a:xfrm rot="3599942">
              <a:off x="6484444" y="278668"/>
              <a:ext cx="36774" cy="78556"/>
            </a:xfrm>
            <a:custGeom>
              <a:rect b="b" l="l" r="r" t="t"/>
              <a:pathLst>
                <a:path extrusionOk="0" fill="none" h="1348" w="631">
                  <a:moveTo>
                    <a:pt x="1" y="1"/>
                  </a:moveTo>
                  <a:cubicBezTo>
                    <a:pt x="184" y="147"/>
                    <a:pt x="338" y="338"/>
                    <a:pt x="455" y="565"/>
                  </a:cubicBezTo>
                  <a:cubicBezTo>
                    <a:pt x="572" y="821"/>
                    <a:pt x="630" y="1084"/>
                    <a:pt x="623" y="1348"/>
                  </a:cubicBez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931" name="Google Shape;2931;p34"/>
          <p:cNvGrpSpPr/>
          <p:nvPr/>
        </p:nvGrpSpPr>
        <p:grpSpPr>
          <a:xfrm>
            <a:off x="719994" y="74964"/>
            <a:ext cx="504395" cy="383089"/>
            <a:chOff x="8053419" y="1138177"/>
            <a:chExt cx="504395" cy="383089"/>
          </a:xfrm>
        </p:grpSpPr>
        <p:sp>
          <p:nvSpPr>
            <p:cNvPr id="2932" name="Google Shape;2932;p34"/>
            <p:cNvSpPr/>
            <p:nvPr/>
          </p:nvSpPr>
          <p:spPr>
            <a:xfrm rot="4500031">
              <a:off x="8417802" y="1382714"/>
              <a:ext cx="130196" cy="120227"/>
            </a:xfrm>
            <a:custGeom>
              <a:rect b="b" l="l" r="r" t="t"/>
              <a:pathLst>
                <a:path extrusionOk="0" h="2002" w="2168">
                  <a:moveTo>
                    <a:pt x="511" y="1"/>
                  </a:moveTo>
                  <a:cubicBezTo>
                    <a:pt x="498" y="1"/>
                    <a:pt x="484" y="2"/>
                    <a:pt x="469" y="6"/>
                  </a:cubicBezTo>
                  <a:cubicBezTo>
                    <a:pt x="103" y="86"/>
                    <a:pt x="1" y="1367"/>
                    <a:pt x="1" y="1367"/>
                  </a:cubicBezTo>
                  <a:cubicBezTo>
                    <a:pt x="1" y="1367"/>
                    <a:pt x="285" y="2002"/>
                    <a:pt x="495" y="2002"/>
                  </a:cubicBezTo>
                  <a:cubicBezTo>
                    <a:pt x="506" y="2002"/>
                    <a:pt x="517" y="2000"/>
                    <a:pt x="528" y="1996"/>
                  </a:cubicBezTo>
                  <a:cubicBezTo>
                    <a:pt x="740" y="1923"/>
                    <a:pt x="2167" y="1587"/>
                    <a:pt x="1999" y="1213"/>
                  </a:cubicBezTo>
                  <a:cubicBezTo>
                    <a:pt x="1949" y="1102"/>
                    <a:pt x="1845" y="1063"/>
                    <a:pt x="1724" y="1063"/>
                  </a:cubicBezTo>
                  <a:cubicBezTo>
                    <a:pt x="1441" y="1063"/>
                    <a:pt x="1062" y="1279"/>
                    <a:pt x="1062" y="1279"/>
                  </a:cubicBezTo>
                  <a:cubicBezTo>
                    <a:pt x="1062" y="1279"/>
                    <a:pt x="1706" y="781"/>
                    <a:pt x="1443" y="518"/>
                  </a:cubicBezTo>
                  <a:cubicBezTo>
                    <a:pt x="1398" y="472"/>
                    <a:pt x="1344" y="453"/>
                    <a:pt x="1286" y="453"/>
                  </a:cubicBezTo>
                  <a:cubicBezTo>
                    <a:pt x="1011" y="453"/>
                    <a:pt x="638" y="877"/>
                    <a:pt x="638" y="877"/>
                  </a:cubicBezTo>
                  <a:cubicBezTo>
                    <a:pt x="638" y="877"/>
                    <a:pt x="819" y="1"/>
                    <a:pt x="51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3" name="Google Shape;2933;p34"/>
            <p:cNvSpPr/>
            <p:nvPr/>
          </p:nvSpPr>
          <p:spPr>
            <a:xfrm rot="4500031">
              <a:off x="8435369" y="1396278"/>
              <a:ext cx="41797" cy="40476"/>
            </a:xfrm>
            <a:custGeom>
              <a:rect b="b" l="l" r="r" t="t"/>
              <a:pathLst>
                <a:path extrusionOk="0" fill="none" h="674" w="696">
                  <a:moveTo>
                    <a:pt x="696" y="0"/>
                  </a:moveTo>
                  <a:lnTo>
                    <a:pt x="0" y="673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4" name="Google Shape;2934;p34"/>
            <p:cNvSpPr/>
            <p:nvPr/>
          </p:nvSpPr>
          <p:spPr>
            <a:xfrm rot="4500031">
              <a:off x="8456903" y="1379878"/>
              <a:ext cx="12371" cy="40897"/>
            </a:xfrm>
            <a:custGeom>
              <a:rect b="b" l="l" r="r" t="t"/>
              <a:pathLst>
                <a:path extrusionOk="0" fill="none" h="681" w="206">
                  <a:moveTo>
                    <a:pt x="206" y="0"/>
                  </a:moveTo>
                  <a:lnTo>
                    <a:pt x="1" y="68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5" name="Google Shape;2935;p34"/>
            <p:cNvSpPr/>
            <p:nvPr/>
          </p:nvSpPr>
          <p:spPr>
            <a:xfrm rot="4500031">
              <a:off x="8430916" y="1423986"/>
              <a:ext cx="33930" cy="14113"/>
            </a:xfrm>
            <a:custGeom>
              <a:rect b="b" l="l" r="r" t="t"/>
              <a:pathLst>
                <a:path extrusionOk="0" fill="none" h="235" w="565">
                  <a:moveTo>
                    <a:pt x="564" y="0"/>
                  </a:moveTo>
                  <a:lnTo>
                    <a:pt x="1" y="234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6" name="Google Shape;2936;p34"/>
            <p:cNvSpPr/>
            <p:nvPr/>
          </p:nvSpPr>
          <p:spPr>
            <a:xfrm rot="4500031">
              <a:off x="8063228" y="1156494"/>
              <a:ext cx="130136" cy="120167"/>
            </a:xfrm>
            <a:custGeom>
              <a:rect b="b" l="l" r="r" t="t"/>
              <a:pathLst>
                <a:path extrusionOk="0" h="2001" w="2167">
                  <a:moveTo>
                    <a:pt x="1669" y="1"/>
                  </a:moveTo>
                  <a:cubicBezTo>
                    <a:pt x="1659" y="1"/>
                    <a:pt x="1649" y="2"/>
                    <a:pt x="1640" y="5"/>
                  </a:cubicBezTo>
                  <a:cubicBezTo>
                    <a:pt x="1427" y="78"/>
                    <a:pt x="0" y="415"/>
                    <a:pt x="169" y="788"/>
                  </a:cubicBezTo>
                  <a:cubicBezTo>
                    <a:pt x="219" y="897"/>
                    <a:pt x="322" y="935"/>
                    <a:pt x="442" y="935"/>
                  </a:cubicBezTo>
                  <a:cubicBezTo>
                    <a:pt x="726" y="935"/>
                    <a:pt x="1105" y="722"/>
                    <a:pt x="1105" y="722"/>
                  </a:cubicBezTo>
                  <a:lnTo>
                    <a:pt x="1105" y="722"/>
                  </a:lnTo>
                  <a:cubicBezTo>
                    <a:pt x="1105" y="722"/>
                    <a:pt x="461" y="1220"/>
                    <a:pt x="725" y="1483"/>
                  </a:cubicBezTo>
                  <a:cubicBezTo>
                    <a:pt x="770" y="1530"/>
                    <a:pt x="823" y="1549"/>
                    <a:pt x="881" y="1549"/>
                  </a:cubicBezTo>
                  <a:cubicBezTo>
                    <a:pt x="1156" y="1549"/>
                    <a:pt x="1530" y="1125"/>
                    <a:pt x="1530" y="1125"/>
                  </a:cubicBezTo>
                  <a:lnTo>
                    <a:pt x="1530" y="1125"/>
                  </a:lnTo>
                  <a:cubicBezTo>
                    <a:pt x="1530" y="1125"/>
                    <a:pt x="1348" y="2001"/>
                    <a:pt x="1656" y="2001"/>
                  </a:cubicBezTo>
                  <a:cubicBezTo>
                    <a:pt x="1670" y="2001"/>
                    <a:pt x="1683" y="1999"/>
                    <a:pt x="1698" y="1996"/>
                  </a:cubicBezTo>
                  <a:cubicBezTo>
                    <a:pt x="2064" y="1915"/>
                    <a:pt x="2167" y="634"/>
                    <a:pt x="2167" y="634"/>
                  </a:cubicBezTo>
                  <a:cubicBezTo>
                    <a:pt x="2167" y="634"/>
                    <a:pt x="1880" y="1"/>
                    <a:pt x="16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7" name="Google Shape;2937;p34"/>
            <p:cNvSpPr/>
            <p:nvPr/>
          </p:nvSpPr>
          <p:spPr>
            <a:xfrm rot="4500031">
              <a:off x="8142554" y="1222974"/>
              <a:ext cx="40957" cy="40897"/>
            </a:xfrm>
            <a:custGeom>
              <a:rect b="b" l="l" r="r" t="t"/>
              <a:pathLst>
                <a:path extrusionOk="0" fill="none" h="681" w="682">
                  <a:moveTo>
                    <a:pt x="1" y="681"/>
                  </a:moveTo>
                  <a:lnTo>
                    <a:pt x="682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8" name="Google Shape;2938;p34"/>
            <p:cNvSpPr/>
            <p:nvPr/>
          </p:nvSpPr>
          <p:spPr>
            <a:xfrm rot="4500031">
              <a:off x="8150881" y="1238807"/>
              <a:ext cx="11530" cy="41377"/>
            </a:xfrm>
            <a:custGeom>
              <a:rect b="b" l="l" r="r" t="t"/>
              <a:pathLst>
                <a:path extrusionOk="0" fill="none" h="689" w="192">
                  <a:moveTo>
                    <a:pt x="1" y="689"/>
                  </a:moveTo>
                  <a:lnTo>
                    <a:pt x="191" y="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9" name="Google Shape;2939;p34"/>
            <p:cNvSpPr/>
            <p:nvPr/>
          </p:nvSpPr>
          <p:spPr>
            <a:xfrm rot="4500031">
              <a:off x="8154610" y="1221427"/>
              <a:ext cx="33510" cy="14533"/>
            </a:xfrm>
            <a:custGeom>
              <a:rect b="b" l="l" r="r" t="t"/>
              <a:pathLst>
                <a:path extrusionOk="0" fill="none" h="242" w="558">
                  <a:moveTo>
                    <a:pt x="1" y="242"/>
                  </a:moveTo>
                  <a:lnTo>
                    <a:pt x="557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0" name="Google Shape;2940;p34"/>
            <p:cNvSpPr/>
            <p:nvPr/>
          </p:nvSpPr>
          <p:spPr>
            <a:xfrm rot="4500031">
              <a:off x="8168501" y="1200495"/>
              <a:ext cx="276127" cy="259732"/>
            </a:xfrm>
            <a:custGeom>
              <a:rect b="b" l="l" r="r" t="t"/>
              <a:pathLst>
                <a:path extrusionOk="0" h="4325" w="4598">
                  <a:moveTo>
                    <a:pt x="3243" y="0"/>
                  </a:moveTo>
                  <a:cubicBezTo>
                    <a:pt x="2932" y="0"/>
                    <a:pt x="2622" y="117"/>
                    <a:pt x="2387" y="353"/>
                  </a:cubicBezTo>
                  <a:lnTo>
                    <a:pt x="491" y="2226"/>
                  </a:lnTo>
                  <a:cubicBezTo>
                    <a:pt x="8" y="2702"/>
                    <a:pt x="1" y="3478"/>
                    <a:pt x="476" y="3961"/>
                  </a:cubicBezTo>
                  <a:cubicBezTo>
                    <a:pt x="715" y="4204"/>
                    <a:pt x="1029" y="4324"/>
                    <a:pt x="1345" y="4324"/>
                  </a:cubicBezTo>
                  <a:cubicBezTo>
                    <a:pt x="1657" y="4324"/>
                    <a:pt x="1970" y="4205"/>
                    <a:pt x="2211" y="3968"/>
                  </a:cubicBezTo>
                  <a:lnTo>
                    <a:pt x="4107" y="2102"/>
                  </a:lnTo>
                  <a:cubicBezTo>
                    <a:pt x="4590" y="1626"/>
                    <a:pt x="4597" y="850"/>
                    <a:pt x="4121" y="367"/>
                  </a:cubicBezTo>
                  <a:cubicBezTo>
                    <a:pt x="3881" y="123"/>
                    <a:pt x="3562" y="0"/>
                    <a:pt x="324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1" name="Google Shape;2941;p34"/>
            <p:cNvSpPr/>
            <p:nvPr/>
          </p:nvSpPr>
          <p:spPr>
            <a:xfrm rot="4500031">
              <a:off x="8182795" y="1268806"/>
              <a:ext cx="78310" cy="78310"/>
            </a:xfrm>
            <a:custGeom>
              <a:rect b="b" l="l" r="r" t="t"/>
              <a:pathLst>
                <a:path extrusionOk="0" fill="none" h="1304" w="1304">
                  <a:moveTo>
                    <a:pt x="1069" y="1076"/>
                  </a:moveTo>
                  <a:cubicBezTo>
                    <a:pt x="835" y="1303"/>
                    <a:pt x="462" y="1303"/>
                    <a:pt x="235" y="1069"/>
                  </a:cubicBezTo>
                  <a:cubicBezTo>
                    <a:pt x="1" y="835"/>
                    <a:pt x="8" y="462"/>
                    <a:pt x="235" y="235"/>
                  </a:cubicBezTo>
                  <a:cubicBezTo>
                    <a:pt x="469" y="0"/>
                    <a:pt x="843" y="8"/>
                    <a:pt x="1077" y="235"/>
                  </a:cubicBezTo>
                  <a:cubicBezTo>
                    <a:pt x="1304" y="469"/>
                    <a:pt x="1304" y="842"/>
                    <a:pt x="1069" y="1076"/>
                  </a:cubicBezTo>
                  <a:close/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2" name="Google Shape;2942;p34"/>
            <p:cNvSpPr/>
            <p:nvPr/>
          </p:nvSpPr>
          <p:spPr>
            <a:xfrm rot="4500031">
              <a:off x="8299905" y="1245805"/>
              <a:ext cx="70863" cy="70383"/>
            </a:xfrm>
            <a:custGeom>
              <a:rect b="b" l="l" r="r" t="t"/>
              <a:pathLst>
                <a:path extrusionOk="0" fill="none" h="1172" w="1180">
                  <a:moveTo>
                    <a:pt x="1" y="784"/>
                  </a:moveTo>
                  <a:cubicBezTo>
                    <a:pt x="30" y="842"/>
                    <a:pt x="59" y="894"/>
                    <a:pt x="111" y="938"/>
                  </a:cubicBezTo>
                  <a:cubicBezTo>
                    <a:pt x="338" y="1172"/>
                    <a:pt x="711" y="1172"/>
                    <a:pt x="945" y="945"/>
                  </a:cubicBezTo>
                  <a:cubicBezTo>
                    <a:pt x="1179" y="718"/>
                    <a:pt x="1179" y="337"/>
                    <a:pt x="952" y="110"/>
                  </a:cubicBezTo>
                  <a:cubicBezTo>
                    <a:pt x="901" y="59"/>
                    <a:pt x="850" y="23"/>
                    <a:pt x="791" y="1"/>
                  </a:cubicBez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3" name="Google Shape;2943;p34"/>
            <p:cNvSpPr/>
            <p:nvPr/>
          </p:nvSpPr>
          <p:spPr>
            <a:xfrm rot="4500031">
              <a:off x="8404312" y="1361587"/>
              <a:ext cx="60294" cy="38735"/>
            </a:xfrm>
            <a:custGeom>
              <a:rect b="b" l="l" r="r" t="t"/>
              <a:pathLst>
                <a:path extrusionOk="0" fill="none" h="645" w="1004">
                  <a:moveTo>
                    <a:pt x="1" y="0"/>
                  </a:moveTo>
                  <a:cubicBezTo>
                    <a:pt x="1" y="147"/>
                    <a:pt x="59" y="293"/>
                    <a:pt x="169" y="410"/>
                  </a:cubicBezTo>
                  <a:cubicBezTo>
                    <a:pt x="396" y="644"/>
                    <a:pt x="769" y="644"/>
                    <a:pt x="1003" y="418"/>
                  </a:cubicBez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4" name="Google Shape;2944;p34"/>
            <p:cNvSpPr/>
            <p:nvPr/>
          </p:nvSpPr>
          <p:spPr>
            <a:xfrm rot="4500031">
              <a:off x="8296183" y="1369418"/>
              <a:ext cx="73025" cy="73506"/>
            </a:xfrm>
            <a:custGeom>
              <a:rect b="b" l="l" r="r" t="t"/>
              <a:pathLst>
                <a:path extrusionOk="0" fill="none" h="1224" w="1216">
                  <a:moveTo>
                    <a:pt x="1216" y="484"/>
                  </a:moveTo>
                  <a:cubicBezTo>
                    <a:pt x="1186" y="396"/>
                    <a:pt x="1142" y="308"/>
                    <a:pt x="1069" y="235"/>
                  </a:cubicBezTo>
                  <a:cubicBezTo>
                    <a:pt x="842" y="1"/>
                    <a:pt x="469" y="1"/>
                    <a:pt x="235" y="228"/>
                  </a:cubicBezTo>
                  <a:cubicBezTo>
                    <a:pt x="0" y="455"/>
                    <a:pt x="0" y="835"/>
                    <a:pt x="227" y="1062"/>
                  </a:cubicBezTo>
                  <a:cubicBezTo>
                    <a:pt x="308" y="1143"/>
                    <a:pt x="403" y="1194"/>
                    <a:pt x="498" y="1223"/>
                  </a:cubicBez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5" name="Google Shape;2945;p34"/>
            <p:cNvSpPr/>
            <p:nvPr/>
          </p:nvSpPr>
          <p:spPr>
            <a:xfrm rot="4500031">
              <a:off x="8156437" y="1227277"/>
              <a:ext cx="62456" cy="65098"/>
            </a:xfrm>
            <a:custGeom>
              <a:rect b="b" l="l" r="r" t="t"/>
              <a:pathLst>
                <a:path extrusionOk="0" fill="none" h="1084" w="1040">
                  <a:moveTo>
                    <a:pt x="1040" y="1084"/>
                  </a:moveTo>
                  <a:cubicBezTo>
                    <a:pt x="783" y="1047"/>
                    <a:pt x="542" y="930"/>
                    <a:pt x="344" y="732"/>
                  </a:cubicBezTo>
                  <a:lnTo>
                    <a:pt x="344" y="732"/>
                  </a:lnTo>
                  <a:cubicBezTo>
                    <a:pt x="139" y="527"/>
                    <a:pt x="30" y="264"/>
                    <a:pt x="0" y="0"/>
                  </a:cubicBez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6" name="Google Shape;2946;p34"/>
            <p:cNvSpPr/>
            <p:nvPr/>
          </p:nvSpPr>
          <p:spPr>
            <a:xfrm rot="4500031">
              <a:off x="8396998" y="1369528"/>
              <a:ext cx="62456" cy="59393"/>
            </a:xfrm>
            <a:custGeom>
              <a:rect b="b" l="l" r="r" t="t"/>
              <a:pathLst>
                <a:path extrusionOk="0" fill="none" h="989" w="1040">
                  <a:moveTo>
                    <a:pt x="0" y="1"/>
                  </a:moveTo>
                  <a:cubicBezTo>
                    <a:pt x="257" y="37"/>
                    <a:pt x="505" y="154"/>
                    <a:pt x="703" y="359"/>
                  </a:cubicBezTo>
                  <a:lnTo>
                    <a:pt x="703" y="359"/>
                  </a:lnTo>
                  <a:cubicBezTo>
                    <a:pt x="886" y="535"/>
                    <a:pt x="996" y="762"/>
                    <a:pt x="1040" y="989"/>
                  </a:cubicBez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947" name="Google Shape;2947;p34"/>
          <p:cNvGrpSpPr/>
          <p:nvPr/>
        </p:nvGrpSpPr>
        <p:grpSpPr>
          <a:xfrm rot="-5870830">
            <a:off x="7900670" y="4647696"/>
            <a:ext cx="440476" cy="404145"/>
            <a:chOff x="4959504" y="431212"/>
            <a:chExt cx="209543" cy="192259"/>
          </a:xfrm>
        </p:grpSpPr>
        <p:sp>
          <p:nvSpPr>
            <p:cNvPr id="2948" name="Google Shape;2948;p34"/>
            <p:cNvSpPr/>
            <p:nvPr/>
          </p:nvSpPr>
          <p:spPr>
            <a:xfrm>
              <a:off x="5107112" y="431212"/>
              <a:ext cx="61934" cy="57192"/>
            </a:xfrm>
            <a:custGeom>
              <a:rect b="b" l="l" r="r" t="t"/>
              <a:pathLst>
                <a:path extrusionOk="0" h="2002" w="2168">
                  <a:moveTo>
                    <a:pt x="511" y="1"/>
                  </a:moveTo>
                  <a:cubicBezTo>
                    <a:pt x="498" y="1"/>
                    <a:pt x="484" y="2"/>
                    <a:pt x="469" y="6"/>
                  </a:cubicBezTo>
                  <a:cubicBezTo>
                    <a:pt x="103" y="86"/>
                    <a:pt x="1" y="1367"/>
                    <a:pt x="1" y="1367"/>
                  </a:cubicBezTo>
                  <a:cubicBezTo>
                    <a:pt x="1" y="1367"/>
                    <a:pt x="285" y="2002"/>
                    <a:pt x="495" y="2002"/>
                  </a:cubicBezTo>
                  <a:cubicBezTo>
                    <a:pt x="506" y="2002"/>
                    <a:pt x="517" y="2000"/>
                    <a:pt x="528" y="1996"/>
                  </a:cubicBezTo>
                  <a:cubicBezTo>
                    <a:pt x="740" y="1923"/>
                    <a:pt x="2167" y="1587"/>
                    <a:pt x="1999" y="1213"/>
                  </a:cubicBezTo>
                  <a:cubicBezTo>
                    <a:pt x="1949" y="1102"/>
                    <a:pt x="1845" y="1063"/>
                    <a:pt x="1724" y="1063"/>
                  </a:cubicBezTo>
                  <a:cubicBezTo>
                    <a:pt x="1441" y="1063"/>
                    <a:pt x="1062" y="1279"/>
                    <a:pt x="1062" y="1279"/>
                  </a:cubicBezTo>
                  <a:cubicBezTo>
                    <a:pt x="1062" y="1279"/>
                    <a:pt x="1706" y="781"/>
                    <a:pt x="1443" y="518"/>
                  </a:cubicBezTo>
                  <a:cubicBezTo>
                    <a:pt x="1398" y="472"/>
                    <a:pt x="1344" y="453"/>
                    <a:pt x="1286" y="453"/>
                  </a:cubicBezTo>
                  <a:cubicBezTo>
                    <a:pt x="1011" y="453"/>
                    <a:pt x="638" y="877"/>
                    <a:pt x="638" y="877"/>
                  </a:cubicBezTo>
                  <a:cubicBezTo>
                    <a:pt x="638" y="877"/>
                    <a:pt x="819" y="1"/>
                    <a:pt x="5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9" name="Google Shape;2949;p34"/>
            <p:cNvSpPr/>
            <p:nvPr/>
          </p:nvSpPr>
          <p:spPr>
            <a:xfrm>
              <a:off x="5112768" y="459180"/>
              <a:ext cx="19883" cy="19254"/>
            </a:xfrm>
            <a:custGeom>
              <a:rect b="b" l="l" r="r" t="t"/>
              <a:pathLst>
                <a:path extrusionOk="0" fill="none" h="674" w="696">
                  <a:moveTo>
                    <a:pt x="696" y="0"/>
                  </a:moveTo>
                  <a:lnTo>
                    <a:pt x="0" y="673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0" name="Google Shape;2950;p34"/>
            <p:cNvSpPr/>
            <p:nvPr/>
          </p:nvSpPr>
          <p:spPr>
            <a:xfrm>
              <a:off x="5113168" y="453952"/>
              <a:ext cx="5885" cy="19454"/>
            </a:xfrm>
            <a:custGeom>
              <a:rect b="b" l="l" r="r" t="t"/>
              <a:pathLst>
                <a:path extrusionOk="0" fill="none" h="681" w="206">
                  <a:moveTo>
                    <a:pt x="206" y="0"/>
                  </a:moveTo>
                  <a:lnTo>
                    <a:pt x="1" y="68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1" name="Google Shape;2951;p34"/>
            <p:cNvSpPr/>
            <p:nvPr/>
          </p:nvSpPr>
          <p:spPr>
            <a:xfrm>
              <a:off x="5120282" y="471092"/>
              <a:ext cx="16141" cy="6713"/>
            </a:xfrm>
            <a:custGeom>
              <a:rect b="b" l="l" r="r" t="t"/>
              <a:pathLst>
                <a:path extrusionOk="0" fill="none" h="235" w="565">
                  <a:moveTo>
                    <a:pt x="564" y="0"/>
                  </a:moveTo>
                  <a:lnTo>
                    <a:pt x="1" y="234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2" name="Google Shape;2952;p34"/>
            <p:cNvSpPr/>
            <p:nvPr/>
          </p:nvSpPr>
          <p:spPr>
            <a:xfrm>
              <a:off x="4959504" y="566308"/>
              <a:ext cx="61906" cy="57164"/>
            </a:xfrm>
            <a:custGeom>
              <a:rect b="b" l="l" r="r" t="t"/>
              <a:pathLst>
                <a:path extrusionOk="0" h="2001" w="2167">
                  <a:moveTo>
                    <a:pt x="1669" y="1"/>
                  </a:moveTo>
                  <a:cubicBezTo>
                    <a:pt x="1659" y="1"/>
                    <a:pt x="1649" y="2"/>
                    <a:pt x="1640" y="5"/>
                  </a:cubicBezTo>
                  <a:cubicBezTo>
                    <a:pt x="1427" y="78"/>
                    <a:pt x="0" y="415"/>
                    <a:pt x="169" y="788"/>
                  </a:cubicBezTo>
                  <a:cubicBezTo>
                    <a:pt x="219" y="897"/>
                    <a:pt x="322" y="935"/>
                    <a:pt x="442" y="935"/>
                  </a:cubicBezTo>
                  <a:cubicBezTo>
                    <a:pt x="726" y="935"/>
                    <a:pt x="1105" y="722"/>
                    <a:pt x="1105" y="722"/>
                  </a:cubicBezTo>
                  <a:lnTo>
                    <a:pt x="1105" y="722"/>
                  </a:lnTo>
                  <a:cubicBezTo>
                    <a:pt x="1105" y="722"/>
                    <a:pt x="461" y="1220"/>
                    <a:pt x="725" y="1483"/>
                  </a:cubicBezTo>
                  <a:cubicBezTo>
                    <a:pt x="770" y="1530"/>
                    <a:pt x="823" y="1549"/>
                    <a:pt x="881" y="1549"/>
                  </a:cubicBezTo>
                  <a:cubicBezTo>
                    <a:pt x="1156" y="1549"/>
                    <a:pt x="1530" y="1125"/>
                    <a:pt x="1530" y="1125"/>
                  </a:cubicBezTo>
                  <a:lnTo>
                    <a:pt x="1530" y="1125"/>
                  </a:lnTo>
                  <a:cubicBezTo>
                    <a:pt x="1530" y="1125"/>
                    <a:pt x="1348" y="2001"/>
                    <a:pt x="1656" y="2001"/>
                  </a:cubicBezTo>
                  <a:cubicBezTo>
                    <a:pt x="1670" y="2001"/>
                    <a:pt x="1683" y="1999"/>
                    <a:pt x="1698" y="1996"/>
                  </a:cubicBezTo>
                  <a:cubicBezTo>
                    <a:pt x="2064" y="1915"/>
                    <a:pt x="2167" y="634"/>
                    <a:pt x="2167" y="634"/>
                  </a:cubicBezTo>
                  <a:cubicBezTo>
                    <a:pt x="2167" y="634"/>
                    <a:pt x="1880" y="1"/>
                    <a:pt x="16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3" name="Google Shape;2953;p34"/>
            <p:cNvSpPr/>
            <p:nvPr/>
          </p:nvSpPr>
          <p:spPr>
            <a:xfrm>
              <a:off x="4997327" y="572507"/>
              <a:ext cx="19483" cy="19454"/>
            </a:xfrm>
            <a:custGeom>
              <a:rect b="b" l="l" r="r" t="t"/>
              <a:pathLst>
                <a:path extrusionOk="0" fill="none" h="681" w="682">
                  <a:moveTo>
                    <a:pt x="1" y="681"/>
                  </a:moveTo>
                  <a:lnTo>
                    <a:pt x="682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4" name="Google Shape;2954;p34"/>
            <p:cNvSpPr/>
            <p:nvPr/>
          </p:nvSpPr>
          <p:spPr>
            <a:xfrm>
              <a:off x="5010925" y="577306"/>
              <a:ext cx="5485" cy="19683"/>
            </a:xfrm>
            <a:custGeom>
              <a:rect b="b" l="l" r="r" t="t"/>
              <a:pathLst>
                <a:path extrusionOk="0" fill="none" h="689" w="192">
                  <a:moveTo>
                    <a:pt x="1" y="689"/>
                  </a:moveTo>
                  <a:lnTo>
                    <a:pt x="191" y="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5" name="Google Shape;2955;p34"/>
            <p:cNvSpPr/>
            <p:nvPr/>
          </p:nvSpPr>
          <p:spPr>
            <a:xfrm>
              <a:off x="4993356" y="573136"/>
              <a:ext cx="15941" cy="6913"/>
            </a:xfrm>
            <a:custGeom>
              <a:rect b="b" l="l" r="r" t="t"/>
              <a:pathLst>
                <a:path extrusionOk="0" fill="none" h="242" w="558">
                  <a:moveTo>
                    <a:pt x="1" y="242"/>
                  </a:moveTo>
                  <a:lnTo>
                    <a:pt x="557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6" name="Google Shape;2956;p34"/>
            <p:cNvSpPr/>
            <p:nvPr/>
          </p:nvSpPr>
          <p:spPr>
            <a:xfrm>
              <a:off x="4999013" y="465208"/>
              <a:ext cx="131353" cy="123554"/>
            </a:xfrm>
            <a:custGeom>
              <a:rect b="b" l="l" r="r" t="t"/>
              <a:pathLst>
                <a:path extrusionOk="0" h="4325" w="4598">
                  <a:moveTo>
                    <a:pt x="3243" y="0"/>
                  </a:moveTo>
                  <a:cubicBezTo>
                    <a:pt x="2932" y="0"/>
                    <a:pt x="2622" y="117"/>
                    <a:pt x="2387" y="353"/>
                  </a:cubicBezTo>
                  <a:lnTo>
                    <a:pt x="491" y="2226"/>
                  </a:lnTo>
                  <a:cubicBezTo>
                    <a:pt x="8" y="2702"/>
                    <a:pt x="1" y="3478"/>
                    <a:pt x="476" y="3961"/>
                  </a:cubicBezTo>
                  <a:cubicBezTo>
                    <a:pt x="715" y="4204"/>
                    <a:pt x="1029" y="4324"/>
                    <a:pt x="1345" y="4324"/>
                  </a:cubicBezTo>
                  <a:cubicBezTo>
                    <a:pt x="1657" y="4324"/>
                    <a:pt x="1970" y="4205"/>
                    <a:pt x="2211" y="3968"/>
                  </a:cubicBezTo>
                  <a:lnTo>
                    <a:pt x="4107" y="2102"/>
                  </a:lnTo>
                  <a:cubicBezTo>
                    <a:pt x="4590" y="1626"/>
                    <a:pt x="4597" y="850"/>
                    <a:pt x="4121" y="367"/>
                  </a:cubicBezTo>
                  <a:cubicBezTo>
                    <a:pt x="3881" y="123"/>
                    <a:pt x="3562" y="0"/>
                    <a:pt x="32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7" name="Google Shape;2957;p34"/>
            <p:cNvSpPr/>
            <p:nvPr/>
          </p:nvSpPr>
          <p:spPr>
            <a:xfrm>
              <a:off x="5025352" y="544482"/>
              <a:ext cx="37252" cy="37252"/>
            </a:xfrm>
            <a:custGeom>
              <a:rect b="b" l="l" r="r" t="t"/>
              <a:pathLst>
                <a:path extrusionOk="0" fill="none" h="1304" w="1304">
                  <a:moveTo>
                    <a:pt x="1069" y="1076"/>
                  </a:moveTo>
                  <a:cubicBezTo>
                    <a:pt x="835" y="1303"/>
                    <a:pt x="462" y="1303"/>
                    <a:pt x="235" y="1069"/>
                  </a:cubicBezTo>
                  <a:cubicBezTo>
                    <a:pt x="1" y="835"/>
                    <a:pt x="8" y="462"/>
                    <a:pt x="235" y="235"/>
                  </a:cubicBezTo>
                  <a:cubicBezTo>
                    <a:pt x="469" y="0"/>
                    <a:pt x="843" y="8"/>
                    <a:pt x="1077" y="235"/>
                  </a:cubicBezTo>
                  <a:cubicBezTo>
                    <a:pt x="1304" y="469"/>
                    <a:pt x="1304" y="842"/>
                    <a:pt x="1069" y="1076"/>
                  </a:cubicBezTo>
                  <a:close/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8" name="Google Shape;2958;p34"/>
            <p:cNvSpPr/>
            <p:nvPr/>
          </p:nvSpPr>
          <p:spPr>
            <a:xfrm>
              <a:off x="5028694" y="490947"/>
              <a:ext cx="33710" cy="33481"/>
            </a:xfrm>
            <a:custGeom>
              <a:rect b="b" l="l" r="r" t="t"/>
              <a:pathLst>
                <a:path extrusionOk="0" fill="none" h="1172" w="1180">
                  <a:moveTo>
                    <a:pt x="1" y="784"/>
                  </a:moveTo>
                  <a:cubicBezTo>
                    <a:pt x="30" y="842"/>
                    <a:pt x="59" y="894"/>
                    <a:pt x="111" y="938"/>
                  </a:cubicBezTo>
                  <a:cubicBezTo>
                    <a:pt x="338" y="1172"/>
                    <a:pt x="711" y="1172"/>
                    <a:pt x="945" y="945"/>
                  </a:cubicBezTo>
                  <a:cubicBezTo>
                    <a:pt x="1179" y="718"/>
                    <a:pt x="1179" y="337"/>
                    <a:pt x="952" y="110"/>
                  </a:cubicBezTo>
                  <a:cubicBezTo>
                    <a:pt x="901" y="59"/>
                    <a:pt x="850" y="23"/>
                    <a:pt x="791" y="1"/>
                  </a:cubicBez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9" name="Google Shape;2959;p34"/>
            <p:cNvSpPr/>
            <p:nvPr/>
          </p:nvSpPr>
          <p:spPr>
            <a:xfrm>
              <a:off x="5089343" y="465236"/>
              <a:ext cx="28682" cy="18426"/>
            </a:xfrm>
            <a:custGeom>
              <a:rect b="b" l="l" r="r" t="t"/>
              <a:pathLst>
                <a:path extrusionOk="0" fill="none" h="645" w="1004">
                  <a:moveTo>
                    <a:pt x="1" y="0"/>
                  </a:moveTo>
                  <a:cubicBezTo>
                    <a:pt x="1" y="147"/>
                    <a:pt x="59" y="293"/>
                    <a:pt x="169" y="410"/>
                  </a:cubicBezTo>
                  <a:cubicBezTo>
                    <a:pt x="396" y="644"/>
                    <a:pt x="769" y="644"/>
                    <a:pt x="1003" y="418"/>
                  </a:cubicBez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0" name="Google Shape;2960;p34"/>
            <p:cNvSpPr/>
            <p:nvPr/>
          </p:nvSpPr>
          <p:spPr>
            <a:xfrm>
              <a:off x="5085372" y="506830"/>
              <a:ext cx="34738" cy="34967"/>
            </a:xfrm>
            <a:custGeom>
              <a:rect b="b" l="l" r="r" t="t"/>
              <a:pathLst>
                <a:path extrusionOk="0" fill="none" h="1224" w="1216">
                  <a:moveTo>
                    <a:pt x="1216" y="484"/>
                  </a:moveTo>
                  <a:cubicBezTo>
                    <a:pt x="1186" y="396"/>
                    <a:pt x="1142" y="308"/>
                    <a:pt x="1069" y="235"/>
                  </a:cubicBezTo>
                  <a:cubicBezTo>
                    <a:pt x="842" y="1"/>
                    <a:pt x="469" y="1"/>
                    <a:pt x="235" y="228"/>
                  </a:cubicBezTo>
                  <a:cubicBezTo>
                    <a:pt x="0" y="455"/>
                    <a:pt x="0" y="835"/>
                    <a:pt x="227" y="1062"/>
                  </a:cubicBezTo>
                  <a:cubicBezTo>
                    <a:pt x="308" y="1143"/>
                    <a:pt x="403" y="1194"/>
                    <a:pt x="498" y="1223"/>
                  </a:cubicBez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1" name="Google Shape;2961;p34"/>
            <p:cNvSpPr/>
            <p:nvPr/>
          </p:nvSpPr>
          <p:spPr>
            <a:xfrm>
              <a:off x="5002783" y="557452"/>
              <a:ext cx="29710" cy="30967"/>
            </a:xfrm>
            <a:custGeom>
              <a:rect b="b" l="l" r="r" t="t"/>
              <a:pathLst>
                <a:path extrusionOk="0" fill="none" h="1084" w="1040">
                  <a:moveTo>
                    <a:pt x="1040" y="1084"/>
                  </a:moveTo>
                  <a:cubicBezTo>
                    <a:pt x="783" y="1047"/>
                    <a:pt x="542" y="930"/>
                    <a:pt x="344" y="732"/>
                  </a:cubicBezTo>
                  <a:lnTo>
                    <a:pt x="344" y="732"/>
                  </a:lnTo>
                  <a:cubicBezTo>
                    <a:pt x="139" y="527"/>
                    <a:pt x="30" y="264"/>
                    <a:pt x="0" y="0"/>
                  </a:cubicBez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2" name="Google Shape;2962;p34"/>
            <p:cNvSpPr/>
            <p:nvPr/>
          </p:nvSpPr>
          <p:spPr>
            <a:xfrm>
              <a:off x="5096456" y="465436"/>
              <a:ext cx="29710" cy="28253"/>
            </a:xfrm>
            <a:custGeom>
              <a:rect b="b" l="l" r="r" t="t"/>
              <a:pathLst>
                <a:path extrusionOk="0" fill="none" h="989" w="1040">
                  <a:moveTo>
                    <a:pt x="0" y="1"/>
                  </a:moveTo>
                  <a:cubicBezTo>
                    <a:pt x="257" y="37"/>
                    <a:pt x="505" y="154"/>
                    <a:pt x="703" y="359"/>
                  </a:cubicBezTo>
                  <a:lnTo>
                    <a:pt x="703" y="359"/>
                  </a:lnTo>
                  <a:cubicBezTo>
                    <a:pt x="886" y="535"/>
                    <a:pt x="996" y="762"/>
                    <a:pt x="1040" y="989"/>
                  </a:cubicBez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963" name="Google Shape;2963;p34"/>
          <p:cNvGrpSpPr/>
          <p:nvPr/>
        </p:nvGrpSpPr>
        <p:grpSpPr>
          <a:xfrm rot="1526559">
            <a:off x="6354015" y="240980"/>
            <a:ext cx="354435" cy="292673"/>
            <a:chOff x="3254260" y="484550"/>
            <a:chExt cx="354442" cy="292678"/>
          </a:xfrm>
        </p:grpSpPr>
        <p:sp>
          <p:nvSpPr>
            <p:cNvPr id="2964" name="Google Shape;2964;p34"/>
            <p:cNvSpPr/>
            <p:nvPr/>
          </p:nvSpPr>
          <p:spPr>
            <a:xfrm rot="3599942">
              <a:off x="3500391" y="656093"/>
              <a:ext cx="92196" cy="90445"/>
            </a:xfrm>
            <a:custGeom>
              <a:rect b="b" l="l" r="r" t="t"/>
              <a:pathLst>
                <a:path extrusionOk="0" h="1552" w="1582">
                  <a:moveTo>
                    <a:pt x="693" y="1"/>
                  </a:moveTo>
                  <a:cubicBezTo>
                    <a:pt x="395" y="1"/>
                    <a:pt x="1" y="917"/>
                    <a:pt x="1" y="917"/>
                  </a:cubicBezTo>
                  <a:cubicBezTo>
                    <a:pt x="1" y="917"/>
                    <a:pt x="59" y="1532"/>
                    <a:pt x="235" y="1532"/>
                  </a:cubicBezTo>
                  <a:cubicBezTo>
                    <a:pt x="311" y="1532"/>
                    <a:pt x="559" y="1552"/>
                    <a:pt x="820" y="1552"/>
                  </a:cubicBezTo>
                  <a:cubicBezTo>
                    <a:pt x="1187" y="1552"/>
                    <a:pt x="1581" y="1512"/>
                    <a:pt x="1560" y="1319"/>
                  </a:cubicBezTo>
                  <a:cubicBezTo>
                    <a:pt x="1543" y="1136"/>
                    <a:pt x="1319" y="1096"/>
                    <a:pt x="1123" y="1096"/>
                  </a:cubicBezTo>
                  <a:cubicBezTo>
                    <a:pt x="967" y="1096"/>
                    <a:pt x="828" y="1122"/>
                    <a:pt x="828" y="1122"/>
                  </a:cubicBezTo>
                  <a:cubicBezTo>
                    <a:pt x="828" y="1122"/>
                    <a:pt x="1450" y="909"/>
                    <a:pt x="1318" y="646"/>
                  </a:cubicBezTo>
                  <a:cubicBezTo>
                    <a:pt x="1282" y="567"/>
                    <a:pt x="1207" y="539"/>
                    <a:pt x="1119" y="539"/>
                  </a:cubicBezTo>
                  <a:cubicBezTo>
                    <a:pt x="906" y="539"/>
                    <a:pt x="615" y="704"/>
                    <a:pt x="615" y="704"/>
                  </a:cubicBezTo>
                  <a:cubicBezTo>
                    <a:pt x="615" y="704"/>
                    <a:pt x="1011" y="31"/>
                    <a:pt x="711" y="2"/>
                  </a:cubicBezTo>
                  <a:cubicBezTo>
                    <a:pt x="705" y="1"/>
                    <a:pt x="699" y="1"/>
                    <a:pt x="6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5" name="Google Shape;2965;p34"/>
            <p:cNvSpPr/>
            <p:nvPr/>
          </p:nvSpPr>
          <p:spPr>
            <a:xfrm rot="3599942">
              <a:off x="3493228" y="677910"/>
              <a:ext cx="52509" cy="24359"/>
            </a:xfrm>
            <a:custGeom>
              <a:rect b="b" l="l" r="r" t="t"/>
              <a:pathLst>
                <a:path extrusionOk="0" fill="none" h="418" w="901">
                  <a:moveTo>
                    <a:pt x="900" y="1"/>
                  </a:moveTo>
                  <a:lnTo>
                    <a:pt x="0" y="418"/>
                  </a:ln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6" name="Google Shape;2966;p34"/>
            <p:cNvSpPr/>
            <p:nvPr/>
          </p:nvSpPr>
          <p:spPr>
            <a:xfrm rot="3599942">
              <a:off x="3514716" y="657444"/>
              <a:ext cx="25235" cy="34558"/>
            </a:xfrm>
            <a:custGeom>
              <a:rect b="b" l="l" r="r" t="t"/>
              <a:pathLst>
                <a:path extrusionOk="0" fill="none" h="593" w="433">
                  <a:moveTo>
                    <a:pt x="432" y="0"/>
                  </a:moveTo>
                  <a:lnTo>
                    <a:pt x="0" y="593"/>
                  </a:ln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7" name="Google Shape;2967;p34"/>
            <p:cNvSpPr/>
            <p:nvPr/>
          </p:nvSpPr>
          <p:spPr>
            <a:xfrm rot="3599942">
              <a:off x="3491618" y="702934"/>
              <a:ext cx="36307" cy="2214"/>
            </a:xfrm>
            <a:custGeom>
              <a:rect b="b" l="l" r="r" t="t"/>
              <a:pathLst>
                <a:path extrusionOk="0" fill="none" h="38" w="623">
                  <a:moveTo>
                    <a:pt x="623" y="1"/>
                  </a:moveTo>
                  <a:lnTo>
                    <a:pt x="1" y="37"/>
                  </a:ln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8" name="Google Shape;2968;p34"/>
            <p:cNvSpPr/>
            <p:nvPr/>
          </p:nvSpPr>
          <p:spPr>
            <a:xfrm rot="3599942">
              <a:off x="3270522" y="511183"/>
              <a:ext cx="92313" cy="90852"/>
            </a:xfrm>
            <a:custGeom>
              <a:rect b="b" l="l" r="r" t="t"/>
              <a:pathLst>
                <a:path extrusionOk="0" h="1559" w="1584">
                  <a:moveTo>
                    <a:pt x="762" y="0"/>
                  </a:moveTo>
                  <a:cubicBezTo>
                    <a:pt x="396" y="0"/>
                    <a:pt x="0" y="40"/>
                    <a:pt x="17" y="233"/>
                  </a:cubicBezTo>
                  <a:cubicBezTo>
                    <a:pt x="38" y="416"/>
                    <a:pt x="264" y="456"/>
                    <a:pt x="460" y="456"/>
                  </a:cubicBezTo>
                  <a:cubicBezTo>
                    <a:pt x="618" y="456"/>
                    <a:pt x="757" y="430"/>
                    <a:pt x="757" y="430"/>
                  </a:cubicBezTo>
                  <a:lnTo>
                    <a:pt x="757" y="430"/>
                  </a:lnTo>
                  <a:cubicBezTo>
                    <a:pt x="757" y="430"/>
                    <a:pt x="135" y="642"/>
                    <a:pt x="259" y="913"/>
                  </a:cubicBezTo>
                  <a:cubicBezTo>
                    <a:pt x="297" y="989"/>
                    <a:pt x="371" y="1015"/>
                    <a:pt x="457" y="1015"/>
                  </a:cubicBezTo>
                  <a:cubicBezTo>
                    <a:pt x="674" y="1015"/>
                    <a:pt x="969" y="847"/>
                    <a:pt x="969" y="847"/>
                  </a:cubicBezTo>
                  <a:lnTo>
                    <a:pt x="969" y="847"/>
                  </a:lnTo>
                  <a:cubicBezTo>
                    <a:pt x="969" y="847"/>
                    <a:pt x="574" y="1521"/>
                    <a:pt x="874" y="1557"/>
                  </a:cubicBezTo>
                  <a:cubicBezTo>
                    <a:pt x="878" y="1558"/>
                    <a:pt x="883" y="1558"/>
                    <a:pt x="887" y="1558"/>
                  </a:cubicBezTo>
                  <a:cubicBezTo>
                    <a:pt x="1186" y="1558"/>
                    <a:pt x="1584" y="635"/>
                    <a:pt x="1584" y="635"/>
                  </a:cubicBezTo>
                  <a:cubicBezTo>
                    <a:pt x="1584" y="635"/>
                    <a:pt x="1525" y="20"/>
                    <a:pt x="1342" y="20"/>
                  </a:cubicBezTo>
                  <a:cubicBezTo>
                    <a:pt x="1269" y="20"/>
                    <a:pt x="1023" y="0"/>
                    <a:pt x="76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9" name="Google Shape;2969;p34"/>
            <p:cNvSpPr/>
            <p:nvPr/>
          </p:nvSpPr>
          <p:spPr>
            <a:xfrm rot="3599942">
              <a:off x="3320840" y="557455"/>
              <a:ext cx="52509" cy="23951"/>
            </a:xfrm>
            <a:custGeom>
              <a:rect b="b" l="l" r="r" t="t"/>
              <a:pathLst>
                <a:path extrusionOk="0" fill="none" h="411" w="901">
                  <a:moveTo>
                    <a:pt x="0" y="410"/>
                  </a:moveTo>
                  <a:lnTo>
                    <a:pt x="901" y="1"/>
                  </a:ln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0" name="Google Shape;2970;p34"/>
            <p:cNvSpPr/>
            <p:nvPr/>
          </p:nvSpPr>
          <p:spPr>
            <a:xfrm rot="3599942">
              <a:off x="3326426" y="567607"/>
              <a:ext cx="25235" cy="34616"/>
            </a:xfrm>
            <a:custGeom>
              <a:rect b="b" l="l" r="r" t="t"/>
              <a:pathLst>
                <a:path extrusionOk="0" fill="none" h="594" w="433">
                  <a:moveTo>
                    <a:pt x="0" y="593"/>
                  </a:moveTo>
                  <a:lnTo>
                    <a:pt x="432" y="1"/>
                  </a:ln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1" name="Google Shape;2971;p34"/>
            <p:cNvSpPr/>
            <p:nvPr/>
          </p:nvSpPr>
          <p:spPr>
            <a:xfrm rot="3599942">
              <a:off x="3338406" y="554493"/>
              <a:ext cx="36366" cy="2156"/>
            </a:xfrm>
            <a:custGeom>
              <a:rect b="b" l="l" r="r" t="t"/>
              <a:pathLst>
                <a:path extrusionOk="0" fill="none" h="37" w="624">
                  <a:moveTo>
                    <a:pt x="1" y="37"/>
                  </a:moveTo>
                  <a:lnTo>
                    <a:pt x="623" y="0"/>
                  </a:ln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2" name="Google Shape;2972;p34"/>
            <p:cNvSpPr/>
            <p:nvPr/>
          </p:nvSpPr>
          <p:spPr>
            <a:xfrm rot="3599942">
              <a:off x="3319121" y="532578"/>
              <a:ext cx="224430" cy="196624"/>
            </a:xfrm>
            <a:custGeom>
              <a:rect b="b" l="l" r="r" t="t"/>
              <a:pathLst>
                <a:path extrusionOk="0" h="3374" w="3851">
                  <a:moveTo>
                    <a:pt x="1929" y="0"/>
                  </a:moveTo>
                  <a:cubicBezTo>
                    <a:pt x="1681" y="0"/>
                    <a:pt x="1430" y="55"/>
                    <a:pt x="1193" y="172"/>
                  </a:cubicBezTo>
                  <a:cubicBezTo>
                    <a:pt x="352" y="574"/>
                    <a:pt x="0" y="1584"/>
                    <a:pt x="410" y="2426"/>
                  </a:cubicBezTo>
                  <a:cubicBezTo>
                    <a:pt x="704" y="3024"/>
                    <a:pt x="1305" y="3373"/>
                    <a:pt x="1929" y="3373"/>
                  </a:cubicBezTo>
                  <a:cubicBezTo>
                    <a:pt x="2177" y="3373"/>
                    <a:pt x="2428" y="3318"/>
                    <a:pt x="2665" y="3202"/>
                  </a:cubicBezTo>
                  <a:cubicBezTo>
                    <a:pt x="3499" y="2799"/>
                    <a:pt x="3850" y="1789"/>
                    <a:pt x="3448" y="948"/>
                  </a:cubicBezTo>
                  <a:cubicBezTo>
                    <a:pt x="3154" y="350"/>
                    <a:pt x="2553" y="0"/>
                    <a:pt x="192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3" name="Google Shape;2973;p34"/>
            <p:cNvSpPr/>
            <p:nvPr/>
          </p:nvSpPr>
          <p:spPr>
            <a:xfrm rot="3599942">
              <a:off x="3343929" y="536993"/>
              <a:ext cx="34151" cy="79838"/>
            </a:xfrm>
            <a:custGeom>
              <a:rect b="b" l="l" r="r" t="t"/>
              <a:pathLst>
                <a:path extrusionOk="0" fill="none" h="1370" w="586">
                  <a:moveTo>
                    <a:pt x="586" y="1369"/>
                  </a:moveTo>
                  <a:cubicBezTo>
                    <a:pt x="417" y="1223"/>
                    <a:pt x="286" y="1047"/>
                    <a:pt x="183" y="842"/>
                  </a:cubicBezTo>
                  <a:cubicBezTo>
                    <a:pt x="51" y="571"/>
                    <a:pt x="0" y="279"/>
                    <a:pt x="15" y="0"/>
                  </a:cubicBez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4" name="Google Shape;2974;p34"/>
            <p:cNvSpPr/>
            <p:nvPr/>
          </p:nvSpPr>
          <p:spPr>
            <a:xfrm rot="3599942">
              <a:off x="3485044" y="643055"/>
              <a:ext cx="36774" cy="78556"/>
            </a:xfrm>
            <a:custGeom>
              <a:rect b="b" l="l" r="r" t="t"/>
              <a:pathLst>
                <a:path extrusionOk="0" fill="none" h="1348" w="631">
                  <a:moveTo>
                    <a:pt x="1" y="1"/>
                  </a:moveTo>
                  <a:cubicBezTo>
                    <a:pt x="184" y="147"/>
                    <a:pt x="338" y="338"/>
                    <a:pt x="455" y="565"/>
                  </a:cubicBezTo>
                  <a:cubicBezTo>
                    <a:pt x="572" y="821"/>
                    <a:pt x="630" y="1084"/>
                    <a:pt x="623" y="1348"/>
                  </a:cubicBez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CUSTOM_9_1">
    <p:spTree>
      <p:nvGrpSpPr>
        <p:cNvPr id="2975" name="Shape 29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6" name="Google Shape;2976;p35"/>
          <p:cNvSpPr/>
          <p:nvPr/>
        </p:nvSpPr>
        <p:spPr>
          <a:xfrm flipH="1" rot="-3411320">
            <a:off x="7606936" y="3648549"/>
            <a:ext cx="2348170" cy="1508905"/>
          </a:xfrm>
          <a:custGeom>
            <a:rect b="b" l="l" r="r" t="t"/>
            <a:pathLst>
              <a:path extrusionOk="0" h="12107" w="18841">
                <a:moveTo>
                  <a:pt x="12849" y="0"/>
                </a:moveTo>
                <a:cubicBezTo>
                  <a:pt x="11078" y="0"/>
                  <a:pt x="9899" y="2866"/>
                  <a:pt x="9279" y="4316"/>
                </a:cubicBezTo>
                <a:lnTo>
                  <a:pt x="9279" y="4316"/>
                </a:lnTo>
                <a:cubicBezTo>
                  <a:pt x="9535" y="3628"/>
                  <a:pt x="9559" y="2524"/>
                  <a:pt x="9633" y="1855"/>
                </a:cubicBezTo>
                <a:cubicBezTo>
                  <a:pt x="9710" y="1190"/>
                  <a:pt x="9646" y="445"/>
                  <a:pt x="8809" y="445"/>
                </a:cubicBezTo>
                <a:cubicBezTo>
                  <a:pt x="8770" y="445"/>
                  <a:pt x="8730" y="446"/>
                  <a:pt x="8689" y="449"/>
                </a:cubicBezTo>
                <a:cubicBezTo>
                  <a:pt x="8169" y="486"/>
                  <a:pt x="7737" y="837"/>
                  <a:pt x="7393" y="1225"/>
                </a:cubicBezTo>
                <a:cubicBezTo>
                  <a:pt x="6339" y="2448"/>
                  <a:pt x="5732" y="4175"/>
                  <a:pt x="5417" y="5749"/>
                </a:cubicBezTo>
                <a:cubicBezTo>
                  <a:pt x="5571" y="4980"/>
                  <a:pt x="5314" y="3011"/>
                  <a:pt x="4297" y="2718"/>
                </a:cubicBezTo>
                <a:cubicBezTo>
                  <a:pt x="4175" y="2682"/>
                  <a:pt x="4055" y="2665"/>
                  <a:pt x="3939" y="2665"/>
                </a:cubicBezTo>
                <a:cubicBezTo>
                  <a:pt x="1942" y="2665"/>
                  <a:pt x="852" y="7754"/>
                  <a:pt x="513" y="8889"/>
                </a:cubicBezTo>
                <a:cubicBezTo>
                  <a:pt x="425" y="9189"/>
                  <a:pt x="0" y="9606"/>
                  <a:pt x="176" y="9855"/>
                </a:cubicBezTo>
                <a:cubicBezTo>
                  <a:pt x="447" y="10235"/>
                  <a:pt x="791" y="10521"/>
                  <a:pt x="1186" y="10740"/>
                </a:cubicBezTo>
                <a:cubicBezTo>
                  <a:pt x="2050" y="11209"/>
                  <a:pt x="3155" y="11355"/>
                  <a:pt x="4165" y="11450"/>
                </a:cubicBezTo>
                <a:cubicBezTo>
                  <a:pt x="6032" y="11619"/>
                  <a:pt x="7905" y="11795"/>
                  <a:pt x="9772" y="11970"/>
                </a:cubicBezTo>
                <a:cubicBezTo>
                  <a:pt x="10512" y="12037"/>
                  <a:pt x="11258" y="12107"/>
                  <a:pt x="12002" y="12107"/>
                </a:cubicBezTo>
                <a:cubicBezTo>
                  <a:pt x="12399" y="12107"/>
                  <a:pt x="12795" y="12087"/>
                  <a:pt x="13190" y="12036"/>
                </a:cubicBezTo>
                <a:cubicBezTo>
                  <a:pt x="14325" y="11890"/>
                  <a:pt x="15459" y="11480"/>
                  <a:pt x="16264" y="10675"/>
                </a:cubicBezTo>
                <a:cubicBezTo>
                  <a:pt x="16901" y="10045"/>
                  <a:pt x="17296" y="9218"/>
                  <a:pt x="17648" y="8406"/>
                </a:cubicBezTo>
                <a:cubicBezTo>
                  <a:pt x="17933" y="7740"/>
                  <a:pt x="18204" y="7073"/>
                  <a:pt x="18445" y="6393"/>
                </a:cubicBezTo>
                <a:cubicBezTo>
                  <a:pt x="18658" y="5800"/>
                  <a:pt x="18841" y="5090"/>
                  <a:pt x="18460" y="4585"/>
                </a:cubicBezTo>
                <a:cubicBezTo>
                  <a:pt x="18214" y="4263"/>
                  <a:pt x="17872" y="4133"/>
                  <a:pt x="17481" y="4133"/>
                </a:cubicBezTo>
                <a:cubicBezTo>
                  <a:pt x="16178" y="4133"/>
                  <a:pt x="14335" y="5584"/>
                  <a:pt x="13704" y="6208"/>
                </a:cubicBezTo>
                <a:lnTo>
                  <a:pt x="13704" y="6208"/>
                </a:lnTo>
                <a:cubicBezTo>
                  <a:pt x="14832" y="5085"/>
                  <a:pt x="15800" y="3854"/>
                  <a:pt x="16586" y="2550"/>
                </a:cubicBezTo>
                <a:cubicBezTo>
                  <a:pt x="16674" y="2396"/>
                  <a:pt x="16762" y="2235"/>
                  <a:pt x="16718" y="2074"/>
                </a:cubicBezTo>
                <a:cubicBezTo>
                  <a:pt x="16661" y="1895"/>
                  <a:pt x="16431" y="1789"/>
                  <a:pt x="16203" y="1789"/>
                </a:cubicBezTo>
                <a:cubicBezTo>
                  <a:pt x="16169" y="1789"/>
                  <a:pt x="16136" y="1791"/>
                  <a:pt x="16103" y="1796"/>
                </a:cubicBezTo>
                <a:cubicBezTo>
                  <a:pt x="15847" y="1825"/>
                  <a:pt x="15620" y="1957"/>
                  <a:pt x="15408" y="2089"/>
                </a:cubicBezTo>
                <a:cubicBezTo>
                  <a:pt x="14025" y="2945"/>
                  <a:pt x="12766" y="3955"/>
                  <a:pt x="11668" y="5075"/>
                </a:cubicBezTo>
                <a:cubicBezTo>
                  <a:pt x="12465" y="4255"/>
                  <a:pt x="15825" y="405"/>
                  <a:pt x="13088" y="17"/>
                </a:cubicBezTo>
                <a:cubicBezTo>
                  <a:pt x="13007" y="6"/>
                  <a:pt x="12927" y="0"/>
                  <a:pt x="1284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77" name="Google Shape;2977;p35"/>
          <p:cNvSpPr/>
          <p:nvPr/>
        </p:nvSpPr>
        <p:spPr>
          <a:xfrm flipH="1" rot="-1795408">
            <a:off x="-1022321" y="-247031"/>
            <a:ext cx="2527237" cy="1775927"/>
          </a:xfrm>
          <a:custGeom>
            <a:rect b="b" l="l" r="r" t="t"/>
            <a:pathLst>
              <a:path extrusionOk="0" h="17673" w="25151">
                <a:moveTo>
                  <a:pt x="6749" y="0"/>
                </a:moveTo>
                <a:cubicBezTo>
                  <a:pt x="5080" y="0"/>
                  <a:pt x="3460" y="393"/>
                  <a:pt x="2226" y="1478"/>
                </a:cubicBezTo>
                <a:cubicBezTo>
                  <a:pt x="330" y="3154"/>
                  <a:pt x="0" y="6323"/>
                  <a:pt x="1516" y="8351"/>
                </a:cubicBezTo>
                <a:cubicBezTo>
                  <a:pt x="2650" y="9881"/>
                  <a:pt x="4509" y="10635"/>
                  <a:pt x="6119" y="11652"/>
                </a:cubicBezTo>
                <a:cubicBezTo>
                  <a:pt x="9150" y="13555"/>
                  <a:pt x="11587" y="16593"/>
                  <a:pt x="15064" y="17456"/>
                </a:cubicBezTo>
                <a:cubicBezTo>
                  <a:pt x="15651" y="17603"/>
                  <a:pt x="16253" y="17673"/>
                  <a:pt x="16854" y="17673"/>
                </a:cubicBezTo>
                <a:cubicBezTo>
                  <a:pt x="19022" y="17673"/>
                  <a:pt x="21193" y="16762"/>
                  <a:pt x="22705" y="15209"/>
                </a:cubicBezTo>
                <a:cubicBezTo>
                  <a:pt x="25150" y="12706"/>
                  <a:pt x="22625" y="11118"/>
                  <a:pt x="21205" y="8724"/>
                </a:cubicBezTo>
                <a:cubicBezTo>
                  <a:pt x="20627" y="7758"/>
                  <a:pt x="20268" y="6660"/>
                  <a:pt x="19624" y="5731"/>
                </a:cubicBezTo>
                <a:cubicBezTo>
                  <a:pt x="18848" y="4603"/>
                  <a:pt x="17699" y="3769"/>
                  <a:pt x="16520" y="3074"/>
                </a:cubicBezTo>
                <a:cubicBezTo>
                  <a:pt x="14442" y="1837"/>
                  <a:pt x="12180" y="929"/>
                  <a:pt x="9823" y="380"/>
                </a:cubicBezTo>
                <a:cubicBezTo>
                  <a:pt x="8833" y="151"/>
                  <a:pt x="7781" y="0"/>
                  <a:pt x="674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978" name="Google Shape;2978;p35"/>
          <p:cNvGrpSpPr/>
          <p:nvPr/>
        </p:nvGrpSpPr>
        <p:grpSpPr>
          <a:xfrm flipH="1" rot="10800000">
            <a:off x="4761637" y="113807"/>
            <a:ext cx="332489" cy="217319"/>
            <a:chOff x="8264512" y="1808204"/>
            <a:chExt cx="332489" cy="217319"/>
          </a:xfrm>
        </p:grpSpPr>
        <p:sp>
          <p:nvSpPr>
            <p:cNvPr id="2979" name="Google Shape;2979;p35"/>
            <p:cNvSpPr/>
            <p:nvPr/>
          </p:nvSpPr>
          <p:spPr>
            <a:xfrm>
              <a:off x="8504802" y="1808204"/>
              <a:ext cx="92199" cy="90447"/>
            </a:xfrm>
            <a:custGeom>
              <a:rect b="b" l="l" r="r" t="t"/>
              <a:pathLst>
                <a:path extrusionOk="0" h="1552" w="1582">
                  <a:moveTo>
                    <a:pt x="693" y="1"/>
                  </a:moveTo>
                  <a:cubicBezTo>
                    <a:pt x="395" y="1"/>
                    <a:pt x="1" y="917"/>
                    <a:pt x="1" y="917"/>
                  </a:cubicBezTo>
                  <a:cubicBezTo>
                    <a:pt x="1" y="917"/>
                    <a:pt x="59" y="1532"/>
                    <a:pt x="235" y="1532"/>
                  </a:cubicBezTo>
                  <a:cubicBezTo>
                    <a:pt x="311" y="1532"/>
                    <a:pt x="559" y="1552"/>
                    <a:pt x="820" y="1552"/>
                  </a:cubicBezTo>
                  <a:cubicBezTo>
                    <a:pt x="1187" y="1552"/>
                    <a:pt x="1581" y="1512"/>
                    <a:pt x="1560" y="1319"/>
                  </a:cubicBezTo>
                  <a:cubicBezTo>
                    <a:pt x="1543" y="1136"/>
                    <a:pt x="1319" y="1096"/>
                    <a:pt x="1123" y="1096"/>
                  </a:cubicBezTo>
                  <a:cubicBezTo>
                    <a:pt x="967" y="1096"/>
                    <a:pt x="828" y="1122"/>
                    <a:pt x="828" y="1122"/>
                  </a:cubicBezTo>
                  <a:cubicBezTo>
                    <a:pt x="828" y="1122"/>
                    <a:pt x="1450" y="909"/>
                    <a:pt x="1318" y="646"/>
                  </a:cubicBezTo>
                  <a:cubicBezTo>
                    <a:pt x="1282" y="567"/>
                    <a:pt x="1207" y="539"/>
                    <a:pt x="1119" y="539"/>
                  </a:cubicBezTo>
                  <a:cubicBezTo>
                    <a:pt x="906" y="539"/>
                    <a:pt x="615" y="704"/>
                    <a:pt x="615" y="704"/>
                  </a:cubicBezTo>
                  <a:cubicBezTo>
                    <a:pt x="615" y="704"/>
                    <a:pt x="1011" y="31"/>
                    <a:pt x="711" y="2"/>
                  </a:cubicBezTo>
                  <a:cubicBezTo>
                    <a:pt x="705" y="1"/>
                    <a:pt x="699" y="1"/>
                    <a:pt x="6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0" name="Google Shape;2980;p35"/>
            <p:cNvSpPr/>
            <p:nvPr/>
          </p:nvSpPr>
          <p:spPr>
            <a:xfrm>
              <a:off x="8501422" y="1859023"/>
              <a:ext cx="52510" cy="24360"/>
            </a:xfrm>
            <a:custGeom>
              <a:rect b="b" l="l" r="r" t="t"/>
              <a:pathLst>
                <a:path extrusionOk="0" fill="none" h="418" w="901">
                  <a:moveTo>
                    <a:pt x="900" y="1"/>
                  </a:moveTo>
                  <a:lnTo>
                    <a:pt x="0" y="418"/>
                  </a:ln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1" name="Google Shape;2981;p35"/>
            <p:cNvSpPr/>
            <p:nvPr/>
          </p:nvSpPr>
          <p:spPr>
            <a:xfrm>
              <a:off x="8505676" y="1839442"/>
              <a:ext cx="25235" cy="34559"/>
            </a:xfrm>
            <a:custGeom>
              <a:rect b="b" l="l" r="r" t="t"/>
              <a:pathLst>
                <a:path extrusionOk="0" fill="none" h="593" w="433">
                  <a:moveTo>
                    <a:pt x="432" y="0"/>
                  </a:moveTo>
                  <a:lnTo>
                    <a:pt x="0" y="593"/>
                  </a:ln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2" name="Google Shape;2982;p35"/>
            <p:cNvSpPr/>
            <p:nvPr/>
          </p:nvSpPr>
          <p:spPr>
            <a:xfrm>
              <a:off x="8516749" y="1885482"/>
              <a:ext cx="36308" cy="2215"/>
            </a:xfrm>
            <a:custGeom>
              <a:rect b="b" l="l" r="r" t="t"/>
              <a:pathLst>
                <a:path extrusionOk="0" fill="none" h="38" w="623">
                  <a:moveTo>
                    <a:pt x="623" y="1"/>
                  </a:moveTo>
                  <a:lnTo>
                    <a:pt x="1" y="37"/>
                  </a:ln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3" name="Google Shape;2983;p35"/>
            <p:cNvSpPr/>
            <p:nvPr/>
          </p:nvSpPr>
          <p:spPr>
            <a:xfrm>
              <a:off x="8264512" y="1934669"/>
              <a:ext cx="92316" cy="90855"/>
            </a:xfrm>
            <a:custGeom>
              <a:rect b="b" l="l" r="r" t="t"/>
              <a:pathLst>
                <a:path extrusionOk="0" h="1559" w="1584">
                  <a:moveTo>
                    <a:pt x="762" y="0"/>
                  </a:moveTo>
                  <a:cubicBezTo>
                    <a:pt x="396" y="0"/>
                    <a:pt x="0" y="40"/>
                    <a:pt x="17" y="233"/>
                  </a:cubicBezTo>
                  <a:cubicBezTo>
                    <a:pt x="38" y="416"/>
                    <a:pt x="264" y="456"/>
                    <a:pt x="460" y="456"/>
                  </a:cubicBezTo>
                  <a:cubicBezTo>
                    <a:pt x="618" y="456"/>
                    <a:pt x="757" y="430"/>
                    <a:pt x="757" y="430"/>
                  </a:cubicBezTo>
                  <a:lnTo>
                    <a:pt x="757" y="430"/>
                  </a:lnTo>
                  <a:cubicBezTo>
                    <a:pt x="757" y="430"/>
                    <a:pt x="135" y="642"/>
                    <a:pt x="259" y="913"/>
                  </a:cubicBezTo>
                  <a:cubicBezTo>
                    <a:pt x="297" y="989"/>
                    <a:pt x="371" y="1015"/>
                    <a:pt x="457" y="1015"/>
                  </a:cubicBezTo>
                  <a:cubicBezTo>
                    <a:pt x="674" y="1015"/>
                    <a:pt x="969" y="847"/>
                    <a:pt x="969" y="847"/>
                  </a:cubicBezTo>
                  <a:lnTo>
                    <a:pt x="969" y="847"/>
                  </a:lnTo>
                  <a:cubicBezTo>
                    <a:pt x="969" y="847"/>
                    <a:pt x="574" y="1521"/>
                    <a:pt x="874" y="1557"/>
                  </a:cubicBezTo>
                  <a:cubicBezTo>
                    <a:pt x="878" y="1558"/>
                    <a:pt x="883" y="1558"/>
                    <a:pt x="887" y="1558"/>
                  </a:cubicBezTo>
                  <a:cubicBezTo>
                    <a:pt x="1186" y="1558"/>
                    <a:pt x="1584" y="635"/>
                    <a:pt x="1584" y="635"/>
                  </a:cubicBezTo>
                  <a:cubicBezTo>
                    <a:pt x="1584" y="635"/>
                    <a:pt x="1525" y="20"/>
                    <a:pt x="1342" y="20"/>
                  </a:cubicBezTo>
                  <a:cubicBezTo>
                    <a:pt x="1269" y="20"/>
                    <a:pt x="1023" y="0"/>
                    <a:pt x="7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4" name="Google Shape;2984;p35"/>
            <p:cNvSpPr/>
            <p:nvPr/>
          </p:nvSpPr>
          <p:spPr>
            <a:xfrm>
              <a:off x="8310729" y="1948190"/>
              <a:ext cx="52510" cy="23952"/>
            </a:xfrm>
            <a:custGeom>
              <a:rect b="b" l="l" r="r" t="t"/>
              <a:pathLst>
                <a:path extrusionOk="0" fill="none" h="411" w="901">
                  <a:moveTo>
                    <a:pt x="0" y="410"/>
                  </a:moveTo>
                  <a:lnTo>
                    <a:pt x="901" y="1"/>
                  </a:ln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5" name="Google Shape;2985;p35"/>
            <p:cNvSpPr/>
            <p:nvPr/>
          </p:nvSpPr>
          <p:spPr>
            <a:xfrm>
              <a:off x="8333749" y="1957572"/>
              <a:ext cx="25235" cy="34617"/>
            </a:xfrm>
            <a:custGeom>
              <a:rect b="b" l="l" r="r" t="t"/>
              <a:pathLst>
                <a:path extrusionOk="0" fill="none" h="594" w="433">
                  <a:moveTo>
                    <a:pt x="0" y="593"/>
                  </a:moveTo>
                  <a:lnTo>
                    <a:pt x="432" y="1"/>
                  </a:ln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6" name="Google Shape;2986;p35"/>
            <p:cNvSpPr/>
            <p:nvPr/>
          </p:nvSpPr>
          <p:spPr>
            <a:xfrm>
              <a:off x="8311544" y="1943935"/>
              <a:ext cx="36367" cy="2156"/>
            </a:xfrm>
            <a:custGeom>
              <a:rect b="b" l="l" r="r" t="t"/>
              <a:pathLst>
                <a:path extrusionOk="0" fill="none" h="37" w="624">
                  <a:moveTo>
                    <a:pt x="1" y="37"/>
                  </a:moveTo>
                  <a:lnTo>
                    <a:pt x="623" y="0"/>
                  </a:ln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7" name="Google Shape;2987;p35"/>
            <p:cNvSpPr/>
            <p:nvPr/>
          </p:nvSpPr>
          <p:spPr>
            <a:xfrm>
              <a:off x="8320112" y="1819627"/>
              <a:ext cx="224436" cy="196628"/>
            </a:xfrm>
            <a:custGeom>
              <a:rect b="b" l="l" r="r" t="t"/>
              <a:pathLst>
                <a:path extrusionOk="0" h="3374" w="3851">
                  <a:moveTo>
                    <a:pt x="1929" y="0"/>
                  </a:moveTo>
                  <a:cubicBezTo>
                    <a:pt x="1681" y="0"/>
                    <a:pt x="1430" y="55"/>
                    <a:pt x="1193" y="172"/>
                  </a:cubicBezTo>
                  <a:cubicBezTo>
                    <a:pt x="352" y="574"/>
                    <a:pt x="0" y="1584"/>
                    <a:pt x="410" y="2426"/>
                  </a:cubicBezTo>
                  <a:cubicBezTo>
                    <a:pt x="704" y="3024"/>
                    <a:pt x="1305" y="3373"/>
                    <a:pt x="1929" y="3373"/>
                  </a:cubicBezTo>
                  <a:cubicBezTo>
                    <a:pt x="2177" y="3373"/>
                    <a:pt x="2428" y="3318"/>
                    <a:pt x="2665" y="3202"/>
                  </a:cubicBezTo>
                  <a:cubicBezTo>
                    <a:pt x="3499" y="2799"/>
                    <a:pt x="3850" y="1789"/>
                    <a:pt x="3448" y="948"/>
                  </a:cubicBezTo>
                  <a:cubicBezTo>
                    <a:pt x="3154" y="350"/>
                    <a:pt x="2553" y="0"/>
                    <a:pt x="192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8" name="Google Shape;2988;p35"/>
            <p:cNvSpPr/>
            <p:nvPr/>
          </p:nvSpPr>
          <p:spPr>
            <a:xfrm>
              <a:off x="8333341" y="1911940"/>
              <a:ext cx="34152" cy="79840"/>
            </a:xfrm>
            <a:custGeom>
              <a:rect b="b" l="l" r="r" t="t"/>
              <a:pathLst>
                <a:path extrusionOk="0" fill="none" h="1370" w="586">
                  <a:moveTo>
                    <a:pt x="586" y="1369"/>
                  </a:moveTo>
                  <a:cubicBezTo>
                    <a:pt x="417" y="1223"/>
                    <a:pt x="286" y="1047"/>
                    <a:pt x="183" y="842"/>
                  </a:cubicBezTo>
                  <a:cubicBezTo>
                    <a:pt x="51" y="571"/>
                    <a:pt x="0" y="279"/>
                    <a:pt x="15" y="0"/>
                  </a:cubicBez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9" name="Google Shape;2989;p35"/>
            <p:cNvSpPr/>
            <p:nvPr/>
          </p:nvSpPr>
          <p:spPr>
            <a:xfrm>
              <a:off x="8494545" y="1841948"/>
              <a:ext cx="36775" cy="78558"/>
            </a:xfrm>
            <a:custGeom>
              <a:rect b="b" l="l" r="r" t="t"/>
              <a:pathLst>
                <a:path extrusionOk="0" fill="none" h="1348" w="631">
                  <a:moveTo>
                    <a:pt x="1" y="1"/>
                  </a:moveTo>
                  <a:cubicBezTo>
                    <a:pt x="184" y="147"/>
                    <a:pt x="338" y="338"/>
                    <a:pt x="455" y="565"/>
                  </a:cubicBezTo>
                  <a:cubicBezTo>
                    <a:pt x="572" y="821"/>
                    <a:pt x="630" y="1084"/>
                    <a:pt x="623" y="1348"/>
                  </a:cubicBez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990" name="Google Shape;2990;p35"/>
          <p:cNvGrpSpPr/>
          <p:nvPr/>
        </p:nvGrpSpPr>
        <p:grpSpPr>
          <a:xfrm flipH="1" rot="10800000">
            <a:off x="450134" y="4502575"/>
            <a:ext cx="440480" cy="404148"/>
            <a:chOff x="4959504" y="431212"/>
            <a:chExt cx="209543" cy="192259"/>
          </a:xfrm>
        </p:grpSpPr>
        <p:sp>
          <p:nvSpPr>
            <p:cNvPr id="2991" name="Google Shape;2991;p35"/>
            <p:cNvSpPr/>
            <p:nvPr/>
          </p:nvSpPr>
          <p:spPr>
            <a:xfrm>
              <a:off x="5107112" y="431212"/>
              <a:ext cx="61934" cy="57192"/>
            </a:xfrm>
            <a:custGeom>
              <a:rect b="b" l="l" r="r" t="t"/>
              <a:pathLst>
                <a:path extrusionOk="0" h="2002" w="2168">
                  <a:moveTo>
                    <a:pt x="511" y="1"/>
                  </a:moveTo>
                  <a:cubicBezTo>
                    <a:pt x="498" y="1"/>
                    <a:pt x="484" y="2"/>
                    <a:pt x="469" y="6"/>
                  </a:cubicBezTo>
                  <a:cubicBezTo>
                    <a:pt x="103" y="86"/>
                    <a:pt x="1" y="1367"/>
                    <a:pt x="1" y="1367"/>
                  </a:cubicBezTo>
                  <a:cubicBezTo>
                    <a:pt x="1" y="1367"/>
                    <a:pt x="285" y="2002"/>
                    <a:pt x="495" y="2002"/>
                  </a:cubicBezTo>
                  <a:cubicBezTo>
                    <a:pt x="506" y="2002"/>
                    <a:pt x="517" y="2000"/>
                    <a:pt x="528" y="1996"/>
                  </a:cubicBezTo>
                  <a:cubicBezTo>
                    <a:pt x="740" y="1923"/>
                    <a:pt x="2167" y="1587"/>
                    <a:pt x="1999" y="1213"/>
                  </a:cubicBezTo>
                  <a:cubicBezTo>
                    <a:pt x="1949" y="1102"/>
                    <a:pt x="1845" y="1063"/>
                    <a:pt x="1724" y="1063"/>
                  </a:cubicBezTo>
                  <a:cubicBezTo>
                    <a:pt x="1441" y="1063"/>
                    <a:pt x="1062" y="1279"/>
                    <a:pt x="1062" y="1279"/>
                  </a:cubicBezTo>
                  <a:cubicBezTo>
                    <a:pt x="1062" y="1279"/>
                    <a:pt x="1706" y="781"/>
                    <a:pt x="1443" y="518"/>
                  </a:cubicBezTo>
                  <a:cubicBezTo>
                    <a:pt x="1398" y="472"/>
                    <a:pt x="1344" y="453"/>
                    <a:pt x="1286" y="453"/>
                  </a:cubicBezTo>
                  <a:cubicBezTo>
                    <a:pt x="1011" y="453"/>
                    <a:pt x="638" y="877"/>
                    <a:pt x="638" y="877"/>
                  </a:cubicBezTo>
                  <a:cubicBezTo>
                    <a:pt x="638" y="877"/>
                    <a:pt x="819" y="1"/>
                    <a:pt x="5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2" name="Google Shape;2992;p35"/>
            <p:cNvSpPr/>
            <p:nvPr/>
          </p:nvSpPr>
          <p:spPr>
            <a:xfrm>
              <a:off x="5112768" y="459180"/>
              <a:ext cx="19883" cy="19254"/>
            </a:xfrm>
            <a:custGeom>
              <a:rect b="b" l="l" r="r" t="t"/>
              <a:pathLst>
                <a:path extrusionOk="0" fill="none" h="674" w="696">
                  <a:moveTo>
                    <a:pt x="696" y="0"/>
                  </a:moveTo>
                  <a:lnTo>
                    <a:pt x="0" y="673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3" name="Google Shape;2993;p35"/>
            <p:cNvSpPr/>
            <p:nvPr/>
          </p:nvSpPr>
          <p:spPr>
            <a:xfrm>
              <a:off x="5113168" y="453952"/>
              <a:ext cx="5885" cy="19454"/>
            </a:xfrm>
            <a:custGeom>
              <a:rect b="b" l="l" r="r" t="t"/>
              <a:pathLst>
                <a:path extrusionOk="0" fill="none" h="681" w="206">
                  <a:moveTo>
                    <a:pt x="206" y="0"/>
                  </a:moveTo>
                  <a:lnTo>
                    <a:pt x="1" y="68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4" name="Google Shape;2994;p35"/>
            <p:cNvSpPr/>
            <p:nvPr/>
          </p:nvSpPr>
          <p:spPr>
            <a:xfrm>
              <a:off x="5120282" y="471092"/>
              <a:ext cx="16141" cy="6713"/>
            </a:xfrm>
            <a:custGeom>
              <a:rect b="b" l="l" r="r" t="t"/>
              <a:pathLst>
                <a:path extrusionOk="0" fill="none" h="235" w="565">
                  <a:moveTo>
                    <a:pt x="564" y="0"/>
                  </a:moveTo>
                  <a:lnTo>
                    <a:pt x="1" y="234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5" name="Google Shape;2995;p35"/>
            <p:cNvSpPr/>
            <p:nvPr/>
          </p:nvSpPr>
          <p:spPr>
            <a:xfrm>
              <a:off x="4959504" y="566308"/>
              <a:ext cx="61906" cy="57164"/>
            </a:xfrm>
            <a:custGeom>
              <a:rect b="b" l="l" r="r" t="t"/>
              <a:pathLst>
                <a:path extrusionOk="0" h="2001" w="2167">
                  <a:moveTo>
                    <a:pt x="1669" y="1"/>
                  </a:moveTo>
                  <a:cubicBezTo>
                    <a:pt x="1659" y="1"/>
                    <a:pt x="1649" y="2"/>
                    <a:pt x="1640" y="5"/>
                  </a:cubicBezTo>
                  <a:cubicBezTo>
                    <a:pt x="1427" y="78"/>
                    <a:pt x="0" y="415"/>
                    <a:pt x="169" y="788"/>
                  </a:cubicBezTo>
                  <a:cubicBezTo>
                    <a:pt x="219" y="897"/>
                    <a:pt x="322" y="935"/>
                    <a:pt x="442" y="935"/>
                  </a:cubicBezTo>
                  <a:cubicBezTo>
                    <a:pt x="726" y="935"/>
                    <a:pt x="1105" y="722"/>
                    <a:pt x="1105" y="722"/>
                  </a:cubicBezTo>
                  <a:lnTo>
                    <a:pt x="1105" y="722"/>
                  </a:lnTo>
                  <a:cubicBezTo>
                    <a:pt x="1105" y="722"/>
                    <a:pt x="461" y="1220"/>
                    <a:pt x="725" y="1483"/>
                  </a:cubicBezTo>
                  <a:cubicBezTo>
                    <a:pt x="770" y="1530"/>
                    <a:pt x="823" y="1549"/>
                    <a:pt x="881" y="1549"/>
                  </a:cubicBezTo>
                  <a:cubicBezTo>
                    <a:pt x="1156" y="1549"/>
                    <a:pt x="1530" y="1125"/>
                    <a:pt x="1530" y="1125"/>
                  </a:cubicBezTo>
                  <a:lnTo>
                    <a:pt x="1530" y="1125"/>
                  </a:lnTo>
                  <a:cubicBezTo>
                    <a:pt x="1530" y="1125"/>
                    <a:pt x="1348" y="2001"/>
                    <a:pt x="1656" y="2001"/>
                  </a:cubicBezTo>
                  <a:cubicBezTo>
                    <a:pt x="1670" y="2001"/>
                    <a:pt x="1683" y="1999"/>
                    <a:pt x="1698" y="1996"/>
                  </a:cubicBezTo>
                  <a:cubicBezTo>
                    <a:pt x="2064" y="1915"/>
                    <a:pt x="2167" y="634"/>
                    <a:pt x="2167" y="634"/>
                  </a:cubicBezTo>
                  <a:cubicBezTo>
                    <a:pt x="2167" y="634"/>
                    <a:pt x="1880" y="1"/>
                    <a:pt x="16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6" name="Google Shape;2996;p35"/>
            <p:cNvSpPr/>
            <p:nvPr/>
          </p:nvSpPr>
          <p:spPr>
            <a:xfrm>
              <a:off x="4997327" y="572507"/>
              <a:ext cx="19483" cy="19454"/>
            </a:xfrm>
            <a:custGeom>
              <a:rect b="b" l="l" r="r" t="t"/>
              <a:pathLst>
                <a:path extrusionOk="0" fill="none" h="681" w="682">
                  <a:moveTo>
                    <a:pt x="1" y="681"/>
                  </a:moveTo>
                  <a:lnTo>
                    <a:pt x="682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7" name="Google Shape;2997;p35"/>
            <p:cNvSpPr/>
            <p:nvPr/>
          </p:nvSpPr>
          <p:spPr>
            <a:xfrm>
              <a:off x="5010925" y="577306"/>
              <a:ext cx="5485" cy="19683"/>
            </a:xfrm>
            <a:custGeom>
              <a:rect b="b" l="l" r="r" t="t"/>
              <a:pathLst>
                <a:path extrusionOk="0" fill="none" h="689" w="192">
                  <a:moveTo>
                    <a:pt x="1" y="689"/>
                  </a:moveTo>
                  <a:lnTo>
                    <a:pt x="191" y="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8" name="Google Shape;2998;p35"/>
            <p:cNvSpPr/>
            <p:nvPr/>
          </p:nvSpPr>
          <p:spPr>
            <a:xfrm>
              <a:off x="4993356" y="573136"/>
              <a:ext cx="15941" cy="6913"/>
            </a:xfrm>
            <a:custGeom>
              <a:rect b="b" l="l" r="r" t="t"/>
              <a:pathLst>
                <a:path extrusionOk="0" fill="none" h="242" w="558">
                  <a:moveTo>
                    <a:pt x="1" y="242"/>
                  </a:moveTo>
                  <a:lnTo>
                    <a:pt x="557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9" name="Google Shape;2999;p35"/>
            <p:cNvSpPr/>
            <p:nvPr/>
          </p:nvSpPr>
          <p:spPr>
            <a:xfrm>
              <a:off x="4999013" y="465208"/>
              <a:ext cx="131353" cy="123554"/>
            </a:xfrm>
            <a:custGeom>
              <a:rect b="b" l="l" r="r" t="t"/>
              <a:pathLst>
                <a:path extrusionOk="0" h="4325" w="4598">
                  <a:moveTo>
                    <a:pt x="3243" y="0"/>
                  </a:moveTo>
                  <a:cubicBezTo>
                    <a:pt x="2932" y="0"/>
                    <a:pt x="2622" y="117"/>
                    <a:pt x="2387" y="353"/>
                  </a:cubicBezTo>
                  <a:lnTo>
                    <a:pt x="491" y="2226"/>
                  </a:lnTo>
                  <a:cubicBezTo>
                    <a:pt x="8" y="2702"/>
                    <a:pt x="1" y="3478"/>
                    <a:pt x="476" y="3961"/>
                  </a:cubicBezTo>
                  <a:cubicBezTo>
                    <a:pt x="715" y="4204"/>
                    <a:pt x="1029" y="4324"/>
                    <a:pt x="1345" y="4324"/>
                  </a:cubicBezTo>
                  <a:cubicBezTo>
                    <a:pt x="1657" y="4324"/>
                    <a:pt x="1970" y="4205"/>
                    <a:pt x="2211" y="3968"/>
                  </a:cubicBezTo>
                  <a:lnTo>
                    <a:pt x="4107" y="2102"/>
                  </a:lnTo>
                  <a:cubicBezTo>
                    <a:pt x="4590" y="1626"/>
                    <a:pt x="4597" y="850"/>
                    <a:pt x="4121" y="367"/>
                  </a:cubicBezTo>
                  <a:cubicBezTo>
                    <a:pt x="3881" y="123"/>
                    <a:pt x="3562" y="0"/>
                    <a:pt x="32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0" name="Google Shape;3000;p35"/>
            <p:cNvSpPr/>
            <p:nvPr/>
          </p:nvSpPr>
          <p:spPr>
            <a:xfrm>
              <a:off x="5025352" y="544482"/>
              <a:ext cx="37252" cy="37252"/>
            </a:xfrm>
            <a:custGeom>
              <a:rect b="b" l="l" r="r" t="t"/>
              <a:pathLst>
                <a:path extrusionOk="0" fill="none" h="1304" w="1304">
                  <a:moveTo>
                    <a:pt x="1069" y="1076"/>
                  </a:moveTo>
                  <a:cubicBezTo>
                    <a:pt x="835" y="1303"/>
                    <a:pt x="462" y="1303"/>
                    <a:pt x="235" y="1069"/>
                  </a:cubicBezTo>
                  <a:cubicBezTo>
                    <a:pt x="1" y="835"/>
                    <a:pt x="8" y="462"/>
                    <a:pt x="235" y="235"/>
                  </a:cubicBezTo>
                  <a:cubicBezTo>
                    <a:pt x="469" y="0"/>
                    <a:pt x="843" y="8"/>
                    <a:pt x="1077" y="235"/>
                  </a:cubicBezTo>
                  <a:cubicBezTo>
                    <a:pt x="1304" y="469"/>
                    <a:pt x="1304" y="842"/>
                    <a:pt x="1069" y="1076"/>
                  </a:cubicBezTo>
                  <a:close/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1" name="Google Shape;3001;p35"/>
            <p:cNvSpPr/>
            <p:nvPr/>
          </p:nvSpPr>
          <p:spPr>
            <a:xfrm>
              <a:off x="5028694" y="490947"/>
              <a:ext cx="33710" cy="33481"/>
            </a:xfrm>
            <a:custGeom>
              <a:rect b="b" l="l" r="r" t="t"/>
              <a:pathLst>
                <a:path extrusionOk="0" fill="none" h="1172" w="1180">
                  <a:moveTo>
                    <a:pt x="1" y="784"/>
                  </a:moveTo>
                  <a:cubicBezTo>
                    <a:pt x="30" y="842"/>
                    <a:pt x="59" y="894"/>
                    <a:pt x="111" y="938"/>
                  </a:cubicBezTo>
                  <a:cubicBezTo>
                    <a:pt x="338" y="1172"/>
                    <a:pt x="711" y="1172"/>
                    <a:pt x="945" y="945"/>
                  </a:cubicBezTo>
                  <a:cubicBezTo>
                    <a:pt x="1179" y="718"/>
                    <a:pt x="1179" y="337"/>
                    <a:pt x="952" y="110"/>
                  </a:cubicBezTo>
                  <a:cubicBezTo>
                    <a:pt x="901" y="59"/>
                    <a:pt x="850" y="23"/>
                    <a:pt x="791" y="1"/>
                  </a:cubicBez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2" name="Google Shape;3002;p35"/>
            <p:cNvSpPr/>
            <p:nvPr/>
          </p:nvSpPr>
          <p:spPr>
            <a:xfrm>
              <a:off x="5089343" y="465236"/>
              <a:ext cx="28682" cy="18426"/>
            </a:xfrm>
            <a:custGeom>
              <a:rect b="b" l="l" r="r" t="t"/>
              <a:pathLst>
                <a:path extrusionOk="0" fill="none" h="645" w="1004">
                  <a:moveTo>
                    <a:pt x="1" y="0"/>
                  </a:moveTo>
                  <a:cubicBezTo>
                    <a:pt x="1" y="147"/>
                    <a:pt x="59" y="293"/>
                    <a:pt x="169" y="410"/>
                  </a:cubicBezTo>
                  <a:cubicBezTo>
                    <a:pt x="396" y="644"/>
                    <a:pt x="769" y="644"/>
                    <a:pt x="1003" y="418"/>
                  </a:cubicBez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3" name="Google Shape;3003;p35"/>
            <p:cNvSpPr/>
            <p:nvPr/>
          </p:nvSpPr>
          <p:spPr>
            <a:xfrm>
              <a:off x="5085372" y="506830"/>
              <a:ext cx="34738" cy="34967"/>
            </a:xfrm>
            <a:custGeom>
              <a:rect b="b" l="l" r="r" t="t"/>
              <a:pathLst>
                <a:path extrusionOk="0" fill="none" h="1224" w="1216">
                  <a:moveTo>
                    <a:pt x="1216" y="484"/>
                  </a:moveTo>
                  <a:cubicBezTo>
                    <a:pt x="1186" y="396"/>
                    <a:pt x="1142" y="308"/>
                    <a:pt x="1069" y="235"/>
                  </a:cubicBezTo>
                  <a:cubicBezTo>
                    <a:pt x="842" y="1"/>
                    <a:pt x="469" y="1"/>
                    <a:pt x="235" y="228"/>
                  </a:cubicBezTo>
                  <a:cubicBezTo>
                    <a:pt x="0" y="455"/>
                    <a:pt x="0" y="835"/>
                    <a:pt x="227" y="1062"/>
                  </a:cubicBezTo>
                  <a:cubicBezTo>
                    <a:pt x="308" y="1143"/>
                    <a:pt x="403" y="1194"/>
                    <a:pt x="498" y="1223"/>
                  </a:cubicBez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4" name="Google Shape;3004;p35"/>
            <p:cNvSpPr/>
            <p:nvPr/>
          </p:nvSpPr>
          <p:spPr>
            <a:xfrm>
              <a:off x="5002783" y="557452"/>
              <a:ext cx="29710" cy="30967"/>
            </a:xfrm>
            <a:custGeom>
              <a:rect b="b" l="l" r="r" t="t"/>
              <a:pathLst>
                <a:path extrusionOk="0" fill="none" h="1084" w="1040">
                  <a:moveTo>
                    <a:pt x="1040" y="1084"/>
                  </a:moveTo>
                  <a:cubicBezTo>
                    <a:pt x="783" y="1047"/>
                    <a:pt x="542" y="930"/>
                    <a:pt x="344" y="732"/>
                  </a:cubicBezTo>
                  <a:lnTo>
                    <a:pt x="344" y="732"/>
                  </a:lnTo>
                  <a:cubicBezTo>
                    <a:pt x="139" y="527"/>
                    <a:pt x="30" y="264"/>
                    <a:pt x="0" y="0"/>
                  </a:cubicBez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5" name="Google Shape;3005;p35"/>
            <p:cNvSpPr/>
            <p:nvPr/>
          </p:nvSpPr>
          <p:spPr>
            <a:xfrm>
              <a:off x="5096456" y="465436"/>
              <a:ext cx="29710" cy="28253"/>
            </a:xfrm>
            <a:custGeom>
              <a:rect b="b" l="l" r="r" t="t"/>
              <a:pathLst>
                <a:path extrusionOk="0" fill="none" h="989" w="1040">
                  <a:moveTo>
                    <a:pt x="0" y="1"/>
                  </a:moveTo>
                  <a:cubicBezTo>
                    <a:pt x="257" y="37"/>
                    <a:pt x="505" y="154"/>
                    <a:pt x="703" y="359"/>
                  </a:cubicBezTo>
                  <a:lnTo>
                    <a:pt x="703" y="359"/>
                  </a:lnTo>
                  <a:cubicBezTo>
                    <a:pt x="886" y="535"/>
                    <a:pt x="996" y="762"/>
                    <a:pt x="1040" y="989"/>
                  </a:cubicBez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006" name="Google Shape;3006;p35"/>
          <p:cNvGrpSpPr/>
          <p:nvPr/>
        </p:nvGrpSpPr>
        <p:grpSpPr>
          <a:xfrm flipH="1" rot="10800000">
            <a:off x="8076335" y="113789"/>
            <a:ext cx="354442" cy="292678"/>
            <a:chOff x="6253660" y="120163"/>
            <a:chExt cx="354442" cy="292678"/>
          </a:xfrm>
        </p:grpSpPr>
        <p:sp>
          <p:nvSpPr>
            <p:cNvPr id="3007" name="Google Shape;3007;p35"/>
            <p:cNvSpPr/>
            <p:nvPr/>
          </p:nvSpPr>
          <p:spPr>
            <a:xfrm rot="3599942">
              <a:off x="6499791" y="291705"/>
              <a:ext cx="92196" cy="90445"/>
            </a:xfrm>
            <a:custGeom>
              <a:rect b="b" l="l" r="r" t="t"/>
              <a:pathLst>
                <a:path extrusionOk="0" h="1552" w="1582">
                  <a:moveTo>
                    <a:pt x="693" y="1"/>
                  </a:moveTo>
                  <a:cubicBezTo>
                    <a:pt x="395" y="1"/>
                    <a:pt x="1" y="917"/>
                    <a:pt x="1" y="917"/>
                  </a:cubicBezTo>
                  <a:cubicBezTo>
                    <a:pt x="1" y="917"/>
                    <a:pt x="59" y="1532"/>
                    <a:pt x="235" y="1532"/>
                  </a:cubicBezTo>
                  <a:cubicBezTo>
                    <a:pt x="311" y="1532"/>
                    <a:pt x="559" y="1552"/>
                    <a:pt x="820" y="1552"/>
                  </a:cubicBezTo>
                  <a:cubicBezTo>
                    <a:pt x="1187" y="1552"/>
                    <a:pt x="1581" y="1512"/>
                    <a:pt x="1560" y="1319"/>
                  </a:cubicBezTo>
                  <a:cubicBezTo>
                    <a:pt x="1543" y="1136"/>
                    <a:pt x="1319" y="1096"/>
                    <a:pt x="1123" y="1096"/>
                  </a:cubicBezTo>
                  <a:cubicBezTo>
                    <a:pt x="967" y="1096"/>
                    <a:pt x="828" y="1122"/>
                    <a:pt x="828" y="1122"/>
                  </a:cubicBezTo>
                  <a:cubicBezTo>
                    <a:pt x="828" y="1122"/>
                    <a:pt x="1450" y="909"/>
                    <a:pt x="1318" y="646"/>
                  </a:cubicBezTo>
                  <a:cubicBezTo>
                    <a:pt x="1282" y="567"/>
                    <a:pt x="1207" y="539"/>
                    <a:pt x="1119" y="539"/>
                  </a:cubicBezTo>
                  <a:cubicBezTo>
                    <a:pt x="906" y="539"/>
                    <a:pt x="615" y="704"/>
                    <a:pt x="615" y="704"/>
                  </a:cubicBezTo>
                  <a:cubicBezTo>
                    <a:pt x="615" y="704"/>
                    <a:pt x="1011" y="31"/>
                    <a:pt x="711" y="2"/>
                  </a:cubicBezTo>
                  <a:cubicBezTo>
                    <a:pt x="705" y="1"/>
                    <a:pt x="699" y="1"/>
                    <a:pt x="6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8" name="Google Shape;3008;p35"/>
            <p:cNvSpPr/>
            <p:nvPr/>
          </p:nvSpPr>
          <p:spPr>
            <a:xfrm rot="3599942">
              <a:off x="6492628" y="313523"/>
              <a:ext cx="52509" cy="24359"/>
            </a:xfrm>
            <a:custGeom>
              <a:rect b="b" l="l" r="r" t="t"/>
              <a:pathLst>
                <a:path extrusionOk="0" fill="none" h="418" w="901">
                  <a:moveTo>
                    <a:pt x="900" y="1"/>
                  </a:moveTo>
                  <a:lnTo>
                    <a:pt x="0" y="418"/>
                  </a:ln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9" name="Google Shape;3009;p35"/>
            <p:cNvSpPr/>
            <p:nvPr/>
          </p:nvSpPr>
          <p:spPr>
            <a:xfrm rot="3599942">
              <a:off x="6514116" y="293057"/>
              <a:ext cx="25235" cy="34558"/>
            </a:xfrm>
            <a:custGeom>
              <a:rect b="b" l="l" r="r" t="t"/>
              <a:pathLst>
                <a:path extrusionOk="0" fill="none" h="593" w="433">
                  <a:moveTo>
                    <a:pt x="432" y="0"/>
                  </a:moveTo>
                  <a:lnTo>
                    <a:pt x="0" y="593"/>
                  </a:ln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0" name="Google Shape;3010;p35"/>
            <p:cNvSpPr/>
            <p:nvPr/>
          </p:nvSpPr>
          <p:spPr>
            <a:xfrm rot="3599942">
              <a:off x="6491018" y="338546"/>
              <a:ext cx="36307" cy="2214"/>
            </a:xfrm>
            <a:custGeom>
              <a:rect b="b" l="l" r="r" t="t"/>
              <a:pathLst>
                <a:path extrusionOk="0" fill="none" h="38" w="623">
                  <a:moveTo>
                    <a:pt x="623" y="1"/>
                  </a:moveTo>
                  <a:lnTo>
                    <a:pt x="1" y="37"/>
                  </a:ln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1" name="Google Shape;3011;p35"/>
            <p:cNvSpPr/>
            <p:nvPr/>
          </p:nvSpPr>
          <p:spPr>
            <a:xfrm rot="3599942">
              <a:off x="6269922" y="146795"/>
              <a:ext cx="92313" cy="90852"/>
            </a:xfrm>
            <a:custGeom>
              <a:rect b="b" l="l" r="r" t="t"/>
              <a:pathLst>
                <a:path extrusionOk="0" h="1559" w="1584">
                  <a:moveTo>
                    <a:pt x="762" y="0"/>
                  </a:moveTo>
                  <a:cubicBezTo>
                    <a:pt x="396" y="0"/>
                    <a:pt x="0" y="40"/>
                    <a:pt x="17" y="233"/>
                  </a:cubicBezTo>
                  <a:cubicBezTo>
                    <a:pt x="38" y="416"/>
                    <a:pt x="264" y="456"/>
                    <a:pt x="460" y="456"/>
                  </a:cubicBezTo>
                  <a:cubicBezTo>
                    <a:pt x="618" y="456"/>
                    <a:pt x="757" y="430"/>
                    <a:pt x="757" y="430"/>
                  </a:cubicBezTo>
                  <a:lnTo>
                    <a:pt x="757" y="430"/>
                  </a:lnTo>
                  <a:cubicBezTo>
                    <a:pt x="757" y="430"/>
                    <a:pt x="135" y="642"/>
                    <a:pt x="259" y="913"/>
                  </a:cubicBezTo>
                  <a:cubicBezTo>
                    <a:pt x="297" y="989"/>
                    <a:pt x="371" y="1015"/>
                    <a:pt x="457" y="1015"/>
                  </a:cubicBezTo>
                  <a:cubicBezTo>
                    <a:pt x="674" y="1015"/>
                    <a:pt x="969" y="847"/>
                    <a:pt x="969" y="847"/>
                  </a:cubicBezTo>
                  <a:lnTo>
                    <a:pt x="969" y="847"/>
                  </a:lnTo>
                  <a:cubicBezTo>
                    <a:pt x="969" y="847"/>
                    <a:pt x="574" y="1521"/>
                    <a:pt x="874" y="1557"/>
                  </a:cubicBezTo>
                  <a:cubicBezTo>
                    <a:pt x="878" y="1558"/>
                    <a:pt x="883" y="1558"/>
                    <a:pt x="887" y="1558"/>
                  </a:cubicBezTo>
                  <a:cubicBezTo>
                    <a:pt x="1186" y="1558"/>
                    <a:pt x="1584" y="635"/>
                    <a:pt x="1584" y="635"/>
                  </a:cubicBezTo>
                  <a:cubicBezTo>
                    <a:pt x="1584" y="635"/>
                    <a:pt x="1525" y="20"/>
                    <a:pt x="1342" y="20"/>
                  </a:cubicBezTo>
                  <a:cubicBezTo>
                    <a:pt x="1269" y="20"/>
                    <a:pt x="1023" y="0"/>
                    <a:pt x="7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2" name="Google Shape;3012;p35"/>
            <p:cNvSpPr/>
            <p:nvPr/>
          </p:nvSpPr>
          <p:spPr>
            <a:xfrm rot="3599942">
              <a:off x="6320240" y="193068"/>
              <a:ext cx="52509" cy="23951"/>
            </a:xfrm>
            <a:custGeom>
              <a:rect b="b" l="l" r="r" t="t"/>
              <a:pathLst>
                <a:path extrusionOk="0" fill="none" h="411" w="901">
                  <a:moveTo>
                    <a:pt x="0" y="410"/>
                  </a:moveTo>
                  <a:lnTo>
                    <a:pt x="901" y="1"/>
                  </a:ln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3" name="Google Shape;3013;p35"/>
            <p:cNvSpPr/>
            <p:nvPr/>
          </p:nvSpPr>
          <p:spPr>
            <a:xfrm rot="3599942">
              <a:off x="6325826" y="203219"/>
              <a:ext cx="25235" cy="34616"/>
            </a:xfrm>
            <a:custGeom>
              <a:rect b="b" l="l" r="r" t="t"/>
              <a:pathLst>
                <a:path extrusionOk="0" fill="none" h="594" w="433">
                  <a:moveTo>
                    <a:pt x="0" y="593"/>
                  </a:moveTo>
                  <a:lnTo>
                    <a:pt x="432" y="1"/>
                  </a:ln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4" name="Google Shape;3014;p35"/>
            <p:cNvSpPr/>
            <p:nvPr/>
          </p:nvSpPr>
          <p:spPr>
            <a:xfrm rot="3599942">
              <a:off x="6337806" y="190105"/>
              <a:ext cx="36366" cy="2156"/>
            </a:xfrm>
            <a:custGeom>
              <a:rect b="b" l="l" r="r" t="t"/>
              <a:pathLst>
                <a:path extrusionOk="0" fill="none" h="37" w="624">
                  <a:moveTo>
                    <a:pt x="1" y="37"/>
                  </a:moveTo>
                  <a:lnTo>
                    <a:pt x="623" y="0"/>
                  </a:ln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5" name="Google Shape;3015;p35"/>
            <p:cNvSpPr/>
            <p:nvPr/>
          </p:nvSpPr>
          <p:spPr>
            <a:xfrm rot="3599942">
              <a:off x="6318521" y="168190"/>
              <a:ext cx="224430" cy="196624"/>
            </a:xfrm>
            <a:custGeom>
              <a:rect b="b" l="l" r="r" t="t"/>
              <a:pathLst>
                <a:path extrusionOk="0" h="3374" w="3851">
                  <a:moveTo>
                    <a:pt x="1929" y="0"/>
                  </a:moveTo>
                  <a:cubicBezTo>
                    <a:pt x="1681" y="0"/>
                    <a:pt x="1430" y="55"/>
                    <a:pt x="1193" y="172"/>
                  </a:cubicBezTo>
                  <a:cubicBezTo>
                    <a:pt x="352" y="574"/>
                    <a:pt x="0" y="1584"/>
                    <a:pt x="410" y="2426"/>
                  </a:cubicBezTo>
                  <a:cubicBezTo>
                    <a:pt x="704" y="3024"/>
                    <a:pt x="1305" y="3373"/>
                    <a:pt x="1929" y="3373"/>
                  </a:cubicBezTo>
                  <a:cubicBezTo>
                    <a:pt x="2177" y="3373"/>
                    <a:pt x="2428" y="3318"/>
                    <a:pt x="2665" y="3202"/>
                  </a:cubicBezTo>
                  <a:cubicBezTo>
                    <a:pt x="3499" y="2799"/>
                    <a:pt x="3850" y="1789"/>
                    <a:pt x="3448" y="948"/>
                  </a:cubicBezTo>
                  <a:cubicBezTo>
                    <a:pt x="3154" y="350"/>
                    <a:pt x="2553" y="0"/>
                    <a:pt x="19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6" name="Google Shape;3016;p35"/>
            <p:cNvSpPr/>
            <p:nvPr/>
          </p:nvSpPr>
          <p:spPr>
            <a:xfrm rot="3599942">
              <a:off x="6343329" y="172606"/>
              <a:ext cx="34151" cy="79838"/>
            </a:xfrm>
            <a:custGeom>
              <a:rect b="b" l="l" r="r" t="t"/>
              <a:pathLst>
                <a:path extrusionOk="0" fill="none" h="1370" w="586">
                  <a:moveTo>
                    <a:pt x="586" y="1369"/>
                  </a:moveTo>
                  <a:cubicBezTo>
                    <a:pt x="417" y="1223"/>
                    <a:pt x="286" y="1047"/>
                    <a:pt x="183" y="842"/>
                  </a:cubicBezTo>
                  <a:cubicBezTo>
                    <a:pt x="51" y="571"/>
                    <a:pt x="0" y="279"/>
                    <a:pt x="15" y="0"/>
                  </a:cubicBez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7" name="Google Shape;3017;p35"/>
            <p:cNvSpPr/>
            <p:nvPr/>
          </p:nvSpPr>
          <p:spPr>
            <a:xfrm rot="3599942">
              <a:off x="6484444" y="278668"/>
              <a:ext cx="36774" cy="78556"/>
            </a:xfrm>
            <a:custGeom>
              <a:rect b="b" l="l" r="r" t="t"/>
              <a:pathLst>
                <a:path extrusionOk="0" fill="none" h="1348" w="631">
                  <a:moveTo>
                    <a:pt x="1" y="1"/>
                  </a:moveTo>
                  <a:cubicBezTo>
                    <a:pt x="184" y="147"/>
                    <a:pt x="338" y="338"/>
                    <a:pt x="455" y="565"/>
                  </a:cubicBezTo>
                  <a:cubicBezTo>
                    <a:pt x="572" y="821"/>
                    <a:pt x="630" y="1084"/>
                    <a:pt x="623" y="1348"/>
                  </a:cubicBez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018" name="Google Shape;3018;p35"/>
          <p:cNvGrpSpPr/>
          <p:nvPr/>
        </p:nvGrpSpPr>
        <p:grpSpPr>
          <a:xfrm flipH="1" rot="10800000">
            <a:off x="66919" y="3206452"/>
            <a:ext cx="504395" cy="383089"/>
            <a:chOff x="8053419" y="1138177"/>
            <a:chExt cx="504395" cy="383089"/>
          </a:xfrm>
        </p:grpSpPr>
        <p:sp>
          <p:nvSpPr>
            <p:cNvPr id="3019" name="Google Shape;3019;p35"/>
            <p:cNvSpPr/>
            <p:nvPr/>
          </p:nvSpPr>
          <p:spPr>
            <a:xfrm rot="4500031">
              <a:off x="8417802" y="1382714"/>
              <a:ext cx="130196" cy="120227"/>
            </a:xfrm>
            <a:custGeom>
              <a:rect b="b" l="l" r="r" t="t"/>
              <a:pathLst>
                <a:path extrusionOk="0" h="2002" w="2168">
                  <a:moveTo>
                    <a:pt x="511" y="1"/>
                  </a:moveTo>
                  <a:cubicBezTo>
                    <a:pt x="498" y="1"/>
                    <a:pt x="484" y="2"/>
                    <a:pt x="469" y="6"/>
                  </a:cubicBezTo>
                  <a:cubicBezTo>
                    <a:pt x="103" y="86"/>
                    <a:pt x="1" y="1367"/>
                    <a:pt x="1" y="1367"/>
                  </a:cubicBezTo>
                  <a:cubicBezTo>
                    <a:pt x="1" y="1367"/>
                    <a:pt x="285" y="2002"/>
                    <a:pt x="495" y="2002"/>
                  </a:cubicBezTo>
                  <a:cubicBezTo>
                    <a:pt x="506" y="2002"/>
                    <a:pt x="517" y="2000"/>
                    <a:pt x="528" y="1996"/>
                  </a:cubicBezTo>
                  <a:cubicBezTo>
                    <a:pt x="740" y="1923"/>
                    <a:pt x="2167" y="1587"/>
                    <a:pt x="1999" y="1213"/>
                  </a:cubicBezTo>
                  <a:cubicBezTo>
                    <a:pt x="1949" y="1102"/>
                    <a:pt x="1845" y="1063"/>
                    <a:pt x="1724" y="1063"/>
                  </a:cubicBezTo>
                  <a:cubicBezTo>
                    <a:pt x="1441" y="1063"/>
                    <a:pt x="1062" y="1279"/>
                    <a:pt x="1062" y="1279"/>
                  </a:cubicBezTo>
                  <a:cubicBezTo>
                    <a:pt x="1062" y="1279"/>
                    <a:pt x="1706" y="781"/>
                    <a:pt x="1443" y="518"/>
                  </a:cubicBezTo>
                  <a:cubicBezTo>
                    <a:pt x="1398" y="472"/>
                    <a:pt x="1344" y="453"/>
                    <a:pt x="1286" y="453"/>
                  </a:cubicBezTo>
                  <a:cubicBezTo>
                    <a:pt x="1011" y="453"/>
                    <a:pt x="638" y="877"/>
                    <a:pt x="638" y="877"/>
                  </a:cubicBezTo>
                  <a:cubicBezTo>
                    <a:pt x="638" y="877"/>
                    <a:pt x="819" y="1"/>
                    <a:pt x="51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0" name="Google Shape;3020;p35"/>
            <p:cNvSpPr/>
            <p:nvPr/>
          </p:nvSpPr>
          <p:spPr>
            <a:xfrm rot="4500031">
              <a:off x="8435369" y="1396278"/>
              <a:ext cx="41797" cy="40476"/>
            </a:xfrm>
            <a:custGeom>
              <a:rect b="b" l="l" r="r" t="t"/>
              <a:pathLst>
                <a:path extrusionOk="0" fill="none" h="674" w="696">
                  <a:moveTo>
                    <a:pt x="696" y="0"/>
                  </a:moveTo>
                  <a:lnTo>
                    <a:pt x="0" y="673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1" name="Google Shape;3021;p35"/>
            <p:cNvSpPr/>
            <p:nvPr/>
          </p:nvSpPr>
          <p:spPr>
            <a:xfrm rot="4500031">
              <a:off x="8456903" y="1379878"/>
              <a:ext cx="12371" cy="40897"/>
            </a:xfrm>
            <a:custGeom>
              <a:rect b="b" l="l" r="r" t="t"/>
              <a:pathLst>
                <a:path extrusionOk="0" fill="none" h="681" w="206">
                  <a:moveTo>
                    <a:pt x="206" y="0"/>
                  </a:moveTo>
                  <a:lnTo>
                    <a:pt x="1" y="68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2" name="Google Shape;3022;p35"/>
            <p:cNvSpPr/>
            <p:nvPr/>
          </p:nvSpPr>
          <p:spPr>
            <a:xfrm rot="4500031">
              <a:off x="8430916" y="1423986"/>
              <a:ext cx="33930" cy="14113"/>
            </a:xfrm>
            <a:custGeom>
              <a:rect b="b" l="l" r="r" t="t"/>
              <a:pathLst>
                <a:path extrusionOk="0" fill="none" h="235" w="565">
                  <a:moveTo>
                    <a:pt x="564" y="0"/>
                  </a:moveTo>
                  <a:lnTo>
                    <a:pt x="1" y="234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3" name="Google Shape;3023;p35"/>
            <p:cNvSpPr/>
            <p:nvPr/>
          </p:nvSpPr>
          <p:spPr>
            <a:xfrm rot="4500031">
              <a:off x="8063228" y="1156494"/>
              <a:ext cx="130136" cy="120167"/>
            </a:xfrm>
            <a:custGeom>
              <a:rect b="b" l="l" r="r" t="t"/>
              <a:pathLst>
                <a:path extrusionOk="0" h="2001" w="2167">
                  <a:moveTo>
                    <a:pt x="1669" y="1"/>
                  </a:moveTo>
                  <a:cubicBezTo>
                    <a:pt x="1659" y="1"/>
                    <a:pt x="1649" y="2"/>
                    <a:pt x="1640" y="5"/>
                  </a:cubicBezTo>
                  <a:cubicBezTo>
                    <a:pt x="1427" y="78"/>
                    <a:pt x="0" y="415"/>
                    <a:pt x="169" y="788"/>
                  </a:cubicBezTo>
                  <a:cubicBezTo>
                    <a:pt x="219" y="897"/>
                    <a:pt x="322" y="935"/>
                    <a:pt x="442" y="935"/>
                  </a:cubicBezTo>
                  <a:cubicBezTo>
                    <a:pt x="726" y="935"/>
                    <a:pt x="1105" y="722"/>
                    <a:pt x="1105" y="722"/>
                  </a:cubicBezTo>
                  <a:lnTo>
                    <a:pt x="1105" y="722"/>
                  </a:lnTo>
                  <a:cubicBezTo>
                    <a:pt x="1105" y="722"/>
                    <a:pt x="461" y="1220"/>
                    <a:pt x="725" y="1483"/>
                  </a:cubicBezTo>
                  <a:cubicBezTo>
                    <a:pt x="770" y="1530"/>
                    <a:pt x="823" y="1549"/>
                    <a:pt x="881" y="1549"/>
                  </a:cubicBezTo>
                  <a:cubicBezTo>
                    <a:pt x="1156" y="1549"/>
                    <a:pt x="1530" y="1125"/>
                    <a:pt x="1530" y="1125"/>
                  </a:cubicBezTo>
                  <a:lnTo>
                    <a:pt x="1530" y="1125"/>
                  </a:lnTo>
                  <a:cubicBezTo>
                    <a:pt x="1530" y="1125"/>
                    <a:pt x="1348" y="2001"/>
                    <a:pt x="1656" y="2001"/>
                  </a:cubicBezTo>
                  <a:cubicBezTo>
                    <a:pt x="1670" y="2001"/>
                    <a:pt x="1683" y="1999"/>
                    <a:pt x="1698" y="1996"/>
                  </a:cubicBezTo>
                  <a:cubicBezTo>
                    <a:pt x="2064" y="1915"/>
                    <a:pt x="2167" y="634"/>
                    <a:pt x="2167" y="634"/>
                  </a:cubicBezTo>
                  <a:cubicBezTo>
                    <a:pt x="2167" y="634"/>
                    <a:pt x="1880" y="1"/>
                    <a:pt x="16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4" name="Google Shape;3024;p35"/>
            <p:cNvSpPr/>
            <p:nvPr/>
          </p:nvSpPr>
          <p:spPr>
            <a:xfrm rot="4500031">
              <a:off x="8142554" y="1222974"/>
              <a:ext cx="40957" cy="40897"/>
            </a:xfrm>
            <a:custGeom>
              <a:rect b="b" l="l" r="r" t="t"/>
              <a:pathLst>
                <a:path extrusionOk="0" fill="none" h="681" w="682">
                  <a:moveTo>
                    <a:pt x="1" y="681"/>
                  </a:moveTo>
                  <a:lnTo>
                    <a:pt x="682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5" name="Google Shape;3025;p35"/>
            <p:cNvSpPr/>
            <p:nvPr/>
          </p:nvSpPr>
          <p:spPr>
            <a:xfrm rot="4500031">
              <a:off x="8150881" y="1238807"/>
              <a:ext cx="11530" cy="41377"/>
            </a:xfrm>
            <a:custGeom>
              <a:rect b="b" l="l" r="r" t="t"/>
              <a:pathLst>
                <a:path extrusionOk="0" fill="none" h="689" w="192">
                  <a:moveTo>
                    <a:pt x="1" y="689"/>
                  </a:moveTo>
                  <a:lnTo>
                    <a:pt x="191" y="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6" name="Google Shape;3026;p35"/>
            <p:cNvSpPr/>
            <p:nvPr/>
          </p:nvSpPr>
          <p:spPr>
            <a:xfrm rot="4500031">
              <a:off x="8154610" y="1221427"/>
              <a:ext cx="33510" cy="14533"/>
            </a:xfrm>
            <a:custGeom>
              <a:rect b="b" l="l" r="r" t="t"/>
              <a:pathLst>
                <a:path extrusionOk="0" fill="none" h="242" w="558">
                  <a:moveTo>
                    <a:pt x="1" y="242"/>
                  </a:moveTo>
                  <a:lnTo>
                    <a:pt x="557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7" name="Google Shape;3027;p35"/>
            <p:cNvSpPr/>
            <p:nvPr/>
          </p:nvSpPr>
          <p:spPr>
            <a:xfrm rot="4500031">
              <a:off x="8168501" y="1200495"/>
              <a:ext cx="276127" cy="259732"/>
            </a:xfrm>
            <a:custGeom>
              <a:rect b="b" l="l" r="r" t="t"/>
              <a:pathLst>
                <a:path extrusionOk="0" h="4325" w="4598">
                  <a:moveTo>
                    <a:pt x="3243" y="0"/>
                  </a:moveTo>
                  <a:cubicBezTo>
                    <a:pt x="2932" y="0"/>
                    <a:pt x="2622" y="117"/>
                    <a:pt x="2387" y="353"/>
                  </a:cubicBezTo>
                  <a:lnTo>
                    <a:pt x="491" y="2226"/>
                  </a:lnTo>
                  <a:cubicBezTo>
                    <a:pt x="8" y="2702"/>
                    <a:pt x="1" y="3478"/>
                    <a:pt x="476" y="3961"/>
                  </a:cubicBezTo>
                  <a:cubicBezTo>
                    <a:pt x="715" y="4204"/>
                    <a:pt x="1029" y="4324"/>
                    <a:pt x="1345" y="4324"/>
                  </a:cubicBezTo>
                  <a:cubicBezTo>
                    <a:pt x="1657" y="4324"/>
                    <a:pt x="1970" y="4205"/>
                    <a:pt x="2211" y="3968"/>
                  </a:cubicBezTo>
                  <a:lnTo>
                    <a:pt x="4107" y="2102"/>
                  </a:lnTo>
                  <a:cubicBezTo>
                    <a:pt x="4590" y="1626"/>
                    <a:pt x="4597" y="850"/>
                    <a:pt x="4121" y="367"/>
                  </a:cubicBezTo>
                  <a:cubicBezTo>
                    <a:pt x="3881" y="123"/>
                    <a:pt x="3562" y="0"/>
                    <a:pt x="324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8" name="Google Shape;3028;p35"/>
            <p:cNvSpPr/>
            <p:nvPr/>
          </p:nvSpPr>
          <p:spPr>
            <a:xfrm rot="4500031">
              <a:off x="8182795" y="1268806"/>
              <a:ext cx="78310" cy="78310"/>
            </a:xfrm>
            <a:custGeom>
              <a:rect b="b" l="l" r="r" t="t"/>
              <a:pathLst>
                <a:path extrusionOk="0" fill="none" h="1304" w="1304">
                  <a:moveTo>
                    <a:pt x="1069" y="1076"/>
                  </a:moveTo>
                  <a:cubicBezTo>
                    <a:pt x="835" y="1303"/>
                    <a:pt x="462" y="1303"/>
                    <a:pt x="235" y="1069"/>
                  </a:cubicBezTo>
                  <a:cubicBezTo>
                    <a:pt x="1" y="835"/>
                    <a:pt x="8" y="462"/>
                    <a:pt x="235" y="235"/>
                  </a:cubicBezTo>
                  <a:cubicBezTo>
                    <a:pt x="469" y="0"/>
                    <a:pt x="843" y="8"/>
                    <a:pt x="1077" y="235"/>
                  </a:cubicBezTo>
                  <a:cubicBezTo>
                    <a:pt x="1304" y="469"/>
                    <a:pt x="1304" y="842"/>
                    <a:pt x="1069" y="1076"/>
                  </a:cubicBezTo>
                  <a:close/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9" name="Google Shape;3029;p35"/>
            <p:cNvSpPr/>
            <p:nvPr/>
          </p:nvSpPr>
          <p:spPr>
            <a:xfrm rot="4500031">
              <a:off x="8299905" y="1245805"/>
              <a:ext cx="70863" cy="70383"/>
            </a:xfrm>
            <a:custGeom>
              <a:rect b="b" l="l" r="r" t="t"/>
              <a:pathLst>
                <a:path extrusionOk="0" fill="none" h="1172" w="1180">
                  <a:moveTo>
                    <a:pt x="1" y="784"/>
                  </a:moveTo>
                  <a:cubicBezTo>
                    <a:pt x="30" y="842"/>
                    <a:pt x="59" y="894"/>
                    <a:pt x="111" y="938"/>
                  </a:cubicBezTo>
                  <a:cubicBezTo>
                    <a:pt x="338" y="1172"/>
                    <a:pt x="711" y="1172"/>
                    <a:pt x="945" y="945"/>
                  </a:cubicBezTo>
                  <a:cubicBezTo>
                    <a:pt x="1179" y="718"/>
                    <a:pt x="1179" y="337"/>
                    <a:pt x="952" y="110"/>
                  </a:cubicBezTo>
                  <a:cubicBezTo>
                    <a:pt x="901" y="59"/>
                    <a:pt x="850" y="23"/>
                    <a:pt x="791" y="1"/>
                  </a:cubicBez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0" name="Google Shape;3030;p35"/>
            <p:cNvSpPr/>
            <p:nvPr/>
          </p:nvSpPr>
          <p:spPr>
            <a:xfrm rot="4500031">
              <a:off x="8404312" y="1361587"/>
              <a:ext cx="60294" cy="38735"/>
            </a:xfrm>
            <a:custGeom>
              <a:rect b="b" l="l" r="r" t="t"/>
              <a:pathLst>
                <a:path extrusionOk="0" fill="none" h="645" w="1004">
                  <a:moveTo>
                    <a:pt x="1" y="0"/>
                  </a:moveTo>
                  <a:cubicBezTo>
                    <a:pt x="1" y="147"/>
                    <a:pt x="59" y="293"/>
                    <a:pt x="169" y="410"/>
                  </a:cubicBezTo>
                  <a:cubicBezTo>
                    <a:pt x="396" y="644"/>
                    <a:pt x="769" y="644"/>
                    <a:pt x="1003" y="418"/>
                  </a:cubicBez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1" name="Google Shape;3031;p35"/>
            <p:cNvSpPr/>
            <p:nvPr/>
          </p:nvSpPr>
          <p:spPr>
            <a:xfrm rot="4500031">
              <a:off x="8296183" y="1369418"/>
              <a:ext cx="73025" cy="73506"/>
            </a:xfrm>
            <a:custGeom>
              <a:rect b="b" l="l" r="r" t="t"/>
              <a:pathLst>
                <a:path extrusionOk="0" fill="none" h="1224" w="1216">
                  <a:moveTo>
                    <a:pt x="1216" y="484"/>
                  </a:moveTo>
                  <a:cubicBezTo>
                    <a:pt x="1186" y="396"/>
                    <a:pt x="1142" y="308"/>
                    <a:pt x="1069" y="235"/>
                  </a:cubicBezTo>
                  <a:cubicBezTo>
                    <a:pt x="842" y="1"/>
                    <a:pt x="469" y="1"/>
                    <a:pt x="235" y="228"/>
                  </a:cubicBezTo>
                  <a:cubicBezTo>
                    <a:pt x="0" y="455"/>
                    <a:pt x="0" y="835"/>
                    <a:pt x="227" y="1062"/>
                  </a:cubicBezTo>
                  <a:cubicBezTo>
                    <a:pt x="308" y="1143"/>
                    <a:pt x="403" y="1194"/>
                    <a:pt x="498" y="1223"/>
                  </a:cubicBez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2" name="Google Shape;3032;p35"/>
            <p:cNvSpPr/>
            <p:nvPr/>
          </p:nvSpPr>
          <p:spPr>
            <a:xfrm rot="4500031">
              <a:off x="8156437" y="1227277"/>
              <a:ext cx="62456" cy="65098"/>
            </a:xfrm>
            <a:custGeom>
              <a:rect b="b" l="l" r="r" t="t"/>
              <a:pathLst>
                <a:path extrusionOk="0" fill="none" h="1084" w="1040">
                  <a:moveTo>
                    <a:pt x="1040" y="1084"/>
                  </a:moveTo>
                  <a:cubicBezTo>
                    <a:pt x="783" y="1047"/>
                    <a:pt x="542" y="930"/>
                    <a:pt x="344" y="732"/>
                  </a:cubicBezTo>
                  <a:lnTo>
                    <a:pt x="344" y="732"/>
                  </a:lnTo>
                  <a:cubicBezTo>
                    <a:pt x="139" y="527"/>
                    <a:pt x="30" y="264"/>
                    <a:pt x="0" y="0"/>
                  </a:cubicBez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3" name="Google Shape;3033;p35"/>
            <p:cNvSpPr/>
            <p:nvPr/>
          </p:nvSpPr>
          <p:spPr>
            <a:xfrm rot="4500031">
              <a:off x="8396998" y="1369528"/>
              <a:ext cx="62456" cy="59393"/>
            </a:xfrm>
            <a:custGeom>
              <a:rect b="b" l="l" r="r" t="t"/>
              <a:pathLst>
                <a:path extrusionOk="0" fill="none" h="989" w="1040">
                  <a:moveTo>
                    <a:pt x="0" y="1"/>
                  </a:moveTo>
                  <a:cubicBezTo>
                    <a:pt x="257" y="37"/>
                    <a:pt x="505" y="154"/>
                    <a:pt x="703" y="359"/>
                  </a:cubicBezTo>
                  <a:lnTo>
                    <a:pt x="703" y="359"/>
                  </a:lnTo>
                  <a:cubicBezTo>
                    <a:pt x="886" y="535"/>
                    <a:pt x="996" y="762"/>
                    <a:pt x="1040" y="989"/>
                  </a:cubicBez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034" name="Google Shape;3034;p35"/>
          <p:cNvGrpSpPr/>
          <p:nvPr/>
        </p:nvGrpSpPr>
        <p:grpSpPr>
          <a:xfrm flipH="1" rot="-7877586">
            <a:off x="8507690" y="1504886"/>
            <a:ext cx="440480" cy="404148"/>
            <a:chOff x="4959504" y="431212"/>
            <a:chExt cx="209543" cy="192259"/>
          </a:xfrm>
        </p:grpSpPr>
        <p:sp>
          <p:nvSpPr>
            <p:cNvPr id="3035" name="Google Shape;3035;p35"/>
            <p:cNvSpPr/>
            <p:nvPr/>
          </p:nvSpPr>
          <p:spPr>
            <a:xfrm>
              <a:off x="5107112" y="431212"/>
              <a:ext cx="61934" cy="57192"/>
            </a:xfrm>
            <a:custGeom>
              <a:rect b="b" l="l" r="r" t="t"/>
              <a:pathLst>
                <a:path extrusionOk="0" h="2002" w="2168">
                  <a:moveTo>
                    <a:pt x="511" y="1"/>
                  </a:moveTo>
                  <a:cubicBezTo>
                    <a:pt x="498" y="1"/>
                    <a:pt x="484" y="2"/>
                    <a:pt x="469" y="6"/>
                  </a:cubicBezTo>
                  <a:cubicBezTo>
                    <a:pt x="103" y="86"/>
                    <a:pt x="1" y="1367"/>
                    <a:pt x="1" y="1367"/>
                  </a:cubicBezTo>
                  <a:cubicBezTo>
                    <a:pt x="1" y="1367"/>
                    <a:pt x="285" y="2002"/>
                    <a:pt x="495" y="2002"/>
                  </a:cubicBezTo>
                  <a:cubicBezTo>
                    <a:pt x="506" y="2002"/>
                    <a:pt x="517" y="2000"/>
                    <a:pt x="528" y="1996"/>
                  </a:cubicBezTo>
                  <a:cubicBezTo>
                    <a:pt x="740" y="1923"/>
                    <a:pt x="2167" y="1587"/>
                    <a:pt x="1999" y="1213"/>
                  </a:cubicBezTo>
                  <a:cubicBezTo>
                    <a:pt x="1949" y="1102"/>
                    <a:pt x="1845" y="1063"/>
                    <a:pt x="1724" y="1063"/>
                  </a:cubicBezTo>
                  <a:cubicBezTo>
                    <a:pt x="1441" y="1063"/>
                    <a:pt x="1062" y="1279"/>
                    <a:pt x="1062" y="1279"/>
                  </a:cubicBezTo>
                  <a:cubicBezTo>
                    <a:pt x="1062" y="1279"/>
                    <a:pt x="1706" y="781"/>
                    <a:pt x="1443" y="518"/>
                  </a:cubicBezTo>
                  <a:cubicBezTo>
                    <a:pt x="1398" y="472"/>
                    <a:pt x="1344" y="453"/>
                    <a:pt x="1286" y="453"/>
                  </a:cubicBezTo>
                  <a:cubicBezTo>
                    <a:pt x="1011" y="453"/>
                    <a:pt x="638" y="877"/>
                    <a:pt x="638" y="877"/>
                  </a:cubicBezTo>
                  <a:cubicBezTo>
                    <a:pt x="638" y="877"/>
                    <a:pt x="819" y="1"/>
                    <a:pt x="5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6" name="Google Shape;3036;p35"/>
            <p:cNvSpPr/>
            <p:nvPr/>
          </p:nvSpPr>
          <p:spPr>
            <a:xfrm>
              <a:off x="5112768" y="459180"/>
              <a:ext cx="19883" cy="19254"/>
            </a:xfrm>
            <a:custGeom>
              <a:rect b="b" l="l" r="r" t="t"/>
              <a:pathLst>
                <a:path extrusionOk="0" fill="none" h="674" w="696">
                  <a:moveTo>
                    <a:pt x="696" y="0"/>
                  </a:moveTo>
                  <a:lnTo>
                    <a:pt x="0" y="673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7" name="Google Shape;3037;p35"/>
            <p:cNvSpPr/>
            <p:nvPr/>
          </p:nvSpPr>
          <p:spPr>
            <a:xfrm>
              <a:off x="5113168" y="453952"/>
              <a:ext cx="5885" cy="19454"/>
            </a:xfrm>
            <a:custGeom>
              <a:rect b="b" l="l" r="r" t="t"/>
              <a:pathLst>
                <a:path extrusionOk="0" fill="none" h="681" w="206">
                  <a:moveTo>
                    <a:pt x="206" y="0"/>
                  </a:moveTo>
                  <a:lnTo>
                    <a:pt x="1" y="68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8" name="Google Shape;3038;p35"/>
            <p:cNvSpPr/>
            <p:nvPr/>
          </p:nvSpPr>
          <p:spPr>
            <a:xfrm>
              <a:off x="5120282" y="471092"/>
              <a:ext cx="16141" cy="6713"/>
            </a:xfrm>
            <a:custGeom>
              <a:rect b="b" l="l" r="r" t="t"/>
              <a:pathLst>
                <a:path extrusionOk="0" fill="none" h="235" w="565">
                  <a:moveTo>
                    <a:pt x="564" y="0"/>
                  </a:moveTo>
                  <a:lnTo>
                    <a:pt x="1" y="234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9" name="Google Shape;3039;p35"/>
            <p:cNvSpPr/>
            <p:nvPr/>
          </p:nvSpPr>
          <p:spPr>
            <a:xfrm>
              <a:off x="4959504" y="566308"/>
              <a:ext cx="61906" cy="57164"/>
            </a:xfrm>
            <a:custGeom>
              <a:rect b="b" l="l" r="r" t="t"/>
              <a:pathLst>
                <a:path extrusionOk="0" h="2001" w="2167">
                  <a:moveTo>
                    <a:pt x="1669" y="1"/>
                  </a:moveTo>
                  <a:cubicBezTo>
                    <a:pt x="1659" y="1"/>
                    <a:pt x="1649" y="2"/>
                    <a:pt x="1640" y="5"/>
                  </a:cubicBezTo>
                  <a:cubicBezTo>
                    <a:pt x="1427" y="78"/>
                    <a:pt x="0" y="415"/>
                    <a:pt x="169" y="788"/>
                  </a:cubicBezTo>
                  <a:cubicBezTo>
                    <a:pt x="219" y="897"/>
                    <a:pt x="322" y="935"/>
                    <a:pt x="442" y="935"/>
                  </a:cubicBezTo>
                  <a:cubicBezTo>
                    <a:pt x="726" y="935"/>
                    <a:pt x="1105" y="722"/>
                    <a:pt x="1105" y="722"/>
                  </a:cubicBezTo>
                  <a:lnTo>
                    <a:pt x="1105" y="722"/>
                  </a:lnTo>
                  <a:cubicBezTo>
                    <a:pt x="1105" y="722"/>
                    <a:pt x="461" y="1220"/>
                    <a:pt x="725" y="1483"/>
                  </a:cubicBezTo>
                  <a:cubicBezTo>
                    <a:pt x="770" y="1530"/>
                    <a:pt x="823" y="1549"/>
                    <a:pt x="881" y="1549"/>
                  </a:cubicBezTo>
                  <a:cubicBezTo>
                    <a:pt x="1156" y="1549"/>
                    <a:pt x="1530" y="1125"/>
                    <a:pt x="1530" y="1125"/>
                  </a:cubicBezTo>
                  <a:lnTo>
                    <a:pt x="1530" y="1125"/>
                  </a:lnTo>
                  <a:cubicBezTo>
                    <a:pt x="1530" y="1125"/>
                    <a:pt x="1348" y="2001"/>
                    <a:pt x="1656" y="2001"/>
                  </a:cubicBezTo>
                  <a:cubicBezTo>
                    <a:pt x="1670" y="2001"/>
                    <a:pt x="1683" y="1999"/>
                    <a:pt x="1698" y="1996"/>
                  </a:cubicBezTo>
                  <a:cubicBezTo>
                    <a:pt x="2064" y="1915"/>
                    <a:pt x="2167" y="634"/>
                    <a:pt x="2167" y="634"/>
                  </a:cubicBezTo>
                  <a:cubicBezTo>
                    <a:pt x="2167" y="634"/>
                    <a:pt x="1880" y="1"/>
                    <a:pt x="16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0" name="Google Shape;3040;p35"/>
            <p:cNvSpPr/>
            <p:nvPr/>
          </p:nvSpPr>
          <p:spPr>
            <a:xfrm>
              <a:off x="4997327" y="572507"/>
              <a:ext cx="19483" cy="19454"/>
            </a:xfrm>
            <a:custGeom>
              <a:rect b="b" l="l" r="r" t="t"/>
              <a:pathLst>
                <a:path extrusionOk="0" fill="none" h="681" w="682">
                  <a:moveTo>
                    <a:pt x="1" y="681"/>
                  </a:moveTo>
                  <a:lnTo>
                    <a:pt x="682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1" name="Google Shape;3041;p35"/>
            <p:cNvSpPr/>
            <p:nvPr/>
          </p:nvSpPr>
          <p:spPr>
            <a:xfrm>
              <a:off x="5010925" y="577306"/>
              <a:ext cx="5485" cy="19683"/>
            </a:xfrm>
            <a:custGeom>
              <a:rect b="b" l="l" r="r" t="t"/>
              <a:pathLst>
                <a:path extrusionOk="0" fill="none" h="689" w="192">
                  <a:moveTo>
                    <a:pt x="1" y="689"/>
                  </a:moveTo>
                  <a:lnTo>
                    <a:pt x="191" y="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2" name="Google Shape;3042;p35"/>
            <p:cNvSpPr/>
            <p:nvPr/>
          </p:nvSpPr>
          <p:spPr>
            <a:xfrm>
              <a:off x="4993356" y="573136"/>
              <a:ext cx="15941" cy="6913"/>
            </a:xfrm>
            <a:custGeom>
              <a:rect b="b" l="l" r="r" t="t"/>
              <a:pathLst>
                <a:path extrusionOk="0" fill="none" h="242" w="558">
                  <a:moveTo>
                    <a:pt x="1" y="242"/>
                  </a:moveTo>
                  <a:lnTo>
                    <a:pt x="557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3" name="Google Shape;3043;p35"/>
            <p:cNvSpPr/>
            <p:nvPr/>
          </p:nvSpPr>
          <p:spPr>
            <a:xfrm>
              <a:off x="4999013" y="465208"/>
              <a:ext cx="131353" cy="123554"/>
            </a:xfrm>
            <a:custGeom>
              <a:rect b="b" l="l" r="r" t="t"/>
              <a:pathLst>
                <a:path extrusionOk="0" h="4325" w="4598">
                  <a:moveTo>
                    <a:pt x="3243" y="0"/>
                  </a:moveTo>
                  <a:cubicBezTo>
                    <a:pt x="2932" y="0"/>
                    <a:pt x="2622" y="117"/>
                    <a:pt x="2387" y="353"/>
                  </a:cubicBezTo>
                  <a:lnTo>
                    <a:pt x="491" y="2226"/>
                  </a:lnTo>
                  <a:cubicBezTo>
                    <a:pt x="8" y="2702"/>
                    <a:pt x="1" y="3478"/>
                    <a:pt x="476" y="3961"/>
                  </a:cubicBezTo>
                  <a:cubicBezTo>
                    <a:pt x="715" y="4204"/>
                    <a:pt x="1029" y="4324"/>
                    <a:pt x="1345" y="4324"/>
                  </a:cubicBezTo>
                  <a:cubicBezTo>
                    <a:pt x="1657" y="4324"/>
                    <a:pt x="1970" y="4205"/>
                    <a:pt x="2211" y="3968"/>
                  </a:cubicBezTo>
                  <a:lnTo>
                    <a:pt x="4107" y="2102"/>
                  </a:lnTo>
                  <a:cubicBezTo>
                    <a:pt x="4590" y="1626"/>
                    <a:pt x="4597" y="850"/>
                    <a:pt x="4121" y="367"/>
                  </a:cubicBezTo>
                  <a:cubicBezTo>
                    <a:pt x="3881" y="123"/>
                    <a:pt x="3562" y="0"/>
                    <a:pt x="32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4" name="Google Shape;3044;p35"/>
            <p:cNvSpPr/>
            <p:nvPr/>
          </p:nvSpPr>
          <p:spPr>
            <a:xfrm>
              <a:off x="5025352" y="544482"/>
              <a:ext cx="37252" cy="37252"/>
            </a:xfrm>
            <a:custGeom>
              <a:rect b="b" l="l" r="r" t="t"/>
              <a:pathLst>
                <a:path extrusionOk="0" fill="none" h="1304" w="1304">
                  <a:moveTo>
                    <a:pt x="1069" y="1076"/>
                  </a:moveTo>
                  <a:cubicBezTo>
                    <a:pt x="835" y="1303"/>
                    <a:pt x="462" y="1303"/>
                    <a:pt x="235" y="1069"/>
                  </a:cubicBezTo>
                  <a:cubicBezTo>
                    <a:pt x="1" y="835"/>
                    <a:pt x="8" y="462"/>
                    <a:pt x="235" y="235"/>
                  </a:cubicBezTo>
                  <a:cubicBezTo>
                    <a:pt x="469" y="0"/>
                    <a:pt x="843" y="8"/>
                    <a:pt x="1077" y="235"/>
                  </a:cubicBezTo>
                  <a:cubicBezTo>
                    <a:pt x="1304" y="469"/>
                    <a:pt x="1304" y="842"/>
                    <a:pt x="1069" y="1076"/>
                  </a:cubicBezTo>
                  <a:close/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5" name="Google Shape;3045;p35"/>
            <p:cNvSpPr/>
            <p:nvPr/>
          </p:nvSpPr>
          <p:spPr>
            <a:xfrm>
              <a:off x="5028694" y="490947"/>
              <a:ext cx="33710" cy="33481"/>
            </a:xfrm>
            <a:custGeom>
              <a:rect b="b" l="l" r="r" t="t"/>
              <a:pathLst>
                <a:path extrusionOk="0" fill="none" h="1172" w="1180">
                  <a:moveTo>
                    <a:pt x="1" y="784"/>
                  </a:moveTo>
                  <a:cubicBezTo>
                    <a:pt x="30" y="842"/>
                    <a:pt x="59" y="894"/>
                    <a:pt x="111" y="938"/>
                  </a:cubicBezTo>
                  <a:cubicBezTo>
                    <a:pt x="338" y="1172"/>
                    <a:pt x="711" y="1172"/>
                    <a:pt x="945" y="945"/>
                  </a:cubicBezTo>
                  <a:cubicBezTo>
                    <a:pt x="1179" y="718"/>
                    <a:pt x="1179" y="337"/>
                    <a:pt x="952" y="110"/>
                  </a:cubicBezTo>
                  <a:cubicBezTo>
                    <a:pt x="901" y="59"/>
                    <a:pt x="850" y="23"/>
                    <a:pt x="791" y="1"/>
                  </a:cubicBez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6" name="Google Shape;3046;p35"/>
            <p:cNvSpPr/>
            <p:nvPr/>
          </p:nvSpPr>
          <p:spPr>
            <a:xfrm>
              <a:off x="5089343" y="465236"/>
              <a:ext cx="28682" cy="18426"/>
            </a:xfrm>
            <a:custGeom>
              <a:rect b="b" l="l" r="r" t="t"/>
              <a:pathLst>
                <a:path extrusionOk="0" fill="none" h="645" w="1004">
                  <a:moveTo>
                    <a:pt x="1" y="0"/>
                  </a:moveTo>
                  <a:cubicBezTo>
                    <a:pt x="1" y="147"/>
                    <a:pt x="59" y="293"/>
                    <a:pt x="169" y="410"/>
                  </a:cubicBezTo>
                  <a:cubicBezTo>
                    <a:pt x="396" y="644"/>
                    <a:pt x="769" y="644"/>
                    <a:pt x="1003" y="418"/>
                  </a:cubicBez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7" name="Google Shape;3047;p35"/>
            <p:cNvSpPr/>
            <p:nvPr/>
          </p:nvSpPr>
          <p:spPr>
            <a:xfrm>
              <a:off x="5085372" y="506830"/>
              <a:ext cx="34738" cy="34967"/>
            </a:xfrm>
            <a:custGeom>
              <a:rect b="b" l="l" r="r" t="t"/>
              <a:pathLst>
                <a:path extrusionOk="0" fill="none" h="1224" w="1216">
                  <a:moveTo>
                    <a:pt x="1216" y="484"/>
                  </a:moveTo>
                  <a:cubicBezTo>
                    <a:pt x="1186" y="396"/>
                    <a:pt x="1142" y="308"/>
                    <a:pt x="1069" y="235"/>
                  </a:cubicBezTo>
                  <a:cubicBezTo>
                    <a:pt x="842" y="1"/>
                    <a:pt x="469" y="1"/>
                    <a:pt x="235" y="228"/>
                  </a:cubicBezTo>
                  <a:cubicBezTo>
                    <a:pt x="0" y="455"/>
                    <a:pt x="0" y="835"/>
                    <a:pt x="227" y="1062"/>
                  </a:cubicBezTo>
                  <a:cubicBezTo>
                    <a:pt x="308" y="1143"/>
                    <a:pt x="403" y="1194"/>
                    <a:pt x="498" y="1223"/>
                  </a:cubicBez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8" name="Google Shape;3048;p35"/>
            <p:cNvSpPr/>
            <p:nvPr/>
          </p:nvSpPr>
          <p:spPr>
            <a:xfrm>
              <a:off x="5002783" y="557452"/>
              <a:ext cx="29710" cy="30967"/>
            </a:xfrm>
            <a:custGeom>
              <a:rect b="b" l="l" r="r" t="t"/>
              <a:pathLst>
                <a:path extrusionOk="0" fill="none" h="1084" w="1040">
                  <a:moveTo>
                    <a:pt x="1040" y="1084"/>
                  </a:moveTo>
                  <a:cubicBezTo>
                    <a:pt x="783" y="1047"/>
                    <a:pt x="542" y="930"/>
                    <a:pt x="344" y="732"/>
                  </a:cubicBezTo>
                  <a:lnTo>
                    <a:pt x="344" y="732"/>
                  </a:lnTo>
                  <a:cubicBezTo>
                    <a:pt x="139" y="527"/>
                    <a:pt x="30" y="264"/>
                    <a:pt x="0" y="0"/>
                  </a:cubicBez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9" name="Google Shape;3049;p35"/>
            <p:cNvSpPr/>
            <p:nvPr/>
          </p:nvSpPr>
          <p:spPr>
            <a:xfrm>
              <a:off x="5096456" y="465436"/>
              <a:ext cx="29710" cy="28253"/>
            </a:xfrm>
            <a:custGeom>
              <a:rect b="b" l="l" r="r" t="t"/>
              <a:pathLst>
                <a:path extrusionOk="0" fill="none" h="989" w="1040">
                  <a:moveTo>
                    <a:pt x="0" y="1"/>
                  </a:moveTo>
                  <a:cubicBezTo>
                    <a:pt x="257" y="37"/>
                    <a:pt x="505" y="154"/>
                    <a:pt x="703" y="359"/>
                  </a:cubicBezTo>
                  <a:lnTo>
                    <a:pt x="703" y="359"/>
                  </a:lnTo>
                  <a:cubicBezTo>
                    <a:pt x="886" y="535"/>
                    <a:pt x="996" y="762"/>
                    <a:pt x="1040" y="989"/>
                  </a:cubicBez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050" name="Google Shape;3050;p35"/>
          <p:cNvGrpSpPr/>
          <p:nvPr/>
        </p:nvGrpSpPr>
        <p:grpSpPr>
          <a:xfrm flipH="1" rot="10800000">
            <a:off x="2286737" y="4762044"/>
            <a:ext cx="332489" cy="217319"/>
            <a:chOff x="8264512" y="1808204"/>
            <a:chExt cx="332489" cy="217319"/>
          </a:xfrm>
        </p:grpSpPr>
        <p:sp>
          <p:nvSpPr>
            <p:cNvPr id="3051" name="Google Shape;3051;p35"/>
            <p:cNvSpPr/>
            <p:nvPr/>
          </p:nvSpPr>
          <p:spPr>
            <a:xfrm>
              <a:off x="8504802" y="1808204"/>
              <a:ext cx="92199" cy="90447"/>
            </a:xfrm>
            <a:custGeom>
              <a:rect b="b" l="l" r="r" t="t"/>
              <a:pathLst>
                <a:path extrusionOk="0" h="1552" w="1582">
                  <a:moveTo>
                    <a:pt x="693" y="1"/>
                  </a:moveTo>
                  <a:cubicBezTo>
                    <a:pt x="395" y="1"/>
                    <a:pt x="1" y="917"/>
                    <a:pt x="1" y="917"/>
                  </a:cubicBezTo>
                  <a:cubicBezTo>
                    <a:pt x="1" y="917"/>
                    <a:pt x="59" y="1532"/>
                    <a:pt x="235" y="1532"/>
                  </a:cubicBezTo>
                  <a:cubicBezTo>
                    <a:pt x="311" y="1532"/>
                    <a:pt x="559" y="1552"/>
                    <a:pt x="820" y="1552"/>
                  </a:cubicBezTo>
                  <a:cubicBezTo>
                    <a:pt x="1187" y="1552"/>
                    <a:pt x="1581" y="1512"/>
                    <a:pt x="1560" y="1319"/>
                  </a:cubicBezTo>
                  <a:cubicBezTo>
                    <a:pt x="1543" y="1136"/>
                    <a:pt x="1319" y="1096"/>
                    <a:pt x="1123" y="1096"/>
                  </a:cubicBezTo>
                  <a:cubicBezTo>
                    <a:pt x="967" y="1096"/>
                    <a:pt x="828" y="1122"/>
                    <a:pt x="828" y="1122"/>
                  </a:cubicBezTo>
                  <a:cubicBezTo>
                    <a:pt x="828" y="1122"/>
                    <a:pt x="1450" y="909"/>
                    <a:pt x="1318" y="646"/>
                  </a:cubicBezTo>
                  <a:cubicBezTo>
                    <a:pt x="1282" y="567"/>
                    <a:pt x="1207" y="539"/>
                    <a:pt x="1119" y="539"/>
                  </a:cubicBezTo>
                  <a:cubicBezTo>
                    <a:pt x="906" y="539"/>
                    <a:pt x="615" y="704"/>
                    <a:pt x="615" y="704"/>
                  </a:cubicBezTo>
                  <a:cubicBezTo>
                    <a:pt x="615" y="704"/>
                    <a:pt x="1011" y="31"/>
                    <a:pt x="711" y="2"/>
                  </a:cubicBezTo>
                  <a:cubicBezTo>
                    <a:pt x="705" y="1"/>
                    <a:pt x="699" y="1"/>
                    <a:pt x="6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2" name="Google Shape;3052;p35"/>
            <p:cNvSpPr/>
            <p:nvPr/>
          </p:nvSpPr>
          <p:spPr>
            <a:xfrm>
              <a:off x="8501422" y="1859023"/>
              <a:ext cx="52510" cy="24360"/>
            </a:xfrm>
            <a:custGeom>
              <a:rect b="b" l="l" r="r" t="t"/>
              <a:pathLst>
                <a:path extrusionOk="0" fill="none" h="418" w="901">
                  <a:moveTo>
                    <a:pt x="900" y="1"/>
                  </a:moveTo>
                  <a:lnTo>
                    <a:pt x="0" y="418"/>
                  </a:ln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3" name="Google Shape;3053;p35"/>
            <p:cNvSpPr/>
            <p:nvPr/>
          </p:nvSpPr>
          <p:spPr>
            <a:xfrm>
              <a:off x="8505676" y="1839442"/>
              <a:ext cx="25235" cy="34559"/>
            </a:xfrm>
            <a:custGeom>
              <a:rect b="b" l="l" r="r" t="t"/>
              <a:pathLst>
                <a:path extrusionOk="0" fill="none" h="593" w="433">
                  <a:moveTo>
                    <a:pt x="432" y="0"/>
                  </a:moveTo>
                  <a:lnTo>
                    <a:pt x="0" y="593"/>
                  </a:ln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4" name="Google Shape;3054;p35"/>
            <p:cNvSpPr/>
            <p:nvPr/>
          </p:nvSpPr>
          <p:spPr>
            <a:xfrm>
              <a:off x="8516749" y="1885482"/>
              <a:ext cx="36308" cy="2215"/>
            </a:xfrm>
            <a:custGeom>
              <a:rect b="b" l="l" r="r" t="t"/>
              <a:pathLst>
                <a:path extrusionOk="0" fill="none" h="38" w="623">
                  <a:moveTo>
                    <a:pt x="623" y="1"/>
                  </a:moveTo>
                  <a:lnTo>
                    <a:pt x="1" y="37"/>
                  </a:ln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5" name="Google Shape;3055;p35"/>
            <p:cNvSpPr/>
            <p:nvPr/>
          </p:nvSpPr>
          <p:spPr>
            <a:xfrm>
              <a:off x="8264512" y="1934669"/>
              <a:ext cx="92316" cy="90855"/>
            </a:xfrm>
            <a:custGeom>
              <a:rect b="b" l="l" r="r" t="t"/>
              <a:pathLst>
                <a:path extrusionOk="0" h="1559" w="1584">
                  <a:moveTo>
                    <a:pt x="762" y="0"/>
                  </a:moveTo>
                  <a:cubicBezTo>
                    <a:pt x="396" y="0"/>
                    <a:pt x="0" y="40"/>
                    <a:pt x="17" y="233"/>
                  </a:cubicBezTo>
                  <a:cubicBezTo>
                    <a:pt x="38" y="416"/>
                    <a:pt x="264" y="456"/>
                    <a:pt x="460" y="456"/>
                  </a:cubicBezTo>
                  <a:cubicBezTo>
                    <a:pt x="618" y="456"/>
                    <a:pt x="757" y="430"/>
                    <a:pt x="757" y="430"/>
                  </a:cubicBezTo>
                  <a:lnTo>
                    <a:pt x="757" y="430"/>
                  </a:lnTo>
                  <a:cubicBezTo>
                    <a:pt x="757" y="430"/>
                    <a:pt x="135" y="642"/>
                    <a:pt x="259" y="913"/>
                  </a:cubicBezTo>
                  <a:cubicBezTo>
                    <a:pt x="297" y="989"/>
                    <a:pt x="371" y="1015"/>
                    <a:pt x="457" y="1015"/>
                  </a:cubicBezTo>
                  <a:cubicBezTo>
                    <a:pt x="674" y="1015"/>
                    <a:pt x="969" y="847"/>
                    <a:pt x="969" y="847"/>
                  </a:cubicBezTo>
                  <a:lnTo>
                    <a:pt x="969" y="847"/>
                  </a:lnTo>
                  <a:cubicBezTo>
                    <a:pt x="969" y="847"/>
                    <a:pt x="574" y="1521"/>
                    <a:pt x="874" y="1557"/>
                  </a:cubicBezTo>
                  <a:cubicBezTo>
                    <a:pt x="878" y="1558"/>
                    <a:pt x="883" y="1558"/>
                    <a:pt x="887" y="1558"/>
                  </a:cubicBezTo>
                  <a:cubicBezTo>
                    <a:pt x="1186" y="1558"/>
                    <a:pt x="1584" y="635"/>
                    <a:pt x="1584" y="635"/>
                  </a:cubicBezTo>
                  <a:cubicBezTo>
                    <a:pt x="1584" y="635"/>
                    <a:pt x="1525" y="20"/>
                    <a:pt x="1342" y="20"/>
                  </a:cubicBezTo>
                  <a:cubicBezTo>
                    <a:pt x="1269" y="20"/>
                    <a:pt x="1023" y="0"/>
                    <a:pt x="7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6" name="Google Shape;3056;p35"/>
            <p:cNvSpPr/>
            <p:nvPr/>
          </p:nvSpPr>
          <p:spPr>
            <a:xfrm>
              <a:off x="8310729" y="1948190"/>
              <a:ext cx="52510" cy="23952"/>
            </a:xfrm>
            <a:custGeom>
              <a:rect b="b" l="l" r="r" t="t"/>
              <a:pathLst>
                <a:path extrusionOk="0" fill="none" h="411" w="901">
                  <a:moveTo>
                    <a:pt x="0" y="410"/>
                  </a:moveTo>
                  <a:lnTo>
                    <a:pt x="901" y="1"/>
                  </a:ln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7" name="Google Shape;3057;p35"/>
            <p:cNvSpPr/>
            <p:nvPr/>
          </p:nvSpPr>
          <p:spPr>
            <a:xfrm>
              <a:off x="8333749" y="1957572"/>
              <a:ext cx="25235" cy="34617"/>
            </a:xfrm>
            <a:custGeom>
              <a:rect b="b" l="l" r="r" t="t"/>
              <a:pathLst>
                <a:path extrusionOk="0" fill="none" h="594" w="433">
                  <a:moveTo>
                    <a:pt x="0" y="593"/>
                  </a:moveTo>
                  <a:lnTo>
                    <a:pt x="432" y="1"/>
                  </a:ln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8" name="Google Shape;3058;p35"/>
            <p:cNvSpPr/>
            <p:nvPr/>
          </p:nvSpPr>
          <p:spPr>
            <a:xfrm>
              <a:off x="8311544" y="1943935"/>
              <a:ext cx="36367" cy="2156"/>
            </a:xfrm>
            <a:custGeom>
              <a:rect b="b" l="l" r="r" t="t"/>
              <a:pathLst>
                <a:path extrusionOk="0" fill="none" h="37" w="624">
                  <a:moveTo>
                    <a:pt x="1" y="37"/>
                  </a:moveTo>
                  <a:lnTo>
                    <a:pt x="623" y="0"/>
                  </a:ln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9" name="Google Shape;3059;p35"/>
            <p:cNvSpPr/>
            <p:nvPr/>
          </p:nvSpPr>
          <p:spPr>
            <a:xfrm>
              <a:off x="8320112" y="1819627"/>
              <a:ext cx="224436" cy="196628"/>
            </a:xfrm>
            <a:custGeom>
              <a:rect b="b" l="l" r="r" t="t"/>
              <a:pathLst>
                <a:path extrusionOk="0" h="3374" w="3851">
                  <a:moveTo>
                    <a:pt x="1929" y="0"/>
                  </a:moveTo>
                  <a:cubicBezTo>
                    <a:pt x="1681" y="0"/>
                    <a:pt x="1430" y="55"/>
                    <a:pt x="1193" y="172"/>
                  </a:cubicBezTo>
                  <a:cubicBezTo>
                    <a:pt x="352" y="574"/>
                    <a:pt x="0" y="1584"/>
                    <a:pt x="410" y="2426"/>
                  </a:cubicBezTo>
                  <a:cubicBezTo>
                    <a:pt x="704" y="3024"/>
                    <a:pt x="1305" y="3373"/>
                    <a:pt x="1929" y="3373"/>
                  </a:cubicBezTo>
                  <a:cubicBezTo>
                    <a:pt x="2177" y="3373"/>
                    <a:pt x="2428" y="3318"/>
                    <a:pt x="2665" y="3202"/>
                  </a:cubicBezTo>
                  <a:cubicBezTo>
                    <a:pt x="3499" y="2799"/>
                    <a:pt x="3850" y="1789"/>
                    <a:pt x="3448" y="948"/>
                  </a:cubicBezTo>
                  <a:cubicBezTo>
                    <a:pt x="3154" y="350"/>
                    <a:pt x="2553" y="0"/>
                    <a:pt x="192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0" name="Google Shape;3060;p35"/>
            <p:cNvSpPr/>
            <p:nvPr/>
          </p:nvSpPr>
          <p:spPr>
            <a:xfrm>
              <a:off x="8333341" y="1911940"/>
              <a:ext cx="34152" cy="79840"/>
            </a:xfrm>
            <a:custGeom>
              <a:rect b="b" l="l" r="r" t="t"/>
              <a:pathLst>
                <a:path extrusionOk="0" fill="none" h="1370" w="586">
                  <a:moveTo>
                    <a:pt x="586" y="1369"/>
                  </a:moveTo>
                  <a:cubicBezTo>
                    <a:pt x="417" y="1223"/>
                    <a:pt x="286" y="1047"/>
                    <a:pt x="183" y="842"/>
                  </a:cubicBezTo>
                  <a:cubicBezTo>
                    <a:pt x="51" y="571"/>
                    <a:pt x="0" y="279"/>
                    <a:pt x="15" y="0"/>
                  </a:cubicBez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1" name="Google Shape;3061;p35"/>
            <p:cNvSpPr/>
            <p:nvPr/>
          </p:nvSpPr>
          <p:spPr>
            <a:xfrm>
              <a:off x="8494545" y="1841948"/>
              <a:ext cx="36775" cy="78558"/>
            </a:xfrm>
            <a:custGeom>
              <a:rect b="b" l="l" r="r" t="t"/>
              <a:pathLst>
                <a:path extrusionOk="0" fill="none" h="1348" w="631">
                  <a:moveTo>
                    <a:pt x="1" y="1"/>
                  </a:moveTo>
                  <a:cubicBezTo>
                    <a:pt x="184" y="147"/>
                    <a:pt x="338" y="338"/>
                    <a:pt x="455" y="565"/>
                  </a:cubicBezTo>
                  <a:cubicBezTo>
                    <a:pt x="572" y="821"/>
                    <a:pt x="630" y="1084"/>
                    <a:pt x="623" y="1348"/>
                  </a:cubicBez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062" name="Google Shape;3062;p35"/>
          <p:cNvSpPr/>
          <p:nvPr/>
        </p:nvSpPr>
        <p:spPr>
          <a:xfrm rot="-8514704">
            <a:off x="580186" y="-70741"/>
            <a:ext cx="732335" cy="674510"/>
          </a:xfrm>
          <a:custGeom>
            <a:rect b="b" l="l" r="r" t="t"/>
            <a:pathLst>
              <a:path extrusionOk="0" h="9250" w="10043">
                <a:moveTo>
                  <a:pt x="9235" y="1"/>
                </a:moveTo>
                <a:cubicBezTo>
                  <a:pt x="9184" y="1"/>
                  <a:pt x="9135" y="8"/>
                  <a:pt x="9084" y="23"/>
                </a:cubicBezTo>
                <a:cubicBezTo>
                  <a:pt x="8864" y="81"/>
                  <a:pt x="8688" y="235"/>
                  <a:pt x="8600" y="447"/>
                </a:cubicBezTo>
                <a:cubicBezTo>
                  <a:pt x="8535" y="601"/>
                  <a:pt x="8527" y="784"/>
                  <a:pt x="8579" y="952"/>
                </a:cubicBezTo>
                <a:cubicBezTo>
                  <a:pt x="8579" y="1011"/>
                  <a:pt x="8593" y="1077"/>
                  <a:pt x="8615" y="1135"/>
                </a:cubicBezTo>
                <a:cubicBezTo>
                  <a:pt x="8681" y="1325"/>
                  <a:pt x="8842" y="1472"/>
                  <a:pt x="9032" y="1530"/>
                </a:cubicBezTo>
                <a:cubicBezTo>
                  <a:pt x="8762" y="3492"/>
                  <a:pt x="8425" y="5476"/>
                  <a:pt x="7568" y="7283"/>
                </a:cubicBezTo>
                <a:cubicBezTo>
                  <a:pt x="7444" y="7554"/>
                  <a:pt x="7298" y="7832"/>
                  <a:pt x="7144" y="8089"/>
                </a:cubicBezTo>
                <a:cubicBezTo>
                  <a:pt x="7071" y="8220"/>
                  <a:pt x="6990" y="8345"/>
                  <a:pt x="6910" y="8469"/>
                </a:cubicBezTo>
                <a:cubicBezTo>
                  <a:pt x="6888" y="8491"/>
                  <a:pt x="6873" y="8520"/>
                  <a:pt x="6851" y="8550"/>
                </a:cubicBezTo>
                <a:cubicBezTo>
                  <a:pt x="6793" y="6669"/>
                  <a:pt x="6580" y="4795"/>
                  <a:pt x="6214" y="2943"/>
                </a:cubicBezTo>
                <a:cubicBezTo>
                  <a:pt x="6156" y="2643"/>
                  <a:pt x="6090" y="2336"/>
                  <a:pt x="6024" y="2035"/>
                </a:cubicBezTo>
                <a:cubicBezTo>
                  <a:pt x="6368" y="1867"/>
                  <a:pt x="6624" y="1486"/>
                  <a:pt x="6566" y="1091"/>
                </a:cubicBezTo>
                <a:cubicBezTo>
                  <a:pt x="6500" y="622"/>
                  <a:pt x="6083" y="244"/>
                  <a:pt x="5622" y="244"/>
                </a:cubicBezTo>
                <a:cubicBezTo>
                  <a:pt x="5516" y="244"/>
                  <a:pt x="5407" y="264"/>
                  <a:pt x="5299" y="308"/>
                </a:cubicBezTo>
                <a:cubicBezTo>
                  <a:pt x="5116" y="381"/>
                  <a:pt x="4955" y="513"/>
                  <a:pt x="4846" y="681"/>
                </a:cubicBezTo>
                <a:cubicBezTo>
                  <a:pt x="4802" y="725"/>
                  <a:pt x="4772" y="784"/>
                  <a:pt x="4750" y="850"/>
                </a:cubicBezTo>
                <a:cubicBezTo>
                  <a:pt x="4663" y="1157"/>
                  <a:pt x="4677" y="1450"/>
                  <a:pt x="4860" y="1721"/>
                </a:cubicBezTo>
                <a:cubicBezTo>
                  <a:pt x="5007" y="1940"/>
                  <a:pt x="5241" y="2087"/>
                  <a:pt x="5504" y="2123"/>
                </a:cubicBezTo>
                <a:cubicBezTo>
                  <a:pt x="5556" y="2131"/>
                  <a:pt x="5607" y="2131"/>
                  <a:pt x="5651" y="2131"/>
                </a:cubicBezTo>
                <a:cubicBezTo>
                  <a:pt x="6031" y="3843"/>
                  <a:pt x="6288" y="5578"/>
                  <a:pt x="6412" y="7320"/>
                </a:cubicBezTo>
                <a:cubicBezTo>
                  <a:pt x="6434" y="7620"/>
                  <a:pt x="6449" y="7920"/>
                  <a:pt x="6463" y="8228"/>
                </a:cubicBezTo>
                <a:cubicBezTo>
                  <a:pt x="5804" y="6705"/>
                  <a:pt x="5029" y="5234"/>
                  <a:pt x="4136" y="3843"/>
                </a:cubicBezTo>
                <a:cubicBezTo>
                  <a:pt x="3945" y="3536"/>
                  <a:pt x="3748" y="3243"/>
                  <a:pt x="3543" y="2943"/>
                </a:cubicBezTo>
                <a:cubicBezTo>
                  <a:pt x="3631" y="2782"/>
                  <a:pt x="3667" y="2599"/>
                  <a:pt x="3645" y="2409"/>
                </a:cubicBezTo>
                <a:cubicBezTo>
                  <a:pt x="3604" y="2001"/>
                  <a:pt x="3262" y="1658"/>
                  <a:pt x="2854" y="1658"/>
                </a:cubicBezTo>
                <a:cubicBezTo>
                  <a:pt x="2830" y="1658"/>
                  <a:pt x="2806" y="1660"/>
                  <a:pt x="2781" y="1662"/>
                </a:cubicBezTo>
                <a:cubicBezTo>
                  <a:pt x="2599" y="1677"/>
                  <a:pt x="2437" y="1750"/>
                  <a:pt x="2306" y="1874"/>
                </a:cubicBezTo>
                <a:cubicBezTo>
                  <a:pt x="2137" y="2043"/>
                  <a:pt x="2064" y="2248"/>
                  <a:pt x="2079" y="2489"/>
                </a:cubicBezTo>
                <a:cubicBezTo>
                  <a:pt x="2086" y="2636"/>
                  <a:pt x="2174" y="2775"/>
                  <a:pt x="2291" y="2870"/>
                </a:cubicBezTo>
                <a:cubicBezTo>
                  <a:pt x="2401" y="3082"/>
                  <a:pt x="2584" y="3272"/>
                  <a:pt x="2833" y="3302"/>
                </a:cubicBezTo>
                <a:cubicBezTo>
                  <a:pt x="2859" y="3304"/>
                  <a:pt x="2884" y="3305"/>
                  <a:pt x="2910" y="3305"/>
                </a:cubicBezTo>
                <a:cubicBezTo>
                  <a:pt x="3036" y="3305"/>
                  <a:pt x="3155" y="3276"/>
                  <a:pt x="3265" y="3221"/>
                </a:cubicBezTo>
                <a:cubicBezTo>
                  <a:pt x="4187" y="4561"/>
                  <a:pt x="5007" y="5981"/>
                  <a:pt x="5695" y="7452"/>
                </a:cubicBezTo>
                <a:cubicBezTo>
                  <a:pt x="5870" y="7825"/>
                  <a:pt x="6039" y="8206"/>
                  <a:pt x="6200" y="8586"/>
                </a:cubicBezTo>
                <a:cubicBezTo>
                  <a:pt x="4911" y="7445"/>
                  <a:pt x="3696" y="6229"/>
                  <a:pt x="2547" y="4956"/>
                </a:cubicBezTo>
                <a:cubicBezTo>
                  <a:pt x="2328" y="4707"/>
                  <a:pt x="2115" y="4458"/>
                  <a:pt x="1896" y="4209"/>
                </a:cubicBezTo>
                <a:cubicBezTo>
                  <a:pt x="2057" y="3669"/>
                  <a:pt x="1640" y="3108"/>
                  <a:pt x="1076" y="3108"/>
                </a:cubicBezTo>
                <a:cubicBezTo>
                  <a:pt x="1052" y="3108"/>
                  <a:pt x="1028" y="3109"/>
                  <a:pt x="1003" y="3111"/>
                </a:cubicBezTo>
                <a:cubicBezTo>
                  <a:pt x="893" y="3119"/>
                  <a:pt x="791" y="3155"/>
                  <a:pt x="695" y="3199"/>
                </a:cubicBezTo>
                <a:cubicBezTo>
                  <a:pt x="571" y="3228"/>
                  <a:pt x="454" y="3294"/>
                  <a:pt x="366" y="3404"/>
                </a:cubicBezTo>
                <a:cubicBezTo>
                  <a:pt x="0" y="3843"/>
                  <a:pt x="183" y="4546"/>
                  <a:pt x="688" y="4788"/>
                </a:cubicBezTo>
                <a:cubicBezTo>
                  <a:pt x="799" y="4841"/>
                  <a:pt x="916" y="4866"/>
                  <a:pt x="1031" y="4866"/>
                </a:cubicBezTo>
                <a:cubicBezTo>
                  <a:pt x="1280" y="4866"/>
                  <a:pt x="1523" y="4751"/>
                  <a:pt x="1698" y="4561"/>
                </a:cubicBezTo>
                <a:cubicBezTo>
                  <a:pt x="2774" y="5805"/>
                  <a:pt x="3916" y="6998"/>
                  <a:pt x="5116" y="8118"/>
                </a:cubicBezTo>
                <a:cubicBezTo>
                  <a:pt x="5512" y="8491"/>
                  <a:pt x="5914" y="8850"/>
                  <a:pt x="6317" y="9201"/>
                </a:cubicBezTo>
                <a:cubicBezTo>
                  <a:pt x="6354" y="9236"/>
                  <a:pt x="6395" y="9250"/>
                  <a:pt x="6433" y="9250"/>
                </a:cubicBezTo>
                <a:cubicBezTo>
                  <a:pt x="6484" y="9250"/>
                  <a:pt x="6532" y="9224"/>
                  <a:pt x="6566" y="9187"/>
                </a:cubicBezTo>
                <a:cubicBezTo>
                  <a:pt x="6592" y="9204"/>
                  <a:pt x="6624" y="9213"/>
                  <a:pt x="6657" y="9213"/>
                </a:cubicBezTo>
                <a:cubicBezTo>
                  <a:pt x="6705" y="9213"/>
                  <a:pt x="6756" y="9195"/>
                  <a:pt x="6800" y="9165"/>
                </a:cubicBezTo>
                <a:cubicBezTo>
                  <a:pt x="6866" y="9143"/>
                  <a:pt x="6932" y="9091"/>
                  <a:pt x="6983" y="9033"/>
                </a:cubicBezTo>
                <a:cubicBezTo>
                  <a:pt x="7180" y="8784"/>
                  <a:pt x="7342" y="8513"/>
                  <a:pt x="7495" y="8242"/>
                </a:cubicBezTo>
                <a:cubicBezTo>
                  <a:pt x="7810" y="7715"/>
                  <a:pt x="8066" y="7166"/>
                  <a:pt x="8286" y="6595"/>
                </a:cubicBezTo>
                <a:cubicBezTo>
                  <a:pt x="8725" y="5424"/>
                  <a:pt x="8996" y="4202"/>
                  <a:pt x="9201" y="2972"/>
                </a:cubicBezTo>
                <a:cubicBezTo>
                  <a:pt x="9281" y="2497"/>
                  <a:pt x="9354" y="2013"/>
                  <a:pt x="9420" y="1530"/>
                </a:cubicBezTo>
                <a:cubicBezTo>
                  <a:pt x="9523" y="1508"/>
                  <a:pt x="9611" y="1464"/>
                  <a:pt x="9691" y="1399"/>
                </a:cubicBezTo>
                <a:cubicBezTo>
                  <a:pt x="10042" y="1135"/>
                  <a:pt x="10035" y="645"/>
                  <a:pt x="9786" y="315"/>
                </a:cubicBezTo>
                <a:cubicBezTo>
                  <a:pt x="9764" y="286"/>
                  <a:pt x="9735" y="257"/>
                  <a:pt x="9713" y="235"/>
                </a:cubicBezTo>
                <a:cubicBezTo>
                  <a:pt x="9611" y="132"/>
                  <a:pt x="9530" y="59"/>
                  <a:pt x="9391" y="23"/>
                </a:cubicBezTo>
                <a:cubicBezTo>
                  <a:pt x="9336" y="8"/>
                  <a:pt x="9285" y="1"/>
                  <a:pt x="923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5"/>
          <p:cNvSpPr/>
          <p:nvPr/>
        </p:nvSpPr>
        <p:spPr>
          <a:xfrm flipH="1" rot="-3411320">
            <a:off x="7606936" y="3648549"/>
            <a:ext cx="2348170" cy="1508905"/>
          </a:xfrm>
          <a:custGeom>
            <a:rect b="b" l="l" r="r" t="t"/>
            <a:pathLst>
              <a:path extrusionOk="0" h="12107" w="18841">
                <a:moveTo>
                  <a:pt x="12849" y="0"/>
                </a:moveTo>
                <a:cubicBezTo>
                  <a:pt x="11078" y="0"/>
                  <a:pt x="9899" y="2866"/>
                  <a:pt x="9279" y="4316"/>
                </a:cubicBezTo>
                <a:lnTo>
                  <a:pt x="9279" y="4316"/>
                </a:lnTo>
                <a:cubicBezTo>
                  <a:pt x="9535" y="3628"/>
                  <a:pt x="9559" y="2524"/>
                  <a:pt x="9633" y="1855"/>
                </a:cubicBezTo>
                <a:cubicBezTo>
                  <a:pt x="9710" y="1190"/>
                  <a:pt x="9646" y="445"/>
                  <a:pt x="8809" y="445"/>
                </a:cubicBezTo>
                <a:cubicBezTo>
                  <a:pt x="8770" y="445"/>
                  <a:pt x="8730" y="446"/>
                  <a:pt x="8689" y="449"/>
                </a:cubicBezTo>
                <a:cubicBezTo>
                  <a:pt x="8169" y="486"/>
                  <a:pt x="7737" y="837"/>
                  <a:pt x="7393" y="1225"/>
                </a:cubicBezTo>
                <a:cubicBezTo>
                  <a:pt x="6339" y="2448"/>
                  <a:pt x="5732" y="4175"/>
                  <a:pt x="5417" y="5749"/>
                </a:cubicBezTo>
                <a:cubicBezTo>
                  <a:pt x="5571" y="4980"/>
                  <a:pt x="5314" y="3011"/>
                  <a:pt x="4297" y="2718"/>
                </a:cubicBezTo>
                <a:cubicBezTo>
                  <a:pt x="4175" y="2682"/>
                  <a:pt x="4055" y="2665"/>
                  <a:pt x="3939" y="2665"/>
                </a:cubicBezTo>
                <a:cubicBezTo>
                  <a:pt x="1942" y="2665"/>
                  <a:pt x="852" y="7754"/>
                  <a:pt x="513" y="8889"/>
                </a:cubicBezTo>
                <a:cubicBezTo>
                  <a:pt x="425" y="9189"/>
                  <a:pt x="0" y="9606"/>
                  <a:pt x="176" y="9855"/>
                </a:cubicBezTo>
                <a:cubicBezTo>
                  <a:pt x="447" y="10235"/>
                  <a:pt x="791" y="10521"/>
                  <a:pt x="1186" y="10740"/>
                </a:cubicBezTo>
                <a:cubicBezTo>
                  <a:pt x="2050" y="11209"/>
                  <a:pt x="3155" y="11355"/>
                  <a:pt x="4165" y="11450"/>
                </a:cubicBezTo>
                <a:cubicBezTo>
                  <a:pt x="6032" y="11619"/>
                  <a:pt x="7905" y="11795"/>
                  <a:pt x="9772" y="11970"/>
                </a:cubicBezTo>
                <a:cubicBezTo>
                  <a:pt x="10512" y="12037"/>
                  <a:pt x="11258" y="12107"/>
                  <a:pt x="12002" y="12107"/>
                </a:cubicBezTo>
                <a:cubicBezTo>
                  <a:pt x="12399" y="12107"/>
                  <a:pt x="12795" y="12087"/>
                  <a:pt x="13190" y="12036"/>
                </a:cubicBezTo>
                <a:cubicBezTo>
                  <a:pt x="14325" y="11890"/>
                  <a:pt x="15459" y="11480"/>
                  <a:pt x="16264" y="10675"/>
                </a:cubicBezTo>
                <a:cubicBezTo>
                  <a:pt x="16901" y="10045"/>
                  <a:pt x="17296" y="9218"/>
                  <a:pt x="17648" y="8406"/>
                </a:cubicBezTo>
                <a:cubicBezTo>
                  <a:pt x="17933" y="7740"/>
                  <a:pt x="18204" y="7073"/>
                  <a:pt x="18445" y="6393"/>
                </a:cubicBezTo>
                <a:cubicBezTo>
                  <a:pt x="18658" y="5800"/>
                  <a:pt x="18841" y="5090"/>
                  <a:pt x="18460" y="4585"/>
                </a:cubicBezTo>
                <a:cubicBezTo>
                  <a:pt x="18214" y="4263"/>
                  <a:pt x="17872" y="4133"/>
                  <a:pt x="17481" y="4133"/>
                </a:cubicBezTo>
                <a:cubicBezTo>
                  <a:pt x="16178" y="4133"/>
                  <a:pt x="14335" y="5584"/>
                  <a:pt x="13704" y="6208"/>
                </a:cubicBezTo>
                <a:lnTo>
                  <a:pt x="13704" y="6208"/>
                </a:lnTo>
                <a:cubicBezTo>
                  <a:pt x="14832" y="5085"/>
                  <a:pt x="15800" y="3854"/>
                  <a:pt x="16586" y="2550"/>
                </a:cubicBezTo>
                <a:cubicBezTo>
                  <a:pt x="16674" y="2396"/>
                  <a:pt x="16762" y="2235"/>
                  <a:pt x="16718" y="2074"/>
                </a:cubicBezTo>
                <a:cubicBezTo>
                  <a:pt x="16661" y="1895"/>
                  <a:pt x="16431" y="1789"/>
                  <a:pt x="16203" y="1789"/>
                </a:cubicBezTo>
                <a:cubicBezTo>
                  <a:pt x="16169" y="1789"/>
                  <a:pt x="16136" y="1791"/>
                  <a:pt x="16103" y="1796"/>
                </a:cubicBezTo>
                <a:cubicBezTo>
                  <a:pt x="15847" y="1825"/>
                  <a:pt x="15620" y="1957"/>
                  <a:pt x="15408" y="2089"/>
                </a:cubicBezTo>
                <a:cubicBezTo>
                  <a:pt x="14025" y="2945"/>
                  <a:pt x="12766" y="3955"/>
                  <a:pt x="11668" y="5075"/>
                </a:cubicBezTo>
                <a:cubicBezTo>
                  <a:pt x="12465" y="4255"/>
                  <a:pt x="15825" y="405"/>
                  <a:pt x="13088" y="17"/>
                </a:cubicBezTo>
                <a:cubicBezTo>
                  <a:pt x="13007" y="6"/>
                  <a:pt x="12927" y="0"/>
                  <a:pt x="1284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4" name="Google Shape;294;p5"/>
          <p:cNvSpPr/>
          <p:nvPr/>
        </p:nvSpPr>
        <p:spPr>
          <a:xfrm flipH="1" rot="-1795408">
            <a:off x="-1022321" y="-247031"/>
            <a:ext cx="2527237" cy="1775927"/>
          </a:xfrm>
          <a:custGeom>
            <a:rect b="b" l="l" r="r" t="t"/>
            <a:pathLst>
              <a:path extrusionOk="0" h="17673" w="25151">
                <a:moveTo>
                  <a:pt x="6749" y="0"/>
                </a:moveTo>
                <a:cubicBezTo>
                  <a:pt x="5080" y="0"/>
                  <a:pt x="3460" y="393"/>
                  <a:pt x="2226" y="1478"/>
                </a:cubicBezTo>
                <a:cubicBezTo>
                  <a:pt x="330" y="3154"/>
                  <a:pt x="0" y="6323"/>
                  <a:pt x="1516" y="8351"/>
                </a:cubicBezTo>
                <a:cubicBezTo>
                  <a:pt x="2650" y="9881"/>
                  <a:pt x="4509" y="10635"/>
                  <a:pt x="6119" y="11652"/>
                </a:cubicBezTo>
                <a:cubicBezTo>
                  <a:pt x="9150" y="13555"/>
                  <a:pt x="11587" y="16593"/>
                  <a:pt x="15064" y="17456"/>
                </a:cubicBezTo>
                <a:cubicBezTo>
                  <a:pt x="15651" y="17603"/>
                  <a:pt x="16253" y="17673"/>
                  <a:pt x="16854" y="17673"/>
                </a:cubicBezTo>
                <a:cubicBezTo>
                  <a:pt x="19022" y="17673"/>
                  <a:pt x="21193" y="16762"/>
                  <a:pt x="22705" y="15209"/>
                </a:cubicBezTo>
                <a:cubicBezTo>
                  <a:pt x="25150" y="12706"/>
                  <a:pt x="22625" y="11118"/>
                  <a:pt x="21205" y="8724"/>
                </a:cubicBezTo>
                <a:cubicBezTo>
                  <a:pt x="20627" y="7758"/>
                  <a:pt x="20268" y="6660"/>
                  <a:pt x="19624" y="5731"/>
                </a:cubicBezTo>
                <a:cubicBezTo>
                  <a:pt x="18848" y="4603"/>
                  <a:pt x="17699" y="3769"/>
                  <a:pt x="16520" y="3074"/>
                </a:cubicBezTo>
                <a:cubicBezTo>
                  <a:pt x="14442" y="1837"/>
                  <a:pt x="12180" y="929"/>
                  <a:pt x="9823" y="380"/>
                </a:cubicBezTo>
                <a:cubicBezTo>
                  <a:pt x="8833" y="151"/>
                  <a:pt x="7781" y="0"/>
                  <a:pt x="674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5" name="Google Shape;295;p5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296" name="Google Shape;296;p5"/>
          <p:cNvSpPr txBox="1"/>
          <p:nvPr>
            <p:ph idx="1" type="subTitle"/>
          </p:nvPr>
        </p:nvSpPr>
        <p:spPr>
          <a:xfrm>
            <a:off x="5055197" y="1906211"/>
            <a:ext cx="2505600" cy="139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sz="1400"/>
            </a:lvl1pPr>
            <a:lvl2pPr lvl="1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97" name="Google Shape;297;p5"/>
          <p:cNvSpPr txBox="1"/>
          <p:nvPr>
            <p:ph idx="2" type="subTitle"/>
          </p:nvPr>
        </p:nvSpPr>
        <p:spPr>
          <a:xfrm>
            <a:off x="1583213" y="1906211"/>
            <a:ext cx="2505600" cy="139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sz="1400"/>
            </a:lvl1pPr>
            <a:lvl2pPr lvl="1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98" name="Google Shape;298;p5"/>
          <p:cNvSpPr txBox="1"/>
          <p:nvPr>
            <p:ph idx="3" type="subTitle"/>
          </p:nvPr>
        </p:nvSpPr>
        <p:spPr>
          <a:xfrm>
            <a:off x="5055188" y="1511712"/>
            <a:ext cx="2505600" cy="394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99" name="Google Shape;299;p5"/>
          <p:cNvSpPr txBox="1"/>
          <p:nvPr>
            <p:ph idx="4" type="subTitle"/>
          </p:nvPr>
        </p:nvSpPr>
        <p:spPr>
          <a:xfrm>
            <a:off x="1583213" y="1511712"/>
            <a:ext cx="2505600" cy="394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grpSp>
        <p:nvGrpSpPr>
          <p:cNvPr id="300" name="Google Shape;300;p5"/>
          <p:cNvGrpSpPr/>
          <p:nvPr/>
        </p:nvGrpSpPr>
        <p:grpSpPr>
          <a:xfrm flipH="1" rot="-3628311">
            <a:off x="8341349" y="337403"/>
            <a:ext cx="440525" cy="404190"/>
            <a:chOff x="4469746" y="4636407"/>
            <a:chExt cx="440481" cy="404150"/>
          </a:xfrm>
        </p:grpSpPr>
        <p:sp>
          <p:nvSpPr>
            <p:cNvPr id="301" name="Google Shape;301;p5"/>
            <p:cNvSpPr/>
            <p:nvPr/>
          </p:nvSpPr>
          <p:spPr>
            <a:xfrm>
              <a:off x="4780033" y="4636407"/>
              <a:ext cx="130194" cy="120225"/>
            </a:xfrm>
            <a:custGeom>
              <a:rect b="b" l="l" r="r" t="t"/>
              <a:pathLst>
                <a:path extrusionOk="0" h="2002" w="2168">
                  <a:moveTo>
                    <a:pt x="511" y="1"/>
                  </a:moveTo>
                  <a:cubicBezTo>
                    <a:pt x="498" y="1"/>
                    <a:pt x="484" y="2"/>
                    <a:pt x="469" y="6"/>
                  </a:cubicBezTo>
                  <a:cubicBezTo>
                    <a:pt x="103" y="86"/>
                    <a:pt x="1" y="1367"/>
                    <a:pt x="1" y="1367"/>
                  </a:cubicBezTo>
                  <a:cubicBezTo>
                    <a:pt x="1" y="1367"/>
                    <a:pt x="285" y="2002"/>
                    <a:pt x="495" y="2002"/>
                  </a:cubicBezTo>
                  <a:cubicBezTo>
                    <a:pt x="506" y="2002"/>
                    <a:pt x="517" y="2000"/>
                    <a:pt x="528" y="1996"/>
                  </a:cubicBezTo>
                  <a:cubicBezTo>
                    <a:pt x="740" y="1923"/>
                    <a:pt x="2167" y="1587"/>
                    <a:pt x="1999" y="1213"/>
                  </a:cubicBezTo>
                  <a:cubicBezTo>
                    <a:pt x="1949" y="1102"/>
                    <a:pt x="1845" y="1063"/>
                    <a:pt x="1724" y="1063"/>
                  </a:cubicBezTo>
                  <a:cubicBezTo>
                    <a:pt x="1441" y="1063"/>
                    <a:pt x="1062" y="1279"/>
                    <a:pt x="1062" y="1279"/>
                  </a:cubicBezTo>
                  <a:cubicBezTo>
                    <a:pt x="1062" y="1279"/>
                    <a:pt x="1706" y="781"/>
                    <a:pt x="1443" y="518"/>
                  </a:cubicBezTo>
                  <a:cubicBezTo>
                    <a:pt x="1398" y="472"/>
                    <a:pt x="1344" y="453"/>
                    <a:pt x="1286" y="453"/>
                  </a:cubicBezTo>
                  <a:cubicBezTo>
                    <a:pt x="1011" y="453"/>
                    <a:pt x="638" y="877"/>
                    <a:pt x="638" y="877"/>
                  </a:cubicBezTo>
                  <a:cubicBezTo>
                    <a:pt x="638" y="877"/>
                    <a:pt x="819" y="1"/>
                    <a:pt x="51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" name="Google Shape;302;p5"/>
            <p:cNvSpPr/>
            <p:nvPr/>
          </p:nvSpPr>
          <p:spPr>
            <a:xfrm>
              <a:off x="4791924" y="4695197"/>
              <a:ext cx="41797" cy="40475"/>
            </a:xfrm>
            <a:custGeom>
              <a:rect b="b" l="l" r="r" t="t"/>
              <a:pathLst>
                <a:path extrusionOk="0" fill="none" h="674" w="696">
                  <a:moveTo>
                    <a:pt x="696" y="0"/>
                  </a:moveTo>
                  <a:lnTo>
                    <a:pt x="0" y="673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" name="Google Shape;303;p5"/>
            <p:cNvSpPr/>
            <p:nvPr/>
          </p:nvSpPr>
          <p:spPr>
            <a:xfrm>
              <a:off x="4792764" y="4684208"/>
              <a:ext cx="12371" cy="40896"/>
            </a:xfrm>
            <a:custGeom>
              <a:rect b="b" l="l" r="r" t="t"/>
              <a:pathLst>
                <a:path extrusionOk="0" fill="none" h="681" w="206">
                  <a:moveTo>
                    <a:pt x="206" y="0"/>
                  </a:moveTo>
                  <a:lnTo>
                    <a:pt x="1" y="68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" name="Google Shape;304;p5"/>
            <p:cNvSpPr/>
            <p:nvPr/>
          </p:nvSpPr>
          <p:spPr>
            <a:xfrm>
              <a:off x="4807717" y="4720239"/>
              <a:ext cx="33930" cy="14112"/>
            </a:xfrm>
            <a:custGeom>
              <a:rect b="b" l="l" r="r" t="t"/>
              <a:pathLst>
                <a:path extrusionOk="0" fill="none" h="235" w="565">
                  <a:moveTo>
                    <a:pt x="564" y="0"/>
                  </a:moveTo>
                  <a:lnTo>
                    <a:pt x="1" y="234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" name="Google Shape;305;p5"/>
            <p:cNvSpPr/>
            <p:nvPr/>
          </p:nvSpPr>
          <p:spPr>
            <a:xfrm>
              <a:off x="4469746" y="4920391"/>
              <a:ext cx="130134" cy="120165"/>
            </a:xfrm>
            <a:custGeom>
              <a:rect b="b" l="l" r="r" t="t"/>
              <a:pathLst>
                <a:path extrusionOk="0" h="2001" w="2167">
                  <a:moveTo>
                    <a:pt x="1669" y="1"/>
                  </a:moveTo>
                  <a:cubicBezTo>
                    <a:pt x="1659" y="1"/>
                    <a:pt x="1649" y="2"/>
                    <a:pt x="1640" y="5"/>
                  </a:cubicBezTo>
                  <a:cubicBezTo>
                    <a:pt x="1427" y="78"/>
                    <a:pt x="0" y="415"/>
                    <a:pt x="169" y="788"/>
                  </a:cubicBezTo>
                  <a:cubicBezTo>
                    <a:pt x="219" y="897"/>
                    <a:pt x="322" y="935"/>
                    <a:pt x="442" y="935"/>
                  </a:cubicBezTo>
                  <a:cubicBezTo>
                    <a:pt x="726" y="935"/>
                    <a:pt x="1105" y="722"/>
                    <a:pt x="1105" y="722"/>
                  </a:cubicBezTo>
                  <a:lnTo>
                    <a:pt x="1105" y="722"/>
                  </a:lnTo>
                  <a:cubicBezTo>
                    <a:pt x="1105" y="722"/>
                    <a:pt x="461" y="1220"/>
                    <a:pt x="725" y="1483"/>
                  </a:cubicBezTo>
                  <a:cubicBezTo>
                    <a:pt x="770" y="1530"/>
                    <a:pt x="823" y="1549"/>
                    <a:pt x="881" y="1549"/>
                  </a:cubicBezTo>
                  <a:cubicBezTo>
                    <a:pt x="1156" y="1549"/>
                    <a:pt x="1530" y="1125"/>
                    <a:pt x="1530" y="1125"/>
                  </a:cubicBezTo>
                  <a:lnTo>
                    <a:pt x="1530" y="1125"/>
                  </a:lnTo>
                  <a:cubicBezTo>
                    <a:pt x="1530" y="1125"/>
                    <a:pt x="1348" y="2001"/>
                    <a:pt x="1656" y="2001"/>
                  </a:cubicBezTo>
                  <a:cubicBezTo>
                    <a:pt x="1670" y="2001"/>
                    <a:pt x="1683" y="1999"/>
                    <a:pt x="1698" y="1996"/>
                  </a:cubicBezTo>
                  <a:cubicBezTo>
                    <a:pt x="2064" y="1915"/>
                    <a:pt x="2167" y="634"/>
                    <a:pt x="2167" y="634"/>
                  </a:cubicBezTo>
                  <a:cubicBezTo>
                    <a:pt x="2167" y="634"/>
                    <a:pt x="1880" y="1"/>
                    <a:pt x="166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" name="Google Shape;306;p5"/>
            <p:cNvSpPr/>
            <p:nvPr/>
          </p:nvSpPr>
          <p:spPr>
            <a:xfrm>
              <a:off x="4549255" y="4933423"/>
              <a:ext cx="40956" cy="40896"/>
            </a:xfrm>
            <a:custGeom>
              <a:rect b="b" l="l" r="r" t="t"/>
              <a:pathLst>
                <a:path extrusionOk="0" fill="none" h="681" w="682">
                  <a:moveTo>
                    <a:pt x="1" y="681"/>
                  </a:moveTo>
                  <a:lnTo>
                    <a:pt x="682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" name="Google Shape;307;p5"/>
            <p:cNvSpPr/>
            <p:nvPr/>
          </p:nvSpPr>
          <p:spPr>
            <a:xfrm>
              <a:off x="4577839" y="4943511"/>
              <a:ext cx="11530" cy="41376"/>
            </a:xfrm>
            <a:custGeom>
              <a:rect b="b" l="l" r="r" t="t"/>
              <a:pathLst>
                <a:path extrusionOk="0" fill="none" h="689" w="192">
                  <a:moveTo>
                    <a:pt x="1" y="689"/>
                  </a:moveTo>
                  <a:lnTo>
                    <a:pt x="191" y="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" name="Google Shape;308;p5"/>
            <p:cNvSpPr/>
            <p:nvPr/>
          </p:nvSpPr>
          <p:spPr>
            <a:xfrm>
              <a:off x="4540907" y="4934744"/>
              <a:ext cx="33509" cy="14533"/>
            </a:xfrm>
            <a:custGeom>
              <a:rect b="b" l="l" r="r" t="t"/>
              <a:pathLst>
                <a:path extrusionOk="0" fill="none" h="242" w="558">
                  <a:moveTo>
                    <a:pt x="1" y="242"/>
                  </a:moveTo>
                  <a:lnTo>
                    <a:pt x="557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" name="Google Shape;309;p5"/>
            <p:cNvSpPr/>
            <p:nvPr/>
          </p:nvSpPr>
          <p:spPr>
            <a:xfrm>
              <a:off x="4552798" y="4707868"/>
              <a:ext cx="276121" cy="259727"/>
            </a:xfrm>
            <a:custGeom>
              <a:rect b="b" l="l" r="r" t="t"/>
              <a:pathLst>
                <a:path extrusionOk="0" h="4325" w="4598">
                  <a:moveTo>
                    <a:pt x="3243" y="0"/>
                  </a:moveTo>
                  <a:cubicBezTo>
                    <a:pt x="2932" y="0"/>
                    <a:pt x="2622" y="117"/>
                    <a:pt x="2387" y="353"/>
                  </a:cubicBezTo>
                  <a:lnTo>
                    <a:pt x="491" y="2226"/>
                  </a:lnTo>
                  <a:cubicBezTo>
                    <a:pt x="8" y="2702"/>
                    <a:pt x="1" y="3478"/>
                    <a:pt x="476" y="3961"/>
                  </a:cubicBezTo>
                  <a:cubicBezTo>
                    <a:pt x="715" y="4204"/>
                    <a:pt x="1029" y="4324"/>
                    <a:pt x="1345" y="4324"/>
                  </a:cubicBezTo>
                  <a:cubicBezTo>
                    <a:pt x="1657" y="4324"/>
                    <a:pt x="1970" y="4205"/>
                    <a:pt x="2211" y="3968"/>
                  </a:cubicBezTo>
                  <a:lnTo>
                    <a:pt x="4107" y="2102"/>
                  </a:lnTo>
                  <a:cubicBezTo>
                    <a:pt x="4590" y="1626"/>
                    <a:pt x="4597" y="850"/>
                    <a:pt x="4121" y="367"/>
                  </a:cubicBezTo>
                  <a:cubicBezTo>
                    <a:pt x="3881" y="123"/>
                    <a:pt x="3562" y="0"/>
                    <a:pt x="32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" name="Google Shape;310;p5"/>
            <p:cNvSpPr/>
            <p:nvPr/>
          </p:nvSpPr>
          <p:spPr>
            <a:xfrm>
              <a:off x="4608165" y="4874512"/>
              <a:ext cx="78308" cy="78308"/>
            </a:xfrm>
            <a:custGeom>
              <a:rect b="b" l="l" r="r" t="t"/>
              <a:pathLst>
                <a:path extrusionOk="0" fill="none" h="1304" w="1304">
                  <a:moveTo>
                    <a:pt x="1069" y="1076"/>
                  </a:moveTo>
                  <a:cubicBezTo>
                    <a:pt x="835" y="1303"/>
                    <a:pt x="462" y="1303"/>
                    <a:pt x="235" y="1069"/>
                  </a:cubicBezTo>
                  <a:cubicBezTo>
                    <a:pt x="1" y="835"/>
                    <a:pt x="8" y="462"/>
                    <a:pt x="235" y="235"/>
                  </a:cubicBezTo>
                  <a:cubicBezTo>
                    <a:pt x="469" y="0"/>
                    <a:pt x="843" y="8"/>
                    <a:pt x="1077" y="235"/>
                  </a:cubicBezTo>
                  <a:cubicBezTo>
                    <a:pt x="1304" y="469"/>
                    <a:pt x="1304" y="842"/>
                    <a:pt x="1069" y="1076"/>
                  </a:cubicBezTo>
                  <a:close/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" name="Google Shape;311;p5"/>
            <p:cNvSpPr/>
            <p:nvPr/>
          </p:nvSpPr>
          <p:spPr>
            <a:xfrm>
              <a:off x="4615191" y="4761975"/>
              <a:ext cx="70862" cy="70382"/>
            </a:xfrm>
            <a:custGeom>
              <a:rect b="b" l="l" r="r" t="t"/>
              <a:pathLst>
                <a:path extrusionOk="0" fill="none" h="1172" w="1180">
                  <a:moveTo>
                    <a:pt x="1" y="784"/>
                  </a:moveTo>
                  <a:cubicBezTo>
                    <a:pt x="30" y="842"/>
                    <a:pt x="59" y="894"/>
                    <a:pt x="111" y="938"/>
                  </a:cubicBezTo>
                  <a:cubicBezTo>
                    <a:pt x="338" y="1172"/>
                    <a:pt x="711" y="1172"/>
                    <a:pt x="945" y="945"/>
                  </a:cubicBezTo>
                  <a:cubicBezTo>
                    <a:pt x="1179" y="718"/>
                    <a:pt x="1179" y="337"/>
                    <a:pt x="952" y="110"/>
                  </a:cubicBezTo>
                  <a:cubicBezTo>
                    <a:pt x="901" y="59"/>
                    <a:pt x="850" y="23"/>
                    <a:pt x="791" y="1"/>
                  </a:cubicBez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" name="Google Shape;312;p5"/>
            <p:cNvSpPr/>
            <p:nvPr/>
          </p:nvSpPr>
          <p:spPr>
            <a:xfrm>
              <a:off x="4742681" y="4707928"/>
              <a:ext cx="60293" cy="38734"/>
            </a:xfrm>
            <a:custGeom>
              <a:rect b="b" l="l" r="r" t="t"/>
              <a:pathLst>
                <a:path extrusionOk="0" fill="none" h="645" w="1004">
                  <a:moveTo>
                    <a:pt x="1" y="0"/>
                  </a:moveTo>
                  <a:cubicBezTo>
                    <a:pt x="1" y="147"/>
                    <a:pt x="59" y="293"/>
                    <a:pt x="169" y="410"/>
                  </a:cubicBezTo>
                  <a:cubicBezTo>
                    <a:pt x="396" y="644"/>
                    <a:pt x="769" y="644"/>
                    <a:pt x="1003" y="418"/>
                  </a:cubicBez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" name="Google Shape;313;p5"/>
            <p:cNvSpPr/>
            <p:nvPr/>
          </p:nvSpPr>
          <p:spPr>
            <a:xfrm>
              <a:off x="4734334" y="4795364"/>
              <a:ext cx="73024" cy="73504"/>
            </a:xfrm>
            <a:custGeom>
              <a:rect b="b" l="l" r="r" t="t"/>
              <a:pathLst>
                <a:path extrusionOk="0" fill="none" h="1224" w="1216">
                  <a:moveTo>
                    <a:pt x="1216" y="484"/>
                  </a:moveTo>
                  <a:cubicBezTo>
                    <a:pt x="1186" y="396"/>
                    <a:pt x="1142" y="308"/>
                    <a:pt x="1069" y="235"/>
                  </a:cubicBezTo>
                  <a:cubicBezTo>
                    <a:pt x="842" y="1"/>
                    <a:pt x="469" y="1"/>
                    <a:pt x="235" y="228"/>
                  </a:cubicBezTo>
                  <a:cubicBezTo>
                    <a:pt x="0" y="455"/>
                    <a:pt x="0" y="835"/>
                    <a:pt x="227" y="1062"/>
                  </a:cubicBezTo>
                  <a:cubicBezTo>
                    <a:pt x="308" y="1143"/>
                    <a:pt x="403" y="1194"/>
                    <a:pt x="498" y="1223"/>
                  </a:cubicBez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" name="Google Shape;314;p5"/>
            <p:cNvSpPr/>
            <p:nvPr/>
          </p:nvSpPr>
          <p:spPr>
            <a:xfrm>
              <a:off x="4560724" y="4901775"/>
              <a:ext cx="62455" cy="65097"/>
            </a:xfrm>
            <a:custGeom>
              <a:rect b="b" l="l" r="r" t="t"/>
              <a:pathLst>
                <a:path extrusionOk="0" fill="none" h="1084" w="1040">
                  <a:moveTo>
                    <a:pt x="1040" y="1084"/>
                  </a:moveTo>
                  <a:cubicBezTo>
                    <a:pt x="783" y="1047"/>
                    <a:pt x="542" y="930"/>
                    <a:pt x="344" y="732"/>
                  </a:cubicBezTo>
                  <a:lnTo>
                    <a:pt x="344" y="732"/>
                  </a:lnTo>
                  <a:cubicBezTo>
                    <a:pt x="139" y="527"/>
                    <a:pt x="30" y="264"/>
                    <a:pt x="0" y="0"/>
                  </a:cubicBez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" name="Google Shape;315;p5"/>
            <p:cNvSpPr/>
            <p:nvPr/>
          </p:nvSpPr>
          <p:spPr>
            <a:xfrm>
              <a:off x="4757634" y="4708349"/>
              <a:ext cx="62455" cy="59392"/>
            </a:xfrm>
            <a:custGeom>
              <a:rect b="b" l="l" r="r" t="t"/>
              <a:pathLst>
                <a:path extrusionOk="0" fill="none" h="989" w="1040">
                  <a:moveTo>
                    <a:pt x="0" y="1"/>
                  </a:moveTo>
                  <a:cubicBezTo>
                    <a:pt x="257" y="37"/>
                    <a:pt x="505" y="154"/>
                    <a:pt x="703" y="359"/>
                  </a:cubicBezTo>
                  <a:lnTo>
                    <a:pt x="703" y="359"/>
                  </a:lnTo>
                  <a:cubicBezTo>
                    <a:pt x="886" y="535"/>
                    <a:pt x="996" y="762"/>
                    <a:pt x="1040" y="989"/>
                  </a:cubicBez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16" name="Google Shape;316;p5"/>
          <p:cNvGrpSpPr/>
          <p:nvPr/>
        </p:nvGrpSpPr>
        <p:grpSpPr>
          <a:xfrm flipH="1" rot="-1732624">
            <a:off x="197452" y="4480527"/>
            <a:ext cx="446637" cy="401298"/>
            <a:chOff x="4880520" y="4627406"/>
            <a:chExt cx="446666" cy="401324"/>
          </a:xfrm>
        </p:grpSpPr>
        <p:sp>
          <p:nvSpPr>
            <p:cNvPr id="317" name="Google Shape;317;p5"/>
            <p:cNvSpPr/>
            <p:nvPr/>
          </p:nvSpPr>
          <p:spPr>
            <a:xfrm rot="53098">
              <a:off x="5196073" y="4628405"/>
              <a:ext cx="130193" cy="120224"/>
            </a:xfrm>
            <a:custGeom>
              <a:rect b="b" l="l" r="r" t="t"/>
              <a:pathLst>
                <a:path extrusionOk="0" h="2002" w="2168">
                  <a:moveTo>
                    <a:pt x="511" y="1"/>
                  </a:moveTo>
                  <a:cubicBezTo>
                    <a:pt x="498" y="1"/>
                    <a:pt x="484" y="2"/>
                    <a:pt x="469" y="6"/>
                  </a:cubicBezTo>
                  <a:cubicBezTo>
                    <a:pt x="103" y="86"/>
                    <a:pt x="1" y="1367"/>
                    <a:pt x="1" y="1367"/>
                  </a:cubicBezTo>
                  <a:cubicBezTo>
                    <a:pt x="1" y="1367"/>
                    <a:pt x="285" y="2002"/>
                    <a:pt x="495" y="2002"/>
                  </a:cubicBezTo>
                  <a:cubicBezTo>
                    <a:pt x="506" y="2002"/>
                    <a:pt x="517" y="2000"/>
                    <a:pt x="528" y="1996"/>
                  </a:cubicBezTo>
                  <a:cubicBezTo>
                    <a:pt x="740" y="1923"/>
                    <a:pt x="2167" y="1587"/>
                    <a:pt x="1999" y="1213"/>
                  </a:cubicBezTo>
                  <a:cubicBezTo>
                    <a:pt x="1949" y="1102"/>
                    <a:pt x="1845" y="1063"/>
                    <a:pt x="1724" y="1063"/>
                  </a:cubicBezTo>
                  <a:cubicBezTo>
                    <a:pt x="1441" y="1063"/>
                    <a:pt x="1062" y="1279"/>
                    <a:pt x="1062" y="1279"/>
                  </a:cubicBezTo>
                  <a:cubicBezTo>
                    <a:pt x="1062" y="1279"/>
                    <a:pt x="1706" y="781"/>
                    <a:pt x="1443" y="518"/>
                  </a:cubicBezTo>
                  <a:cubicBezTo>
                    <a:pt x="1398" y="472"/>
                    <a:pt x="1344" y="453"/>
                    <a:pt x="1286" y="453"/>
                  </a:cubicBezTo>
                  <a:cubicBezTo>
                    <a:pt x="1011" y="453"/>
                    <a:pt x="638" y="877"/>
                    <a:pt x="638" y="877"/>
                  </a:cubicBezTo>
                  <a:cubicBezTo>
                    <a:pt x="638" y="877"/>
                    <a:pt x="819" y="1"/>
                    <a:pt x="5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" name="Google Shape;318;p5"/>
            <p:cNvSpPr/>
            <p:nvPr/>
          </p:nvSpPr>
          <p:spPr>
            <a:xfrm rot="53098">
              <a:off x="5207675" y="4686694"/>
              <a:ext cx="41796" cy="40475"/>
            </a:xfrm>
            <a:custGeom>
              <a:rect b="b" l="l" r="r" t="t"/>
              <a:pathLst>
                <a:path extrusionOk="0" fill="none" h="674" w="696">
                  <a:moveTo>
                    <a:pt x="696" y="0"/>
                  </a:moveTo>
                  <a:lnTo>
                    <a:pt x="0" y="673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" name="Google Shape;319;p5"/>
            <p:cNvSpPr/>
            <p:nvPr/>
          </p:nvSpPr>
          <p:spPr>
            <a:xfrm rot="53098">
              <a:off x="5208684" y="4675491"/>
              <a:ext cx="12371" cy="40896"/>
            </a:xfrm>
            <a:custGeom>
              <a:rect b="b" l="l" r="r" t="t"/>
              <a:pathLst>
                <a:path extrusionOk="0" fill="none" h="681" w="206">
                  <a:moveTo>
                    <a:pt x="206" y="0"/>
                  </a:moveTo>
                  <a:lnTo>
                    <a:pt x="1" y="68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" name="Google Shape;320;p5"/>
            <p:cNvSpPr/>
            <p:nvPr/>
          </p:nvSpPr>
          <p:spPr>
            <a:xfrm rot="53098">
              <a:off x="5223285" y="4711917"/>
              <a:ext cx="33929" cy="14112"/>
            </a:xfrm>
            <a:custGeom>
              <a:rect b="b" l="l" r="r" t="t"/>
              <a:pathLst>
                <a:path extrusionOk="0" fill="none" h="235" w="565">
                  <a:moveTo>
                    <a:pt x="564" y="0"/>
                  </a:moveTo>
                  <a:lnTo>
                    <a:pt x="1" y="234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" name="Google Shape;321;p5"/>
            <p:cNvSpPr/>
            <p:nvPr/>
          </p:nvSpPr>
          <p:spPr>
            <a:xfrm rot="53098">
              <a:off x="4881440" y="4907568"/>
              <a:ext cx="130133" cy="120164"/>
            </a:xfrm>
            <a:custGeom>
              <a:rect b="b" l="l" r="r" t="t"/>
              <a:pathLst>
                <a:path extrusionOk="0" h="2001" w="2167">
                  <a:moveTo>
                    <a:pt x="1669" y="1"/>
                  </a:moveTo>
                  <a:cubicBezTo>
                    <a:pt x="1659" y="1"/>
                    <a:pt x="1649" y="2"/>
                    <a:pt x="1640" y="5"/>
                  </a:cubicBezTo>
                  <a:cubicBezTo>
                    <a:pt x="1427" y="78"/>
                    <a:pt x="0" y="415"/>
                    <a:pt x="169" y="788"/>
                  </a:cubicBezTo>
                  <a:cubicBezTo>
                    <a:pt x="219" y="897"/>
                    <a:pt x="322" y="935"/>
                    <a:pt x="442" y="935"/>
                  </a:cubicBezTo>
                  <a:cubicBezTo>
                    <a:pt x="726" y="935"/>
                    <a:pt x="1105" y="722"/>
                    <a:pt x="1105" y="722"/>
                  </a:cubicBezTo>
                  <a:lnTo>
                    <a:pt x="1105" y="722"/>
                  </a:lnTo>
                  <a:cubicBezTo>
                    <a:pt x="1105" y="722"/>
                    <a:pt x="461" y="1220"/>
                    <a:pt x="725" y="1483"/>
                  </a:cubicBezTo>
                  <a:cubicBezTo>
                    <a:pt x="770" y="1530"/>
                    <a:pt x="823" y="1549"/>
                    <a:pt x="881" y="1549"/>
                  </a:cubicBezTo>
                  <a:cubicBezTo>
                    <a:pt x="1156" y="1549"/>
                    <a:pt x="1530" y="1125"/>
                    <a:pt x="1530" y="1125"/>
                  </a:cubicBezTo>
                  <a:lnTo>
                    <a:pt x="1530" y="1125"/>
                  </a:lnTo>
                  <a:cubicBezTo>
                    <a:pt x="1530" y="1125"/>
                    <a:pt x="1348" y="2001"/>
                    <a:pt x="1656" y="2001"/>
                  </a:cubicBezTo>
                  <a:cubicBezTo>
                    <a:pt x="1670" y="2001"/>
                    <a:pt x="1683" y="1999"/>
                    <a:pt x="1698" y="1996"/>
                  </a:cubicBezTo>
                  <a:cubicBezTo>
                    <a:pt x="2064" y="1915"/>
                    <a:pt x="2167" y="634"/>
                    <a:pt x="2167" y="634"/>
                  </a:cubicBezTo>
                  <a:cubicBezTo>
                    <a:pt x="2167" y="634"/>
                    <a:pt x="1880" y="1"/>
                    <a:pt x="166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" name="Google Shape;322;p5"/>
            <p:cNvSpPr/>
            <p:nvPr/>
          </p:nvSpPr>
          <p:spPr>
            <a:xfrm rot="53098">
              <a:off x="4961356" y="4921141"/>
              <a:ext cx="40956" cy="40896"/>
            </a:xfrm>
            <a:custGeom>
              <a:rect b="b" l="l" r="r" t="t"/>
              <a:pathLst>
                <a:path extrusionOk="0" fill="none" h="681" w="682">
                  <a:moveTo>
                    <a:pt x="1" y="681"/>
                  </a:moveTo>
                  <a:lnTo>
                    <a:pt x="682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" name="Google Shape;323;p5"/>
            <p:cNvSpPr/>
            <p:nvPr/>
          </p:nvSpPr>
          <p:spPr>
            <a:xfrm rot="53098">
              <a:off x="4989780" y="4931442"/>
              <a:ext cx="11530" cy="41376"/>
            </a:xfrm>
            <a:custGeom>
              <a:rect b="b" l="l" r="r" t="t"/>
              <a:pathLst>
                <a:path extrusionOk="0" fill="none" h="689" w="192">
                  <a:moveTo>
                    <a:pt x="1" y="689"/>
                  </a:moveTo>
                  <a:lnTo>
                    <a:pt x="191" y="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" name="Google Shape;324;p5"/>
            <p:cNvSpPr/>
            <p:nvPr/>
          </p:nvSpPr>
          <p:spPr>
            <a:xfrm rot="53098">
              <a:off x="4953193" y="4922277"/>
              <a:ext cx="33509" cy="14533"/>
            </a:xfrm>
            <a:custGeom>
              <a:rect b="b" l="l" r="r" t="t"/>
              <a:pathLst>
                <a:path extrusionOk="0" fill="none" h="242" w="558">
                  <a:moveTo>
                    <a:pt x="1" y="242"/>
                  </a:moveTo>
                  <a:lnTo>
                    <a:pt x="557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" name="Google Shape;325;p5"/>
            <p:cNvSpPr/>
            <p:nvPr/>
          </p:nvSpPr>
          <p:spPr>
            <a:xfrm rot="53098">
              <a:off x="4966675" y="4697470"/>
              <a:ext cx="276120" cy="259726"/>
            </a:xfrm>
            <a:custGeom>
              <a:rect b="b" l="l" r="r" t="t"/>
              <a:pathLst>
                <a:path extrusionOk="0" h="4325" w="4598">
                  <a:moveTo>
                    <a:pt x="3243" y="0"/>
                  </a:moveTo>
                  <a:cubicBezTo>
                    <a:pt x="2932" y="0"/>
                    <a:pt x="2622" y="117"/>
                    <a:pt x="2387" y="353"/>
                  </a:cubicBezTo>
                  <a:lnTo>
                    <a:pt x="491" y="2226"/>
                  </a:lnTo>
                  <a:cubicBezTo>
                    <a:pt x="8" y="2702"/>
                    <a:pt x="1" y="3478"/>
                    <a:pt x="476" y="3961"/>
                  </a:cubicBezTo>
                  <a:cubicBezTo>
                    <a:pt x="715" y="4204"/>
                    <a:pt x="1029" y="4324"/>
                    <a:pt x="1345" y="4324"/>
                  </a:cubicBezTo>
                  <a:cubicBezTo>
                    <a:pt x="1657" y="4324"/>
                    <a:pt x="1970" y="4205"/>
                    <a:pt x="2211" y="3968"/>
                  </a:cubicBezTo>
                  <a:lnTo>
                    <a:pt x="4107" y="2102"/>
                  </a:lnTo>
                  <a:cubicBezTo>
                    <a:pt x="4590" y="1626"/>
                    <a:pt x="4597" y="850"/>
                    <a:pt x="4121" y="367"/>
                  </a:cubicBezTo>
                  <a:cubicBezTo>
                    <a:pt x="3881" y="123"/>
                    <a:pt x="3562" y="0"/>
                    <a:pt x="32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" name="Google Shape;326;p5"/>
            <p:cNvSpPr/>
            <p:nvPr/>
          </p:nvSpPr>
          <p:spPr>
            <a:xfrm rot="53098">
              <a:off x="5020878" y="4863432"/>
              <a:ext cx="78308" cy="78308"/>
            </a:xfrm>
            <a:custGeom>
              <a:rect b="b" l="l" r="r" t="t"/>
              <a:pathLst>
                <a:path extrusionOk="0" fill="none" h="1304" w="1304">
                  <a:moveTo>
                    <a:pt x="1069" y="1076"/>
                  </a:moveTo>
                  <a:cubicBezTo>
                    <a:pt x="835" y="1303"/>
                    <a:pt x="462" y="1303"/>
                    <a:pt x="235" y="1069"/>
                  </a:cubicBezTo>
                  <a:cubicBezTo>
                    <a:pt x="1" y="835"/>
                    <a:pt x="8" y="462"/>
                    <a:pt x="235" y="235"/>
                  </a:cubicBezTo>
                  <a:cubicBezTo>
                    <a:pt x="469" y="0"/>
                    <a:pt x="843" y="8"/>
                    <a:pt x="1077" y="235"/>
                  </a:cubicBezTo>
                  <a:cubicBezTo>
                    <a:pt x="1304" y="469"/>
                    <a:pt x="1304" y="842"/>
                    <a:pt x="1069" y="1076"/>
                  </a:cubicBezTo>
                  <a:close/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" name="Google Shape;327;p5"/>
            <p:cNvSpPr/>
            <p:nvPr/>
          </p:nvSpPr>
          <p:spPr>
            <a:xfrm rot="53098">
              <a:off x="5029701" y="4750960"/>
              <a:ext cx="70862" cy="70381"/>
            </a:xfrm>
            <a:custGeom>
              <a:rect b="b" l="l" r="r" t="t"/>
              <a:pathLst>
                <a:path extrusionOk="0" fill="none" h="1172" w="1180">
                  <a:moveTo>
                    <a:pt x="1" y="784"/>
                  </a:moveTo>
                  <a:cubicBezTo>
                    <a:pt x="30" y="842"/>
                    <a:pt x="59" y="894"/>
                    <a:pt x="111" y="938"/>
                  </a:cubicBezTo>
                  <a:cubicBezTo>
                    <a:pt x="338" y="1172"/>
                    <a:pt x="711" y="1172"/>
                    <a:pt x="945" y="945"/>
                  </a:cubicBezTo>
                  <a:cubicBezTo>
                    <a:pt x="1179" y="718"/>
                    <a:pt x="1179" y="337"/>
                    <a:pt x="952" y="110"/>
                  </a:cubicBezTo>
                  <a:cubicBezTo>
                    <a:pt x="901" y="59"/>
                    <a:pt x="850" y="23"/>
                    <a:pt x="791" y="1"/>
                  </a:cubicBez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" name="Google Shape;328;p5"/>
            <p:cNvSpPr/>
            <p:nvPr/>
          </p:nvSpPr>
          <p:spPr>
            <a:xfrm rot="53098">
              <a:off x="5158255" y="4698807"/>
              <a:ext cx="60292" cy="38734"/>
            </a:xfrm>
            <a:custGeom>
              <a:rect b="b" l="l" r="r" t="t"/>
              <a:pathLst>
                <a:path extrusionOk="0" fill="none" h="645" w="1004">
                  <a:moveTo>
                    <a:pt x="1" y="0"/>
                  </a:moveTo>
                  <a:cubicBezTo>
                    <a:pt x="1" y="147"/>
                    <a:pt x="59" y="293"/>
                    <a:pt x="169" y="410"/>
                  </a:cubicBezTo>
                  <a:cubicBezTo>
                    <a:pt x="396" y="644"/>
                    <a:pt x="769" y="644"/>
                    <a:pt x="1003" y="418"/>
                  </a:cubicBez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" name="Google Shape;329;p5"/>
            <p:cNvSpPr/>
            <p:nvPr/>
          </p:nvSpPr>
          <p:spPr>
            <a:xfrm rot="53098">
              <a:off x="5148290" y="4786199"/>
              <a:ext cx="73023" cy="73504"/>
            </a:xfrm>
            <a:custGeom>
              <a:rect b="b" l="l" r="r" t="t"/>
              <a:pathLst>
                <a:path extrusionOk="0" fill="none" h="1224" w="1216">
                  <a:moveTo>
                    <a:pt x="1216" y="484"/>
                  </a:moveTo>
                  <a:cubicBezTo>
                    <a:pt x="1186" y="396"/>
                    <a:pt x="1142" y="308"/>
                    <a:pt x="1069" y="235"/>
                  </a:cubicBezTo>
                  <a:cubicBezTo>
                    <a:pt x="842" y="1"/>
                    <a:pt x="469" y="1"/>
                    <a:pt x="235" y="228"/>
                  </a:cubicBezTo>
                  <a:cubicBezTo>
                    <a:pt x="0" y="455"/>
                    <a:pt x="0" y="835"/>
                    <a:pt x="227" y="1062"/>
                  </a:cubicBezTo>
                  <a:cubicBezTo>
                    <a:pt x="308" y="1143"/>
                    <a:pt x="403" y="1194"/>
                    <a:pt x="498" y="1223"/>
                  </a:cubicBez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" name="Google Shape;330;p5"/>
            <p:cNvSpPr/>
            <p:nvPr/>
          </p:nvSpPr>
          <p:spPr>
            <a:xfrm rot="53098">
              <a:off x="4973125" y="4889839"/>
              <a:ext cx="62454" cy="65097"/>
            </a:xfrm>
            <a:custGeom>
              <a:rect b="b" l="l" r="r" t="t"/>
              <a:pathLst>
                <a:path extrusionOk="0" fill="none" h="1084" w="1040">
                  <a:moveTo>
                    <a:pt x="1040" y="1084"/>
                  </a:moveTo>
                  <a:cubicBezTo>
                    <a:pt x="783" y="1047"/>
                    <a:pt x="542" y="930"/>
                    <a:pt x="344" y="732"/>
                  </a:cubicBezTo>
                  <a:lnTo>
                    <a:pt x="344" y="732"/>
                  </a:lnTo>
                  <a:cubicBezTo>
                    <a:pt x="139" y="527"/>
                    <a:pt x="30" y="264"/>
                    <a:pt x="0" y="0"/>
                  </a:cubicBez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" name="Google Shape;331;p5"/>
            <p:cNvSpPr/>
            <p:nvPr/>
          </p:nvSpPr>
          <p:spPr>
            <a:xfrm rot="53098">
              <a:off x="5173040" y="4699473"/>
              <a:ext cx="62454" cy="59392"/>
            </a:xfrm>
            <a:custGeom>
              <a:rect b="b" l="l" r="r" t="t"/>
              <a:pathLst>
                <a:path extrusionOk="0" fill="none" h="989" w="1040">
                  <a:moveTo>
                    <a:pt x="0" y="1"/>
                  </a:moveTo>
                  <a:cubicBezTo>
                    <a:pt x="257" y="37"/>
                    <a:pt x="505" y="154"/>
                    <a:pt x="703" y="359"/>
                  </a:cubicBezTo>
                  <a:lnTo>
                    <a:pt x="703" y="359"/>
                  </a:lnTo>
                  <a:cubicBezTo>
                    <a:pt x="886" y="535"/>
                    <a:pt x="996" y="762"/>
                    <a:pt x="1040" y="989"/>
                  </a:cubicBez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32" name="Google Shape;332;p5"/>
          <p:cNvGrpSpPr/>
          <p:nvPr/>
        </p:nvGrpSpPr>
        <p:grpSpPr>
          <a:xfrm flipH="1">
            <a:off x="7129733" y="117054"/>
            <a:ext cx="332489" cy="217319"/>
            <a:chOff x="3657362" y="522242"/>
            <a:chExt cx="332489" cy="217319"/>
          </a:xfrm>
        </p:grpSpPr>
        <p:sp>
          <p:nvSpPr>
            <p:cNvPr id="333" name="Google Shape;333;p5"/>
            <p:cNvSpPr/>
            <p:nvPr/>
          </p:nvSpPr>
          <p:spPr>
            <a:xfrm>
              <a:off x="3897652" y="522242"/>
              <a:ext cx="92199" cy="90447"/>
            </a:xfrm>
            <a:custGeom>
              <a:rect b="b" l="l" r="r" t="t"/>
              <a:pathLst>
                <a:path extrusionOk="0" h="1552" w="1582">
                  <a:moveTo>
                    <a:pt x="693" y="1"/>
                  </a:moveTo>
                  <a:cubicBezTo>
                    <a:pt x="395" y="1"/>
                    <a:pt x="1" y="917"/>
                    <a:pt x="1" y="917"/>
                  </a:cubicBezTo>
                  <a:cubicBezTo>
                    <a:pt x="1" y="917"/>
                    <a:pt x="59" y="1532"/>
                    <a:pt x="235" y="1532"/>
                  </a:cubicBezTo>
                  <a:cubicBezTo>
                    <a:pt x="311" y="1532"/>
                    <a:pt x="559" y="1552"/>
                    <a:pt x="820" y="1552"/>
                  </a:cubicBezTo>
                  <a:cubicBezTo>
                    <a:pt x="1187" y="1552"/>
                    <a:pt x="1581" y="1512"/>
                    <a:pt x="1560" y="1319"/>
                  </a:cubicBezTo>
                  <a:cubicBezTo>
                    <a:pt x="1543" y="1136"/>
                    <a:pt x="1319" y="1096"/>
                    <a:pt x="1123" y="1096"/>
                  </a:cubicBezTo>
                  <a:cubicBezTo>
                    <a:pt x="967" y="1096"/>
                    <a:pt x="828" y="1122"/>
                    <a:pt x="828" y="1122"/>
                  </a:cubicBezTo>
                  <a:cubicBezTo>
                    <a:pt x="828" y="1122"/>
                    <a:pt x="1450" y="909"/>
                    <a:pt x="1318" y="646"/>
                  </a:cubicBezTo>
                  <a:cubicBezTo>
                    <a:pt x="1282" y="567"/>
                    <a:pt x="1207" y="539"/>
                    <a:pt x="1119" y="539"/>
                  </a:cubicBezTo>
                  <a:cubicBezTo>
                    <a:pt x="906" y="539"/>
                    <a:pt x="615" y="704"/>
                    <a:pt x="615" y="704"/>
                  </a:cubicBezTo>
                  <a:cubicBezTo>
                    <a:pt x="615" y="704"/>
                    <a:pt x="1011" y="31"/>
                    <a:pt x="711" y="2"/>
                  </a:cubicBezTo>
                  <a:cubicBezTo>
                    <a:pt x="705" y="1"/>
                    <a:pt x="699" y="1"/>
                    <a:pt x="69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" name="Google Shape;334;p5"/>
            <p:cNvSpPr/>
            <p:nvPr/>
          </p:nvSpPr>
          <p:spPr>
            <a:xfrm>
              <a:off x="3894272" y="573061"/>
              <a:ext cx="52510" cy="24360"/>
            </a:xfrm>
            <a:custGeom>
              <a:rect b="b" l="l" r="r" t="t"/>
              <a:pathLst>
                <a:path extrusionOk="0" fill="none" h="418" w="901">
                  <a:moveTo>
                    <a:pt x="900" y="1"/>
                  </a:moveTo>
                  <a:lnTo>
                    <a:pt x="0" y="418"/>
                  </a:ln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" name="Google Shape;335;p5"/>
            <p:cNvSpPr/>
            <p:nvPr/>
          </p:nvSpPr>
          <p:spPr>
            <a:xfrm>
              <a:off x="3898526" y="553479"/>
              <a:ext cx="25235" cy="34559"/>
            </a:xfrm>
            <a:custGeom>
              <a:rect b="b" l="l" r="r" t="t"/>
              <a:pathLst>
                <a:path extrusionOk="0" fill="none" h="593" w="433">
                  <a:moveTo>
                    <a:pt x="432" y="0"/>
                  </a:moveTo>
                  <a:lnTo>
                    <a:pt x="0" y="593"/>
                  </a:ln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" name="Google Shape;336;p5"/>
            <p:cNvSpPr/>
            <p:nvPr/>
          </p:nvSpPr>
          <p:spPr>
            <a:xfrm>
              <a:off x="3909599" y="599519"/>
              <a:ext cx="36308" cy="2215"/>
            </a:xfrm>
            <a:custGeom>
              <a:rect b="b" l="l" r="r" t="t"/>
              <a:pathLst>
                <a:path extrusionOk="0" fill="none" h="38" w="623">
                  <a:moveTo>
                    <a:pt x="623" y="1"/>
                  </a:moveTo>
                  <a:lnTo>
                    <a:pt x="1" y="37"/>
                  </a:ln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" name="Google Shape;337;p5"/>
            <p:cNvSpPr/>
            <p:nvPr/>
          </p:nvSpPr>
          <p:spPr>
            <a:xfrm>
              <a:off x="3657362" y="648706"/>
              <a:ext cx="92316" cy="90855"/>
            </a:xfrm>
            <a:custGeom>
              <a:rect b="b" l="l" r="r" t="t"/>
              <a:pathLst>
                <a:path extrusionOk="0" h="1559" w="1584">
                  <a:moveTo>
                    <a:pt x="762" y="0"/>
                  </a:moveTo>
                  <a:cubicBezTo>
                    <a:pt x="396" y="0"/>
                    <a:pt x="0" y="40"/>
                    <a:pt x="17" y="233"/>
                  </a:cubicBezTo>
                  <a:cubicBezTo>
                    <a:pt x="38" y="416"/>
                    <a:pt x="264" y="456"/>
                    <a:pt x="460" y="456"/>
                  </a:cubicBezTo>
                  <a:cubicBezTo>
                    <a:pt x="618" y="456"/>
                    <a:pt x="757" y="430"/>
                    <a:pt x="757" y="430"/>
                  </a:cubicBezTo>
                  <a:lnTo>
                    <a:pt x="757" y="430"/>
                  </a:lnTo>
                  <a:cubicBezTo>
                    <a:pt x="757" y="430"/>
                    <a:pt x="135" y="642"/>
                    <a:pt x="259" y="913"/>
                  </a:cubicBezTo>
                  <a:cubicBezTo>
                    <a:pt x="297" y="989"/>
                    <a:pt x="371" y="1015"/>
                    <a:pt x="457" y="1015"/>
                  </a:cubicBezTo>
                  <a:cubicBezTo>
                    <a:pt x="674" y="1015"/>
                    <a:pt x="969" y="847"/>
                    <a:pt x="969" y="847"/>
                  </a:cubicBezTo>
                  <a:lnTo>
                    <a:pt x="969" y="847"/>
                  </a:lnTo>
                  <a:cubicBezTo>
                    <a:pt x="969" y="847"/>
                    <a:pt x="574" y="1521"/>
                    <a:pt x="874" y="1557"/>
                  </a:cubicBezTo>
                  <a:cubicBezTo>
                    <a:pt x="878" y="1558"/>
                    <a:pt x="883" y="1558"/>
                    <a:pt x="887" y="1558"/>
                  </a:cubicBezTo>
                  <a:cubicBezTo>
                    <a:pt x="1186" y="1558"/>
                    <a:pt x="1584" y="635"/>
                    <a:pt x="1584" y="635"/>
                  </a:cubicBezTo>
                  <a:cubicBezTo>
                    <a:pt x="1584" y="635"/>
                    <a:pt x="1525" y="20"/>
                    <a:pt x="1342" y="20"/>
                  </a:cubicBezTo>
                  <a:cubicBezTo>
                    <a:pt x="1269" y="20"/>
                    <a:pt x="1023" y="0"/>
                    <a:pt x="76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" name="Google Shape;338;p5"/>
            <p:cNvSpPr/>
            <p:nvPr/>
          </p:nvSpPr>
          <p:spPr>
            <a:xfrm>
              <a:off x="3703579" y="662227"/>
              <a:ext cx="52510" cy="23952"/>
            </a:xfrm>
            <a:custGeom>
              <a:rect b="b" l="l" r="r" t="t"/>
              <a:pathLst>
                <a:path extrusionOk="0" fill="none" h="411" w="901">
                  <a:moveTo>
                    <a:pt x="0" y="410"/>
                  </a:moveTo>
                  <a:lnTo>
                    <a:pt x="901" y="1"/>
                  </a:ln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" name="Google Shape;339;p5"/>
            <p:cNvSpPr/>
            <p:nvPr/>
          </p:nvSpPr>
          <p:spPr>
            <a:xfrm>
              <a:off x="3726599" y="671610"/>
              <a:ext cx="25235" cy="34617"/>
            </a:xfrm>
            <a:custGeom>
              <a:rect b="b" l="l" r="r" t="t"/>
              <a:pathLst>
                <a:path extrusionOk="0" fill="none" h="594" w="433">
                  <a:moveTo>
                    <a:pt x="0" y="593"/>
                  </a:moveTo>
                  <a:lnTo>
                    <a:pt x="432" y="1"/>
                  </a:ln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" name="Google Shape;340;p5"/>
            <p:cNvSpPr/>
            <p:nvPr/>
          </p:nvSpPr>
          <p:spPr>
            <a:xfrm>
              <a:off x="3704394" y="657973"/>
              <a:ext cx="36367" cy="2156"/>
            </a:xfrm>
            <a:custGeom>
              <a:rect b="b" l="l" r="r" t="t"/>
              <a:pathLst>
                <a:path extrusionOk="0" fill="none" h="37" w="624">
                  <a:moveTo>
                    <a:pt x="1" y="37"/>
                  </a:moveTo>
                  <a:lnTo>
                    <a:pt x="623" y="0"/>
                  </a:ln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" name="Google Shape;341;p5"/>
            <p:cNvSpPr/>
            <p:nvPr/>
          </p:nvSpPr>
          <p:spPr>
            <a:xfrm>
              <a:off x="3712962" y="533664"/>
              <a:ext cx="224436" cy="196628"/>
            </a:xfrm>
            <a:custGeom>
              <a:rect b="b" l="l" r="r" t="t"/>
              <a:pathLst>
                <a:path extrusionOk="0" h="3374" w="3851">
                  <a:moveTo>
                    <a:pt x="1929" y="0"/>
                  </a:moveTo>
                  <a:cubicBezTo>
                    <a:pt x="1681" y="0"/>
                    <a:pt x="1430" y="55"/>
                    <a:pt x="1193" y="172"/>
                  </a:cubicBezTo>
                  <a:cubicBezTo>
                    <a:pt x="352" y="574"/>
                    <a:pt x="0" y="1584"/>
                    <a:pt x="410" y="2426"/>
                  </a:cubicBezTo>
                  <a:cubicBezTo>
                    <a:pt x="704" y="3024"/>
                    <a:pt x="1305" y="3373"/>
                    <a:pt x="1929" y="3373"/>
                  </a:cubicBezTo>
                  <a:cubicBezTo>
                    <a:pt x="2177" y="3373"/>
                    <a:pt x="2428" y="3318"/>
                    <a:pt x="2665" y="3202"/>
                  </a:cubicBezTo>
                  <a:cubicBezTo>
                    <a:pt x="3499" y="2799"/>
                    <a:pt x="3850" y="1789"/>
                    <a:pt x="3448" y="948"/>
                  </a:cubicBezTo>
                  <a:cubicBezTo>
                    <a:pt x="3154" y="350"/>
                    <a:pt x="2553" y="0"/>
                    <a:pt x="192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" name="Google Shape;342;p5"/>
            <p:cNvSpPr/>
            <p:nvPr/>
          </p:nvSpPr>
          <p:spPr>
            <a:xfrm>
              <a:off x="3726191" y="625978"/>
              <a:ext cx="34152" cy="79840"/>
            </a:xfrm>
            <a:custGeom>
              <a:rect b="b" l="l" r="r" t="t"/>
              <a:pathLst>
                <a:path extrusionOk="0" fill="none" h="1370" w="586">
                  <a:moveTo>
                    <a:pt x="586" y="1369"/>
                  </a:moveTo>
                  <a:cubicBezTo>
                    <a:pt x="417" y="1223"/>
                    <a:pt x="286" y="1047"/>
                    <a:pt x="183" y="842"/>
                  </a:cubicBezTo>
                  <a:cubicBezTo>
                    <a:pt x="51" y="571"/>
                    <a:pt x="0" y="279"/>
                    <a:pt x="15" y="0"/>
                  </a:cubicBez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" name="Google Shape;343;p5"/>
            <p:cNvSpPr/>
            <p:nvPr/>
          </p:nvSpPr>
          <p:spPr>
            <a:xfrm>
              <a:off x="3887395" y="555985"/>
              <a:ext cx="36775" cy="78558"/>
            </a:xfrm>
            <a:custGeom>
              <a:rect b="b" l="l" r="r" t="t"/>
              <a:pathLst>
                <a:path extrusionOk="0" fill="none" h="1348" w="631">
                  <a:moveTo>
                    <a:pt x="1" y="1"/>
                  </a:moveTo>
                  <a:cubicBezTo>
                    <a:pt x="184" y="147"/>
                    <a:pt x="338" y="338"/>
                    <a:pt x="455" y="565"/>
                  </a:cubicBezTo>
                  <a:cubicBezTo>
                    <a:pt x="572" y="821"/>
                    <a:pt x="630" y="1084"/>
                    <a:pt x="623" y="1348"/>
                  </a:cubicBez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44" name="Google Shape;344;p5"/>
          <p:cNvGrpSpPr/>
          <p:nvPr/>
        </p:nvGrpSpPr>
        <p:grpSpPr>
          <a:xfrm flipH="1">
            <a:off x="-167740" y="2945444"/>
            <a:ext cx="446666" cy="401324"/>
            <a:chOff x="3730345" y="-82219"/>
            <a:chExt cx="446666" cy="401324"/>
          </a:xfrm>
        </p:grpSpPr>
        <p:sp>
          <p:nvSpPr>
            <p:cNvPr id="345" name="Google Shape;345;p5"/>
            <p:cNvSpPr/>
            <p:nvPr/>
          </p:nvSpPr>
          <p:spPr>
            <a:xfrm rot="53098">
              <a:off x="4045898" y="-81220"/>
              <a:ext cx="130193" cy="120224"/>
            </a:xfrm>
            <a:custGeom>
              <a:rect b="b" l="l" r="r" t="t"/>
              <a:pathLst>
                <a:path extrusionOk="0" h="2002" w="2168">
                  <a:moveTo>
                    <a:pt x="511" y="1"/>
                  </a:moveTo>
                  <a:cubicBezTo>
                    <a:pt x="498" y="1"/>
                    <a:pt x="484" y="2"/>
                    <a:pt x="469" y="6"/>
                  </a:cubicBezTo>
                  <a:cubicBezTo>
                    <a:pt x="103" y="86"/>
                    <a:pt x="1" y="1367"/>
                    <a:pt x="1" y="1367"/>
                  </a:cubicBezTo>
                  <a:cubicBezTo>
                    <a:pt x="1" y="1367"/>
                    <a:pt x="285" y="2002"/>
                    <a:pt x="495" y="2002"/>
                  </a:cubicBezTo>
                  <a:cubicBezTo>
                    <a:pt x="506" y="2002"/>
                    <a:pt x="517" y="2000"/>
                    <a:pt x="528" y="1996"/>
                  </a:cubicBezTo>
                  <a:cubicBezTo>
                    <a:pt x="740" y="1923"/>
                    <a:pt x="2167" y="1587"/>
                    <a:pt x="1999" y="1213"/>
                  </a:cubicBezTo>
                  <a:cubicBezTo>
                    <a:pt x="1949" y="1102"/>
                    <a:pt x="1845" y="1063"/>
                    <a:pt x="1724" y="1063"/>
                  </a:cubicBezTo>
                  <a:cubicBezTo>
                    <a:pt x="1441" y="1063"/>
                    <a:pt x="1062" y="1279"/>
                    <a:pt x="1062" y="1279"/>
                  </a:cubicBezTo>
                  <a:cubicBezTo>
                    <a:pt x="1062" y="1279"/>
                    <a:pt x="1706" y="781"/>
                    <a:pt x="1443" y="518"/>
                  </a:cubicBezTo>
                  <a:cubicBezTo>
                    <a:pt x="1398" y="472"/>
                    <a:pt x="1344" y="453"/>
                    <a:pt x="1286" y="453"/>
                  </a:cubicBezTo>
                  <a:cubicBezTo>
                    <a:pt x="1011" y="453"/>
                    <a:pt x="638" y="877"/>
                    <a:pt x="638" y="877"/>
                  </a:cubicBezTo>
                  <a:cubicBezTo>
                    <a:pt x="638" y="877"/>
                    <a:pt x="819" y="1"/>
                    <a:pt x="5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" name="Google Shape;346;p5"/>
            <p:cNvSpPr/>
            <p:nvPr/>
          </p:nvSpPr>
          <p:spPr>
            <a:xfrm rot="53098">
              <a:off x="4057500" y="-22931"/>
              <a:ext cx="41796" cy="40475"/>
            </a:xfrm>
            <a:custGeom>
              <a:rect b="b" l="l" r="r" t="t"/>
              <a:pathLst>
                <a:path extrusionOk="0" fill="none" h="674" w="696">
                  <a:moveTo>
                    <a:pt x="696" y="0"/>
                  </a:moveTo>
                  <a:lnTo>
                    <a:pt x="0" y="673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" name="Google Shape;347;p5"/>
            <p:cNvSpPr/>
            <p:nvPr/>
          </p:nvSpPr>
          <p:spPr>
            <a:xfrm rot="53098">
              <a:off x="4058509" y="-34134"/>
              <a:ext cx="12371" cy="40896"/>
            </a:xfrm>
            <a:custGeom>
              <a:rect b="b" l="l" r="r" t="t"/>
              <a:pathLst>
                <a:path extrusionOk="0" fill="none" h="681" w="206">
                  <a:moveTo>
                    <a:pt x="206" y="0"/>
                  </a:moveTo>
                  <a:lnTo>
                    <a:pt x="1" y="68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" name="Google Shape;348;p5"/>
            <p:cNvSpPr/>
            <p:nvPr/>
          </p:nvSpPr>
          <p:spPr>
            <a:xfrm rot="53098">
              <a:off x="4073110" y="2292"/>
              <a:ext cx="33929" cy="14112"/>
            </a:xfrm>
            <a:custGeom>
              <a:rect b="b" l="l" r="r" t="t"/>
              <a:pathLst>
                <a:path extrusionOk="0" fill="none" h="235" w="565">
                  <a:moveTo>
                    <a:pt x="564" y="0"/>
                  </a:moveTo>
                  <a:lnTo>
                    <a:pt x="1" y="234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" name="Google Shape;349;p5"/>
            <p:cNvSpPr/>
            <p:nvPr/>
          </p:nvSpPr>
          <p:spPr>
            <a:xfrm rot="53098">
              <a:off x="3731265" y="197943"/>
              <a:ext cx="130133" cy="120164"/>
            </a:xfrm>
            <a:custGeom>
              <a:rect b="b" l="l" r="r" t="t"/>
              <a:pathLst>
                <a:path extrusionOk="0" h="2001" w="2167">
                  <a:moveTo>
                    <a:pt x="1669" y="1"/>
                  </a:moveTo>
                  <a:cubicBezTo>
                    <a:pt x="1659" y="1"/>
                    <a:pt x="1649" y="2"/>
                    <a:pt x="1640" y="5"/>
                  </a:cubicBezTo>
                  <a:cubicBezTo>
                    <a:pt x="1427" y="78"/>
                    <a:pt x="0" y="415"/>
                    <a:pt x="169" y="788"/>
                  </a:cubicBezTo>
                  <a:cubicBezTo>
                    <a:pt x="219" y="897"/>
                    <a:pt x="322" y="935"/>
                    <a:pt x="442" y="935"/>
                  </a:cubicBezTo>
                  <a:cubicBezTo>
                    <a:pt x="726" y="935"/>
                    <a:pt x="1105" y="722"/>
                    <a:pt x="1105" y="722"/>
                  </a:cubicBezTo>
                  <a:lnTo>
                    <a:pt x="1105" y="722"/>
                  </a:lnTo>
                  <a:cubicBezTo>
                    <a:pt x="1105" y="722"/>
                    <a:pt x="461" y="1220"/>
                    <a:pt x="725" y="1483"/>
                  </a:cubicBezTo>
                  <a:cubicBezTo>
                    <a:pt x="770" y="1530"/>
                    <a:pt x="823" y="1549"/>
                    <a:pt x="881" y="1549"/>
                  </a:cubicBezTo>
                  <a:cubicBezTo>
                    <a:pt x="1156" y="1549"/>
                    <a:pt x="1530" y="1125"/>
                    <a:pt x="1530" y="1125"/>
                  </a:cubicBezTo>
                  <a:lnTo>
                    <a:pt x="1530" y="1125"/>
                  </a:lnTo>
                  <a:cubicBezTo>
                    <a:pt x="1530" y="1125"/>
                    <a:pt x="1348" y="2001"/>
                    <a:pt x="1656" y="2001"/>
                  </a:cubicBezTo>
                  <a:cubicBezTo>
                    <a:pt x="1670" y="2001"/>
                    <a:pt x="1683" y="1999"/>
                    <a:pt x="1698" y="1996"/>
                  </a:cubicBezTo>
                  <a:cubicBezTo>
                    <a:pt x="2064" y="1915"/>
                    <a:pt x="2167" y="634"/>
                    <a:pt x="2167" y="634"/>
                  </a:cubicBezTo>
                  <a:cubicBezTo>
                    <a:pt x="2167" y="634"/>
                    <a:pt x="1880" y="1"/>
                    <a:pt x="166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" name="Google Shape;350;p5"/>
            <p:cNvSpPr/>
            <p:nvPr/>
          </p:nvSpPr>
          <p:spPr>
            <a:xfrm rot="53098">
              <a:off x="3811181" y="211516"/>
              <a:ext cx="40956" cy="40896"/>
            </a:xfrm>
            <a:custGeom>
              <a:rect b="b" l="l" r="r" t="t"/>
              <a:pathLst>
                <a:path extrusionOk="0" fill="none" h="681" w="682">
                  <a:moveTo>
                    <a:pt x="1" y="681"/>
                  </a:moveTo>
                  <a:lnTo>
                    <a:pt x="682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" name="Google Shape;351;p5"/>
            <p:cNvSpPr/>
            <p:nvPr/>
          </p:nvSpPr>
          <p:spPr>
            <a:xfrm rot="53098">
              <a:off x="3839605" y="221817"/>
              <a:ext cx="11530" cy="41376"/>
            </a:xfrm>
            <a:custGeom>
              <a:rect b="b" l="l" r="r" t="t"/>
              <a:pathLst>
                <a:path extrusionOk="0" fill="none" h="689" w="192">
                  <a:moveTo>
                    <a:pt x="1" y="689"/>
                  </a:moveTo>
                  <a:lnTo>
                    <a:pt x="191" y="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" name="Google Shape;352;p5"/>
            <p:cNvSpPr/>
            <p:nvPr/>
          </p:nvSpPr>
          <p:spPr>
            <a:xfrm rot="53098">
              <a:off x="3803018" y="212652"/>
              <a:ext cx="33509" cy="14533"/>
            </a:xfrm>
            <a:custGeom>
              <a:rect b="b" l="l" r="r" t="t"/>
              <a:pathLst>
                <a:path extrusionOk="0" fill="none" h="242" w="558">
                  <a:moveTo>
                    <a:pt x="1" y="242"/>
                  </a:moveTo>
                  <a:lnTo>
                    <a:pt x="557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" name="Google Shape;353;p5"/>
            <p:cNvSpPr/>
            <p:nvPr/>
          </p:nvSpPr>
          <p:spPr>
            <a:xfrm rot="53098">
              <a:off x="3816500" y="-12155"/>
              <a:ext cx="276120" cy="259726"/>
            </a:xfrm>
            <a:custGeom>
              <a:rect b="b" l="l" r="r" t="t"/>
              <a:pathLst>
                <a:path extrusionOk="0" h="4325" w="4598">
                  <a:moveTo>
                    <a:pt x="3243" y="0"/>
                  </a:moveTo>
                  <a:cubicBezTo>
                    <a:pt x="2932" y="0"/>
                    <a:pt x="2622" y="117"/>
                    <a:pt x="2387" y="353"/>
                  </a:cubicBezTo>
                  <a:lnTo>
                    <a:pt x="491" y="2226"/>
                  </a:lnTo>
                  <a:cubicBezTo>
                    <a:pt x="8" y="2702"/>
                    <a:pt x="1" y="3478"/>
                    <a:pt x="476" y="3961"/>
                  </a:cubicBezTo>
                  <a:cubicBezTo>
                    <a:pt x="715" y="4204"/>
                    <a:pt x="1029" y="4324"/>
                    <a:pt x="1345" y="4324"/>
                  </a:cubicBezTo>
                  <a:cubicBezTo>
                    <a:pt x="1657" y="4324"/>
                    <a:pt x="1970" y="4205"/>
                    <a:pt x="2211" y="3968"/>
                  </a:cubicBezTo>
                  <a:lnTo>
                    <a:pt x="4107" y="2102"/>
                  </a:lnTo>
                  <a:cubicBezTo>
                    <a:pt x="4590" y="1626"/>
                    <a:pt x="4597" y="850"/>
                    <a:pt x="4121" y="367"/>
                  </a:cubicBezTo>
                  <a:cubicBezTo>
                    <a:pt x="3881" y="123"/>
                    <a:pt x="3562" y="0"/>
                    <a:pt x="32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" name="Google Shape;354;p5"/>
            <p:cNvSpPr/>
            <p:nvPr/>
          </p:nvSpPr>
          <p:spPr>
            <a:xfrm rot="53098">
              <a:off x="3870703" y="153807"/>
              <a:ext cx="78308" cy="78308"/>
            </a:xfrm>
            <a:custGeom>
              <a:rect b="b" l="l" r="r" t="t"/>
              <a:pathLst>
                <a:path extrusionOk="0" fill="none" h="1304" w="1304">
                  <a:moveTo>
                    <a:pt x="1069" y="1076"/>
                  </a:moveTo>
                  <a:cubicBezTo>
                    <a:pt x="835" y="1303"/>
                    <a:pt x="462" y="1303"/>
                    <a:pt x="235" y="1069"/>
                  </a:cubicBezTo>
                  <a:cubicBezTo>
                    <a:pt x="1" y="835"/>
                    <a:pt x="8" y="462"/>
                    <a:pt x="235" y="235"/>
                  </a:cubicBezTo>
                  <a:cubicBezTo>
                    <a:pt x="469" y="0"/>
                    <a:pt x="843" y="8"/>
                    <a:pt x="1077" y="235"/>
                  </a:cubicBezTo>
                  <a:cubicBezTo>
                    <a:pt x="1304" y="469"/>
                    <a:pt x="1304" y="842"/>
                    <a:pt x="1069" y="1076"/>
                  </a:cubicBezTo>
                  <a:close/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" name="Google Shape;355;p5"/>
            <p:cNvSpPr/>
            <p:nvPr/>
          </p:nvSpPr>
          <p:spPr>
            <a:xfrm rot="53098">
              <a:off x="3879526" y="41335"/>
              <a:ext cx="70862" cy="70381"/>
            </a:xfrm>
            <a:custGeom>
              <a:rect b="b" l="l" r="r" t="t"/>
              <a:pathLst>
                <a:path extrusionOk="0" fill="none" h="1172" w="1180">
                  <a:moveTo>
                    <a:pt x="1" y="784"/>
                  </a:moveTo>
                  <a:cubicBezTo>
                    <a:pt x="30" y="842"/>
                    <a:pt x="59" y="894"/>
                    <a:pt x="111" y="938"/>
                  </a:cubicBezTo>
                  <a:cubicBezTo>
                    <a:pt x="338" y="1172"/>
                    <a:pt x="711" y="1172"/>
                    <a:pt x="945" y="945"/>
                  </a:cubicBezTo>
                  <a:cubicBezTo>
                    <a:pt x="1179" y="718"/>
                    <a:pt x="1179" y="337"/>
                    <a:pt x="952" y="110"/>
                  </a:cubicBezTo>
                  <a:cubicBezTo>
                    <a:pt x="901" y="59"/>
                    <a:pt x="850" y="23"/>
                    <a:pt x="791" y="1"/>
                  </a:cubicBez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" name="Google Shape;356;p5"/>
            <p:cNvSpPr/>
            <p:nvPr/>
          </p:nvSpPr>
          <p:spPr>
            <a:xfrm rot="53098">
              <a:off x="4008080" y="-10818"/>
              <a:ext cx="60292" cy="38734"/>
            </a:xfrm>
            <a:custGeom>
              <a:rect b="b" l="l" r="r" t="t"/>
              <a:pathLst>
                <a:path extrusionOk="0" fill="none" h="645" w="1004">
                  <a:moveTo>
                    <a:pt x="1" y="0"/>
                  </a:moveTo>
                  <a:cubicBezTo>
                    <a:pt x="1" y="147"/>
                    <a:pt x="59" y="293"/>
                    <a:pt x="169" y="410"/>
                  </a:cubicBezTo>
                  <a:cubicBezTo>
                    <a:pt x="396" y="644"/>
                    <a:pt x="769" y="644"/>
                    <a:pt x="1003" y="418"/>
                  </a:cubicBez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" name="Google Shape;357;p5"/>
            <p:cNvSpPr/>
            <p:nvPr/>
          </p:nvSpPr>
          <p:spPr>
            <a:xfrm rot="53098">
              <a:off x="3998115" y="76574"/>
              <a:ext cx="73023" cy="73504"/>
            </a:xfrm>
            <a:custGeom>
              <a:rect b="b" l="l" r="r" t="t"/>
              <a:pathLst>
                <a:path extrusionOk="0" fill="none" h="1224" w="1216">
                  <a:moveTo>
                    <a:pt x="1216" y="484"/>
                  </a:moveTo>
                  <a:cubicBezTo>
                    <a:pt x="1186" y="396"/>
                    <a:pt x="1142" y="308"/>
                    <a:pt x="1069" y="235"/>
                  </a:cubicBezTo>
                  <a:cubicBezTo>
                    <a:pt x="842" y="1"/>
                    <a:pt x="469" y="1"/>
                    <a:pt x="235" y="228"/>
                  </a:cubicBezTo>
                  <a:cubicBezTo>
                    <a:pt x="0" y="455"/>
                    <a:pt x="0" y="835"/>
                    <a:pt x="227" y="1062"/>
                  </a:cubicBezTo>
                  <a:cubicBezTo>
                    <a:pt x="308" y="1143"/>
                    <a:pt x="403" y="1194"/>
                    <a:pt x="498" y="1223"/>
                  </a:cubicBez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" name="Google Shape;358;p5"/>
            <p:cNvSpPr/>
            <p:nvPr/>
          </p:nvSpPr>
          <p:spPr>
            <a:xfrm rot="53098">
              <a:off x="3822950" y="180214"/>
              <a:ext cx="62454" cy="65097"/>
            </a:xfrm>
            <a:custGeom>
              <a:rect b="b" l="l" r="r" t="t"/>
              <a:pathLst>
                <a:path extrusionOk="0" fill="none" h="1084" w="1040">
                  <a:moveTo>
                    <a:pt x="1040" y="1084"/>
                  </a:moveTo>
                  <a:cubicBezTo>
                    <a:pt x="783" y="1047"/>
                    <a:pt x="542" y="930"/>
                    <a:pt x="344" y="732"/>
                  </a:cubicBezTo>
                  <a:lnTo>
                    <a:pt x="344" y="732"/>
                  </a:lnTo>
                  <a:cubicBezTo>
                    <a:pt x="139" y="527"/>
                    <a:pt x="30" y="264"/>
                    <a:pt x="0" y="0"/>
                  </a:cubicBez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" name="Google Shape;359;p5"/>
            <p:cNvSpPr/>
            <p:nvPr/>
          </p:nvSpPr>
          <p:spPr>
            <a:xfrm rot="53098">
              <a:off x="4022865" y="-10152"/>
              <a:ext cx="62454" cy="59392"/>
            </a:xfrm>
            <a:custGeom>
              <a:rect b="b" l="l" r="r" t="t"/>
              <a:pathLst>
                <a:path extrusionOk="0" fill="none" h="989" w="1040">
                  <a:moveTo>
                    <a:pt x="0" y="1"/>
                  </a:moveTo>
                  <a:cubicBezTo>
                    <a:pt x="257" y="37"/>
                    <a:pt x="505" y="154"/>
                    <a:pt x="703" y="359"/>
                  </a:cubicBezTo>
                  <a:lnTo>
                    <a:pt x="703" y="359"/>
                  </a:lnTo>
                  <a:cubicBezTo>
                    <a:pt x="886" y="535"/>
                    <a:pt x="996" y="762"/>
                    <a:pt x="1040" y="989"/>
                  </a:cubicBez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60" name="Google Shape;360;p5"/>
          <p:cNvGrpSpPr/>
          <p:nvPr/>
        </p:nvGrpSpPr>
        <p:grpSpPr>
          <a:xfrm flipH="1">
            <a:off x="8846035" y="1772094"/>
            <a:ext cx="446666" cy="401324"/>
            <a:chOff x="3730345" y="-82219"/>
            <a:chExt cx="446666" cy="401324"/>
          </a:xfrm>
        </p:grpSpPr>
        <p:sp>
          <p:nvSpPr>
            <p:cNvPr id="361" name="Google Shape;361;p5"/>
            <p:cNvSpPr/>
            <p:nvPr/>
          </p:nvSpPr>
          <p:spPr>
            <a:xfrm rot="53098">
              <a:off x="4045898" y="-81220"/>
              <a:ext cx="130193" cy="120224"/>
            </a:xfrm>
            <a:custGeom>
              <a:rect b="b" l="l" r="r" t="t"/>
              <a:pathLst>
                <a:path extrusionOk="0" h="2002" w="2168">
                  <a:moveTo>
                    <a:pt x="511" y="1"/>
                  </a:moveTo>
                  <a:cubicBezTo>
                    <a:pt x="498" y="1"/>
                    <a:pt x="484" y="2"/>
                    <a:pt x="469" y="6"/>
                  </a:cubicBezTo>
                  <a:cubicBezTo>
                    <a:pt x="103" y="86"/>
                    <a:pt x="1" y="1367"/>
                    <a:pt x="1" y="1367"/>
                  </a:cubicBezTo>
                  <a:cubicBezTo>
                    <a:pt x="1" y="1367"/>
                    <a:pt x="285" y="2002"/>
                    <a:pt x="495" y="2002"/>
                  </a:cubicBezTo>
                  <a:cubicBezTo>
                    <a:pt x="506" y="2002"/>
                    <a:pt x="517" y="2000"/>
                    <a:pt x="528" y="1996"/>
                  </a:cubicBezTo>
                  <a:cubicBezTo>
                    <a:pt x="740" y="1923"/>
                    <a:pt x="2167" y="1587"/>
                    <a:pt x="1999" y="1213"/>
                  </a:cubicBezTo>
                  <a:cubicBezTo>
                    <a:pt x="1949" y="1102"/>
                    <a:pt x="1845" y="1063"/>
                    <a:pt x="1724" y="1063"/>
                  </a:cubicBezTo>
                  <a:cubicBezTo>
                    <a:pt x="1441" y="1063"/>
                    <a:pt x="1062" y="1279"/>
                    <a:pt x="1062" y="1279"/>
                  </a:cubicBezTo>
                  <a:cubicBezTo>
                    <a:pt x="1062" y="1279"/>
                    <a:pt x="1706" y="781"/>
                    <a:pt x="1443" y="518"/>
                  </a:cubicBezTo>
                  <a:cubicBezTo>
                    <a:pt x="1398" y="472"/>
                    <a:pt x="1344" y="453"/>
                    <a:pt x="1286" y="453"/>
                  </a:cubicBezTo>
                  <a:cubicBezTo>
                    <a:pt x="1011" y="453"/>
                    <a:pt x="638" y="877"/>
                    <a:pt x="638" y="877"/>
                  </a:cubicBezTo>
                  <a:cubicBezTo>
                    <a:pt x="638" y="877"/>
                    <a:pt x="819" y="1"/>
                    <a:pt x="5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" name="Google Shape;362;p5"/>
            <p:cNvSpPr/>
            <p:nvPr/>
          </p:nvSpPr>
          <p:spPr>
            <a:xfrm rot="53098">
              <a:off x="4057500" y="-22931"/>
              <a:ext cx="41796" cy="40475"/>
            </a:xfrm>
            <a:custGeom>
              <a:rect b="b" l="l" r="r" t="t"/>
              <a:pathLst>
                <a:path extrusionOk="0" fill="none" h="674" w="696">
                  <a:moveTo>
                    <a:pt x="696" y="0"/>
                  </a:moveTo>
                  <a:lnTo>
                    <a:pt x="0" y="673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" name="Google Shape;363;p5"/>
            <p:cNvSpPr/>
            <p:nvPr/>
          </p:nvSpPr>
          <p:spPr>
            <a:xfrm rot="53098">
              <a:off x="4058509" y="-34134"/>
              <a:ext cx="12371" cy="40896"/>
            </a:xfrm>
            <a:custGeom>
              <a:rect b="b" l="l" r="r" t="t"/>
              <a:pathLst>
                <a:path extrusionOk="0" fill="none" h="681" w="206">
                  <a:moveTo>
                    <a:pt x="206" y="0"/>
                  </a:moveTo>
                  <a:lnTo>
                    <a:pt x="1" y="68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" name="Google Shape;364;p5"/>
            <p:cNvSpPr/>
            <p:nvPr/>
          </p:nvSpPr>
          <p:spPr>
            <a:xfrm rot="53098">
              <a:off x="4073110" y="2292"/>
              <a:ext cx="33929" cy="14112"/>
            </a:xfrm>
            <a:custGeom>
              <a:rect b="b" l="l" r="r" t="t"/>
              <a:pathLst>
                <a:path extrusionOk="0" fill="none" h="235" w="565">
                  <a:moveTo>
                    <a:pt x="564" y="0"/>
                  </a:moveTo>
                  <a:lnTo>
                    <a:pt x="1" y="234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" name="Google Shape;365;p5"/>
            <p:cNvSpPr/>
            <p:nvPr/>
          </p:nvSpPr>
          <p:spPr>
            <a:xfrm rot="53098">
              <a:off x="3731265" y="197943"/>
              <a:ext cx="130133" cy="120164"/>
            </a:xfrm>
            <a:custGeom>
              <a:rect b="b" l="l" r="r" t="t"/>
              <a:pathLst>
                <a:path extrusionOk="0" h="2001" w="2167">
                  <a:moveTo>
                    <a:pt x="1669" y="1"/>
                  </a:moveTo>
                  <a:cubicBezTo>
                    <a:pt x="1659" y="1"/>
                    <a:pt x="1649" y="2"/>
                    <a:pt x="1640" y="5"/>
                  </a:cubicBezTo>
                  <a:cubicBezTo>
                    <a:pt x="1427" y="78"/>
                    <a:pt x="0" y="415"/>
                    <a:pt x="169" y="788"/>
                  </a:cubicBezTo>
                  <a:cubicBezTo>
                    <a:pt x="219" y="897"/>
                    <a:pt x="322" y="935"/>
                    <a:pt x="442" y="935"/>
                  </a:cubicBezTo>
                  <a:cubicBezTo>
                    <a:pt x="726" y="935"/>
                    <a:pt x="1105" y="722"/>
                    <a:pt x="1105" y="722"/>
                  </a:cubicBezTo>
                  <a:lnTo>
                    <a:pt x="1105" y="722"/>
                  </a:lnTo>
                  <a:cubicBezTo>
                    <a:pt x="1105" y="722"/>
                    <a:pt x="461" y="1220"/>
                    <a:pt x="725" y="1483"/>
                  </a:cubicBezTo>
                  <a:cubicBezTo>
                    <a:pt x="770" y="1530"/>
                    <a:pt x="823" y="1549"/>
                    <a:pt x="881" y="1549"/>
                  </a:cubicBezTo>
                  <a:cubicBezTo>
                    <a:pt x="1156" y="1549"/>
                    <a:pt x="1530" y="1125"/>
                    <a:pt x="1530" y="1125"/>
                  </a:cubicBezTo>
                  <a:lnTo>
                    <a:pt x="1530" y="1125"/>
                  </a:lnTo>
                  <a:cubicBezTo>
                    <a:pt x="1530" y="1125"/>
                    <a:pt x="1348" y="2001"/>
                    <a:pt x="1656" y="2001"/>
                  </a:cubicBezTo>
                  <a:cubicBezTo>
                    <a:pt x="1670" y="2001"/>
                    <a:pt x="1683" y="1999"/>
                    <a:pt x="1698" y="1996"/>
                  </a:cubicBezTo>
                  <a:cubicBezTo>
                    <a:pt x="2064" y="1915"/>
                    <a:pt x="2167" y="634"/>
                    <a:pt x="2167" y="634"/>
                  </a:cubicBezTo>
                  <a:cubicBezTo>
                    <a:pt x="2167" y="634"/>
                    <a:pt x="1880" y="1"/>
                    <a:pt x="166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" name="Google Shape;366;p5"/>
            <p:cNvSpPr/>
            <p:nvPr/>
          </p:nvSpPr>
          <p:spPr>
            <a:xfrm rot="53098">
              <a:off x="3811181" y="211516"/>
              <a:ext cx="40956" cy="40896"/>
            </a:xfrm>
            <a:custGeom>
              <a:rect b="b" l="l" r="r" t="t"/>
              <a:pathLst>
                <a:path extrusionOk="0" fill="none" h="681" w="682">
                  <a:moveTo>
                    <a:pt x="1" y="681"/>
                  </a:moveTo>
                  <a:lnTo>
                    <a:pt x="682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" name="Google Shape;367;p5"/>
            <p:cNvSpPr/>
            <p:nvPr/>
          </p:nvSpPr>
          <p:spPr>
            <a:xfrm rot="53098">
              <a:off x="3839605" y="221817"/>
              <a:ext cx="11530" cy="41376"/>
            </a:xfrm>
            <a:custGeom>
              <a:rect b="b" l="l" r="r" t="t"/>
              <a:pathLst>
                <a:path extrusionOk="0" fill="none" h="689" w="192">
                  <a:moveTo>
                    <a:pt x="1" y="689"/>
                  </a:moveTo>
                  <a:lnTo>
                    <a:pt x="191" y="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" name="Google Shape;368;p5"/>
            <p:cNvSpPr/>
            <p:nvPr/>
          </p:nvSpPr>
          <p:spPr>
            <a:xfrm rot="53098">
              <a:off x="3803018" y="212652"/>
              <a:ext cx="33509" cy="14533"/>
            </a:xfrm>
            <a:custGeom>
              <a:rect b="b" l="l" r="r" t="t"/>
              <a:pathLst>
                <a:path extrusionOk="0" fill="none" h="242" w="558">
                  <a:moveTo>
                    <a:pt x="1" y="242"/>
                  </a:moveTo>
                  <a:lnTo>
                    <a:pt x="557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" name="Google Shape;369;p5"/>
            <p:cNvSpPr/>
            <p:nvPr/>
          </p:nvSpPr>
          <p:spPr>
            <a:xfrm rot="53098">
              <a:off x="3816500" y="-12155"/>
              <a:ext cx="276120" cy="259726"/>
            </a:xfrm>
            <a:custGeom>
              <a:rect b="b" l="l" r="r" t="t"/>
              <a:pathLst>
                <a:path extrusionOk="0" h="4325" w="4598">
                  <a:moveTo>
                    <a:pt x="3243" y="0"/>
                  </a:moveTo>
                  <a:cubicBezTo>
                    <a:pt x="2932" y="0"/>
                    <a:pt x="2622" y="117"/>
                    <a:pt x="2387" y="353"/>
                  </a:cubicBezTo>
                  <a:lnTo>
                    <a:pt x="491" y="2226"/>
                  </a:lnTo>
                  <a:cubicBezTo>
                    <a:pt x="8" y="2702"/>
                    <a:pt x="1" y="3478"/>
                    <a:pt x="476" y="3961"/>
                  </a:cubicBezTo>
                  <a:cubicBezTo>
                    <a:pt x="715" y="4204"/>
                    <a:pt x="1029" y="4324"/>
                    <a:pt x="1345" y="4324"/>
                  </a:cubicBezTo>
                  <a:cubicBezTo>
                    <a:pt x="1657" y="4324"/>
                    <a:pt x="1970" y="4205"/>
                    <a:pt x="2211" y="3968"/>
                  </a:cubicBezTo>
                  <a:lnTo>
                    <a:pt x="4107" y="2102"/>
                  </a:lnTo>
                  <a:cubicBezTo>
                    <a:pt x="4590" y="1626"/>
                    <a:pt x="4597" y="850"/>
                    <a:pt x="4121" y="367"/>
                  </a:cubicBezTo>
                  <a:cubicBezTo>
                    <a:pt x="3881" y="123"/>
                    <a:pt x="3562" y="0"/>
                    <a:pt x="32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" name="Google Shape;370;p5"/>
            <p:cNvSpPr/>
            <p:nvPr/>
          </p:nvSpPr>
          <p:spPr>
            <a:xfrm rot="53098">
              <a:off x="3870703" y="153807"/>
              <a:ext cx="78308" cy="78308"/>
            </a:xfrm>
            <a:custGeom>
              <a:rect b="b" l="l" r="r" t="t"/>
              <a:pathLst>
                <a:path extrusionOk="0" fill="none" h="1304" w="1304">
                  <a:moveTo>
                    <a:pt x="1069" y="1076"/>
                  </a:moveTo>
                  <a:cubicBezTo>
                    <a:pt x="835" y="1303"/>
                    <a:pt x="462" y="1303"/>
                    <a:pt x="235" y="1069"/>
                  </a:cubicBezTo>
                  <a:cubicBezTo>
                    <a:pt x="1" y="835"/>
                    <a:pt x="8" y="462"/>
                    <a:pt x="235" y="235"/>
                  </a:cubicBezTo>
                  <a:cubicBezTo>
                    <a:pt x="469" y="0"/>
                    <a:pt x="843" y="8"/>
                    <a:pt x="1077" y="235"/>
                  </a:cubicBezTo>
                  <a:cubicBezTo>
                    <a:pt x="1304" y="469"/>
                    <a:pt x="1304" y="842"/>
                    <a:pt x="1069" y="1076"/>
                  </a:cubicBezTo>
                  <a:close/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" name="Google Shape;371;p5"/>
            <p:cNvSpPr/>
            <p:nvPr/>
          </p:nvSpPr>
          <p:spPr>
            <a:xfrm rot="53098">
              <a:off x="3879526" y="41335"/>
              <a:ext cx="70862" cy="70381"/>
            </a:xfrm>
            <a:custGeom>
              <a:rect b="b" l="l" r="r" t="t"/>
              <a:pathLst>
                <a:path extrusionOk="0" fill="none" h="1172" w="1180">
                  <a:moveTo>
                    <a:pt x="1" y="784"/>
                  </a:moveTo>
                  <a:cubicBezTo>
                    <a:pt x="30" y="842"/>
                    <a:pt x="59" y="894"/>
                    <a:pt x="111" y="938"/>
                  </a:cubicBezTo>
                  <a:cubicBezTo>
                    <a:pt x="338" y="1172"/>
                    <a:pt x="711" y="1172"/>
                    <a:pt x="945" y="945"/>
                  </a:cubicBezTo>
                  <a:cubicBezTo>
                    <a:pt x="1179" y="718"/>
                    <a:pt x="1179" y="337"/>
                    <a:pt x="952" y="110"/>
                  </a:cubicBezTo>
                  <a:cubicBezTo>
                    <a:pt x="901" y="59"/>
                    <a:pt x="850" y="23"/>
                    <a:pt x="791" y="1"/>
                  </a:cubicBez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" name="Google Shape;372;p5"/>
            <p:cNvSpPr/>
            <p:nvPr/>
          </p:nvSpPr>
          <p:spPr>
            <a:xfrm rot="53098">
              <a:off x="4008080" y="-10818"/>
              <a:ext cx="60292" cy="38734"/>
            </a:xfrm>
            <a:custGeom>
              <a:rect b="b" l="l" r="r" t="t"/>
              <a:pathLst>
                <a:path extrusionOk="0" fill="none" h="645" w="1004">
                  <a:moveTo>
                    <a:pt x="1" y="0"/>
                  </a:moveTo>
                  <a:cubicBezTo>
                    <a:pt x="1" y="147"/>
                    <a:pt x="59" y="293"/>
                    <a:pt x="169" y="410"/>
                  </a:cubicBezTo>
                  <a:cubicBezTo>
                    <a:pt x="396" y="644"/>
                    <a:pt x="769" y="644"/>
                    <a:pt x="1003" y="418"/>
                  </a:cubicBez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" name="Google Shape;373;p5"/>
            <p:cNvSpPr/>
            <p:nvPr/>
          </p:nvSpPr>
          <p:spPr>
            <a:xfrm rot="53098">
              <a:off x="3998115" y="76574"/>
              <a:ext cx="73023" cy="73504"/>
            </a:xfrm>
            <a:custGeom>
              <a:rect b="b" l="l" r="r" t="t"/>
              <a:pathLst>
                <a:path extrusionOk="0" fill="none" h="1224" w="1216">
                  <a:moveTo>
                    <a:pt x="1216" y="484"/>
                  </a:moveTo>
                  <a:cubicBezTo>
                    <a:pt x="1186" y="396"/>
                    <a:pt x="1142" y="308"/>
                    <a:pt x="1069" y="235"/>
                  </a:cubicBezTo>
                  <a:cubicBezTo>
                    <a:pt x="842" y="1"/>
                    <a:pt x="469" y="1"/>
                    <a:pt x="235" y="228"/>
                  </a:cubicBezTo>
                  <a:cubicBezTo>
                    <a:pt x="0" y="455"/>
                    <a:pt x="0" y="835"/>
                    <a:pt x="227" y="1062"/>
                  </a:cubicBezTo>
                  <a:cubicBezTo>
                    <a:pt x="308" y="1143"/>
                    <a:pt x="403" y="1194"/>
                    <a:pt x="498" y="1223"/>
                  </a:cubicBez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" name="Google Shape;374;p5"/>
            <p:cNvSpPr/>
            <p:nvPr/>
          </p:nvSpPr>
          <p:spPr>
            <a:xfrm rot="53098">
              <a:off x="3822950" y="180214"/>
              <a:ext cx="62454" cy="65097"/>
            </a:xfrm>
            <a:custGeom>
              <a:rect b="b" l="l" r="r" t="t"/>
              <a:pathLst>
                <a:path extrusionOk="0" fill="none" h="1084" w="1040">
                  <a:moveTo>
                    <a:pt x="1040" y="1084"/>
                  </a:moveTo>
                  <a:cubicBezTo>
                    <a:pt x="783" y="1047"/>
                    <a:pt x="542" y="930"/>
                    <a:pt x="344" y="732"/>
                  </a:cubicBezTo>
                  <a:lnTo>
                    <a:pt x="344" y="732"/>
                  </a:lnTo>
                  <a:cubicBezTo>
                    <a:pt x="139" y="527"/>
                    <a:pt x="30" y="264"/>
                    <a:pt x="0" y="0"/>
                  </a:cubicBez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" name="Google Shape;375;p5"/>
            <p:cNvSpPr/>
            <p:nvPr/>
          </p:nvSpPr>
          <p:spPr>
            <a:xfrm rot="53098">
              <a:off x="4022865" y="-10152"/>
              <a:ext cx="62454" cy="59392"/>
            </a:xfrm>
            <a:custGeom>
              <a:rect b="b" l="l" r="r" t="t"/>
              <a:pathLst>
                <a:path extrusionOk="0" fill="none" h="989" w="1040">
                  <a:moveTo>
                    <a:pt x="0" y="1"/>
                  </a:moveTo>
                  <a:cubicBezTo>
                    <a:pt x="257" y="37"/>
                    <a:pt x="505" y="154"/>
                    <a:pt x="703" y="359"/>
                  </a:cubicBezTo>
                  <a:lnTo>
                    <a:pt x="703" y="359"/>
                  </a:lnTo>
                  <a:cubicBezTo>
                    <a:pt x="886" y="535"/>
                    <a:pt x="996" y="762"/>
                    <a:pt x="1040" y="989"/>
                  </a:cubicBez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6"/>
          <p:cNvSpPr/>
          <p:nvPr/>
        </p:nvSpPr>
        <p:spPr>
          <a:xfrm rot="10800000">
            <a:off x="7419975" y="-895075"/>
            <a:ext cx="2838456" cy="1994826"/>
          </a:xfrm>
          <a:custGeom>
            <a:rect b="b" l="l" r="r" t="t"/>
            <a:pathLst>
              <a:path extrusionOk="0" h="17408" w="24770">
                <a:moveTo>
                  <a:pt x="8178" y="1"/>
                </a:moveTo>
                <a:cubicBezTo>
                  <a:pt x="6040" y="1"/>
                  <a:pt x="3893" y="898"/>
                  <a:pt x="2401" y="2430"/>
                </a:cubicBezTo>
                <a:cubicBezTo>
                  <a:pt x="1" y="4889"/>
                  <a:pt x="2482" y="6455"/>
                  <a:pt x="3880" y="8812"/>
                </a:cubicBezTo>
                <a:cubicBezTo>
                  <a:pt x="4451" y="9771"/>
                  <a:pt x="4810" y="10847"/>
                  <a:pt x="5439" y="11762"/>
                </a:cubicBezTo>
                <a:cubicBezTo>
                  <a:pt x="6208" y="12882"/>
                  <a:pt x="7335" y="13694"/>
                  <a:pt x="8499" y="14382"/>
                </a:cubicBezTo>
                <a:cubicBezTo>
                  <a:pt x="10541" y="15597"/>
                  <a:pt x="12773" y="16498"/>
                  <a:pt x="15093" y="17032"/>
                </a:cubicBezTo>
                <a:cubicBezTo>
                  <a:pt x="16070" y="17259"/>
                  <a:pt x="17107" y="17407"/>
                  <a:pt x="18125" y="17407"/>
                </a:cubicBezTo>
                <a:cubicBezTo>
                  <a:pt x="19769" y="17407"/>
                  <a:pt x="21363" y="17020"/>
                  <a:pt x="22574" y="15949"/>
                </a:cubicBezTo>
                <a:cubicBezTo>
                  <a:pt x="24448" y="14302"/>
                  <a:pt x="24770" y="11176"/>
                  <a:pt x="23284" y="9178"/>
                </a:cubicBezTo>
                <a:cubicBezTo>
                  <a:pt x="22164" y="7678"/>
                  <a:pt x="20327" y="6931"/>
                  <a:pt x="18746" y="5936"/>
                </a:cubicBezTo>
                <a:cubicBezTo>
                  <a:pt x="15760" y="4055"/>
                  <a:pt x="13359" y="1068"/>
                  <a:pt x="9933" y="212"/>
                </a:cubicBezTo>
                <a:cubicBezTo>
                  <a:pt x="9358" y="69"/>
                  <a:pt x="8768" y="1"/>
                  <a:pt x="817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8" name="Google Shape;378;p6"/>
          <p:cNvSpPr/>
          <p:nvPr/>
        </p:nvSpPr>
        <p:spPr>
          <a:xfrm>
            <a:off x="-722050" y="4189525"/>
            <a:ext cx="3024069" cy="1342313"/>
          </a:xfrm>
          <a:custGeom>
            <a:rect b="b" l="l" r="r" t="t"/>
            <a:pathLst>
              <a:path extrusionOk="0" h="12500" w="28161">
                <a:moveTo>
                  <a:pt x="9800" y="0"/>
                </a:moveTo>
                <a:cubicBezTo>
                  <a:pt x="8313" y="0"/>
                  <a:pt x="6793" y="855"/>
                  <a:pt x="5588" y="1849"/>
                </a:cubicBezTo>
                <a:cubicBezTo>
                  <a:pt x="4175" y="3013"/>
                  <a:pt x="3062" y="4521"/>
                  <a:pt x="2316" y="6190"/>
                </a:cubicBezTo>
                <a:cubicBezTo>
                  <a:pt x="1132" y="8856"/>
                  <a:pt x="0" y="12499"/>
                  <a:pt x="4034" y="12499"/>
                </a:cubicBezTo>
                <a:cubicBezTo>
                  <a:pt x="4042" y="12499"/>
                  <a:pt x="4050" y="12499"/>
                  <a:pt x="4058" y="12499"/>
                </a:cubicBezTo>
                <a:cubicBezTo>
                  <a:pt x="9228" y="12477"/>
                  <a:pt x="14500" y="12192"/>
                  <a:pt x="19703" y="12192"/>
                </a:cubicBezTo>
                <a:cubicBezTo>
                  <a:pt x="21343" y="12192"/>
                  <a:pt x="22976" y="12221"/>
                  <a:pt x="24596" y="12294"/>
                </a:cubicBezTo>
                <a:cubicBezTo>
                  <a:pt x="24819" y="12305"/>
                  <a:pt x="25044" y="12314"/>
                  <a:pt x="25268" y="12314"/>
                </a:cubicBezTo>
                <a:cubicBezTo>
                  <a:pt x="25812" y="12314"/>
                  <a:pt x="26353" y="12262"/>
                  <a:pt x="26851" y="12060"/>
                </a:cubicBezTo>
                <a:cubicBezTo>
                  <a:pt x="27553" y="11775"/>
                  <a:pt x="28161" y="11109"/>
                  <a:pt x="28139" y="10347"/>
                </a:cubicBezTo>
                <a:cubicBezTo>
                  <a:pt x="28132" y="10003"/>
                  <a:pt x="28000" y="9681"/>
                  <a:pt x="27839" y="9381"/>
                </a:cubicBezTo>
                <a:cubicBezTo>
                  <a:pt x="27480" y="8722"/>
                  <a:pt x="26975" y="8144"/>
                  <a:pt x="26368" y="7712"/>
                </a:cubicBezTo>
                <a:cubicBezTo>
                  <a:pt x="25658" y="7215"/>
                  <a:pt x="24831" y="6914"/>
                  <a:pt x="24091" y="6468"/>
                </a:cubicBezTo>
                <a:cubicBezTo>
                  <a:pt x="23154" y="5912"/>
                  <a:pt x="22898" y="5026"/>
                  <a:pt x="22159" y="4367"/>
                </a:cubicBezTo>
                <a:cubicBezTo>
                  <a:pt x="21427" y="3730"/>
                  <a:pt x="20270" y="3482"/>
                  <a:pt x="19341" y="3379"/>
                </a:cubicBezTo>
                <a:cubicBezTo>
                  <a:pt x="17423" y="3174"/>
                  <a:pt x="15161" y="3482"/>
                  <a:pt x="13507" y="2281"/>
                </a:cubicBezTo>
                <a:cubicBezTo>
                  <a:pt x="13112" y="1988"/>
                  <a:pt x="12834" y="1571"/>
                  <a:pt x="12497" y="1213"/>
                </a:cubicBezTo>
                <a:cubicBezTo>
                  <a:pt x="11671" y="344"/>
                  <a:pt x="10742" y="0"/>
                  <a:pt x="98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9" name="Google Shape;379;p6"/>
          <p:cNvSpPr/>
          <p:nvPr/>
        </p:nvSpPr>
        <p:spPr>
          <a:xfrm>
            <a:off x="319225" y="4381075"/>
            <a:ext cx="512164" cy="572694"/>
          </a:xfrm>
          <a:custGeom>
            <a:rect b="b" l="l" r="r" t="t"/>
            <a:pathLst>
              <a:path extrusionOk="0" h="7342" w="6566">
                <a:moveTo>
                  <a:pt x="5073" y="0"/>
                </a:moveTo>
                <a:lnTo>
                  <a:pt x="4319" y="2277"/>
                </a:lnTo>
                <a:lnTo>
                  <a:pt x="2562" y="849"/>
                </a:lnTo>
                <a:lnTo>
                  <a:pt x="2247" y="3111"/>
                </a:lnTo>
                <a:lnTo>
                  <a:pt x="0" y="2394"/>
                </a:lnTo>
                <a:lnTo>
                  <a:pt x="2525" y="7342"/>
                </a:lnTo>
                <a:lnTo>
                  <a:pt x="6566" y="6083"/>
                </a:lnTo>
                <a:lnTo>
                  <a:pt x="5073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0" name="Google Shape;380;p6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381" name="Google Shape;381;p6"/>
          <p:cNvSpPr/>
          <p:nvPr/>
        </p:nvSpPr>
        <p:spPr>
          <a:xfrm rot="-7826588">
            <a:off x="8185030" y="-226644"/>
            <a:ext cx="932281" cy="858668"/>
          </a:xfrm>
          <a:custGeom>
            <a:rect b="b" l="l" r="r" t="t"/>
            <a:pathLst>
              <a:path extrusionOk="0" h="9250" w="10043">
                <a:moveTo>
                  <a:pt x="9235" y="1"/>
                </a:moveTo>
                <a:cubicBezTo>
                  <a:pt x="9184" y="1"/>
                  <a:pt x="9135" y="8"/>
                  <a:pt x="9084" y="23"/>
                </a:cubicBezTo>
                <a:cubicBezTo>
                  <a:pt x="8864" y="81"/>
                  <a:pt x="8688" y="235"/>
                  <a:pt x="8600" y="447"/>
                </a:cubicBezTo>
                <a:cubicBezTo>
                  <a:pt x="8535" y="601"/>
                  <a:pt x="8527" y="784"/>
                  <a:pt x="8579" y="952"/>
                </a:cubicBezTo>
                <a:cubicBezTo>
                  <a:pt x="8579" y="1011"/>
                  <a:pt x="8593" y="1077"/>
                  <a:pt x="8615" y="1135"/>
                </a:cubicBezTo>
                <a:cubicBezTo>
                  <a:pt x="8681" y="1325"/>
                  <a:pt x="8842" y="1472"/>
                  <a:pt x="9032" y="1530"/>
                </a:cubicBezTo>
                <a:cubicBezTo>
                  <a:pt x="8762" y="3492"/>
                  <a:pt x="8425" y="5476"/>
                  <a:pt x="7568" y="7283"/>
                </a:cubicBezTo>
                <a:cubicBezTo>
                  <a:pt x="7444" y="7554"/>
                  <a:pt x="7298" y="7832"/>
                  <a:pt x="7144" y="8089"/>
                </a:cubicBezTo>
                <a:cubicBezTo>
                  <a:pt x="7071" y="8220"/>
                  <a:pt x="6990" y="8345"/>
                  <a:pt x="6910" y="8469"/>
                </a:cubicBezTo>
                <a:cubicBezTo>
                  <a:pt x="6888" y="8491"/>
                  <a:pt x="6873" y="8520"/>
                  <a:pt x="6851" y="8550"/>
                </a:cubicBezTo>
                <a:cubicBezTo>
                  <a:pt x="6793" y="6669"/>
                  <a:pt x="6580" y="4795"/>
                  <a:pt x="6214" y="2943"/>
                </a:cubicBezTo>
                <a:cubicBezTo>
                  <a:pt x="6156" y="2643"/>
                  <a:pt x="6090" y="2336"/>
                  <a:pt x="6024" y="2035"/>
                </a:cubicBezTo>
                <a:cubicBezTo>
                  <a:pt x="6368" y="1867"/>
                  <a:pt x="6624" y="1486"/>
                  <a:pt x="6566" y="1091"/>
                </a:cubicBezTo>
                <a:cubicBezTo>
                  <a:pt x="6500" y="622"/>
                  <a:pt x="6083" y="244"/>
                  <a:pt x="5622" y="244"/>
                </a:cubicBezTo>
                <a:cubicBezTo>
                  <a:pt x="5516" y="244"/>
                  <a:pt x="5407" y="264"/>
                  <a:pt x="5299" y="308"/>
                </a:cubicBezTo>
                <a:cubicBezTo>
                  <a:pt x="5116" y="381"/>
                  <a:pt x="4955" y="513"/>
                  <a:pt x="4846" y="681"/>
                </a:cubicBezTo>
                <a:cubicBezTo>
                  <a:pt x="4802" y="725"/>
                  <a:pt x="4772" y="784"/>
                  <a:pt x="4750" y="850"/>
                </a:cubicBezTo>
                <a:cubicBezTo>
                  <a:pt x="4663" y="1157"/>
                  <a:pt x="4677" y="1450"/>
                  <a:pt x="4860" y="1721"/>
                </a:cubicBezTo>
                <a:cubicBezTo>
                  <a:pt x="5007" y="1940"/>
                  <a:pt x="5241" y="2087"/>
                  <a:pt x="5504" y="2123"/>
                </a:cubicBezTo>
                <a:cubicBezTo>
                  <a:pt x="5556" y="2131"/>
                  <a:pt x="5607" y="2131"/>
                  <a:pt x="5651" y="2131"/>
                </a:cubicBezTo>
                <a:cubicBezTo>
                  <a:pt x="6031" y="3843"/>
                  <a:pt x="6288" y="5578"/>
                  <a:pt x="6412" y="7320"/>
                </a:cubicBezTo>
                <a:cubicBezTo>
                  <a:pt x="6434" y="7620"/>
                  <a:pt x="6449" y="7920"/>
                  <a:pt x="6463" y="8228"/>
                </a:cubicBezTo>
                <a:cubicBezTo>
                  <a:pt x="5804" y="6705"/>
                  <a:pt x="5029" y="5234"/>
                  <a:pt x="4136" y="3843"/>
                </a:cubicBezTo>
                <a:cubicBezTo>
                  <a:pt x="3945" y="3536"/>
                  <a:pt x="3748" y="3243"/>
                  <a:pt x="3543" y="2943"/>
                </a:cubicBezTo>
                <a:cubicBezTo>
                  <a:pt x="3631" y="2782"/>
                  <a:pt x="3667" y="2599"/>
                  <a:pt x="3645" y="2409"/>
                </a:cubicBezTo>
                <a:cubicBezTo>
                  <a:pt x="3604" y="2001"/>
                  <a:pt x="3262" y="1658"/>
                  <a:pt x="2854" y="1658"/>
                </a:cubicBezTo>
                <a:cubicBezTo>
                  <a:pt x="2830" y="1658"/>
                  <a:pt x="2806" y="1660"/>
                  <a:pt x="2781" y="1662"/>
                </a:cubicBezTo>
                <a:cubicBezTo>
                  <a:pt x="2599" y="1677"/>
                  <a:pt x="2437" y="1750"/>
                  <a:pt x="2306" y="1874"/>
                </a:cubicBezTo>
                <a:cubicBezTo>
                  <a:pt x="2137" y="2043"/>
                  <a:pt x="2064" y="2248"/>
                  <a:pt x="2079" y="2489"/>
                </a:cubicBezTo>
                <a:cubicBezTo>
                  <a:pt x="2086" y="2636"/>
                  <a:pt x="2174" y="2775"/>
                  <a:pt x="2291" y="2870"/>
                </a:cubicBezTo>
                <a:cubicBezTo>
                  <a:pt x="2401" y="3082"/>
                  <a:pt x="2584" y="3272"/>
                  <a:pt x="2833" y="3302"/>
                </a:cubicBezTo>
                <a:cubicBezTo>
                  <a:pt x="2859" y="3304"/>
                  <a:pt x="2884" y="3305"/>
                  <a:pt x="2910" y="3305"/>
                </a:cubicBezTo>
                <a:cubicBezTo>
                  <a:pt x="3036" y="3305"/>
                  <a:pt x="3155" y="3276"/>
                  <a:pt x="3265" y="3221"/>
                </a:cubicBezTo>
                <a:cubicBezTo>
                  <a:pt x="4187" y="4561"/>
                  <a:pt x="5007" y="5981"/>
                  <a:pt x="5695" y="7452"/>
                </a:cubicBezTo>
                <a:cubicBezTo>
                  <a:pt x="5870" y="7825"/>
                  <a:pt x="6039" y="8206"/>
                  <a:pt x="6200" y="8586"/>
                </a:cubicBezTo>
                <a:cubicBezTo>
                  <a:pt x="4911" y="7445"/>
                  <a:pt x="3696" y="6229"/>
                  <a:pt x="2547" y="4956"/>
                </a:cubicBezTo>
                <a:cubicBezTo>
                  <a:pt x="2328" y="4707"/>
                  <a:pt x="2115" y="4458"/>
                  <a:pt x="1896" y="4209"/>
                </a:cubicBezTo>
                <a:cubicBezTo>
                  <a:pt x="2057" y="3669"/>
                  <a:pt x="1640" y="3108"/>
                  <a:pt x="1076" y="3108"/>
                </a:cubicBezTo>
                <a:cubicBezTo>
                  <a:pt x="1052" y="3108"/>
                  <a:pt x="1028" y="3109"/>
                  <a:pt x="1003" y="3111"/>
                </a:cubicBezTo>
                <a:cubicBezTo>
                  <a:pt x="893" y="3119"/>
                  <a:pt x="791" y="3155"/>
                  <a:pt x="695" y="3199"/>
                </a:cubicBezTo>
                <a:cubicBezTo>
                  <a:pt x="571" y="3228"/>
                  <a:pt x="454" y="3294"/>
                  <a:pt x="366" y="3404"/>
                </a:cubicBezTo>
                <a:cubicBezTo>
                  <a:pt x="0" y="3843"/>
                  <a:pt x="183" y="4546"/>
                  <a:pt x="688" y="4788"/>
                </a:cubicBezTo>
                <a:cubicBezTo>
                  <a:pt x="799" y="4841"/>
                  <a:pt x="916" y="4866"/>
                  <a:pt x="1031" y="4866"/>
                </a:cubicBezTo>
                <a:cubicBezTo>
                  <a:pt x="1280" y="4866"/>
                  <a:pt x="1523" y="4751"/>
                  <a:pt x="1698" y="4561"/>
                </a:cubicBezTo>
                <a:cubicBezTo>
                  <a:pt x="2774" y="5805"/>
                  <a:pt x="3916" y="6998"/>
                  <a:pt x="5116" y="8118"/>
                </a:cubicBezTo>
                <a:cubicBezTo>
                  <a:pt x="5512" y="8491"/>
                  <a:pt x="5914" y="8850"/>
                  <a:pt x="6317" y="9201"/>
                </a:cubicBezTo>
                <a:cubicBezTo>
                  <a:pt x="6354" y="9236"/>
                  <a:pt x="6395" y="9250"/>
                  <a:pt x="6433" y="9250"/>
                </a:cubicBezTo>
                <a:cubicBezTo>
                  <a:pt x="6484" y="9250"/>
                  <a:pt x="6532" y="9224"/>
                  <a:pt x="6566" y="9187"/>
                </a:cubicBezTo>
                <a:cubicBezTo>
                  <a:pt x="6592" y="9204"/>
                  <a:pt x="6624" y="9213"/>
                  <a:pt x="6657" y="9213"/>
                </a:cubicBezTo>
                <a:cubicBezTo>
                  <a:pt x="6705" y="9213"/>
                  <a:pt x="6756" y="9195"/>
                  <a:pt x="6800" y="9165"/>
                </a:cubicBezTo>
                <a:cubicBezTo>
                  <a:pt x="6866" y="9143"/>
                  <a:pt x="6932" y="9091"/>
                  <a:pt x="6983" y="9033"/>
                </a:cubicBezTo>
                <a:cubicBezTo>
                  <a:pt x="7180" y="8784"/>
                  <a:pt x="7342" y="8513"/>
                  <a:pt x="7495" y="8242"/>
                </a:cubicBezTo>
                <a:cubicBezTo>
                  <a:pt x="7810" y="7715"/>
                  <a:pt x="8066" y="7166"/>
                  <a:pt x="8286" y="6595"/>
                </a:cubicBezTo>
                <a:cubicBezTo>
                  <a:pt x="8725" y="5424"/>
                  <a:pt x="8996" y="4202"/>
                  <a:pt x="9201" y="2972"/>
                </a:cubicBezTo>
                <a:cubicBezTo>
                  <a:pt x="9281" y="2497"/>
                  <a:pt x="9354" y="2013"/>
                  <a:pt x="9420" y="1530"/>
                </a:cubicBezTo>
                <a:cubicBezTo>
                  <a:pt x="9523" y="1508"/>
                  <a:pt x="9611" y="1464"/>
                  <a:pt x="9691" y="1399"/>
                </a:cubicBezTo>
                <a:cubicBezTo>
                  <a:pt x="10042" y="1135"/>
                  <a:pt x="10035" y="645"/>
                  <a:pt x="9786" y="315"/>
                </a:cubicBezTo>
                <a:cubicBezTo>
                  <a:pt x="9764" y="286"/>
                  <a:pt x="9735" y="257"/>
                  <a:pt x="9713" y="235"/>
                </a:cubicBezTo>
                <a:cubicBezTo>
                  <a:pt x="9611" y="132"/>
                  <a:pt x="9530" y="59"/>
                  <a:pt x="9391" y="23"/>
                </a:cubicBezTo>
                <a:cubicBezTo>
                  <a:pt x="9336" y="8"/>
                  <a:pt x="9285" y="1"/>
                  <a:pt x="9235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82" name="Google Shape;382;p6"/>
          <p:cNvGrpSpPr/>
          <p:nvPr/>
        </p:nvGrpSpPr>
        <p:grpSpPr>
          <a:xfrm rot="3628311">
            <a:off x="492973" y="127853"/>
            <a:ext cx="440525" cy="404190"/>
            <a:chOff x="4469746" y="4636407"/>
            <a:chExt cx="440481" cy="404150"/>
          </a:xfrm>
        </p:grpSpPr>
        <p:sp>
          <p:nvSpPr>
            <p:cNvPr id="383" name="Google Shape;383;p6"/>
            <p:cNvSpPr/>
            <p:nvPr/>
          </p:nvSpPr>
          <p:spPr>
            <a:xfrm>
              <a:off x="4780033" y="4636407"/>
              <a:ext cx="130194" cy="120225"/>
            </a:xfrm>
            <a:custGeom>
              <a:rect b="b" l="l" r="r" t="t"/>
              <a:pathLst>
                <a:path extrusionOk="0" h="2002" w="2168">
                  <a:moveTo>
                    <a:pt x="511" y="1"/>
                  </a:moveTo>
                  <a:cubicBezTo>
                    <a:pt x="498" y="1"/>
                    <a:pt x="484" y="2"/>
                    <a:pt x="469" y="6"/>
                  </a:cubicBezTo>
                  <a:cubicBezTo>
                    <a:pt x="103" y="86"/>
                    <a:pt x="1" y="1367"/>
                    <a:pt x="1" y="1367"/>
                  </a:cubicBezTo>
                  <a:cubicBezTo>
                    <a:pt x="1" y="1367"/>
                    <a:pt x="285" y="2002"/>
                    <a:pt x="495" y="2002"/>
                  </a:cubicBezTo>
                  <a:cubicBezTo>
                    <a:pt x="506" y="2002"/>
                    <a:pt x="517" y="2000"/>
                    <a:pt x="528" y="1996"/>
                  </a:cubicBezTo>
                  <a:cubicBezTo>
                    <a:pt x="740" y="1923"/>
                    <a:pt x="2167" y="1587"/>
                    <a:pt x="1999" y="1213"/>
                  </a:cubicBezTo>
                  <a:cubicBezTo>
                    <a:pt x="1949" y="1102"/>
                    <a:pt x="1845" y="1063"/>
                    <a:pt x="1724" y="1063"/>
                  </a:cubicBezTo>
                  <a:cubicBezTo>
                    <a:pt x="1441" y="1063"/>
                    <a:pt x="1062" y="1279"/>
                    <a:pt x="1062" y="1279"/>
                  </a:cubicBezTo>
                  <a:cubicBezTo>
                    <a:pt x="1062" y="1279"/>
                    <a:pt x="1706" y="781"/>
                    <a:pt x="1443" y="518"/>
                  </a:cubicBezTo>
                  <a:cubicBezTo>
                    <a:pt x="1398" y="472"/>
                    <a:pt x="1344" y="453"/>
                    <a:pt x="1286" y="453"/>
                  </a:cubicBezTo>
                  <a:cubicBezTo>
                    <a:pt x="1011" y="453"/>
                    <a:pt x="638" y="877"/>
                    <a:pt x="638" y="877"/>
                  </a:cubicBezTo>
                  <a:cubicBezTo>
                    <a:pt x="638" y="877"/>
                    <a:pt x="819" y="1"/>
                    <a:pt x="51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" name="Google Shape;384;p6"/>
            <p:cNvSpPr/>
            <p:nvPr/>
          </p:nvSpPr>
          <p:spPr>
            <a:xfrm>
              <a:off x="4791924" y="4695197"/>
              <a:ext cx="41797" cy="40475"/>
            </a:xfrm>
            <a:custGeom>
              <a:rect b="b" l="l" r="r" t="t"/>
              <a:pathLst>
                <a:path extrusionOk="0" fill="none" h="674" w="696">
                  <a:moveTo>
                    <a:pt x="696" y="0"/>
                  </a:moveTo>
                  <a:lnTo>
                    <a:pt x="0" y="673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" name="Google Shape;385;p6"/>
            <p:cNvSpPr/>
            <p:nvPr/>
          </p:nvSpPr>
          <p:spPr>
            <a:xfrm>
              <a:off x="4792764" y="4684208"/>
              <a:ext cx="12371" cy="40896"/>
            </a:xfrm>
            <a:custGeom>
              <a:rect b="b" l="l" r="r" t="t"/>
              <a:pathLst>
                <a:path extrusionOk="0" fill="none" h="681" w="206">
                  <a:moveTo>
                    <a:pt x="206" y="0"/>
                  </a:moveTo>
                  <a:lnTo>
                    <a:pt x="1" y="68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" name="Google Shape;386;p6"/>
            <p:cNvSpPr/>
            <p:nvPr/>
          </p:nvSpPr>
          <p:spPr>
            <a:xfrm>
              <a:off x="4807717" y="4720239"/>
              <a:ext cx="33930" cy="14112"/>
            </a:xfrm>
            <a:custGeom>
              <a:rect b="b" l="l" r="r" t="t"/>
              <a:pathLst>
                <a:path extrusionOk="0" fill="none" h="235" w="565">
                  <a:moveTo>
                    <a:pt x="564" y="0"/>
                  </a:moveTo>
                  <a:lnTo>
                    <a:pt x="1" y="234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" name="Google Shape;387;p6"/>
            <p:cNvSpPr/>
            <p:nvPr/>
          </p:nvSpPr>
          <p:spPr>
            <a:xfrm>
              <a:off x="4469746" y="4920391"/>
              <a:ext cx="130134" cy="120165"/>
            </a:xfrm>
            <a:custGeom>
              <a:rect b="b" l="l" r="r" t="t"/>
              <a:pathLst>
                <a:path extrusionOk="0" h="2001" w="2167">
                  <a:moveTo>
                    <a:pt x="1669" y="1"/>
                  </a:moveTo>
                  <a:cubicBezTo>
                    <a:pt x="1659" y="1"/>
                    <a:pt x="1649" y="2"/>
                    <a:pt x="1640" y="5"/>
                  </a:cubicBezTo>
                  <a:cubicBezTo>
                    <a:pt x="1427" y="78"/>
                    <a:pt x="0" y="415"/>
                    <a:pt x="169" y="788"/>
                  </a:cubicBezTo>
                  <a:cubicBezTo>
                    <a:pt x="219" y="897"/>
                    <a:pt x="322" y="935"/>
                    <a:pt x="442" y="935"/>
                  </a:cubicBezTo>
                  <a:cubicBezTo>
                    <a:pt x="726" y="935"/>
                    <a:pt x="1105" y="722"/>
                    <a:pt x="1105" y="722"/>
                  </a:cubicBezTo>
                  <a:lnTo>
                    <a:pt x="1105" y="722"/>
                  </a:lnTo>
                  <a:cubicBezTo>
                    <a:pt x="1105" y="722"/>
                    <a:pt x="461" y="1220"/>
                    <a:pt x="725" y="1483"/>
                  </a:cubicBezTo>
                  <a:cubicBezTo>
                    <a:pt x="770" y="1530"/>
                    <a:pt x="823" y="1549"/>
                    <a:pt x="881" y="1549"/>
                  </a:cubicBezTo>
                  <a:cubicBezTo>
                    <a:pt x="1156" y="1549"/>
                    <a:pt x="1530" y="1125"/>
                    <a:pt x="1530" y="1125"/>
                  </a:cubicBezTo>
                  <a:lnTo>
                    <a:pt x="1530" y="1125"/>
                  </a:lnTo>
                  <a:cubicBezTo>
                    <a:pt x="1530" y="1125"/>
                    <a:pt x="1348" y="2001"/>
                    <a:pt x="1656" y="2001"/>
                  </a:cubicBezTo>
                  <a:cubicBezTo>
                    <a:pt x="1670" y="2001"/>
                    <a:pt x="1683" y="1999"/>
                    <a:pt x="1698" y="1996"/>
                  </a:cubicBezTo>
                  <a:cubicBezTo>
                    <a:pt x="2064" y="1915"/>
                    <a:pt x="2167" y="634"/>
                    <a:pt x="2167" y="634"/>
                  </a:cubicBezTo>
                  <a:cubicBezTo>
                    <a:pt x="2167" y="634"/>
                    <a:pt x="1880" y="1"/>
                    <a:pt x="166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" name="Google Shape;388;p6"/>
            <p:cNvSpPr/>
            <p:nvPr/>
          </p:nvSpPr>
          <p:spPr>
            <a:xfrm>
              <a:off x="4549255" y="4933423"/>
              <a:ext cx="40956" cy="40896"/>
            </a:xfrm>
            <a:custGeom>
              <a:rect b="b" l="l" r="r" t="t"/>
              <a:pathLst>
                <a:path extrusionOk="0" fill="none" h="681" w="682">
                  <a:moveTo>
                    <a:pt x="1" y="681"/>
                  </a:moveTo>
                  <a:lnTo>
                    <a:pt x="682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9" name="Google Shape;389;p6"/>
            <p:cNvSpPr/>
            <p:nvPr/>
          </p:nvSpPr>
          <p:spPr>
            <a:xfrm>
              <a:off x="4577839" y="4943511"/>
              <a:ext cx="11530" cy="41376"/>
            </a:xfrm>
            <a:custGeom>
              <a:rect b="b" l="l" r="r" t="t"/>
              <a:pathLst>
                <a:path extrusionOk="0" fill="none" h="689" w="192">
                  <a:moveTo>
                    <a:pt x="1" y="689"/>
                  </a:moveTo>
                  <a:lnTo>
                    <a:pt x="191" y="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0" name="Google Shape;390;p6"/>
            <p:cNvSpPr/>
            <p:nvPr/>
          </p:nvSpPr>
          <p:spPr>
            <a:xfrm>
              <a:off x="4540907" y="4934744"/>
              <a:ext cx="33509" cy="14533"/>
            </a:xfrm>
            <a:custGeom>
              <a:rect b="b" l="l" r="r" t="t"/>
              <a:pathLst>
                <a:path extrusionOk="0" fill="none" h="242" w="558">
                  <a:moveTo>
                    <a:pt x="1" y="242"/>
                  </a:moveTo>
                  <a:lnTo>
                    <a:pt x="557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1" name="Google Shape;391;p6"/>
            <p:cNvSpPr/>
            <p:nvPr/>
          </p:nvSpPr>
          <p:spPr>
            <a:xfrm>
              <a:off x="4552798" y="4707868"/>
              <a:ext cx="276121" cy="259727"/>
            </a:xfrm>
            <a:custGeom>
              <a:rect b="b" l="l" r="r" t="t"/>
              <a:pathLst>
                <a:path extrusionOk="0" h="4325" w="4598">
                  <a:moveTo>
                    <a:pt x="3243" y="0"/>
                  </a:moveTo>
                  <a:cubicBezTo>
                    <a:pt x="2932" y="0"/>
                    <a:pt x="2622" y="117"/>
                    <a:pt x="2387" y="353"/>
                  </a:cubicBezTo>
                  <a:lnTo>
                    <a:pt x="491" y="2226"/>
                  </a:lnTo>
                  <a:cubicBezTo>
                    <a:pt x="8" y="2702"/>
                    <a:pt x="1" y="3478"/>
                    <a:pt x="476" y="3961"/>
                  </a:cubicBezTo>
                  <a:cubicBezTo>
                    <a:pt x="715" y="4204"/>
                    <a:pt x="1029" y="4324"/>
                    <a:pt x="1345" y="4324"/>
                  </a:cubicBezTo>
                  <a:cubicBezTo>
                    <a:pt x="1657" y="4324"/>
                    <a:pt x="1970" y="4205"/>
                    <a:pt x="2211" y="3968"/>
                  </a:cubicBezTo>
                  <a:lnTo>
                    <a:pt x="4107" y="2102"/>
                  </a:lnTo>
                  <a:cubicBezTo>
                    <a:pt x="4590" y="1626"/>
                    <a:pt x="4597" y="850"/>
                    <a:pt x="4121" y="367"/>
                  </a:cubicBezTo>
                  <a:cubicBezTo>
                    <a:pt x="3881" y="123"/>
                    <a:pt x="3562" y="0"/>
                    <a:pt x="32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2" name="Google Shape;392;p6"/>
            <p:cNvSpPr/>
            <p:nvPr/>
          </p:nvSpPr>
          <p:spPr>
            <a:xfrm>
              <a:off x="4608165" y="4874512"/>
              <a:ext cx="78308" cy="78308"/>
            </a:xfrm>
            <a:custGeom>
              <a:rect b="b" l="l" r="r" t="t"/>
              <a:pathLst>
                <a:path extrusionOk="0" fill="none" h="1304" w="1304">
                  <a:moveTo>
                    <a:pt x="1069" y="1076"/>
                  </a:moveTo>
                  <a:cubicBezTo>
                    <a:pt x="835" y="1303"/>
                    <a:pt x="462" y="1303"/>
                    <a:pt x="235" y="1069"/>
                  </a:cubicBezTo>
                  <a:cubicBezTo>
                    <a:pt x="1" y="835"/>
                    <a:pt x="8" y="462"/>
                    <a:pt x="235" y="235"/>
                  </a:cubicBezTo>
                  <a:cubicBezTo>
                    <a:pt x="469" y="0"/>
                    <a:pt x="843" y="8"/>
                    <a:pt x="1077" y="235"/>
                  </a:cubicBezTo>
                  <a:cubicBezTo>
                    <a:pt x="1304" y="469"/>
                    <a:pt x="1304" y="842"/>
                    <a:pt x="1069" y="1076"/>
                  </a:cubicBezTo>
                  <a:close/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3" name="Google Shape;393;p6"/>
            <p:cNvSpPr/>
            <p:nvPr/>
          </p:nvSpPr>
          <p:spPr>
            <a:xfrm>
              <a:off x="4615191" y="4761975"/>
              <a:ext cx="70862" cy="70382"/>
            </a:xfrm>
            <a:custGeom>
              <a:rect b="b" l="l" r="r" t="t"/>
              <a:pathLst>
                <a:path extrusionOk="0" fill="none" h="1172" w="1180">
                  <a:moveTo>
                    <a:pt x="1" y="784"/>
                  </a:moveTo>
                  <a:cubicBezTo>
                    <a:pt x="30" y="842"/>
                    <a:pt x="59" y="894"/>
                    <a:pt x="111" y="938"/>
                  </a:cubicBezTo>
                  <a:cubicBezTo>
                    <a:pt x="338" y="1172"/>
                    <a:pt x="711" y="1172"/>
                    <a:pt x="945" y="945"/>
                  </a:cubicBezTo>
                  <a:cubicBezTo>
                    <a:pt x="1179" y="718"/>
                    <a:pt x="1179" y="337"/>
                    <a:pt x="952" y="110"/>
                  </a:cubicBezTo>
                  <a:cubicBezTo>
                    <a:pt x="901" y="59"/>
                    <a:pt x="850" y="23"/>
                    <a:pt x="791" y="1"/>
                  </a:cubicBez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4" name="Google Shape;394;p6"/>
            <p:cNvSpPr/>
            <p:nvPr/>
          </p:nvSpPr>
          <p:spPr>
            <a:xfrm>
              <a:off x="4742681" y="4707928"/>
              <a:ext cx="60293" cy="38734"/>
            </a:xfrm>
            <a:custGeom>
              <a:rect b="b" l="l" r="r" t="t"/>
              <a:pathLst>
                <a:path extrusionOk="0" fill="none" h="645" w="1004">
                  <a:moveTo>
                    <a:pt x="1" y="0"/>
                  </a:moveTo>
                  <a:cubicBezTo>
                    <a:pt x="1" y="147"/>
                    <a:pt x="59" y="293"/>
                    <a:pt x="169" y="410"/>
                  </a:cubicBezTo>
                  <a:cubicBezTo>
                    <a:pt x="396" y="644"/>
                    <a:pt x="769" y="644"/>
                    <a:pt x="1003" y="418"/>
                  </a:cubicBez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5" name="Google Shape;395;p6"/>
            <p:cNvSpPr/>
            <p:nvPr/>
          </p:nvSpPr>
          <p:spPr>
            <a:xfrm>
              <a:off x="4734334" y="4795364"/>
              <a:ext cx="73024" cy="73504"/>
            </a:xfrm>
            <a:custGeom>
              <a:rect b="b" l="l" r="r" t="t"/>
              <a:pathLst>
                <a:path extrusionOk="0" fill="none" h="1224" w="1216">
                  <a:moveTo>
                    <a:pt x="1216" y="484"/>
                  </a:moveTo>
                  <a:cubicBezTo>
                    <a:pt x="1186" y="396"/>
                    <a:pt x="1142" y="308"/>
                    <a:pt x="1069" y="235"/>
                  </a:cubicBezTo>
                  <a:cubicBezTo>
                    <a:pt x="842" y="1"/>
                    <a:pt x="469" y="1"/>
                    <a:pt x="235" y="228"/>
                  </a:cubicBezTo>
                  <a:cubicBezTo>
                    <a:pt x="0" y="455"/>
                    <a:pt x="0" y="835"/>
                    <a:pt x="227" y="1062"/>
                  </a:cubicBezTo>
                  <a:cubicBezTo>
                    <a:pt x="308" y="1143"/>
                    <a:pt x="403" y="1194"/>
                    <a:pt x="498" y="1223"/>
                  </a:cubicBez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6" name="Google Shape;396;p6"/>
            <p:cNvSpPr/>
            <p:nvPr/>
          </p:nvSpPr>
          <p:spPr>
            <a:xfrm>
              <a:off x="4560724" y="4901775"/>
              <a:ext cx="62455" cy="65097"/>
            </a:xfrm>
            <a:custGeom>
              <a:rect b="b" l="l" r="r" t="t"/>
              <a:pathLst>
                <a:path extrusionOk="0" fill="none" h="1084" w="1040">
                  <a:moveTo>
                    <a:pt x="1040" y="1084"/>
                  </a:moveTo>
                  <a:cubicBezTo>
                    <a:pt x="783" y="1047"/>
                    <a:pt x="542" y="930"/>
                    <a:pt x="344" y="732"/>
                  </a:cubicBezTo>
                  <a:lnTo>
                    <a:pt x="344" y="732"/>
                  </a:lnTo>
                  <a:cubicBezTo>
                    <a:pt x="139" y="527"/>
                    <a:pt x="30" y="264"/>
                    <a:pt x="0" y="0"/>
                  </a:cubicBez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7" name="Google Shape;397;p6"/>
            <p:cNvSpPr/>
            <p:nvPr/>
          </p:nvSpPr>
          <p:spPr>
            <a:xfrm>
              <a:off x="4757634" y="4708349"/>
              <a:ext cx="62455" cy="59392"/>
            </a:xfrm>
            <a:custGeom>
              <a:rect b="b" l="l" r="r" t="t"/>
              <a:pathLst>
                <a:path extrusionOk="0" fill="none" h="989" w="1040">
                  <a:moveTo>
                    <a:pt x="0" y="1"/>
                  </a:moveTo>
                  <a:cubicBezTo>
                    <a:pt x="257" y="37"/>
                    <a:pt x="505" y="154"/>
                    <a:pt x="703" y="359"/>
                  </a:cubicBezTo>
                  <a:lnTo>
                    <a:pt x="703" y="359"/>
                  </a:lnTo>
                  <a:cubicBezTo>
                    <a:pt x="886" y="535"/>
                    <a:pt x="996" y="762"/>
                    <a:pt x="1040" y="989"/>
                  </a:cubicBez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98" name="Google Shape;398;p6"/>
          <p:cNvGrpSpPr/>
          <p:nvPr/>
        </p:nvGrpSpPr>
        <p:grpSpPr>
          <a:xfrm rot="6234587">
            <a:off x="25144" y="1499394"/>
            <a:ext cx="446677" cy="401334"/>
            <a:chOff x="4880520" y="4627406"/>
            <a:chExt cx="446666" cy="401324"/>
          </a:xfrm>
        </p:grpSpPr>
        <p:sp>
          <p:nvSpPr>
            <p:cNvPr id="399" name="Google Shape;399;p6"/>
            <p:cNvSpPr/>
            <p:nvPr/>
          </p:nvSpPr>
          <p:spPr>
            <a:xfrm rot="53098">
              <a:off x="5196073" y="4628405"/>
              <a:ext cx="130193" cy="120224"/>
            </a:xfrm>
            <a:custGeom>
              <a:rect b="b" l="l" r="r" t="t"/>
              <a:pathLst>
                <a:path extrusionOk="0" h="2002" w="2168">
                  <a:moveTo>
                    <a:pt x="511" y="1"/>
                  </a:moveTo>
                  <a:cubicBezTo>
                    <a:pt x="498" y="1"/>
                    <a:pt x="484" y="2"/>
                    <a:pt x="469" y="6"/>
                  </a:cubicBezTo>
                  <a:cubicBezTo>
                    <a:pt x="103" y="86"/>
                    <a:pt x="1" y="1367"/>
                    <a:pt x="1" y="1367"/>
                  </a:cubicBezTo>
                  <a:cubicBezTo>
                    <a:pt x="1" y="1367"/>
                    <a:pt x="285" y="2002"/>
                    <a:pt x="495" y="2002"/>
                  </a:cubicBezTo>
                  <a:cubicBezTo>
                    <a:pt x="506" y="2002"/>
                    <a:pt x="517" y="2000"/>
                    <a:pt x="528" y="1996"/>
                  </a:cubicBezTo>
                  <a:cubicBezTo>
                    <a:pt x="740" y="1923"/>
                    <a:pt x="2167" y="1587"/>
                    <a:pt x="1999" y="1213"/>
                  </a:cubicBezTo>
                  <a:cubicBezTo>
                    <a:pt x="1949" y="1102"/>
                    <a:pt x="1845" y="1063"/>
                    <a:pt x="1724" y="1063"/>
                  </a:cubicBezTo>
                  <a:cubicBezTo>
                    <a:pt x="1441" y="1063"/>
                    <a:pt x="1062" y="1279"/>
                    <a:pt x="1062" y="1279"/>
                  </a:cubicBezTo>
                  <a:cubicBezTo>
                    <a:pt x="1062" y="1279"/>
                    <a:pt x="1706" y="781"/>
                    <a:pt x="1443" y="518"/>
                  </a:cubicBezTo>
                  <a:cubicBezTo>
                    <a:pt x="1398" y="472"/>
                    <a:pt x="1344" y="453"/>
                    <a:pt x="1286" y="453"/>
                  </a:cubicBezTo>
                  <a:cubicBezTo>
                    <a:pt x="1011" y="453"/>
                    <a:pt x="638" y="877"/>
                    <a:pt x="638" y="877"/>
                  </a:cubicBezTo>
                  <a:cubicBezTo>
                    <a:pt x="638" y="877"/>
                    <a:pt x="819" y="1"/>
                    <a:pt x="5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0" name="Google Shape;400;p6"/>
            <p:cNvSpPr/>
            <p:nvPr/>
          </p:nvSpPr>
          <p:spPr>
            <a:xfrm rot="53098">
              <a:off x="5207675" y="4686694"/>
              <a:ext cx="41796" cy="40475"/>
            </a:xfrm>
            <a:custGeom>
              <a:rect b="b" l="l" r="r" t="t"/>
              <a:pathLst>
                <a:path extrusionOk="0" fill="none" h="674" w="696">
                  <a:moveTo>
                    <a:pt x="696" y="0"/>
                  </a:moveTo>
                  <a:lnTo>
                    <a:pt x="0" y="673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1" name="Google Shape;401;p6"/>
            <p:cNvSpPr/>
            <p:nvPr/>
          </p:nvSpPr>
          <p:spPr>
            <a:xfrm rot="53098">
              <a:off x="5208684" y="4675491"/>
              <a:ext cx="12371" cy="40896"/>
            </a:xfrm>
            <a:custGeom>
              <a:rect b="b" l="l" r="r" t="t"/>
              <a:pathLst>
                <a:path extrusionOk="0" fill="none" h="681" w="206">
                  <a:moveTo>
                    <a:pt x="206" y="0"/>
                  </a:moveTo>
                  <a:lnTo>
                    <a:pt x="1" y="68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2" name="Google Shape;402;p6"/>
            <p:cNvSpPr/>
            <p:nvPr/>
          </p:nvSpPr>
          <p:spPr>
            <a:xfrm rot="53098">
              <a:off x="5223285" y="4711917"/>
              <a:ext cx="33929" cy="14112"/>
            </a:xfrm>
            <a:custGeom>
              <a:rect b="b" l="l" r="r" t="t"/>
              <a:pathLst>
                <a:path extrusionOk="0" fill="none" h="235" w="565">
                  <a:moveTo>
                    <a:pt x="564" y="0"/>
                  </a:moveTo>
                  <a:lnTo>
                    <a:pt x="1" y="234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3" name="Google Shape;403;p6"/>
            <p:cNvSpPr/>
            <p:nvPr/>
          </p:nvSpPr>
          <p:spPr>
            <a:xfrm rot="53098">
              <a:off x="4881440" y="4907568"/>
              <a:ext cx="130133" cy="120164"/>
            </a:xfrm>
            <a:custGeom>
              <a:rect b="b" l="l" r="r" t="t"/>
              <a:pathLst>
                <a:path extrusionOk="0" h="2001" w="2167">
                  <a:moveTo>
                    <a:pt x="1669" y="1"/>
                  </a:moveTo>
                  <a:cubicBezTo>
                    <a:pt x="1659" y="1"/>
                    <a:pt x="1649" y="2"/>
                    <a:pt x="1640" y="5"/>
                  </a:cubicBezTo>
                  <a:cubicBezTo>
                    <a:pt x="1427" y="78"/>
                    <a:pt x="0" y="415"/>
                    <a:pt x="169" y="788"/>
                  </a:cubicBezTo>
                  <a:cubicBezTo>
                    <a:pt x="219" y="897"/>
                    <a:pt x="322" y="935"/>
                    <a:pt x="442" y="935"/>
                  </a:cubicBezTo>
                  <a:cubicBezTo>
                    <a:pt x="726" y="935"/>
                    <a:pt x="1105" y="722"/>
                    <a:pt x="1105" y="722"/>
                  </a:cubicBezTo>
                  <a:lnTo>
                    <a:pt x="1105" y="722"/>
                  </a:lnTo>
                  <a:cubicBezTo>
                    <a:pt x="1105" y="722"/>
                    <a:pt x="461" y="1220"/>
                    <a:pt x="725" y="1483"/>
                  </a:cubicBezTo>
                  <a:cubicBezTo>
                    <a:pt x="770" y="1530"/>
                    <a:pt x="823" y="1549"/>
                    <a:pt x="881" y="1549"/>
                  </a:cubicBezTo>
                  <a:cubicBezTo>
                    <a:pt x="1156" y="1549"/>
                    <a:pt x="1530" y="1125"/>
                    <a:pt x="1530" y="1125"/>
                  </a:cubicBezTo>
                  <a:lnTo>
                    <a:pt x="1530" y="1125"/>
                  </a:lnTo>
                  <a:cubicBezTo>
                    <a:pt x="1530" y="1125"/>
                    <a:pt x="1348" y="2001"/>
                    <a:pt x="1656" y="2001"/>
                  </a:cubicBezTo>
                  <a:cubicBezTo>
                    <a:pt x="1670" y="2001"/>
                    <a:pt x="1683" y="1999"/>
                    <a:pt x="1698" y="1996"/>
                  </a:cubicBezTo>
                  <a:cubicBezTo>
                    <a:pt x="2064" y="1915"/>
                    <a:pt x="2167" y="634"/>
                    <a:pt x="2167" y="634"/>
                  </a:cubicBezTo>
                  <a:cubicBezTo>
                    <a:pt x="2167" y="634"/>
                    <a:pt x="1880" y="1"/>
                    <a:pt x="166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" name="Google Shape;404;p6"/>
            <p:cNvSpPr/>
            <p:nvPr/>
          </p:nvSpPr>
          <p:spPr>
            <a:xfrm rot="53098">
              <a:off x="4961356" y="4921141"/>
              <a:ext cx="40956" cy="40896"/>
            </a:xfrm>
            <a:custGeom>
              <a:rect b="b" l="l" r="r" t="t"/>
              <a:pathLst>
                <a:path extrusionOk="0" fill="none" h="681" w="682">
                  <a:moveTo>
                    <a:pt x="1" y="681"/>
                  </a:moveTo>
                  <a:lnTo>
                    <a:pt x="682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5" name="Google Shape;405;p6"/>
            <p:cNvSpPr/>
            <p:nvPr/>
          </p:nvSpPr>
          <p:spPr>
            <a:xfrm rot="53098">
              <a:off x="4989780" y="4931442"/>
              <a:ext cx="11530" cy="41376"/>
            </a:xfrm>
            <a:custGeom>
              <a:rect b="b" l="l" r="r" t="t"/>
              <a:pathLst>
                <a:path extrusionOk="0" fill="none" h="689" w="192">
                  <a:moveTo>
                    <a:pt x="1" y="689"/>
                  </a:moveTo>
                  <a:lnTo>
                    <a:pt x="191" y="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" name="Google Shape;406;p6"/>
            <p:cNvSpPr/>
            <p:nvPr/>
          </p:nvSpPr>
          <p:spPr>
            <a:xfrm rot="53098">
              <a:off x="4953193" y="4922277"/>
              <a:ext cx="33509" cy="14533"/>
            </a:xfrm>
            <a:custGeom>
              <a:rect b="b" l="l" r="r" t="t"/>
              <a:pathLst>
                <a:path extrusionOk="0" fill="none" h="242" w="558">
                  <a:moveTo>
                    <a:pt x="1" y="242"/>
                  </a:moveTo>
                  <a:lnTo>
                    <a:pt x="557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7" name="Google Shape;407;p6"/>
            <p:cNvSpPr/>
            <p:nvPr/>
          </p:nvSpPr>
          <p:spPr>
            <a:xfrm rot="53098">
              <a:off x="4966675" y="4697470"/>
              <a:ext cx="276120" cy="259726"/>
            </a:xfrm>
            <a:custGeom>
              <a:rect b="b" l="l" r="r" t="t"/>
              <a:pathLst>
                <a:path extrusionOk="0" h="4325" w="4598">
                  <a:moveTo>
                    <a:pt x="3243" y="0"/>
                  </a:moveTo>
                  <a:cubicBezTo>
                    <a:pt x="2932" y="0"/>
                    <a:pt x="2622" y="117"/>
                    <a:pt x="2387" y="353"/>
                  </a:cubicBezTo>
                  <a:lnTo>
                    <a:pt x="491" y="2226"/>
                  </a:lnTo>
                  <a:cubicBezTo>
                    <a:pt x="8" y="2702"/>
                    <a:pt x="1" y="3478"/>
                    <a:pt x="476" y="3961"/>
                  </a:cubicBezTo>
                  <a:cubicBezTo>
                    <a:pt x="715" y="4204"/>
                    <a:pt x="1029" y="4324"/>
                    <a:pt x="1345" y="4324"/>
                  </a:cubicBezTo>
                  <a:cubicBezTo>
                    <a:pt x="1657" y="4324"/>
                    <a:pt x="1970" y="4205"/>
                    <a:pt x="2211" y="3968"/>
                  </a:cubicBezTo>
                  <a:lnTo>
                    <a:pt x="4107" y="2102"/>
                  </a:lnTo>
                  <a:cubicBezTo>
                    <a:pt x="4590" y="1626"/>
                    <a:pt x="4597" y="850"/>
                    <a:pt x="4121" y="367"/>
                  </a:cubicBezTo>
                  <a:cubicBezTo>
                    <a:pt x="3881" y="123"/>
                    <a:pt x="3562" y="0"/>
                    <a:pt x="32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" name="Google Shape;408;p6"/>
            <p:cNvSpPr/>
            <p:nvPr/>
          </p:nvSpPr>
          <p:spPr>
            <a:xfrm rot="53098">
              <a:off x="5020878" y="4863432"/>
              <a:ext cx="78308" cy="78308"/>
            </a:xfrm>
            <a:custGeom>
              <a:rect b="b" l="l" r="r" t="t"/>
              <a:pathLst>
                <a:path extrusionOk="0" fill="none" h="1304" w="1304">
                  <a:moveTo>
                    <a:pt x="1069" y="1076"/>
                  </a:moveTo>
                  <a:cubicBezTo>
                    <a:pt x="835" y="1303"/>
                    <a:pt x="462" y="1303"/>
                    <a:pt x="235" y="1069"/>
                  </a:cubicBezTo>
                  <a:cubicBezTo>
                    <a:pt x="1" y="835"/>
                    <a:pt x="8" y="462"/>
                    <a:pt x="235" y="235"/>
                  </a:cubicBezTo>
                  <a:cubicBezTo>
                    <a:pt x="469" y="0"/>
                    <a:pt x="843" y="8"/>
                    <a:pt x="1077" y="235"/>
                  </a:cubicBezTo>
                  <a:cubicBezTo>
                    <a:pt x="1304" y="469"/>
                    <a:pt x="1304" y="842"/>
                    <a:pt x="1069" y="1076"/>
                  </a:cubicBezTo>
                  <a:close/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" name="Google Shape;409;p6"/>
            <p:cNvSpPr/>
            <p:nvPr/>
          </p:nvSpPr>
          <p:spPr>
            <a:xfrm rot="53098">
              <a:off x="5029701" y="4750960"/>
              <a:ext cx="70862" cy="70381"/>
            </a:xfrm>
            <a:custGeom>
              <a:rect b="b" l="l" r="r" t="t"/>
              <a:pathLst>
                <a:path extrusionOk="0" fill="none" h="1172" w="1180">
                  <a:moveTo>
                    <a:pt x="1" y="784"/>
                  </a:moveTo>
                  <a:cubicBezTo>
                    <a:pt x="30" y="842"/>
                    <a:pt x="59" y="894"/>
                    <a:pt x="111" y="938"/>
                  </a:cubicBezTo>
                  <a:cubicBezTo>
                    <a:pt x="338" y="1172"/>
                    <a:pt x="711" y="1172"/>
                    <a:pt x="945" y="945"/>
                  </a:cubicBezTo>
                  <a:cubicBezTo>
                    <a:pt x="1179" y="718"/>
                    <a:pt x="1179" y="337"/>
                    <a:pt x="952" y="110"/>
                  </a:cubicBezTo>
                  <a:cubicBezTo>
                    <a:pt x="901" y="59"/>
                    <a:pt x="850" y="23"/>
                    <a:pt x="791" y="1"/>
                  </a:cubicBez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" name="Google Shape;410;p6"/>
            <p:cNvSpPr/>
            <p:nvPr/>
          </p:nvSpPr>
          <p:spPr>
            <a:xfrm rot="53098">
              <a:off x="5158255" y="4698807"/>
              <a:ext cx="60292" cy="38734"/>
            </a:xfrm>
            <a:custGeom>
              <a:rect b="b" l="l" r="r" t="t"/>
              <a:pathLst>
                <a:path extrusionOk="0" fill="none" h="645" w="1004">
                  <a:moveTo>
                    <a:pt x="1" y="0"/>
                  </a:moveTo>
                  <a:cubicBezTo>
                    <a:pt x="1" y="147"/>
                    <a:pt x="59" y="293"/>
                    <a:pt x="169" y="410"/>
                  </a:cubicBezTo>
                  <a:cubicBezTo>
                    <a:pt x="396" y="644"/>
                    <a:pt x="769" y="644"/>
                    <a:pt x="1003" y="418"/>
                  </a:cubicBez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" name="Google Shape;411;p6"/>
            <p:cNvSpPr/>
            <p:nvPr/>
          </p:nvSpPr>
          <p:spPr>
            <a:xfrm rot="53098">
              <a:off x="5148290" y="4786199"/>
              <a:ext cx="73023" cy="73504"/>
            </a:xfrm>
            <a:custGeom>
              <a:rect b="b" l="l" r="r" t="t"/>
              <a:pathLst>
                <a:path extrusionOk="0" fill="none" h="1224" w="1216">
                  <a:moveTo>
                    <a:pt x="1216" y="484"/>
                  </a:moveTo>
                  <a:cubicBezTo>
                    <a:pt x="1186" y="396"/>
                    <a:pt x="1142" y="308"/>
                    <a:pt x="1069" y="235"/>
                  </a:cubicBezTo>
                  <a:cubicBezTo>
                    <a:pt x="842" y="1"/>
                    <a:pt x="469" y="1"/>
                    <a:pt x="235" y="228"/>
                  </a:cubicBezTo>
                  <a:cubicBezTo>
                    <a:pt x="0" y="455"/>
                    <a:pt x="0" y="835"/>
                    <a:pt x="227" y="1062"/>
                  </a:cubicBezTo>
                  <a:cubicBezTo>
                    <a:pt x="308" y="1143"/>
                    <a:pt x="403" y="1194"/>
                    <a:pt x="498" y="1223"/>
                  </a:cubicBez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" name="Google Shape;412;p6"/>
            <p:cNvSpPr/>
            <p:nvPr/>
          </p:nvSpPr>
          <p:spPr>
            <a:xfrm rot="53098">
              <a:off x="4973125" y="4889839"/>
              <a:ext cx="62454" cy="65097"/>
            </a:xfrm>
            <a:custGeom>
              <a:rect b="b" l="l" r="r" t="t"/>
              <a:pathLst>
                <a:path extrusionOk="0" fill="none" h="1084" w="1040">
                  <a:moveTo>
                    <a:pt x="1040" y="1084"/>
                  </a:moveTo>
                  <a:cubicBezTo>
                    <a:pt x="783" y="1047"/>
                    <a:pt x="542" y="930"/>
                    <a:pt x="344" y="732"/>
                  </a:cubicBezTo>
                  <a:lnTo>
                    <a:pt x="344" y="732"/>
                  </a:lnTo>
                  <a:cubicBezTo>
                    <a:pt x="139" y="527"/>
                    <a:pt x="30" y="264"/>
                    <a:pt x="0" y="0"/>
                  </a:cubicBez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3" name="Google Shape;413;p6"/>
            <p:cNvSpPr/>
            <p:nvPr/>
          </p:nvSpPr>
          <p:spPr>
            <a:xfrm rot="53098">
              <a:off x="5173040" y="4699473"/>
              <a:ext cx="62454" cy="59392"/>
            </a:xfrm>
            <a:custGeom>
              <a:rect b="b" l="l" r="r" t="t"/>
              <a:pathLst>
                <a:path extrusionOk="0" fill="none" h="989" w="1040">
                  <a:moveTo>
                    <a:pt x="0" y="1"/>
                  </a:moveTo>
                  <a:cubicBezTo>
                    <a:pt x="257" y="37"/>
                    <a:pt x="505" y="154"/>
                    <a:pt x="703" y="359"/>
                  </a:cubicBezTo>
                  <a:lnTo>
                    <a:pt x="703" y="359"/>
                  </a:lnTo>
                  <a:cubicBezTo>
                    <a:pt x="886" y="535"/>
                    <a:pt x="996" y="762"/>
                    <a:pt x="1040" y="989"/>
                  </a:cubicBez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14" name="Google Shape;414;p6"/>
          <p:cNvGrpSpPr/>
          <p:nvPr/>
        </p:nvGrpSpPr>
        <p:grpSpPr>
          <a:xfrm>
            <a:off x="8645512" y="3744254"/>
            <a:ext cx="332489" cy="217319"/>
            <a:chOff x="8264512" y="1808204"/>
            <a:chExt cx="332489" cy="217319"/>
          </a:xfrm>
        </p:grpSpPr>
        <p:sp>
          <p:nvSpPr>
            <p:cNvPr id="415" name="Google Shape;415;p6"/>
            <p:cNvSpPr/>
            <p:nvPr/>
          </p:nvSpPr>
          <p:spPr>
            <a:xfrm>
              <a:off x="8504802" y="1808204"/>
              <a:ext cx="92199" cy="90447"/>
            </a:xfrm>
            <a:custGeom>
              <a:rect b="b" l="l" r="r" t="t"/>
              <a:pathLst>
                <a:path extrusionOk="0" h="1552" w="1582">
                  <a:moveTo>
                    <a:pt x="693" y="1"/>
                  </a:moveTo>
                  <a:cubicBezTo>
                    <a:pt x="395" y="1"/>
                    <a:pt x="1" y="917"/>
                    <a:pt x="1" y="917"/>
                  </a:cubicBezTo>
                  <a:cubicBezTo>
                    <a:pt x="1" y="917"/>
                    <a:pt x="59" y="1532"/>
                    <a:pt x="235" y="1532"/>
                  </a:cubicBezTo>
                  <a:cubicBezTo>
                    <a:pt x="311" y="1532"/>
                    <a:pt x="559" y="1552"/>
                    <a:pt x="820" y="1552"/>
                  </a:cubicBezTo>
                  <a:cubicBezTo>
                    <a:pt x="1187" y="1552"/>
                    <a:pt x="1581" y="1512"/>
                    <a:pt x="1560" y="1319"/>
                  </a:cubicBezTo>
                  <a:cubicBezTo>
                    <a:pt x="1543" y="1136"/>
                    <a:pt x="1319" y="1096"/>
                    <a:pt x="1123" y="1096"/>
                  </a:cubicBezTo>
                  <a:cubicBezTo>
                    <a:pt x="967" y="1096"/>
                    <a:pt x="828" y="1122"/>
                    <a:pt x="828" y="1122"/>
                  </a:cubicBezTo>
                  <a:cubicBezTo>
                    <a:pt x="828" y="1122"/>
                    <a:pt x="1450" y="909"/>
                    <a:pt x="1318" y="646"/>
                  </a:cubicBezTo>
                  <a:cubicBezTo>
                    <a:pt x="1282" y="567"/>
                    <a:pt x="1207" y="539"/>
                    <a:pt x="1119" y="539"/>
                  </a:cubicBezTo>
                  <a:cubicBezTo>
                    <a:pt x="906" y="539"/>
                    <a:pt x="615" y="704"/>
                    <a:pt x="615" y="704"/>
                  </a:cubicBezTo>
                  <a:cubicBezTo>
                    <a:pt x="615" y="704"/>
                    <a:pt x="1011" y="31"/>
                    <a:pt x="711" y="2"/>
                  </a:cubicBezTo>
                  <a:cubicBezTo>
                    <a:pt x="705" y="1"/>
                    <a:pt x="699" y="1"/>
                    <a:pt x="6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" name="Google Shape;416;p6"/>
            <p:cNvSpPr/>
            <p:nvPr/>
          </p:nvSpPr>
          <p:spPr>
            <a:xfrm>
              <a:off x="8501422" y="1859023"/>
              <a:ext cx="52510" cy="24360"/>
            </a:xfrm>
            <a:custGeom>
              <a:rect b="b" l="l" r="r" t="t"/>
              <a:pathLst>
                <a:path extrusionOk="0" fill="none" h="418" w="901">
                  <a:moveTo>
                    <a:pt x="900" y="1"/>
                  </a:moveTo>
                  <a:lnTo>
                    <a:pt x="0" y="418"/>
                  </a:ln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7" name="Google Shape;417;p6"/>
            <p:cNvSpPr/>
            <p:nvPr/>
          </p:nvSpPr>
          <p:spPr>
            <a:xfrm>
              <a:off x="8505676" y="1839442"/>
              <a:ext cx="25235" cy="34559"/>
            </a:xfrm>
            <a:custGeom>
              <a:rect b="b" l="l" r="r" t="t"/>
              <a:pathLst>
                <a:path extrusionOk="0" fill="none" h="593" w="433">
                  <a:moveTo>
                    <a:pt x="432" y="0"/>
                  </a:moveTo>
                  <a:lnTo>
                    <a:pt x="0" y="593"/>
                  </a:ln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8" name="Google Shape;418;p6"/>
            <p:cNvSpPr/>
            <p:nvPr/>
          </p:nvSpPr>
          <p:spPr>
            <a:xfrm>
              <a:off x="8516749" y="1885482"/>
              <a:ext cx="36308" cy="2215"/>
            </a:xfrm>
            <a:custGeom>
              <a:rect b="b" l="l" r="r" t="t"/>
              <a:pathLst>
                <a:path extrusionOk="0" fill="none" h="38" w="623">
                  <a:moveTo>
                    <a:pt x="623" y="1"/>
                  </a:moveTo>
                  <a:lnTo>
                    <a:pt x="1" y="37"/>
                  </a:ln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9" name="Google Shape;419;p6"/>
            <p:cNvSpPr/>
            <p:nvPr/>
          </p:nvSpPr>
          <p:spPr>
            <a:xfrm>
              <a:off x="8264512" y="1934669"/>
              <a:ext cx="92316" cy="90855"/>
            </a:xfrm>
            <a:custGeom>
              <a:rect b="b" l="l" r="r" t="t"/>
              <a:pathLst>
                <a:path extrusionOk="0" h="1559" w="1584">
                  <a:moveTo>
                    <a:pt x="762" y="0"/>
                  </a:moveTo>
                  <a:cubicBezTo>
                    <a:pt x="396" y="0"/>
                    <a:pt x="0" y="40"/>
                    <a:pt x="17" y="233"/>
                  </a:cubicBezTo>
                  <a:cubicBezTo>
                    <a:pt x="38" y="416"/>
                    <a:pt x="264" y="456"/>
                    <a:pt x="460" y="456"/>
                  </a:cubicBezTo>
                  <a:cubicBezTo>
                    <a:pt x="618" y="456"/>
                    <a:pt x="757" y="430"/>
                    <a:pt x="757" y="430"/>
                  </a:cubicBezTo>
                  <a:lnTo>
                    <a:pt x="757" y="430"/>
                  </a:lnTo>
                  <a:cubicBezTo>
                    <a:pt x="757" y="430"/>
                    <a:pt x="135" y="642"/>
                    <a:pt x="259" y="913"/>
                  </a:cubicBezTo>
                  <a:cubicBezTo>
                    <a:pt x="297" y="989"/>
                    <a:pt x="371" y="1015"/>
                    <a:pt x="457" y="1015"/>
                  </a:cubicBezTo>
                  <a:cubicBezTo>
                    <a:pt x="674" y="1015"/>
                    <a:pt x="969" y="847"/>
                    <a:pt x="969" y="847"/>
                  </a:cubicBezTo>
                  <a:lnTo>
                    <a:pt x="969" y="847"/>
                  </a:lnTo>
                  <a:cubicBezTo>
                    <a:pt x="969" y="847"/>
                    <a:pt x="574" y="1521"/>
                    <a:pt x="874" y="1557"/>
                  </a:cubicBezTo>
                  <a:cubicBezTo>
                    <a:pt x="878" y="1558"/>
                    <a:pt x="883" y="1558"/>
                    <a:pt x="887" y="1558"/>
                  </a:cubicBezTo>
                  <a:cubicBezTo>
                    <a:pt x="1186" y="1558"/>
                    <a:pt x="1584" y="635"/>
                    <a:pt x="1584" y="635"/>
                  </a:cubicBezTo>
                  <a:cubicBezTo>
                    <a:pt x="1584" y="635"/>
                    <a:pt x="1525" y="20"/>
                    <a:pt x="1342" y="20"/>
                  </a:cubicBezTo>
                  <a:cubicBezTo>
                    <a:pt x="1269" y="20"/>
                    <a:pt x="1023" y="0"/>
                    <a:pt x="7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0" name="Google Shape;420;p6"/>
            <p:cNvSpPr/>
            <p:nvPr/>
          </p:nvSpPr>
          <p:spPr>
            <a:xfrm>
              <a:off x="8310729" y="1948190"/>
              <a:ext cx="52510" cy="23952"/>
            </a:xfrm>
            <a:custGeom>
              <a:rect b="b" l="l" r="r" t="t"/>
              <a:pathLst>
                <a:path extrusionOk="0" fill="none" h="411" w="901">
                  <a:moveTo>
                    <a:pt x="0" y="410"/>
                  </a:moveTo>
                  <a:lnTo>
                    <a:pt x="901" y="1"/>
                  </a:ln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1" name="Google Shape;421;p6"/>
            <p:cNvSpPr/>
            <p:nvPr/>
          </p:nvSpPr>
          <p:spPr>
            <a:xfrm>
              <a:off x="8333749" y="1957572"/>
              <a:ext cx="25235" cy="34617"/>
            </a:xfrm>
            <a:custGeom>
              <a:rect b="b" l="l" r="r" t="t"/>
              <a:pathLst>
                <a:path extrusionOk="0" fill="none" h="594" w="433">
                  <a:moveTo>
                    <a:pt x="0" y="593"/>
                  </a:moveTo>
                  <a:lnTo>
                    <a:pt x="432" y="1"/>
                  </a:ln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" name="Google Shape;422;p6"/>
            <p:cNvSpPr/>
            <p:nvPr/>
          </p:nvSpPr>
          <p:spPr>
            <a:xfrm>
              <a:off x="8311544" y="1943935"/>
              <a:ext cx="36367" cy="2156"/>
            </a:xfrm>
            <a:custGeom>
              <a:rect b="b" l="l" r="r" t="t"/>
              <a:pathLst>
                <a:path extrusionOk="0" fill="none" h="37" w="624">
                  <a:moveTo>
                    <a:pt x="1" y="37"/>
                  </a:moveTo>
                  <a:lnTo>
                    <a:pt x="623" y="0"/>
                  </a:ln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3" name="Google Shape;423;p6"/>
            <p:cNvSpPr/>
            <p:nvPr/>
          </p:nvSpPr>
          <p:spPr>
            <a:xfrm>
              <a:off x="8320112" y="1819627"/>
              <a:ext cx="224436" cy="196628"/>
            </a:xfrm>
            <a:custGeom>
              <a:rect b="b" l="l" r="r" t="t"/>
              <a:pathLst>
                <a:path extrusionOk="0" h="3374" w="3851">
                  <a:moveTo>
                    <a:pt x="1929" y="0"/>
                  </a:moveTo>
                  <a:cubicBezTo>
                    <a:pt x="1681" y="0"/>
                    <a:pt x="1430" y="55"/>
                    <a:pt x="1193" y="172"/>
                  </a:cubicBezTo>
                  <a:cubicBezTo>
                    <a:pt x="352" y="574"/>
                    <a:pt x="0" y="1584"/>
                    <a:pt x="410" y="2426"/>
                  </a:cubicBezTo>
                  <a:cubicBezTo>
                    <a:pt x="704" y="3024"/>
                    <a:pt x="1305" y="3373"/>
                    <a:pt x="1929" y="3373"/>
                  </a:cubicBezTo>
                  <a:cubicBezTo>
                    <a:pt x="2177" y="3373"/>
                    <a:pt x="2428" y="3318"/>
                    <a:pt x="2665" y="3202"/>
                  </a:cubicBezTo>
                  <a:cubicBezTo>
                    <a:pt x="3499" y="2799"/>
                    <a:pt x="3850" y="1789"/>
                    <a:pt x="3448" y="948"/>
                  </a:cubicBezTo>
                  <a:cubicBezTo>
                    <a:pt x="3154" y="350"/>
                    <a:pt x="2553" y="0"/>
                    <a:pt x="192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4" name="Google Shape;424;p6"/>
            <p:cNvSpPr/>
            <p:nvPr/>
          </p:nvSpPr>
          <p:spPr>
            <a:xfrm>
              <a:off x="8333341" y="1911940"/>
              <a:ext cx="34152" cy="79840"/>
            </a:xfrm>
            <a:custGeom>
              <a:rect b="b" l="l" r="r" t="t"/>
              <a:pathLst>
                <a:path extrusionOk="0" fill="none" h="1370" w="586">
                  <a:moveTo>
                    <a:pt x="586" y="1369"/>
                  </a:moveTo>
                  <a:cubicBezTo>
                    <a:pt x="417" y="1223"/>
                    <a:pt x="286" y="1047"/>
                    <a:pt x="183" y="842"/>
                  </a:cubicBezTo>
                  <a:cubicBezTo>
                    <a:pt x="51" y="571"/>
                    <a:pt x="0" y="279"/>
                    <a:pt x="15" y="0"/>
                  </a:cubicBez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5" name="Google Shape;425;p6"/>
            <p:cNvSpPr/>
            <p:nvPr/>
          </p:nvSpPr>
          <p:spPr>
            <a:xfrm>
              <a:off x="8494545" y="1841948"/>
              <a:ext cx="36775" cy="78558"/>
            </a:xfrm>
            <a:custGeom>
              <a:rect b="b" l="l" r="r" t="t"/>
              <a:pathLst>
                <a:path extrusionOk="0" fill="none" h="1348" w="631">
                  <a:moveTo>
                    <a:pt x="1" y="1"/>
                  </a:moveTo>
                  <a:cubicBezTo>
                    <a:pt x="184" y="147"/>
                    <a:pt x="338" y="338"/>
                    <a:pt x="455" y="565"/>
                  </a:cubicBezTo>
                  <a:cubicBezTo>
                    <a:pt x="572" y="821"/>
                    <a:pt x="630" y="1084"/>
                    <a:pt x="623" y="1348"/>
                  </a:cubicBez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26" name="Google Shape;426;p6"/>
          <p:cNvGrpSpPr/>
          <p:nvPr/>
        </p:nvGrpSpPr>
        <p:grpSpPr>
          <a:xfrm>
            <a:off x="7517644" y="4669139"/>
            <a:ext cx="504395" cy="383089"/>
            <a:chOff x="8053419" y="1138177"/>
            <a:chExt cx="504395" cy="383089"/>
          </a:xfrm>
        </p:grpSpPr>
        <p:sp>
          <p:nvSpPr>
            <p:cNvPr id="427" name="Google Shape;427;p6"/>
            <p:cNvSpPr/>
            <p:nvPr/>
          </p:nvSpPr>
          <p:spPr>
            <a:xfrm rot="4500031">
              <a:off x="8417802" y="1382714"/>
              <a:ext cx="130196" cy="120227"/>
            </a:xfrm>
            <a:custGeom>
              <a:rect b="b" l="l" r="r" t="t"/>
              <a:pathLst>
                <a:path extrusionOk="0" h="2002" w="2168">
                  <a:moveTo>
                    <a:pt x="511" y="1"/>
                  </a:moveTo>
                  <a:cubicBezTo>
                    <a:pt x="498" y="1"/>
                    <a:pt x="484" y="2"/>
                    <a:pt x="469" y="6"/>
                  </a:cubicBezTo>
                  <a:cubicBezTo>
                    <a:pt x="103" y="86"/>
                    <a:pt x="1" y="1367"/>
                    <a:pt x="1" y="1367"/>
                  </a:cubicBezTo>
                  <a:cubicBezTo>
                    <a:pt x="1" y="1367"/>
                    <a:pt x="285" y="2002"/>
                    <a:pt x="495" y="2002"/>
                  </a:cubicBezTo>
                  <a:cubicBezTo>
                    <a:pt x="506" y="2002"/>
                    <a:pt x="517" y="2000"/>
                    <a:pt x="528" y="1996"/>
                  </a:cubicBezTo>
                  <a:cubicBezTo>
                    <a:pt x="740" y="1923"/>
                    <a:pt x="2167" y="1587"/>
                    <a:pt x="1999" y="1213"/>
                  </a:cubicBezTo>
                  <a:cubicBezTo>
                    <a:pt x="1949" y="1102"/>
                    <a:pt x="1845" y="1063"/>
                    <a:pt x="1724" y="1063"/>
                  </a:cubicBezTo>
                  <a:cubicBezTo>
                    <a:pt x="1441" y="1063"/>
                    <a:pt x="1062" y="1279"/>
                    <a:pt x="1062" y="1279"/>
                  </a:cubicBezTo>
                  <a:cubicBezTo>
                    <a:pt x="1062" y="1279"/>
                    <a:pt x="1706" y="781"/>
                    <a:pt x="1443" y="518"/>
                  </a:cubicBezTo>
                  <a:cubicBezTo>
                    <a:pt x="1398" y="472"/>
                    <a:pt x="1344" y="453"/>
                    <a:pt x="1286" y="453"/>
                  </a:cubicBezTo>
                  <a:cubicBezTo>
                    <a:pt x="1011" y="453"/>
                    <a:pt x="638" y="877"/>
                    <a:pt x="638" y="877"/>
                  </a:cubicBezTo>
                  <a:cubicBezTo>
                    <a:pt x="638" y="877"/>
                    <a:pt x="819" y="1"/>
                    <a:pt x="51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8" name="Google Shape;428;p6"/>
            <p:cNvSpPr/>
            <p:nvPr/>
          </p:nvSpPr>
          <p:spPr>
            <a:xfrm rot="4500031">
              <a:off x="8435369" y="1396278"/>
              <a:ext cx="41797" cy="40476"/>
            </a:xfrm>
            <a:custGeom>
              <a:rect b="b" l="l" r="r" t="t"/>
              <a:pathLst>
                <a:path extrusionOk="0" fill="none" h="674" w="696">
                  <a:moveTo>
                    <a:pt x="696" y="0"/>
                  </a:moveTo>
                  <a:lnTo>
                    <a:pt x="0" y="673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9" name="Google Shape;429;p6"/>
            <p:cNvSpPr/>
            <p:nvPr/>
          </p:nvSpPr>
          <p:spPr>
            <a:xfrm rot="4500031">
              <a:off x="8456903" y="1379878"/>
              <a:ext cx="12371" cy="40897"/>
            </a:xfrm>
            <a:custGeom>
              <a:rect b="b" l="l" r="r" t="t"/>
              <a:pathLst>
                <a:path extrusionOk="0" fill="none" h="681" w="206">
                  <a:moveTo>
                    <a:pt x="206" y="0"/>
                  </a:moveTo>
                  <a:lnTo>
                    <a:pt x="1" y="68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0" name="Google Shape;430;p6"/>
            <p:cNvSpPr/>
            <p:nvPr/>
          </p:nvSpPr>
          <p:spPr>
            <a:xfrm rot="4500031">
              <a:off x="8430916" y="1423986"/>
              <a:ext cx="33930" cy="14113"/>
            </a:xfrm>
            <a:custGeom>
              <a:rect b="b" l="l" r="r" t="t"/>
              <a:pathLst>
                <a:path extrusionOk="0" fill="none" h="235" w="565">
                  <a:moveTo>
                    <a:pt x="564" y="0"/>
                  </a:moveTo>
                  <a:lnTo>
                    <a:pt x="1" y="234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1" name="Google Shape;431;p6"/>
            <p:cNvSpPr/>
            <p:nvPr/>
          </p:nvSpPr>
          <p:spPr>
            <a:xfrm rot="4500031">
              <a:off x="8063228" y="1156494"/>
              <a:ext cx="130136" cy="120167"/>
            </a:xfrm>
            <a:custGeom>
              <a:rect b="b" l="l" r="r" t="t"/>
              <a:pathLst>
                <a:path extrusionOk="0" h="2001" w="2167">
                  <a:moveTo>
                    <a:pt x="1669" y="1"/>
                  </a:moveTo>
                  <a:cubicBezTo>
                    <a:pt x="1659" y="1"/>
                    <a:pt x="1649" y="2"/>
                    <a:pt x="1640" y="5"/>
                  </a:cubicBezTo>
                  <a:cubicBezTo>
                    <a:pt x="1427" y="78"/>
                    <a:pt x="0" y="415"/>
                    <a:pt x="169" y="788"/>
                  </a:cubicBezTo>
                  <a:cubicBezTo>
                    <a:pt x="219" y="897"/>
                    <a:pt x="322" y="935"/>
                    <a:pt x="442" y="935"/>
                  </a:cubicBezTo>
                  <a:cubicBezTo>
                    <a:pt x="726" y="935"/>
                    <a:pt x="1105" y="722"/>
                    <a:pt x="1105" y="722"/>
                  </a:cubicBezTo>
                  <a:lnTo>
                    <a:pt x="1105" y="722"/>
                  </a:lnTo>
                  <a:cubicBezTo>
                    <a:pt x="1105" y="722"/>
                    <a:pt x="461" y="1220"/>
                    <a:pt x="725" y="1483"/>
                  </a:cubicBezTo>
                  <a:cubicBezTo>
                    <a:pt x="770" y="1530"/>
                    <a:pt x="823" y="1549"/>
                    <a:pt x="881" y="1549"/>
                  </a:cubicBezTo>
                  <a:cubicBezTo>
                    <a:pt x="1156" y="1549"/>
                    <a:pt x="1530" y="1125"/>
                    <a:pt x="1530" y="1125"/>
                  </a:cubicBezTo>
                  <a:lnTo>
                    <a:pt x="1530" y="1125"/>
                  </a:lnTo>
                  <a:cubicBezTo>
                    <a:pt x="1530" y="1125"/>
                    <a:pt x="1348" y="2001"/>
                    <a:pt x="1656" y="2001"/>
                  </a:cubicBezTo>
                  <a:cubicBezTo>
                    <a:pt x="1670" y="2001"/>
                    <a:pt x="1683" y="1999"/>
                    <a:pt x="1698" y="1996"/>
                  </a:cubicBezTo>
                  <a:cubicBezTo>
                    <a:pt x="2064" y="1915"/>
                    <a:pt x="2167" y="634"/>
                    <a:pt x="2167" y="634"/>
                  </a:cubicBezTo>
                  <a:cubicBezTo>
                    <a:pt x="2167" y="634"/>
                    <a:pt x="1880" y="1"/>
                    <a:pt x="16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2" name="Google Shape;432;p6"/>
            <p:cNvSpPr/>
            <p:nvPr/>
          </p:nvSpPr>
          <p:spPr>
            <a:xfrm rot="4500031">
              <a:off x="8142554" y="1222974"/>
              <a:ext cx="40957" cy="40897"/>
            </a:xfrm>
            <a:custGeom>
              <a:rect b="b" l="l" r="r" t="t"/>
              <a:pathLst>
                <a:path extrusionOk="0" fill="none" h="681" w="682">
                  <a:moveTo>
                    <a:pt x="1" y="681"/>
                  </a:moveTo>
                  <a:lnTo>
                    <a:pt x="682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3" name="Google Shape;433;p6"/>
            <p:cNvSpPr/>
            <p:nvPr/>
          </p:nvSpPr>
          <p:spPr>
            <a:xfrm rot="4500031">
              <a:off x="8150881" y="1238807"/>
              <a:ext cx="11530" cy="41377"/>
            </a:xfrm>
            <a:custGeom>
              <a:rect b="b" l="l" r="r" t="t"/>
              <a:pathLst>
                <a:path extrusionOk="0" fill="none" h="689" w="192">
                  <a:moveTo>
                    <a:pt x="1" y="689"/>
                  </a:moveTo>
                  <a:lnTo>
                    <a:pt x="191" y="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4" name="Google Shape;434;p6"/>
            <p:cNvSpPr/>
            <p:nvPr/>
          </p:nvSpPr>
          <p:spPr>
            <a:xfrm rot="4500031">
              <a:off x="8154610" y="1221427"/>
              <a:ext cx="33510" cy="14533"/>
            </a:xfrm>
            <a:custGeom>
              <a:rect b="b" l="l" r="r" t="t"/>
              <a:pathLst>
                <a:path extrusionOk="0" fill="none" h="242" w="558">
                  <a:moveTo>
                    <a:pt x="1" y="242"/>
                  </a:moveTo>
                  <a:lnTo>
                    <a:pt x="557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5" name="Google Shape;435;p6"/>
            <p:cNvSpPr/>
            <p:nvPr/>
          </p:nvSpPr>
          <p:spPr>
            <a:xfrm rot="4500031">
              <a:off x="8168501" y="1200495"/>
              <a:ext cx="276127" cy="259732"/>
            </a:xfrm>
            <a:custGeom>
              <a:rect b="b" l="l" r="r" t="t"/>
              <a:pathLst>
                <a:path extrusionOk="0" h="4325" w="4598">
                  <a:moveTo>
                    <a:pt x="3243" y="0"/>
                  </a:moveTo>
                  <a:cubicBezTo>
                    <a:pt x="2932" y="0"/>
                    <a:pt x="2622" y="117"/>
                    <a:pt x="2387" y="353"/>
                  </a:cubicBezTo>
                  <a:lnTo>
                    <a:pt x="491" y="2226"/>
                  </a:lnTo>
                  <a:cubicBezTo>
                    <a:pt x="8" y="2702"/>
                    <a:pt x="1" y="3478"/>
                    <a:pt x="476" y="3961"/>
                  </a:cubicBezTo>
                  <a:cubicBezTo>
                    <a:pt x="715" y="4204"/>
                    <a:pt x="1029" y="4324"/>
                    <a:pt x="1345" y="4324"/>
                  </a:cubicBezTo>
                  <a:cubicBezTo>
                    <a:pt x="1657" y="4324"/>
                    <a:pt x="1970" y="4205"/>
                    <a:pt x="2211" y="3968"/>
                  </a:cubicBezTo>
                  <a:lnTo>
                    <a:pt x="4107" y="2102"/>
                  </a:lnTo>
                  <a:cubicBezTo>
                    <a:pt x="4590" y="1626"/>
                    <a:pt x="4597" y="850"/>
                    <a:pt x="4121" y="367"/>
                  </a:cubicBezTo>
                  <a:cubicBezTo>
                    <a:pt x="3881" y="123"/>
                    <a:pt x="3562" y="0"/>
                    <a:pt x="324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6" name="Google Shape;436;p6"/>
            <p:cNvSpPr/>
            <p:nvPr/>
          </p:nvSpPr>
          <p:spPr>
            <a:xfrm rot="4500031">
              <a:off x="8182795" y="1268806"/>
              <a:ext cx="78310" cy="78310"/>
            </a:xfrm>
            <a:custGeom>
              <a:rect b="b" l="l" r="r" t="t"/>
              <a:pathLst>
                <a:path extrusionOk="0" fill="none" h="1304" w="1304">
                  <a:moveTo>
                    <a:pt x="1069" y="1076"/>
                  </a:moveTo>
                  <a:cubicBezTo>
                    <a:pt x="835" y="1303"/>
                    <a:pt x="462" y="1303"/>
                    <a:pt x="235" y="1069"/>
                  </a:cubicBezTo>
                  <a:cubicBezTo>
                    <a:pt x="1" y="835"/>
                    <a:pt x="8" y="462"/>
                    <a:pt x="235" y="235"/>
                  </a:cubicBezTo>
                  <a:cubicBezTo>
                    <a:pt x="469" y="0"/>
                    <a:pt x="843" y="8"/>
                    <a:pt x="1077" y="235"/>
                  </a:cubicBezTo>
                  <a:cubicBezTo>
                    <a:pt x="1304" y="469"/>
                    <a:pt x="1304" y="842"/>
                    <a:pt x="1069" y="1076"/>
                  </a:cubicBezTo>
                  <a:close/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7" name="Google Shape;437;p6"/>
            <p:cNvSpPr/>
            <p:nvPr/>
          </p:nvSpPr>
          <p:spPr>
            <a:xfrm rot="4500031">
              <a:off x="8299905" y="1245805"/>
              <a:ext cx="70863" cy="70383"/>
            </a:xfrm>
            <a:custGeom>
              <a:rect b="b" l="l" r="r" t="t"/>
              <a:pathLst>
                <a:path extrusionOk="0" fill="none" h="1172" w="1180">
                  <a:moveTo>
                    <a:pt x="1" y="784"/>
                  </a:moveTo>
                  <a:cubicBezTo>
                    <a:pt x="30" y="842"/>
                    <a:pt x="59" y="894"/>
                    <a:pt x="111" y="938"/>
                  </a:cubicBezTo>
                  <a:cubicBezTo>
                    <a:pt x="338" y="1172"/>
                    <a:pt x="711" y="1172"/>
                    <a:pt x="945" y="945"/>
                  </a:cubicBezTo>
                  <a:cubicBezTo>
                    <a:pt x="1179" y="718"/>
                    <a:pt x="1179" y="337"/>
                    <a:pt x="952" y="110"/>
                  </a:cubicBezTo>
                  <a:cubicBezTo>
                    <a:pt x="901" y="59"/>
                    <a:pt x="850" y="23"/>
                    <a:pt x="791" y="1"/>
                  </a:cubicBez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8" name="Google Shape;438;p6"/>
            <p:cNvSpPr/>
            <p:nvPr/>
          </p:nvSpPr>
          <p:spPr>
            <a:xfrm rot="4500031">
              <a:off x="8404312" y="1361587"/>
              <a:ext cx="60294" cy="38735"/>
            </a:xfrm>
            <a:custGeom>
              <a:rect b="b" l="l" r="r" t="t"/>
              <a:pathLst>
                <a:path extrusionOk="0" fill="none" h="645" w="1004">
                  <a:moveTo>
                    <a:pt x="1" y="0"/>
                  </a:moveTo>
                  <a:cubicBezTo>
                    <a:pt x="1" y="147"/>
                    <a:pt x="59" y="293"/>
                    <a:pt x="169" y="410"/>
                  </a:cubicBezTo>
                  <a:cubicBezTo>
                    <a:pt x="396" y="644"/>
                    <a:pt x="769" y="644"/>
                    <a:pt x="1003" y="418"/>
                  </a:cubicBez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9" name="Google Shape;439;p6"/>
            <p:cNvSpPr/>
            <p:nvPr/>
          </p:nvSpPr>
          <p:spPr>
            <a:xfrm rot="4500031">
              <a:off x="8296183" y="1369418"/>
              <a:ext cx="73025" cy="73506"/>
            </a:xfrm>
            <a:custGeom>
              <a:rect b="b" l="l" r="r" t="t"/>
              <a:pathLst>
                <a:path extrusionOk="0" fill="none" h="1224" w="1216">
                  <a:moveTo>
                    <a:pt x="1216" y="484"/>
                  </a:moveTo>
                  <a:cubicBezTo>
                    <a:pt x="1186" y="396"/>
                    <a:pt x="1142" y="308"/>
                    <a:pt x="1069" y="235"/>
                  </a:cubicBezTo>
                  <a:cubicBezTo>
                    <a:pt x="842" y="1"/>
                    <a:pt x="469" y="1"/>
                    <a:pt x="235" y="228"/>
                  </a:cubicBezTo>
                  <a:cubicBezTo>
                    <a:pt x="0" y="455"/>
                    <a:pt x="0" y="835"/>
                    <a:pt x="227" y="1062"/>
                  </a:cubicBezTo>
                  <a:cubicBezTo>
                    <a:pt x="308" y="1143"/>
                    <a:pt x="403" y="1194"/>
                    <a:pt x="498" y="1223"/>
                  </a:cubicBez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0" name="Google Shape;440;p6"/>
            <p:cNvSpPr/>
            <p:nvPr/>
          </p:nvSpPr>
          <p:spPr>
            <a:xfrm rot="4500031">
              <a:off x="8156437" y="1227277"/>
              <a:ext cx="62456" cy="65098"/>
            </a:xfrm>
            <a:custGeom>
              <a:rect b="b" l="l" r="r" t="t"/>
              <a:pathLst>
                <a:path extrusionOk="0" fill="none" h="1084" w="1040">
                  <a:moveTo>
                    <a:pt x="1040" y="1084"/>
                  </a:moveTo>
                  <a:cubicBezTo>
                    <a:pt x="783" y="1047"/>
                    <a:pt x="542" y="930"/>
                    <a:pt x="344" y="732"/>
                  </a:cubicBezTo>
                  <a:lnTo>
                    <a:pt x="344" y="732"/>
                  </a:lnTo>
                  <a:cubicBezTo>
                    <a:pt x="139" y="527"/>
                    <a:pt x="30" y="264"/>
                    <a:pt x="0" y="0"/>
                  </a:cubicBez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1" name="Google Shape;441;p6"/>
            <p:cNvSpPr/>
            <p:nvPr/>
          </p:nvSpPr>
          <p:spPr>
            <a:xfrm rot="4500031">
              <a:off x="8396998" y="1369528"/>
              <a:ext cx="62456" cy="59393"/>
            </a:xfrm>
            <a:custGeom>
              <a:rect b="b" l="l" r="r" t="t"/>
              <a:pathLst>
                <a:path extrusionOk="0" fill="none" h="989" w="1040">
                  <a:moveTo>
                    <a:pt x="0" y="1"/>
                  </a:moveTo>
                  <a:cubicBezTo>
                    <a:pt x="257" y="37"/>
                    <a:pt x="505" y="154"/>
                    <a:pt x="703" y="359"/>
                  </a:cubicBezTo>
                  <a:lnTo>
                    <a:pt x="703" y="359"/>
                  </a:lnTo>
                  <a:cubicBezTo>
                    <a:pt x="886" y="535"/>
                    <a:pt x="996" y="762"/>
                    <a:pt x="1040" y="989"/>
                  </a:cubicBez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442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7"/>
          <p:cNvSpPr/>
          <p:nvPr/>
        </p:nvSpPr>
        <p:spPr>
          <a:xfrm rot="10800000">
            <a:off x="7048495" y="-503456"/>
            <a:ext cx="3347005" cy="1485656"/>
          </a:xfrm>
          <a:custGeom>
            <a:rect b="b" l="l" r="r" t="t"/>
            <a:pathLst>
              <a:path extrusionOk="0" h="12500" w="28161">
                <a:moveTo>
                  <a:pt x="9800" y="0"/>
                </a:moveTo>
                <a:cubicBezTo>
                  <a:pt x="8313" y="0"/>
                  <a:pt x="6793" y="855"/>
                  <a:pt x="5588" y="1849"/>
                </a:cubicBezTo>
                <a:cubicBezTo>
                  <a:pt x="4175" y="3013"/>
                  <a:pt x="3062" y="4521"/>
                  <a:pt x="2316" y="6190"/>
                </a:cubicBezTo>
                <a:cubicBezTo>
                  <a:pt x="1132" y="8856"/>
                  <a:pt x="0" y="12499"/>
                  <a:pt x="4034" y="12499"/>
                </a:cubicBezTo>
                <a:cubicBezTo>
                  <a:pt x="4042" y="12499"/>
                  <a:pt x="4050" y="12499"/>
                  <a:pt x="4058" y="12499"/>
                </a:cubicBezTo>
                <a:cubicBezTo>
                  <a:pt x="9228" y="12477"/>
                  <a:pt x="14500" y="12192"/>
                  <a:pt x="19703" y="12192"/>
                </a:cubicBezTo>
                <a:cubicBezTo>
                  <a:pt x="21343" y="12192"/>
                  <a:pt x="22976" y="12221"/>
                  <a:pt x="24596" y="12294"/>
                </a:cubicBezTo>
                <a:cubicBezTo>
                  <a:pt x="24819" y="12305"/>
                  <a:pt x="25044" y="12314"/>
                  <a:pt x="25268" y="12314"/>
                </a:cubicBezTo>
                <a:cubicBezTo>
                  <a:pt x="25812" y="12314"/>
                  <a:pt x="26353" y="12262"/>
                  <a:pt x="26851" y="12060"/>
                </a:cubicBezTo>
                <a:cubicBezTo>
                  <a:pt x="27553" y="11775"/>
                  <a:pt x="28161" y="11109"/>
                  <a:pt x="28139" y="10347"/>
                </a:cubicBezTo>
                <a:cubicBezTo>
                  <a:pt x="28132" y="10003"/>
                  <a:pt x="28000" y="9681"/>
                  <a:pt x="27839" y="9381"/>
                </a:cubicBezTo>
                <a:cubicBezTo>
                  <a:pt x="27480" y="8722"/>
                  <a:pt x="26975" y="8144"/>
                  <a:pt x="26368" y="7712"/>
                </a:cubicBezTo>
                <a:cubicBezTo>
                  <a:pt x="25658" y="7215"/>
                  <a:pt x="24831" y="6914"/>
                  <a:pt x="24091" y="6468"/>
                </a:cubicBezTo>
                <a:cubicBezTo>
                  <a:pt x="23154" y="5912"/>
                  <a:pt x="22898" y="5026"/>
                  <a:pt x="22159" y="4367"/>
                </a:cubicBezTo>
                <a:cubicBezTo>
                  <a:pt x="21427" y="3730"/>
                  <a:pt x="20270" y="3482"/>
                  <a:pt x="19341" y="3379"/>
                </a:cubicBezTo>
                <a:cubicBezTo>
                  <a:pt x="17423" y="3174"/>
                  <a:pt x="15161" y="3482"/>
                  <a:pt x="13507" y="2281"/>
                </a:cubicBezTo>
                <a:cubicBezTo>
                  <a:pt x="13112" y="1988"/>
                  <a:pt x="12834" y="1571"/>
                  <a:pt x="12497" y="1213"/>
                </a:cubicBezTo>
                <a:cubicBezTo>
                  <a:pt x="11671" y="344"/>
                  <a:pt x="10742" y="0"/>
                  <a:pt x="98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4" name="Google Shape;444;p7"/>
          <p:cNvSpPr/>
          <p:nvPr/>
        </p:nvSpPr>
        <p:spPr>
          <a:xfrm flipH="1" rot="2700000">
            <a:off x="-1683295" y="3554580"/>
            <a:ext cx="3341232" cy="2019918"/>
          </a:xfrm>
          <a:custGeom>
            <a:rect b="b" l="l" r="r" t="t"/>
            <a:pathLst>
              <a:path extrusionOk="0" h="14665" w="24258">
                <a:moveTo>
                  <a:pt x="16237" y="1"/>
                </a:moveTo>
                <a:cubicBezTo>
                  <a:pt x="15751" y="1"/>
                  <a:pt x="15273" y="81"/>
                  <a:pt x="14823" y="275"/>
                </a:cubicBezTo>
                <a:cubicBezTo>
                  <a:pt x="14632" y="363"/>
                  <a:pt x="14457" y="458"/>
                  <a:pt x="14288" y="575"/>
                </a:cubicBezTo>
                <a:cubicBezTo>
                  <a:pt x="13256" y="1249"/>
                  <a:pt x="12473" y="2369"/>
                  <a:pt x="11287" y="2683"/>
                </a:cubicBezTo>
                <a:cubicBezTo>
                  <a:pt x="11035" y="2752"/>
                  <a:pt x="10780" y="2780"/>
                  <a:pt x="10524" y="2780"/>
                </a:cubicBezTo>
                <a:cubicBezTo>
                  <a:pt x="9652" y="2780"/>
                  <a:pt x="8764" y="2453"/>
                  <a:pt x="7899" y="2266"/>
                </a:cubicBezTo>
                <a:cubicBezTo>
                  <a:pt x="7384" y="2155"/>
                  <a:pt x="6854" y="2098"/>
                  <a:pt x="6324" y="2098"/>
                </a:cubicBezTo>
                <a:cubicBezTo>
                  <a:pt x="4661" y="2098"/>
                  <a:pt x="3002" y="2657"/>
                  <a:pt x="1853" y="3840"/>
                </a:cubicBezTo>
                <a:cubicBezTo>
                  <a:pt x="338" y="5399"/>
                  <a:pt x="1" y="8107"/>
                  <a:pt x="1399" y="9776"/>
                </a:cubicBezTo>
                <a:cubicBezTo>
                  <a:pt x="2314" y="10867"/>
                  <a:pt x="3741" y="11364"/>
                  <a:pt x="5095" y="11811"/>
                </a:cubicBezTo>
                <a:cubicBezTo>
                  <a:pt x="7503" y="12609"/>
                  <a:pt x="9977" y="13048"/>
                  <a:pt x="12422" y="13721"/>
                </a:cubicBezTo>
                <a:cubicBezTo>
                  <a:pt x="13410" y="13992"/>
                  <a:pt x="14376" y="14102"/>
                  <a:pt x="15386" y="14248"/>
                </a:cubicBezTo>
                <a:cubicBezTo>
                  <a:pt x="16124" y="14356"/>
                  <a:pt x="16848" y="14665"/>
                  <a:pt x="17613" y="14665"/>
                </a:cubicBezTo>
                <a:cubicBezTo>
                  <a:pt x="17675" y="14665"/>
                  <a:pt x="17738" y="14663"/>
                  <a:pt x="17802" y="14658"/>
                </a:cubicBezTo>
                <a:cubicBezTo>
                  <a:pt x="19588" y="14534"/>
                  <a:pt x="21103" y="12975"/>
                  <a:pt x="22128" y="11599"/>
                </a:cubicBezTo>
                <a:cubicBezTo>
                  <a:pt x="23928" y="9176"/>
                  <a:pt x="24258" y="5611"/>
                  <a:pt x="22355" y="3167"/>
                </a:cubicBezTo>
                <a:cubicBezTo>
                  <a:pt x="21352" y="1878"/>
                  <a:pt x="19917" y="985"/>
                  <a:pt x="18387" y="429"/>
                </a:cubicBezTo>
                <a:cubicBezTo>
                  <a:pt x="17700" y="179"/>
                  <a:pt x="16960" y="1"/>
                  <a:pt x="1623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5" name="Google Shape;445;p7"/>
          <p:cNvSpPr txBox="1"/>
          <p:nvPr>
            <p:ph type="title"/>
          </p:nvPr>
        </p:nvSpPr>
        <p:spPr>
          <a:xfrm>
            <a:off x="1022950" y="788925"/>
            <a:ext cx="4294800" cy="113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446" name="Google Shape;446;p7"/>
          <p:cNvSpPr txBox="1"/>
          <p:nvPr>
            <p:ph idx="1" type="subTitle"/>
          </p:nvPr>
        </p:nvSpPr>
        <p:spPr>
          <a:xfrm>
            <a:off x="1022950" y="2079063"/>
            <a:ext cx="4294800" cy="227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unito Light"/>
              <a:buChar char="●"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Nunito Light"/>
              <a:buChar char="○"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■"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●"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Nunito Light"/>
              <a:buChar char="○"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●"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○"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9pPr>
          </a:lstStyle>
          <a:p/>
        </p:txBody>
      </p:sp>
      <p:sp>
        <p:nvSpPr>
          <p:cNvPr id="447" name="Google Shape;447;p7"/>
          <p:cNvSpPr/>
          <p:nvPr/>
        </p:nvSpPr>
        <p:spPr>
          <a:xfrm>
            <a:off x="8049845" y="-120082"/>
            <a:ext cx="761867" cy="565097"/>
          </a:xfrm>
          <a:custGeom>
            <a:rect b="b" l="l" r="r" t="t"/>
            <a:pathLst>
              <a:path extrusionOk="0" h="7553" w="10183">
                <a:moveTo>
                  <a:pt x="8224" y="1277"/>
                </a:moveTo>
                <a:cubicBezTo>
                  <a:pt x="8437" y="1277"/>
                  <a:pt x="8647" y="1307"/>
                  <a:pt x="8755" y="1408"/>
                </a:cubicBezTo>
                <a:cubicBezTo>
                  <a:pt x="8938" y="1583"/>
                  <a:pt x="8703" y="1957"/>
                  <a:pt x="8594" y="2147"/>
                </a:cubicBezTo>
                <a:cubicBezTo>
                  <a:pt x="7752" y="3662"/>
                  <a:pt x="6142" y="4745"/>
                  <a:pt x="4663" y="5580"/>
                </a:cubicBezTo>
                <a:cubicBezTo>
                  <a:pt x="4070" y="5916"/>
                  <a:pt x="3412" y="6231"/>
                  <a:pt x="2723" y="6260"/>
                </a:cubicBezTo>
                <a:cubicBezTo>
                  <a:pt x="2687" y="6262"/>
                  <a:pt x="2651" y="6263"/>
                  <a:pt x="2614" y="6263"/>
                </a:cubicBezTo>
                <a:cubicBezTo>
                  <a:pt x="2299" y="6263"/>
                  <a:pt x="1961" y="6204"/>
                  <a:pt x="1699" y="6033"/>
                </a:cubicBezTo>
                <a:cubicBezTo>
                  <a:pt x="1655" y="6004"/>
                  <a:pt x="1421" y="5777"/>
                  <a:pt x="1384" y="5624"/>
                </a:cubicBezTo>
                <a:cubicBezTo>
                  <a:pt x="1443" y="5565"/>
                  <a:pt x="1494" y="5506"/>
                  <a:pt x="1552" y="5448"/>
                </a:cubicBezTo>
                <a:cubicBezTo>
                  <a:pt x="1706" y="5375"/>
                  <a:pt x="1809" y="5258"/>
                  <a:pt x="1867" y="5126"/>
                </a:cubicBezTo>
                <a:cubicBezTo>
                  <a:pt x="2980" y="4006"/>
                  <a:pt x="4224" y="3025"/>
                  <a:pt x="5585" y="2220"/>
                </a:cubicBezTo>
                <a:cubicBezTo>
                  <a:pt x="6237" y="1832"/>
                  <a:pt x="6925" y="1444"/>
                  <a:pt x="7679" y="1327"/>
                </a:cubicBezTo>
                <a:cubicBezTo>
                  <a:pt x="7805" y="1305"/>
                  <a:pt x="8016" y="1277"/>
                  <a:pt x="8224" y="1277"/>
                </a:cubicBezTo>
                <a:close/>
                <a:moveTo>
                  <a:pt x="8084" y="0"/>
                </a:moveTo>
                <a:cubicBezTo>
                  <a:pt x="7261" y="0"/>
                  <a:pt x="6467" y="297"/>
                  <a:pt x="5739" y="661"/>
                </a:cubicBezTo>
                <a:cubicBezTo>
                  <a:pt x="3865" y="1605"/>
                  <a:pt x="2145" y="2959"/>
                  <a:pt x="696" y="4482"/>
                </a:cubicBezTo>
                <a:cubicBezTo>
                  <a:pt x="228" y="4848"/>
                  <a:pt x="1" y="5455"/>
                  <a:pt x="176" y="6070"/>
                </a:cubicBezTo>
                <a:cubicBezTo>
                  <a:pt x="432" y="6941"/>
                  <a:pt x="1325" y="7402"/>
                  <a:pt x="2160" y="7519"/>
                </a:cubicBezTo>
                <a:cubicBezTo>
                  <a:pt x="2320" y="7542"/>
                  <a:pt x="2480" y="7552"/>
                  <a:pt x="2638" y="7552"/>
                </a:cubicBezTo>
                <a:cubicBezTo>
                  <a:pt x="4150" y="7552"/>
                  <a:pt x="5564" y="6597"/>
                  <a:pt x="6757" y="5763"/>
                </a:cubicBezTo>
                <a:cubicBezTo>
                  <a:pt x="7591" y="5177"/>
                  <a:pt x="8389" y="4548"/>
                  <a:pt x="9040" y="3757"/>
                </a:cubicBezTo>
                <a:cubicBezTo>
                  <a:pt x="9567" y="3120"/>
                  <a:pt x="10182" y="2257"/>
                  <a:pt x="10109" y="1378"/>
                </a:cubicBezTo>
                <a:cubicBezTo>
                  <a:pt x="10021" y="397"/>
                  <a:pt x="9055" y="39"/>
                  <a:pt x="8198" y="2"/>
                </a:cubicBezTo>
                <a:cubicBezTo>
                  <a:pt x="8160" y="1"/>
                  <a:pt x="8122" y="0"/>
                  <a:pt x="808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48" name="Google Shape;448;p7"/>
          <p:cNvGrpSpPr/>
          <p:nvPr/>
        </p:nvGrpSpPr>
        <p:grpSpPr>
          <a:xfrm flipH="1" rot="-3628311">
            <a:off x="8419549" y="4518878"/>
            <a:ext cx="440525" cy="404190"/>
            <a:chOff x="4469746" y="4636407"/>
            <a:chExt cx="440481" cy="404150"/>
          </a:xfrm>
        </p:grpSpPr>
        <p:sp>
          <p:nvSpPr>
            <p:cNvPr id="449" name="Google Shape;449;p7"/>
            <p:cNvSpPr/>
            <p:nvPr/>
          </p:nvSpPr>
          <p:spPr>
            <a:xfrm>
              <a:off x="4780033" y="4636407"/>
              <a:ext cx="130194" cy="120225"/>
            </a:xfrm>
            <a:custGeom>
              <a:rect b="b" l="l" r="r" t="t"/>
              <a:pathLst>
                <a:path extrusionOk="0" h="2002" w="2168">
                  <a:moveTo>
                    <a:pt x="511" y="1"/>
                  </a:moveTo>
                  <a:cubicBezTo>
                    <a:pt x="498" y="1"/>
                    <a:pt x="484" y="2"/>
                    <a:pt x="469" y="6"/>
                  </a:cubicBezTo>
                  <a:cubicBezTo>
                    <a:pt x="103" y="86"/>
                    <a:pt x="1" y="1367"/>
                    <a:pt x="1" y="1367"/>
                  </a:cubicBezTo>
                  <a:cubicBezTo>
                    <a:pt x="1" y="1367"/>
                    <a:pt x="285" y="2002"/>
                    <a:pt x="495" y="2002"/>
                  </a:cubicBezTo>
                  <a:cubicBezTo>
                    <a:pt x="506" y="2002"/>
                    <a:pt x="517" y="2000"/>
                    <a:pt x="528" y="1996"/>
                  </a:cubicBezTo>
                  <a:cubicBezTo>
                    <a:pt x="740" y="1923"/>
                    <a:pt x="2167" y="1587"/>
                    <a:pt x="1999" y="1213"/>
                  </a:cubicBezTo>
                  <a:cubicBezTo>
                    <a:pt x="1949" y="1102"/>
                    <a:pt x="1845" y="1063"/>
                    <a:pt x="1724" y="1063"/>
                  </a:cubicBezTo>
                  <a:cubicBezTo>
                    <a:pt x="1441" y="1063"/>
                    <a:pt x="1062" y="1279"/>
                    <a:pt x="1062" y="1279"/>
                  </a:cubicBezTo>
                  <a:cubicBezTo>
                    <a:pt x="1062" y="1279"/>
                    <a:pt x="1706" y="781"/>
                    <a:pt x="1443" y="518"/>
                  </a:cubicBezTo>
                  <a:cubicBezTo>
                    <a:pt x="1398" y="472"/>
                    <a:pt x="1344" y="453"/>
                    <a:pt x="1286" y="453"/>
                  </a:cubicBezTo>
                  <a:cubicBezTo>
                    <a:pt x="1011" y="453"/>
                    <a:pt x="638" y="877"/>
                    <a:pt x="638" y="877"/>
                  </a:cubicBezTo>
                  <a:cubicBezTo>
                    <a:pt x="638" y="877"/>
                    <a:pt x="819" y="1"/>
                    <a:pt x="51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0" name="Google Shape;450;p7"/>
            <p:cNvSpPr/>
            <p:nvPr/>
          </p:nvSpPr>
          <p:spPr>
            <a:xfrm>
              <a:off x="4791924" y="4695197"/>
              <a:ext cx="41797" cy="40475"/>
            </a:xfrm>
            <a:custGeom>
              <a:rect b="b" l="l" r="r" t="t"/>
              <a:pathLst>
                <a:path extrusionOk="0" fill="none" h="674" w="696">
                  <a:moveTo>
                    <a:pt x="696" y="0"/>
                  </a:moveTo>
                  <a:lnTo>
                    <a:pt x="0" y="673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1" name="Google Shape;451;p7"/>
            <p:cNvSpPr/>
            <p:nvPr/>
          </p:nvSpPr>
          <p:spPr>
            <a:xfrm>
              <a:off x="4792764" y="4684208"/>
              <a:ext cx="12371" cy="40896"/>
            </a:xfrm>
            <a:custGeom>
              <a:rect b="b" l="l" r="r" t="t"/>
              <a:pathLst>
                <a:path extrusionOk="0" fill="none" h="681" w="206">
                  <a:moveTo>
                    <a:pt x="206" y="0"/>
                  </a:moveTo>
                  <a:lnTo>
                    <a:pt x="1" y="68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2" name="Google Shape;452;p7"/>
            <p:cNvSpPr/>
            <p:nvPr/>
          </p:nvSpPr>
          <p:spPr>
            <a:xfrm>
              <a:off x="4807717" y="4720239"/>
              <a:ext cx="33930" cy="14112"/>
            </a:xfrm>
            <a:custGeom>
              <a:rect b="b" l="l" r="r" t="t"/>
              <a:pathLst>
                <a:path extrusionOk="0" fill="none" h="235" w="565">
                  <a:moveTo>
                    <a:pt x="564" y="0"/>
                  </a:moveTo>
                  <a:lnTo>
                    <a:pt x="1" y="234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3" name="Google Shape;453;p7"/>
            <p:cNvSpPr/>
            <p:nvPr/>
          </p:nvSpPr>
          <p:spPr>
            <a:xfrm>
              <a:off x="4469746" y="4920391"/>
              <a:ext cx="130134" cy="120165"/>
            </a:xfrm>
            <a:custGeom>
              <a:rect b="b" l="l" r="r" t="t"/>
              <a:pathLst>
                <a:path extrusionOk="0" h="2001" w="2167">
                  <a:moveTo>
                    <a:pt x="1669" y="1"/>
                  </a:moveTo>
                  <a:cubicBezTo>
                    <a:pt x="1659" y="1"/>
                    <a:pt x="1649" y="2"/>
                    <a:pt x="1640" y="5"/>
                  </a:cubicBezTo>
                  <a:cubicBezTo>
                    <a:pt x="1427" y="78"/>
                    <a:pt x="0" y="415"/>
                    <a:pt x="169" y="788"/>
                  </a:cubicBezTo>
                  <a:cubicBezTo>
                    <a:pt x="219" y="897"/>
                    <a:pt x="322" y="935"/>
                    <a:pt x="442" y="935"/>
                  </a:cubicBezTo>
                  <a:cubicBezTo>
                    <a:pt x="726" y="935"/>
                    <a:pt x="1105" y="722"/>
                    <a:pt x="1105" y="722"/>
                  </a:cubicBezTo>
                  <a:lnTo>
                    <a:pt x="1105" y="722"/>
                  </a:lnTo>
                  <a:cubicBezTo>
                    <a:pt x="1105" y="722"/>
                    <a:pt x="461" y="1220"/>
                    <a:pt x="725" y="1483"/>
                  </a:cubicBezTo>
                  <a:cubicBezTo>
                    <a:pt x="770" y="1530"/>
                    <a:pt x="823" y="1549"/>
                    <a:pt x="881" y="1549"/>
                  </a:cubicBezTo>
                  <a:cubicBezTo>
                    <a:pt x="1156" y="1549"/>
                    <a:pt x="1530" y="1125"/>
                    <a:pt x="1530" y="1125"/>
                  </a:cubicBezTo>
                  <a:lnTo>
                    <a:pt x="1530" y="1125"/>
                  </a:lnTo>
                  <a:cubicBezTo>
                    <a:pt x="1530" y="1125"/>
                    <a:pt x="1348" y="2001"/>
                    <a:pt x="1656" y="2001"/>
                  </a:cubicBezTo>
                  <a:cubicBezTo>
                    <a:pt x="1670" y="2001"/>
                    <a:pt x="1683" y="1999"/>
                    <a:pt x="1698" y="1996"/>
                  </a:cubicBezTo>
                  <a:cubicBezTo>
                    <a:pt x="2064" y="1915"/>
                    <a:pt x="2167" y="634"/>
                    <a:pt x="2167" y="634"/>
                  </a:cubicBezTo>
                  <a:cubicBezTo>
                    <a:pt x="2167" y="634"/>
                    <a:pt x="1880" y="1"/>
                    <a:pt x="166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4" name="Google Shape;454;p7"/>
            <p:cNvSpPr/>
            <p:nvPr/>
          </p:nvSpPr>
          <p:spPr>
            <a:xfrm>
              <a:off x="4549255" y="4933423"/>
              <a:ext cx="40956" cy="40896"/>
            </a:xfrm>
            <a:custGeom>
              <a:rect b="b" l="l" r="r" t="t"/>
              <a:pathLst>
                <a:path extrusionOk="0" fill="none" h="681" w="682">
                  <a:moveTo>
                    <a:pt x="1" y="681"/>
                  </a:moveTo>
                  <a:lnTo>
                    <a:pt x="682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5" name="Google Shape;455;p7"/>
            <p:cNvSpPr/>
            <p:nvPr/>
          </p:nvSpPr>
          <p:spPr>
            <a:xfrm>
              <a:off x="4577839" y="4943511"/>
              <a:ext cx="11530" cy="41376"/>
            </a:xfrm>
            <a:custGeom>
              <a:rect b="b" l="l" r="r" t="t"/>
              <a:pathLst>
                <a:path extrusionOk="0" fill="none" h="689" w="192">
                  <a:moveTo>
                    <a:pt x="1" y="689"/>
                  </a:moveTo>
                  <a:lnTo>
                    <a:pt x="191" y="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6" name="Google Shape;456;p7"/>
            <p:cNvSpPr/>
            <p:nvPr/>
          </p:nvSpPr>
          <p:spPr>
            <a:xfrm>
              <a:off x="4540907" y="4934744"/>
              <a:ext cx="33509" cy="14533"/>
            </a:xfrm>
            <a:custGeom>
              <a:rect b="b" l="l" r="r" t="t"/>
              <a:pathLst>
                <a:path extrusionOk="0" fill="none" h="242" w="558">
                  <a:moveTo>
                    <a:pt x="1" y="242"/>
                  </a:moveTo>
                  <a:lnTo>
                    <a:pt x="557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7" name="Google Shape;457;p7"/>
            <p:cNvSpPr/>
            <p:nvPr/>
          </p:nvSpPr>
          <p:spPr>
            <a:xfrm>
              <a:off x="4552798" y="4707868"/>
              <a:ext cx="276121" cy="259727"/>
            </a:xfrm>
            <a:custGeom>
              <a:rect b="b" l="l" r="r" t="t"/>
              <a:pathLst>
                <a:path extrusionOk="0" h="4325" w="4598">
                  <a:moveTo>
                    <a:pt x="3243" y="0"/>
                  </a:moveTo>
                  <a:cubicBezTo>
                    <a:pt x="2932" y="0"/>
                    <a:pt x="2622" y="117"/>
                    <a:pt x="2387" y="353"/>
                  </a:cubicBezTo>
                  <a:lnTo>
                    <a:pt x="491" y="2226"/>
                  </a:lnTo>
                  <a:cubicBezTo>
                    <a:pt x="8" y="2702"/>
                    <a:pt x="1" y="3478"/>
                    <a:pt x="476" y="3961"/>
                  </a:cubicBezTo>
                  <a:cubicBezTo>
                    <a:pt x="715" y="4204"/>
                    <a:pt x="1029" y="4324"/>
                    <a:pt x="1345" y="4324"/>
                  </a:cubicBezTo>
                  <a:cubicBezTo>
                    <a:pt x="1657" y="4324"/>
                    <a:pt x="1970" y="4205"/>
                    <a:pt x="2211" y="3968"/>
                  </a:cubicBezTo>
                  <a:lnTo>
                    <a:pt x="4107" y="2102"/>
                  </a:lnTo>
                  <a:cubicBezTo>
                    <a:pt x="4590" y="1626"/>
                    <a:pt x="4597" y="850"/>
                    <a:pt x="4121" y="367"/>
                  </a:cubicBezTo>
                  <a:cubicBezTo>
                    <a:pt x="3881" y="123"/>
                    <a:pt x="3562" y="0"/>
                    <a:pt x="32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8" name="Google Shape;458;p7"/>
            <p:cNvSpPr/>
            <p:nvPr/>
          </p:nvSpPr>
          <p:spPr>
            <a:xfrm>
              <a:off x="4608165" y="4874512"/>
              <a:ext cx="78308" cy="78308"/>
            </a:xfrm>
            <a:custGeom>
              <a:rect b="b" l="l" r="r" t="t"/>
              <a:pathLst>
                <a:path extrusionOk="0" fill="none" h="1304" w="1304">
                  <a:moveTo>
                    <a:pt x="1069" y="1076"/>
                  </a:moveTo>
                  <a:cubicBezTo>
                    <a:pt x="835" y="1303"/>
                    <a:pt x="462" y="1303"/>
                    <a:pt x="235" y="1069"/>
                  </a:cubicBezTo>
                  <a:cubicBezTo>
                    <a:pt x="1" y="835"/>
                    <a:pt x="8" y="462"/>
                    <a:pt x="235" y="235"/>
                  </a:cubicBezTo>
                  <a:cubicBezTo>
                    <a:pt x="469" y="0"/>
                    <a:pt x="843" y="8"/>
                    <a:pt x="1077" y="235"/>
                  </a:cubicBezTo>
                  <a:cubicBezTo>
                    <a:pt x="1304" y="469"/>
                    <a:pt x="1304" y="842"/>
                    <a:pt x="1069" y="1076"/>
                  </a:cubicBezTo>
                  <a:close/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9" name="Google Shape;459;p7"/>
            <p:cNvSpPr/>
            <p:nvPr/>
          </p:nvSpPr>
          <p:spPr>
            <a:xfrm>
              <a:off x="4615191" y="4761975"/>
              <a:ext cx="70862" cy="70382"/>
            </a:xfrm>
            <a:custGeom>
              <a:rect b="b" l="l" r="r" t="t"/>
              <a:pathLst>
                <a:path extrusionOk="0" fill="none" h="1172" w="1180">
                  <a:moveTo>
                    <a:pt x="1" y="784"/>
                  </a:moveTo>
                  <a:cubicBezTo>
                    <a:pt x="30" y="842"/>
                    <a:pt x="59" y="894"/>
                    <a:pt x="111" y="938"/>
                  </a:cubicBezTo>
                  <a:cubicBezTo>
                    <a:pt x="338" y="1172"/>
                    <a:pt x="711" y="1172"/>
                    <a:pt x="945" y="945"/>
                  </a:cubicBezTo>
                  <a:cubicBezTo>
                    <a:pt x="1179" y="718"/>
                    <a:pt x="1179" y="337"/>
                    <a:pt x="952" y="110"/>
                  </a:cubicBezTo>
                  <a:cubicBezTo>
                    <a:pt x="901" y="59"/>
                    <a:pt x="850" y="23"/>
                    <a:pt x="791" y="1"/>
                  </a:cubicBez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0" name="Google Shape;460;p7"/>
            <p:cNvSpPr/>
            <p:nvPr/>
          </p:nvSpPr>
          <p:spPr>
            <a:xfrm>
              <a:off x="4742681" y="4707928"/>
              <a:ext cx="60293" cy="38734"/>
            </a:xfrm>
            <a:custGeom>
              <a:rect b="b" l="l" r="r" t="t"/>
              <a:pathLst>
                <a:path extrusionOk="0" fill="none" h="645" w="1004">
                  <a:moveTo>
                    <a:pt x="1" y="0"/>
                  </a:moveTo>
                  <a:cubicBezTo>
                    <a:pt x="1" y="147"/>
                    <a:pt x="59" y="293"/>
                    <a:pt x="169" y="410"/>
                  </a:cubicBezTo>
                  <a:cubicBezTo>
                    <a:pt x="396" y="644"/>
                    <a:pt x="769" y="644"/>
                    <a:pt x="1003" y="418"/>
                  </a:cubicBez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1" name="Google Shape;461;p7"/>
            <p:cNvSpPr/>
            <p:nvPr/>
          </p:nvSpPr>
          <p:spPr>
            <a:xfrm>
              <a:off x="4734334" y="4795364"/>
              <a:ext cx="73024" cy="73504"/>
            </a:xfrm>
            <a:custGeom>
              <a:rect b="b" l="l" r="r" t="t"/>
              <a:pathLst>
                <a:path extrusionOk="0" fill="none" h="1224" w="1216">
                  <a:moveTo>
                    <a:pt x="1216" y="484"/>
                  </a:moveTo>
                  <a:cubicBezTo>
                    <a:pt x="1186" y="396"/>
                    <a:pt x="1142" y="308"/>
                    <a:pt x="1069" y="235"/>
                  </a:cubicBezTo>
                  <a:cubicBezTo>
                    <a:pt x="842" y="1"/>
                    <a:pt x="469" y="1"/>
                    <a:pt x="235" y="228"/>
                  </a:cubicBezTo>
                  <a:cubicBezTo>
                    <a:pt x="0" y="455"/>
                    <a:pt x="0" y="835"/>
                    <a:pt x="227" y="1062"/>
                  </a:cubicBezTo>
                  <a:cubicBezTo>
                    <a:pt x="308" y="1143"/>
                    <a:pt x="403" y="1194"/>
                    <a:pt x="498" y="1223"/>
                  </a:cubicBez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2" name="Google Shape;462;p7"/>
            <p:cNvSpPr/>
            <p:nvPr/>
          </p:nvSpPr>
          <p:spPr>
            <a:xfrm>
              <a:off x="4560724" y="4901775"/>
              <a:ext cx="62455" cy="65097"/>
            </a:xfrm>
            <a:custGeom>
              <a:rect b="b" l="l" r="r" t="t"/>
              <a:pathLst>
                <a:path extrusionOk="0" fill="none" h="1084" w="1040">
                  <a:moveTo>
                    <a:pt x="1040" y="1084"/>
                  </a:moveTo>
                  <a:cubicBezTo>
                    <a:pt x="783" y="1047"/>
                    <a:pt x="542" y="930"/>
                    <a:pt x="344" y="732"/>
                  </a:cubicBezTo>
                  <a:lnTo>
                    <a:pt x="344" y="732"/>
                  </a:lnTo>
                  <a:cubicBezTo>
                    <a:pt x="139" y="527"/>
                    <a:pt x="30" y="264"/>
                    <a:pt x="0" y="0"/>
                  </a:cubicBez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3" name="Google Shape;463;p7"/>
            <p:cNvSpPr/>
            <p:nvPr/>
          </p:nvSpPr>
          <p:spPr>
            <a:xfrm>
              <a:off x="4757634" y="4708349"/>
              <a:ext cx="62455" cy="59392"/>
            </a:xfrm>
            <a:custGeom>
              <a:rect b="b" l="l" r="r" t="t"/>
              <a:pathLst>
                <a:path extrusionOk="0" fill="none" h="989" w="1040">
                  <a:moveTo>
                    <a:pt x="0" y="1"/>
                  </a:moveTo>
                  <a:cubicBezTo>
                    <a:pt x="257" y="37"/>
                    <a:pt x="505" y="154"/>
                    <a:pt x="703" y="359"/>
                  </a:cubicBezTo>
                  <a:lnTo>
                    <a:pt x="703" y="359"/>
                  </a:lnTo>
                  <a:cubicBezTo>
                    <a:pt x="886" y="535"/>
                    <a:pt x="996" y="762"/>
                    <a:pt x="1040" y="989"/>
                  </a:cubicBez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64" name="Google Shape;464;p7"/>
          <p:cNvGrpSpPr/>
          <p:nvPr/>
        </p:nvGrpSpPr>
        <p:grpSpPr>
          <a:xfrm flipH="1">
            <a:off x="5794883" y="127029"/>
            <a:ext cx="332489" cy="217319"/>
            <a:chOff x="3657362" y="522242"/>
            <a:chExt cx="332489" cy="217319"/>
          </a:xfrm>
        </p:grpSpPr>
        <p:sp>
          <p:nvSpPr>
            <p:cNvPr id="465" name="Google Shape;465;p7"/>
            <p:cNvSpPr/>
            <p:nvPr/>
          </p:nvSpPr>
          <p:spPr>
            <a:xfrm>
              <a:off x="3897652" y="522242"/>
              <a:ext cx="92199" cy="90447"/>
            </a:xfrm>
            <a:custGeom>
              <a:rect b="b" l="l" r="r" t="t"/>
              <a:pathLst>
                <a:path extrusionOk="0" h="1552" w="1582">
                  <a:moveTo>
                    <a:pt x="693" y="1"/>
                  </a:moveTo>
                  <a:cubicBezTo>
                    <a:pt x="395" y="1"/>
                    <a:pt x="1" y="917"/>
                    <a:pt x="1" y="917"/>
                  </a:cubicBezTo>
                  <a:cubicBezTo>
                    <a:pt x="1" y="917"/>
                    <a:pt x="59" y="1532"/>
                    <a:pt x="235" y="1532"/>
                  </a:cubicBezTo>
                  <a:cubicBezTo>
                    <a:pt x="311" y="1532"/>
                    <a:pt x="559" y="1552"/>
                    <a:pt x="820" y="1552"/>
                  </a:cubicBezTo>
                  <a:cubicBezTo>
                    <a:pt x="1187" y="1552"/>
                    <a:pt x="1581" y="1512"/>
                    <a:pt x="1560" y="1319"/>
                  </a:cubicBezTo>
                  <a:cubicBezTo>
                    <a:pt x="1543" y="1136"/>
                    <a:pt x="1319" y="1096"/>
                    <a:pt x="1123" y="1096"/>
                  </a:cubicBezTo>
                  <a:cubicBezTo>
                    <a:pt x="967" y="1096"/>
                    <a:pt x="828" y="1122"/>
                    <a:pt x="828" y="1122"/>
                  </a:cubicBezTo>
                  <a:cubicBezTo>
                    <a:pt x="828" y="1122"/>
                    <a:pt x="1450" y="909"/>
                    <a:pt x="1318" y="646"/>
                  </a:cubicBezTo>
                  <a:cubicBezTo>
                    <a:pt x="1282" y="567"/>
                    <a:pt x="1207" y="539"/>
                    <a:pt x="1119" y="539"/>
                  </a:cubicBezTo>
                  <a:cubicBezTo>
                    <a:pt x="906" y="539"/>
                    <a:pt x="615" y="704"/>
                    <a:pt x="615" y="704"/>
                  </a:cubicBezTo>
                  <a:cubicBezTo>
                    <a:pt x="615" y="704"/>
                    <a:pt x="1011" y="31"/>
                    <a:pt x="711" y="2"/>
                  </a:cubicBezTo>
                  <a:cubicBezTo>
                    <a:pt x="705" y="1"/>
                    <a:pt x="699" y="1"/>
                    <a:pt x="69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6" name="Google Shape;466;p7"/>
            <p:cNvSpPr/>
            <p:nvPr/>
          </p:nvSpPr>
          <p:spPr>
            <a:xfrm>
              <a:off x="3894272" y="573061"/>
              <a:ext cx="52510" cy="24360"/>
            </a:xfrm>
            <a:custGeom>
              <a:rect b="b" l="l" r="r" t="t"/>
              <a:pathLst>
                <a:path extrusionOk="0" fill="none" h="418" w="901">
                  <a:moveTo>
                    <a:pt x="900" y="1"/>
                  </a:moveTo>
                  <a:lnTo>
                    <a:pt x="0" y="418"/>
                  </a:ln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7" name="Google Shape;467;p7"/>
            <p:cNvSpPr/>
            <p:nvPr/>
          </p:nvSpPr>
          <p:spPr>
            <a:xfrm>
              <a:off x="3898526" y="553479"/>
              <a:ext cx="25235" cy="34559"/>
            </a:xfrm>
            <a:custGeom>
              <a:rect b="b" l="l" r="r" t="t"/>
              <a:pathLst>
                <a:path extrusionOk="0" fill="none" h="593" w="433">
                  <a:moveTo>
                    <a:pt x="432" y="0"/>
                  </a:moveTo>
                  <a:lnTo>
                    <a:pt x="0" y="593"/>
                  </a:ln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8" name="Google Shape;468;p7"/>
            <p:cNvSpPr/>
            <p:nvPr/>
          </p:nvSpPr>
          <p:spPr>
            <a:xfrm>
              <a:off x="3909599" y="599519"/>
              <a:ext cx="36308" cy="2215"/>
            </a:xfrm>
            <a:custGeom>
              <a:rect b="b" l="l" r="r" t="t"/>
              <a:pathLst>
                <a:path extrusionOk="0" fill="none" h="38" w="623">
                  <a:moveTo>
                    <a:pt x="623" y="1"/>
                  </a:moveTo>
                  <a:lnTo>
                    <a:pt x="1" y="37"/>
                  </a:ln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9" name="Google Shape;469;p7"/>
            <p:cNvSpPr/>
            <p:nvPr/>
          </p:nvSpPr>
          <p:spPr>
            <a:xfrm>
              <a:off x="3657362" y="648706"/>
              <a:ext cx="92316" cy="90855"/>
            </a:xfrm>
            <a:custGeom>
              <a:rect b="b" l="l" r="r" t="t"/>
              <a:pathLst>
                <a:path extrusionOk="0" h="1559" w="1584">
                  <a:moveTo>
                    <a:pt x="762" y="0"/>
                  </a:moveTo>
                  <a:cubicBezTo>
                    <a:pt x="396" y="0"/>
                    <a:pt x="0" y="40"/>
                    <a:pt x="17" y="233"/>
                  </a:cubicBezTo>
                  <a:cubicBezTo>
                    <a:pt x="38" y="416"/>
                    <a:pt x="264" y="456"/>
                    <a:pt x="460" y="456"/>
                  </a:cubicBezTo>
                  <a:cubicBezTo>
                    <a:pt x="618" y="456"/>
                    <a:pt x="757" y="430"/>
                    <a:pt x="757" y="430"/>
                  </a:cubicBezTo>
                  <a:lnTo>
                    <a:pt x="757" y="430"/>
                  </a:lnTo>
                  <a:cubicBezTo>
                    <a:pt x="757" y="430"/>
                    <a:pt x="135" y="642"/>
                    <a:pt x="259" y="913"/>
                  </a:cubicBezTo>
                  <a:cubicBezTo>
                    <a:pt x="297" y="989"/>
                    <a:pt x="371" y="1015"/>
                    <a:pt x="457" y="1015"/>
                  </a:cubicBezTo>
                  <a:cubicBezTo>
                    <a:pt x="674" y="1015"/>
                    <a:pt x="969" y="847"/>
                    <a:pt x="969" y="847"/>
                  </a:cubicBezTo>
                  <a:lnTo>
                    <a:pt x="969" y="847"/>
                  </a:lnTo>
                  <a:cubicBezTo>
                    <a:pt x="969" y="847"/>
                    <a:pt x="574" y="1521"/>
                    <a:pt x="874" y="1557"/>
                  </a:cubicBezTo>
                  <a:cubicBezTo>
                    <a:pt x="878" y="1558"/>
                    <a:pt x="883" y="1558"/>
                    <a:pt x="887" y="1558"/>
                  </a:cubicBezTo>
                  <a:cubicBezTo>
                    <a:pt x="1186" y="1558"/>
                    <a:pt x="1584" y="635"/>
                    <a:pt x="1584" y="635"/>
                  </a:cubicBezTo>
                  <a:cubicBezTo>
                    <a:pt x="1584" y="635"/>
                    <a:pt x="1525" y="20"/>
                    <a:pt x="1342" y="20"/>
                  </a:cubicBezTo>
                  <a:cubicBezTo>
                    <a:pt x="1269" y="20"/>
                    <a:pt x="1023" y="0"/>
                    <a:pt x="76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0" name="Google Shape;470;p7"/>
            <p:cNvSpPr/>
            <p:nvPr/>
          </p:nvSpPr>
          <p:spPr>
            <a:xfrm>
              <a:off x="3703579" y="662227"/>
              <a:ext cx="52510" cy="23952"/>
            </a:xfrm>
            <a:custGeom>
              <a:rect b="b" l="l" r="r" t="t"/>
              <a:pathLst>
                <a:path extrusionOk="0" fill="none" h="411" w="901">
                  <a:moveTo>
                    <a:pt x="0" y="410"/>
                  </a:moveTo>
                  <a:lnTo>
                    <a:pt x="901" y="1"/>
                  </a:ln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1" name="Google Shape;471;p7"/>
            <p:cNvSpPr/>
            <p:nvPr/>
          </p:nvSpPr>
          <p:spPr>
            <a:xfrm>
              <a:off x="3726599" y="671610"/>
              <a:ext cx="25235" cy="34617"/>
            </a:xfrm>
            <a:custGeom>
              <a:rect b="b" l="l" r="r" t="t"/>
              <a:pathLst>
                <a:path extrusionOk="0" fill="none" h="594" w="433">
                  <a:moveTo>
                    <a:pt x="0" y="593"/>
                  </a:moveTo>
                  <a:lnTo>
                    <a:pt x="432" y="1"/>
                  </a:ln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2" name="Google Shape;472;p7"/>
            <p:cNvSpPr/>
            <p:nvPr/>
          </p:nvSpPr>
          <p:spPr>
            <a:xfrm>
              <a:off x="3704394" y="657973"/>
              <a:ext cx="36367" cy="2156"/>
            </a:xfrm>
            <a:custGeom>
              <a:rect b="b" l="l" r="r" t="t"/>
              <a:pathLst>
                <a:path extrusionOk="0" fill="none" h="37" w="624">
                  <a:moveTo>
                    <a:pt x="1" y="37"/>
                  </a:moveTo>
                  <a:lnTo>
                    <a:pt x="623" y="0"/>
                  </a:ln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3" name="Google Shape;473;p7"/>
            <p:cNvSpPr/>
            <p:nvPr/>
          </p:nvSpPr>
          <p:spPr>
            <a:xfrm>
              <a:off x="3712962" y="533664"/>
              <a:ext cx="224436" cy="196628"/>
            </a:xfrm>
            <a:custGeom>
              <a:rect b="b" l="l" r="r" t="t"/>
              <a:pathLst>
                <a:path extrusionOk="0" h="3374" w="3851">
                  <a:moveTo>
                    <a:pt x="1929" y="0"/>
                  </a:moveTo>
                  <a:cubicBezTo>
                    <a:pt x="1681" y="0"/>
                    <a:pt x="1430" y="55"/>
                    <a:pt x="1193" y="172"/>
                  </a:cubicBezTo>
                  <a:cubicBezTo>
                    <a:pt x="352" y="574"/>
                    <a:pt x="0" y="1584"/>
                    <a:pt x="410" y="2426"/>
                  </a:cubicBezTo>
                  <a:cubicBezTo>
                    <a:pt x="704" y="3024"/>
                    <a:pt x="1305" y="3373"/>
                    <a:pt x="1929" y="3373"/>
                  </a:cubicBezTo>
                  <a:cubicBezTo>
                    <a:pt x="2177" y="3373"/>
                    <a:pt x="2428" y="3318"/>
                    <a:pt x="2665" y="3202"/>
                  </a:cubicBezTo>
                  <a:cubicBezTo>
                    <a:pt x="3499" y="2799"/>
                    <a:pt x="3850" y="1789"/>
                    <a:pt x="3448" y="948"/>
                  </a:cubicBezTo>
                  <a:cubicBezTo>
                    <a:pt x="3154" y="350"/>
                    <a:pt x="2553" y="0"/>
                    <a:pt x="192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4" name="Google Shape;474;p7"/>
            <p:cNvSpPr/>
            <p:nvPr/>
          </p:nvSpPr>
          <p:spPr>
            <a:xfrm>
              <a:off x="3726191" y="625978"/>
              <a:ext cx="34152" cy="79840"/>
            </a:xfrm>
            <a:custGeom>
              <a:rect b="b" l="l" r="r" t="t"/>
              <a:pathLst>
                <a:path extrusionOk="0" fill="none" h="1370" w="586">
                  <a:moveTo>
                    <a:pt x="586" y="1369"/>
                  </a:moveTo>
                  <a:cubicBezTo>
                    <a:pt x="417" y="1223"/>
                    <a:pt x="286" y="1047"/>
                    <a:pt x="183" y="842"/>
                  </a:cubicBezTo>
                  <a:cubicBezTo>
                    <a:pt x="51" y="571"/>
                    <a:pt x="0" y="279"/>
                    <a:pt x="15" y="0"/>
                  </a:cubicBez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5" name="Google Shape;475;p7"/>
            <p:cNvSpPr/>
            <p:nvPr/>
          </p:nvSpPr>
          <p:spPr>
            <a:xfrm>
              <a:off x="3887395" y="555985"/>
              <a:ext cx="36775" cy="78558"/>
            </a:xfrm>
            <a:custGeom>
              <a:rect b="b" l="l" r="r" t="t"/>
              <a:pathLst>
                <a:path extrusionOk="0" fill="none" h="1348" w="631">
                  <a:moveTo>
                    <a:pt x="1" y="1"/>
                  </a:moveTo>
                  <a:cubicBezTo>
                    <a:pt x="184" y="147"/>
                    <a:pt x="338" y="338"/>
                    <a:pt x="455" y="565"/>
                  </a:cubicBezTo>
                  <a:cubicBezTo>
                    <a:pt x="572" y="821"/>
                    <a:pt x="630" y="1084"/>
                    <a:pt x="623" y="1348"/>
                  </a:cubicBez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76" name="Google Shape;476;p7"/>
          <p:cNvGrpSpPr/>
          <p:nvPr/>
        </p:nvGrpSpPr>
        <p:grpSpPr>
          <a:xfrm flipH="1">
            <a:off x="193760" y="2955169"/>
            <a:ext cx="446666" cy="401324"/>
            <a:chOff x="3730345" y="-82219"/>
            <a:chExt cx="446666" cy="401324"/>
          </a:xfrm>
        </p:grpSpPr>
        <p:sp>
          <p:nvSpPr>
            <p:cNvPr id="477" name="Google Shape;477;p7"/>
            <p:cNvSpPr/>
            <p:nvPr/>
          </p:nvSpPr>
          <p:spPr>
            <a:xfrm rot="53098">
              <a:off x="4045898" y="-81220"/>
              <a:ext cx="130193" cy="120224"/>
            </a:xfrm>
            <a:custGeom>
              <a:rect b="b" l="l" r="r" t="t"/>
              <a:pathLst>
                <a:path extrusionOk="0" h="2002" w="2168">
                  <a:moveTo>
                    <a:pt x="511" y="1"/>
                  </a:moveTo>
                  <a:cubicBezTo>
                    <a:pt x="498" y="1"/>
                    <a:pt x="484" y="2"/>
                    <a:pt x="469" y="6"/>
                  </a:cubicBezTo>
                  <a:cubicBezTo>
                    <a:pt x="103" y="86"/>
                    <a:pt x="1" y="1367"/>
                    <a:pt x="1" y="1367"/>
                  </a:cubicBezTo>
                  <a:cubicBezTo>
                    <a:pt x="1" y="1367"/>
                    <a:pt x="285" y="2002"/>
                    <a:pt x="495" y="2002"/>
                  </a:cubicBezTo>
                  <a:cubicBezTo>
                    <a:pt x="506" y="2002"/>
                    <a:pt x="517" y="2000"/>
                    <a:pt x="528" y="1996"/>
                  </a:cubicBezTo>
                  <a:cubicBezTo>
                    <a:pt x="740" y="1923"/>
                    <a:pt x="2167" y="1587"/>
                    <a:pt x="1999" y="1213"/>
                  </a:cubicBezTo>
                  <a:cubicBezTo>
                    <a:pt x="1949" y="1102"/>
                    <a:pt x="1845" y="1063"/>
                    <a:pt x="1724" y="1063"/>
                  </a:cubicBezTo>
                  <a:cubicBezTo>
                    <a:pt x="1441" y="1063"/>
                    <a:pt x="1062" y="1279"/>
                    <a:pt x="1062" y="1279"/>
                  </a:cubicBezTo>
                  <a:cubicBezTo>
                    <a:pt x="1062" y="1279"/>
                    <a:pt x="1706" y="781"/>
                    <a:pt x="1443" y="518"/>
                  </a:cubicBezTo>
                  <a:cubicBezTo>
                    <a:pt x="1398" y="472"/>
                    <a:pt x="1344" y="453"/>
                    <a:pt x="1286" y="453"/>
                  </a:cubicBezTo>
                  <a:cubicBezTo>
                    <a:pt x="1011" y="453"/>
                    <a:pt x="638" y="877"/>
                    <a:pt x="638" y="877"/>
                  </a:cubicBezTo>
                  <a:cubicBezTo>
                    <a:pt x="638" y="877"/>
                    <a:pt x="819" y="1"/>
                    <a:pt x="5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8" name="Google Shape;478;p7"/>
            <p:cNvSpPr/>
            <p:nvPr/>
          </p:nvSpPr>
          <p:spPr>
            <a:xfrm rot="53098">
              <a:off x="4057500" y="-22931"/>
              <a:ext cx="41796" cy="40475"/>
            </a:xfrm>
            <a:custGeom>
              <a:rect b="b" l="l" r="r" t="t"/>
              <a:pathLst>
                <a:path extrusionOk="0" fill="none" h="674" w="696">
                  <a:moveTo>
                    <a:pt x="696" y="0"/>
                  </a:moveTo>
                  <a:lnTo>
                    <a:pt x="0" y="673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9" name="Google Shape;479;p7"/>
            <p:cNvSpPr/>
            <p:nvPr/>
          </p:nvSpPr>
          <p:spPr>
            <a:xfrm rot="53098">
              <a:off x="4058509" y="-34134"/>
              <a:ext cx="12371" cy="40896"/>
            </a:xfrm>
            <a:custGeom>
              <a:rect b="b" l="l" r="r" t="t"/>
              <a:pathLst>
                <a:path extrusionOk="0" fill="none" h="681" w="206">
                  <a:moveTo>
                    <a:pt x="206" y="0"/>
                  </a:moveTo>
                  <a:lnTo>
                    <a:pt x="1" y="68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0" name="Google Shape;480;p7"/>
            <p:cNvSpPr/>
            <p:nvPr/>
          </p:nvSpPr>
          <p:spPr>
            <a:xfrm rot="53098">
              <a:off x="4073110" y="2292"/>
              <a:ext cx="33929" cy="14112"/>
            </a:xfrm>
            <a:custGeom>
              <a:rect b="b" l="l" r="r" t="t"/>
              <a:pathLst>
                <a:path extrusionOk="0" fill="none" h="235" w="565">
                  <a:moveTo>
                    <a:pt x="564" y="0"/>
                  </a:moveTo>
                  <a:lnTo>
                    <a:pt x="1" y="234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1" name="Google Shape;481;p7"/>
            <p:cNvSpPr/>
            <p:nvPr/>
          </p:nvSpPr>
          <p:spPr>
            <a:xfrm rot="53098">
              <a:off x="3731265" y="197943"/>
              <a:ext cx="130133" cy="120164"/>
            </a:xfrm>
            <a:custGeom>
              <a:rect b="b" l="l" r="r" t="t"/>
              <a:pathLst>
                <a:path extrusionOk="0" h="2001" w="2167">
                  <a:moveTo>
                    <a:pt x="1669" y="1"/>
                  </a:moveTo>
                  <a:cubicBezTo>
                    <a:pt x="1659" y="1"/>
                    <a:pt x="1649" y="2"/>
                    <a:pt x="1640" y="5"/>
                  </a:cubicBezTo>
                  <a:cubicBezTo>
                    <a:pt x="1427" y="78"/>
                    <a:pt x="0" y="415"/>
                    <a:pt x="169" y="788"/>
                  </a:cubicBezTo>
                  <a:cubicBezTo>
                    <a:pt x="219" y="897"/>
                    <a:pt x="322" y="935"/>
                    <a:pt x="442" y="935"/>
                  </a:cubicBezTo>
                  <a:cubicBezTo>
                    <a:pt x="726" y="935"/>
                    <a:pt x="1105" y="722"/>
                    <a:pt x="1105" y="722"/>
                  </a:cubicBezTo>
                  <a:lnTo>
                    <a:pt x="1105" y="722"/>
                  </a:lnTo>
                  <a:cubicBezTo>
                    <a:pt x="1105" y="722"/>
                    <a:pt x="461" y="1220"/>
                    <a:pt x="725" y="1483"/>
                  </a:cubicBezTo>
                  <a:cubicBezTo>
                    <a:pt x="770" y="1530"/>
                    <a:pt x="823" y="1549"/>
                    <a:pt x="881" y="1549"/>
                  </a:cubicBezTo>
                  <a:cubicBezTo>
                    <a:pt x="1156" y="1549"/>
                    <a:pt x="1530" y="1125"/>
                    <a:pt x="1530" y="1125"/>
                  </a:cubicBezTo>
                  <a:lnTo>
                    <a:pt x="1530" y="1125"/>
                  </a:lnTo>
                  <a:cubicBezTo>
                    <a:pt x="1530" y="1125"/>
                    <a:pt x="1348" y="2001"/>
                    <a:pt x="1656" y="2001"/>
                  </a:cubicBezTo>
                  <a:cubicBezTo>
                    <a:pt x="1670" y="2001"/>
                    <a:pt x="1683" y="1999"/>
                    <a:pt x="1698" y="1996"/>
                  </a:cubicBezTo>
                  <a:cubicBezTo>
                    <a:pt x="2064" y="1915"/>
                    <a:pt x="2167" y="634"/>
                    <a:pt x="2167" y="634"/>
                  </a:cubicBezTo>
                  <a:cubicBezTo>
                    <a:pt x="2167" y="634"/>
                    <a:pt x="1880" y="1"/>
                    <a:pt x="166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2" name="Google Shape;482;p7"/>
            <p:cNvSpPr/>
            <p:nvPr/>
          </p:nvSpPr>
          <p:spPr>
            <a:xfrm rot="53098">
              <a:off x="3811181" y="211516"/>
              <a:ext cx="40956" cy="40896"/>
            </a:xfrm>
            <a:custGeom>
              <a:rect b="b" l="l" r="r" t="t"/>
              <a:pathLst>
                <a:path extrusionOk="0" fill="none" h="681" w="682">
                  <a:moveTo>
                    <a:pt x="1" y="681"/>
                  </a:moveTo>
                  <a:lnTo>
                    <a:pt x="682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3" name="Google Shape;483;p7"/>
            <p:cNvSpPr/>
            <p:nvPr/>
          </p:nvSpPr>
          <p:spPr>
            <a:xfrm rot="53098">
              <a:off x="3839605" y="221817"/>
              <a:ext cx="11530" cy="41376"/>
            </a:xfrm>
            <a:custGeom>
              <a:rect b="b" l="l" r="r" t="t"/>
              <a:pathLst>
                <a:path extrusionOk="0" fill="none" h="689" w="192">
                  <a:moveTo>
                    <a:pt x="1" y="689"/>
                  </a:moveTo>
                  <a:lnTo>
                    <a:pt x="191" y="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4" name="Google Shape;484;p7"/>
            <p:cNvSpPr/>
            <p:nvPr/>
          </p:nvSpPr>
          <p:spPr>
            <a:xfrm rot="53098">
              <a:off x="3803018" y="212652"/>
              <a:ext cx="33509" cy="14533"/>
            </a:xfrm>
            <a:custGeom>
              <a:rect b="b" l="l" r="r" t="t"/>
              <a:pathLst>
                <a:path extrusionOk="0" fill="none" h="242" w="558">
                  <a:moveTo>
                    <a:pt x="1" y="242"/>
                  </a:moveTo>
                  <a:lnTo>
                    <a:pt x="557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5" name="Google Shape;485;p7"/>
            <p:cNvSpPr/>
            <p:nvPr/>
          </p:nvSpPr>
          <p:spPr>
            <a:xfrm rot="53098">
              <a:off x="3816500" y="-12155"/>
              <a:ext cx="276120" cy="259726"/>
            </a:xfrm>
            <a:custGeom>
              <a:rect b="b" l="l" r="r" t="t"/>
              <a:pathLst>
                <a:path extrusionOk="0" h="4325" w="4598">
                  <a:moveTo>
                    <a:pt x="3243" y="0"/>
                  </a:moveTo>
                  <a:cubicBezTo>
                    <a:pt x="2932" y="0"/>
                    <a:pt x="2622" y="117"/>
                    <a:pt x="2387" y="353"/>
                  </a:cubicBezTo>
                  <a:lnTo>
                    <a:pt x="491" y="2226"/>
                  </a:lnTo>
                  <a:cubicBezTo>
                    <a:pt x="8" y="2702"/>
                    <a:pt x="1" y="3478"/>
                    <a:pt x="476" y="3961"/>
                  </a:cubicBezTo>
                  <a:cubicBezTo>
                    <a:pt x="715" y="4204"/>
                    <a:pt x="1029" y="4324"/>
                    <a:pt x="1345" y="4324"/>
                  </a:cubicBezTo>
                  <a:cubicBezTo>
                    <a:pt x="1657" y="4324"/>
                    <a:pt x="1970" y="4205"/>
                    <a:pt x="2211" y="3968"/>
                  </a:cubicBezTo>
                  <a:lnTo>
                    <a:pt x="4107" y="2102"/>
                  </a:lnTo>
                  <a:cubicBezTo>
                    <a:pt x="4590" y="1626"/>
                    <a:pt x="4597" y="850"/>
                    <a:pt x="4121" y="367"/>
                  </a:cubicBezTo>
                  <a:cubicBezTo>
                    <a:pt x="3881" y="123"/>
                    <a:pt x="3562" y="0"/>
                    <a:pt x="32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6" name="Google Shape;486;p7"/>
            <p:cNvSpPr/>
            <p:nvPr/>
          </p:nvSpPr>
          <p:spPr>
            <a:xfrm rot="53098">
              <a:off x="3870703" y="153807"/>
              <a:ext cx="78308" cy="78308"/>
            </a:xfrm>
            <a:custGeom>
              <a:rect b="b" l="l" r="r" t="t"/>
              <a:pathLst>
                <a:path extrusionOk="0" fill="none" h="1304" w="1304">
                  <a:moveTo>
                    <a:pt x="1069" y="1076"/>
                  </a:moveTo>
                  <a:cubicBezTo>
                    <a:pt x="835" y="1303"/>
                    <a:pt x="462" y="1303"/>
                    <a:pt x="235" y="1069"/>
                  </a:cubicBezTo>
                  <a:cubicBezTo>
                    <a:pt x="1" y="835"/>
                    <a:pt x="8" y="462"/>
                    <a:pt x="235" y="235"/>
                  </a:cubicBezTo>
                  <a:cubicBezTo>
                    <a:pt x="469" y="0"/>
                    <a:pt x="843" y="8"/>
                    <a:pt x="1077" y="235"/>
                  </a:cubicBezTo>
                  <a:cubicBezTo>
                    <a:pt x="1304" y="469"/>
                    <a:pt x="1304" y="842"/>
                    <a:pt x="1069" y="1076"/>
                  </a:cubicBezTo>
                  <a:close/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7" name="Google Shape;487;p7"/>
            <p:cNvSpPr/>
            <p:nvPr/>
          </p:nvSpPr>
          <p:spPr>
            <a:xfrm rot="53098">
              <a:off x="3879526" y="41335"/>
              <a:ext cx="70862" cy="70381"/>
            </a:xfrm>
            <a:custGeom>
              <a:rect b="b" l="l" r="r" t="t"/>
              <a:pathLst>
                <a:path extrusionOk="0" fill="none" h="1172" w="1180">
                  <a:moveTo>
                    <a:pt x="1" y="784"/>
                  </a:moveTo>
                  <a:cubicBezTo>
                    <a:pt x="30" y="842"/>
                    <a:pt x="59" y="894"/>
                    <a:pt x="111" y="938"/>
                  </a:cubicBezTo>
                  <a:cubicBezTo>
                    <a:pt x="338" y="1172"/>
                    <a:pt x="711" y="1172"/>
                    <a:pt x="945" y="945"/>
                  </a:cubicBezTo>
                  <a:cubicBezTo>
                    <a:pt x="1179" y="718"/>
                    <a:pt x="1179" y="337"/>
                    <a:pt x="952" y="110"/>
                  </a:cubicBezTo>
                  <a:cubicBezTo>
                    <a:pt x="901" y="59"/>
                    <a:pt x="850" y="23"/>
                    <a:pt x="791" y="1"/>
                  </a:cubicBez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8" name="Google Shape;488;p7"/>
            <p:cNvSpPr/>
            <p:nvPr/>
          </p:nvSpPr>
          <p:spPr>
            <a:xfrm rot="53098">
              <a:off x="4008080" y="-10818"/>
              <a:ext cx="60292" cy="38734"/>
            </a:xfrm>
            <a:custGeom>
              <a:rect b="b" l="l" r="r" t="t"/>
              <a:pathLst>
                <a:path extrusionOk="0" fill="none" h="645" w="1004">
                  <a:moveTo>
                    <a:pt x="1" y="0"/>
                  </a:moveTo>
                  <a:cubicBezTo>
                    <a:pt x="1" y="147"/>
                    <a:pt x="59" y="293"/>
                    <a:pt x="169" y="410"/>
                  </a:cubicBezTo>
                  <a:cubicBezTo>
                    <a:pt x="396" y="644"/>
                    <a:pt x="769" y="644"/>
                    <a:pt x="1003" y="418"/>
                  </a:cubicBez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9" name="Google Shape;489;p7"/>
            <p:cNvSpPr/>
            <p:nvPr/>
          </p:nvSpPr>
          <p:spPr>
            <a:xfrm rot="53098">
              <a:off x="3998115" y="76574"/>
              <a:ext cx="73023" cy="73504"/>
            </a:xfrm>
            <a:custGeom>
              <a:rect b="b" l="l" r="r" t="t"/>
              <a:pathLst>
                <a:path extrusionOk="0" fill="none" h="1224" w="1216">
                  <a:moveTo>
                    <a:pt x="1216" y="484"/>
                  </a:moveTo>
                  <a:cubicBezTo>
                    <a:pt x="1186" y="396"/>
                    <a:pt x="1142" y="308"/>
                    <a:pt x="1069" y="235"/>
                  </a:cubicBezTo>
                  <a:cubicBezTo>
                    <a:pt x="842" y="1"/>
                    <a:pt x="469" y="1"/>
                    <a:pt x="235" y="228"/>
                  </a:cubicBezTo>
                  <a:cubicBezTo>
                    <a:pt x="0" y="455"/>
                    <a:pt x="0" y="835"/>
                    <a:pt x="227" y="1062"/>
                  </a:cubicBezTo>
                  <a:cubicBezTo>
                    <a:pt x="308" y="1143"/>
                    <a:pt x="403" y="1194"/>
                    <a:pt x="498" y="1223"/>
                  </a:cubicBez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0" name="Google Shape;490;p7"/>
            <p:cNvSpPr/>
            <p:nvPr/>
          </p:nvSpPr>
          <p:spPr>
            <a:xfrm rot="53098">
              <a:off x="3822950" y="180214"/>
              <a:ext cx="62454" cy="65097"/>
            </a:xfrm>
            <a:custGeom>
              <a:rect b="b" l="l" r="r" t="t"/>
              <a:pathLst>
                <a:path extrusionOk="0" fill="none" h="1084" w="1040">
                  <a:moveTo>
                    <a:pt x="1040" y="1084"/>
                  </a:moveTo>
                  <a:cubicBezTo>
                    <a:pt x="783" y="1047"/>
                    <a:pt x="542" y="930"/>
                    <a:pt x="344" y="732"/>
                  </a:cubicBezTo>
                  <a:lnTo>
                    <a:pt x="344" y="732"/>
                  </a:lnTo>
                  <a:cubicBezTo>
                    <a:pt x="139" y="527"/>
                    <a:pt x="30" y="264"/>
                    <a:pt x="0" y="0"/>
                  </a:cubicBez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1" name="Google Shape;491;p7"/>
            <p:cNvSpPr/>
            <p:nvPr/>
          </p:nvSpPr>
          <p:spPr>
            <a:xfrm rot="53098">
              <a:off x="4022865" y="-10152"/>
              <a:ext cx="62454" cy="59392"/>
            </a:xfrm>
            <a:custGeom>
              <a:rect b="b" l="l" r="r" t="t"/>
              <a:pathLst>
                <a:path extrusionOk="0" fill="none" h="989" w="1040">
                  <a:moveTo>
                    <a:pt x="0" y="1"/>
                  </a:moveTo>
                  <a:cubicBezTo>
                    <a:pt x="257" y="37"/>
                    <a:pt x="505" y="154"/>
                    <a:pt x="703" y="359"/>
                  </a:cubicBezTo>
                  <a:lnTo>
                    <a:pt x="703" y="359"/>
                  </a:lnTo>
                  <a:cubicBezTo>
                    <a:pt x="886" y="535"/>
                    <a:pt x="996" y="762"/>
                    <a:pt x="1040" y="989"/>
                  </a:cubicBez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92" name="Google Shape;492;p7"/>
          <p:cNvGrpSpPr/>
          <p:nvPr/>
        </p:nvGrpSpPr>
        <p:grpSpPr>
          <a:xfrm flipH="1" rot="-6234587">
            <a:off x="8672201" y="1324294"/>
            <a:ext cx="446677" cy="401334"/>
            <a:chOff x="4880520" y="4627406"/>
            <a:chExt cx="446666" cy="401324"/>
          </a:xfrm>
        </p:grpSpPr>
        <p:sp>
          <p:nvSpPr>
            <p:cNvPr id="493" name="Google Shape;493;p7"/>
            <p:cNvSpPr/>
            <p:nvPr/>
          </p:nvSpPr>
          <p:spPr>
            <a:xfrm rot="53098">
              <a:off x="5196073" y="4628405"/>
              <a:ext cx="130193" cy="120224"/>
            </a:xfrm>
            <a:custGeom>
              <a:rect b="b" l="l" r="r" t="t"/>
              <a:pathLst>
                <a:path extrusionOk="0" h="2002" w="2168">
                  <a:moveTo>
                    <a:pt x="511" y="1"/>
                  </a:moveTo>
                  <a:cubicBezTo>
                    <a:pt x="498" y="1"/>
                    <a:pt x="484" y="2"/>
                    <a:pt x="469" y="6"/>
                  </a:cubicBezTo>
                  <a:cubicBezTo>
                    <a:pt x="103" y="86"/>
                    <a:pt x="1" y="1367"/>
                    <a:pt x="1" y="1367"/>
                  </a:cubicBezTo>
                  <a:cubicBezTo>
                    <a:pt x="1" y="1367"/>
                    <a:pt x="285" y="2002"/>
                    <a:pt x="495" y="2002"/>
                  </a:cubicBezTo>
                  <a:cubicBezTo>
                    <a:pt x="506" y="2002"/>
                    <a:pt x="517" y="2000"/>
                    <a:pt x="528" y="1996"/>
                  </a:cubicBezTo>
                  <a:cubicBezTo>
                    <a:pt x="740" y="1923"/>
                    <a:pt x="2167" y="1587"/>
                    <a:pt x="1999" y="1213"/>
                  </a:cubicBezTo>
                  <a:cubicBezTo>
                    <a:pt x="1949" y="1102"/>
                    <a:pt x="1845" y="1063"/>
                    <a:pt x="1724" y="1063"/>
                  </a:cubicBezTo>
                  <a:cubicBezTo>
                    <a:pt x="1441" y="1063"/>
                    <a:pt x="1062" y="1279"/>
                    <a:pt x="1062" y="1279"/>
                  </a:cubicBezTo>
                  <a:cubicBezTo>
                    <a:pt x="1062" y="1279"/>
                    <a:pt x="1706" y="781"/>
                    <a:pt x="1443" y="518"/>
                  </a:cubicBezTo>
                  <a:cubicBezTo>
                    <a:pt x="1398" y="472"/>
                    <a:pt x="1344" y="453"/>
                    <a:pt x="1286" y="453"/>
                  </a:cubicBezTo>
                  <a:cubicBezTo>
                    <a:pt x="1011" y="453"/>
                    <a:pt x="638" y="877"/>
                    <a:pt x="638" y="877"/>
                  </a:cubicBezTo>
                  <a:cubicBezTo>
                    <a:pt x="638" y="877"/>
                    <a:pt x="819" y="1"/>
                    <a:pt x="5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4" name="Google Shape;494;p7"/>
            <p:cNvSpPr/>
            <p:nvPr/>
          </p:nvSpPr>
          <p:spPr>
            <a:xfrm rot="53098">
              <a:off x="5207675" y="4686694"/>
              <a:ext cx="41796" cy="40475"/>
            </a:xfrm>
            <a:custGeom>
              <a:rect b="b" l="l" r="r" t="t"/>
              <a:pathLst>
                <a:path extrusionOk="0" fill="none" h="674" w="696">
                  <a:moveTo>
                    <a:pt x="696" y="0"/>
                  </a:moveTo>
                  <a:lnTo>
                    <a:pt x="0" y="673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5" name="Google Shape;495;p7"/>
            <p:cNvSpPr/>
            <p:nvPr/>
          </p:nvSpPr>
          <p:spPr>
            <a:xfrm rot="53098">
              <a:off x="5208684" y="4675491"/>
              <a:ext cx="12371" cy="40896"/>
            </a:xfrm>
            <a:custGeom>
              <a:rect b="b" l="l" r="r" t="t"/>
              <a:pathLst>
                <a:path extrusionOk="0" fill="none" h="681" w="206">
                  <a:moveTo>
                    <a:pt x="206" y="0"/>
                  </a:moveTo>
                  <a:lnTo>
                    <a:pt x="1" y="68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6" name="Google Shape;496;p7"/>
            <p:cNvSpPr/>
            <p:nvPr/>
          </p:nvSpPr>
          <p:spPr>
            <a:xfrm rot="53098">
              <a:off x="5223285" y="4711917"/>
              <a:ext cx="33929" cy="14112"/>
            </a:xfrm>
            <a:custGeom>
              <a:rect b="b" l="l" r="r" t="t"/>
              <a:pathLst>
                <a:path extrusionOk="0" fill="none" h="235" w="565">
                  <a:moveTo>
                    <a:pt x="564" y="0"/>
                  </a:moveTo>
                  <a:lnTo>
                    <a:pt x="1" y="234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7" name="Google Shape;497;p7"/>
            <p:cNvSpPr/>
            <p:nvPr/>
          </p:nvSpPr>
          <p:spPr>
            <a:xfrm rot="53098">
              <a:off x="4881440" y="4907568"/>
              <a:ext cx="130133" cy="120164"/>
            </a:xfrm>
            <a:custGeom>
              <a:rect b="b" l="l" r="r" t="t"/>
              <a:pathLst>
                <a:path extrusionOk="0" h="2001" w="2167">
                  <a:moveTo>
                    <a:pt x="1669" y="1"/>
                  </a:moveTo>
                  <a:cubicBezTo>
                    <a:pt x="1659" y="1"/>
                    <a:pt x="1649" y="2"/>
                    <a:pt x="1640" y="5"/>
                  </a:cubicBezTo>
                  <a:cubicBezTo>
                    <a:pt x="1427" y="78"/>
                    <a:pt x="0" y="415"/>
                    <a:pt x="169" y="788"/>
                  </a:cubicBezTo>
                  <a:cubicBezTo>
                    <a:pt x="219" y="897"/>
                    <a:pt x="322" y="935"/>
                    <a:pt x="442" y="935"/>
                  </a:cubicBezTo>
                  <a:cubicBezTo>
                    <a:pt x="726" y="935"/>
                    <a:pt x="1105" y="722"/>
                    <a:pt x="1105" y="722"/>
                  </a:cubicBezTo>
                  <a:lnTo>
                    <a:pt x="1105" y="722"/>
                  </a:lnTo>
                  <a:cubicBezTo>
                    <a:pt x="1105" y="722"/>
                    <a:pt x="461" y="1220"/>
                    <a:pt x="725" y="1483"/>
                  </a:cubicBezTo>
                  <a:cubicBezTo>
                    <a:pt x="770" y="1530"/>
                    <a:pt x="823" y="1549"/>
                    <a:pt x="881" y="1549"/>
                  </a:cubicBezTo>
                  <a:cubicBezTo>
                    <a:pt x="1156" y="1549"/>
                    <a:pt x="1530" y="1125"/>
                    <a:pt x="1530" y="1125"/>
                  </a:cubicBezTo>
                  <a:lnTo>
                    <a:pt x="1530" y="1125"/>
                  </a:lnTo>
                  <a:cubicBezTo>
                    <a:pt x="1530" y="1125"/>
                    <a:pt x="1348" y="2001"/>
                    <a:pt x="1656" y="2001"/>
                  </a:cubicBezTo>
                  <a:cubicBezTo>
                    <a:pt x="1670" y="2001"/>
                    <a:pt x="1683" y="1999"/>
                    <a:pt x="1698" y="1996"/>
                  </a:cubicBezTo>
                  <a:cubicBezTo>
                    <a:pt x="2064" y="1915"/>
                    <a:pt x="2167" y="634"/>
                    <a:pt x="2167" y="634"/>
                  </a:cubicBezTo>
                  <a:cubicBezTo>
                    <a:pt x="2167" y="634"/>
                    <a:pt x="1880" y="1"/>
                    <a:pt x="166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8" name="Google Shape;498;p7"/>
            <p:cNvSpPr/>
            <p:nvPr/>
          </p:nvSpPr>
          <p:spPr>
            <a:xfrm rot="53098">
              <a:off x="4961356" y="4921141"/>
              <a:ext cx="40956" cy="40896"/>
            </a:xfrm>
            <a:custGeom>
              <a:rect b="b" l="l" r="r" t="t"/>
              <a:pathLst>
                <a:path extrusionOk="0" fill="none" h="681" w="682">
                  <a:moveTo>
                    <a:pt x="1" y="681"/>
                  </a:moveTo>
                  <a:lnTo>
                    <a:pt x="682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9" name="Google Shape;499;p7"/>
            <p:cNvSpPr/>
            <p:nvPr/>
          </p:nvSpPr>
          <p:spPr>
            <a:xfrm rot="53098">
              <a:off x="4989780" y="4931442"/>
              <a:ext cx="11530" cy="41376"/>
            </a:xfrm>
            <a:custGeom>
              <a:rect b="b" l="l" r="r" t="t"/>
              <a:pathLst>
                <a:path extrusionOk="0" fill="none" h="689" w="192">
                  <a:moveTo>
                    <a:pt x="1" y="689"/>
                  </a:moveTo>
                  <a:lnTo>
                    <a:pt x="191" y="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0" name="Google Shape;500;p7"/>
            <p:cNvSpPr/>
            <p:nvPr/>
          </p:nvSpPr>
          <p:spPr>
            <a:xfrm rot="53098">
              <a:off x="4953193" y="4922277"/>
              <a:ext cx="33509" cy="14533"/>
            </a:xfrm>
            <a:custGeom>
              <a:rect b="b" l="l" r="r" t="t"/>
              <a:pathLst>
                <a:path extrusionOk="0" fill="none" h="242" w="558">
                  <a:moveTo>
                    <a:pt x="1" y="242"/>
                  </a:moveTo>
                  <a:lnTo>
                    <a:pt x="557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1" name="Google Shape;501;p7"/>
            <p:cNvSpPr/>
            <p:nvPr/>
          </p:nvSpPr>
          <p:spPr>
            <a:xfrm rot="53098">
              <a:off x="4966675" y="4697470"/>
              <a:ext cx="276120" cy="259726"/>
            </a:xfrm>
            <a:custGeom>
              <a:rect b="b" l="l" r="r" t="t"/>
              <a:pathLst>
                <a:path extrusionOk="0" h="4325" w="4598">
                  <a:moveTo>
                    <a:pt x="3243" y="0"/>
                  </a:moveTo>
                  <a:cubicBezTo>
                    <a:pt x="2932" y="0"/>
                    <a:pt x="2622" y="117"/>
                    <a:pt x="2387" y="353"/>
                  </a:cubicBezTo>
                  <a:lnTo>
                    <a:pt x="491" y="2226"/>
                  </a:lnTo>
                  <a:cubicBezTo>
                    <a:pt x="8" y="2702"/>
                    <a:pt x="1" y="3478"/>
                    <a:pt x="476" y="3961"/>
                  </a:cubicBezTo>
                  <a:cubicBezTo>
                    <a:pt x="715" y="4204"/>
                    <a:pt x="1029" y="4324"/>
                    <a:pt x="1345" y="4324"/>
                  </a:cubicBezTo>
                  <a:cubicBezTo>
                    <a:pt x="1657" y="4324"/>
                    <a:pt x="1970" y="4205"/>
                    <a:pt x="2211" y="3968"/>
                  </a:cubicBezTo>
                  <a:lnTo>
                    <a:pt x="4107" y="2102"/>
                  </a:lnTo>
                  <a:cubicBezTo>
                    <a:pt x="4590" y="1626"/>
                    <a:pt x="4597" y="850"/>
                    <a:pt x="4121" y="367"/>
                  </a:cubicBezTo>
                  <a:cubicBezTo>
                    <a:pt x="3881" y="123"/>
                    <a:pt x="3562" y="0"/>
                    <a:pt x="32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2" name="Google Shape;502;p7"/>
            <p:cNvSpPr/>
            <p:nvPr/>
          </p:nvSpPr>
          <p:spPr>
            <a:xfrm rot="53098">
              <a:off x="5020878" y="4863432"/>
              <a:ext cx="78308" cy="78308"/>
            </a:xfrm>
            <a:custGeom>
              <a:rect b="b" l="l" r="r" t="t"/>
              <a:pathLst>
                <a:path extrusionOk="0" fill="none" h="1304" w="1304">
                  <a:moveTo>
                    <a:pt x="1069" y="1076"/>
                  </a:moveTo>
                  <a:cubicBezTo>
                    <a:pt x="835" y="1303"/>
                    <a:pt x="462" y="1303"/>
                    <a:pt x="235" y="1069"/>
                  </a:cubicBezTo>
                  <a:cubicBezTo>
                    <a:pt x="1" y="835"/>
                    <a:pt x="8" y="462"/>
                    <a:pt x="235" y="235"/>
                  </a:cubicBezTo>
                  <a:cubicBezTo>
                    <a:pt x="469" y="0"/>
                    <a:pt x="843" y="8"/>
                    <a:pt x="1077" y="235"/>
                  </a:cubicBezTo>
                  <a:cubicBezTo>
                    <a:pt x="1304" y="469"/>
                    <a:pt x="1304" y="842"/>
                    <a:pt x="1069" y="1076"/>
                  </a:cubicBezTo>
                  <a:close/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3" name="Google Shape;503;p7"/>
            <p:cNvSpPr/>
            <p:nvPr/>
          </p:nvSpPr>
          <p:spPr>
            <a:xfrm rot="53098">
              <a:off x="5029701" y="4750960"/>
              <a:ext cx="70862" cy="70381"/>
            </a:xfrm>
            <a:custGeom>
              <a:rect b="b" l="l" r="r" t="t"/>
              <a:pathLst>
                <a:path extrusionOk="0" fill="none" h="1172" w="1180">
                  <a:moveTo>
                    <a:pt x="1" y="784"/>
                  </a:moveTo>
                  <a:cubicBezTo>
                    <a:pt x="30" y="842"/>
                    <a:pt x="59" y="894"/>
                    <a:pt x="111" y="938"/>
                  </a:cubicBezTo>
                  <a:cubicBezTo>
                    <a:pt x="338" y="1172"/>
                    <a:pt x="711" y="1172"/>
                    <a:pt x="945" y="945"/>
                  </a:cubicBezTo>
                  <a:cubicBezTo>
                    <a:pt x="1179" y="718"/>
                    <a:pt x="1179" y="337"/>
                    <a:pt x="952" y="110"/>
                  </a:cubicBezTo>
                  <a:cubicBezTo>
                    <a:pt x="901" y="59"/>
                    <a:pt x="850" y="23"/>
                    <a:pt x="791" y="1"/>
                  </a:cubicBez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4" name="Google Shape;504;p7"/>
            <p:cNvSpPr/>
            <p:nvPr/>
          </p:nvSpPr>
          <p:spPr>
            <a:xfrm rot="53098">
              <a:off x="5158255" y="4698807"/>
              <a:ext cx="60292" cy="38734"/>
            </a:xfrm>
            <a:custGeom>
              <a:rect b="b" l="l" r="r" t="t"/>
              <a:pathLst>
                <a:path extrusionOk="0" fill="none" h="645" w="1004">
                  <a:moveTo>
                    <a:pt x="1" y="0"/>
                  </a:moveTo>
                  <a:cubicBezTo>
                    <a:pt x="1" y="147"/>
                    <a:pt x="59" y="293"/>
                    <a:pt x="169" y="410"/>
                  </a:cubicBezTo>
                  <a:cubicBezTo>
                    <a:pt x="396" y="644"/>
                    <a:pt x="769" y="644"/>
                    <a:pt x="1003" y="418"/>
                  </a:cubicBez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5" name="Google Shape;505;p7"/>
            <p:cNvSpPr/>
            <p:nvPr/>
          </p:nvSpPr>
          <p:spPr>
            <a:xfrm rot="53098">
              <a:off x="5148290" y="4786199"/>
              <a:ext cx="73023" cy="73504"/>
            </a:xfrm>
            <a:custGeom>
              <a:rect b="b" l="l" r="r" t="t"/>
              <a:pathLst>
                <a:path extrusionOk="0" fill="none" h="1224" w="1216">
                  <a:moveTo>
                    <a:pt x="1216" y="484"/>
                  </a:moveTo>
                  <a:cubicBezTo>
                    <a:pt x="1186" y="396"/>
                    <a:pt x="1142" y="308"/>
                    <a:pt x="1069" y="235"/>
                  </a:cubicBezTo>
                  <a:cubicBezTo>
                    <a:pt x="842" y="1"/>
                    <a:pt x="469" y="1"/>
                    <a:pt x="235" y="228"/>
                  </a:cubicBezTo>
                  <a:cubicBezTo>
                    <a:pt x="0" y="455"/>
                    <a:pt x="0" y="835"/>
                    <a:pt x="227" y="1062"/>
                  </a:cubicBezTo>
                  <a:cubicBezTo>
                    <a:pt x="308" y="1143"/>
                    <a:pt x="403" y="1194"/>
                    <a:pt x="498" y="1223"/>
                  </a:cubicBez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6" name="Google Shape;506;p7"/>
            <p:cNvSpPr/>
            <p:nvPr/>
          </p:nvSpPr>
          <p:spPr>
            <a:xfrm rot="53098">
              <a:off x="4973125" y="4889839"/>
              <a:ext cx="62454" cy="65097"/>
            </a:xfrm>
            <a:custGeom>
              <a:rect b="b" l="l" r="r" t="t"/>
              <a:pathLst>
                <a:path extrusionOk="0" fill="none" h="1084" w="1040">
                  <a:moveTo>
                    <a:pt x="1040" y="1084"/>
                  </a:moveTo>
                  <a:cubicBezTo>
                    <a:pt x="783" y="1047"/>
                    <a:pt x="542" y="930"/>
                    <a:pt x="344" y="732"/>
                  </a:cubicBezTo>
                  <a:lnTo>
                    <a:pt x="344" y="732"/>
                  </a:lnTo>
                  <a:cubicBezTo>
                    <a:pt x="139" y="527"/>
                    <a:pt x="30" y="264"/>
                    <a:pt x="0" y="0"/>
                  </a:cubicBez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7" name="Google Shape;507;p7"/>
            <p:cNvSpPr/>
            <p:nvPr/>
          </p:nvSpPr>
          <p:spPr>
            <a:xfrm rot="53098">
              <a:off x="5173040" y="4699473"/>
              <a:ext cx="62454" cy="59392"/>
            </a:xfrm>
            <a:custGeom>
              <a:rect b="b" l="l" r="r" t="t"/>
              <a:pathLst>
                <a:path extrusionOk="0" fill="none" h="989" w="1040">
                  <a:moveTo>
                    <a:pt x="0" y="1"/>
                  </a:moveTo>
                  <a:cubicBezTo>
                    <a:pt x="257" y="37"/>
                    <a:pt x="505" y="154"/>
                    <a:pt x="703" y="359"/>
                  </a:cubicBezTo>
                  <a:lnTo>
                    <a:pt x="703" y="359"/>
                  </a:lnTo>
                  <a:cubicBezTo>
                    <a:pt x="886" y="535"/>
                    <a:pt x="996" y="762"/>
                    <a:pt x="1040" y="989"/>
                  </a:cubicBez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08" name="Google Shape;508;p7"/>
          <p:cNvGrpSpPr/>
          <p:nvPr/>
        </p:nvGrpSpPr>
        <p:grpSpPr>
          <a:xfrm flipH="1" rot="-3628311">
            <a:off x="980524" y="143328"/>
            <a:ext cx="440525" cy="404190"/>
            <a:chOff x="4469746" y="4636407"/>
            <a:chExt cx="440481" cy="404150"/>
          </a:xfrm>
        </p:grpSpPr>
        <p:sp>
          <p:nvSpPr>
            <p:cNvPr id="509" name="Google Shape;509;p7"/>
            <p:cNvSpPr/>
            <p:nvPr/>
          </p:nvSpPr>
          <p:spPr>
            <a:xfrm>
              <a:off x="4780033" y="4636407"/>
              <a:ext cx="130194" cy="120225"/>
            </a:xfrm>
            <a:custGeom>
              <a:rect b="b" l="l" r="r" t="t"/>
              <a:pathLst>
                <a:path extrusionOk="0" h="2002" w="2168">
                  <a:moveTo>
                    <a:pt x="511" y="1"/>
                  </a:moveTo>
                  <a:cubicBezTo>
                    <a:pt x="498" y="1"/>
                    <a:pt x="484" y="2"/>
                    <a:pt x="469" y="6"/>
                  </a:cubicBezTo>
                  <a:cubicBezTo>
                    <a:pt x="103" y="86"/>
                    <a:pt x="1" y="1367"/>
                    <a:pt x="1" y="1367"/>
                  </a:cubicBezTo>
                  <a:cubicBezTo>
                    <a:pt x="1" y="1367"/>
                    <a:pt x="285" y="2002"/>
                    <a:pt x="495" y="2002"/>
                  </a:cubicBezTo>
                  <a:cubicBezTo>
                    <a:pt x="506" y="2002"/>
                    <a:pt x="517" y="2000"/>
                    <a:pt x="528" y="1996"/>
                  </a:cubicBezTo>
                  <a:cubicBezTo>
                    <a:pt x="740" y="1923"/>
                    <a:pt x="2167" y="1587"/>
                    <a:pt x="1999" y="1213"/>
                  </a:cubicBezTo>
                  <a:cubicBezTo>
                    <a:pt x="1949" y="1102"/>
                    <a:pt x="1845" y="1063"/>
                    <a:pt x="1724" y="1063"/>
                  </a:cubicBezTo>
                  <a:cubicBezTo>
                    <a:pt x="1441" y="1063"/>
                    <a:pt x="1062" y="1279"/>
                    <a:pt x="1062" y="1279"/>
                  </a:cubicBezTo>
                  <a:cubicBezTo>
                    <a:pt x="1062" y="1279"/>
                    <a:pt x="1706" y="781"/>
                    <a:pt x="1443" y="518"/>
                  </a:cubicBezTo>
                  <a:cubicBezTo>
                    <a:pt x="1398" y="472"/>
                    <a:pt x="1344" y="453"/>
                    <a:pt x="1286" y="453"/>
                  </a:cubicBezTo>
                  <a:cubicBezTo>
                    <a:pt x="1011" y="453"/>
                    <a:pt x="638" y="877"/>
                    <a:pt x="638" y="877"/>
                  </a:cubicBezTo>
                  <a:cubicBezTo>
                    <a:pt x="638" y="877"/>
                    <a:pt x="819" y="1"/>
                    <a:pt x="51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0" name="Google Shape;510;p7"/>
            <p:cNvSpPr/>
            <p:nvPr/>
          </p:nvSpPr>
          <p:spPr>
            <a:xfrm>
              <a:off x="4791924" y="4695197"/>
              <a:ext cx="41797" cy="40475"/>
            </a:xfrm>
            <a:custGeom>
              <a:rect b="b" l="l" r="r" t="t"/>
              <a:pathLst>
                <a:path extrusionOk="0" fill="none" h="674" w="696">
                  <a:moveTo>
                    <a:pt x="696" y="0"/>
                  </a:moveTo>
                  <a:lnTo>
                    <a:pt x="0" y="673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1" name="Google Shape;511;p7"/>
            <p:cNvSpPr/>
            <p:nvPr/>
          </p:nvSpPr>
          <p:spPr>
            <a:xfrm>
              <a:off x="4792764" y="4684208"/>
              <a:ext cx="12371" cy="40896"/>
            </a:xfrm>
            <a:custGeom>
              <a:rect b="b" l="l" r="r" t="t"/>
              <a:pathLst>
                <a:path extrusionOk="0" fill="none" h="681" w="206">
                  <a:moveTo>
                    <a:pt x="206" y="0"/>
                  </a:moveTo>
                  <a:lnTo>
                    <a:pt x="1" y="68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2" name="Google Shape;512;p7"/>
            <p:cNvSpPr/>
            <p:nvPr/>
          </p:nvSpPr>
          <p:spPr>
            <a:xfrm>
              <a:off x="4807717" y="4720239"/>
              <a:ext cx="33930" cy="14112"/>
            </a:xfrm>
            <a:custGeom>
              <a:rect b="b" l="l" r="r" t="t"/>
              <a:pathLst>
                <a:path extrusionOk="0" fill="none" h="235" w="565">
                  <a:moveTo>
                    <a:pt x="564" y="0"/>
                  </a:moveTo>
                  <a:lnTo>
                    <a:pt x="1" y="234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3" name="Google Shape;513;p7"/>
            <p:cNvSpPr/>
            <p:nvPr/>
          </p:nvSpPr>
          <p:spPr>
            <a:xfrm>
              <a:off x="4469746" y="4920391"/>
              <a:ext cx="130134" cy="120165"/>
            </a:xfrm>
            <a:custGeom>
              <a:rect b="b" l="l" r="r" t="t"/>
              <a:pathLst>
                <a:path extrusionOk="0" h="2001" w="2167">
                  <a:moveTo>
                    <a:pt x="1669" y="1"/>
                  </a:moveTo>
                  <a:cubicBezTo>
                    <a:pt x="1659" y="1"/>
                    <a:pt x="1649" y="2"/>
                    <a:pt x="1640" y="5"/>
                  </a:cubicBezTo>
                  <a:cubicBezTo>
                    <a:pt x="1427" y="78"/>
                    <a:pt x="0" y="415"/>
                    <a:pt x="169" y="788"/>
                  </a:cubicBezTo>
                  <a:cubicBezTo>
                    <a:pt x="219" y="897"/>
                    <a:pt x="322" y="935"/>
                    <a:pt x="442" y="935"/>
                  </a:cubicBezTo>
                  <a:cubicBezTo>
                    <a:pt x="726" y="935"/>
                    <a:pt x="1105" y="722"/>
                    <a:pt x="1105" y="722"/>
                  </a:cubicBezTo>
                  <a:lnTo>
                    <a:pt x="1105" y="722"/>
                  </a:lnTo>
                  <a:cubicBezTo>
                    <a:pt x="1105" y="722"/>
                    <a:pt x="461" y="1220"/>
                    <a:pt x="725" y="1483"/>
                  </a:cubicBezTo>
                  <a:cubicBezTo>
                    <a:pt x="770" y="1530"/>
                    <a:pt x="823" y="1549"/>
                    <a:pt x="881" y="1549"/>
                  </a:cubicBezTo>
                  <a:cubicBezTo>
                    <a:pt x="1156" y="1549"/>
                    <a:pt x="1530" y="1125"/>
                    <a:pt x="1530" y="1125"/>
                  </a:cubicBezTo>
                  <a:lnTo>
                    <a:pt x="1530" y="1125"/>
                  </a:lnTo>
                  <a:cubicBezTo>
                    <a:pt x="1530" y="1125"/>
                    <a:pt x="1348" y="2001"/>
                    <a:pt x="1656" y="2001"/>
                  </a:cubicBezTo>
                  <a:cubicBezTo>
                    <a:pt x="1670" y="2001"/>
                    <a:pt x="1683" y="1999"/>
                    <a:pt x="1698" y="1996"/>
                  </a:cubicBezTo>
                  <a:cubicBezTo>
                    <a:pt x="2064" y="1915"/>
                    <a:pt x="2167" y="634"/>
                    <a:pt x="2167" y="634"/>
                  </a:cubicBezTo>
                  <a:cubicBezTo>
                    <a:pt x="2167" y="634"/>
                    <a:pt x="1880" y="1"/>
                    <a:pt x="166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4" name="Google Shape;514;p7"/>
            <p:cNvSpPr/>
            <p:nvPr/>
          </p:nvSpPr>
          <p:spPr>
            <a:xfrm>
              <a:off x="4549255" y="4933423"/>
              <a:ext cx="40956" cy="40896"/>
            </a:xfrm>
            <a:custGeom>
              <a:rect b="b" l="l" r="r" t="t"/>
              <a:pathLst>
                <a:path extrusionOk="0" fill="none" h="681" w="682">
                  <a:moveTo>
                    <a:pt x="1" y="681"/>
                  </a:moveTo>
                  <a:lnTo>
                    <a:pt x="682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5" name="Google Shape;515;p7"/>
            <p:cNvSpPr/>
            <p:nvPr/>
          </p:nvSpPr>
          <p:spPr>
            <a:xfrm>
              <a:off x="4577839" y="4943511"/>
              <a:ext cx="11530" cy="41376"/>
            </a:xfrm>
            <a:custGeom>
              <a:rect b="b" l="l" r="r" t="t"/>
              <a:pathLst>
                <a:path extrusionOk="0" fill="none" h="689" w="192">
                  <a:moveTo>
                    <a:pt x="1" y="689"/>
                  </a:moveTo>
                  <a:lnTo>
                    <a:pt x="191" y="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6" name="Google Shape;516;p7"/>
            <p:cNvSpPr/>
            <p:nvPr/>
          </p:nvSpPr>
          <p:spPr>
            <a:xfrm>
              <a:off x="4540907" y="4934744"/>
              <a:ext cx="33509" cy="14533"/>
            </a:xfrm>
            <a:custGeom>
              <a:rect b="b" l="l" r="r" t="t"/>
              <a:pathLst>
                <a:path extrusionOk="0" fill="none" h="242" w="558">
                  <a:moveTo>
                    <a:pt x="1" y="242"/>
                  </a:moveTo>
                  <a:lnTo>
                    <a:pt x="557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7" name="Google Shape;517;p7"/>
            <p:cNvSpPr/>
            <p:nvPr/>
          </p:nvSpPr>
          <p:spPr>
            <a:xfrm>
              <a:off x="4552798" y="4707868"/>
              <a:ext cx="276121" cy="259727"/>
            </a:xfrm>
            <a:custGeom>
              <a:rect b="b" l="l" r="r" t="t"/>
              <a:pathLst>
                <a:path extrusionOk="0" h="4325" w="4598">
                  <a:moveTo>
                    <a:pt x="3243" y="0"/>
                  </a:moveTo>
                  <a:cubicBezTo>
                    <a:pt x="2932" y="0"/>
                    <a:pt x="2622" y="117"/>
                    <a:pt x="2387" y="353"/>
                  </a:cubicBezTo>
                  <a:lnTo>
                    <a:pt x="491" y="2226"/>
                  </a:lnTo>
                  <a:cubicBezTo>
                    <a:pt x="8" y="2702"/>
                    <a:pt x="1" y="3478"/>
                    <a:pt x="476" y="3961"/>
                  </a:cubicBezTo>
                  <a:cubicBezTo>
                    <a:pt x="715" y="4204"/>
                    <a:pt x="1029" y="4324"/>
                    <a:pt x="1345" y="4324"/>
                  </a:cubicBezTo>
                  <a:cubicBezTo>
                    <a:pt x="1657" y="4324"/>
                    <a:pt x="1970" y="4205"/>
                    <a:pt x="2211" y="3968"/>
                  </a:cubicBezTo>
                  <a:lnTo>
                    <a:pt x="4107" y="2102"/>
                  </a:lnTo>
                  <a:cubicBezTo>
                    <a:pt x="4590" y="1626"/>
                    <a:pt x="4597" y="850"/>
                    <a:pt x="4121" y="367"/>
                  </a:cubicBezTo>
                  <a:cubicBezTo>
                    <a:pt x="3881" y="123"/>
                    <a:pt x="3562" y="0"/>
                    <a:pt x="32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8" name="Google Shape;518;p7"/>
            <p:cNvSpPr/>
            <p:nvPr/>
          </p:nvSpPr>
          <p:spPr>
            <a:xfrm>
              <a:off x="4608165" y="4874512"/>
              <a:ext cx="78308" cy="78308"/>
            </a:xfrm>
            <a:custGeom>
              <a:rect b="b" l="l" r="r" t="t"/>
              <a:pathLst>
                <a:path extrusionOk="0" fill="none" h="1304" w="1304">
                  <a:moveTo>
                    <a:pt x="1069" y="1076"/>
                  </a:moveTo>
                  <a:cubicBezTo>
                    <a:pt x="835" y="1303"/>
                    <a:pt x="462" y="1303"/>
                    <a:pt x="235" y="1069"/>
                  </a:cubicBezTo>
                  <a:cubicBezTo>
                    <a:pt x="1" y="835"/>
                    <a:pt x="8" y="462"/>
                    <a:pt x="235" y="235"/>
                  </a:cubicBezTo>
                  <a:cubicBezTo>
                    <a:pt x="469" y="0"/>
                    <a:pt x="843" y="8"/>
                    <a:pt x="1077" y="235"/>
                  </a:cubicBezTo>
                  <a:cubicBezTo>
                    <a:pt x="1304" y="469"/>
                    <a:pt x="1304" y="842"/>
                    <a:pt x="1069" y="1076"/>
                  </a:cubicBezTo>
                  <a:close/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9" name="Google Shape;519;p7"/>
            <p:cNvSpPr/>
            <p:nvPr/>
          </p:nvSpPr>
          <p:spPr>
            <a:xfrm>
              <a:off x="4615191" y="4761975"/>
              <a:ext cx="70862" cy="70382"/>
            </a:xfrm>
            <a:custGeom>
              <a:rect b="b" l="l" r="r" t="t"/>
              <a:pathLst>
                <a:path extrusionOk="0" fill="none" h="1172" w="1180">
                  <a:moveTo>
                    <a:pt x="1" y="784"/>
                  </a:moveTo>
                  <a:cubicBezTo>
                    <a:pt x="30" y="842"/>
                    <a:pt x="59" y="894"/>
                    <a:pt x="111" y="938"/>
                  </a:cubicBezTo>
                  <a:cubicBezTo>
                    <a:pt x="338" y="1172"/>
                    <a:pt x="711" y="1172"/>
                    <a:pt x="945" y="945"/>
                  </a:cubicBezTo>
                  <a:cubicBezTo>
                    <a:pt x="1179" y="718"/>
                    <a:pt x="1179" y="337"/>
                    <a:pt x="952" y="110"/>
                  </a:cubicBezTo>
                  <a:cubicBezTo>
                    <a:pt x="901" y="59"/>
                    <a:pt x="850" y="23"/>
                    <a:pt x="791" y="1"/>
                  </a:cubicBez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0" name="Google Shape;520;p7"/>
            <p:cNvSpPr/>
            <p:nvPr/>
          </p:nvSpPr>
          <p:spPr>
            <a:xfrm>
              <a:off x="4742681" y="4707928"/>
              <a:ext cx="60293" cy="38734"/>
            </a:xfrm>
            <a:custGeom>
              <a:rect b="b" l="l" r="r" t="t"/>
              <a:pathLst>
                <a:path extrusionOk="0" fill="none" h="645" w="1004">
                  <a:moveTo>
                    <a:pt x="1" y="0"/>
                  </a:moveTo>
                  <a:cubicBezTo>
                    <a:pt x="1" y="147"/>
                    <a:pt x="59" y="293"/>
                    <a:pt x="169" y="410"/>
                  </a:cubicBezTo>
                  <a:cubicBezTo>
                    <a:pt x="396" y="644"/>
                    <a:pt x="769" y="644"/>
                    <a:pt x="1003" y="418"/>
                  </a:cubicBez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1" name="Google Shape;521;p7"/>
            <p:cNvSpPr/>
            <p:nvPr/>
          </p:nvSpPr>
          <p:spPr>
            <a:xfrm>
              <a:off x="4734334" y="4795364"/>
              <a:ext cx="73024" cy="73504"/>
            </a:xfrm>
            <a:custGeom>
              <a:rect b="b" l="l" r="r" t="t"/>
              <a:pathLst>
                <a:path extrusionOk="0" fill="none" h="1224" w="1216">
                  <a:moveTo>
                    <a:pt x="1216" y="484"/>
                  </a:moveTo>
                  <a:cubicBezTo>
                    <a:pt x="1186" y="396"/>
                    <a:pt x="1142" y="308"/>
                    <a:pt x="1069" y="235"/>
                  </a:cubicBezTo>
                  <a:cubicBezTo>
                    <a:pt x="842" y="1"/>
                    <a:pt x="469" y="1"/>
                    <a:pt x="235" y="228"/>
                  </a:cubicBezTo>
                  <a:cubicBezTo>
                    <a:pt x="0" y="455"/>
                    <a:pt x="0" y="835"/>
                    <a:pt x="227" y="1062"/>
                  </a:cubicBezTo>
                  <a:cubicBezTo>
                    <a:pt x="308" y="1143"/>
                    <a:pt x="403" y="1194"/>
                    <a:pt x="498" y="1223"/>
                  </a:cubicBez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2" name="Google Shape;522;p7"/>
            <p:cNvSpPr/>
            <p:nvPr/>
          </p:nvSpPr>
          <p:spPr>
            <a:xfrm>
              <a:off x="4560724" y="4901775"/>
              <a:ext cx="62455" cy="65097"/>
            </a:xfrm>
            <a:custGeom>
              <a:rect b="b" l="l" r="r" t="t"/>
              <a:pathLst>
                <a:path extrusionOk="0" fill="none" h="1084" w="1040">
                  <a:moveTo>
                    <a:pt x="1040" y="1084"/>
                  </a:moveTo>
                  <a:cubicBezTo>
                    <a:pt x="783" y="1047"/>
                    <a:pt x="542" y="930"/>
                    <a:pt x="344" y="732"/>
                  </a:cubicBezTo>
                  <a:lnTo>
                    <a:pt x="344" y="732"/>
                  </a:lnTo>
                  <a:cubicBezTo>
                    <a:pt x="139" y="527"/>
                    <a:pt x="30" y="264"/>
                    <a:pt x="0" y="0"/>
                  </a:cubicBez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3" name="Google Shape;523;p7"/>
            <p:cNvSpPr/>
            <p:nvPr/>
          </p:nvSpPr>
          <p:spPr>
            <a:xfrm>
              <a:off x="4757634" y="4708349"/>
              <a:ext cx="62455" cy="59392"/>
            </a:xfrm>
            <a:custGeom>
              <a:rect b="b" l="l" r="r" t="t"/>
              <a:pathLst>
                <a:path extrusionOk="0" fill="none" h="989" w="1040">
                  <a:moveTo>
                    <a:pt x="0" y="1"/>
                  </a:moveTo>
                  <a:cubicBezTo>
                    <a:pt x="257" y="37"/>
                    <a:pt x="505" y="154"/>
                    <a:pt x="703" y="359"/>
                  </a:cubicBezTo>
                  <a:lnTo>
                    <a:pt x="703" y="359"/>
                  </a:lnTo>
                  <a:cubicBezTo>
                    <a:pt x="886" y="535"/>
                    <a:pt x="996" y="762"/>
                    <a:pt x="1040" y="989"/>
                  </a:cubicBez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24" name="Google Shape;524;p7"/>
          <p:cNvGrpSpPr/>
          <p:nvPr/>
        </p:nvGrpSpPr>
        <p:grpSpPr>
          <a:xfrm>
            <a:off x="2542983" y="4700404"/>
            <a:ext cx="332489" cy="217319"/>
            <a:chOff x="3004108" y="4727604"/>
            <a:chExt cx="332489" cy="217319"/>
          </a:xfrm>
        </p:grpSpPr>
        <p:sp>
          <p:nvSpPr>
            <p:cNvPr id="525" name="Google Shape;525;p7"/>
            <p:cNvSpPr/>
            <p:nvPr/>
          </p:nvSpPr>
          <p:spPr>
            <a:xfrm flipH="1">
              <a:off x="3004108" y="4727604"/>
              <a:ext cx="92199" cy="90447"/>
            </a:xfrm>
            <a:custGeom>
              <a:rect b="b" l="l" r="r" t="t"/>
              <a:pathLst>
                <a:path extrusionOk="0" h="1552" w="1582">
                  <a:moveTo>
                    <a:pt x="693" y="1"/>
                  </a:moveTo>
                  <a:cubicBezTo>
                    <a:pt x="395" y="1"/>
                    <a:pt x="1" y="917"/>
                    <a:pt x="1" y="917"/>
                  </a:cubicBezTo>
                  <a:cubicBezTo>
                    <a:pt x="1" y="917"/>
                    <a:pt x="59" y="1532"/>
                    <a:pt x="235" y="1532"/>
                  </a:cubicBezTo>
                  <a:cubicBezTo>
                    <a:pt x="311" y="1532"/>
                    <a:pt x="559" y="1552"/>
                    <a:pt x="820" y="1552"/>
                  </a:cubicBezTo>
                  <a:cubicBezTo>
                    <a:pt x="1187" y="1552"/>
                    <a:pt x="1581" y="1512"/>
                    <a:pt x="1560" y="1319"/>
                  </a:cubicBezTo>
                  <a:cubicBezTo>
                    <a:pt x="1543" y="1136"/>
                    <a:pt x="1319" y="1096"/>
                    <a:pt x="1123" y="1096"/>
                  </a:cubicBezTo>
                  <a:cubicBezTo>
                    <a:pt x="967" y="1096"/>
                    <a:pt x="828" y="1122"/>
                    <a:pt x="828" y="1122"/>
                  </a:cubicBezTo>
                  <a:cubicBezTo>
                    <a:pt x="828" y="1122"/>
                    <a:pt x="1450" y="909"/>
                    <a:pt x="1318" y="646"/>
                  </a:cubicBezTo>
                  <a:cubicBezTo>
                    <a:pt x="1282" y="567"/>
                    <a:pt x="1207" y="539"/>
                    <a:pt x="1119" y="539"/>
                  </a:cubicBezTo>
                  <a:cubicBezTo>
                    <a:pt x="906" y="539"/>
                    <a:pt x="615" y="704"/>
                    <a:pt x="615" y="704"/>
                  </a:cubicBezTo>
                  <a:cubicBezTo>
                    <a:pt x="615" y="704"/>
                    <a:pt x="1011" y="31"/>
                    <a:pt x="711" y="2"/>
                  </a:cubicBezTo>
                  <a:cubicBezTo>
                    <a:pt x="705" y="1"/>
                    <a:pt x="699" y="1"/>
                    <a:pt x="6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6" name="Google Shape;526;p7"/>
            <p:cNvSpPr/>
            <p:nvPr/>
          </p:nvSpPr>
          <p:spPr>
            <a:xfrm flipH="1">
              <a:off x="3047177" y="4778423"/>
              <a:ext cx="52510" cy="24360"/>
            </a:xfrm>
            <a:custGeom>
              <a:rect b="b" l="l" r="r" t="t"/>
              <a:pathLst>
                <a:path extrusionOk="0" fill="none" h="418" w="901">
                  <a:moveTo>
                    <a:pt x="900" y="1"/>
                  </a:moveTo>
                  <a:lnTo>
                    <a:pt x="0" y="418"/>
                  </a:ln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7" name="Google Shape;527;p7"/>
            <p:cNvSpPr/>
            <p:nvPr/>
          </p:nvSpPr>
          <p:spPr>
            <a:xfrm flipH="1">
              <a:off x="3070198" y="4758842"/>
              <a:ext cx="25235" cy="34559"/>
            </a:xfrm>
            <a:custGeom>
              <a:rect b="b" l="l" r="r" t="t"/>
              <a:pathLst>
                <a:path extrusionOk="0" fill="none" h="593" w="433">
                  <a:moveTo>
                    <a:pt x="432" y="0"/>
                  </a:moveTo>
                  <a:lnTo>
                    <a:pt x="0" y="593"/>
                  </a:ln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8" name="Google Shape;528;p7"/>
            <p:cNvSpPr/>
            <p:nvPr/>
          </p:nvSpPr>
          <p:spPr>
            <a:xfrm flipH="1">
              <a:off x="3048052" y="4804882"/>
              <a:ext cx="36308" cy="2215"/>
            </a:xfrm>
            <a:custGeom>
              <a:rect b="b" l="l" r="r" t="t"/>
              <a:pathLst>
                <a:path extrusionOk="0" fill="none" h="38" w="623">
                  <a:moveTo>
                    <a:pt x="623" y="1"/>
                  </a:moveTo>
                  <a:lnTo>
                    <a:pt x="1" y="37"/>
                  </a:ln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9" name="Google Shape;529;p7"/>
            <p:cNvSpPr/>
            <p:nvPr/>
          </p:nvSpPr>
          <p:spPr>
            <a:xfrm flipH="1">
              <a:off x="3244281" y="4854069"/>
              <a:ext cx="92316" cy="90855"/>
            </a:xfrm>
            <a:custGeom>
              <a:rect b="b" l="l" r="r" t="t"/>
              <a:pathLst>
                <a:path extrusionOk="0" h="1559" w="1584">
                  <a:moveTo>
                    <a:pt x="762" y="0"/>
                  </a:moveTo>
                  <a:cubicBezTo>
                    <a:pt x="396" y="0"/>
                    <a:pt x="0" y="40"/>
                    <a:pt x="17" y="233"/>
                  </a:cubicBezTo>
                  <a:cubicBezTo>
                    <a:pt x="38" y="416"/>
                    <a:pt x="264" y="456"/>
                    <a:pt x="460" y="456"/>
                  </a:cubicBezTo>
                  <a:cubicBezTo>
                    <a:pt x="618" y="456"/>
                    <a:pt x="757" y="430"/>
                    <a:pt x="757" y="430"/>
                  </a:cubicBezTo>
                  <a:lnTo>
                    <a:pt x="757" y="430"/>
                  </a:lnTo>
                  <a:cubicBezTo>
                    <a:pt x="757" y="430"/>
                    <a:pt x="135" y="642"/>
                    <a:pt x="259" y="913"/>
                  </a:cubicBezTo>
                  <a:cubicBezTo>
                    <a:pt x="297" y="989"/>
                    <a:pt x="371" y="1015"/>
                    <a:pt x="457" y="1015"/>
                  </a:cubicBezTo>
                  <a:cubicBezTo>
                    <a:pt x="674" y="1015"/>
                    <a:pt x="969" y="847"/>
                    <a:pt x="969" y="847"/>
                  </a:cubicBezTo>
                  <a:lnTo>
                    <a:pt x="969" y="847"/>
                  </a:lnTo>
                  <a:cubicBezTo>
                    <a:pt x="969" y="847"/>
                    <a:pt x="574" y="1521"/>
                    <a:pt x="874" y="1557"/>
                  </a:cubicBezTo>
                  <a:cubicBezTo>
                    <a:pt x="878" y="1558"/>
                    <a:pt x="883" y="1558"/>
                    <a:pt x="887" y="1558"/>
                  </a:cubicBezTo>
                  <a:cubicBezTo>
                    <a:pt x="1186" y="1558"/>
                    <a:pt x="1584" y="635"/>
                    <a:pt x="1584" y="635"/>
                  </a:cubicBezTo>
                  <a:cubicBezTo>
                    <a:pt x="1584" y="635"/>
                    <a:pt x="1525" y="20"/>
                    <a:pt x="1342" y="20"/>
                  </a:cubicBezTo>
                  <a:cubicBezTo>
                    <a:pt x="1269" y="20"/>
                    <a:pt x="1023" y="0"/>
                    <a:pt x="76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0" name="Google Shape;530;p7"/>
            <p:cNvSpPr/>
            <p:nvPr/>
          </p:nvSpPr>
          <p:spPr>
            <a:xfrm flipH="1">
              <a:off x="3237870" y="4867590"/>
              <a:ext cx="52510" cy="23952"/>
            </a:xfrm>
            <a:custGeom>
              <a:rect b="b" l="l" r="r" t="t"/>
              <a:pathLst>
                <a:path extrusionOk="0" fill="none" h="411" w="901">
                  <a:moveTo>
                    <a:pt x="0" y="410"/>
                  </a:moveTo>
                  <a:lnTo>
                    <a:pt x="901" y="1"/>
                  </a:ln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1" name="Google Shape;531;p7"/>
            <p:cNvSpPr/>
            <p:nvPr/>
          </p:nvSpPr>
          <p:spPr>
            <a:xfrm flipH="1">
              <a:off x="3242125" y="4876972"/>
              <a:ext cx="25235" cy="34617"/>
            </a:xfrm>
            <a:custGeom>
              <a:rect b="b" l="l" r="r" t="t"/>
              <a:pathLst>
                <a:path extrusionOk="0" fill="none" h="594" w="433">
                  <a:moveTo>
                    <a:pt x="0" y="593"/>
                  </a:moveTo>
                  <a:lnTo>
                    <a:pt x="432" y="1"/>
                  </a:ln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2" name="Google Shape;532;p7"/>
            <p:cNvSpPr/>
            <p:nvPr/>
          </p:nvSpPr>
          <p:spPr>
            <a:xfrm flipH="1">
              <a:off x="3253198" y="4863335"/>
              <a:ext cx="36367" cy="2156"/>
            </a:xfrm>
            <a:custGeom>
              <a:rect b="b" l="l" r="r" t="t"/>
              <a:pathLst>
                <a:path extrusionOk="0" fill="none" h="37" w="624">
                  <a:moveTo>
                    <a:pt x="1" y="37"/>
                  </a:moveTo>
                  <a:lnTo>
                    <a:pt x="623" y="0"/>
                  </a:ln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3" name="Google Shape;533;p7"/>
            <p:cNvSpPr/>
            <p:nvPr/>
          </p:nvSpPr>
          <p:spPr>
            <a:xfrm flipH="1">
              <a:off x="3056561" y="4739027"/>
              <a:ext cx="224436" cy="196628"/>
            </a:xfrm>
            <a:custGeom>
              <a:rect b="b" l="l" r="r" t="t"/>
              <a:pathLst>
                <a:path extrusionOk="0" h="3374" w="3851">
                  <a:moveTo>
                    <a:pt x="1929" y="0"/>
                  </a:moveTo>
                  <a:cubicBezTo>
                    <a:pt x="1681" y="0"/>
                    <a:pt x="1430" y="55"/>
                    <a:pt x="1193" y="172"/>
                  </a:cubicBezTo>
                  <a:cubicBezTo>
                    <a:pt x="352" y="574"/>
                    <a:pt x="0" y="1584"/>
                    <a:pt x="410" y="2426"/>
                  </a:cubicBezTo>
                  <a:cubicBezTo>
                    <a:pt x="704" y="3024"/>
                    <a:pt x="1305" y="3373"/>
                    <a:pt x="1929" y="3373"/>
                  </a:cubicBezTo>
                  <a:cubicBezTo>
                    <a:pt x="2177" y="3373"/>
                    <a:pt x="2428" y="3318"/>
                    <a:pt x="2665" y="3202"/>
                  </a:cubicBezTo>
                  <a:cubicBezTo>
                    <a:pt x="3499" y="2799"/>
                    <a:pt x="3850" y="1789"/>
                    <a:pt x="3448" y="948"/>
                  </a:cubicBezTo>
                  <a:cubicBezTo>
                    <a:pt x="3154" y="350"/>
                    <a:pt x="2553" y="0"/>
                    <a:pt x="192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4" name="Google Shape;534;p7"/>
            <p:cNvSpPr/>
            <p:nvPr/>
          </p:nvSpPr>
          <p:spPr>
            <a:xfrm flipH="1">
              <a:off x="3233616" y="4831340"/>
              <a:ext cx="34152" cy="79840"/>
            </a:xfrm>
            <a:custGeom>
              <a:rect b="b" l="l" r="r" t="t"/>
              <a:pathLst>
                <a:path extrusionOk="0" fill="none" h="1370" w="586">
                  <a:moveTo>
                    <a:pt x="586" y="1369"/>
                  </a:moveTo>
                  <a:cubicBezTo>
                    <a:pt x="417" y="1223"/>
                    <a:pt x="286" y="1047"/>
                    <a:pt x="183" y="842"/>
                  </a:cubicBezTo>
                  <a:cubicBezTo>
                    <a:pt x="51" y="571"/>
                    <a:pt x="0" y="279"/>
                    <a:pt x="15" y="0"/>
                  </a:cubicBez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5" name="Google Shape;535;p7"/>
            <p:cNvSpPr/>
            <p:nvPr/>
          </p:nvSpPr>
          <p:spPr>
            <a:xfrm flipH="1">
              <a:off x="3069790" y="4761348"/>
              <a:ext cx="36775" cy="78558"/>
            </a:xfrm>
            <a:custGeom>
              <a:rect b="b" l="l" r="r" t="t"/>
              <a:pathLst>
                <a:path extrusionOk="0" fill="none" h="1348" w="631">
                  <a:moveTo>
                    <a:pt x="1" y="1"/>
                  </a:moveTo>
                  <a:cubicBezTo>
                    <a:pt x="184" y="147"/>
                    <a:pt x="338" y="338"/>
                    <a:pt x="455" y="565"/>
                  </a:cubicBezTo>
                  <a:cubicBezTo>
                    <a:pt x="572" y="821"/>
                    <a:pt x="630" y="1084"/>
                    <a:pt x="623" y="1348"/>
                  </a:cubicBez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536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8"/>
          <p:cNvSpPr/>
          <p:nvPr/>
        </p:nvSpPr>
        <p:spPr>
          <a:xfrm flipH="1" rot="-1229854">
            <a:off x="6848472" y="3682534"/>
            <a:ext cx="2867977" cy="1842927"/>
          </a:xfrm>
          <a:custGeom>
            <a:rect b="b" l="l" r="r" t="t"/>
            <a:pathLst>
              <a:path extrusionOk="0" h="12107" w="18841">
                <a:moveTo>
                  <a:pt x="12849" y="0"/>
                </a:moveTo>
                <a:cubicBezTo>
                  <a:pt x="11078" y="0"/>
                  <a:pt x="9899" y="2866"/>
                  <a:pt x="9279" y="4316"/>
                </a:cubicBezTo>
                <a:lnTo>
                  <a:pt x="9279" y="4316"/>
                </a:lnTo>
                <a:cubicBezTo>
                  <a:pt x="9535" y="3628"/>
                  <a:pt x="9559" y="2524"/>
                  <a:pt x="9633" y="1855"/>
                </a:cubicBezTo>
                <a:cubicBezTo>
                  <a:pt x="9710" y="1190"/>
                  <a:pt x="9646" y="445"/>
                  <a:pt x="8809" y="445"/>
                </a:cubicBezTo>
                <a:cubicBezTo>
                  <a:pt x="8770" y="445"/>
                  <a:pt x="8730" y="446"/>
                  <a:pt x="8689" y="449"/>
                </a:cubicBezTo>
                <a:cubicBezTo>
                  <a:pt x="8169" y="486"/>
                  <a:pt x="7737" y="837"/>
                  <a:pt x="7393" y="1225"/>
                </a:cubicBezTo>
                <a:cubicBezTo>
                  <a:pt x="6339" y="2448"/>
                  <a:pt x="5732" y="4175"/>
                  <a:pt x="5417" y="5749"/>
                </a:cubicBezTo>
                <a:cubicBezTo>
                  <a:pt x="5571" y="4980"/>
                  <a:pt x="5314" y="3011"/>
                  <a:pt x="4297" y="2718"/>
                </a:cubicBezTo>
                <a:cubicBezTo>
                  <a:pt x="4175" y="2682"/>
                  <a:pt x="4055" y="2665"/>
                  <a:pt x="3939" y="2665"/>
                </a:cubicBezTo>
                <a:cubicBezTo>
                  <a:pt x="1942" y="2665"/>
                  <a:pt x="852" y="7754"/>
                  <a:pt x="513" y="8889"/>
                </a:cubicBezTo>
                <a:cubicBezTo>
                  <a:pt x="425" y="9189"/>
                  <a:pt x="0" y="9606"/>
                  <a:pt x="176" y="9855"/>
                </a:cubicBezTo>
                <a:cubicBezTo>
                  <a:pt x="447" y="10235"/>
                  <a:pt x="791" y="10521"/>
                  <a:pt x="1186" y="10740"/>
                </a:cubicBezTo>
                <a:cubicBezTo>
                  <a:pt x="2050" y="11209"/>
                  <a:pt x="3155" y="11355"/>
                  <a:pt x="4165" y="11450"/>
                </a:cubicBezTo>
                <a:cubicBezTo>
                  <a:pt x="6032" y="11619"/>
                  <a:pt x="7905" y="11795"/>
                  <a:pt x="9772" y="11970"/>
                </a:cubicBezTo>
                <a:cubicBezTo>
                  <a:pt x="10512" y="12037"/>
                  <a:pt x="11258" y="12107"/>
                  <a:pt x="12002" y="12107"/>
                </a:cubicBezTo>
                <a:cubicBezTo>
                  <a:pt x="12399" y="12107"/>
                  <a:pt x="12795" y="12087"/>
                  <a:pt x="13190" y="12036"/>
                </a:cubicBezTo>
                <a:cubicBezTo>
                  <a:pt x="14325" y="11890"/>
                  <a:pt x="15459" y="11480"/>
                  <a:pt x="16264" y="10675"/>
                </a:cubicBezTo>
                <a:cubicBezTo>
                  <a:pt x="16901" y="10045"/>
                  <a:pt x="17296" y="9218"/>
                  <a:pt x="17648" y="8406"/>
                </a:cubicBezTo>
                <a:cubicBezTo>
                  <a:pt x="17933" y="7740"/>
                  <a:pt x="18204" y="7073"/>
                  <a:pt x="18445" y="6393"/>
                </a:cubicBezTo>
                <a:cubicBezTo>
                  <a:pt x="18658" y="5800"/>
                  <a:pt x="18841" y="5090"/>
                  <a:pt x="18460" y="4585"/>
                </a:cubicBezTo>
                <a:cubicBezTo>
                  <a:pt x="18214" y="4263"/>
                  <a:pt x="17872" y="4133"/>
                  <a:pt x="17481" y="4133"/>
                </a:cubicBezTo>
                <a:cubicBezTo>
                  <a:pt x="16178" y="4133"/>
                  <a:pt x="14335" y="5584"/>
                  <a:pt x="13704" y="6208"/>
                </a:cubicBezTo>
                <a:lnTo>
                  <a:pt x="13704" y="6208"/>
                </a:lnTo>
                <a:cubicBezTo>
                  <a:pt x="14832" y="5085"/>
                  <a:pt x="15800" y="3854"/>
                  <a:pt x="16586" y="2550"/>
                </a:cubicBezTo>
                <a:cubicBezTo>
                  <a:pt x="16674" y="2396"/>
                  <a:pt x="16762" y="2235"/>
                  <a:pt x="16718" y="2074"/>
                </a:cubicBezTo>
                <a:cubicBezTo>
                  <a:pt x="16661" y="1895"/>
                  <a:pt x="16431" y="1789"/>
                  <a:pt x="16203" y="1789"/>
                </a:cubicBezTo>
                <a:cubicBezTo>
                  <a:pt x="16169" y="1789"/>
                  <a:pt x="16136" y="1791"/>
                  <a:pt x="16103" y="1796"/>
                </a:cubicBezTo>
                <a:cubicBezTo>
                  <a:pt x="15847" y="1825"/>
                  <a:pt x="15620" y="1957"/>
                  <a:pt x="15408" y="2089"/>
                </a:cubicBezTo>
                <a:cubicBezTo>
                  <a:pt x="14025" y="2945"/>
                  <a:pt x="12766" y="3955"/>
                  <a:pt x="11668" y="5075"/>
                </a:cubicBezTo>
                <a:cubicBezTo>
                  <a:pt x="12465" y="4255"/>
                  <a:pt x="15825" y="405"/>
                  <a:pt x="13088" y="17"/>
                </a:cubicBezTo>
                <a:cubicBezTo>
                  <a:pt x="13007" y="6"/>
                  <a:pt x="12927" y="0"/>
                  <a:pt x="1284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38" name="Google Shape;538;p8"/>
          <p:cNvGrpSpPr/>
          <p:nvPr/>
        </p:nvGrpSpPr>
        <p:grpSpPr>
          <a:xfrm flipH="1" rot="-5050112">
            <a:off x="8288207" y="3616157"/>
            <a:ext cx="446655" cy="401314"/>
            <a:chOff x="4625558" y="-87319"/>
            <a:chExt cx="446666" cy="401324"/>
          </a:xfrm>
        </p:grpSpPr>
        <p:sp>
          <p:nvSpPr>
            <p:cNvPr id="539" name="Google Shape;539;p8"/>
            <p:cNvSpPr/>
            <p:nvPr/>
          </p:nvSpPr>
          <p:spPr>
            <a:xfrm rot="53098">
              <a:off x="4941110" y="-86320"/>
              <a:ext cx="130193" cy="120224"/>
            </a:xfrm>
            <a:custGeom>
              <a:rect b="b" l="l" r="r" t="t"/>
              <a:pathLst>
                <a:path extrusionOk="0" h="2002" w="2168">
                  <a:moveTo>
                    <a:pt x="511" y="1"/>
                  </a:moveTo>
                  <a:cubicBezTo>
                    <a:pt x="498" y="1"/>
                    <a:pt x="484" y="2"/>
                    <a:pt x="469" y="6"/>
                  </a:cubicBezTo>
                  <a:cubicBezTo>
                    <a:pt x="103" y="86"/>
                    <a:pt x="1" y="1367"/>
                    <a:pt x="1" y="1367"/>
                  </a:cubicBezTo>
                  <a:cubicBezTo>
                    <a:pt x="1" y="1367"/>
                    <a:pt x="285" y="2002"/>
                    <a:pt x="495" y="2002"/>
                  </a:cubicBezTo>
                  <a:cubicBezTo>
                    <a:pt x="506" y="2002"/>
                    <a:pt x="517" y="2000"/>
                    <a:pt x="528" y="1996"/>
                  </a:cubicBezTo>
                  <a:cubicBezTo>
                    <a:pt x="740" y="1923"/>
                    <a:pt x="2167" y="1587"/>
                    <a:pt x="1999" y="1213"/>
                  </a:cubicBezTo>
                  <a:cubicBezTo>
                    <a:pt x="1949" y="1102"/>
                    <a:pt x="1845" y="1063"/>
                    <a:pt x="1724" y="1063"/>
                  </a:cubicBezTo>
                  <a:cubicBezTo>
                    <a:pt x="1441" y="1063"/>
                    <a:pt x="1062" y="1279"/>
                    <a:pt x="1062" y="1279"/>
                  </a:cubicBezTo>
                  <a:cubicBezTo>
                    <a:pt x="1062" y="1279"/>
                    <a:pt x="1706" y="781"/>
                    <a:pt x="1443" y="518"/>
                  </a:cubicBezTo>
                  <a:cubicBezTo>
                    <a:pt x="1398" y="472"/>
                    <a:pt x="1344" y="453"/>
                    <a:pt x="1286" y="453"/>
                  </a:cubicBezTo>
                  <a:cubicBezTo>
                    <a:pt x="1011" y="453"/>
                    <a:pt x="638" y="877"/>
                    <a:pt x="638" y="877"/>
                  </a:cubicBezTo>
                  <a:cubicBezTo>
                    <a:pt x="638" y="877"/>
                    <a:pt x="819" y="1"/>
                    <a:pt x="5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0" name="Google Shape;540;p8"/>
            <p:cNvSpPr/>
            <p:nvPr/>
          </p:nvSpPr>
          <p:spPr>
            <a:xfrm rot="53098">
              <a:off x="4952713" y="-28031"/>
              <a:ext cx="41796" cy="40475"/>
            </a:xfrm>
            <a:custGeom>
              <a:rect b="b" l="l" r="r" t="t"/>
              <a:pathLst>
                <a:path extrusionOk="0" fill="none" h="674" w="696">
                  <a:moveTo>
                    <a:pt x="696" y="0"/>
                  </a:moveTo>
                  <a:lnTo>
                    <a:pt x="0" y="673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1" name="Google Shape;541;p8"/>
            <p:cNvSpPr/>
            <p:nvPr/>
          </p:nvSpPr>
          <p:spPr>
            <a:xfrm rot="53098">
              <a:off x="4953722" y="-39234"/>
              <a:ext cx="12371" cy="40896"/>
            </a:xfrm>
            <a:custGeom>
              <a:rect b="b" l="l" r="r" t="t"/>
              <a:pathLst>
                <a:path extrusionOk="0" fill="none" h="681" w="206">
                  <a:moveTo>
                    <a:pt x="206" y="0"/>
                  </a:moveTo>
                  <a:lnTo>
                    <a:pt x="1" y="68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2" name="Google Shape;542;p8"/>
            <p:cNvSpPr/>
            <p:nvPr/>
          </p:nvSpPr>
          <p:spPr>
            <a:xfrm rot="53098">
              <a:off x="4968322" y="-2808"/>
              <a:ext cx="33929" cy="14112"/>
            </a:xfrm>
            <a:custGeom>
              <a:rect b="b" l="l" r="r" t="t"/>
              <a:pathLst>
                <a:path extrusionOk="0" fill="none" h="235" w="565">
                  <a:moveTo>
                    <a:pt x="564" y="0"/>
                  </a:moveTo>
                  <a:lnTo>
                    <a:pt x="1" y="234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3" name="Google Shape;543;p8"/>
            <p:cNvSpPr/>
            <p:nvPr/>
          </p:nvSpPr>
          <p:spPr>
            <a:xfrm rot="53098">
              <a:off x="4626478" y="192843"/>
              <a:ext cx="130133" cy="120164"/>
            </a:xfrm>
            <a:custGeom>
              <a:rect b="b" l="l" r="r" t="t"/>
              <a:pathLst>
                <a:path extrusionOk="0" h="2001" w="2167">
                  <a:moveTo>
                    <a:pt x="1669" y="1"/>
                  </a:moveTo>
                  <a:cubicBezTo>
                    <a:pt x="1659" y="1"/>
                    <a:pt x="1649" y="2"/>
                    <a:pt x="1640" y="5"/>
                  </a:cubicBezTo>
                  <a:cubicBezTo>
                    <a:pt x="1427" y="78"/>
                    <a:pt x="0" y="415"/>
                    <a:pt x="169" y="788"/>
                  </a:cubicBezTo>
                  <a:cubicBezTo>
                    <a:pt x="219" y="897"/>
                    <a:pt x="322" y="935"/>
                    <a:pt x="442" y="935"/>
                  </a:cubicBezTo>
                  <a:cubicBezTo>
                    <a:pt x="726" y="935"/>
                    <a:pt x="1105" y="722"/>
                    <a:pt x="1105" y="722"/>
                  </a:cubicBezTo>
                  <a:lnTo>
                    <a:pt x="1105" y="722"/>
                  </a:lnTo>
                  <a:cubicBezTo>
                    <a:pt x="1105" y="722"/>
                    <a:pt x="461" y="1220"/>
                    <a:pt x="725" y="1483"/>
                  </a:cubicBezTo>
                  <a:cubicBezTo>
                    <a:pt x="770" y="1530"/>
                    <a:pt x="823" y="1549"/>
                    <a:pt x="881" y="1549"/>
                  </a:cubicBezTo>
                  <a:cubicBezTo>
                    <a:pt x="1156" y="1549"/>
                    <a:pt x="1530" y="1125"/>
                    <a:pt x="1530" y="1125"/>
                  </a:cubicBezTo>
                  <a:lnTo>
                    <a:pt x="1530" y="1125"/>
                  </a:lnTo>
                  <a:cubicBezTo>
                    <a:pt x="1530" y="1125"/>
                    <a:pt x="1348" y="2001"/>
                    <a:pt x="1656" y="2001"/>
                  </a:cubicBezTo>
                  <a:cubicBezTo>
                    <a:pt x="1670" y="2001"/>
                    <a:pt x="1683" y="1999"/>
                    <a:pt x="1698" y="1996"/>
                  </a:cubicBezTo>
                  <a:cubicBezTo>
                    <a:pt x="2064" y="1915"/>
                    <a:pt x="2167" y="634"/>
                    <a:pt x="2167" y="634"/>
                  </a:cubicBezTo>
                  <a:cubicBezTo>
                    <a:pt x="2167" y="634"/>
                    <a:pt x="1880" y="1"/>
                    <a:pt x="16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4" name="Google Shape;544;p8"/>
            <p:cNvSpPr/>
            <p:nvPr/>
          </p:nvSpPr>
          <p:spPr>
            <a:xfrm rot="53098">
              <a:off x="4706393" y="206416"/>
              <a:ext cx="40956" cy="40896"/>
            </a:xfrm>
            <a:custGeom>
              <a:rect b="b" l="l" r="r" t="t"/>
              <a:pathLst>
                <a:path extrusionOk="0" fill="none" h="681" w="682">
                  <a:moveTo>
                    <a:pt x="1" y="681"/>
                  </a:moveTo>
                  <a:lnTo>
                    <a:pt x="682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5" name="Google Shape;545;p8"/>
            <p:cNvSpPr/>
            <p:nvPr/>
          </p:nvSpPr>
          <p:spPr>
            <a:xfrm rot="53098">
              <a:off x="4734817" y="216717"/>
              <a:ext cx="11530" cy="41376"/>
            </a:xfrm>
            <a:custGeom>
              <a:rect b="b" l="l" r="r" t="t"/>
              <a:pathLst>
                <a:path extrusionOk="0" fill="none" h="689" w="192">
                  <a:moveTo>
                    <a:pt x="1" y="689"/>
                  </a:moveTo>
                  <a:lnTo>
                    <a:pt x="191" y="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6" name="Google Shape;546;p8"/>
            <p:cNvSpPr/>
            <p:nvPr/>
          </p:nvSpPr>
          <p:spPr>
            <a:xfrm rot="53098">
              <a:off x="4698231" y="207552"/>
              <a:ext cx="33509" cy="14533"/>
            </a:xfrm>
            <a:custGeom>
              <a:rect b="b" l="l" r="r" t="t"/>
              <a:pathLst>
                <a:path extrusionOk="0" fill="none" h="242" w="558">
                  <a:moveTo>
                    <a:pt x="1" y="242"/>
                  </a:moveTo>
                  <a:lnTo>
                    <a:pt x="557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7" name="Google Shape;547;p8"/>
            <p:cNvSpPr/>
            <p:nvPr/>
          </p:nvSpPr>
          <p:spPr>
            <a:xfrm rot="53098">
              <a:off x="4711712" y="-17255"/>
              <a:ext cx="276120" cy="259726"/>
            </a:xfrm>
            <a:custGeom>
              <a:rect b="b" l="l" r="r" t="t"/>
              <a:pathLst>
                <a:path extrusionOk="0" h="4325" w="4598">
                  <a:moveTo>
                    <a:pt x="3243" y="0"/>
                  </a:moveTo>
                  <a:cubicBezTo>
                    <a:pt x="2932" y="0"/>
                    <a:pt x="2622" y="117"/>
                    <a:pt x="2387" y="353"/>
                  </a:cubicBezTo>
                  <a:lnTo>
                    <a:pt x="491" y="2226"/>
                  </a:lnTo>
                  <a:cubicBezTo>
                    <a:pt x="8" y="2702"/>
                    <a:pt x="1" y="3478"/>
                    <a:pt x="476" y="3961"/>
                  </a:cubicBezTo>
                  <a:cubicBezTo>
                    <a:pt x="715" y="4204"/>
                    <a:pt x="1029" y="4324"/>
                    <a:pt x="1345" y="4324"/>
                  </a:cubicBezTo>
                  <a:cubicBezTo>
                    <a:pt x="1657" y="4324"/>
                    <a:pt x="1970" y="4205"/>
                    <a:pt x="2211" y="3968"/>
                  </a:cubicBezTo>
                  <a:lnTo>
                    <a:pt x="4107" y="2102"/>
                  </a:lnTo>
                  <a:cubicBezTo>
                    <a:pt x="4590" y="1626"/>
                    <a:pt x="4597" y="850"/>
                    <a:pt x="4121" y="367"/>
                  </a:cubicBezTo>
                  <a:cubicBezTo>
                    <a:pt x="3881" y="123"/>
                    <a:pt x="3562" y="0"/>
                    <a:pt x="32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8" name="Google Shape;548;p8"/>
            <p:cNvSpPr/>
            <p:nvPr/>
          </p:nvSpPr>
          <p:spPr>
            <a:xfrm rot="53098">
              <a:off x="4765915" y="148707"/>
              <a:ext cx="78308" cy="78308"/>
            </a:xfrm>
            <a:custGeom>
              <a:rect b="b" l="l" r="r" t="t"/>
              <a:pathLst>
                <a:path extrusionOk="0" fill="none" h="1304" w="1304">
                  <a:moveTo>
                    <a:pt x="1069" y="1076"/>
                  </a:moveTo>
                  <a:cubicBezTo>
                    <a:pt x="835" y="1303"/>
                    <a:pt x="462" y="1303"/>
                    <a:pt x="235" y="1069"/>
                  </a:cubicBezTo>
                  <a:cubicBezTo>
                    <a:pt x="1" y="835"/>
                    <a:pt x="8" y="462"/>
                    <a:pt x="235" y="235"/>
                  </a:cubicBezTo>
                  <a:cubicBezTo>
                    <a:pt x="469" y="0"/>
                    <a:pt x="843" y="8"/>
                    <a:pt x="1077" y="235"/>
                  </a:cubicBezTo>
                  <a:cubicBezTo>
                    <a:pt x="1304" y="469"/>
                    <a:pt x="1304" y="842"/>
                    <a:pt x="1069" y="1076"/>
                  </a:cubicBezTo>
                  <a:close/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9" name="Google Shape;549;p8"/>
            <p:cNvSpPr/>
            <p:nvPr/>
          </p:nvSpPr>
          <p:spPr>
            <a:xfrm rot="53098">
              <a:off x="4774738" y="36235"/>
              <a:ext cx="70862" cy="70381"/>
            </a:xfrm>
            <a:custGeom>
              <a:rect b="b" l="l" r="r" t="t"/>
              <a:pathLst>
                <a:path extrusionOk="0" fill="none" h="1172" w="1180">
                  <a:moveTo>
                    <a:pt x="1" y="784"/>
                  </a:moveTo>
                  <a:cubicBezTo>
                    <a:pt x="30" y="842"/>
                    <a:pt x="59" y="894"/>
                    <a:pt x="111" y="938"/>
                  </a:cubicBezTo>
                  <a:cubicBezTo>
                    <a:pt x="338" y="1172"/>
                    <a:pt x="711" y="1172"/>
                    <a:pt x="945" y="945"/>
                  </a:cubicBezTo>
                  <a:cubicBezTo>
                    <a:pt x="1179" y="718"/>
                    <a:pt x="1179" y="337"/>
                    <a:pt x="952" y="110"/>
                  </a:cubicBezTo>
                  <a:cubicBezTo>
                    <a:pt x="901" y="59"/>
                    <a:pt x="850" y="23"/>
                    <a:pt x="791" y="1"/>
                  </a:cubicBez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0" name="Google Shape;550;p8"/>
            <p:cNvSpPr/>
            <p:nvPr/>
          </p:nvSpPr>
          <p:spPr>
            <a:xfrm rot="53098">
              <a:off x="4903292" y="-15918"/>
              <a:ext cx="60292" cy="38734"/>
            </a:xfrm>
            <a:custGeom>
              <a:rect b="b" l="l" r="r" t="t"/>
              <a:pathLst>
                <a:path extrusionOk="0" fill="none" h="645" w="1004">
                  <a:moveTo>
                    <a:pt x="1" y="0"/>
                  </a:moveTo>
                  <a:cubicBezTo>
                    <a:pt x="1" y="147"/>
                    <a:pt x="59" y="293"/>
                    <a:pt x="169" y="410"/>
                  </a:cubicBezTo>
                  <a:cubicBezTo>
                    <a:pt x="396" y="644"/>
                    <a:pt x="769" y="644"/>
                    <a:pt x="1003" y="418"/>
                  </a:cubicBez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1" name="Google Shape;551;p8"/>
            <p:cNvSpPr/>
            <p:nvPr/>
          </p:nvSpPr>
          <p:spPr>
            <a:xfrm rot="53098">
              <a:off x="4893328" y="71474"/>
              <a:ext cx="73023" cy="73504"/>
            </a:xfrm>
            <a:custGeom>
              <a:rect b="b" l="l" r="r" t="t"/>
              <a:pathLst>
                <a:path extrusionOk="0" fill="none" h="1224" w="1216">
                  <a:moveTo>
                    <a:pt x="1216" y="484"/>
                  </a:moveTo>
                  <a:cubicBezTo>
                    <a:pt x="1186" y="396"/>
                    <a:pt x="1142" y="308"/>
                    <a:pt x="1069" y="235"/>
                  </a:cubicBezTo>
                  <a:cubicBezTo>
                    <a:pt x="842" y="1"/>
                    <a:pt x="469" y="1"/>
                    <a:pt x="235" y="228"/>
                  </a:cubicBezTo>
                  <a:cubicBezTo>
                    <a:pt x="0" y="455"/>
                    <a:pt x="0" y="835"/>
                    <a:pt x="227" y="1062"/>
                  </a:cubicBezTo>
                  <a:cubicBezTo>
                    <a:pt x="308" y="1143"/>
                    <a:pt x="403" y="1194"/>
                    <a:pt x="498" y="1223"/>
                  </a:cubicBez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2" name="Google Shape;552;p8"/>
            <p:cNvSpPr/>
            <p:nvPr/>
          </p:nvSpPr>
          <p:spPr>
            <a:xfrm rot="53098">
              <a:off x="4718162" y="175114"/>
              <a:ext cx="62454" cy="65097"/>
            </a:xfrm>
            <a:custGeom>
              <a:rect b="b" l="l" r="r" t="t"/>
              <a:pathLst>
                <a:path extrusionOk="0" fill="none" h="1084" w="1040">
                  <a:moveTo>
                    <a:pt x="1040" y="1084"/>
                  </a:moveTo>
                  <a:cubicBezTo>
                    <a:pt x="783" y="1047"/>
                    <a:pt x="542" y="930"/>
                    <a:pt x="344" y="732"/>
                  </a:cubicBezTo>
                  <a:lnTo>
                    <a:pt x="344" y="732"/>
                  </a:lnTo>
                  <a:cubicBezTo>
                    <a:pt x="139" y="527"/>
                    <a:pt x="30" y="264"/>
                    <a:pt x="0" y="0"/>
                  </a:cubicBez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3" name="Google Shape;553;p8"/>
            <p:cNvSpPr/>
            <p:nvPr/>
          </p:nvSpPr>
          <p:spPr>
            <a:xfrm rot="53098">
              <a:off x="4918077" y="-15252"/>
              <a:ext cx="62454" cy="59392"/>
            </a:xfrm>
            <a:custGeom>
              <a:rect b="b" l="l" r="r" t="t"/>
              <a:pathLst>
                <a:path extrusionOk="0" fill="none" h="989" w="1040">
                  <a:moveTo>
                    <a:pt x="0" y="1"/>
                  </a:moveTo>
                  <a:cubicBezTo>
                    <a:pt x="257" y="37"/>
                    <a:pt x="505" y="154"/>
                    <a:pt x="703" y="359"/>
                  </a:cubicBezTo>
                  <a:lnTo>
                    <a:pt x="703" y="359"/>
                  </a:lnTo>
                  <a:cubicBezTo>
                    <a:pt x="886" y="535"/>
                    <a:pt x="996" y="762"/>
                    <a:pt x="1040" y="989"/>
                  </a:cubicBez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54" name="Google Shape;554;p8"/>
          <p:cNvSpPr txBox="1"/>
          <p:nvPr>
            <p:ph type="title"/>
          </p:nvPr>
        </p:nvSpPr>
        <p:spPr>
          <a:xfrm>
            <a:off x="2514475" y="1131600"/>
            <a:ext cx="5916300" cy="2194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86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555" name="Google Shape;555;p8"/>
          <p:cNvSpPr/>
          <p:nvPr/>
        </p:nvSpPr>
        <p:spPr>
          <a:xfrm rot="988347">
            <a:off x="-1636149" y="3168410"/>
            <a:ext cx="4458466" cy="2264541"/>
          </a:xfrm>
          <a:custGeom>
            <a:rect b="b" l="l" r="r" t="t"/>
            <a:pathLst>
              <a:path extrusionOk="0" h="12500" w="28161">
                <a:moveTo>
                  <a:pt x="9800" y="0"/>
                </a:moveTo>
                <a:cubicBezTo>
                  <a:pt x="8313" y="0"/>
                  <a:pt x="6793" y="855"/>
                  <a:pt x="5588" y="1849"/>
                </a:cubicBezTo>
                <a:cubicBezTo>
                  <a:pt x="4175" y="3013"/>
                  <a:pt x="3062" y="4521"/>
                  <a:pt x="2316" y="6190"/>
                </a:cubicBezTo>
                <a:cubicBezTo>
                  <a:pt x="1132" y="8856"/>
                  <a:pt x="0" y="12499"/>
                  <a:pt x="4034" y="12499"/>
                </a:cubicBezTo>
                <a:cubicBezTo>
                  <a:pt x="4042" y="12499"/>
                  <a:pt x="4050" y="12499"/>
                  <a:pt x="4058" y="12499"/>
                </a:cubicBezTo>
                <a:cubicBezTo>
                  <a:pt x="9228" y="12477"/>
                  <a:pt x="14500" y="12192"/>
                  <a:pt x="19703" y="12192"/>
                </a:cubicBezTo>
                <a:cubicBezTo>
                  <a:pt x="21343" y="12192"/>
                  <a:pt x="22976" y="12221"/>
                  <a:pt x="24596" y="12294"/>
                </a:cubicBezTo>
                <a:cubicBezTo>
                  <a:pt x="24819" y="12305"/>
                  <a:pt x="25044" y="12314"/>
                  <a:pt x="25268" y="12314"/>
                </a:cubicBezTo>
                <a:cubicBezTo>
                  <a:pt x="25812" y="12314"/>
                  <a:pt x="26353" y="12262"/>
                  <a:pt x="26851" y="12060"/>
                </a:cubicBezTo>
                <a:cubicBezTo>
                  <a:pt x="27553" y="11775"/>
                  <a:pt x="28161" y="11109"/>
                  <a:pt x="28139" y="10347"/>
                </a:cubicBezTo>
                <a:cubicBezTo>
                  <a:pt x="28132" y="10003"/>
                  <a:pt x="28000" y="9681"/>
                  <a:pt x="27839" y="9381"/>
                </a:cubicBezTo>
                <a:cubicBezTo>
                  <a:pt x="27480" y="8722"/>
                  <a:pt x="26975" y="8144"/>
                  <a:pt x="26368" y="7712"/>
                </a:cubicBezTo>
                <a:cubicBezTo>
                  <a:pt x="25658" y="7215"/>
                  <a:pt x="24831" y="6914"/>
                  <a:pt x="24091" y="6468"/>
                </a:cubicBezTo>
                <a:cubicBezTo>
                  <a:pt x="23154" y="5912"/>
                  <a:pt x="22898" y="5026"/>
                  <a:pt x="22159" y="4367"/>
                </a:cubicBezTo>
                <a:cubicBezTo>
                  <a:pt x="21427" y="3730"/>
                  <a:pt x="20270" y="3482"/>
                  <a:pt x="19341" y="3379"/>
                </a:cubicBezTo>
                <a:cubicBezTo>
                  <a:pt x="17423" y="3174"/>
                  <a:pt x="15161" y="3482"/>
                  <a:pt x="13507" y="2281"/>
                </a:cubicBezTo>
                <a:cubicBezTo>
                  <a:pt x="13112" y="1988"/>
                  <a:pt x="12834" y="1571"/>
                  <a:pt x="12497" y="1213"/>
                </a:cubicBezTo>
                <a:cubicBezTo>
                  <a:pt x="11671" y="344"/>
                  <a:pt x="10742" y="0"/>
                  <a:pt x="980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6" name="Google Shape;556;p8"/>
          <p:cNvSpPr/>
          <p:nvPr/>
        </p:nvSpPr>
        <p:spPr>
          <a:xfrm flipH="1" rot="-9899967">
            <a:off x="-567093" y="-1078957"/>
            <a:ext cx="3369942" cy="2367977"/>
          </a:xfrm>
          <a:custGeom>
            <a:rect b="b" l="l" r="r" t="t"/>
            <a:pathLst>
              <a:path extrusionOk="0" h="17673" w="25151">
                <a:moveTo>
                  <a:pt x="6749" y="0"/>
                </a:moveTo>
                <a:cubicBezTo>
                  <a:pt x="5080" y="0"/>
                  <a:pt x="3460" y="393"/>
                  <a:pt x="2226" y="1478"/>
                </a:cubicBezTo>
                <a:cubicBezTo>
                  <a:pt x="330" y="3154"/>
                  <a:pt x="0" y="6323"/>
                  <a:pt x="1516" y="8351"/>
                </a:cubicBezTo>
                <a:cubicBezTo>
                  <a:pt x="2650" y="9881"/>
                  <a:pt x="4509" y="10635"/>
                  <a:pt x="6119" y="11652"/>
                </a:cubicBezTo>
                <a:cubicBezTo>
                  <a:pt x="9150" y="13555"/>
                  <a:pt x="11587" y="16593"/>
                  <a:pt x="15064" y="17456"/>
                </a:cubicBezTo>
                <a:cubicBezTo>
                  <a:pt x="15651" y="17603"/>
                  <a:pt x="16253" y="17673"/>
                  <a:pt x="16854" y="17673"/>
                </a:cubicBezTo>
                <a:cubicBezTo>
                  <a:pt x="19022" y="17673"/>
                  <a:pt x="21193" y="16762"/>
                  <a:pt x="22705" y="15209"/>
                </a:cubicBezTo>
                <a:cubicBezTo>
                  <a:pt x="25150" y="12706"/>
                  <a:pt x="22625" y="11118"/>
                  <a:pt x="21205" y="8724"/>
                </a:cubicBezTo>
                <a:cubicBezTo>
                  <a:pt x="20627" y="7758"/>
                  <a:pt x="20268" y="6660"/>
                  <a:pt x="19624" y="5731"/>
                </a:cubicBezTo>
                <a:cubicBezTo>
                  <a:pt x="18848" y="4603"/>
                  <a:pt x="17699" y="3769"/>
                  <a:pt x="16520" y="3074"/>
                </a:cubicBezTo>
                <a:cubicBezTo>
                  <a:pt x="14442" y="1837"/>
                  <a:pt x="12180" y="929"/>
                  <a:pt x="9823" y="380"/>
                </a:cubicBezTo>
                <a:cubicBezTo>
                  <a:pt x="8833" y="151"/>
                  <a:pt x="7781" y="0"/>
                  <a:pt x="674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7" name="Google Shape;557;p8"/>
          <p:cNvSpPr/>
          <p:nvPr/>
        </p:nvSpPr>
        <p:spPr>
          <a:xfrm rot="2492474">
            <a:off x="8176391" y="-541492"/>
            <a:ext cx="1453993" cy="1078465"/>
          </a:xfrm>
          <a:custGeom>
            <a:rect b="b" l="l" r="r" t="t"/>
            <a:pathLst>
              <a:path extrusionOk="0" h="7553" w="10183">
                <a:moveTo>
                  <a:pt x="8224" y="1277"/>
                </a:moveTo>
                <a:cubicBezTo>
                  <a:pt x="8437" y="1277"/>
                  <a:pt x="8647" y="1307"/>
                  <a:pt x="8755" y="1408"/>
                </a:cubicBezTo>
                <a:cubicBezTo>
                  <a:pt x="8938" y="1583"/>
                  <a:pt x="8703" y="1957"/>
                  <a:pt x="8594" y="2147"/>
                </a:cubicBezTo>
                <a:cubicBezTo>
                  <a:pt x="7752" y="3662"/>
                  <a:pt x="6142" y="4745"/>
                  <a:pt x="4663" y="5580"/>
                </a:cubicBezTo>
                <a:cubicBezTo>
                  <a:pt x="4070" y="5916"/>
                  <a:pt x="3412" y="6231"/>
                  <a:pt x="2723" y="6260"/>
                </a:cubicBezTo>
                <a:cubicBezTo>
                  <a:pt x="2687" y="6262"/>
                  <a:pt x="2651" y="6263"/>
                  <a:pt x="2614" y="6263"/>
                </a:cubicBezTo>
                <a:cubicBezTo>
                  <a:pt x="2299" y="6263"/>
                  <a:pt x="1961" y="6204"/>
                  <a:pt x="1699" y="6033"/>
                </a:cubicBezTo>
                <a:cubicBezTo>
                  <a:pt x="1655" y="6004"/>
                  <a:pt x="1421" y="5777"/>
                  <a:pt x="1384" y="5624"/>
                </a:cubicBezTo>
                <a:cubicBezTo>
                  <a:pt x="1443" y="5565"/>
                  <a:pt x="1494" y="5506"/>
                  <a:pt x="1552" y="5448"/>
                </a:cubicBezTo>
                <a:cubicBezTo>
                  <a:pt x="1706" y="5375"/>
                  <a:pt x="1809" y="5258"/>
                  <a:pt x="1867" y="5126"/>
                </a:cubicBezTo>
                <a:cubicBezTo>
                  <a:pt x="2980" y="4006"/>
                  <a:pt x="4224" y="3025"/>
                  <a:pt x="5585" y="2220"/>
                </a:cubicBezTo>
                <a:cubicBezTo>
                  <a:pt x="6237" y="1832"/>
                  <a:pt x="6925" y="1444"/>
                  <a:pt x="7679" y="1327"/>
                </a:cubicBezTo>
                <a:cubicBezTo>
                  <a:pt x="7805" y="1305"/>
                  <a:pt x="8016" y="1277"/>
                  <a:pt x="8224" y="1277"/>
                </a:cubicBezTo>
                <a:close/>
                <a:moveTo>
                  <a:pt x="8084" y="0"/>
                </a:moveTo>
                <a:cubicBezTo>
                  <a:pt x="7261" y="0"/>
                  <a:pt x="6467" y="297"/>
                  <a:pt x="5739" y="661"/>
                </a:cubicBezTo>
                <a:cubicBezTo>
                  <a:pt x="3865" y="1605"/>
                  <a:pt x="2145" y="2959"/>
                  <a:pt x="696" y="4482"/>
                </a:cubicBezTo>
                <a:cubicBezTo>
                  <a:pt x="228" y="4848"/>
                  <a:pt x="1" y="5455"/>
                  <a:pt x="176" y="6070"/>
                </a:cubicBezTo>
                <a:cubicBezTo>
                  <a:pt x="432" y="6941"/>
                  <a:pt x="1325" y="7402"/>
                  <a:pt x="2160" y="7519"/>
                </a:cubicBezTo>
                <a:cubicBezTo>
                  <a:pt x="2320" y="7542"/>
                  <a:pt x="2480" y="7552"/>
                  <a:pt x="2638" y="7552"/>
                </a:cubicBezTo>
                <a:cubicBezTo>
                  <a:pt x="4150" y="7552"/>
                  <a:pt x="5564" y="6597"/>
                  <a:pt x="6757" y="5763"/>
                </a:cubicBezTo>
                <a:cubicBezTo>
                  <a:pt x="7591" y="5177"/>
                  <a:pt x="8389" y="4548"/>
                  <a:pt x="9040" y="3757"/>
                </a:cubicBezTo>
                <a:cubicBezTo>
                  <a:pt x="9567" y="3120"/>
                  <a:pt x="10182" y="2257"/>
                  <a:pt x="10109" y="1378"/>
                </a:cubicBezTo>
                <a:cubicBezTo>
                  <a:pt x="10021" y="397"/>
                  <a:pt x="9055" y="39"/>
                  <a:pt x="8198" y="2"/>
                </a:cubicBezTo>
                <a:cubicBezTo>
                  <a:pt x="8160" y="1"/>
                  <a:pt x="8122" y="0"/>
                  <a:pt x="808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58" name="Google Shape;558;p8"/>
          <p:cNvGrpSpPr/>
          <p:nvPr/>
        </p:nvGrpSpPr>
        <p:grpSpPr>
          <a:xfrm flipH="1" rot="10133848">
            <a:off x="2798109" y="4573376"/>
            <a:ext cx="440489" cy="404157"/>
            <a:chOff x="4959504" y="431212"/>
            <a:chExt cx="209543" cy="192259"/>
          </a:xfrm>
        </p:grpSpPr>
        <p:sp>
          <p:nvSpPr>
            <p:cNvPr id="559" name="Google Shape;559;p8"/>
            <p:cNvSpPr/>
            <p:nvPr/>
          </p:nvSpPr>
          <p:spPr>
            <a:xfrm>
              <a:off x="5107112" y="431212"/>
              <a:ext cx="61934" cy="57192"/>
            </a:xfrm>
            <a:custGeom>
              <a:rect b="b" l="l" r="r" t="t"/>
              <a:pathLst>
                <a:path extrusionOk="0" h="2002" w="2168">
                  <a:moveTo>
                    <a:pt x="511" y="1"/>
                  </a:moveTo>
                  <a:cubicBezTo>
                    <a:pt x="498" y="1"/>
                    <a:pt x="484" y="2"/>
                    <a:pt x="469" y="6"/>
                  </a:cubicBezTo>
                  <a:cubicBezTo>
                    <a:pt x="103" y="86"/>
                    <a:pt x="1" y="1367"/>
                    <a:pt x="1" y="1367"/>
                  </a:cubicBezTo>
                  <a:cubicBezTo>
                    <a:pt x="1" y="1367"/>
                    <a:pt x="285" y="2002"/>
                    <a:pt x="495" y="2002"/>
                  </a:cubicBezTo>
                  <a:cubicBezTo>
                    <a:pt x="506" y="2002"/>
                    <a:pt x="517" y="2000"/>
                    <a:pt x="528" y="1996"/>
                  </a:cubicBezTo>
                  <a:cubicBezTo>
                    <a:pt x="740" y="1923"/>
                    <a:pt x="2167" y="1587"/>
                    <a:pt x="1999" y="1213"/>
                  </a:cubicBezTo>
                  <a:cubicBezTo>
                    <a:pt x="1949" y="1102"/>
                    <a:pt x="1845" y="1063"/>
                    <a:pt x="1724" y="1063"/>
                  </a:cubicBezTo>
                  <a:cubicBezTo>
                    <a:pt x="1441" y="1063"/>
                    <a:pt x="1062" y="1279"/>
                    <a:pt x="1062" y="1279"/>
                  </a:cubicBezTo>
                  <a:cubicBezTo>
                    <a:pt x="1062" y="1279"/>
                    <a:pt x="1706" y="781"/>
                    <a:pt x="1443" y="518"/>
                  </a:cubicBezTo>
                  <a:cubicBezTo>
                    <a:pt x="1398" y="472"/>
                    <a:pt x="1344" y="453"/>
                    <a:pt x="1286" y="453"/>
                  </a:cubicBezTo>
                  <a:cubicBezTo>
                    <a:pt x="1011" y="453"/>
                    <a:pt x="638" y="877"/>
                    <a:pt x="638" y="877"/>
                  </a:cubicBezTo>
                  <a:cubicBezTo>
                    <a:pt x="638" y="877"/>
                    <a:pt x="819" y="1"/>
                    <a:pt x="5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0" name="Google Shape;560;p8"/>
            <p:cNvSpPr/>
            <p:nvPr/>
          </p:nvSpPr>
          <p:spPr>
            <a:xfrm>
              <a:off x="5112768" y="459180"/>
              <a:ext cx="19883" cy="19254"/>
            </a:xfrm>
            <a:custGeom>
              <a:rect b="b" l="l" r="r" t="t"/>
              <a:pathLst>
                <a:path extrusionOk="0" fill="none" h="674" w="696">
                  <a:moveTo>
                    <a:pt x="696" y="0"/>
                  </a:moveTo>
                  <a:lnTo>
                    <a:pt x="0" y="673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1" name="Google Shape;561;p8"/>
            <p:cNvSpPr/>
            <p:nvPr/>
          </p:nvSpPr>
          <p:spPr>
            <a:xfrm>
              <a:off x="5113168" y="453952"/>
              <a:ext cx="5885" cy="19454"/>
            </a:xfrm>
            <a:custGeom>
              <a:rect b="b" l="l" r="r" t="t"/>
              <a:pathLst>
                <a:path extrusionOk="0" fill="none" h="681" w="206">
                  <a:moveTo>
                    <a:pt x="206" y="0"/>
                  </a:moveTo>
                  <a:lnTo>
                    <a:pt x="1" y="68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2" name="Google Shape;562;p8"/>
            <p:cNvSpPr/>
            <p:nvPr/>
          </p:nvSpPr>
          <p:spPr>
            <a:xfrm>
              <a:off x="5120282" y="471092"/>
              <a:ext cx="16141" cy="6713"/>
            </a:xfrm>
            <a:custGeom>
              <a:rect b="b" l="l" r="r" t="t"/>
              <a:pathLst>
                <a:path extrusionOk="0" fill="none" h="235" w="565">
                  <a:moveTo>
                    <a:pt x="564" y="0"/>
                  </a:moveTo>
                  <a:lnTo>
                    <a:pt x="1" y="234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3" name="Google Shape;563;p8"/>
            <p:cNvSpPr/>
            <p:nvPr/>
          </p:nvSpPr>
          <p:spPr>
            <a:xfrm>
              <a:off x="4959504" y="566308"/>
              <a:ext cx="61906" cy="57164"/>
            </a:xfrm>
            <a:custGeom>
              <a:rect b="b" l="l" r="r" t="t"/>
              <a:pathLst>
                <a:path extrusionOk="0" h="2001" w="2167">
                  <a:moveTo>
                    <a:pt x="1669" y="1"/>
                  </a:moveTo>
                  <a:cubicBezTo>
                    <a:pt x="1659" y="1"/>
                    <a:pt x="1649" y="2"/>
                    <a:pt x="1640" y="5"/>
                  </a:cubicBezTo>
                  <a:cubicBezTo>
                    <a:pt x="1427" y="78"/>
                    <a:pt x="0" y="415"/>
                    <a:pt x="169" y="788"/>
                  </a:cubicBezTo>
                  <a:cubicBezTo>
                    <a:pt x="219" y="897"/>
                    <a:pt x="322" y="935"/>
                    <a:pt x="442" y="935"/>
                  </a:cubicBezTo>
                  <a:cubicBezTo>
                    <a:pt x="726" y="935"/>
                    <a:pt x="1105" y="722"/>
                    <a:pt x="1105" y="722"/>
                  </a:cubicBezTo>
                  <a:lnTo>
                    <a:pt x="1105" y="722"/>
                  </a:lnTo>
                  <a:cubicBezTo>
                    <a:pt x="1105" y="722"/>
                    <a:pt x="461" y="1220"/>
                    <a:pt x="725" y="1483"/>
                  </a:cubicBezTo>
                  <a:cubicBezTo>
                    <a:pt x="770" y="1530"/>
                    <a:pt x="823" y="1549"/>
                    <a:pt x="881" y="1549"/>
                  </a:cubicBezTo>
                  <a:cubicBezTo>
                    <a:pt x="1156" y="1549"/>
                    <a:pt x="1530" y="1125"/>
                    <a:pt x="1530" y="1125"/>
                  </a:cubicBezTo>
                  <a:lnTo>
                    <a:pt x="1530" y="1125"/>
                  </a:lnTo>
                  <a:cubicBezTo>
                    <a:pt x="1530" y="1125"/>
                    <a:pt x="1348" y="2001"/>
                    <a:pt x="1656" y="2001"/>
                  </a:cubicBezTo>
                  <a:cubicBezTo>
                    <a:pt x="1670" y="2001"/>
                    <a:pt x="1683" y="1999"/>
                    <a:pt x="1698" y="1996"/>
                  </a:cubicBezTo>
                  <a:cubicBezTo>
                    <a:pt x="2064" y="1915"/>
                    <a:pt x="2167" y="634"/>
                    <a:pt x="2167" y="634"/>
                  </a:cubicBezTo>
                  <a:cubicBezTo>
                    <a:pt x="2167" y="634"/>
                    <a:pt x="1880" y="1"/>
                    <a:pt x="16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4" name="Google Shape;564;p8"/>
            <p:cNvSpPr/>
            <p:nvPr/>
          </p:nvSpPr>
          <p:spPr>
            <a:xfrm>
              <a:off x="4997327" y="572507"/>
              <a:ext cx="19483" cy="19454"/>
            </a:xfrm>
            <a:custGeom>
              <a:rect b="b" l="l" r="r" t="t"/>
              <a:pathLst>
                <a:path extrusionOk="0" fill="none" h="681" w="682">
                  <a:moveTo>
                    <a:pt x="1" y="681"/>
                  </a:moveTo>
                  <a:lnTo>
                    <a:pt x="682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5" name="Google Shape;565;p8"/>
            <p:cNvSpPr/>
            <p:nvPr/>
          </p:nvSpPr>
          <p:spPr>
            <a:xfrm>
              <a:off x="5010925" y="577306"/>
              <a:ext cx="5485" cy="19683"/>
            </a:xfrm>
            <a:custGeom>
              <a:rect b="b" l="l" r="r" t="t"/>
              <a:pathLst>
                <a:path extrusionOk="0" fill="none" h="689" w="192">
                  <a:moveTo>
                    <a:pt x="1" y="689"/>
                  </a:moveTo>
                  <a:lnTo>
                    <a:pt x="191" y="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6" name="Google Shape;566;p8"/>
            <p:cNvSpPr/>
            <p:nvPr/>
          </p:nvSpPr>
          <p:spPr>
            <a:xfrm>
              <a:off x="4993356" y="573136"/>
              <a:ext cx="15941" cy="6913"/>
            </a:xfrm>
            <a:custGeom>
              <a:rect b="b" l="l" r="r" t="t"/>
              <a:pathLst>
                <a:path extrusionOk="0" fill="none" h="242" w="558">
                  <a:moveTo>
                    <a:pt x="1" y="242"/>
                  </a:moveTo>
                  <a:lnTo>
                    <a:pt x="557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7" name="Google Shape;567;p8"/>
            <p:cNvSpPr/>
            <p:nvPr/>
          </p:nvSpPr>
          <p:spPr>
            <a:xfrm>
              <a:off x="4999013" y="465208"/>
              <a:ext cx="131353" cy="123554"/>
            </a:xfrm>
            <a:custGeom>
              <a:rect b="b" l="l" r="r" t="t"/>
              <a:pathLst>
                <a:path extrusionOk="0" h="4325" w="4598">
                  <a:moveTo>
                    <a:pt x="3243" y="0"/>
                  </a:moveTo>
                  <a:cubicBezTo>
                    <a:pt x="2932" y="0"/>
                    <a:pt x="2622" y="117"/>
                    <a:pt x="2387" y="353"/>
                  </a:cubicBezTo>
                  <a:lnTo>
                    <a:pt x="491" y="2226"/>
                  </a:lnTo>
                  <a:cubicBezTo>
                    <a:pt x="8" y="2702"/>
                    <a:pt x="1" y="3478"/>
                    <a:pt x="476" y="3961"/>
                  </a:cubicBezTo>
                  <a:cubicBezTo>
                    <a:pt x="715" y="4204"/>
                    <a:pt x="1029" y="4324"/>
                    <a:pt x="1345" y="4324"/>
                  </a:cubicBezTo>
                  <a:cubicBezTo>
                    <a:pt x="1657" y="4324"/>
                    <a:pt x="1970" y="4205"/>
                    <a:pt x="2211" y="3968"/>
                  </a:cubicBezTo>
                  <a:lnTo>
                    <a:pt x="4107" y="2102"/>
                  </a:lnTo>
                  <a:cubicBezTo>
                    <a:pt x="4590" y="1626"/>
                    <a:pt x="4597" y="850"/>
                    <a:pt x="4121" y="367"/>
                  </a:cubicBezTo>
                  <a:cubicBezTo>
                    <a:pt x="3881" y="123"/>
                    <a:pt x="3562" y="0"/>
                    <a:pt x="32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8" name="Google Shape;568;p8"/>
            <p:cNvSpPr/>
            <p:nvPr/>
          </p:nvSpPr>
          <p:spPr>
            <a:xfrm>
              <a:off x="5025352" y="544482"/>
              <a:ext cx="37252" cy="37252"/>
            </a:xfrm>
            <a:custGeom>
              <a:rect b="b" l="l" r="r" t="t"/>
              <a:pathLst>
                <a:path extrusionOk="0" fill="none" h="1304" w="1304">
                  <a:moveTo>
                    <a:pt x="1069" y="1076"/>
                  </a:moveTo>
                  <a:cubicBezTo>
                    <a:pt x="835" y="1303"/>
                    <a:pt x="462" y="1303"/>
                    <a:pt x="235" y="1069"/>
                  </a:cubicBezTo>
                  <a:cubicBezTo>
                    <a:pt x="1" y="835"/>
                    <a:pt x="8" y="462"/>
                    <a:pt x="235" y="235"/>
                  </a:cubicBezTo>
                  <a:cubicBezTo>
                    <a:pt x="469" y="0"/>
                    <a:pt x="843" y="8"/>
                    <a:pt x="1077" y="235"/>
                  </a:cubicBezTo>
                  <a:cubicBezTo>
                    <a:pt x="1304" y="469"/>
                    <a:pt x="1304" y="842"/>
                    <a:pt x="1069" y="1076"/>
                  </a:cubicBezTo>
                  <a:close/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9" name="Google Shape;569;p8"/>
            <p:cNvSpPr/>
            <p:nvPr/>
          </p:nvSpPr>
          <p:spPr>
            <a:xfrm>
              <a:off x="5028694" y="490947"/>
              <a:ext cx="33710" cy="33481"/>
            </a:xfrm>
            <a:custGeom>
              <a:rect b="b" l="l" r="r" t="t"/>
              <a:pathLst>
                <a:path extrusionOk="0" fill="none" h="1172" w="1180">
                  <a:moveTo>
                    <a:pt x="1" y="784"/>
                  </a:moveTo>
                  <a:cubicBezTo>
                    <a:pt x="30" y="842"/>
                    <a:pt x="59" y="894"/>
                    <a:pt x="111" y="938"/>
                  </a:cubicBezTo>
                  <a:cubicBezTo>
                    <a:pt x="338" y="1172"/>
                    <a:pt x="711" y="1172"/>
                    <a:pt x="945" y="945"/>
                  </a:cubicBezTo>
                  <a:cubicBezTo>
                    <a:pt x="1179" y="718"/>
                    <a:pt x="1179" y="337"/>
                    <a:pt x="952" y="110"/>
                  </a:cubicBezTo>
                  <a:cubicBezTo>
                    <a:pt x="901" y="59"/>
                    <a:pt x="850" y="23"/>
                    <a:pt x="791" y="1"/>
                  </a:cubicBez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0" name="Google Shape;570;p8"/>
            <p:cNvSpPr/>
            <p:nvPr/>
          </p:nvSpPr>
          <p:spPr>
            <a:xfrm>
              <a:off x="5089343" y="465236"/>
              <a:ext cx="28682" cy="18426"/>
            </a:xfrm>
            <a:custGeom>
              <a:rect b="b" l="l" r="r" t="t"/>
              <a:pathLst>
                <a:path extrusionOk="0" fill="none" h="645" w="1004">
                  <a:moveTo>
                    <a:pt x="1" y="0"/>
                  </a:moveTo>
                  <a:cubicBezTo>
                    <a:pt x="1" y="147"/>
                    <a:pt x="59" y="293"/>
                    <a:pt x="169" y="410"/>
                  </a:cubicBezTo>
                  <a:cubicBezTo>
                    <a:pt x="396" y="644"/>
                    <a:pt x="769" y="644"/>
                    <a:pt x="1003" y="418"/>
                  </a:cubicBez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1" name="Google Shape;571;p8"/>
            <p:cNvSpPr/>
            <p:nvPr/>
          </p:nvSpPr>
          <p:spPr>
            <a:xfrm>
              <a:off x="5085372" y="506830"/>
              <a:ext cx="34738" cy="34967"/>
            </a:xfrm>
            <a:custGeom>
              <a:rect b="b" l="l" r="r" t="t"/>
              <a:pathLst>
                <a:path extrusionOk="0" fill="none" h="1224" w="1216">
                  <a:moveTo>
                    <a:pt x="1216" y="484"/>
                  </a:moveTo>
                  <a:cubicBezTo>
                    <a:pt x="1186" y="396"/>
                    <a:pt x="1142" y="308"/>
                    <a:pt x="1069" y="235"/>
                  </a:cubicBezTo>
                  <a:cubicBezTo>
                    <a:pt x="842" y="1"/>
                    <a:pt x="469" y="1"/>
                    <a:pt x="235" y="228"/>
                  </a:cubicBezTo>
                  <a:cubicBezTo>
                    <a:pt x="0" y="455"/>
                    <a:pt x="0" y="835"/>
                    <a:pt x="227" y="1062"/>
                  </a:cubicBezTo>
                  <a:cubicBezTo>
                    <a:pt x="308" y="1143"/>
                    <a:pt x="403" y="1194"/>
                    <a:pt x="498" y="1223"/>
                  </a:cubicBez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2" name="Google Shape;572;p8"/>
            <p:cNvSpPr/>
            <p:nvPr/>
          </p:nvSpPr>
          <p:spPr>
            <a:xfrm>
              <a:off x="5002783" y="557452"/>
              <a:ext cx="29710" cy="30967"/>
            </a:xfrm>
            <a:custGeom>
              <a:rect b="b" l="l" r="r" t="t"/>
              <a:pathLst>
                <a:path extrusionOk="0" fill="none" h="1084" w="1040">
                  <a:moveTo>
                    <a:pt x="1040" y="1084"/>
                  </a:moveTo>
                  <a:cubicBezTo>
                    <a:pt x="783" y="1047"/>
                    <a:pt x="542" y="930"/>
                    <a:pt x="344" y="732"/>
                  </a:cubicBezTo>
                  <a:lnTo>
                    <a:pt x="344" y="732"/>
                  </a:lnTo>
                  <a:cubicBezTo>
                    <a:pt x="139" y="527"/>
                    <a:pt x="30" y="264"/>
                    <a:pt x="0" y="0"/>
                  </a:cubicBez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3" name="Google Shape;573;p8"/>
            <p:cNvSpPr/>
            <p:nvPr/>
          </p:nvSpPr>
          <p:spPr>
            <a:xfrm>
              <a:off x="5096456" y="465436"/>
              <a:ext cx="29710" cy="28253"/>
            </a:xfrm>
            <a:custGeom>
              <a:rect b="b" l="l" r="r" t="t"/>
              <a:pathLst>
                <a:path extrusionOk="0" fill="none" h="989" w="1040">
                  <a:moveTo>
                    <a:pt x="0" y="1"/>
                  </a:moveTo>
                  <a:cubicBezTo>
                    <a:pt x="257" y="37"/>
                    <a:pt x="505" y="154"/>
                    <a:pt x="703" y="359"/>
                  </a:cubicBezTo>
                  <a:lnTo>
                    <a:pt x="703" y="359"/>
                  </a:lnTo>
                  <a:cubicBezTo>
                    <a:pt x="886" y="535"/>
                    <a:pt x="996" y="762"/>
                    <a:pt x="1040" y="989"/>
                  </a:cubicBez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74" name="Google Shape;574;p8"/>
          <p:cNvGrpSpPr/>
          <p:nvPr/>
        </p:nvGrpSpPr>
        <p:grpSpPr>
          <a:xfrm flipH="1">
            <a:off x="7348825" y="247217"/>
            <a:ext cx="332489" cy="217319"/>
            <a:chOff x="8264512" y="1808204"/>
            <a:chExt cx="332489" cy="217319"/>
          </a:xfrm>
        </p:grpSpPr>
        <p:sp>
          <p:nvSpPr>
            <p:cNvPr id="575" name="Google Shape;575;p8"/>
            <p:cNvSpPr/>
            <p:nvPr/>
          </p:nvSpPr>
          <p:spPr>
            <a:xfrm>
              <a:off x="8504802" y="1808204"/>
              <a:ext cx="92199" cy="90447"/>
            </a:xfrm>
            <a:custGeom>
              <a:rect b="b" l="l" r="r" t="t"/>
              <a:pathLst>
                <a:path extrusionOk="0" h="1552" w="1582">
                  <a:moveTo>
                    <a:pt x="693" y="1"/>
                  </a:moveTo>
                  <a:cubicBezTo>
                    <a:pt x="395" y="1"/>
                    <a:pt x="1" y="917"/>
                    <a:pt x="1" y="917"/>
                  </a:cubicBezTo>
                  <a:cubicBezTo>
                    <a:pt x="1" y="917"/>
                    <a:pt x="59" y="1532"/>
                    <a:pt x="235" y="1532"/>
                  </a:cubicBezTo>
                  <a:cubicBezTo>
                    <a:pt x="311" y="1532"/>
                    <a:pt x="559" y="1552"/>
                    <a:pt x="820" y="1552"/>
                  </a:cubicBezTo>
                  <a:cubicBezTo>
                    <a:pt x="1187" y="1552"/>
                    <a:pt x="1581" y="1512"/>
                    <a:pt x="1560" y="1319"/>
                  </a:cubicBezTo>
                  <a:cubicBezTo>
                    <a:pt x="1543" y="1136"/>
                    <a:pt x="1319" y="1096"/>
                    <a:pt x="1123" y="1096"/>
                  </a:cubicBezTo>
                  <a:cubicBezTo>
                    <a:pt x="967" y="1096"/>
                    <a:pt x="828" y="1122"/>
                    <a:pt x="828" y="1122"/>
                  </a:cubicBezTo>
                  <a:cubicBezTo>
                    <a:pt x="828" y="1122"/>
                    <a:pt x="1450" y="909"/>
                    <a:pt x="1318" y="646"/>
                  </a:cubicBezTo>
                  <a:cubicBezTo>
                    <a:pt x="1282" y="567"/>
                    <a:pt x="1207" y="539"/>
                    <a:pt x="1119" y="539"/>
                  </a:cubicBezTo>
                  <a:cubicBezTo>
                    <a:pt x="906" y="539"/>
                    <a:pt x="615" y="704"/>
                    <a:pt x="615" y="704"/>
                  </a:cubicBezTo>
                  <a:cubicBezTo>
                    <a:pt x="615" y="704"/>
                    <a:pt x="1011" y="31"/>
                    <a:pt x="711" y="2"/>
                  </a:cubicBezTo>
                  <a:cubicBezTo>
                    <a:pt x="705" y="1"/>
                    <a:pt x="699" y="1"/>
                    <a:pt x="6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6" name="Google Shape;576;p8"/>
            <p:cNvSpPr/>
            <p:nvPr/>
          </p:nvSpPr>
          <p:spPr>
            <a:xfrm>
              <a:off x="8501422" y="1859023"/>
              <a:ext cx="52510" cy="24360"/>
            </a:xfrm>
            <a:custGeom>
              <a:rect b="b" l="l" r="r" t="t"/>
              <a:pathLst>
                <a:path extrusionOk="0" fill="none" h="418" w="901">
                  <a:moveTo>
                    <a:pt x="900" y="1"/>
                  </a:moveTo>
                  <a:lnTo>
                    <a:pt x="0" y="418"/>
                  </a:ln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7" name="Google Shape;577;p8"/>
            <p:cNvSpPr/>
            <p:nvPr/>
          </p:nvSpPr>
          <p:spPr>
            <a:xfrm>
              <a:off x="8505676" y="1839442"/>
              <a:ext cx="25235" cy="34559"/>
            </a:xfrm>
            <a:custGeom>
              <a:rect b="b" l="l" r="r" t="t"/>
              <a:pathLst>
                <a:path extrusionOk="0" fill="none" h="593" w="433">
                  <a:moveTo>
                    <a:pt x="432" y="0"/>
                  </a:moveTo>
                  <a:lnTo>
                    <a:pt x="0" y="593"/>
                  </a:ln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8" name="Google Shape;578;p8"/>
            <p:cNvSpPr/>
            <p:nvPr/>
          </p:nvSpPr>
          <p:spPr>
            <a:xfrm>
              <a:off x="8516749" y="1885482"/>
              <a:ext cx="36308" cy="2215"/>
            </a:xfrm>
            <a:custGeom>
              <a:rect b="b" l="l" r="r" t="t"/>
              <a:pathLst>
                <a:path extrusionOk="0" fill="none" h="38" w="623">
                  <a:moveTo>
                    <a:pt x="623" y="1"/>
                  </a:moveTo>
                  <a:lnTo>
                    <a:pt x="1" y="37"/>
                  </a:ln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9" name="Google Shape;579;p8"/>
            <p:cNvSpPr/>
            <p:nvPr/>
          </p:nvSpPr>
          <p:spPr>
            <a:xfrm>
              <a:off x="8264512" y="1934669"/>
              <a:ext cx="92316" cy="90855"/>
            </a:xfrm>
            <a:custGeom>
              <a:rect b="b" l="l" r="r" t="t"/>
              <a:pathLst>
                <a:path extrusionOk="0" h="1559" w="1584">
                  <a:moveTo>
                    <a:pt x="762" y="0"/>
                  </a:moveTo>
                  <a:cubicBezTo>
                    <a:pt x="396" y="0"/>
                    <a:pt x="0" y="40"/>
                    <a:pt x="17" y="233"/>
                  </a:cubicBezTo>
                  <a:cubicBezTo>
                    <a:pt x="38" y="416"/>
                    <a:pt x="264" y="456"/>
                    <a:pt x="460" y="456"/>
                  </a:cubicBezTo>
                  <a:cubicBezTo>
                    <a:pt x="618" y="456"/>
                    <a:pt x="757" y="430"/>
                    <a:pt x="757" y="430"/>
                  </a:cubicBezTo>
                  <a:lnTo>
                    <a:pt x="757" y="430"/>
                  </a:lnTo>
                  <a:cubicBezTo>
                    <a:pt x="757" y="430"/>
                    <a:pt x="135" y="642"/>
                    <a:pt x="259" y="913"/>
                  </a:cubicBezTo>
                  <a:cubicBezTo>
                    <a:pt x="297" y="989"/>
                    <a:pt x="371" y="1015"/>
                    <a:pt x="457" y="1015"/>
                  </a:cubicBezTo>
                  <a:cubicBezTo>
                    <a:pt x="674" y="1015"/>
                    <a:pt x="969" y="847"/>
                    <a:pt x="969" y="847"/>
                  </a:cubicBezTo>
                  <a:lnTo>
                    <a:pt x="969" y="847"/>
                  </a:lnTo>
                  <a:cubicBezTo>
                    <a:pt x="969" y="847"/>
                    <a:pt x="574" y="1521"/>
                    <a:pt x="874" y="1557"/>
                  </a:cubicBezTo>
                  <a:cubicBezTo>
                    <a:pt x="878" y="1558"/>
                    <a:pt x="883" y="1558"/>
                    <a:pt x="887" y="1558"/>
                  </a:cubicBezTo>
                  <a:cubicBezTo>
                    <a:pt x="1186" y="1558"/>
                    <a:pt x="1584" y="635"/>
                    <a:pt x="1584" y="635"/>
                  </a:cubicBezTo>
                  <a:cubicBezTo>
                    <a:pt x="1584" y="635"/>
                    <a:pt x="1525" y="20"/>
                    <a:pt x="1342" y="20"/>
                  </a:cubicBezTo>
                  <a:cubicBezTo>
                    <a:pt x="1269" y="20"/>
                    <a:pt x="1023" y="0"/>
                    <a:pt x="7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0" name="Google Shape;580;p8"/>
            <p:cNvSpPr/>
            <p:nvPr/>
          </p:nvSpPr>
          <p:spPr>
            <a:xfrm>
              <a:off x="8310729" y="1948190"/>
              <a:ext cx="52510" cy="23952"/>
            </a:xfrm>
            <a:custGeom>
              <a:rect b="b" l="l" r="r" t="t"/>
              <a:pathLst>
                <a:path extrusionOk="0" fill="none" h="411" w="901">
                  <a:moveTo>
                    <a:pt x="0" y="410"/>
                  </a:moveTo>
                  <a:lnTo>
                    <a:pt x="901" y="1"/>
                  </a:ln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1" name="Google Shape;581;p8"/>
            <p:cNvSpPr/>
            <p:nvPr/>
          </p:nvSpPr>
          <p:spPr>
            <a:xfrm>
              <a:off x="8333749" y="1957572"/>
              <a:ext cx="25235" cy="34617"/>
            </a:xfrm>
            <a:custGeom>
              <a:rect b="b" l="l" r="r" t="t"/>
              <a:pathLst>
                <a:path extrusionOk="0" fill="none" h="594" w="433">
                  <a:moveTo>
                    <a:pt x="0" y="593"/>
                  </a:moveTo>
                  <a:lnTo>
                    <a:pt x="432" y="1"/>
                  </a:ln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2" name="Google Shape;582;p8"/>
            <p:cNvSpPr/>
            <p:nvPr/>
          </p:nvSpPr>
          <p:spPr>
            <a:xfrm>
              <a:off x="8311544" y="1943935"/>
              <a:ext cx="36367" cy="2156"/>
            </a:xfrm>
            <a:custGeom>
              <a:rect b="b" l="l" r="r" t="t"/>
              <a:pathLst>
                <a:path extrusionOk="0" fill="none" h="37" w="624">
                  <a:moveTo>
                    <a:pt x="1" y="37"/>
                  </a:moveTo>
                  <a:lnTo>
                    <a:pt x="623" y="0"/>
                  </a:ln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3" name="Google Shape;583;p8"/>
            <p:cNvSpPr/>
            <p:nvPr/>
          </p:nvSpPr>
          <p:spPr>
            <a:xfrm>
              <a:off x="8320112" y="1819627"/>
              <a:ext cx="224436" cy="196628"/>
            </a:xfrm>
            <a:custGeom>
              <a:rect b="b" l="l" r="r" t="t"/>
              <a:pathLst>
                <a:path extrusionOk="0" h="3374" w="3851">
                  <a:moveTo>
                    <a:pt x="1929" y="0"/>
                  </a:moveTo>
                  <a:cubicBezTo>
                    <a:pt x="1681" y="0"/>
                    <a:pt x="1430" y="55"/>
                    <a:pt x="1193" y="172"/>
                  </a:cubicBezTo>
                  <a:cubicBezTo>
                    <a:pt x="352" y="574"/>
                    <a:pt x="0" y="1584"/>
                    <a:pt x="410" y="2426"/>
                  </a:cubicBezTo>
                  <a:cubicBezTo>
                    <a:pt x="704" y="3024"/>
                    <a:pt x="1305" y="3373"/>
                    <a:pt x="1929" y="3373"/>
                  </a:cubicBezTo>
                  <a:cubicBezTo>
                    <a:pt x="2177" y="3373"/>
                    <a:pt x="2428" y="3318"/>
                    <a:pt x="2665" y="3202"/>
                  </a:cubicBezTo>
                  <a:cubicBezTo>
                    <a:pt x="3499" y="2799"/>
                    <a:pt x="3850" y="1789"/>
                    <a:pt x="3448" y="948"/>
                  </a:cubicBezTo>
                  <a:cubicBezTo>
                    <a:pt x="3154" y="350"/>
                    <a:pt x="2553" y="0"/>
                    <a:pt x="192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4" name="Google Shape;584;p8"/>
            <p:cNvSpPr/>
            <p:nvPr/>
          </p:nvSpPr>
          <p:spPr>
            <a:xfrm>
              <a:off x="8333341" y="1911940"/>
              <a:ext cx="34152" cy="79840"/>
            </a:xfrm>
            <a:custGeom>
              <a:rect b="b" l="l" r="r" t="t"/>
              <a:pathLst>
                <a:path extrusionOk="0" fill="none" h="1370" w="586">
                  <a:moveTo>
                    <a:pt x="586" y="1369"/>
                  </a:moveTo>
                  <a:cubicBezTo>
                    <a:pt x="417" y="1223"/>
                    <a:pt x="286" y="1047"/>
                    <a:pt x="183" y="842"/>
                  </a:cubicBezTo>
                  <a:cubicBezTo>
                    <a:pt x="51" y="571"/>
                    <a:pt x="0" y="279"/>
                    <a:pt x="15" y="0"/>
                  </a:cubicBez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5" name="Google Shape;585;p8"/>
            <p:cNvSpPr/>
            <p:nvPr/>
          </p:nvSpPr>
          <p:spPr>
            <a:xfrm>
              <a:off x="8494545" y="1841948"/>
              <a:ext cx="36775" cy="78558"/>
            </a:xfrm>
            <a:custGeom>
              <a:rect b="b" l="l" r="r" t="t"/>
              <a:pathLst>
                <a:path extrusionOk="0" fill="none" h="1348" w="631">
                  <a:moveTo>
                    <a:pt x="1" y="1"/>
                  </a:moveTo>
                  <a:cubicBezTo>
                    <a:pt x="184" y="147"/>
                    <a:pt x="338" y="338"/>
                    <a:pt x="455" y="565"/>
                  </a:cubicBezTo>
                  <a:cubicBezTo>
                    <a:pt x="572" y="821"/>
                    <a:pt x="630" y="1084"/>
                    <a:pt x="623" y="1348"/>
                  </a:cubicBez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86" name="Google Shape;586;p8"/>
          <p:cNvGrpSpPr/>
          <p:nvPr/>
        </p:nvGrpSpPr>
        <p:grpSpPr>
          <a:xfrm flipH="1" rot="10800000">
            <a:off x="2766162" y="164332"/>
            <a:ext cx="504395" cy="383089"/>
            <a:chOff x="8053419" y="1138177"/>
            <a:chExt cx="504395" cy="383089"/>
          </a:xfrm>
        </p:grpSpPr>
        <p:sp>
          <p:nvSpPr>
            <p:cNvPr id="587" name="Google Shape;587;p8"/>
            <p:cNvSpPr/>
            <p:nvPr/>
          </p:nvSpPr>
          <p:spPr>
            <a:xfrm rot="4500031">
              <a:off x="8417802" y="1382714"/>
              <a:ext cx="130196" cy="120227"/>
            </a:xfrm>
            <a:custGeom>
              <a:rect b="b" l="l" r="r" t="t"/>
              <a:pathLst>
                <a:path extrusionOk="0" h="2002" w="2168">
                  <a:moveTo>
                    <a:pt x="511" y="1"/>
                  </a:moveTo>
                  <a:cubicBezTo>
                    <a:pt x="498" y="1"/>
                    <a:pt x="484" y="2"/>
                    <a:pt x="469" y="6"/>
                  </a:cubicBezTo>
                  <a:cubicBezTo>
                    <a:pt x="103" y="86"/>
                    <a:pt x="1" y="1367"/>
                    <a:pt x="1" y="1367"/>
                  </a:cubicBezTo>
                  <a:cubicBezTo>
                    <a:pt x="1" y="1367"/>
                    <a:pt x="285" y="2002"/>
                    <a:pt x="495" y="2002"/>
                  </a:cubicBezTo>
                  <a:cubicBezTo>
                    <a:pt x="506" y="2002"/>
                    <a:pt x="517" y="2000"/>
                    <a:pt x="528" y="1996"/>
                  </a:cubicBezTo>
                  <a:cubicBezTo>
                    <a:pt x="740" y="1923"/>
                    <a:pt x="2167" y="1587"/>
                    <a:pt x="1999" y="1213"/>
                  </a:cubicBezTo>
                  <a:cubicBezTo>
                    <a:pt x="1949" y="1102"/>
                    <a:pt x="1845" y="1063"/>
                    <a:pt x="1724" y="1063"/>
                  </a:cubicBezTo>
                  <a:cubicBezTo>
                    <a:pt x="1441" y="1063"/>
                    <a:pt x="1062" y="1279"/>
                    <a:pt x="1062" y="1279"/>
                  </a:cubicBezTo>
                  <a:cubicBezTo>
                    <a:pt x="1062" y="1279"/>
                    <a:pt x="1706" y="781"/>
                    <a:pt x="1443" y="518"/>
                  </a:cubicBezTo>
                  <a:cubicBezTo>
                    <a:pt x="1398" y="472"/>
                    <a:pt x="1344" y="453"/>
                    <a:pt x="1286" y="453"/>
                  </a:cubicBezTo>
                  <a:cubicBezTo>
                    <a:pt x="1011" y="453"/>
                    <a:pt x="638" y="877"/>
                    <a:pt x="638" y="877"/>
                  </a:cubicBezTo>
                  <a:cubicBezTo>
                    <a:pt x="638" y="877"/>
                    <a:pt x="819" y="1"/>
                    <a:pt x="51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8" name="Google Shape;588;p8"/>
            <p:cNvSpPr/>
            <p:nvPr/>
          </p:nvSpPr>
          <p:spPr>
            <a:xfrm rot="4500031">
              <a:off x="8435369" y="1396278"/>
              <a:ext cx="41797" cy="40476"/>
            </a:xfrm>
            <a:custGeom>
              <a:rect b="b" l="l" r="r" t="t"/>
              <a:pathLst>
                <a:path extrusionOk="0" fill="none" h="674" w="696">
                  <a:moveTo>
                    <a:pt x="696" y="0"/>
                  </a:moveTo>
                  <a:lnTo>
                    <a:pt x="0" y="673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9" name="Google Shape;589;p8"/>
            <p:cNvSpPr/>
            <p:nvPr/>
          </p:nvSpPr>
          <p:spPr>
            <a:xfrm rot="4500031">
              <a:off x="8456903" y="1379878"/>
              <a:ext cx="12371" cy="40897"/>
            </a:xfrm>
            <a:custGeom>
              <a:rect b="b" l="l" r="r" t="t"/>
              <a:pathLst>
                <a:path extrusionOk="0" fill="none" h="681" w="206">
                  <a:moveTo>
                    <a:pt x="206" y="0"/>
                  </a:moveTo>
                  <a:lnTo>
                    <a:pt x="1" y="68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0" name="Google Shape;590;p8"/>
            <p:cNvSpPr/>
            <p:nvPr/>
          </p:nvSpPr>
          <p:spPr>
            <a:xfrm rot="4500031">
              <a:off x="8430916" y="1423986"/>
              <a:ext cx="33930" cy="14113"/>
            </a:xfrm>
            <a:custGeom>
              <a:rect b="b" l="l" r="r" t="t"/>
              <a:pathLst>
                <a:path extrusionOk="0" fill="none" h="235" w="565">
                  <a:moveTo>
                    <a:pt x="564" y="0"/>
                  </a:moveTo>
                  <a:lnTo>
                    <a:pt x="1" y="234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1" name="Google Shape;591;p8"/>
            <p:cNvSpPr/>
            <p:nvPr/>
          </p:nvSpPr>
          <p:spPr>
            <a:xfrm rot="4500031">
              <a:off x="8063228" y="1156494"/>
              <a:ext cx="130136" cy="120167"/>
            </a:xfrm>
            <a:custGeom>
              <a:rect b="b" l="l" r="r" t="t"/>
              <a:pathLst>
                <a:path extrusionOk="0" h="2001" w="2167">
                  <a:moveTo>
                    <a:pt x="1669" y="1"/>
                  </a:moveTo>
                  <a:cubicBezTo>
                    <a:pt x="1659" y="1"/>
                    <a:pt x="1649" y="2"/>
                    <a:pt x="1640" y="5"/>
                  </a:cubicBezTo>
                  <a:cubicBezTo>
                    <a:pt x="1427" y="78"/>
                    <a:pt x="0" y="415"/>
                    <a:pt x="169" y="788"/>
                  </a:cubicBezTo>
                  <a:cubicBezTo>
                    <a:pt x="219" y="897"/>
                    <a:pt x="322" y="935"/>
                    <a:pt x="442" y="935"/>
                  </a:cubicBezTo>
                  <a:cubicBezTo>
                    <a:pt x="726" y="935"/>
                    <a:pt x="1105" y="722"/>
                    <a:pt x="1105" y="722"/>
                  </a:cubicBezTo>
                  <a:lnTo>
                    <a:pt x="1105" y="722"/>
                  </a:lnTo>
                  <a:cubicBezTo>
                    <a:pt x="1105" y="722"/>
                    <a:pt x="461" y="1220"/>
                    <a:pt x="725" y="1483"/>
                  </a:cubicBezTo>
                  <a:cubicBezTo>
                    <a:pt x="770" y="1530"/>
                    <a:pt x="823" y="1549"/>
                    <a:pt x="881" y="1549"/>
                  </a:cubicBezTo>
                  <a:cubicBezTo>
                    <a:pt x="1156" y="1549"/>
                    <a:pt x="1530" y="1125"/>
                    <a:pt x="1530" y="1125"/>
                  </a:cubicBezTo>
                  <a:lnTo>
                    <a:pt x="1530" y="1125"/>
                  </a:lnTo>
                  <a:cubicBezTo>
                    <a:pt x="1530" y="1125"/>
                    <a:pt x="1348" y="2001"/>
                    <a:pt x="1656" y="2001"/>
                  </a:cubicBezTo>
                  <a:cubicBezTo>
                    <a:pt x="1670" y="2001"/>
                    <a:pt x="1683" y="1999"/>
                    <a:pt x="1698" y="1996"/>
                  </a:cubicBezTo>
                  <a:cubicBezTo>
                    <a:pt x="2064" y="1915"/>
                    <a:pt x="2167" y="634"/>
                    <a:pt x="2167" y="634"/>
                  </a:cubicBezTo>
                  <a:cubicBezTo>
                    <a:pt x="2167" y="634"/>
                    <a:pt x="1880" y="1"/>
                    <a:pt x="16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2" name="Google Shape;592;p8"/>
            <p:cNvSpPr/>
            <p:nvPr/>
          </p:nvSpPr>
          <p:spPr>
            <a:xfrm rot="4500031">
              <a:off x="8142554" y="1222974"/>
              <a:ext cx="40957" cy="40897"/>
            </a:xfrm>
            <a:custGeom>
              <a:rect b="b" l="l" r="r" t="t"/>
              <a:pathLst>
                <a:path extrusionOk="0" fill="none" h="681" w="682">
                  <a:moveTo>
                    <a:pt x="1" y="681"/>
                  </a:moveTo>
                  <a:lnTo>
                    <a:pt x="682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3" name="Google Shape;593;p8"/>
            <p:cNvSpPr/>
            <p:nvPr/>
          </p:nvSpPr>
          <p:spPr>
            <a:xfrm rot="4500031">
              <a:off x="8150881" y="1238807"/>
              <a:ext cx="11530" cy="41377"/>
            </a:xfrm>
            <a:custGeom>
              <a:rect b="b" l="l" r="r" t="t"/>
              <a:pathLst>
                <a:path extrusionOk="0" fill="none" h="689" w="192">
                  <a:moveTo>
                    <a:pt x="1" y="689"/>
                  </a:moveTo>
                  <a:lnTo>
                    <a:pt x="191" y="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4" name="Google Shape;594;p8"/>
            <p:cNvSpPr/>
            <p:nvPr/>
          </p:nvSpPr>
          <p:spPr>
            <a:xfrm rot="4500031">
              <a:off x="8154610" y="1221427"/>
              <a:ext cx="33510" cy="14533"/>
            </a:xfrm>
            <a:custGeom>
              <a:rect b="b" l="l" r="r" t="t"/>
              <a:pathLst>
                <a:path extrusionOk="0" fill="none" h="242" w="558">
                  <a:moveTo>
                    <a:pt x="1" y="242"/>
                  </a:moveTo>
                  <a:lnTo>
                    <a:pt x="557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5" name="Google Shape;595;p8"/>
            <p:cNvSpPr/>
            <p:nvPr/>
          </p:nvSpPr>
          <p:spPr>
            <a:xfrm rot="4500031">
              <a:off x="8168501" y="1200495"/>
              <a:ext cx="276127" cy="259732"/>
            </a:xfrm>
            <a:custGeom>
              <a:rect b="b" l="l" r="r" t="t"/>
              <a:pathLst>
                <a:path extrusionOk="0" h="4325" w="4598">
                  <a:moveTo>
                    <a:pt x="3243" y="0"/>
                  </a:moveTo>
                  <a:cubicBezTo>
                    <a:pt x="2932" y="0"/>
                    <a:pt x="2622" y="117"/>
                    <a:pt x="2387" y="353"/>
                  </a:cubicBezTo>
                  <a:lnTo>
                    <a:pt x="491" y="2226"/>
                  </a:lnTo>
                  <a:cubicBezTo>
                    <a:pt x="8" y="2702"/>
                    <a:pt x="1" y="3478"/>
                    <a:pt x="476" y="3961"/>
                  </a:cubicBezTo>
                  <a:cubicBezTo>
                    <a:pt x="715" y="4204"/>
                    <a:pt x="1029" y="4324"/>
                    <a:pt x="1345" y="4324"/>
                  </a:cubicBezTo>
                  <a:cubicBezTo>
                    <a:pt x="1657" y="4324"/>
                    <a:pt x="1970" y="4205"/>
                    <a:pt x="2211" y="3968"/>
                  </a:cubicBezTo>
                  <a:lnTo>
                    <a:pt x="4107" y="2102"/>
                  </a:lnTo>
                  <a:cubicBezTo>
                    <a:pt x="4590" y="1626"/>
                    <a:pt x="4597" y="850"/>
                    <a:pt x="4121" y="367"/>
                  </a:cubicBezTo>
                  <a:cubicBezTo>
                    <a:pt x="3881" y="123"/>
                    <a:pt x="3562" y="0"/>
                    <a:pt x="324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6" name="Google Shape;596;p8"/>
            <p:cNvSpPr/>
            <p:nvPr/>
          </p:nvSpPr>
          <p:spPr>
            <a:xfrm rot="4500031">
              <a:off x="8182795" y="1268806"/>
              <a:ext cx="78310" cy="78310"/>
            </a:xfrm>
            <a:custGeom>
              <a:rect b="b" l="l" r="r" t="t"/>
              <a:pathLst>
                <a:path extrusionOk="0" fill="none" h="1304" w="1304">
                  <a:moveTo>
                    <a:pt x="1069" y="1076"/>
                  </a:moveTo>
                  <a:cubicBezTo>
                    <a:pt x="835" y="1303"/>
                    <a:pt x="462" y="1303"/>
                    <a:pt x="235" y="1069"/>
                  </a:cubicBezTo>
                  <a:cubicBezTo>
                    <a:pt x="1" y="835"/>
                    <a:pt x="8" y="462"/>
                    <a:pt x="235" y="235"/>
                  </a:cubicBezTo>
                  <a:cubicBezTo>
                    <a:pt x="469" y="0"/>
                    <a:pt x="843" y="8"/>
                    <a:pt x="1077" y="235"/>
                  </a:cubicBezTo>
                  <a:cubicBezTo>
                    <a:pt x="1304" y="469"/>
                    <a:pt x="1304" y="842"/>
                    <a:pt x="1069" y="1076"/>
                  </a:cubicBezTo>
                  <a:close/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7" name="Google Shape;597;p8"/>
            <p:cNvSpPr/>
            <p:nvPr/>
          </p:nvSpPr>
          <p:spPr>
            <a:xfrm rot="4500031">
              <a:off x="8299905" y="1245805"/>
              <a:ext cx="70863" cy="70383"/>
            </a:xfrm>
            <a:custGeom>
              <a:rect b="b" l="l" r="r" t="t"/>
              <a:pathLst>
                <a:path extrusionOk="0" fill="none" h="1172" w="1180">
                  <a:moveTo>
                    <a:pt x="1" y="784"/>
                  </a:moveTo>
                  <a:cubicBezTo>
                    <a:pt x="30" y="842"/>
                    <a:pt x="59" y="894"/>
                    <a:pt x="111" y="938"/>
                  </a:cubicBezTo>
                  <a:cubicBezTo>
                    <a:pt x="338" y="1172"/>
                    <a:pt x="711" y="1172"/>
                    <a:pt x="945" y="945"/>
                  </a:cubicBezTo>
                  <a:cubicBezTo>
                    <a:pt x="1179" y="718"/>
                    <a:pt x="1179" y="337"/>
                    <a:pt x="952" y="110"/>
                  </a:cubicBezTo>
                  <a:cubicBezTo>
                    <a:pt x="901" y="59"/>
                    <a:pt x="850" y="23"/>
                    <a:pt x="791" y="1"/>
                  </a:cubicBez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8" name="Google Shape;598;p8"/>
            <p:cNvSpPr/>
            <p:nvPr/>
          </p:nvSpPr>
          <p:spPr>
            <a:xfrm rot="4500031">
              <a:off x="8404312" y="1361587"/>
              <a:ext cx="60294" cy="38735"/>
            </a:xfrm>
            <a:custGeom>
              <a:rect b="b" l="l" r="r" t="t"/>
              <a:pathLst>
                <a:path extrusionOk="0" fill="none" h="645" w="1004">
                  <a:moveTo>
                    <a:pt x="1" y="0"/>
                  </a:moveTo>
                  <a:cubicBezTo>
                    <a:pt x="1" y="147"/>
                    <a:pt x="59" y="293"/>
                    <a:pt x="169" y="410"/>
                  </a:cubicBezTo>
                  <a:cubicBezTo>
                    <a:pt x="396" y="644"/>
                    <a:pt x="769" y="644"/>
                    <a:pt x="1003" y="418"/>
                  </a:cubicBez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9" name="Google Shape;599;p8"/>
            <p:cNvSpPr/>
            <p:nvPr/>
          </p:nvSpPr>
          <p:spPr>
            <a:xfrm rot="4500031">
              <a:off x="8296183" y="1369418"/>
              <a:ext cx="73025" cy="73506"/>
            </a:xfrm>
            <a:custGeom>
              <a:rect b="b" l="l" r="r" t="t"/>
              <a:pathLst>
                <a:path extrusionOk="0" fill="none" h="1224" w="1216">
                  <a:moveTo>
                    <a:pt x="1216" y="484"/>
                  </a:moveTo>
                  <a:cubicBezTo>
                    <a:pt x="1186" y="396"/>
                    <a:pt x="1142" y="308"/>
                    <a:pt x="1069" y="235"/>
                  </a:cubicBezTo>
                  <a:cubicBezTo>
                    <a:pt x="842" y="1"/>
                    <a:pt x="469" y="1"/>
                    <a:pt x="235" y="228"/>
                  </a:cubicBezTo>
                  <a:cubicBezTo>
                    <a:pt x="0" y="455"/>
                    <a:pt x="0" y="835"/>
                    <a:pt x="227" y="1062"/>
                  </a:cubicBezTo>
                  <a:cubicBezTo>
                    <a:pt x="308" y="1143"/>
                    <a:pt x="403" y="1194"/>
                    <a:pt x="498" y="1223"/>
                  </a:cubicBez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0" name="Google Shape;600;p8"/>
            <p:cNvSpPr/>
            <p:nvPr/>
          </p:nvSpPr>
          <p:spPr>
            <a:xfrm rot="4500031">
              <a:off x="8156437" y="1227277"/>
              <a:ext cx="62456" cy="65098"/>
            </a:xfrm>
            <a:custGeom>
              <a:rect b="b" l="l" r="r" t="t"/>
              <a:pathLst>
                <a:path extrusionOk="0" fill="none" h="1084" w="1040">
                  <a:moveTo>
                    <a:pt x="1040" y="1084"/>
                  </a:moveTo>
                  <a:cubicBezTo>
                    <a:pt x="783" y="1047"/>
                    <a:pt x="542" y="930"/>
                    <a:pt x="344" y="732"/>
                  </a:cubicBezTo>
                  <a:lnTo>
                    <a:pt x="344" y="732"/>
                  </a:lnTo>
                  <a:cubicBezTo>
                    <a:pt x="139" y="527"/>
                    <a:pt x="30" y="264"/>
                    <a:pt x="0" y="0"/>
                  </a:cubicBez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1" name="Google Shape;601;p8"/>
            <p:cNvSpPr/>
            <p:nvPr/>
          </p:nvSpPr>
          <p:spPr>
            <a:xfrm rot="4500031">
              <a:off x="8396998" y="1369528"/>
              <a:ext cx="62456" cy="59393"/>
            </a:xfrm>
            <a:custGeom>
              <a:rect b="b" l="l" r="r" t="t"/>
              <a:pathLst>
                <a:path extrusionOk="0" fill="none" h="989" w="1040">
                  <a:moveTo>
                    <a:pt x="0" y="1"/>
                  </a:moveTo>
                  <a:cubicBezTo>
                    <a:pt x="257" y="37"/>
                    <a:pt x="505" y="154"/>
                    <a:pt x="703" y="359"/>
                  </a:cubicBezTo>
                  <a:lnTo>
                    <a:pt x="703" y="359"/>
                  </a:lnTo>
                  <a:cubicBezTo>
                    <a:pt x="886" y="535"/>
                    <a:pt x="996" y="762"/>
                    <a:pt x="1040" y="989"/>
                  </a:cubicBez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02" name="Google Shape;602;p8"/>
          <p:cNvGrpSpPr/>
          <p:nvPr/>
        </p:nvGrpSpPr>
        <p:grpSpPr>
          <a:xfrm flipH="1" rot="-6887493">
            <a:off x="214096" y="826802"/>
            <a:ext cx="446647" cy="401307"/>
            <a:chOff x="4880520" y="4627406"/>
            <a:chExt cx="446666" cy="401324"/>
          </a:xfrm>
        </p:grpSpPr>
        <p:sp>
          <p:nvSpPr>
            <p:cNvPr id="603" name="Google Shape;603;p8"/>
            <p:cNvSpPr/>
            <p:nvPr/>
          </p:nvSpPr>
          <p:spPr>
            <a:xfrm rot="53098">
              <a:off x="5196073" y="4628405"/>
              <a:ext cx="130193" cy="120224"/>
            </a:xfrm>
            <a:custGeom>
              <a:rect b="b" l="l" r="r" t="t"/>
              <a:pathLst>
                <a:path extrusionOk="0" h="2002" w="2168">
                  <a:moveTo>
                    <a:pt x="511" y="1"/>
                  </a:moveTo>
                  <a:cubicBezTo>
                    <a:pt x="498" y="1"/>
                    <a:pt x="484" y="2"/>
                    <a:pt x="469" y="6"/>
                  </a:cubicBezTo>
                  <a:cubicBezTo>
                    <a:pt x="103" y="86"/>
                    <a:pt x="1" y="1367"/>
                    <a:pt x="1" y="1367"/>
                  </a:cubicBezTo>
                  <a:cubicBezTo>
                    <a:pt x="1" y="1367"/>
                    <a:pt x="285" y="2002"/>
                    <a:pt x="495" y="2002"/>
                  </a:cubicBezTo>
                  <a:cubicBezTo>
                    <a:pt x="506" y="2002"/>
                    <a:pt x="517" y="2000"/>
                    <a:pt x="528" y="1996"/>
                  </a:cubicBezTo>
                  <a:cubicBezTo>
                    <a:pt x="740" y="1923"/>
                    <a:pt x="2167" y="1587"/>
                    <a:pt x="1999" y="1213"/>
                  </a:cubicBezTo>
                  <a:cubicBezTo>
                    <a:pt x="1949" y="1102"/>
                    <a:pt x="1845" y="1063"/>
                    <a:pt x="1724" y="1063"/>
                  </a:cubicBezTo>
                  <a:cubicBezTo>
                    <a:pt x="1441" y="1063"/>
                    <a:pt x="1062" y="1279"/>
                    <a:pt x="1062" y="1279"/>
                  </a:cubicBezTo>
                  <a:cubicBezTo>
                    <a:pt x="1062" y="1279"/>
                    <a:pt x="1706" y="781"/>
                    <a:pt x="1443" y="518"/>
                  </a:cubicBezTo>
                  <a:cubicBezTo>
                    <a:pt x="1398" y="472"/>
                    <a:pt x="1344" y="453"/>
                    <a:pt x="1286" y="453"/>
                  </a:cubicBezTo>
                  <a:cubicBezTo>
                    <a:pt x="1011" y="453"/>
                    <a:pt x="638" y="877"/>
                    <a:pt x="638" y="877"/>
                  </a:cubicBezTo>
                  <a:cubicBezTo>
                    <a:pt x="638" y="877"/>
                    <a:pt x="819" y="1"/>
                    <a:pt x="5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4" name="Google Shape;604;p8"/>
            <p:cNvSpPr/>
            <p:nvPr/>
          </p:nvSpPr>
          <p:spPr>
            <a:xfrm rot="53098">
              <a:off x="5207675" y="4686694"/>
              <a:ext cx="41796" cy="40475"/>
            </a:xfrm>
            <a:custGeom>
              <a:rect b="b" l="l" r="r" t="t"/>
              <a:pathLst>
                <a:path extrusionOk="0" fill="none" h="674" w="696">
                  <a:moveTo>
                    <a:pt x="696" y="0"/>
                  </a:moveTo>
                  <a:lnTo>
                    <a:pt x="0" y="673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5" name="Google Shape;605;p8"/>
            <p:cNvSpPr/>
            <p:nvPr/>
          </p:nvSpPr>
          <p:spPr>
            <a:xfrm rot="53098">
              <a:off x="5208684" y="4675491"/>
              <a:ext cx="12371" cy="40896"/>
            </a:xfrm>
            <a:custGeom>
              <a:rect b="b" l="l" r="r" t="t"/>
              <a:pathLst>
                <a:path extrusionOk="0" fill="none" h="681" w="206">
                  <a:moveTo>
                    <a:pt x="206" y="0"/>
                  </a:moveTo>
                  <a:lnTo>
                    <a:pt x="1" y="68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6" name="Google Shape;606;p8"/>
            <p:cNvSpPr/>
            <p:nvPr/>
          </p:nvSpPr>
          <p:spPr>
            <a:xfrm rot="53098">
              <a:off x="5223285" y="4711917"/>
              <a:ext cx="33929" cy="14112"/>
            </a:xfrm>
            <a:custGeom>
              <a:rect b="b" l="l" r="r" t="t"/>
              <a:pathLst>
                <a:path extrusionOk="0" fill="none" h="235" w="565">
                  <a:moveTo>
                    <a:pt x="564" y="0"/>
                  </a:moveTo>
                  <a:lnTo>
                    <a:pt x="1" y="234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7" name="Google Shape;607;p8"/>
            <p:cNvSpPr/>
            <p:nvPr/>
          </p:nvSpPr>
          <p:spPr>
            <a:xfrm rot="53098">
              <a:off x="4881440" y="4907568"/>
              <a:ext cx="130133" cy="120164"/>
            </a:xfrm>
            <a:custGeom>
              <a:rect b="b" l="l" r="r" t="t"/>
              <a:pathLst>
                <a:path extrusionOk="0" h="2001" w="2167">
                  <a:moveTo>
                    <a:pt x="1669" y="1"/>
                  </a:moveTo>
                  <a:cubicBezTo>
                    <a:pt x="1659" y="1"/>
                    <a:pt x="1649" y="2"/>
                    <a:pt x="1640" y="5"/>
                  </a:cubicBezTo>
                  <a:cubicBezTo>
                    <a:pt x="1427" y="78"/>
                    <a:pt x="0" y="415"/>
                    <a:pt x="169" y="788"/>
                  </a:cubicBezTo>
                  <a:cubicBezTo>
                    <a:pt x="219" y="897"/>
                    <a:pt x="322" y="935"/>
                    <a:pt x="442" y="935"/>
                  </a:cubicBezTo>
                  <a:cubicBezTo>
                    <a:pt x="726" y="935"/>
                    <a:pt x="1105" y="722"/>
                    <a:pt x="1105" y="722"/>
                  </a:cubicBezTo>
                  <a:lnTo>
                    <a:pt x="1105" y="722"/>
                  </a:lnTo>
                  <a:cubicBezTo>
                    <a:pt x="1105" y="722"/>
                    <a:pt x="461" y="1220"/>
                    <a:pt x="725" y="1483"/>
                  </a:cubicBezTo>
                  <a:cubicBezTo>
                    <a:pt x="770" y="1530"/>
                    <a:pt x="823" y="1549"/>
                    <a:pt x="881" y="1549"/>
                  </a:cubicBezTo>
                  <a:cubicBezTo>
                    <a:pt x="1156" y="1549"/>
                    <a:pt x="1530" y="1125"/>
                    <a:pt x="1530" y="1125"/>
                  </a:cubicBezTo>
                  <a:lnTo>
                    <a:pt x="1530" y="1125"/>
                  </a:lnTo>
                  <a:cubicBezTo>
                    <a:pt x="1530" y="1125"/>
                    <a:pt x="1348" y="2001"/>
                    <a:pt x="1656" y="2001"/>
                  </a:cubicBezTo>
                  <a:cubicBezTo>
                    <a:pt x="1670" y="2001"/>
                    <a:pt x="1683" y="1999"/>
                    <a:pt x="1698" y="1996"/>
                  </a:cubicBezTo>
                  <a:cubicBezTo>
                    <a:pt x="2064" y="1915"/>
                    <a:pt x="2167" y="634"/>
                    <a:pt x="2167" y="634"/>
                  </a:cubicBezTo>
                  <a:cubicBezTo>
                    <a:pt x="2167" y="634"/>
                    <a:pt x="1880" y="1"/>
                    <a:pt x="166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8" name="Google Shape;608;p8"/>
            <p:cNvSpPr/>
            <p:nvPr/>
          </p:nvSpPr>
          <p:spPr>
            <a:xfrm rot="53098">
              <a:off x="4961356" y="4921141"/>
              <a:ext cx="40956" cy="40896"/>
            </a:xfrm>
            <a:custGeom>
              <a:rect b="b" l="l" r="r" t="t"/>
              <a:pathLst>
                <a:path extrusionOk="0" fill="none" h="681" w="682">
                  <a:moveTo>
                    <a:pt x="1" y="681"/>
                  </a:moveTo>
                  <a:lnTo>
                    <a:pt x="682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9" name="Google Shape;609;p8"/>
            <p:cNvSpPr/>
            <p:nvPr/>
          </p:nvSpPr>
          <p:spPr>
            <a:xfrm rot="53098">
              <a:off x="4989780" y="4931442"/>
              <a:ext cx="11530" cy="41376"/>
            </a:xfrm>
            <a:custGeom>
              <a:rect b="b" l="l" r="r" t="t"/>
              <a:pathLst>
                <a:path extrusionOk="0" fill="none" h="689" w="192">
                  <a:moveTo>
                    <a:pt x="1" y="689"/>
                  </a:moveTo>
                  <a:lnTo>
                    <a:pt x="191" y="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0" name="Google Shape;610;p8"/>
            <p:cNvSpPr/>
            <p:nvPr/>
          </p:nvSpPr>
          <p:spPr>
            <a:xfrm rot="53098">
              <a:off x="4953193" y="4922277"/>
              <a:ext cx="33509" cy="14533"/>
            </a:xfrm>
            <a:custGeom>
              <a:rect b="b" l="l" r="r" t="t"/>
              <a:pathLst>
                <a:path extrusionOk="0" fill="none" h="242" w="558">
                  <a:moveTo>
                    <a:pt x="1" y="242"/>
                  </a:moveTo>
                  <a:lnTo>
                    <a:pt x="557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1" name="Google Shape;611;p8"/>
            <p:cNvSpPr/>
            <p:nvPr/>
          </p:nvSpPr>
          <p:spPr>
            <a:xfrm rot="53098">
              <a:off x="4966675" y="4697470"/>
              <a:ext cx="276120" cy="259726"/>
            </a:xfrm>
            <a:custGeom>
              <a:rect b="b" l="l" r="r" t="t"/>
              <a:pathLst>
                <a:path extrusionOk="0" h="4325" w="4598">
                  <a:moveTo>
                    <a:pt x="3243" y="0"/>
                  </a:moveTo>
                  <a:cubicBezTo>
                    <a:pt x="2932" y="0"/>
                    <a:pt x="2622" y="117"/>
                    <a:pt x="2387" y="353"/>
                  </a:cubicBezTo>
                  <a:lnTo>
                    <a:pt x="491" y="2226"/>
                  </a:lnTo>
                  <a:cubicBezTo>
                    <a:pt x="8" y="2702"/>
                    <a:pt x="1" y="3478"/>
                    <a:pt x="476" y="3961"/>
                  </a:cubicBezTo>
                  <a:cubicBezTo>
                    <a:pt x="715" y="4204"/>
                    <a:pt x="1029" y="4324"/>
                    <a:pt x="1345" y="4324"/>
                  </a:cubicBezTo>
                  <a:cubicBezTo>
                    <a:pt x="1657" y="4324"/>
                    <a:pt x="1970" y="4205"/>
                    <a:pt x="2211" y="3968"/>
                  </a:cubicBezTo>
                  <a:lnTo>
                    <a:pt x="4107" y="2102"/>
                  </a:lnTo>
                  <a:cubicBezTo>
                    <a:pt x="4590" y="1626"/>
                    <a:pt x="4597" y="850"/>
                    <a:pt x="4121" y="367"/>
                  </a:cubicBezTo>
                  <a:cubicBezTo>
                    <a:pt x="3881" y="123"/>
                    <a:pt x="3562" y="0"/>
                    <a:pt x="32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2" name="Google Shape;612;p8"/>
            <p:cNvSpPr/>
            <p:nvPr/>
          </p:nvSpPr>
          <p:spPr>
            <a:xfrm rot="53098">
              <a:off x="5020878" y="4863432"/>
              <a:ext cx="78308" cy="78308"/>
            </a:xfrm>
            <a:custGeom>
              <a:rect b="b" l="l" r="r" t="t"/>
              <a:pathLst>
                <a:path extrusionOk="0" fill="none" h="1304" w="1304">
                  <a:moveTo>
                    <a:pt x="1069" y="1076"/>
                  </a:moveTo>
                  <a:cubicBezTo>
                    <a:pt x="835" y="1303"/>
                    <a:pt x="462" y="1303"/>
                    <a:pt x="235" y="1069"/>
                  </a:cubicBezTo>
                  <a:cubicBezTo>
                    <a:pt x="1" y="835"/>
                    <a:pt x="8" y="462"/>
                    <a:pt x="235" y="235"/>
                  </a:cubicBezTo>
                  <a:cubicBezTo>
                    <a:pt x="469" y="0"/>
                    <a:pt x="843" y="8"/>
                    <a:pt x="1077" y="235"/>
                  </a:cubicBezTo>
                  <a:cubicBezTo>
                    <a:pt x="1304" y="469"/>
                    <a:pt x="1304" y="842"/>
                    <a:pt x="1069" y="1076"/>
                  </a:cubicBezTo>
                  <a:close/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3" name="Google Shape;613;p8"/>
            <p:cNvSpPr/>
            <p:nvPr/>
          </p:nvSpPr>
          <p:spPr>
            <a:xfrm rot="53098">
              <a:off x="5029701" y="4750960"/>
              <a:ext cx="70862" cy="70381"/>
            </a:xfrm>
            <a:custGeom>
              <a:rect b="b" l="l" r="r" t="t"/>
              <a:pathLst>
                <a:path extrusionOk="0" fill="none" h="1172" w="1180">
                  <a:moveTo>
                    <a:pt x="1" y="784"/>
                  </a:moveTo>
                  <a:cubicBezTo>
                    <a:pt x="30" y="842"/>
                    <a:pt x="59" y="894"/>
                    <a:pt x="111" y="938"/>
                  </a:cubicBezTo>
                  <a:cubicBezTo>
                    <a:pt x="338" y="1172"/>
                    <a:pt x="711" y="1172"/>
                    <a:pt x="945" y="945"/>
                  </a:cubicBezTo>
                  <a:cubicBezTo>
                    <a:pt x="1179" y="718"/>
                    <a:pt x="1179" y="337"/>
                    <a:pt x="952" y="110"/>
                  </a:cubicBezTo>
                  <a:cubicBezTo>
                    <a:pt x="901" y="59"/>
                    <a:pt x="850" y="23"/>
                    <a:pt x="791" y="1"/>
                  </a:cubicBez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4" name="Google Shape;614;p8"/>
            <p:cNvSpPr/>
            <p:nvPr/>
          </p:nvSpPr>
          <p:spPr>
            <a:xfrm rot="53098">
              <a:off x="5158255" y="4698807"/>
              <a:ext cx="60292" cy="38734"/>
            </a:xfrm>
            <a:custGeom>
              <a:rect b="b" l="l" r="r" t="t"/>
              <a:pathLst>
                <a:path extrusionOk="0" fill="none" h="645" w="1004">
                  <a:moveTo>
                    <a:pt x="1" y="0"/>
                  </a:moveTo>
                  <a:cubicBezTo>
                    <a:pt x="1" y="147"/>
                    <a:pt x="59" y="293"/>
                    <a:pt x="169" y="410"/>
                  </a:cubicBezTo>
                  <a:cubicBezTo>
                    <a:pt x="396" y="644"/>
                    <a:pt x="769" y="644"/>
                    <a:pt x="1003" y="418"/>
                  </a:cubicBez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5" name="Google Shape;615;p8"/>
            <p:cNvSpPr/>
            <p:nvPr/>
          </p:nvSpPr>
          <p:spPr>
            <a:xfrm rot="53098">
              <a:off x="5148290" y="4786199"/>
              <a:ext cx="73023" cy="73504"/>
            </a:xfrm>
            <a:custGeom>
              <a:rect b="b" l="l" r="r" t="t"/>
              <a:pathLst>
                <a:path extrusionOk="0" fill="none" h="1224" w="1216">
                  <a:moveTo>
                    <a:pt x="1216" y="484"/>
                  </a:moveTo>
                  <a:cubicBezTo>
                    <a:pt x="1186" y="396"/>
                    <a:pt x="1142" y="308"/>
                    <a:pt x="1069" y="235"/>
                  </a:cubicBezTo>
                  <a:cubicBezTo>
                    <a:pt x="842" y="1"/>
                    <a:pt x="469" y="1"/>
                    <a:pt x="235" y="228"/>
                  </a:cubicBezTo>
                  <a:cubicBezTo>
                    <a:pt x="0" y="455"/>
                    <a:pt x="0" y="835"/>
                    <a:pt x="227" y="1062"/>
                  </a:cubicBezTo>
                  <a:cubicBezTo>
                    <a:pt x="308" y="1143"/>
                    <a:pt x="403" y="1194"/>
                    <a:pt x="498" y="1223"/>
                  </a:cubicBez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6" name="Google Shape;616;p8"/>
            <p:cNvSpPr/>
            <p:nvPr/>
          </p:nvSpPr>
          <p:spPr>
            <a:xfrm rot="53098">
              <a:off x="4973125" y="4889839"/>
              <a:ext cx="62454" cy="65097"/>
            </a:xfrm>
            <a:custGeom>
              <a:rect b="b" l="l" r="r" t="t"/>
              <a:pathLst>
                <a:path extrusionOk="0" fill="none" h="1084" w="1040">
                  <a:moveTo>
                    <a:pt x="1040" y="1084"/>
                  </a:moveTo>
                  <a:cubicBezTo>
                    <a:pt x="783" y="1047"/>
                    <a:pt x="542" y="930"/>
                    <a:pt x="344" y="732"/>
                  </a:cubicBezTo>
                  <a:lnTo>
                    <a:pt x="344" y="732"/>
                  </a:lnTo>
                  <a:cubicBezTo>
                    <a:pt x="139" y="527"/>
                    <a:pt x="30" y="264"/>
                    <a:pt x="0" y="0"/>
                  </a:cubicBez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7" name="Google Shape;617;p8"/>
            <p:cNvSpPr/>
            <p:nvPr/>
          </p:nvSpPr>
          <p:spPr>
            <a:xfrm rot="53098">
              <a:off x="5173040" y="4699473"/>
              <a:ext cx="62454" cy="59392"/>
            </a:xfrm>
            <a:custGeom>
              <a:rect b="b" l="l" r="r" t="t"/>
              <a:pathLst>
                <a:path extrusionOk="0" fill="none" h="989" w="1040">
                  <a:moveTo>
                    <a:pt x="0" y="1"/>
                  </a:moveTo>
                  <a:cubicBezTo>
                    <a:pt x="257" y="37"/>
                    <a:pt x="505" y="154"/>
                    <a:pt x="703" y="359"/>
                  </a:cubicBezTo>
                  <a:lnTo>
                    <a:pt x="703" y="359"/>
                  </a:lnTo>
                  <a:cubicBezTo>
                    <a:pt x="886" y="535"/>
                    <a:pt x="996" y="762"/>
                    <a:pt x="1040" y="989"/>
                  </a:cubicBez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618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Google Shape;619;p9"/>
          <p:cNvSpPr/>
          <p:nvPr/>
        </p:nvSpPr>
        <p:spPr>
          <a:xfrm>
            <a:off x="-730400" y="3876000"/>
            <a:ext cx="2425873" cy="1558837"/>
          </a:xfrm>
          <a:custGeom>
            <a:rect b="b" l="l" r="r" t="t"/>
            <a:pathLst>
              <a:path extrusionOk="0" h="12107" w="18841">
                <a:moveTo>
                  <a:pt x="12849" y="0"/>
                </a:moveTo>
                <a:cubicBezTo>
                  <a:pt x="11078" y="0"/>
                  <a:pt x="9899" y="2866"/>
                  <a:pt x="9279" y="4316"/>
                </a:cubicBezTo>
                <a:lnTo>
                  <a:pt x="9279" y="4316"/>
                </a:lnTo>
                <a:cubicBezTo>
                  <a:pt x="9535" y="3628"/>
                  <a:pt x="9559" y="2524"/>
                  <a:pt x="9633" y="1855"/>
                </a:cubicBezTo>
                <a:cubicBezTo>
                  <a:pt x="9710" y="1190"/>
                  <a:pt x="9646" y="445"/>
                  <a:pt x="8809" y="445"/>
                </a:cubicBezTo>
                <a:cubicBezTo>
                  <a:pt x="8770" y="445"/>
                  <a:pt x="8730" y="446"/>
                  <a:pt x="8689" y="449"/>
                </a:cubicBezTo>
                <a:cubicBezTo>
                  <a:pt x="8169" y="486"/>
                  <a:pt x="7737" y="837"/>
                  <a:pt x="7393" y="1225"/>
                </a:cubicBezTo>
                <a:cubicBezTo>
                  <a:pt x="6339" y="2448"/>
                  <a:pt x="5732" y="4175"/>
                  <a:pt x="5417" y="5749"/>
                </a:cubicBezTo>
                <a:cubicBezTo>
                  <a:pt x="5571" y="4980"/>
                  <a:pt x="5314" y="3011"/>
                  <a:pt x="4297" y="2718"/>
                </a:cubicBezTo>
                <a:cubicBezTo>
                  <a:pt x="4175" y="2682"/>
                  <a:pt x="4055" y="2665"/>
                  <a:pt x="3939" y="2665"/>
                </a:cubicBezTo>
                <a:cubicBezTo>
                  <a:pt x="1942" y="2665"/>
                  <a:pt x="852" y="7754"/>
                  <a:pt x="513" y="8889"/>
                </a:cubicBezTo>
                <a:cubicBezTo>
                  <a:pt x="425" y="9189"/>
                  <a:pt x="0" y="9606"/>
                  <a:pt x="176" y="9855"/>
                </a:cubicBezTo>
                <a:cubicBezTo>
                  <a:pt x="447" y="10235"/>
                  <a:pt x="791" y="10521"/>
                  <a:pt x="1186" y="10740"/>
                </a:cubicBezTo>
                <a:cubicBezTo>
                  <a:pt x="2050" y="11209"/>
                  <a:pt x="3155" y="11355"/>
                  <a:pt x="4165" y="11450"/>
                </a:cubicBezTo>
                <a:cubicBezTo>
                  <a:pt x="6032" y="11619"/>
                  <a:pt x="7905" y="11795"/>
                  <a:pt x="9772" y="11970"/>
                </a:cubicBezTo>
                <a:cubicBezTo>
                  <a:pt x="10512" y="12037"/>
                  <a:pt x="11258" y="12107"/>
                  <a:pt x="12002" y="12107"/>
                </a:cubicBezTo>
                <a:cubicBezTo>
                  <a:pt x="12399" y="12107"/>
                  <a:pt x="12795" y="12087"/>
                  <a:pt x="13190" y="12036"/>
                </a:cubicBezTo>
                <a:cubicBezTo>
                  <a:pt x="14325" y="11890"/>
                  <a:pt x="15459" y="11480"/>
                  <a:pt x="16264" y="10675"/>
                </a:cubicBezTo>
                <a:cubicBezTo>
                  <a:pt x="16901" y="10045"/>
                  <a:pt x="17296" y="9218"/>
                  <a:pt x="17648" y="8406"/>
                </a:cubicBezTo>
                <a:cubicBezTo>
                  <a:pt x="17933" y="7740"/>
                  <a:pt x="18204" y="7073"/>
                  <a:pt x="18445" y="6393"/>
                </a:cubicBezTo>
                <a:cubicBezTo>
                  <a:pt x="18658" y="5800"/>
                  <a:pt x="18841" y="5090"/>
                  <a:pt x="18460" y="4585"/>
                </a:cubicBezTo>
                <a:cubicBezTo>
                  <a:pt x="18214" y="4263"/>
                  <a:pt x="17872" y="4133"/>
                  <a:pt x="17481" y="4133"/>
                </a:cubicBezTo>
                <a:cubicBezTo>
                  <a:pt x="16178" y="4133"/>
                  <a:pt x="14335" y="5584"/>
                  <a:pt x="13704" y="6208"/>
                </a:cubicBezTo>
                <a:lnTo>
                  <a:pt x="13704" y="6208"/>
                </a:lnTo>
                <a:cubicBezTo>
                  <a:pt x="14832" y="5085"/>
                  <a:pt x="15800" y="3854"/>
                  <a:pt x="16586" y="2550"/>
                </a:cubicBezTo>
                <a:cubicBezTo>
                  <a:pt x="16674" y="2396"/>
                  <a:pt x="16762" y="2235"/>
                  <a:pt x="16718" y="2074"/>
                </a:cubicBezTo>
                <a:cubicBezTo>
                  <a:pt x="16661" y="1895"/>
                  <a:pt x="16431" y="1789"/>
                  <a:pt x="16203" y="1789"/>
                </a:cubicBezTo>
                <a:cubicBezTo>
                  <a:pt x="16169" y="1789"/>
                  <a:pt x="16136" y="1791"/>
                  <a:pt x="16103" y="1796"/>
                </a:cubicBezTo>
                <a:cubicBezTo>
                  <a:pt x="15847" y="1825"/>
                  <a:pt x="15620" y="1957"/>
                  <a:pt x="15408" y="2089"/>
                </a:cubicBezTo>
                <a:cubicBezTo>
                  <a:pt x="14025" y="2945"/>
                  <a:pt x="12766" y="3955"/>
                  <a:pt x="11668" y="5075"/>
                </a:cubicBezTo>
                <a:cubicBezTo>
                  <a:pt x="12465" y="4255"/>
                  <a:pt x="15825" y="405"/>
                  <a:pt x="13088" y="17"/>
                </a:cubicBezTo>
                <a:cubicBezTo>
                  <a:pt x="13007" y="6"/>
                  <a:pt x="12927" y="0"/>
                  <a:pt x="12849" y="0"/>
                </a:cubicBezTo>
                <a:close/>
              </a:path>
            </a:pathLst>
          </a:custGeom>
          <a:solidFill>
            <a:srgbClr val="9CDBD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0" name="Google Shape;620;p9"/>
          <p:cNvSpPr/>
          <p:nvPr/>
        </p:nvSpPr>
        <p:spPr>
          <a:xfrm rot="9899989">
            <a:off x="6887918" y="-1097054"/>
            <a:ext cx="2740331" cy="1925564"/>
          </a:xfrm>
          <a:custGeom>
            <a:rect b="b" l="l" r="r" t="t"/>
            <a:pathLst>
              <a:path extrusionOk="0" h="17673" w="25151">
                <a:moveTo>
                  <a:pt x="6749" y="0"/>
                </a:moveTo>
                <a:cubicBezTo>
                  <a:pt x="5080" y="0"/>
                  <a:pt x="3460" y="393"/>
                  <a:pt x="2226" y="1478"/>
                </a:cubicBezTo>
                <a:cubicBezTo>
                  <a:pt x="330" y="3154"/>
                  <a:pt x="0" y="6323"/>
                  <a:pt x="1516" y="8351"/>
                </a:cubicBezTo>
                <a:cubicBezTo>
                  <a:pt x="2650" y="9881"/>
                  <a:pt x="4509" y="10635"/>
                  <a:pt x="6119" y="11652"/>
                </a:cubicBezTo>
                <a:cubicBezTo>
                  <a:pt x="9150" y="13555"/>
                  <a:pt x="11587" y="16593"/>
                  <a:pt x="15064" y="17456"/>
                </a:cubicBezTo>
                <a:cubicBezTo>
                  <a:pt x="15651" y="17603"/>
                  <a:pt x="16253" y="17673"/>
                  <a:pt x="16854" y="17673"/>
                </a:cubicBezTo>
                <a:cubicBezTo>
                  <a:pt x="19022" y="17673"/>
                  <a:pt x="21193" y="16762"/>
                  <a:pt x="22705" y="15209"/>
                </a:cubicBezTo>
                <a:cubicBezTo>
                  <a:pt x="25150" y="12706"/>
                  <a:pt x="22625" y="11118"/>
                  <a:pt x="21205" y="8724"/>
                </a:cubicBezTo>
                <a:cubicBezTo>
                  <a:pt x="20627" y="7758"/>
                  <a:pt x="20268" y="6660"/>
                  <a:pt x="19624" y="5731"/>
                </a:cubicBezTo>
                <a:cubicBezTo>
                  <a:pt x="18848" y="4603"/>
                  <a:pt x="17699" y="3769"/>
                  <a:pt x="16520" y="3074"/>
                </a:cubicBezTo>
                <a:cubicBezTo>
                  <a:pt x="14442" y="1837"/>
                  <a:pt x="12180" y="929"/>
                  <a:pt x="9823" y="380"/>
                </a:cubicBezTo>
                <a:cubicBezTo>
                  <a:pt x="8833" y="151"/>
                  <a:pt x="7781" y="0"/>
                  <a:pt x="674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1" name="Google Shape;621;p9"/>
          <p:cNvSpPr/>
          <p:nvPr/>
        </p:nvSpPr>
        <p:spPr>
          <a:xfrm>
            <a:off x="546450" y="4801375"/>
            <a:ext cx="1435493" cy="728704"/>
          </a:xfrm>
          <a:custGeom>
            <a:rect b="b" l="l" r="r" t="t"/>
            <a:pathLst>
              <a:path extrusionOk="0" h="3894" w="7671">
                <a:moveTo>
                  <a:pt x="3658" y="1201"/>
                </a:moveTo>
                <a:cubicBezTo>
                  <a:pt x="4930" y="1201"/>
                  <a:pt x="6119" y="1577"/>
                  <a:pt x="5394" y="2265"/>
                </a:cubicBezTo>
                <a:cubicBezTo>
                  <a:pt x="5108" y="2536"/>
                  <a:pt x="4552" y="2631"/>
                  <a:pt x="4172" y="2726"/>
                </a:cubicBezTo>
                <a:cubicBezTo>
                  <a:pt x="3869" y="2800"/>
                  <a:pt x="3293" y="2914"/>
                  <a:pt x="2740" y="2914"/>
                </a:cubicBezTo>
                <a:cubicBezTo>
                  <a:pt x="2141" y="2914"/>
                  <a:pt x="1569" y="2780"/>
                  <a:pt x="1397" y="2316"/>
                </a:cubicBezTo>
                <a:cubicBezTo>
                  <a:pt x="1120" y="1553"/>
                  <a:pt x="2428" y="1201"/>
                  <a:pt x="3658" y="1201"/>
                </a:cubicBezTo>
                <a:close/>
                <a:moveTo>
                  <a:pt x="3836" y="1"/>
                </a:moveTo>
                <a:cubicBezTo>
                  <a:pt x="2398" y="1"/>
                  <a:pt x="0" y="402"/>
                  <a:pt x="321" y="2221"/>
                </a:cubicBezTo>
                <a:cubicBezTo>
                  <a:pt x="553" y="3517"/>
                  <a:pt x="1854" y="3894"/>
                  <a:pt x="3043" y="3894"/>
                </a:cubicBezTo>
                <a:cubicBezTo>
                  <a:pt x="3359" y="3894"/>
                  <a:pt x="3667" y="3867"/>
                  <a:pt x="3945" y="3824"/>
                </a:cubicBezTo>
                <a:cubicBezTo>
                  <a:pt x="5160" y="3641"/>
                  <a:pt x="7670" y="2726"/>
                  <a:pt x="6602" y="1035"/>
                </a:cubicBezTo>
                <a:cubicBezTo>
                  <a:pt x="6162" y="347"/>
                  <a:pt x="5379" y="113"/>
                  <a:pt x="4530" y="113"/>
                </a:cubicBezTo>
                <a:cubicBezTo>
                  <a:pt x="4442" y="55"/>
                  <a:pt x="4340" y="18"/>
                  <a:pt x="4215" y="11"/>
                </a:cubicBezTo>
                <a:cubicBezTo>
                  <a:pt x="4100" y="4"/>
                  <a:pt x="3972" y="1"/>
                  <a:pt x="383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2" name="Google Shape;622;p9"/>
          <p:cNvSpPr/>
          <p:nvPr/>
        </p:nvSpPr>
        <p:spPr>
          <a:xfrm>
            <a:off x="8112175" y="247150"/>
            <a:ext cx="948291" cy="689201"/>
          </a:xfrm>
          <a:custGeom>
            <a:rect b="b" l="l" r="r" t="t"/>
            <a:pathLst>
              <a:path extrusionOk="0" h="7544" w="10380">
                <a:moveTo>
                  <a:pt x="7415" y="0"/>
                </a:moveTo>
                <a:cubicBezTo>
                  <a:pt x="5641" y="0"/>
                  <a:pt x="4502" y="3071"/>
                  <a:pt x="4502" y="3071"/>
                </a:cubicBezTo>
                <a:cubicBezTo>
                  <a:pt x="4502" y="3071"/>
                  <a:pt x="3808" y="451"/>
                  <a:pt x="2489" y="451"/>
                </a:cubicBezTo>
                <a:cubicBezTo>
                  <a:pt x="2270" y="451"/>
                  <a:pt x="2033" y="524"/>
                  <a:pt x="1779" y="693"/>
                </a:cubicBezTo>
                <a:cubicBezTo>
                  <a:pt x="1" y="1886"/>
                  <a:pt x="4648" y="7544"/>
                  <a:pt x="4648" y="7544"/>
                </a:cubicBezTo>
                <a:cubicBezTo>
                  <a:pt x="4648" y="7544"/>
                  <a:pt x="10380" y="1271"/>
                  <a:pt x="8176" y="188"/>
                </a:cubicBezTo>
                <a:cubicBezTo>
                  <a:pt x="7912" y="57"/>
                  <a:pt x="7658" y="0"/>
                  <a:pt x="7415" y="0"/>
                </a:cubicBezTo>
                <a:close/>
              </a:path>
            </a:pathLst>
          </a:custGeom>
          <a:solidFill>
            <a:srgbClr val="EB575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3" name="Google Shape;623;p9"/>
          <p:cNvSpPr txBox="1"/>
          <p:nvPr>
            <p:ph type="title"/>
          </p:nvPr>
        </p:nvSpPr>
        <p:spPr>
          <a:xfrm>
            <a:off x="1008525" y="672600"/>
            <a:ext cx="5676900" cy="1874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35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624" name="Google Shape;624;p9"/>
          <p:cNvSpPr txBox="1"/>
          <p:nvPr>
            <p:ph idx="1" type="subTitle"/>
          </p:nvPr>
        </p:nvSpPr>
        <p:spPr>
          <a:xfrm>
            <a:off x="1008525" y="2494125"/>
            <a:ext cx="5676900" cy="67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625" name="Google Shape;625;p9"/>
          <p:cNvGrpSpPr/>
          <p:nvPr/>
        </p:nvGrpSpPr>
        <p:grpSpPr>
          <a:xfrm rot="10800000">
            <a:off x="430944" y="3373530"/>
            <a:ext cx="440480" cy="404148"/>
            <a:chOff x="4959504" y="431212"/>
            <a:chExt cx="209543" cy="192259"/>
          </a:xfrm>
        </p:grpSpPr>
        <p:sp>
          <p:nvSpPr>
            <p:cNvPr id="626" name="Google Shape;626;p9"/>
            <p:cNvSpPr/>
            <p:nvPr/>
          </p:nvSpPr>
          <p:spPr>
            <a:xfrm>
              <a:off x="5107112" y="431212"/>
              <a:ext cx="61934" cy="57192"/>
            </a:xfrm>
            <a:custGeom>
              <a:rect b="b" l="l" r="r" t="t"/>
              <a:pathLst>
                <a:path extrusionOk="0" h="2002" w="2168">
                  <a:moveTo>
                    <a:pt x="511" y="1"/>
                  </a:moveTo>
                  <a:cubicBezTo>
                    <a:pt x="498" y="1"/>
                    <a:pt x="484" y="2"/>
                    <a:pt x="469" y="6"/>
                  </a:cubicBezTo>
                  <a:cubicBezTo>
                    <a:pt x="103" y="86"/>
                    <a:pt x="1" y="1367"/>
                    <a:pt x="1" y="1367"/>
                  </a:cubicBezTo>
                  <a:cubicBezTo>
                    <a:pt x="1" y="1367"/>
                    <a:pt x="285" y="2002"/>
                    <a:pt x="495" y="2002"/>
                  </a:cubicBezTo>
                  <a:cubicBezTo>
                    <a:pt x="506" y="2002"/>
                    <a:pt x="517" y="2000"/>
                    <a:pt x="528" y="1996"/>
                  </a:cubicBezTo>
                  <a:cubicBezTo>
                    <a:pt x="740" y="1923"/>
                    <a:pt x="2167" y="1587"/>
                    <a:pt x="1999" y="1213"/>
                  </a:cubicBezTo>
                  <a:cubicBezTo>
                    <a:pt x="1949" y="1102"/>
                    <a:pt x="1845" y="1063"/>
                    <a:pt x="1724" y="1063"/>
                  </a:cubicBezTo>
                  <a:cubicBezTo>
                    <a:pt x="1441" y="1063"/>
                    <a:pt x="1062" y="1279"/>
                    <a:pt x="1062" y="1279"/>
                  </a:cubicBezTo>
                  <a:cubicBezTo>
                    <a:pt x="1062" y="1279"/>
                    <a:pt x="1706" y="781"/>
                    <a:pt x="1443" y="518"/>
                  </a:cubicBezTo>
                  <a:cubicBezTo>
                    <a:pt x="1398" y="472"/>
                    <a:pt x="1344" y="453"/>
                    <a:pt x="1286" y="453"/>
                  </a:cubicBezTo>
                  <a:cubicBezTo>
                    <a:pt x="1011" y="453"/>
                    <a:pt x="638" y="877"/>
                    <a:pt x="638" y="877"/>
                  </a:cubicBezTo>
                  <a:cubicBezTo>
                    <a:pt x="638" y="877"/>
                    <a:pt x="819" y="1"/>
                    <a:pt x="5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7" name="Google Shape;627;p9"/>
            <p:cNvSpPr/>
            <p:nvPr/>
          </p:nvSpPr>
          <p:spPr>
            <a:xfrm>
              <a:off x="5112768" y="459180"/>
              <a:ext cx="19883" cy="19254"/>
            </a:xfrm>
            <a:custGeom>
              <a:rect b="b" l="l" r="r" t="t"/>
              <a:pathLst>
                <a:path extrusionOk="0" fill="none" h="674" w="696">
                  <a:moveTo>
                    <a:pt x="696" y="0"/>
                  </a:moveTo>
                  <a:lnTo>
                    <a:pt x="0" y="673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8" name="Google Shape;628;p9"/>
            <p:cNvSpPr/>
            <p:nvPr/>
          </p:nvSpPr>
          <p:spPr>
            <a:xfrm>
              <a:off x="5113168" y="453952"/>
              <a:ext cx="5885" cy="19454"/>
            </a:xfrm>
            <a:custGeom>
              <a:rect b="b" l="l" r="r" t="t"/>
              <a:pathLst>
                <a:path extrusionOk="0" fill="none" h="681" w="206">
                  <a:moveTo>
                    <a:pt x="206" y="0"/>
                  </a:moveTo>
                  <a:lnTo>
                    <a:pt x="1" y="68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9" name="Google Shape;629;p9"/>
            <p:cNvSpPr/>
            <p:nvPr/>
          </p:nvSpPr>
          <p:spPr>
            <a:xfrm>
              <a:off x="5120282" y="471092"/>
              <a:ext cx="16141" cy="6713"/>
            </a:xfrm>
            <a:custGeom>
              <a:rect b="b" l="l" r="r" t="t"/>
              <a:pathLst>
                <a:path extrusionOk="0" fill="none" h="235" w="565">
                  <a:moveTo>
                    <a:pt x="564" y="0"/>
                  </a:moveTo>
                  <a:lnTo>
                    <a:pt x="1" y="234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0" name="Google Shape;630;p9"/>
            <p:cNvSpPr/>
            <p:nvPr/>
          </p:nvSpPr>
          <p:spPr>
            <a:xfrm>
              <a:off x="4959504" y="566308"/>
              <a:ext cx="61906" cy="57164"/>
            </a:xfrm>
            <a:custGeom>
              <a:rect b="b" l="l" r="r" t="t"/>
              <a:pathLst>
                <a:path extrusionOk="0" h="2001" w="2167">
                  <a:moveTo>
                    <a:pt x="1669" y="1"/>
                  </a:moveTo>
                  <a:cubicBezTo>
                    <a:pt x="1659" y="1"/>
                    <a:pt x="1649" y="2"/>
                    <a:pt x="1640" y="5"/>
                  </a:cubicBezTo>
                  <a:cubicBezTo>
                    <a:pt x="1427" y="78"/>
                    <a:pt x="0" y="415"/>
                    <a:pt x="169" y="788"/>
                  </a:cubicBezTo>
                  <a:cubicBezTo>
                    <a:pt x="219" y="897"/>
                    <a:pt x="322" y="935"/>
                    <a:pt x="442" y="935"/>
                  </a:cubicBezTo>
                  <a:cubicBezTo>
                    <a:pt x="726" y="935"/>
                    <a:pt x="1105" y="722"/>
                    <a:pt x="1105" y="722"/>
                  </a:cubicBezTo>
                  <a:lnTo>
                    <a:pt x="1105" y="722"/>
                  </a:lnTo>
                  <a:cubicBezTo>
                    <a:pt x="1105" y="722"/>
                    <a:pt x="461" y="1220"/>
                    <a:pt x="725" y="1483"/>
                  </a:cubicBezTo>
                  <a:cubicBezTo>
                    <a:pt x="770" y="1530"/>
                    <a:pt x="823" y="1549"/>
                    <a:pt x="881" y="1549"/>
                  </a:cubicBezTo>
                  <a:cubicBezTo>
                    <a:pt x="1156" y="1549"/>
                    <a:pt x="1530" y="1125"/>
                    <a:pt x="1530" y="1125"/>
                  </a:cubicBezTo>
                  <a:lnTo>
                    <a:pt x="1530" y="1125"/>
                  </a:lnTo>
                  <a:cubicBezTo>
                    <a:pt x="1530" y="1125"/>
                    <a:pt x="1348" y="2001"/>
                    <a:pt x="1656" y="2001"/>
                  </a:cubicBezTo>
                  <a:cubicBezTo>
                    <a:pt x="1670" y="2001"/>
                    <a:pt x="1683" y="1999"/>
                    <a:pt x="1698" y="1996"/>
                  </a:cubicBezTo>
                  <a:cubicBezTo>
                    <a:pt x="2064" y="1915"/>
                    <a:pt x="2167" y="634"/>
                    <a:pt x="2167" y="634"/>
                  </a:cubicBezTo>
                  <a:cubicBezTo>
                    <a:pt x="2167" y="634"/>
                    <a:pt x="1880" y="1"/>
                    <a:pt x="16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1" name="Google Shape;631;p9"/>
            <p:cNvSpPr/>
            <p:nvPr/>
          </p:nvSpPr>
          <p:spPr>
            <a:xfrm>
              <a:off x="4997327" y="572507"/>
              <a:ext cx="19483" cy="19454"/>
            </a:xfrm>
            <a:custGeom>
              <a:rect b="b" l="l" r="r" t="t"/>
              <a:pathLst>
                <a:path extrusionOk="0" fill="none" h="681" w="682">
                  <a:moveTo>
                    <a:pt x="1" y="681"/>
                  </a:moveTo>
                  <a:lnTo>
                    <a:pt x="682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2" name="Google Shape;632;p9"/>
            <p:cNvSpPr/>
            <p:nvPr/>
          </p:nvSpPr>
          <p:spPr>
            <a:xfrm>
              <a:off x="5010925" y="577306"/>
              <a:ext cx="5485" cy="19683"/>
            </a:xfrm>
            <a:custGeom>
              <a:rect b="b" l="l" r="r" t="t"/>
              <a:pathLst>
                <a:path extrusionOk="0" fill="none" h="689" w="192">
                  <a:moveTo>
                    <a:pt x="1" y="689"/>
                  </a:moveTo>
                  <a:lnTo>
                    <a:pt x="191" y="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3" name="Google Shape;633;p9"/>
            <p:cNvSpPr/>
            <p:nvPr/>
          </p:nvSpPr>
          <p:spPr>
            <a:xfrm>
              <a:off x="4993356" y="573136"/>
              <a:ext cx="15941" cy="6913"/>
            </a:xfrm>
            <a:custGeom>
              <a:rect b="b" l="l" r="r" t="t"/>
              <a:pathLst>
                <a:path extrusionOk="0" fill="none" h="242" w="558">
                  <a:moveTo>
                    <a:pt x="1" y="242"/>
                  </a:moveTo>
                  <a:lnTo>
                    <a:pt x="557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4" name="Google Shape;634;p9"/>
            <p:cNvSpPr/>
            <p:nvPr/>
          </p:nvSpPr>
          <p:spPr>
            <a:xfrm>
              <a:off x="4999013" y="465208"/>
              <a:ext cx="131353" cy="123554"/>
            </a:xfrm>
            <a:custGeom>
              <a:rect b="b" l="l" r="r" t="t"/>
              <a:pathLst>
                <a:path extrusionOk="0" h="4325" w="4598">
                  <a:moveTo>
                    <a:pt x="3243" y="0"/>
                  </a:moveTo>
                  <a:cubicBezTo>
                    <a:pt x="2932" y="0"/>
                    <a:pt x="2622" y="117"/>
                    <a:pt x="2387" y="353"/>
                  </a:cubicBezTo>
                  <a:lnTo>
                    <a:pt x="491" y="2226"/>
                  </a:lnTo>
                  <a:cubicBezTo>
                    <a:pt x="8" y="2702"/>
                    <a:pt x="1" y="3478"/>
                    <a:pt x="476" y="3961"/>
                  </a:cubicBezTo>
                  <a:cubicBezTo>
                    <a:pt x="715" y="4204"/>
                    <a:pt x="1029" y="4324"/>
                    <a:pt x="1345" y="4324"/>
                  </a:cubicBezTo>
                  <a:cubicBezTo>
                    <a:pt x="1657" y="4324"/>
                    <a:pt x="1970" y="4205"/>
                    <a:pt x="2211" y="3968"/>
                  </a:cubicBezTo>
                  <a:lnTo>
                    <a:pt x="4107" y="2102"/>
                  </a:lnTo>
                  <a:cubicBezTo>
                    <a:pt x="4590" y="1626"/>
                    <a:pt x="4597" y="850"/>
                    <a:pt x="4121" y="367"/>
                  </a:cubicBezTo>
                  <a:cubicBezTo>
                    <a:pt x="3881" y="123"/>
                    <a:pt x="3562" y="0"/>
                    <a:pt x="32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5" name="Google Shape;635;p9"/>
            <p:cNvSpPr/>
            <p:nvPr/>
          </p:nvSpPr>
          <p:spPr>
            <a:xfrm>
              <a:off x="5025352" y="544482"/>
              <a:ext cx="37252" cy="37252"/>
            </a:xfrm>
            <a:custGeom>
              <a:rect b="b" l="l" r="r" t="t"/>
              <a:pathLst>
                <a:path extrusionOk="0" fill="none" h="1304" w="1304">
                  <a:moveTo>
                    <a:pt x="1069" y="1076"/>
                  </a:moveTo>
                  <a:cubicBezTo>
                    <a:pt x="835" y="1303"/>
                    <a:pt x="462" y="1303"/>
                    <a:pt x="235" y="1069"/>
                  </a:cubicBezTo>
                  <a:cubicBezTo>
                    <a:pt x="1" y="835"/>
                    <a:pt x="8" y="462"/>
                    <a:pt x="235" y="235"/>
                  </a:cubicBezTo>
                  <a:cubicBezTo>
                    <a:pt x="469" y="0"/>
                    <a:pt x="843" y="8"/>
                    <a:pt x="1077" y="235"/>
                  </a:cubicBezTo>
                  <a:cubicBezTo>
                    <a:pt x="1304" y="469"/>
                    <a:pt x="1304" y="842"/>
                    <a:pt x="1069" y="1076"/>
                  </a:cubicBezTo>
                  <a:close/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6" name="Google Shape;636;p9"/>
            <p:cNvSpPr/>
            <p:nvPr/>
          </p:nvSpPr>
          <p:spPr>
            <a:xfrm>
              <a:off x="5028694" y="490947"/>
              <a:ext cx="33710" cy="33481"/>
            </a:xfrm>
            <a:custGeom>
              <a:rect b="b" l="l" r="r" t="t"/>
              <a:pathLst>
                <a:path extrusionOk="0" fill="none" h="1172" w="1180">
                  <a:moveTo>
                    <a:pt x="1" y="784"/>
                  </a:moveTo>
                  <a:cubicBezTo>
                    <a:pt x="30" y="842"/>
                    <a:pt x="59" y="894"/>
                    <a:pt x="111" y="938"/>
                  </a:cubicBezTo>
                  <a:cubicBezTo>
                    <a:pt x="338" y="1172"/>
                    <a:pt x="711" y="1172"/>
                    <a:pt x="945" y="945"/>
                  </a:cubicBezTo>
                  <a:cubicBezTo>
                    <a:pt x="1179" y="718"/>
                    <a:pt x="1179" y="337"/>
                    <a:pt x="952" y="110"/>
                  </a:cubicBezTo>
                  <a:cubicBezTo>
                    <a:pt x="901" y="59"/>
                    <a:pt x="850" y="23"/>
                    <a:pt x="791" y="1"/>
                  </a:cubicBez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7" name="Google Shape;637;p9"/>
            <p:cNvSpPr/>
            <p:nvPr/>
          </p:nvSpPr>
          <p:spPr>
            <a:xfrm>
              <a:off x="5089343" y="465236"/>
              <a:ext cx="28682" cy="18426"/>
            </a:xfrm>
            <a:custGeom>
              <a:rect b="b" l="l" r="r" t="t"/>
              <a:pathLst>
                <a:path extrusionOk="0" fill="none" h="645" w="1004">
                  <a:moveTo>
                    <a:pt x="1" y="0"/>
                  </a:moveTo>
                  <a:cubicBezTo>
                    <a:pt x="1" y="147"/>
                    <a:pt x="59" y="293"/>
                    <a:pt x="169" y="410"/>
                  </a:cubicBezTo>
                  <a:cubicBezTo>
                    <a:pt x="396" y="644"/>
                    <a:pt x="769" y="644"/>
                    <a:pt x="1003" y="418"/>
                  </a:cubicBez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8" name="Google Shape;638;p9"/>
            <p:cNvSpPr/>
            <p:nvPr/>
          </p:nvSpPr>
          <p:spPr>
            <a:xfrm>
              <a:off x="5085372" y="506830"/>
              <a:ext cx="34738" cy="34967"/>
            </a:xfrm>
            <a:custGeom>
              <a:rect b="b" l="l" r="r" t="t"/>
              <a:pathLst>
                <a:path extrusionOk="0" fill="none" h="1224" w="1216">
                  <a:moveTo>
                    <a:pt x="1216" y="484"/>
                  </a:moveTo>
                  <a:cubicBezTo>
                    <a:pt x="1186" y="396"/>
                    <a:pt x="1142" y="308"/>
                    <a:pt x="1069" y="235"/>
                  </a:cubicBezTo>
                  <a:cubicBezTo>
                    <a:pt x="842" y="1"/>
                    <a:pt x="469" y="1"/>
                    <a:pt x="235" y="228"/>
                  </a:cubicBezTo>
                  <a:cubicBezTo>
                    <a:pt x="0" y="455"/>
                    <a:pt x="0" y="835"/>
                    <a:pt x="227" y="1062"/>
                  </a:cubicBezTo>
                  <a:cubicBezTo>
                    <a:pt x="308" y="1143"/>
                    <a:pt x="403" y="1194"/>
                    <a:pt x="498" y="1223"/>
                  </a:cubicBez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9" name="Google Shape;639;p9"/>
            <p:cNvSpPr/>
            <p:nvPr/>
          </p:nvSpPr>
          <p:spPr>
            <a:xfrm>
              <a:off x="5002783" y="557452"/>
              <a:ext cx="29710" cy="30967"/>
            </a:xfrm>
            <a:custGeom>
              <a:rect b="b" l="l" r="r" t="t"/>
              <a:pathLst>
                <a:path extrusionOk="0" fill="none" h="1084" w="1040">
                  <a:moveTo>
                    <a:pt x="1040" y="1084"/>
                  </a:moveTo>
                  <a:cubicBezTo>
                    <a:pt x="783" y="1047"/>
                    <a:pt x="542" y="930"/>
                    <a:pt x="344" y="732"/>
                  </a:cubicBezTo>
                  <a:lnTo>
                    <a:pt x="344" y="732"/>
                  </a:lnTo>
                  <a:cubicBezTo>
                    <a:pt x="139" y="527"/>
                    <a:pt x="30" y="264"/>
                    <a:pt x="0" y="0"/>
                  </a:cubicBez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0" name="Google Shape;640;p9"/>
            <p:cNvSpPr/>
            <p:nvPr/>
          </p:nvSpPr>
          <p:spPr>
            <a:xfrm>
              <a:off x="5096456" y="465436"/>
              <a:ext cx="29710" cy="28253"/>
            </a:xfrm>
            <a:custGeom>
              <a:rect b="b" l="l" r="r" t="t"/>
              <a:pathLst>
                <a:path extrusionOk="0" fill="none" h="989" w="1040">
                  <a:moveTo>
                    <a:pt x="0" y="1"/>
                  </a:moveTo>
                  <a:cubicBezTo>
                    <a:pt x="257" y="37"/>
                    <a:pt x="505" y="154"/>
                    <a:pt x="703" y="359"/>
                  </a:cubicBezTo>
                  <a:lnTo>
                    <a:pt x="703" y="359"/>
                  </a:lnTo>
                  <a:cubicBezTo>
                    <a:pt x="886" y="535"/>
                    <a:pt x="996" y="762"/>
                    <a:pt x="1040" y="989"/>
                  </a:cubicBez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41" name="Google Shape;641;p9"/>
          <p:cNvGrpSpPr/>
          <p:nvPr/>
        </p:nvGrpSpPr>
        <p:grpSpPr>
          <a:xfrm>
            <a:off x="98462" y="2654717"/>
            <a:ext cx="332489" cy="217319"/>
            <a:chOff x="8264512" y="1808204"/>
            <a:chExt cx="332489" cy="217319"/>
          </a:xfrm>
        </p:grpSpPr>
        <p:sp>
          <p:nvSpPr>
            <p:cNvPr id="642" name="Google Shape;642;p9"/>
            <p:cNvSpPr/>
            <p:nvPr/>
          </p:nvSpPr>
          <p:spPr>
            <a:xfrm>
              <a:off x="8504802" y="1808204"/>
              <a:ext cx="92199" cy="90447"/>
            </a:xfrm>
            <a:custGeom>
              <a:rect b="b" l="l" r="r" t="t"/>
              <a:pathLst>
                <a:path extrusionOk="0" h="1552" w="1582">
                  <a:moveTo>
                    <a:pt x="693" y="1"/>
                  </a:moveTo>
                  <a:cubicBezTo>
                    <a:pt x="395" y="1"/>
                    <a:pt x="1" y="917"/>
                    <a:pt x="1" y="917"/>
                  </a:cubicBezTo>
                  <a:cubicBezTo>
                    <a:pt x="1" y="917"/>
                    <a:pt x="59" y="1532"/>
                    <a:pt x="235" y="1532"/>
                  </a:cubicBezTo>
                  <a:cubicBezTo>
                    <a:pt x="311" y="1532"/>
                    <a:pt x="559" y="1552"/>
                    <a:pt x="820" y="1552"/>
                  </a:cubicBezTo>
                  <a:cubicBezTo>
                    <a:pt x="1187" y="1552"/>
                    <a:pt x="1581" y="1512"/>
                    <a:pt x="1560" y="1319"/>
                  </a:cubicBezTo>
                  <a:cubicBezTo>
                    <a:pt x="1543" y="1136"/>
                    <a:pt x="1319" y="1096"/>
                    <a:pt x="1123" y="1096"/>
                  </a:cubicBezTo>
                  <a:cubicBezTo>
                    <a:pt x="967" y="1096"/>
                    <a:pt x="828" y="1122"/>
                    <a:pt x="828" y="1122"/>
                  </a:cubicBezTo>
                  <a:cubicBezTo>
                    <a:pt x="828" y="1122"/>
                    <a:pt x="1450" y="909"/>
                    <a:pt x="1318" y="646"/>
                  </a:cubicBezTo>
                  <a:cubicBezTo>
                    <a:pt x="1282" y="567"/>
                    <a:pt x="1207" y="539"/>
                    <a:pt x="1119" y="539"/>
                  </a:cubicBezTo>
                  <a:cubicBezTo>
                    <a:pt x="906" y="539"/>
                    <a:pt x="615" y="704"/>
                    <a:pt x="615" y="704"/>
                  </a:cubicBezTo>
                  <a:cubicBezTo>
                    <a:pt x="615" y="704"/>
                    <a:pt x="1011" y="31"/>
                    <a:pt x="711" y="2"/>
                  </a:cubicBezTo>
                  <a:cubicBezTo>
                    <a:pt x="705" y="1"/>
                    <a:pt x="699" y="1"/>
                    <a:pt x="6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3" name="Google Shape;643;p9"/>
            <p:cNvSpPr/>
            <p:nvPr/>
          </p:nvSpPr>
          <p:spPr>
            <a:xfrm>
              <a:off x="8501422" y="1859023"/>
              <a:ext cx="52510" cy="24360"/>
            </a:xfrm>
            <a:custGeom>
              <a:rect b="b" l="l" r="r" t="t"/>
              <a:pathLst>
                <a:path extrusionOk="0" fill="none" h="418" w="901">
                  <a:moveTo>
                    <a:pt x="900" y="1"/>
                  </a:moveTo>
                  <a:lnTo>
                    <a:pt x="0" y="418"/>
                  </a:ln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4" name="Google Shape;644;p9"/>
            <p:cNvSpPr/>
            <p:nvPr/>
          </p:nvSpPr>
          <p:spPr>
            <a:xfrm>
              <a:off x="8505676" y="1839442"/>
              <a:ext cx="25235" cy="34559"/>
            </a:xfrm>
            <a:custGeom>
              <a:rect b="b" l="l" r="r" t="t"/>
              <a:pathLst>
                <a:path extrusionOk="0" fill="none" h="593" w="433">
                  <a:moveTo>
                    <a:pt x="432" y="0"/>
                  </a:moveTo>
                  <a:lnTo>
                    <a:pt x="0" y="593"/>
                  </a:ln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5" name="Google Shape;645;p9"/>
            <p:cNvSpPr/>
            <p:nvPr/>
          </p:nvSpPr>
          <p:spPr>
            <a:xfrm>
              <a:off x="8516749" y="1885482"/>
              <a:ext cx="36308" cy="2215"/>
            </a:xfrm>
            <a:custGeom>
              <a:rect b="b" l="l" r="r" t="t"/>
              <a:pathLst>
                <a:path extrusionOk="0" fill="none" h="38" w="623">
                  <a:moveTo>
                    <a:pt x="623" y="1"/>
                  </a:moveTo>
                  <a:lnTo>
                    <a:pt x="1" y="37"/>
                  </a:ln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6" name="Google Shape;646;p9"/>
            <p:cNvSpPr/>
            <p:nvPr/>
          </p:nvSpPr>
          <p:spPr>
            <a:xfrm>
              <a:off x="8264512" y="1934669"/>
              <a:ext cx="92316" cy="90855"/>
            </a:xfrm>
            <a:custGeom>
              <a:rect b="b" l="l" r="r" t="t"/>
              <a:pathLst>
                <a:path extrusionOk="0" h="1559" w="1584">
                  <a:moveTo>
                    <a:pt x="762" y="0"/>
                  </a:moveTo>
                  <a:cubicBezTo>
                    <a:pt x="396" y="0"/>
                    <a:pt x="0" y="40"/>
                    <a:pt x="17" y="233"/>
                  </a:cubicBezTo>
                  <a:cubicBezTo>
                    <a:pt x="38" y="416"/>
                    <a:pt x="264" y="456"/>
                    <a:pt x="460" y="456"/>
                  </a:cubicBezTo>
                  <a:cubicBezTo>
                    <a:pt x="618" y="456"/>
                    <a:pt x="757" y="430"/>
                    <a:pt x="757" y="430"/>
                  </a:cubicBezTo>
                  <a:lnTo>
                    <a:pt x="757" y="430"/>
                  </a:lnTo>
                  <a:cubicBezTo>
                    <a:pt x="757" y="430"/>
                    <a:pt x="135" y="642"/>
                    <a:pt x="259" y="913"/>
                  </a:cubicBezTo>
                  <a:cubicBezTo>
                    <a:pt x="297" y="989"/>
                    <a:pt x="371" y="1015"/>
                    <a:pt x="457" y="1015"/>
                  </a:cubicBezTo>
                  <a:cubicBezTo>
                    <a:pt x="674" y="1015"/>
                    <a:pt x="969" y="847"/>
                    <a:pt x="969" y="847"/>
                  </a:cubicBezTo>
                  <a:lnTo>
                    <a:pt x="969" y="847"/>
                  </a:lnTo>
                  <a:cubicBezTo>
                    <a:pt x="969" y="847"/>
                    <a:pt x="574" y="1521"/>
                    <a:pt x="874" y="1557"/>
                  </a:cubicBezTo>
                  <a:cubicBezTo>
                    <a:pt x="878" y="1558"/>
                    <a:pt x="883" y="1558"/>
                    <a:pt x="887" y="1558"/>
                  </a:cubicBezTo>
                  <a:cubicBezTo>
                    <a:pt x="1186" y="1558"/>
                    <a:pt x="1584" y="635"/>
                    <a:pt x="1584" y="635"/>
                  </a:cubicBezTo>
                  <a:cubicBezTo>
                    <a:pt x="1584" y="635"/>
                    <a:pt x="1525" y="20"/>
                    <a:pt x="1342" y="20"/>
                  </a:cubicBezTo>
                  <a:cubicBezTo>
                    <a:pt x="1269" y="20"/>
                    <a:pt x="1023" y="0"/>
                    <a:pt x="7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7" name="Google Shape;647;p9"/>
            <p:cNvSpPr/>
            <p:nvPr/>
          </p:nvSpPr>
          <p:spPr>
            <a:xfrm>
              <a:off x="8310729" y="1948190"/>
              <a:ext cx="52510" cy="23952"/>
            </a:xfrm>
            <a:custGeom>
              <a:rect b="b" l="l" r="r" t="t"/>
              <a:pathLst>
                <a:path extrusionOk="0" fill="none" h="411" w="901">
                  <a:moveTo>
                    <a:pt x="0" y="410"/>
                  </a:moveTo>
                  <a:lnTo>
                    <a:pt x="901" y="1"/>
                  </a:ln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8" name="Google Shape;648;p9"/>
            <p:cNvSpPr/>
            <p:nvPr/>
          </p:nvSpPr>
          <p:spPr>
            <a:xfrm>
              <a:off x="8333749" y="1957572"/>
              <a:ext cx="25235" cy="34617"/>
            </a:xfrm>
            <a:custGeom>
              <a:rect b="b" l="l" r="r" t="t"/>
              <a:pathLst>
                <a:path extrusionOk="0" fill="none" h="594" w="433">
                  <a:moveTo>
                    <a:pt x="0" y="593"/>
                  </a:moveTo>
                  <a:lnTo>
                    <a:pt x="432" y="1"/>
                  </a:ln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9" name="Google Shape;649;p9"/>
            <p:cNvSpPr/>
            <p:nvPr/>
          </p:nvSpPr>
          <p:spPr>
            <a:xfrm>
              <a:off x="8311544" y="1943935"/>
              <a:ext cx="36367" cy="2156"/>
            </a:xfrm>
            <a:custGeom>
              <a:rect b="b" l="l" r="r" t="t"/>
              <a:pathLst>
                <a:path extrusionOk="0" fill="none" h="37" w="624">
                  <a:moveTo>
                    <a:pt x="1" y="37"/>
                  </a:moveTo>
                  <a:lnTo>
                    <a:pt x="623" y="0"/>
                  </a:ln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0" name="Google Shape;650;p9"/>
            <p:cNvSpPr/>
            <p:nvPr/>
          </p:nvSpPr>
          <p:spPr>
            <a:xfrm>
              <a:off x="8320112" y="1819627"/>
              <a:ext cx="224436" cy="196628"/>
            </a:xfrm>
            <a:custGeom>
              <a:rect b="b" l="l" r="r" t="t"/>
              <a:pathLst>
                <a:path extrusionOk="0" h="3374" w="3851">
                  <a:moveTo>
                    <a:pt x="1929" y="0"/>
                  </a:moveTo>
                  <a:cubicBezTo>
                    <a:pt x="1681" y="0"/>
                    <a:pt x="1430" y="55"/>
                    <a:pt x="1193" y="172"/>
                  </a:cubicBezTo>
                  <a:cubicBezTo>
                    <a:pt x="352" y="574"/>
                    <a:pt x="0" y="1584"/>
                    <a:pt x="410" y="2426"/>
                  </a:cubicBezTo>
                  <a:cubicBezTo>
                    <a:pt x="704" y="3024"/>
                    <a:pt x="1305" y="3373"/>
                    <a:pt x="1929" y="3373"/>
                  </a:cubicBezTo>
                  <a:cubicBezTo>
                    <a:pt x="2177" y="3373"/>
                    <a:pt x="2428" y="3318"/>
                    <a:pt x="2665" y="3202"/>
                  </a:cubicBezTo>
                  <a:cubicBezTo>
                    <a:pt x="3499" y="2799"/>
                    <a:pt x="3850" y="1789"/>
                    <a:pt x="3448" y="948"/>
                  </a:cubicBezTo>
                  <a:cubicBezTo>
                    <a:pt x="3154" y="350"/>
                    <a:pt x="2553" y="0"/>
                    <a:pt x="192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1" name="Google Shape;651;p9"/>
            <p:cNvSpPr/>
            <p:nvPr/>
          </p:nvSpPr>
          <p:spPr>
            <a:xfrm>
              <a:off x="8333341" y="1911940"/>
              <a:ext cx="34152" cy="79840"/>
            </a:xfrm>
            <a:custGeom>
              <a:rect b="b" l="l" r="r" t="t"/>
              <a:pathLst>
                <a:path extrusionOk="0" fill="none" h="1370" w="586">
                  <a:moveTo>
                    <a:pt x="586" y="1369"/>
                  </a:moveTo>
                  <a:cubicBezTo>
                    <a:pt x="417" y="1223"/>
                    <a:pt x="286" y="1047"/>
                    <a:pt x="183" y="842"/>
                  </a:cubicBezTo>
                  <a:cubicBezTo>
                    <a:pt x="51" y="571"/>
                    <a:pt x="0" y="279"/>
                    <a:pt x="15" y="0"/>
                  </a:cubicBez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2" name="Google Shape;652;p9"/>
            <p:cNvSpPr/>
            <p:nvPr/>
          </p:nvSpPr>
          <p:spPr>
            <a:xfrm>
              <a:off x="8494545" y="1841948"/>
              <a:ext cx="36775" cy="78558"/>
            </a:xfrm>
            <a:custGeom>
              <a:rect b="b" l="l" r="r" t="t"/>
              <a:pathLst>
                <a:path extrusionOk="0" fill="none" h="1348" w="631">
                  <a:moveTo>
                    <a:pt x="1" y="1"/>
                  </a:moveTo>
                  <a:cubicBezTo>
                    <a:pt x="184" y="147"/>
                    <a:pt x="338" y="338"/>
                    <a:pt x="455" y="565"/>
                  </a:cubicBezTo>
                  <a:cubicBezTo>
                    <a:pt x="572" y="821"/>
                    <a:pt x="630" y="1084"/>
                    <a:pt x="623" y="1348"/>
                  </a:cubicBez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53" name="Google Shape;653;p9"/>
          <p:cNvGrpSpPr/>
          <p:nvPr/>
        </p:nvGrpSpPr>
        <p:grpSpPr>
          <a:xfrm>
            <a:off x="6685435" y="129688"/>
            <a:ext cx="354442" cy="292678"/>
            <a:chOff x="6253660" y="120163"/>
            <a:chExt cx="354442" cy="292678"/>
          </a:xfrm>
        </p:grpSpPr>
        <p:sp>
          <p:nvSpPr>
            <p:cNvPr id="654" name="Google Shape;654;p9"/>
            <p:cNvSpPr/>
            <p:nvPr/>
          </p:nvSpPr>
          <p:spPr>
            <a:xfrm rot="3599942">
              <a:off x="6499791" y="291705"/>
              <a:ext cx="92196" cy="90445"/>
            </a:xfrm>
            <a:custGeom>
              <a:rect b="b" l="l" r="r" t="t"/>
              <a:pathLst>
                <a:path extrusionOk="0" h="1552" w="1582">
                  <a:moveTo>
                    <a:pt x="693" y="1"/>
                  </a:moveTo>
                  <a:cubicBezTo>
                    <a:pt x="395" y="1"/>
                    <a:pt x="1" y="917"/>
                    <a:pt x="1" y="917"/>
                  </a:cubicBezTo>
                  <a:cubicBezTo>
                    <a:pt x="1" y="917"/>
                    <a:pt x="59" y="1532"/>
                    <a:pt x="235" y="1532"/>
                  </a:cubicBezTo>
                  <a:cubicBezTo>
                    <a:pt x="311" y="1532"/>
                    <a:pt x="559" y="1552"/>
                    <a:pt x="820" y="1552"/>
                  </a:cubicBezTo>
                  <a:cubicBezTo>
                    <a:pt x="1187" y="1552"/>
                    <a:pt x="1581" y="1512"/>
                    <a:pt x="1560" y="1319"/>
                  </a:cubicBezTo>
                  <a:cubicBezTo>
                    <a:pt x="1543" y="1136"/>
                    <a:pt x="1319" y="1096"/>
                    <a:pt x="1123" y="1096"/>
                  </a:cubicBezTo>
                  <a:cubicBezTo>
                    <a:pt x="967" y="1096"/>
                    <a:pt x="828" y="1122"/>
                    <a:pt x="828" y="1122"/>
                  </a:cubicBezTo>
                  <a:cubicBezTo>
                    <a:pt x="828" y="1122"/>
                    <a:pt x="1450" y="909"/>
                    <a:pt x="1318" y="646"/>
                  </a:cubicBezTo>
                  <a:cubicBezTo>
                    <a:pt x="1282" y="567"/>
                    <a:pt x="1207" y="539"/>
                    <a:pt x="1119" y="539"/>
                  </a:cubicBezTo>
                  <a:cubicBezTo>
                    <a:pt x="906" y="539"/>
                    <a:pt x="615" y="704"/>
                    <a:pt x="615" y="704"/>
                  </a:cubicBezTo>
                  <a:cubicBezTo>
                    <a:pt x="615" y="704"/>
                    <a:pt x="1011" y="31"/>
                    <a:pt x="711" y="2"/>
                  </a:cubicBezTo>
                  <a:cubicBezTo>
                    <a:pt x="705" y="1"/>
                    <a:pt x="699" y="1"/>
                    <a:pt x="6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5" name="Google Shape;655;p9"/>
            <p:cNvSpPr/>
            <p:nvPr/>
          </p:nvSpPr>
          <p:spPr>
            <a:xfrm rot="3599942">
              <a:off x="6492628" y="313523"/>
              <a:ext cx="52509" cy="24359"/>
            </a:xfrm>
            <a:custGeom>
              <a:rect b="b" l="l" r="r" t="t"/>
              <a:pathLst>
                <a:path extrusionOk="0" fill="none" h="418" w="901">
                  <a:moveTo>
                    <a:pt x="900" y="1"/>
                  </a:moveTo>
                  <a:lnTo>
                    <a:pt x="0" y="418"/>
                  </a:ln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6" name="Google Shape;656;p9"/>
            <p:cNvSpPr/>
            <p:nvPr/>
          </p:nvSpPr>
          <p:spPr>
            <a:xfrm rot="3599942">
              <a:off x="6514116" y="293057"/>
              <a:ext cx="25235" cy="34558"/>
            </a:xfrm>
            <a:custGeom>
              <a:rect b="b" l="l" r="r" t="t"/>
              <a:pathLst>
                <a:path extrusionOk="0" fill="none" h="593" w="433">
                  <a:moveTo>
                    <a:pt x="432" y="0"/>
                  </a:moveTo>
                  <a:lnTo>
                    <a:pt x="0" y="593"/>
                  </a:ln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7" name="Google Shape;657;p9"/>
            <p:cNvSpPr/>
            <p:nvPr/>
          </p:nvSpPr>
          <p:spPr>
            <a:xfrm rot="3599942">
              <a:off x="6491018" y="338546"/>
              <a:ext cx="36307" cy="2214"/>
            </a:xfrm>
            <a:custGeom>
              <a:rect b="b" l="l" r="r" t="t"/>
              <a:pathLst>
                <a:path extrusionOk="0" fill="none" h="38" w="623">
                  <a:moveTo>
                    <a:pt x="623" y="1"/>
                  </a:moveTo>
                  <a:lnTo>
                    <a:pt x="1" y="37"/>
                  </a:ln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8" name="Google Shape;658;p9"/>
            <p:cNvSpPr/>
            <p:nvPr/>
          </p:nvSpPr>
          <p:spPr>
            <a:xfrm rot="3599942">
              <a:off x="6269922" y="146795"/>
              <a:ext cx="92313" cy="90852"/>
            </a:xfrm>
            <a:custGeom>
              <a:rect b="b" l="l" r="r" t="t"/>
              <a:pathLst>
                <a:path extrusionOk="0" h="1559" w="1584">
                  <a:moveTo>
                    <a:pt x="762" y="0"/>
                  </a:moveTo>
                  <a:cubicBezTo>
                    <a:pt x="396" y="0"/>
                    <a:pt x="0" y="40"/>
                    <a:pt x="17" y="233"/>
                  </a:cubicBezTo>
                  <a:cubicBezTo>
                    <a:pt x="38" y="416"/>
                    <a:pt x="264" y="456"/>
                    <a:pt x="460" y="456"/>
                  </a:cubicBezTo>
                  <a:cubicBezTo>
                    <a:pt x="618" y="456"/>
                    <a:pt x="757" y="430"/>
                    <a:pt x="757" y="430"/>
                  </a:cubicBezTo>
                  <a:lnTo>
                    <a:pt x="757" y="430"/>
                  </a:lnTo>
                  <a:cubicBezTo>
                    <a:pt x="757" y="430"/>
                    <a:pt x="135" y="642"/>
                    <a:pt x="259" y="913"/>
                  </a:cubicBezTo>
                  <a:cubicBezTo>
                    <a:pt x="297" y="989"/>
                    <a:pt x="371" y="1015"/>
                    <a:pt x="457" y="1015"/>
                  </a:cubicBezTo>
                  <a:cubicBezTo>
                    <a:pt x="674" y="1015"/>
                    <a:pt x="969" y="847"/>
                    <a:pt x="969" y="847"/>
                  </a:cubicBezTo>
                  <a:lnTo>
                    <a:pt x="969" y="847"/>
                  </a:lnTo>
                  <a:cubicBezTo>
                    <a:pt x="969" y="847"/>
                    <a:pt x="574" y="1521"/>
                    <a:pt x="874" y="1557"/>
                  </a:cubicBezTo>
                  <a:cubicBezTo>
                    <a:pt x="878" y="1558"/>
                    <a:pt x="883" y="1558"/>
                    <a:pt x="887" y="1558"/>
                  </a:cubicBezTo>
                  <a:cubicBezTo>
                    <a:pt x="1186" y="1558"/>
                    <a:pt x="1584" y="635"/>
                    <a:pt x="1584" y="635"/>
                  </a:cubicBezTo>
                  <a:cubicBezTo>
                    <a:pt x="1584" y="635"/>
                    <a:pt x="1525" y="20"/>
                    <a:pt x="1342" y="20"/>
                  </a:cubicBezTo>
                  <a:cubicBezTo>
                    <a:pt x="1269" y="20"/>
                    <a:pt x="1023" y="0"/>
                    <a:pt x="76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9" name="Google Shape;659;p9"/>
            <p:cNvSpPr/>
            <p:nvPr/>
          </p:nvSpPr>
          <p:spPr>
            <a:xfrm rot="3599942">
              <a:off x="6320240" y="193068"/>
              <a:ext cx="52509" cy="23951"/>
            </a:xfrm>
            <a:custGeom>
              <a:rect b="b" l="l" r="r" t="t"/>
              <a:pathLst>
                <a:path extrusionOk="0" fill="none" h="411" w="901">
                  <a:moveTo>
                    <a:pt x="0" y="410"/>
                  </a:moveTo>
                  <a:lnTo>
                    <a:pt x="901" y="1"/>
                  </a:ln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0" name="Google Shape;660;p9"/>
            <p:cNvSpPr/>
            <p:nvPr/>
          </p:nvSpPr>
          <p:spPr>
            <a:xfrm rot="3599942">
              <a:off x="6325826" y="203219"/>
              <a:ext cx="25235" cy="34616"/>
            </a:xfrm>
            <a:custGeom>
              <a:rect b="b" l="l" r="r" t="t"/>
              <a:pathLst>
                <a:path extrusionOk="0" fill="none" h="594" w="433">
                  <a:moveTo>
                    <a:pt x="0" y="593"/>
                  </a:moveTo>
                  <a:lnTo>
                    <a:pt x="432" y="1"/>
                  </a:ln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1" name="Google Shape;661;p9"/>
            <p:cNvSpPr/>
            <p:nvPr/>
          </p:nvSpPr>
          <p:spPr>
            <a:xfrm rot="3599942">
              <a:off x="6337806" y="190105"/>
              <a:ext cx="36366" cy="2156"/>
            </a:xfrm>
            <a:custGeom>
              <a:rect b="b" l="l" r="r" t="t"/>
              <a:pathLst>
                <a:path extrusionOk="0" fill="none" h="37" w="624">
                  <a:moveTo>
                    <a:pt x="1" y="37"/>
                  </a:moveTo>
                  <a:lnTo>
                    <a:pt x="623" y="0"/>
                  </a:ln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2" name="Google Shape;662;p9"/>
            <p:cNvSpPr/>
            <p:nvPr/>
          </p:nvSpPr>
          <p:spPr>
            <a:xfrm rot="3599942">
              <a:off x="6318521" y="168190"/>
              <a:ext cx="224430" cy="196624"/>
            </a:xfrm>
            <a:custGeom>
              <a:rect b="b" l="l" r="r" t="t"/>
              <a:pathLst>
                <a:path extrusionOk="0" h="3374" w="3851">
                  <a:moveTo>
                    <a:pt x="1929" y="0"/>
                  </a:moveTo>
                  <a:cubicBezTo>
                    <a:pt x="1681" y="0"/>
                    <a:pt x="1430" y="55"/>
                    <a:pt x="1193" y="172"/>
                  </a:cubicBezTo>
                  <a:cubicBezTo>
                    <a:pt x="352" y="574"/>
                    <a:pt x="0" y="1584"/>
                    <a:pt x="410" y="2426"/>
                  </a:cubicBezTo>
                  <a:cubicBezTo>
                    <a:pt x="704" y="3024"/>
                    <a:pt x="1305" y="3373"/>
                    <a:pt x="1929" y="3373"/>
                  </a:cubicBezTo>
                  <a:cubicBezTo>
                    <a:pt x="2177" y="3373"/>
                    <a:pt x="2428" y="3318"/>
                    <a:pt x="2665" y="3202"/>
                  </a:cubicBezTo>
                  <a:cubicBezTo>
                    <a:pt x="3499" y="2799"/>
                    <a:pt x="3850" y="1789"/>
                    <a:pt x="3448" y="948"/>
                  </a:cubicBezTo>
                  <a:cubicBezTo>
                    <a:pt x="3154" y="350"/>
                    <a:pt x="2553" y="0"/>
                    <a:pt x="192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3" name="Google Shape;663;p9"/>
            <p:cNvSpPr/>
            <p:nvPr/>
          </p:nvSpPr>
          <p:spPr>
            <a:xfrm rot="3599942">
              <a:off x="6343329" y="172606"/>
              <a:ext cx="34151" cy="79838"/>
            </a:xfrm>
            <a:custGeom>
              <a:rect b="b" l="l" r="r" t="t"/>
              <a:pathLst>
                <a:path extrusionOk="0" fill="none" h="1370" w="586">
                  <a:moveTo>
                    <a:pt x="586" y="1369"/>
                  </a:moveTo>
                  <a:cubicBezTo>
                    <a:pt x="417" y="1223"/>
                    <a:pt x="286" y="1047"/>
                    <a:pt x="183" y="842"/>
                  </a:cubicBezTo>
                  <a:cubicBezTo>
                    <a:pt x="51" y="571"/>
                    <a:pt x="0" y="279"/>
                    <a:pt x="15" y="0"/>
                  </a:cubicBez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4" name="Google Shape;664;p9"/>
            <p:cNvSpPr/>
            <p:nvPr/>
          </p:nvSpPr>
          <p:spPr>
            <a:xfrm rot="3599942">
              <a:off x="6484444" y="278668"/>
              <a:ext cx="36774" cy="78556"/>
            </a:xfrm>
            <a:custGeom>
              <a:rect b="b" l="l" r="r" t="t"/>
              <a:pathLst>
                <a:path extrusionOk="0" fill="none" h="1348" w="631">
                  <a:moveTo>
                    <a:pt x="1" y="1"/>
                  </a:moveTo>
                  <a:cubicBezTo>
                    <a:pt x="184" y="147"/>
                    <a:pt x="338" y="338"/>
                    <a:pt x="455" y="565"/>
                  </a:cubicBezTo>
                  <a:cubicBezTo>
                    <a:pt x="572" y="821"/>
                    <a:pt x="630" y="1084"/>
                    <a:pt x="623" y="1348"/>
                  </a:cubicBez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65" name="Google Shape;665;p9"/>
          <p:cNvGrpSpPr/>
          <p:nvPr/>
        </p:nvGrpSpPr>
        <p:grpSpPr>
          <a:xfrm rot="10800000">
            <a:off x="8735568" y="1321782"/>
            <a:ext cx="504395" cy="383089"/>
            <a:chOff x="8053419" y="1138177"/>
            <a:chExt cx="504395" cy="383089"/>
          </a:xfrm>
        </p:grpSpPr>
        <p:sp>
          <p:nvSpPr>
            <p:cNvPr id="666" name="Google Shape;666;p9"/>
            <p:cNvSpPr/>
            <p:nvPr/>
          </p:nvSpPr>
          <p:spPr>
            <a:xfrm rot="4500031">
              <a:off x="8417802" y="1382714"/>
              <a:ext cx="130196" cy="120227"/>
            </a:xfrm>
            <a:custGeom>
              <a:rect b="b" l="l" r="r" t="t"/>
              <a:pathLst>
                <a:path extrusionOk="0" h="2002" w="2168">
                  <a:moveTo>
                    <a:pt x="511" y="1"/>
                  </a:moveTo>
                  <a:cubicBezTo>
                    <a:pt x="498" y="1"/>
                    <a:pt x="484" y="2"/>
                    <a:pt x="469" y="6"/>
                  </a:cubicBezTo>
                  <a:cubicBezTo>
                    <a:pt x="103" y="86"/>
                    <a:pt x="1" y="1367"/>
                    <a:pt x="1" y="1367"/>
                  </a:cubicBezTo>
                  <a:cubicBezTo>
                    <a:pt x="1" y="1367"/>
                    <a:pt x="285" y="2002"/>
                    <a:pt x="495" y="2002"/>
                  </a:cubicBezTo>
                  <a:cubicBezTo>
                    <a:pt x="506" y="2002"/>
                    <a:pt x="517" y="2000"/>
                    <a:pt x="528" y="1996"/>
                  </a:cubicBezTo>
                  <a:cubicBezTo>
                    <a:pt x="740" y="1923"/>
                    <a:pt x="2167" y="1587"/>
                    <a:pt x="1999" y="1213"/>
                  </a:cubicBezTo>
                  <a:cubicBezTo>
                    <a:pt x="1949" y="1102"/>
                    <a:pt x="1845" y="1063"/>
                    <a:pt x="1724" y="1063"/>
                  </a:cubicBezTo>
                  <a:cubicBezTo>
                    <a:pt x="1441" y="1063"/>
                    <a:pt x="1062" y="1279"/>
                    <a:pt x="1062" y="1279"/>
                  </a:cubicBezTo>
                  <a:cubicBezTo>
                    <a:pt x="1062" y="1279"/>
                    <a:pt x="1706" y="781"/>
                    <a:pt x="1443" y="518"/>
                  </a:cubicBezTo>
                  <a:cubicBezTo>
                    <a:pt x="1398" y="472"/>
                    <a:pt x="1344" y="453"/>
                    <a:pt x="1286" y="453"/>
                  </a:cubicBezTo>
                  <a:cubicBezTo>
                    <a:pt x="1011" y="453"/>
                    <a:pt x="638" y="877"/>
                    <a:pt x="638" y="877"/>
                  </a:cubicBezTo>
                  <a:cubicBezTo>
                    <a:pt x="638" y="877"/>
                    <a:pt x="819" y="1"/>
                    <a:pt x="51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7" name="Google Shape;667;p9"/>
            <p:cNvSpPr/>
            <p:nvPr/>
          </p:nvSpPr>
          <p:spPr>
            <a:xfrm rot="4500031">
              <a:off x="8435369" y="1396278"/>
              <a:ext cx="41797" cy="40476"/>
            </a:xfrm>
            <a:custGeom>
              <a:rect b="b" l="l" r="r" t="t"/>
              <a:pathLst>
                <a:path extrusionOk="0" fill="none" h="674" w="696">
                  <a:moveTo>
                    <a:pt x="696" y="0"/>
                  </a:moveTo>
                  <a:lnTo>
                    <a:pt x="0" y="673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8" name="Google Shape;668;p9"/>
            <p:cNvSpPr/>
            <p:nvPr/>
          </p:nvSpPr>
          <p:spPr>
            <a:xfrm rot="4500031">
              <a:off x="8456903" y="1379878"/>
              <a:ext cx="12371" cy="40897"/>
            </a:xfrm>
            <a:custGeom>
              <a:rect b="b" l="l" r="r" t="t"/>
              <a:pathLst>
                <a:path extrusionOk="0" fill="none" h="681" w="206">
                  <a:moveTo>
                    <a:pt x="206" y="0"/>
                  </a:moveTo>
                  <a:lnTo>
                    <a:pt x="1" y="68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9" name="Google Shape;669;p9"/>
            <p:cNvSpPr/>
            <p:nvPr/>
          </p:nvSpPr>
          <p:spPr>
            <a:xfrm rot="4500031">
              <a:off x="8430916" y="1423986"/>
              <a:ext cx="33930" cy="14113"/>
            </a:xfrm>
            <a:custGeom>
              <a:rect b="b" l="l" r="r" t="t"/>
              <a:pathLst>
                <a:path extrusionOk="0" fill="none" h="235" w="565">
                  <a:moveTo>
                    <a:pt x="564" y="0"/>
                  </a:moveTo>
                  <a:lnTo>
                    <a:pt x="1" y="234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0" name="Google Shape;670;p9"/>
            <p:cNvSpPr/>
            <p:nvPr/>
          </p:nvSpPr>
          <p:spPr>
            <a:xfrm rot="4500031">
              <a:off x="8063228" y="1156494"/>
              <a:ext cx="130136" cy="120167"/>
            </a:xfrm>
            <a:custGeom>
              <a:rect b="b" l="l" r="r" t="t"/>
              <a:pathLst>
                <a:path extrusionOk="0" h="2001" w="2167">
                  <a:moveTo>
                    <a:pt x="1669" y="1"/>
                  </a:moveTo>
                  <a:cubicBezTo>
                    <a:pt x="1659" y="1"/>
                    <a:pt x="1649" y="2"/>
                    <a:pt x="1640" y="5"/>
                  </a:cubicBezTo>
                  <a:cubicBezTo>
                    <a:pt x="1427" y="78"/>
                    <a:pt x="0" y="415"/>
                    <a:pt x="169" y="788"/>
                  </a:cubicBezTo>
                  <a:cubicBezTo>
                    <a:pt x="219" y="897"/>
                    <a:pt x="322" y="935"/>
                    <a:pt x="442" y="935"/>
                  </a:cubicBezTo>
                  <a:cubicBezTo>
                    <a:pt x="726" y="935"/>
                    <a:pt x="1105" y="722"/>
                    <a:pt x="1105" y="722"/>
                  </a:cubicBezTo>
                  <a:lnTo>
                    <a:pt x="1105" y="722"/>
                  </a:lnTo>
                  <a:cubicBezTo>
                    <a:pt x="1105" y="722"/>
                    <a:pt x="461" y="1220"/>
                    <a:pt x="725" y="1483"/>
                  </a:cubicBezTo>
                  <a:cubicBezTo>
                    <a:pt x="770" y="1530"/>
                    <a:pt x="823" y="1549"/>
                    <a:pt x="881" y="1549"/>
                  </a:cubicBezTo>
                  <a:cubicBezTo>
                    <a:pt x="1156" y="1549"/>
                    <a:pt x="1530" y="1125"/>
                    <a:pt x="1530" y="1125"/>
                  </a:cubicBezTo>
                  <a:lnTo>
                    <a:pt x="1530" y="1125"/>
                  </a:lnTo>
                  <a:cubicBezTo>
                    <a:pt x="1530" y="1125"/>
                    <a:pt x="1348" y="2001"/>
                    <a:pt x="1656" y="2001"/>
                  </a:cubicBezTo>
                  <a:cubicBezTo>
                    <a:pt x="1670" y="2001"/>
                    <a:pt x="1683" y="1999"/>
                    <a:pt x="1698" y="1996"/>
                  </a:cubicBezTo>
                  <a:cubicBezTo>
                    <a:pt x="2064" y="1915"/>
                    <a:pt x="2167" y="634"/>
                    <a:pt x="2167" y="634"/>
                  </a:cubicBezTo>
                  <a:cubicBezTo>
                    <a:pt x="2167" y="634"/>
                    <a:pt x="1880" y="1"/>
                    <a:pt x="16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1" name="Google Shape;671;p9"/>
            <p:cNvSpPr/>
            <p:nvPr/>
          </p:nvSpPr>
          <p:spPr>
            <a:xfrm rot="4500031">
              <a:off x="8142554" y="1222974"/>
              <a:ext cx="40957" cy="40897"/>
            </a:xfrm>
            <a:custGeom>
              <a:rect b="b" l="l" r="r" t="t"/>
              <a:pathLst>
                <a:path extrusionOk="0" fill="none" h="681" w="682">
                  <a:moveTo>
                    <a:pt x="1" y="681"/>
                  </a:moveTo>
                  <a:lnTo>
                    <a:pt x="682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2" name="Google Shape;672;p9"/>
            <p:cNvSpPr/>
            <p:nvPr/>
          </p:nvSpPr>
          <p:spPr>
            <a:xfrm rot="4500031">
              <a:off x="8150881" y="1238807"/>
              <a:ext cx="11530" cy="41377"/>
            </a:xfrm>
            <a:custGeom>
              <a:rect b="b" l="l" r="r" t="t"/>
              <a:pathLst>
                <a:path extrusionOk="0" fill="none" h="689" w="192">
                  <a:moveTo>
                    <a:pt x="1" y="689"/>
                  </a:moveTo>
                  <a:lnTo>
                    <a:pt x="191" y="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3" name="Google Shape;673;p9"/>
            <p:cNvSpPr/>
            <p:nvPr/>
          </p:nvSpPr>
          <p:spPr>
            <a:xfrm rot="4500031">
              <a:off x="8154610" y="1221427"/>
              <a:ext cx="33510" cy="14533"/>
            </a:xfrm>
            <a:custGeom>
              <a:rect b="b" l="l" r="r" t="t"/>
              <a:pathLst>
                <a:path extrusionOk="0" fill="none" h="242" w="558">
                  <a:moveTo>
                    <a:pt x="1" y="242"/>
                  </a:moveTo>
                  <a:lnTo>
                    <a:pt x="557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4" name="Google Shape;674;p9"/>
            <p:cNvSpPr/>
            <p:nvPr/>
          </p:nvSpPr>
          <p:spPr>
            <a:xfrm rot="4500031">
              <a:off x="8168501" y="1200495"/>
              <a:ext cx="276127" cy="259732"/>
            </a:xfrm>
            <a:custGeom>
              <a:rect b="b" l="l" r="r" t="t"/>
              <a:pathLst>
                <a:path extrusionOk="0" h="4325" w="4598">
                  <a:moveTo>
                    <a:pt x="3243" y="0"/>
                  </a:moveTo>
                  <a:cubicBezTo>
                    <a:pt x="2932" y="0"/>
                    <a:pt x="2622" y="117"/>
                    <a:pt x="2387" y="353"/>
                  </a:cubicBezTo>
                  <a:lnTo>
                    <a:pt x="491" y="2226"/>
                  </a:lnTo>
                  <a:cubicBezTo>
                    <a:pt x="8" y="2702"/>
                    <a:pt x="1" y="3478"/>
                    <a:pt x="476" y="3961"/>
                  </a:cubicBezTo>
                  <a:cubicBezTo>
                    <a:pt x="715" y="4204"/>
                    <a:pt x="1029" y="4324"/>
                    <a:pt x="1345" y="4324"/>
                  </a:cubicBezTo>
                  <a:cubicBezTo>
                    <a:pt x="1657" y="4324"/>
                    <a:pt x="1970" y="4205"/>
                    <a:pt x="2211" y="3968"/>
                  </a:cubicBezTo>
                  <a:lnTo>
                    <a:pt x="4107" y="2102"/>
                  </a:lnTo>
                  <a:cubicBezTo>
                    <a:pt x="4590" y="1626"/>
                    <a:pt x="4597" y="850"/>
                    <a:pt x="4121" y="367"/>
                  </a:cubicBezTo>
                  <a:cubicBezTo>
                    <a:pt x="3881" y="123"/>
                    <a:pt x="3562" y="0"/>
                    <a:pt x="324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5" name="Google Shape;675;p9"/>
            <p:cNvSpPr/>
            <p:nvPr/>
          </p:nvSpPr>
          <p:spPr>
            <a:xfrm rot="4500031">
              <a:off x="8182795" y="1268806"/>
              <a:ext cx="78310" cy="78310"/>
            </a:xfrm>
            <a:custGeom>
              <a:rect b="b" l="l" r="r" t="t"/>
              <a:pathLst>
                <a:path extrusionOk="0" fill="none" h="1304" w="1304">
                  <a:moveTo>
                    <a:pt x="1069" y="1076"/>
                  </a:moveTo>
                  <a:cubicBezTo>
                    <a:pt x="835" y="1303"/>
                    <a:pt x="462" y="1303"/>
                    <a:pt x="235" y="1069"/>
                  </a:cubicBezTo>
                  <a:cubicBezTo>
                    <a:pt x="1" y="835"/>
                    <a:pt x="8" y="462"/>
                    <a:pt x="235" y="235"/>
                  </a:cubicBezTo>
                  <a:cubicBezTo>
                    <a:pt x="469" y="0"/>
                    <a:pt x="843" y="8"/>
                    <a:pt x="1077" y="235"/>
                  </a:cubicBezTo>
                  <a:cubicBezTo>
                    <a:pt x="1304" y="469"/>
                    <a:pt x="1304" y="842"/>
                    <a:pt x="1069" y="1076"/>
                  </a:cubicBezTo>
                  <a:close/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6" name="Google Shape;676;p9"/>
            <p:cNvSpPr/>
            <p:nvPr/>
          </p:nvSpPr>
          <p:spPr>
            <a:xfrm rot="4500031">
              <a:off x="8299905" y="1245805"/>
              <a:ext cx="70863" cy="70383"/>
            </a:xfrm>
            <a:custGeom>
              <a:rect b="b" l="l" r="r" t="t"/>
              <a:pathLst>
                <a:path extrusionOk="0" fill="none" h="1172" w="1180">
                  <a:moveTo>
                    <a:pt x="1" y="784"/>
                  </a:moveTo>
                  <a:cubicBezTo>
                    <a:pt x="30" y="842"/>
                    <a:pt x="59" y="894"/>
                    <a:pt x="111" y="938"/>
                  </a:cubicBezTo>
                  <a:cubicBezTo>
                    <a:pt x="338" y="1172"/>
                    <a:pt x="711" y="1172"/>
                    <a:pt x="945" y="945"/>
                  </a:cubicBezTo>
                  <a:cubicBezTo>
                    <a:pt x="1179" y="718"/>
                    <a:pt x="1179" y="337"/>
                    <a:pt x="952" y="110"/>
                  </a:cubicBezTo>
                  <a:cubicBezTo>
                    <a:pt x="901" y="59"/>
                    <a:pt x="850" y="23"/>
                    <a:pt x="791" y="1"/>
                  </a:cubicBez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7" name="Google Shape;677;p9"/>
            <p:cNvSpPr/>
            <p:nvPr/>
          </p:nvSpPr>
          <p:spPr>
            <a:xfrm rot="4500031">
              <a:off x="8404312" y="1361587"/>
              <a:ext cx="60294" cy="38735"/>
            </a:xfrm>
            <a:custGeom>
              <a:rect b="b" l="l" r="r" t="t"/>
              <a:pathLst>
                <a:path extrusionOk="0" fill="none" h="645" w="1004">
                  <a:moveTo>
                    <a:pt x="1" y="0"/>
                  </a:moveTo>
                  <a:cubicBezTo>
                    <a:pt x="1" y="147"/>
                    <a:pt x="59" y="293"/>
                    <a:pt x="169" y="410"/>
                  </a:cubicBezTo>
                  <a:cubicBezTo>
                    <a:pt x="396" y="644"/>
                    <a:pt x="769" y="644"/>
                    <a:pt x="1003" y="418"/>
                  </a:cubicBez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8" name="Google Shape;678;p9"/>
            <p:cNvSpPr/>
            <p:nvPr/>
          </p:nvSpPr>
          <p:spPr>
            <a:xfrm rot="4500031">
              <a:off x="8296183" y="1369418"/>
              <a:ext cx="73025" cy="73506"/>
            </a:xfrm>
            <a:custGeom>
              <a:rect b="b" l="l" r="r" t="t"/>
              <a:pathLst>
                <a:path extrusionOk="0" fill="none" h="1224" w="1216">
                  <a:moveTo>
                    <a:pt x="1216" y="484"/>
                  </a:moveTo>
                  <a:cubicBezTo>
                    <a:pt x="1186" y="396"/>
                    <a:pt x="1142" y="308"/>
                    <a:pt x="1069" y="235"/>
                  </a:cubicBezTo>
                  <a:cubicBezTo>
                    <a:pt x="842" y="1"/>
                    <a:pt x="469" y="1"/>
                    <a:pt x="235" y="228"/>
                  </a:cubicBezTo>
                  <a:cubicBezTo>
                    <a:pt x="0" y="455"/>
                    <a:pt x="0" y="835"/>
                    <a:pt x="227" y="1062"/>
                  </a:cubicBezTo>
                  <a:cubicBezTo>
                    <a:pt x="308" y="1143"/>
                    <a:pt x="403" y="1194"/>
                    <a:pt x="498" y="1223"/>
                  </a:cubicBez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9" name="Google Shape;679;p9"/>
            <p:cNvSpPr/>
            <p:nvPr/>
          </p:nvSpPr>
          <p:spPr>
            <a:xfrm rot="4500031">
              <a:off x="8156437" y="1227277"/>
              <a:ext cx="62456" cy="65098"/>
            </a:xfrm>
            <a:custGeom>
              <a:rect b="b" l="l" r="r" t="t"/>
              <a:pathLst>
                <a:path extrusionOk="0" fill="none" h="1084" w="1040">
                  <a:moveTo>
                    <a:pt x="1040" y="1084"/>
                  </a:moveTo>
                  <a:cubicBezTo>
                    <a:pt x="783" y="1047"/>
                    <a:pt x="542" y="930"/>
                    <a:pt x="344" y="732"/>
                  </a:cubicBezTo>
                  <a:lnTo>
                    <a:pt x="344" y="732"/>
                  </a:lnTo>
                  <a:cubicBezTo>
                    <a:pt x="139" y="527"/>
                    <a:pt x="30" y="264"/>
                    <a:pt x="0" y="0"/>
                  </a:cubicBez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0" name="Google Shape;680;p9"/>
            <p:cNvSpPr/>
            <p:nvPr/>
          </p:nvSpPr>
          <p:spPr>
            <a:xfrm rot="4500031">
              <a:off x="8396998" y="1369528"/>
              <a:ext cx="62456" cy="59393"/>
            </a:xfrm>
            <a:custGeom>
              <a:rect b="b" l="l" r="r" t="t"/>
              <a:pathLst>
                <a:path extrusionOk="0" fill="none" h="989" w="1040">
                  <a:moveTo>
                    <a:pt x="0" y="1"/>
                  </a:moveTo>
                  <a:cubicBezTo>
                    <a:pt x="257" y="37"/>
                    <a:pt x="505" y="154"/>
                    <a:pt x="703" y="359"/>
                  </a:cubicBezTo>
                  <a:lnTo>
                    <a:pt x="703" y="359"/>
                  </a:lnTo>
                  <a:cubicBezTo>
                    <a:pt x="886" y="535"/>
                    <a:pt x="996" y="762"/>
                    <a:pt x="1040" y="989"/>
                  </a:cubicBez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81" name="Google Shape;681;p9"/>
          <p:cNvGrpSpPr/>
          <p:nvPr/>
        </p:nvGrpSpPr>
        <p:grpSpPr>
          <a:xfrm rot="5050112">
            <a:off x="2247701" y="4494807"/>
            <a:ext cx="446655" cy="401314"/>
            <a:chOff x="4625558" y="-87319"/>
            <a:chExt cx="446666" cy="401324"/>
          </a:xfrm>
        </p:grpSpPr>
        <p:sp>
          <p:nvSpPr>
            <p:cNvPr id="682" name="Google Shape;682;p9"/>
            <p:cNvSpPr/>
            <p:nvPr/>
          </p:nvSpPr>
          <p:spPr>
            <a:xfrm rot="53098">
              <a:off x="4941110" y="-86320"/>
              <a:ext cx="130193" cy="120224"/>
            </a:xfrm>
            <a:custGeom>
              <a:rect b="b" l="l" r="r" t="t"/>
              <a:pathLst>
                <a:path extrusionOk="0" h="2002" w="2168">
                  <a:moveTo>
                    <a:pt x="511" y="1"/>
                  </a:moveTo>
                  <a:cubicBezTo>
                    <a:pt x="498" y="1"/>
                    <a:pt x="484" y="2"/>
                    <a:pt x="469" y="6"/>
                  </a:cubicBezTo>
                  <a:cubicBezTo>
                    <a:pt x="103" y="86"/>
                    <a:pt x="1" y="1367"/>
                    <a:pt x="1" y="1367"/>
                  </a:cubicBezTo>
                  <a:cubicBezTo>
                    <a:pt x="1" y="1367"/>
                    <a:pt x="285" y="2002"/>
                    <a:pt x="495" y="2002"/>
                  </a:cubicBezTo>
                  <a:cubicBezTo>
                    <a:pt x="506" y="2002"/>
                    <a:pt x="517" y="2000"/>
                    <a:pt x="528" y="1996"/>
                  </a:cubicBezTo>
                  <a:cubicBezTo>
                    <a:pt x="740" y="1923"/>
                    <a:pt x="2167" y="1587"/>
                    <a:pt x="1999" y="1213"/>
                  </a:cubicBezTo>
                  <a:cubicBezTo>
                    <a:pt x="1949" y="1102"/>
                    <a:pt x="1845" y="1063"/>
                    <a:pt x="1724" y="1063"/>
                  </a:cubicBezTo>
                  <a:cubicBezTo>
                    <a:pt x="1441" y="1063"/>
                    <a:pt x="1062" y="1279"/>
                    <a:pt x="1062" y="1279"/>
                  </a:cubicBezTo>
                  <a:cubicBezTo>
                    <a:pt x="1062" y="1279"/>
                    <a:pt x="1706" y="781"/>
                    <a:pt x="1443" y="518"/>
                  </a:cubicBezTo>
                  <a:cubicBezTo>
                    <a:pt x="1398" y="472"/>
                    <a:pt x="1344" y="453"/>
                    <a:pt x="1286" y="453"/>
                  </a:cubicBezTo>
                  <a:cubicBezTo>
                    <a:pt x="1011" y="453"/>
                    <a:pt x="638" y="877"/>
                    <a:pt x="638" y="877"/>
                  </a:cubicBezTo>
                  <a:cubicBezTo>
                    <a:pt x="638" y="877"/>
                    <a:pt x="819" y="1"/>
                    <a:pt x="5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3" name="Google Shape;683;p9"/>
            <p:cNvSpPr/>
            <p:nvPr/>
          </p:nvSpPr>
          <p:spPr>
            <a:xfrm rot="53098">
              <a:off x="4952713" y="-28031"/>
              <a:ext cx="41796" cy="40475"/>
            </a:xfrm>
            <a:custGeom>
              <a:rect b="b" l="l" r="r" t="t"/>
              <a:pathLst>
                <a:path extrusionOk="0" fill="none" h="674" w="696">
                  <a:moveTo>
                    <a:pt x="696" y="0"/>
                  </a:moveTo>
                  <a:lnTo>
                    <a:pt x="0" y="673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4" name="Google Shape;684;p9"/>
            <p:cNvSpPr/>
            <p:nvPr/>
          </p:nvSpPr>
          <p:spPr>
            <a:xfrm rot="53098">
              <a:off x="4953722" y="-39234"/>
              <a:ext cx="12371" cy="40896"/>
            </a:xfrm>
            <a:custGeom>
              <a:rect b="b" l="l" r="r" t="t"/>
              <a:pathLst>
                <a:path extrusionOk="0" fill="none" h="681" w="206">
                  <a:moveTo>
                    <a:pt x="206" y="0"/>
                  </a:moveTo>
                  <a:lnTo>
                    <a:pt x="1" y="68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5" name="Google Shape;685;p9"/>
            <p:cNvSpPr/>
            <p:nvPr/>
          </p:nvSpPr>
          <p:spPr>
            <a:xfrm rot="53098">
              <a:off x="4968322" y="-2808"/>
              <a:ext cx="33929" cy="14112"/>
            </a:xfrm>
            <a:custGeom>
              <a:rect b="b" l="l" r="r" t="t"/>
              <a:pathLst>
                <a:path extrusionOk="0" fill="none" h="235" w="565">
                  <a:moveTo>
                    <a:pt x="564" y="0"/>
                  </a:moveTo>
                  <a:lnTo>
                    <a:pt x="1" y="234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6" name="Google Shape;686;p9"/>
            <p:cNvSpPr/>
            <p:nvPr/>
          </p:nvSpPr>
          <p:spPr>
            <a:xfrm rot="53098">
              <a:off x="4626478" y="192843"/>
              <a:ext cx="130133" cy="120164"/>
            </a:xfrm>
            <a:custGeom>
              <a:rect b="b" l="l" r="r" t="t"/>
              <a:pathLst>
                <a:path extrusionOk="0" h="2001" w="2167">
                  <a:moveTo>
                    <a:pt x="1669" y="1"/>
                  </a:moveTo>
                  <a:cubicBezTo>
                    <a:pt x="1659" y="1"/>
                    <a:pt x="1649" y="2"/>
                    <a:pt x="1640" y="5"/>
                  </a:cubicBezTo>
                  <a:cubicBezTo>
                    <a:pt x="1427" y="78"/>
                    <a:pt x="0" y="415"/>
                    <a:pt x="169" y="788"/>
                  </a:cubicBezTo>
                  <a:cubicBezTo>
                    <a:pt x="219" y="897"/>
                    <a:pt x="322" y="935"/>
                    <a:pt x="442" y="935"/>
                  </a:cubicBezTo>
                  <a:cubicBezTo>
                    <a:pt x="726" y="935"/>
                    <a:pt x="1105" y="722"/>
                    <a:pt x="1105" y="722"/>
                  </a:cubicBezTo>
                  <a:lnTo>
                    <a:pt x="1105" y="722"/>
                  </a:lnTo>
                  <a:cubicBezTo>
                    <a:pt x="1105" y="722"/>
                    <a:pt x="461" y="1220"/>
                    <a:pt x="725" y="1483"/>
                  </a:cubicBezTo>
                  <a:cubicBezTo>
                    <a:pt x="770" y="1530"/>
                    <a:pt x="823" y="1549"/>
                    <a:pt x="881" y="1549"/>
                  </a:cubicBezTo>
                  <a:cubicBezTo>
                    <a:pt x="1156" y="1549"/>
                    <a:pt x="1530" y="1125"/>
                    <a:pt x="1530" y="1125"/>
                  </a:cubicBezTo>
                  <a:lnTo>
                    <a:pt x="1530" y="1125"/>
                  </a:lnTo>
                  <a:cubicBezTo>
                    <a:pt x="1530" y="1125"/>
                    <a:pt x="1348" y="2001"/>
                    <a:pt x="1656" y="2001"/>
                  </a:cubicBezTo>
                  <a:cubicBezTo>
                    <a:pt x="1670" y="2001"/>
                    <a:pt x="1683" y="1999"/>
                    <a:pt x="1698" y="1996"/>
                  </a:cubicBezTo>
                  <a:cubicBezTo>
                    <a:pt x="2064" y="1915"/>
                    <a:pt x="2167" y="634"/>
                    <a:pt x="2167" y="634"/>
                  </a:cubicBezTo>
                  <a:cubicBezTo>
                    <a:pt x="2167" y="634"/>
                    <a:pt x="1880" y="1"/>
                    <a:pt x="16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7" name="Google Shape;687;p9"/>
            <p:cNvSpPr/>
            <p:nvPr/>
          </p:nvSpPr>
          <p:spPr>
            <a:xfrm rot="53098">
              <a:off x="4706393" y="206416"/>
              <a:ext cx="40956" cy="40896"/>
            </a:xfrm>
            <a:custGeom>
              <a:rect b="b" l="l" r="r" t="t"/>
              <a:pathLst>
                <a:path extrusionOk="0" fill="none" h="681" w="682">
                  <a:moveTo>
                    <a:pt x="1" y="681"/>
                  </a:moveTo>
                  <a:lnTo>
                    <a:pt x="682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8" name="Google Shape;688;p9"/>
            <p:cNvSpPr/>
            <p:nvPr/>
          </p:nvSpPr>
          <p:spPr>
            <a:xfrm rot="53098">
              <a:off x="4734817" y="216717"/>
              <a:ext cx="11530" cy="41376"/>
            </a:xfrm>
            <a:custGeom>
              <a:rect b="b" l="l" r="r" t="t"/>
              <a:pathLst>
                <a:path extrusionOk="0" fill="none" h="689" w="192">
                  <a:moveTo>
                    <a:pt x="1" y="689"/>
                  </a:moveTo>
                  <a:lnTo>
                    <a:pt x="191" y="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9" name="Google Shape;689;p9"/>
            <p:cNvSpPr/>
            <p:nvPr/>
          </p:nvSpPr>
          <p:spPr>
            <a:xfrm rot="53098">
              <a:off x="4698231" y="207552"/>
              <a:ext cx="33509" cy="14533"/>
            </a:xfrm>
            <a:custGeom>
              <a:rect b="b" l="l" r="r" t="t"/>
              <a:pathLst>
                <a:path extrusionOk="0" fill="none" h="242" w="558">
                  <a:moveTo>
                    <a:pt x="1" y="242"/>
                  </a:moveTo>
                  <a:lnTo>
                    <a:pt x="557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0" name="Google Shape;690;p9"/>
            <p:cNvSpPr/>
            <p:nvPr/>
          </p:nvSpPr>
          <p:spPr>
            <a:xfrm rot="53098">
              <a:off x="4711712" y="-17255"/>
              <a:ext cx="276120" cy="259726"/>
            </a:xfrm>
            <a:custGeom>
              <a:rect b="b" l="l" r="r" t="t"/>
              <a:pathLst>
                <a:path extrusionOk="0" h="4325" w="4598">
                  <a:moveTo>
                    <a:pt x="3243" y="0"/>
                  </a:moveTo>
                  <a:cubicBezTo>
                    <a:pt x="2932" y="0"/>
                    <a:pt x="2622" y="117"/>
                    <a:pt x="2387" y="353"/>
                  </a:cubicBezTo>
                  <a:lnTo>
                    <a:pt x="491" y="2226"/>
                  </a:lnTo>
                  <a:cubicBezTo>
                    <a:pt x="8" y="2702"/>
                    <a:pt x="1" y="3478"/>
                    <a:pt x="476" y="3961"/>
                  </a:cubicBezTo>
                  <a:cubicBezTo>
                    <a:pt x="715" y="4204"/>
                    <a:pt x="1029" y="4324"/>
                    <a:pt x="1345" y="4324"/>
                  </a:cubicBezTo>
                  <a:cubicBezTo>
                    <a:pt x="1657" y="4324"/>
                    <a:pt x="1970" y="4205"/>
                    <a:pt x="2211" y="3968"/>
                  </a:cubicBezTo>
                  <a:lnTo>
                    <a:pt x="4107" y="2102"/>
                  </a:lnTo>
                  <a:cubicBezTo>
                    <a:pt x="4590" y="1626"/>
                    <a:pt x="4597" y="850"/>
                    <a:pt x="4121" y="367"/>
                  </a:cubicBezTo>
                  <a:cubicBezTo>
                    <a:pt x="3881" y="123"/>
                    <a:pt x="3562" y="0"/>
                    <a:pt x="32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1" name="Google Shape;691;p9"/>
            <p:cNvSpPr/>
            <p:nvPr/>
          </p:nvSpPr>
          <p:spPr>
            <a:xfrm rot="53098">
              <a:off x="4765915" y="148707"/>
              <a:ext cx="78308" cy="78308"/>
            </a:xfrm>
            <a:custGeom>
              <a:rect b="b" l="l" r="r" t="t"/>
              <a:pathLst>
                <a:path extrusionOk="0" fill="none" h="1304" w="1304">
                  <a:moveTo>
                    <a:pt x="1069" y="1076"/>
                  </a:moveTo>
                  <a:cubicBezTo>
                    <a:pt x="835" y="1303"/>
                    <a:pt x="462" y="1303"/>
                    <a:pt x="235" y="1069"/>
                  </a:cubicBezTo>
                  <a:cubicBezTo>
                    <a:pt x="1" y="835"/>
                    <a:pt x="8" y="462"/>
                    <a:pt x="235" y="235"/>
                  </a:cubicBezTo>
                  <a:cubicBezTo>
                    <a:pt x="469" y="0"/>
                    <a:pt x="843" y="8"/>
                    <a:pt x="1077" y="235"/>
                  </a:cubicBezTo>
                  <a:cubicBezTo>
                    <a:pt x="1304" y="469"/>
                    <a:pt x="1304" y="842"/>
                    <a:pt x="1069" y="1076"/>
                  </a:cubicBezTo>
                  <a:close/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2" name="Google Shape;692;p9"/>
            <p:cNvSpPr/>
            <p:nvPr/>
          </p:nvSpPr>
          <p:spPr>
            <a:xfrm rot="53098">
              <a:off x="4774738" y="36235"/>
              <a:ext cx="70862" cy="70381"/>
            </a:xfrm>
            <a:custGeom>
              <a:rect b="b" l="l" r="r" t="t"/>
              <a:pathLst>
                <a:path extrusionOk="0" fill="none" h="1172" w="1180">
                  <a:moveTo>
                    <a:pt x="1" y="784"/>
                  </a:moveTo>
                  <a:cubicBezTo>
                    <a:pt x="30" y="842"/>
                    <a:pt x="59" y="894"/>
                    <a:pt x="111" y="938"/>
                  </a:cubicBezTo>
                  <a:cubicBezTo>
                    <a:pt x="338" y="1172"/>
                    <a:pt x="711" y="1172"/>
                    <a:pt x="945" y="945"/>
                  </a:cubicBezTo>
                  <a:cubicBezTo>
                    <a:pt x="1179" y="718"/>
                    <a:pt x="1179" y="337"/>
                    <a:pt x="952" y="110"/>
                  </a:cubicBezTo>
                  <a:cubicBezTo>
                    <a:pt x="901" y="59"/>
                    <a:pt x="850" y="23"/>
                    <a:pt x="791" y="1"/>
                  </a:cubicBez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3" name="Google Shape;693;p9"/>
            <p:cNvSpPr/>
            <p:nvPr/>
          </p:nvSpPr>
          <p:spPr>
            <a:xfrm rot="53098">
              <a:off x="4903292" y="-15918"/>
              <a:ext cx="60292" cy="38734"/>
            </a:xfrm>
            <a:custGeom>
              <a:rect b="b" l="l" r="r" t="t"/>
              <a:pathLst>
                <a:path extrusionOk="0" fill="none" h="645" w="1004">
                  <a:moveTo>
                    <a:pt x="1" y="0"/>
                  </a:moveTo>
                  <a:cubicBezTo>
                    <a:pt x="1" y="147"/>
                    <a:pt x="59" y="293"/>
                    <a:pt x="169" y="410"/>
                  </a:cubicBezTo>
                  <a:cubicBezTo>
                    <a:pt x="396" y="644"/>
                    <a:pt x="769" y="644"/>
                    <a:pt x="1003" y="418"/>
                  </a:cubicBez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4" name="Google Shape;694;p9"/>
            <p:cNvSpPr/>
            <p:nvPr/>
          </p:nvSpPr>
          <p:spPr>
            <a:xfrm rot="53098">
              <a:off x="4893328" y="71474"/>
              <a:ext cx="73023" cy="73504"/>
            </a:xfrm>
            <a:custGeom>
              <a:rect b="b" l="l" r="r" t="t"/>
              <a:pathLst>
                <a:path extrusionOk="0" fill="none" h="1224" w="1216">
                  <a:moveTo>
                    <a:pt x="1216" y="484"/>
                  </a:moveTo>
                  <a:cubicBezTo>
                    <a:pt x="1186" y="396"/>
                    <a:pt x="1142" y="308"/>
                    <a:pt x="1069" y="235"/>
                  </a:cubicBezTo>
                  <a:cubicBezTo>
                    <a:pt x="842" y="1"/>
                    <a:pt x="469" y="1"/>
                    <a:pt x="235" y="228"/>
                  </a:cubicBezTo>
                  <a:cubicBezTo>
                    <a:pt x="0" y="455"/>
                    <a:pt x="0" y="835"/>
                    <a:pt x="227" y="1062"/>
                  </a:cubicBezTo>
                  <a:cubicBezTo>
                    <a:pt x="308" y="1143"/>
                    <a:pt x="403" y="1194"/>
                    <a:pt x="498" y="1223"/>
                  </a:cubicBez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5" name="Google Shape;695;p9"/>
            <p:cNvSpPr/>
            <p:nvPr/>
          </p:nvSpPr>
          <p:spPr>
            <a:xfrm rot="53098">
              <a:off x="4718162" y="175114"/>
              <a:ext cx="62454" cy="65097"/>
            </a:xfrm>
            <a:custGeom>
              <a:rect b="b" l="l" r="r" t="t"/>
              <a:pathLst>
                <a:path extrusionOk="0" fill="none" h="1084" w="1040">
                  <a:moveTo>
                    <a:pt x="1040" y="1084"/>
                  </a:moveTo>
                  <a:cubicBezTo>
                    <a:pt x="783" y="1047"/>
                    <a:pt x="542" y="930"/>
                    <a:pt x="344" y="732"/>
                  </a:cubicBezTo>
                  <a:lnTo>
                    <a:pt x="344" y="732"/>
                  </a:lnTo>
                  <a:cubicBezTo>
                    <a:pt x="139" y="527"/>
                    <a:pt x="30" y="264"/>
                    <a:pt x="0" y="0"/>
                  </a:cubicBez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6" name="Google Shape;696;p9"/>
            <p:cNvSpPr/>
            <p:nvPr/>
          </p:nvSpPr>
          <p:spPr>
            <a:xfrm rot="53098">
              <a:off x="4918077" y="-15252"/>
              <a:ext cx="62454" cy="59392"/>
            </a:xfrm>
            <a:custGeom>
              <a:rect b="b" l="l" r="r" t="t"/>
              <a:pathLst>
                <a:path extrusionOk="0" fill="none" h="989" w="1040">
                  <a:moveTo>
                    <a:pt x="0" y="1"/>
                  </a:moveTo>
                  <a:cubicBezTo>
                    <a:pt x="257" y="37"/>
                    <a:pt x="505" y="154"/>
                    <a:pt x="703" y="359"/>
                  </a:cubicBezTo>
                  <a:lnTo>
                    <a:pt x="703" y="359"/>
                  </a:lnTo>
                  <a:cubicBezTo>
                    <a:pt x="886" y="535"/>
                    <a:pt x="996" y="762"/>
                    <a:pt x="1040" y="989"/>
                  </a:cubicBez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97" name="Google Shape;697;p9"/>
          <p:cNvGrpSpPr/>
          <p:nvPr/>
        </p:nvGrpSpPr>
        <p:grpSpPr>
          <a:xfrm rot="6887493">
            <a:off x="7661557" y="568627"/>
            <a:ext cx="446647" cy="401307"/>
            <a:chOff x="4880520" y="4627406"/>
            <a:chExt cx="446666" cy="401324"/>
          </a:xfrm>
        </p:grpSpPr>
        <p:sp>
          <p:nvSpPr>
            <p:cNvPr id="698" name="Google Shape;698;p9"/>
            <p:cNvSpPr/>
            <p:nvPr/>
          </p:nvSpPr>
          <p:spPr>
            <a:xfrm rot="53098">
              <a:off x="5196073" y="4628405"/>
              <a:ext cx="130193" cy="120224"/>
            </a:xfrm>
            <a:custGeom>
              <a:rect b="b" l="l" r="r" t="t"/>
              <a:pathLst>
                <a:path extrusionOk="0" h="2002" w="2168">
                  <a:moveTo>
                    <a:pt x="511" y="1"/>
                  </a:moveTo>
                  <a:cubicBezTo>
                    <a:pt x="498" y="1"/>
                    <a:pt x="484" y="2"/>
                    <a:pt x="469" y="6"/>
                  </a:cubicBezTo>
                  <a:cubicBezTo>
                    <a:pt x="103" y="86"/>
                    <a:pt x="1" y="1367"/>
                    <a:pt x="1" y="1367"/>
                  </a:cubicBezTo>
                  <a:cubicBezTo>
                    <a:pt x="1" y="1367"/>
                    <a:pt x="285" y="2002"/>
                    <a:pt x="495" y="2002"/>
                  </a:cubicBezTo>
                  <a:cubicBezTo>
                    <a:pt x="506" y="2002"/>
                    <a:pt x="517" y="2000"/>
                    <a:pt x="528" y="1996"/>
                  </a:cubicBezTo>
                  <a:cubicBezTo>
                    <a:pt x="740" y="1923"/>
                    <a:pt x="2167" y="1587"/>
                    <a:pt x="1999" y="1213"/>
                  </a:cubicBezTo>
                  <a:cubicBezTo>
                    <a:pt x="1949" y="1102"/>
                    <a:pt x="1845" y="1063"/>
                    <a:pt x="1724" y="1063"/>
                  </a:cubicBezTo>
                  <a:cubicBezTo>
                    <a:pt x="1441" y="1063"/>
                    <a:pt x="1062" y="1279"/>
                    <a:pt x="1062" y="1279"/>
                  </a:cubicBezTo>
                  <a:cubicBezTo>
                    <a:pt x="1062" y="1279"/>
                    <a:pt x="1706" y="781"/>
                    <a:pt x="1443" y="518"/>
                  </a:cubicBezTo>
                  <a:cubicBezTo>
                    <a:pt x="1398" y="472"/>
                    <a:pt x="1344" y="453"/>
                    <a:pt x="1286" y="453"/>
                  </a:cubicBezTo>
                  <a:cubicBezTo>
                    <a:pt x="1011" y="453"/>
                    <a:pt x="638" y="877"/>
                    <a:pt x="638" y="877"/>
                  </a:cubicBezTo>
                  <a:cubicBezTo>
                    <a:pt x="638" y="877"/>
                    <a:pt x="819" y="1"/>
                    <a:pt x="5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9" name="Google Shape;699;p9"/>
            <p:cNvSpPr/>
            <p:nvPr/>
          </p:nvSpPr>
          <p:spPr>
            <a:xfrm rot="53098">
              <a:off x="5207675" y="4686694"/>
              <a:ext cx="41796" cy="40475"/>
            </a:xfrm>
            <a:custGeom>
              <a:rect b="b" l="l" r="r" t="t"/>
              <a:pathLst>
                <a:path extrusionOk="0" fill="none" h="674" w="696">
                  <a:moveTo>
                    <a:pt x="696" y="0"/>
                  </a:moveTo>
                  <a:lnTo>
                    <a:pt x="0" y="673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0" name="Google Shape;700;p9"/>
            <p:cNvSpPr/>
            <p:nvPr/>
          </p:nvSpPr>
          <p:spPr>
            <a:xfrm rot="53098">
              <a:off x="5208684" y="4675491"/>
              <a:ext cx="12371" cy="40896"/>
            </a:xfrm>
            <a:custGeom>
              <a:rect b="b" l="l" r="r" t="t"/>
              <a:pathLst>
                <a:path extrusionOk="0" fill="none" h="681" w="206">
                  <a:moveTo>
                    <a:pt x="206" y="0"/>
                  </a:moveTo>
                  <a:lnTo>
                    <a:pt x="1" y="68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1" name="Google Shape;701;p9"/>
            <p:cNvSpPr/>
            <p:nvPr/>
          </p:nvSpPr>
          <p:spPr>
            <a:xfrm rot="53098">
              <a:off x="5223285" y="4711917"/>
              <a:ext cx="33929" cy="14112"/>
            </a:xfrm>
            <a:custGeom>
              <a:rect b="b" l="l" r="r" t="t"/>
              <a:pathLst>
                <a:path extrusionOk="0" fill="none" h="235" w="565">
                  <a:moveTo>
                    <a:pt x="564" y="0"/>
                  </a:moveTo>
                  <a:lnTo>
                    <a:pt x="1" y="234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2" name="Google Shape;702;p9"/>
            <p:cNvSpPr/>
            <p:nvPr/>
          </p:nvSpPr>
          <p:spPr>
            <a:xfrm rot="53098">
              <a:off x="4881440" y="4907568"/>
              <a:ext cx="130133" cy="120164"/>
            </a:xfrm>
            <a:custGeom>
              <a:rect b="b" l="l" r="r" t="t"/>
              <a:pathLst>
                <a:path extrusionOk="0" h="2001" w="2167">
                  <a:moveTo>
                    <a:pt x="1669" y="1"/>
                  </a:moveTo>
                  <a:cubicBezTo>
                    <a:pt x="1659" y="1"/>
                    <a:pt x="1649" y="2"/>
                    <a:pt x="1640" y="5"/>
                  </a:cubicBezTo>
                  <a:cubicBezTo>
                    <a:pt x="1427" y="78"/>
                    <a:pt x="0" y="415"/>
                    <a:pt x="169" y="788"/>
                  </a:cubicBezTo>
                  <a:cubicBezTo>
                    <a:pt x="219" y="897"/>
                    <a:pt x="322" y="935"/>
                    <a:pt x="442" y="935"/>
                  </a:cubicBezTo>
                  <a:cubicBezTo>
                    <a:pt x="726" y="935"/>
                    <a:pt x="1105" y="722"/>
                    <a:pt x="1105" y="722"/>
                  </a:cubicBezTo>
                  <a:lnTo>
                    <a:pt x="1105" y="722"/>
                  </a:lnTo>
                  <a:cubicBezTo>
                    <a:pt x="1105" y="722"/>
                    <a:pt x="461" y="1220"/>
                    <a:pt x="725" y="1483"/>
                  </a:cubicBezTo>
                  <a:cubicBezTo>
                    <a:pt x="770" y="1530"/>
                    <a:pt x="823" y="1549"/>
                    <a:pt x="881" y="1549"/>
                  </a:cubicBezTo>
                  <a:cubicBezTo>
                    <a:pt x="1156" y="1549"/>
                    <a:pt x="1530" y="1125"/>
                    <a:pt x="1530" y="1125"/>
                  </a:cubicBezTo>
                  <a:lnTo>
                    <a:pt x="1530" y="1125"/>
                  </a:lnTo>
                  <a:cubicBezTo>
                    <a:pt x="1530" y="1125"/>
                    <a:pt x="1348" y="2001"/>
                    <a:pt x="1656" y="2001"/>
                  </a:cubicBezTo>
                  <a:cubicBezTo>
                    <a:pt x="1670" y="2001"/>
                    <a:pt x="1683" y="1999"/>
                    <a:pt x="1698" y="1996"/>
                  </a:cubicBezTo>
                  <a:cubicBezTo>
                    <a:pt x="2064" y="1915"/>
                    <a:pt x="2167" y="634"/>
                    <a:pt x="2167" y="634"/>
                  </a:cubicBezTo>
                  <a:cubicBezTo>
                    <a:pt x="2167" y="634"/>
                    <a:pt x="1880" y="1"/>
                    <a:pt x="166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3" name="Google Shape;703;p9"/>
            <p:cNvSpPr/>
            <p:nvPr/>
          </p:nvSpPr>
          <p:spPr>
            <a:xfrm rot="53098">
              <a:off x="4961356" y="4921141"/>
              <a:ext cx="40956" cy="40896"/>
            </a:xfrm>
            <a:custGeom>
              <a:rect b="b" l="l" r="r" t="t"/>
              <a:pathLst>
                <a:path extrusionOk="0" fill="none" h="681" w="682">
                  <a:moveTo>
                    <a:pt x="1" y="681"/>
                  </a:moveTo>
                  <a:lnTo>
                    <a:pt x="682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4" name="Google Shape;704;p9"/>
            <p:cNvSpPr/>
            <p:nvPr/>
          </p:nvSpPr>
          <p:spPr>
            <a:xfrm rot="53098">
              <a:off x="4989780" y="4931442"/>
              <a:ext cx="11530" cy="41376"/>
            </a:xfrm>
            <a:custGeom>
              <a:rect b="b" l="l" r="r" t="t"/>
              <a:pathLst>
                <a:path extrusionOk="0" fill="none" h="689" w="192">
                  <a:moveTo>
                    <a:pt x="1" y="689"/>
                  </a:moveTo>
                  <a:lnTo>
                    <a:pt x="191" y="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5" name="Google Shape;705;p9"/>
            <p:cNvSpPr/>
            <p:nvPr/>
          </p:nvSpPr>
          <p:spPr>
            <a:xfrm rot="53098">
              <a:off x="4953193" y="4922277"/>
              <a:ext cx="33509" cy="14533"/>
            </a:xfrm>
            <a:custGeom>
              <a:rect b="b" l="l" r="r" t="t"/>
              <a:pathLst>
                <a:path extrusionOk="0" fill="none" h="242" w="558">
                  <a:moveTo>
                    <a:pt x="1" y="242"/>
                  </a:moveTo>
                  <a:lnTo>
                    <a:pt x="557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6" name="Google Shape;706;p9"/>
            <p:cNvSpPr/>
            <p:nvPr/>
          </p:nvSpPr>
          <p:spPr>
            <a:xfrm rot="53098">
              <a:off x="4966675" y="4697470"/>
              <a:ext cx="276120" cy="259726"/>
            </a:xfrm>
            <a:custGeom>
              <a:rect b="b" l="l" r="r" t="t"/>
              <a:pathLst>
                <a:path extrusionOk="0" h="4325" w="4598">
                  <a:moveTo>
                    <a:pt x="3243" y="0"/>
                  </a:moveTo>
                  <a:cubicBezTo>
                    <a:pt x="2932" y="0"/>
                    <a:pt x="2622" y="117"/>
                    <a:pt x="2387" y="353"/>
                  </a:cubicBezTo>
                  <a:lnTo>
                    <a:pt x="491" y="2226"/>
                  </a:lnTo>
                  <a:cubicBezTo>
                    <a:pt x="8" y="2702"/>
                    <a:pt x="1" y="3478"/>
                    <a:pt x="476" y="3961"/>
                  </a:cubicBezTo>
                  <a:cubicBezTo>
                    <a:pt x="715" y="4204"/>
                    <a:pt x="1029" y="4324"/>
                    <a:pt x="1345" y="4324"/>
                  </a:cubicBezTo>
                  <a:cubicBezTo>
                    <a:pt x="1657" y="4324"/>
                    <a:pt x="1970" y="4205"/>
                    <a:pt x="2211" y="3968"/>
                  </a:cubicBezTo>
                  <a:lnTo>
                    <a:pt x="4107" y="2102"/>
                  </a:lnTo>
                  <a:cubicBezTo>
                    <a:pt x="4590" y="1626"/>
                    <a:pt x="4597" y="850"/>
                    <a:pt x="4121" y="367"/>
                  </a:cubicBezTo>
                  <a:cubicBezTo>
                    <a:pt x="3881" y="123"/>
                    <a:pt x="3562" y="0"/>
                    <a:pt x="32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7" name="Google Shape;707;p9"/>
            <p:cNvSpPr/>
            <p:nvPr/>
          </p:nvSpPr>
          <p:spPr>
            <a:xfrm rot="53098">
              <a:off x="5020878" y="4863432"/>
              <a:ext cx="78308" cy="78308"/>
            </a:xfrm>
            <a:custGeom>
              <a:rect b="b" l="l" r="r" t="t"/>
              <a:pathLst>
                <a:path extrusionOk="0" fill="none" h="1304" w="1304">
                  <a:moveTo>
                    <a:pt x="1069" y="1076"/>
                  </a:moveTo>
                  <a:cubicBezTo>
                    <a:pt x="835" y="1303"/>
                    <a:pt x="462" y="1303"/>
                    <a:pt x="235" y="1069"/>
                  </a:cubicBezTo>
                  <a:cubicBezTo>
                    <a:pt x="1" y="835"/>
                    <a:pt x="8" y="462"/>
                    <a:pt x="235" y="235"/>
                  </a:cubicBezTo>
                  <a:cubicBezTo>
                    <a:pt x="469" y="0"/>
                    <a:pt x="843" y="8"/>
                    <a:pt x="1077" y="235"/>
                  </a:cubicBezTo>
                  <a:cubicBezTo>
                    <a:pt x="1304" y="469"/>
                    <a:pt x="1304" y="842"/>
                    <a:pt x="1069" y="1076"/>
                  </a:cubicBezTo>
                  <a:close/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8" name="Google Shape;708;p9"/>
            <p:cNvSpPr/>
            <p:nvPr/>
          </p:nvSpPr>
          <p:spPr>
            <a:xfrm rot="53098">
              <a:off x="5029701" y="4750960"/>
              <a:ext cx="70862" cy="70381"/>
            </a:xfrm>
            <a:custGeom>
              <a:rect b="b" l="l" r="r" t="t"/>
              <a:pathLst>
                <a:path extrusionOk="0" fill="none" h="1172" w="1180">
                  <a:moveTo>
                    <a:pt x="1" y="784"/>
                  </a:moveTo>
                  <a:cubicBezTo>
                    <a:pt x="30" y="842"/>
                    <a:pt x="59" y="894"/>
                    <a:pt x="111" y="938"/>
                  </a:cubicBezTo>
                  <a:cubicBezTo>
                    <a:pt x="338" y="1172"/>
                    <a:pt x="711" y="1172"/>
                    <a:pt x="945" y="945"/>
                  </a:cubicBezTo>
                  <a:cubicBezTo>
                    <a:pt x="1179" y="718"/>
                    <a:pt x="1179" y="337"/>
                    <a:pt x="952" y="110"/>
                  </a:cubicBezTo>
                  <a:cubicBezTo>
                    <a:pt x="901" y="59"/>
                    <a:pt x="850" y="23"/>
                    <a:pt x="791" y="1"/>
                  </a:cubicBez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9" name="Google Shape;709;p9"/>
            <p:cNvSpPr/>
            <p:nvPr/>
          </p:nvSpPr>
          <p:spPr>
            <a:xfrm rot="53098">
              <a:off x="5158255" y="4698807"/>
              <a:ext cx="60292" cy="38734"/>
            </a:xfrm>
            <a:custGeom>
              <a:rect b="b" l="l" r="r" t="t"/>
              <a:pathLst>
                <a:path extrusionOk="0" fill="none" h="645" w="1004">
                  <a:moveTo>
                    <a:pt x="1" y="0"/>
                  </a:moveTo>
                  <a:cubicBezTo>
                    <a:pt x="1" y="147"/>
                    <a:pt x="59" y="293"/>
                    <a:pt x="169" y="410"/>
                  </a:cubicBezTo>
                  <a:cubicBezTo>
                    <a:pt x="396" y="644"/>
                    <a:pt x="769" y="644"/>
                    <a:pt x="1003" y="418"/>
                  </a:cubicBez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0" name="Google Shape;710;p9"/>
            <p:cNvSpPr/>
            <p:nvPr/>
          </p:nvSpPr>
          <p:spPr>
            <a:xfrm rot="53098">
              <a:off x="5148290" y="4786199"/>
              <a:ext cx="73023" cy="73504"/>
            </a:xfrm>
            <a:custGeom>
              <a:rect b="b" l="l" r="r" t="t"/>
              <a:pathLst>
                <a:path extrusionOk="0" fill="none" h="1224" w="1216">
                  <a:moveTo>
                    <a:pt x="1216" y="484"/>
                  </a:moveTo>
                  <a:cubicBezTo>
                    <a:pt x="1186" y="396"/>
                    <a:pt x="1142" y="308"/>
                    <a:pt x="1069" y="235"/>
                  </a:cubicBezTo>
                  <a:cubicBezTo>
                    <a:pt x="842" y="1"/>
                    <a:pt x="469" y="1"/>
                    <a:pt x="235" y="228"/>
                  </a:cubicBezTo>
                  <a:cubicBezTo>
                    <a:pt x="0" y="455"/>
                    <a:pt x="0" y="835"/>
                    <a:pt x="227" y="1062"/>
                  </a:cubicBezTo>
                  <a:cubicBezTo>
                    <a:pt x="308" y="1143"/>
                    <a:pt x="403" y="1194"/>
                    <a:pt x="498" y="1223"/>
                  </a:cubicBez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1" name="Google Shape;711;p9"/>
            <p:cNvSpPr/>
            <p:nvPr/>
          </p:nvSpPr>
          <p:spPr>
            <a:xfrm rot="53098">
              <a:off x="4973125" y="4889839"/>
              <a:ext cx="62454" cy="65097"/>
            </a:xfrm>
            <a:custGeom>
              <a:rect b="b" l="l" r="r" t="t"/>
              <a:pathLst>
                <a:path extrusionOk="0" fill="none" h="1084" w="1040">
                  <a:moveTo>
                    <a:pt x="1040" y="1084"/>
                  </a:moveTo>
                  <a:cubicBezTo>
                    <a:pt x="783" y="1047"/>
                    <a:pt x="542" y="930"/>
                    <a:pt x="344" y="732"/>
                  </a:cubicBezTo>
                  <a:lnTo>
                    <a:pt x="344" y="732"/>
                  </a:lnTo>
                  <a:cubicBezTo>
                    <a:pt x="139" y="527"/>
                    <a:pt x="30" y="264"/>
                    <a:pt x="0" y="0"/>
                  </a:cubicBez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2" name="Google Shape;712;p9"/>
            <p:cNvSpPr/>
            <p:nvPr/>
          </p:nvSpPr>
          <p:spPr>
            <a:xfrm rot="53098">
              <a:off x="5173040" y="4699473"/>
              <a:ext cx="62454" cy="59392"/>
            </a:xfrm>
            <a:custGeom>
              <a:rect b="b" l="l" r="r" t="t"/>
              <a:pathLst>
                <a:path extrusionOk="0" fill="none" h="989" w="1040">
                  <a:moveTo>
                    <a:pt x="0" y="1"/>
                  </a:moveTo>
                  <a:cubicBezTo>
                    <a:pt x="257" y="37"/>
                    <a:pt x="505" y="154"/>
                    <a:pt x="703" y="359"/>
                  </a:cubicBezTo>
                  <a:lnTo>
                    <a:pt x="703" y="359"/>
                  </a:lnTo>
                  <a:cubicBezTo>
                    <a:pt x="886" y="535"/>
                    <a:pt x="996" y="762"/>
                    <a:pt x="1040" y="989"/>
                  </a:cubicBez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13" name="Shape 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" name="Google Shape;714;p10"/>
          <p:cNvSpPr txBox="1"/>
          <p:nvPr>
            <p:ph type="title"/>
          </p:nvPr>
        </p:nvSpPr>
        <p:spPr>
          <a:xfrm>
            <a:off x="720000" y="4014450"/>
            <a:ext cx="7704000" cy="572700"/>
          </a:xfrm>
          <a:prstGeom prst="rect">
            <a:avLst/>
          </a:prstGeom>
          <a:solidFill>
            <a:schemeClr val="lt1"/>
          </a:solidFill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2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715" name="Google Shape;715;p10"/>
          <p:cNvSpPr/>
          <p:nvPr/>
        </p:nvSpPr>
        <p:spPr>
          <a:xfrm rot="9745140">
            <a:off x="7221323" y="-813804"/>
            <a:ext cx="2740306" cy="1925547"/>
          </a:xfrm>
          <a:custGeom>
            <a:rect b="b" l="l" r="r" t="t"/>
            <a:pathLst>
              <a:path extrusionOk="0" h="17673" w="25151">
                <a:moveTo>
                  <a:pt x="6749" y="0"/>
                </a:moveTo>
                <a:cubicBezTo>
                  <a:pt x="5080" y="0"/>
                  <a:pt x="3460" y="393"/>
                  <a:pt x="2226" y="1478"/>
                </a:cubicBezTo>
                <a:cubicBezTo>
                  <a:pt x="330" y="3154"/>
                  <a:pt x="0" y="6323"/>
                  <a:pt x="1516" y="8351"/>
                </a:cubicBezTo>
                <a:cubicBezTo>
                  <a:pt x="2650" y="9881"/>
                  <a:pt x="4509" y="10635"/>
                  <a:pt x="6119" y="11652"/>
                </a:cubicBezTo>
                <a:cubicBezTo>
                  <a:pt x="9150" y="13555"/>
                  <a:pt x="11587" y="16593"/>
                  <a:pt x="15064" y="17456"/>
                </a:cubicBezTo>
                <a:cubicBezTo>
                  <a:pt x="15651" y="17603"/>
                  <a:pt x="16253" y="17673"/>
                  <a:pt x="16854" y="17673"/>
                </a:cubicBezTo>
                <a:cubicBezTo>
                  <a:pt x="19022" y="17673"/>
                  <a:pt x="21193" y="16762"/>
                  <a:pt x="22705" y="15209"/>
                </a:cubicBezTo>
                <a:cubicBezTo>
                  <a:pt x="25150" y="12706"/>
                  <a:pt x="22625" y="11118"/>
                  <a:pt x="21205" y="8724"/>
                </a:cubicBezTo>
                <a:cubicBezTo>
                  <a:pt x="20627" y="7758"/>
                  <a:pt x="20268" y="6660"/>
                  <a:pt x="19624" y="5731"/>
                </a:cubicBezTo>
                <a:cubicBezTo>
                  <a:pt x="18848" y="4603"/>
                  <a:pt x="17699" y="3769"/>
                  <a:pt x="16520" y="3074"/>
                </a:cubicBezTo>
                <a:cubicBezTo>
                  <a:pt x="14442" y="1837"/>
                  <a:pt x="12180" y="929"/>
                  <a:pt x="9823" y="380"/>
                </a:cubicBezTo>
                <a:cubicBezTo>
                  <a:pt x="8833" y="151"/>
                  <a:pt x="7781" y="0"/>
                  <a:pt x="674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6" name="Google Shape;716;p10"/>
          <p:cNvSpPr/>
          <p:nvPr/>
        </p:nvSpPr>
        <p:spPr>
          <a:xfrm rot="-3538981">
            <a:off x="-631980" y="-745544"/>
            <a:ext cx="2414470" cy="1696589"/>
          </a:xfrm>
          <a:custGeom>
            <a:rect b="b" l="l" r="r" t="t"/>
            <a:pathLst>
              <a:path extrusionOk="0" h="17673" w="25151">
                <a:moveTo>
                  <a:pt x="6749" y="0"/>
                </a:moveTo>
                <a:cubicBezTo>
                  <a:pt x="5080" y="0"/>
                  <a:pt x="3460" y="393"/>
                  <a:pt x="2226" y="1478"/>
                </a:cubicBezTo>
                <a:cubicBezTo>
                  <a:pt x="330" y="3154"/>
                  <a:pt x="0" y="6323"/>
                  <a:pt x="1516" y="8351"/>
                </a:cubicBezTo>
                <a:cubicBezTo>
                  <a:pt x="2650" y="9881"/>
                  <a:pt x="4509" y="10635"/>
                  <a:pt x="6119" y="11652"/>
                </a:cubicBezTo>
                <a:cubicBezTo>
                  <a:pt x="9150" y="13555"/>
                  <a:pt x="11587" y="16593"/>
                  <a:pt x="15064" y="17456"/>
                </a:cubicBezTo>
                <a:cubicBezTo>
                  <a:pt x="15651" y="17603"/>
                  <a:pt x="16253" y="17673"/>
                  <a:pt x="16854" y="17673"/>
                </a:cubicBezTo>
                <a:cubicBezTo>
                  <a:pt x="19022" y="17673"/>
                  <a:pt x="21193" y="16762"/>
                  <a:pt x="22705" y="15209"/>
                </a:cubicBezTo>
                <a:cubicBezTo>
                  <a:pt x="25150" y="12706"/>
                  <a:pt x="22625" y="11118"/>
                  <a:pt x="21205" y="8724"/>
                </a:cubicBezTo>
                <a:cubicBezTo>
                  <a:pt x="20627" y="7758"/>
                  <a:pt x="20268" y="6660"/>
                  <a:pt x="19624" y="5731"/>
                </a:cubicBezTo>
                <a:cubicBezTo>
                  <a:pt x="18848" y="4603"/>
                  <a:pt x="17699" y="3769"/>
                  <a:pt x="16520" y="3074"/>
                </a:cubicBezTo>
                <a:cubicBezTo>
                  <a:pt x="14442" y="1837"/>
                  <a:pt x="12180" y="929"/>
                  <a:pt x="9823" y="380"/>
                </a:cubicBezTo>
                <a:cubicBezTo>
                  <a:pt x="8833" y="151"/>
                  <a:pt x="7781" y="0"/>
                  <a:pt x="674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17" name="Google Shape;717;p10"/>
          <p:cNvGrpSpPr/>
          <p:nvPr/>
        </p:nvGrpSpPr>
        <p:grpSpPr>
          <a:xfrm rot="-218431">
            <a:off x="4171139" y="4857815"/>
            <a:ext cx="801717" cy="393074"/>
            <a:chOff x="1358875" y="796950"/>
            <a:chExt cx="261325" cy="128125"/>
          </a:xfrm>
        </p:grpSpPr>
        <p:sp>
          <p:nvSpPr>
            <p:cNvPr id="718" name="Google Shape;718;p10"/>
            <p:cNvSpPr/>
            <p:nvPr/>
          </p:nvSpPr>
          <p:spPr>
            <a:xfrm>
              <a:off x="1411375" y="859750"/>
              <a:ext cx="139275" cy="65325"/>
            </a:xfrm>
            <a:custGeom>
              <a:rect b="b" l="l" r="r" t="t"/>
              <a:pathLst>
                <a:path extrusionOk="0" h="2613" w="5571">
                  <a:moveTo>
                    <a:pt x="2715" y="0"/>
                  </a:moveTo>
                  <a:cubicBezTo>
                    <a:pt x="1586" y="0"/>
                    <a:pt x="528" y="1132"/>
                    <a:pt x="1" y="2612"/>
                  </a:cubicBezTo>
                  <a:cubicBezTo>
                    <a:pt x="1853" y="2539"/>
                    <a:pt x="3712" y="2495"/>
                    <a:pt x="5571" y="2473"/>
                  </a:cubicBezTo>
                  <a:cubicBezTo>
                    <a:pt x="5505" y="2356"/>
                    <a:pt x="5439" y="2246"/>
                    <a:pt x="5366" y="2137"/>
                  </a:cubicBezTo>
                  <a:cubicBezTo>
                    <a:pt x="4839" y="1302"/>
                    <a:pt x="4224" y="534"/>
                    <a:pt x="3470" y="175"/>
                  </a:cubicBezTo>
                  <a:cubicBezTo>
                    <a:pt x="3218" y="56"/>
                    <a:pt x="2965" y="0"/>
                    <a:pt x="271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9" name="Google Shape;719;p10"/>
            <p:cNvSpPr/>
            <p:nvPr/>
          </p:nvSpPr>
          <p:spPr>
            <a:xfrm>
              <a:off x="1358875" y="796950"/>
              <a:ext cx="261325" cy="127200"/>
            </a:xfrm>
            <a:custGeom>
              <a:rect b="b" l="l" r="r" t="t"/>
              <a:pathLst>
                <a:path extrusionOk="0" h="5088" w="10453">
                  <a:moveTo>
                    <a:pt x="4906" y="1"/>
                  </a:moveTo>
                  <a:cubicBezTo>
                    <a:pt x="4013" y="1"/>
                    <a:pt x="3111" y="312"/>
                    <a:pt x="2269" y="1011"/>
                  </a:cubicBezTo>
                  <a:cubicBezTo>
                    <a:pt x="1252" y="1853"/>
                    <a:pt x="447" y="3207"/>
                    <a:pt x="29" y="4751"/>
                  </a:cubicBezTo>
                  <a:cubicBezTo>
                    <a:pt x="22" y="4788"/>
                    <a:pt x="15" y="4824"/>
                    <a:pt x="0" y="4861"/>
                  </a:cubicBezTo>
                  <a:cubicBezTo>
                    <a:pt x="139" y="4876"/>
                    <a:pt x="271" y="4890"/>
                    <a:pt x="410" y="4905"/>
                  </a:cubicBezTo>
                  <a:cubicBezTo>
                    <a:pt x="747" y="4949"/>
                    <a:pt x="1083" y="4993"/>
                    <a:pt x="1420" y="5037"/>
                  </a:cubicBezTo>
                  <a:cubicBezTo>
                    <a:pt x="1713" y="4319"/>
                    <a:pt x="1940" y="3499"/>
                    <a:pt x="2167" y="3141"/>
                  </a:cubicBezTo>
                  <a:cubicBezTo>
                    <a:pt x="2694" y="2306"/>
                    <a:pt x="3426" y="1721"/>
                    <a:pt x="4194" y="1567"/>
                  </a:cubicBezTo>
                  <a:cubicBezTo>
                    <a:pt x="4343" y="1538"/>
                    <a:pt x="4491" y="1524"/>
                    <a:pt x="4639" y="1524"/>
                  </a:cubicBezTo>
                  <a:cubicBezTo>
                    <a:pt x="5530" y="1524"/>
                    <a:pt x="6389" y="2032"/>
                    <a:pt x="7093" y="2760"/>
                  </a:cubicBezTo>
                  <a:cubicBezTo>
                    <a:pt x="7210" y="2885"/>
                    <a:pt x="7327" y="3009"/>
                    <a:pt x="7437" y="3141"/>
                  </a:cubicBezTo>
                  <a:cubicBezTo>
                    <a:pt x="7913" y="3712"/>
                    <a:pt x="8337" y="4378"/>
                    <a:pt x="8740" y="5066"/>
                  </a:cubicBezTo>
                  <a:cubicBezTo>
                    <a:pt x="9311" y="5073"/>
                    <a:pt x="9881" y="5073"/>
                    <a:pt x="10452" y="5088"/>
                  </a:cubicBezTo>
                  <a:cubicBezTo>
                    <a:pt x="10408" y="4919"/>
                    <a:pt x="10350" y="4751"/>
                    <a:pt x="10284" y="4583"/>
                  </a:cubicBezTo>
                  <a:cubicBezTo>
                    <a:pt x="9267" y="1913"/>
                    <a:pt x="7117" y="1"/>
                    <a:pt x="490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20" name="Google Shape;720;p10"/>
          <p:cNvSpPr/>
          <p:nvPr/>
        </p:nvSpPr>
        <p:spPr>
          <a:xfrm rot="-8100000">
            <a:off x="6879658" y="-149044"/>
            <a:ext cx="932281" cy="858668"/>
          </a:xfrm>
          <a:custGeom>
            <a:rect b="b" l="l" r="r" t="t"/>
            <a:pathLst>
              <a:path extrusionOk="0" h="9250" w="10043">
                <a:moveTo>
                  <a:pt x="9235" y="1"/>
                </a:moveTo>
                <a:cubicBezTo>
                  <a:pt x="9184" y="1"/>
                  <a:pt x="9135" y="8"/>
                  <a:pt x="9084" y="23"/>
                </a:cubicBezTo>
                <a:cubicBezTo>
                  <a:pt x="8864" y="81"/>
                  <a:pt x="8688" y="235"/>
                  <a:pt x="8600" y="447"/>
                </a:cubicBezTo>
                <a:cubicBezTo>
                  <a:pt x="8535" y="601"/>
                  <a:pt x="8527" y="784"/>
                  <a:pt x="8579" y="952"/>
                </a:cubicBezTo>
                <a:cubicBezTo>
                  <a:pt x="8579" y="1011"/>
                  <a:pt x="8593" y="1077"/>
                  <a:pt x="8615" y="1135"/>
                </a:cubicBezTo>
                <a:cubicBezTo>
                  <a:pt x="8681" y="1325"/>
                  <a:pt x="8842" y="1472"/>
                  <a:pt x="9032" y="1530"/>
                </a:cubicBezTo>
                <a:cubicBezTo>
                  <a:pt x="8762" y="3492"/>
                  <a:pt x="8425" y="5476"/>
                  <a:pt x="7568" y="7283"/>
                </a:cubicBezTo>
                <a:cubicBezTo>
                  <a:pt x="7444" y="7554"/>
                  <a:pt x="7298" y="7832"/>
                  <a:pt x="7144" y="8089"/>
                </a:cubicBezTo>
                <a:cubicBezTo>
                  <a:pt x="7071" y="8220"/>
                  <a:pt x="6990" y="8345"/>
                  <a:pt x="6910" y="8469"/>
                </a:cubicBezTo>
                <a:cubicBezTo>
                  <a:pt x="6888" y="8491"/>
                  <a:pt x="6873" y="8520"/>
                  <a:pt x="6851" y="8550"/>
                </a:cubicBezTo>
                <a:cubicBezTo>
                  <a:pt x="6793" y="6669"/>
                  <a:pt x="6580" y="4795"/>
                  <a:pt x="6214" y="2943"/>
                </a:cubicBezTo>
                <a:cubicBezTo>
                  <a:pt x="6156" y="2643"/>
                  <a:pt x="6090" y="2336"/>
                  <a:pt x="6024" y="2035"/>
                </a:cubicBezTo>
                <a:cubicBezTo>
                  <a:pt x="6368" y="1867"/>
                  <a:pt x="6624" y="1486"/>
                  <a:pt x="6566" y="1091"/>
                </a:cubicBezTo>
                <a:cubicBezTo>
                  <a:pt x="6500" y="622"/>
                  <a:pt x="6083" y="244"/>
                  <a:pt x="5622" y="244"/>
                </a:cubicBezTo>
                <a:cubicBezTo>
                  <a:pt x="5516" y="244"/>
                  <a:pt x="5407" y="264"/>
                  <a:pt x="5299" y="308"/>
                </a:cubicBezTo>
                <a:cubicBezTo>
                  <a:pt x="5116" y="381"/>
                  <a:pt x="4955" y="513"/>
                  <a:pt x="4846" y="681"/>
                </a:cubicBezTo>
                <a:cubicBezTo>
                  <a:pt x="4802" y="725"/>
                  <a:pt x="4772" y="784"/>
                  <a:pt x="4750" y="850"/>
                </a:cubicBezTo>
                <a:cubicBezTo>
                  <a:pt x="4663" y="1157"/>
                  <a:pt x="4677" y="1450"/>
                  <a:pt x="4860" y="1721"/>
                </a:cubicBezTo>
                <a:cubicBezTo>
                  <a:pt x="5007" y="1940"/>
                  <a:pt x="5241" y="2087"/>
                  <a:pt x="5504" y="2123"/>
                </a:cubicBezTo>
                <a:cubicBezTo>
                  <a:pt x="5556" y="2131"/>
                  <a:pt x="5607" y="2131"/>
                  <a:pt x="5651" y="2131"/>
                </a:cubicBezTo>
                <a:cubicBezTo>
                  <a:pt x="6031" y="3843"/>
                  <a:pt x="6288" y="5578"/>
                  <a:pt x="6412" y="7320"/>
                </a:cubicBezTo>
                <a:cubicBezTo>
                  <a:pt x="6434" y="7620"/>
                  <a:pt x="6449" y="7920"/>
                  <a:pt x="6463" y="8228"/>
                </a:cubicBezTo>
                <a:cubicBezTo>
                  <a:pt x="5804" y="6705"/>
                  <a:pt x="5029" y="5234"/>
                  <a:pt x="4136" y="3843"/>
                </a:cubicBezTo>
                <a:cubicBezTo>
                  <a:pt x="3945" y="3536"/>
                  <a:pt x="3748" y="3243"/>
                  <a:pt x="3543" y="2943"/>
                </a:cubicBezTo>
                <a:cubicBezTo>
                  <a:pt x="3631" y="2782"/>
                  <a:pt x="3667" y="2599"/>
                  <a:pt x="3645" y="2409"/>
                </a:cubicBezTo>
                <a:cubicBezTo>
                  <a:pt x="3604" y="2001"/>
                  <a:pt x="3262" y="1658"/>
                  <a:pt x="2854" y="1658"/>
                </a:cubicBezTo>
                <a:cubicBezTo>
                  <a:pt x="2830" y="1658"/>
                  <a:pt x="2806" y="1660"/>
                  <a:pt x="2781" y="1662"/>
                </a:cubicBezTo>
                <a:cubicBezTo>
                  <a:pt x="2599" y="1677"/>
                  <a:pt x="2437" y="1750"/>
                  <a:pt x="2306" y="1874"/>
                </a:cubicBezTo>
                <a:cubicBezTo>
                  <a:pt x="2137" y="2043"/>
                  <a:pt x="2064" y="2248"/>
                  <a:pt x="2079" y="2489"/>
                </a:cubicBezTo>
                <a:cubicBezTo>
                  <a:pt x="2086" y="2636"/>
                  <a:pt x="2174" y="2775"/>
                  <a:pt x="2291" y="2870"/>
                </a:cubicBezTo>
                <a:cubicBezTo>
                  <a:pt x="2401" y="3082"/>
                  <a:pt x="2584" y="3272"/>
                  <a:pt x="2833" y="3302"/>
                </a:cubicBezTo>
                <a:cubicBezTo>
                  <a:pt x="2859" y="3304"/>
                  <a:pt x="2884" y="3305"/>
                  <a:pt x="2910" y="3305"/>
                </a:cubicBezTo>
                <a:cubicBezTo>
                  <a:pt x="3036" y="3305"/>
                  <a:pt x="3155" y="3276"/>
                  <a:pt x="3265" y="3221"/>
                </a:cubicBezTo>
                <a:cubicBezTo>
                  <a:pt x="4187" y="4561"/>
                  <a:pt x="5007" y="5981"/>
                  <a:pt x="5695" y="7452"/>
                </a:cubicBezTo>
                <a:cubicBezTo>
                  <a:pt x="5870" y="7825"/>
                  <a:pt x="6039" y="8206"/>
                  <a:pt x="6200" y="8586"/>
                </a:cubicBezTo>
                <a:cubicBezTo>
                  <a:pt x="4911" y="7445"/>
                  <a:pt x="3696" y="6229"/>
                  <a:pt x="2547" y="4956"/>
                </a:cubicBezTo>
                <a:cubicBezTo>
                  <a:pt x="2328" y="4707"/>
                  <a:pt x="2115" y="4458"/>
                  <a:pt x="1896" y="4209"/>
                </a:cubicBezTo>
                <a:cubicBezTo>
                  <a:pt x="2057" y="3669"/>
                  <a:pt x="1640" y="3108"/>
                  <a:pt x="1076" y="3108"/>
                </a:cubicBezTo>
                <a:cubicBezTo>
                  <a:pt x="1052" y="3108"/>
                  <a:pt x="1028" y="3109"/>
                  <a:pt x="1003" y="3111"/>
                </a:cubicBezTo>
                <a:cubicBezTo>
                  <a:pt x="893" y="3119"/>
                  <a:pt x="791" y="3155"/>
                  <a:pt x="695" y="3199"/>
                </a:cubicBezTo>
                <a:cubicBezTo>
                  <a:pt x="571" y="3228"/>
                  <a:pt x="454" y="3294"/>
                  <a:pt x="366" y="3404"/>
                </a:cubicBezTo>
                <a:cubicBezTo>
                  <a:pt x="0" y="3843"/>
                  <a:pt x="183" y="4546"/>
                  <a:pt x="688" y="4788"/>
                </a:cubicBezTo>
                <a:cubicBezTo>
                  <a:pt x="799" y="4841"/>
                  <a:pt x="916" y="4866"/>
                  <a:pt x="1031" y="4866"/>
                </a:cubicBezTo>
                <a:cubicBezTo>
                  <a:pt x="1280" y="4866"/>
                  <a:pt x="1523" y="4751"/>
                  <a:pt x="1698" y="4561"/>
                </a:cubicBezTo>
                <a:cubicBezTo>
                  <a:pt x="2774" y="5805"/>
                  <a:pt x="3916" y="6998"/>
                  <a:pt x="5116" y="8118"/>
                </a:cubicBezTo>
                <a:cubicBezTo>
                  <a:pt x="5512" y="8491"/>
                  <a:pt x="5914" y="8850"/>
                  <a:pt x="6317" y="9201"/>
                </a:cubicBezTo>
                <a:cubicBezTo>
                  <a:pt x="6354" y="9236"/>
                  <a:pt x="6395" y="9250"/>
                  <a:pt x="6433" y="9250"/>
                </a:cubicBezTo>
                <a:cubicBezTo>
                  <a:pt x="6484" y="9250"/>
                  <a:pt x="6532" y="9224"/>
                  <a:pt x="6566" y="9187"/>
                </a:cubicBezTo>
                <a:cubicBezTo>
                  <a:pt x="6592" y="9204"/>
                  <a:pt x="6624" y="9213"/>
                  <a:pt x="6657" y="9213"/>
                </a:cubicBezTo>
                <a:cubicBezTo>
                  <a:pt x="6705" y="9213"/>
                  <a:pt x="6756" y="9195"/>
                  <a:pt x="6800" y="9165"/>
                </a:cubicBezTo>
                <a:cubicBezTo>
                  <a:pt x="6866" y="9143"/>
                  <a:pt x="6932" y="9091"/>
                  <a:pt x="6983" y="9033"/>
                </a:cubicBezTo>
                <a:cubicBezTo>
                  <a:pt x="7180" y="8784"/>
                  <a:pt x="7342" y="8513"/>
                  <a:pt x="7495" y="8242"/>
                </a:cubicBezTo>
                <a:cubicBezTo>
                  <a:pt x="7810" y="7715"/>
                  <a:pt x="8066" y="7166"/>
                  <a:pt x="8286" y="6595"/>
                </a:cubicBezTo>
                <a:cubicBezTo>
                  <a:pt x="8725" y="5424"/>
                  <a:pt x="8996" y="4202"/>
                  <a:pt x="9201" y="2972"/>
                </a:cubicBezTo>
                <a:cubicBezTo>
                  <a:pt x="9281" y="2497"/>
                  <a:pt x="9354" y="2013"/>
                  <a:pt x="9420" y="1530"/>
                </a:cubicBezTo>
                <a:cubicBezTo>
                  <a:pt x="9523" y="1508"/>
                  <a:pt x="9611" y="1464"/>
                  <a:pt x="9691" y="1399"/>
                </a:cubicBezTo>
                <a:cubicBezTo>
                  <a:pt x="10042" y="1135"/>
                  <a:pt x="10035" y="645"/>
                  <a:pt x="9786" y="315"/>
                </a:cubicBezTo>
                <a:cubicBezTo>
                  <a:pt x="9764" y="286"/>
                  <a:pt x="9735" y="257"/>
                  <a:pt x="9713" y="235"/>
                </a:cubicBezTo>
                <a:cubicBezTo>
                  <a:pt x="9611" y="132"/>
                  <a:pt x="9530" y="59"/>
                  <a:pt x="9391" y="23"/>
                </a:cubicBezTo>
                <a:cubicBezTo>
                  <a:pt x="9336" y="8"/>
                  <a:pt x="9285" y="1"/>
                  <a:pt x="923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21" name="Google Shape;721;p10"/>
          <p:cNvGrpSpPr/>
          <p:nvPr/>
        </p:nvGrpSpPr>
        <p:grpSpPr>
          <a:xfrm rot="10800000">
            <a:off x="492994" y="1480630"/>
            <a:ext cx="440480" cy="404148"/>
            <a:chOff x="4959504" y="431212"/>
            <a:chExt cx="209543" cy="192259"/>
          </a:xfrm>
        </p:grpSpPr>
        <p:sp>
          <p:nvSpPr>
            <p:cNvPr id="722" name="Google Shape;722;p10"/>
            <p:cNvSpPr/>
            <p:nvPr/>
          </p:nvSpPr>
          <p:spPr>
            <a:xfrm>
              <a:off x="5107112" y="431212"/>
              <a:ext cx="61934" cy="57192"/>
            </a:xfrm>
            <a:custGeom>
              <a:rect b="b" l="l" r="r" t="t"/>
              <a:pathLst>
                <a:path extrusionOk="0" h="2002" w="2168">
                  <a:moveTo>
                    <a:pt x="511" y="1"/>
                  </a:moveTo>
                  <a:cubicBezTo>
                    <a:pt x="498" y="1"/>
                    <a:pt x="484" y="2"/>
                    <a:pt x="469" y="6"/>
                  </a:cubicBezTo>
                  <a:cubicBezTo>
                    <a:pt x="103" y="86"/>
                    <a:pt x="1" y="1367"/>
                    <a:pt x="1" y="1367"/>
                  </a:cubicBezTo>
                  <a:cubicBezTo>
                    <a:pt x="1" y="1367"/>
                    <a:pt x="285" y="2002"/>
                    <a:pt x="495" y="2002"/>
                  </a:cubicBezTo>
                  <a:cubicBezTo>
                    <a:pt x="506" y="2002"/>
                    <a:pt x="517" y="2000"/>
                    <a:pt x="528" y="1996"/>
                  </a:cubicBezTo>
                  <a:cubicBezTo>
                    <a:pt x="740" y="1923"/>
                    <a:pt x="2167" y="1587"/>
                    <a:pt x="1999" y="1213"/>
                  </a:cubicBezTo>
                  <a:cubicBezTo>
                    <a:pt x="1949" y="1102"/>
                    <a:pt x="1845" y="1063"/>
                    <a:pt x="1724" y="1063"/>
                  </a:cubicBezTo>
                  <a:cubicBezTo>
                    <a:pt x="1441" y="1063"/>
                    <a:pt x="1062" y="1279"/>
                    <a:pt x="1062" y="1279"/>
                  </a:cubicBezTo>
                  <a:cubicBezTo>
                    <a:pt x="1062" y="1279"/>
                    <a:pt x="1706" y="781"/>
                    <a:pt x="1443" y="518"/>
                  </a:cubicBezTo>
                  <a:cubicBezTo>
                    <a:pt x="1398" y="472"/>
                    <a:pt x="1344" y="453"/>
                    <a:pt x="1286" y="453"/>
                  </a:cubicBezTo>
                  <a:cubicBezTo>
                    <a:pt x="1011" y="453"/>
                    <a:pt x="638" y="877"/>
                    <a:pt x="638" y="877"/>
                  </a:cubicBezTo>
                  <a:cubicBezTo>
                    <a:pt x="638" y="877"/>
                    <a:pt x="819" y="1"/>
                    <a:pt x="5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3" name="Google Shape;723;p10"/>
            <p:cNvSpPr/>
            <p:nvPr/>
          </p:nvSpPr>
          <p:spPr>
            <a:xfrm>
              <a:off x="5112768" y="459180"/>
              <a:ext cx="19883" cy="19254"/>
            </a:xfrm>
            <a:custGeom>
              <a:rect b="b" l="l" r="r" t="t"/>
              <a:pathLst>
                <a:path extrusionOk="0" fill="none" h="674" w="696">
                  <a:moveTo>
                    <a:pt x="696" y="0"/>
                  </a:moveTo>
                  <a:lnTo>
                    <a:pt x="0" y="673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4" name="Google Shape;724;p10"/>
            <p:cNvSpPr/>
            <p:nvPr/>
          </p:nvSpPr>
          <p:spPr>
            <a:xfrm>
              <a:off x="5113168" y="453952"/>
              <a:ext cx="5885" cy="19454"/>
            </a:xfrm>
            <a:custGeom>
              <a:rect b="b" l="l" r="r" t="t"/>
              <a:pathLst>
                <a:path extrusionOk="0" fill="none" h="681" w="206">
                  <a:moveTo>
                    <a:pt x="206" y="0"/>
                  </a:moveTo>
                  <a:lnTo>
                    <a:pt x="1" y="68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5" name="Google Shape;725;p10"/>
            <p:cNvSpPr/>
            <p:nvPr/>
          </p:nvSpPr>
          <p:spPr>
            <a:xfrm>
              <a:off x="5120282" y="471092"/>
              <a:ext cx="16141" cy="6713"/>
            </a:xfrm>
            <a:custGeom>
              <a:rect b="b" l="l" r="r" t="t"/>
              <a:pathLst>
                <a:path extrusionOk="0" fill="none" h="235" w="565">
                  <a:moveTo>
                    <a:pt x="564" y="0"/>
                  </a:moveTo>
                  <a:lnTo>
                    <a:pt x="1" y="234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6" name="Google Shape;726;p10"/>
            <p:cNvSpPr/>
            <p:nvPr/>
          </p:nvSpPr>
          <p:spPr>
            <a:xfrm>
              <a:off x="4959504" y="566308"/>
              <a:ext cx="61906" cy="57164"/>
            </a:xfrm>
            <a:custGeom>
              <a:rect b="b" l="l" r="r" t="t"/>
              <a:pathLst>
                <a:path extrusionOk="0" h="2001" w="2167">
                  <a:moveTo>
                    <a:pt x="1669" y="1"/>
                  </a:moveTo>
                  <a:cubicBezTo>
                    <a:pt x="1659" y="1"/>
                    <a:pt x="1649" y="2"/>
                    <a:pt x="1640" y="5"/>
                  </a:cubicBezTo>
                  <a:cubicBezTo>
                    <a:pt x="1427" y="78"/>
                    <a:pt x="0" y="415"/>
                    <a:pt x="169" y="788"/>
                  </a:cubicBezTo>
                  <a:cubicBezTo>
                    <a:pt x="219" y="897"/>
                    <a:pt x="322" y="935"/>
                    <a:pt x="442" y="935"/>
                  </a:cubicBezTo>
                  <a:cubicBezTo>
                    <a:pt x="726" y="935"/>
                    <a:pt x="1105" y="722"/>
                    <a:pt x="1105" y="722"/>
                  </a:cubicBezTo>
                  <a:lnTo>
                    <a:pt x="1105" y="722"/>
                  </a:lnTo>
                  <a:cubicBezTo>
                    <a:pt x="1105" y="722"/>
                    <a:pt x="461" y="1220"/>
                    <a:pt x="725" y="1483"/>
                  </a:cubicBezTo>
                  <a:cubicBezTo>
                    <a:pt x="770" y="1530"/>
                    <a:pt x="823" y="1549"/>
                    <a:pt x="881" y="1549"/>
                  </a:cubicBezTo>
                  <a:cubicBezTo>
                    <a:pt x="1156" y="1549"/>
                    <a:pt x="1530" y="1125"/>
                    <a:pt x="1530" y="1125"/>
                  </a:cubicBezTo>
                  <a:lnTo>
                    <a:pt x="1530" y="1125"/>
                  </a:lnTo>
                  <a:cubicBezTo>
                    <a:pt x="1530" y="1125"/>
                    <a:pt x="1348" y="2001"/>
                    <a:pt x="1656" y="2001"/>
                  </a:cubicBezTo>
                  <a:cubicBezTo>
                    <a:pt x="1670" y="2001"/>
                    <a:pt x="1683" y="1999"/>
                    <a:pt x="1698" y="1996"/>
                  </a:cubicBezTo>
                  <a:cubicBezTo>
                    <a:pt x="2064" y="1915"/>
                    <a:pt x="2167" y="634"/>
                    <a:pt x="2167" y="634"/>
                  </a:cubicBezTo>
                  <a:cubicBezTo>
                    <a:pt x="2167" y="634"/>
                    <a:pt x="1880" y="1"/>
                    <a:pt x="16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7" name="Google Shape;727;p10"/>
            <p:cNvSpPr/>
            <p:nvPr/>
          </p:nvSpPr>
          <p:spPr>
            <a:xfrm>
              <a:off x="4997327" y="572507"/>
              <a:ext cx="19483" cy="19454"/>
            </a:xfrm>
            <a:custGeom>
              <a:rect b="b" l="l" r="r" t="t"/>
              <a:pathLst>
                <a:path extrusionOk="0" fill="none" h="681" w="682">
                  <a:moveTo>
                    <a:pt x="1" y="681"/>
                  </a:moveTo>
                  <a:lnTo>
                    <a:pt x="682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8" name="Google Shape;728;p10"/>
            <p:cNvSpPr/>
            <p:nvPr/>
          </p:nvSpPr>
          <p:spPr>
            <a:xfrm>
              <a:off x="5010925" y="577306"/>
              <a:ext cx="5485" cy="19683"/>
            </a:xfrm>
            <a:custGeom>
              <a:rect b="b" l="l" r="r" t="t"/>
              <a:pathLst>
                <a:path extrusionOk="0" fill="none" h="689" w="192">
                  <a:moveTo>
                    <a:pt x="1" y="689"/>
                  </a:moveTo>
                  <a:lnTo>
                    <a:pt x="191" y="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9" name="Google Shape;729;p10"/>
            <p:cNvSpPr/>
            <p:nvPr/>
          </p:nvSpPr>
          <p:spPr>
            <a:xfrm>
              <a:off x="4993356" y="573136"/>
              <a:ext cx="15941" cy="6913"/>
            </a:xfrm>
            <a:custGeom>
              <a:rect b="b" l="l" r="r" t="t"/>
              <a:pathLst>
                <a:path extrusionOk="0" fill="none" h="242" w="558">
                  <a:moveTo>
                    <a:pt x="1" y="242"/>
                  </a:moveTo>
                  <a:lnTo>
                    <a:pt x="557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0" name="Google Shape;730;p10"/>
            <p:cNvSpPr/>
            <p:nvPr/>
          </p:nvSpPr>
          <p:spPr>
            <a:xfrm>
              <a:off x="4999013" y="465208"/>
              <a:ext cx="131353" cy="123554"/>
            </a:xfrm>
            <a:custGeom>
              <a:rect b="b" l="l" r="r" t="t"/>
              <a:pathLst>
                <a:path extrusionOk="0" h="4325" w="4598">
                  <a:moveTo>
                    <a:pt x="3243" y="0"/>
                  </a:moveTo>
                  <a:cubicBezTo>
                    <a:pt x="2932" y="0"/>
                    <a:pt x="2622" y="117"/>
                    <a:pt x="2387" y="353"/>
                  </a:cubicBezTo>
                  <a:lnTo>
                    <a:pt x="491" y="2226"/>
                  </a:lnTo>
                  <a:cubicBezTo>
                    <a:pt x="8" y="2702"/>
                    <a:pt x="1" y="3478"/>
                    <a:pt x="476" y="3961"/>
                  </a:cubicBezTo>
                  <a:cubicBezTo>
                    <a:pt x="715" y="4204"/>
                    <a:pt x="1029" y="4324"/>
                    <a:pt x="1345" y="4324"/>
                  </a:cubicBezTo>
                  <a:cubicBezTo>
                    <a:pt x="1657" y="4324"/>
                    <a:pt x="1970" y="4205"/>
                    <a:pt x="2211" y="3968"/>
                  </a:cubicBezTo>
                  <a:lnTo>
                    <a:pt x="4107" y="2102"/>
                  </a:lnTo>
                  <a:cubicBezTo>
                    <a:pt x="4590" y="1626"/>
                    <a:pt x="4597" y="850"/>
                    <a:pt x="4121" y="367"/>
                  </a:cubicBezTo>
                  <a:cubicBezTo>
                    <a:pt x="3881" y="123"/>
                    <a:pt x="3562" y="0"/>
                    <a:pt x="32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1" name="Google Shape;731;p10"/>
            <p:cNvSpPr/>
            <p:nvPr/>
          </p:nvSpPr>
          <p:spPr>
            <a:xfrm>
              <a:off x="5025352" y="544482"/>
              <a:ext cx="37252" cy="37252"/>
            </a:xfrm>
            <a:custGeom>
              <a:rect b="b" l="l" r="r" t="t"/>
              <a:pathLst>
                <a:path extrusionOk="0" fill="none" h="1304" w="1304">
                  <a:moveTo>
                    <a:pt x="1069" y="1076"/>
                  </a:moveTo>
                  <a:cubicBezTo>
                    <a:pt x="835" y="1303"/>
                    <a:pt x="462" y="1303"/>
                    <a:pt x="235" y="1069"/>
                  </a:cubicBezTo>
                  <a:cubicBezTo>
                    <a:pt x="1" y="835"/>
                    <a:pt x="8" y="462"/>
                    <a:pt x="235" y="235"/>
                  </a:cubicBezTo>
                  <a:cubicBezTo>
                    <a:pt x="469" y="0"/>
                    <a:pt x="843" y="8"/>
                    <a:pt x="1077" y="235"/>
                  </a:cubicBezTo>
                  <a:cubicBezTo>
                    <a:pt x="1304" y="469"/>
                    <a:pt x="1304" y="842"/>
                    <a:pt x="1069" y="1076"/>
                  </a:cubicBezTo>
                  <a:close/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2" name="Google Shape;732;p10"/>
            <p:cNvSpPr/>
            <p:nvPr/>
          </p:nvSpPr>
          <p:spPr>
            <a:xfrm>
              <a:off x="5028694" y="490947"/>
              <a:ext cx="33710" cy="33481"/>
            </a:xfrm>
            <a:custGeom>
              <a:rect b="b" l="l" r="r" t="t"/>
              <a:pathLst>
                <a:path extrusionOk="0" fill="none" h="1172" w="1180">
                  <a:moveTo>
                    <a:pt x="1" y="784"/>
                  </a:moveTo>
                  <a:cubicBezTo>
                    <a:pt x="30" y="842"/>
                    <a:pt x="59" y="894"/>
                    <a:pt x="111" y="938"/>
                  </a:cubicBezTo>
                  <a:cubicBezTo>
                    <a:pt x="338" y="1172"/>
                    <a:pt x="711" y="1172"/>
                    <a:pt x="945" y="945"/>
                  </a:cubicBezTo>
                  <a:cubicBezTo>
                    <a:pt x="1179" y="718"/>
                    <a:pt x="1179" y="337"/>
                    <a:pt x="952" y="110"/>
                  </a:cubicBezTo>
                  <a:cubicBezTo>
                    <a:pt x="901" y="59"/>
                    <a:pt x="850" y="23"/>
                    <a:pt x="791" y="1"/>
                  </a:cubicBez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3" name="Google Shape;733;p10"/>
            <p:cNvSpPr/>
            <p:nvPr/>
          </p:nvSpPr>
          <p:spPr>
            <a:xfrm>
              <a:off x="5089343" y="465236"/>
              <a:ext cx="28682" cy="18426"/>
            </a:xfrm>
            <a:custGeom>
              <a:rect b="b" l="l" r="r" t="t"/>
              <a:pathLst>
                <a:path extrusionOk="0" fill="none" h="645" w="1004">
                  <a:moveTo>
                    <a:pt x="1" y="0"/>
                  </a:moveTo>
                  <a:cubicBezTo>
                    <a:pt x="1" y="147"/>
                    <a:pt x="59" y="293"/>
                    <a:pt x="169" y="410"/>
                  </a:cubicBezTo>
                  <a:cubicBezTo>
                    <a:pt x="396" y="644"/>
                    <a:pt x="769" y="644"/>
                    <a:pt x="1003" y="418"/>
                  </a:cubicBez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4" name="Google Shape;734;p10"/>
            <p:cNvSpPr/>
            <p:nvPr/>
          </p:nvSpPr>
          <p:spPr>
            <a:xfrm>
              <a:off x="5085372" y="506830"/>
              <a:ext cx="34738" cy="34967"/>
            </a:xfrm>
            <a:custGeom>
              <a:rect b="b" l="l" r="r" t="t"/>
              <a:pathLst>
                <a:path extrusionOk="0" fill="none" h="1224" w="1216">
                  <a:moveTo>
                    <a:pt x="1216" y="484"/>
                  </a:moveTo>
                  <a:cubicBezTo>
                    <a:pt x="1186" y="396"/>
                    <a:pt x="1142" y="308"/>
                    <a:pt x="1069" y="235"/>
                  </a:cubicBezTo>
                  <a:cubicBezTo>
                    <a:pt x="842" y="1"/>
                    <a:pt x="469" y="1"/>
                    <a:pt x="235" y="228"/>
                  </a:cubicBezTo>
                  <a:cubicBezTo>
                    <a:pt x="0" y="455"/>
                    <a:pt x="0" y="835"/>
                    <a:pt x="227" y="1062"/>
                  </a:cubicBezTo>
                  <a:cubicBezTo>
                    <a:pt x="308" y="1143"/>
                    <a:pt x="403" y="1194"/>
                    <a:pt x="498" y="1223"/>
                  </a:cubicBez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5" name="Google Shape;735;p10"/>
            <p:cNvSpPr/>
            <p:nvPr/>
          </p:nvSpPr>
          <p:spPr>
            <a:xfrm>
              <a:off x="5002783" y="557452"/>
              <a:ext cx="29710" cy="30967"/>
            </a:xfrm>
            <a:custGeom>
              <a:rect b="b" l="l" r="r" t="t"/>
              <a:pathLst>
                <a:path extrusionOk="0" fill="none" h="1084" w="1040">
                  <a:moveTo>
                    <a:pt x="1040" y="1084"/>
                  </a:moveTo>
                  <a:cubicBezTo>
                    <a:pt x="783" y="1047"/>
                    <a:pt x="542" y="930"/>
                    <a:pt x="344" y="732"/>
                  </a:cubicBezTo>
                  <a:lnTo>
                    <a:pt x="344" y="732"/>
                  </a:lnTo>
                  <a:cubicBezTo>
                    <a:pt x="139" y="527"/>
                    <a:pt x="30" y="264"/>
                    <a:pt x="0" y="0"/>
                  </a:cubicBez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6" name="Google Shape;736;p10"/>
            <p:cNvSpPr/>
            <p:nvPr/>
          </p:nvSpPr>
          <p:spPr>
            <a:xfrm>
              <a:off x="5096456" y="465436"/>
              <a:ext cx="29710" cy="28253"/>
            </a:xfrm>
            <a:custGeom>
              <a:rect b="b" l="l" r="r" t="t"/>
              <a:pathLst>
                <a:path extrusionOk="0" fill="none" h="989" w="1040">
                  <a:moveTo>
                    <a:pt x="0" y="1"/>
                  </a:moveTo>
                  <a:cubicBezTo>
                    <a:pt x="257" y="37"/>
                    <a:pt x="505" y="154"/>
                    <a:pt x="703" y="359"/>
                  </a:cubicBezTo>
                  <a:lnTo>
                    <a:pt x="703" y="359"/>
                  </a:lnTo>
                  <a:cubicBezTo>
                    <a:pt x="886" y="535"/>
                    <a:pt x="996" y="762"/>
                    <a:pt x="1040" y="989"/>
                  </a:cubicBez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37" name="Google Shape;737;p10"/>
          <p:cNvGrpSpPr/>
          <p:nvPr/>
        </p:nvGrpSpPr>
        <p:grpSpPr>
          <a:xfrm>
            <a:off x="322387" y="430842"/>
            <a:ext cx="332489" cy="217319"/>
            <a:chOff x="8264512" y="1808204"/>
            <a:chExt cx="332489" cy="217319"/>
          </a:xfrm>
        </p:grpSpPr>
        <p:sp>
          <p:nvSpPr>
            <p:cNvPr id="738" name="Google Shape;738;p10"/>
            <p:cNvSpPr/>
            <p:nvPr/>
          </p:nvSpPr>
          <p:spPr>
            <a:xfrm>
              <a:off x="8504802" y="1808204"/>
              <a:ext cx="92199" cy="90447"/>
            </a:xfrm>
            <a:custGeom>
              <a:rect b="b" l="l" r="r" t="t"/>
              <a:pathLst>
                <a:path extrusionOk="0" h="1552" w="1582">
                  <a:moveTo>
                    <a:pt x="693" y="1"/>
                  </a:moveTo>
                  <a:cubicBezTo>
                    <a:pt x="395" y="1"/>
                    <a:pt x="1" y="917"/>
                    <a:pt x="1" y="917"/>
                  </a:cubicBezTo>
                  <a:cubicBezTo>
                    <a:pt x="1" y="917"/>
                    <a:pt x="59" y="1532"/>
                    <a:pt x="235" y="1532"/>
                  </a:cubicBezTo>
                  <a:cubicBezTo>
                    <a:pt x="311" y="1532"/>
                    <a:pt x="559" y="1552"/>
                    <a:pt x="820" y="1552"/>
                  </a:cubicBezTo>
                  <a:cubicBezTo>
                    <a:pt x="1187" y="1552"/>
                    <a:pt x="1581" y="1512"/>
                    <a:pt x="1560" y="1319"/>
                  </a:cubicBezTo>
                  <a:cubicBezTo>
                    <a:pt x="1543" y="1136"/>
                    <a:pt x="1319" y="1096"/>
                    <a:pt x="1123" y="1096"/>
                  </a:cubicBezTo>
                  <a:cubicBezTo>
                    <a:pt x="967" y="1096"/>
                    <a:pt x="828" y="1122"/>
                    <a:pt x="828" y="1122"/>
                  </a:cubicBezTo>
                  <a:cubicBezTo>
                    <a:pt x="828" y="1122"/>
                    <a:pt x="1450" y="909"/>
                    <a:pt x="1318" y="646"/>
                  </a:cubicBezTo>
                  <a:cubicBezTo>
                    <a:pt x="1282" y="567"/>
                    <a:pt x="1207" y="539"/>
                    <a:pt x="1119" y="539"/>
                  </a:cubicBezTo>
                  <a:cubicBezTo>
                    <a:pt x="906" y="539"/>
                    <a:pt x="615" y="704"/>
                    <a:pt x="615" y="704"/>
                  </a:cubicBezTo>
                  <a:cubicBezTo>
                    <a:pt x="615" y="704"/>
                    <a:pt x="1011" y="31"/>
                    <a:pt x="711" y="2"/>
                  </a:cubicBezTo>
                  <a:cubicBezTo>
                    <a:pt x="705" y="1"/>
                    <a:pt x="699" y="1"/>
                    <a:pt x="6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9" name="Google Shape;739;p10"/>
            <p:cNvSpPr/>
            <p:nvPr/>
          </p:nvSpPr>
          <p:spPr>
            <a:xfrm>
              <a:off x="8501422" y="1859023"/>
              <a:ext cx="52510" cy="24360"/>
            </a:xfrm>
            <a:custGeom>
              <a:rect b="b" l="l" r="r" t="t"/>
              <a:pathLst>
                <a:path extrusionOk="0" fill="none" h="418" w="901">
                  <a:moveTo>
                    <a:pt x="900" y="1"/>
                  </a:moveTo>
                  <a:lnTo>
                    <a:pt x="0" y="418"/>
                  </a:ln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0" name="Google Shape;740;p10"/>
            <p:cNvSpPr/>
            <p:nvPr/>
          </p:nvSpPr>
          <p:spPr>
            <a:xfrm>
              <a:off x="8505676" y="1839442"/>
              <a:ext cx="25235" cy="34559"/>
            </a:xfrm>
            <a:custGeom>
              <a:rect b="b" l="l" r="r" t="t"/>
              <a:pathLst>
                <a:path extrusionOk="0" fill="none" h="593" w="433">
                  <a:moveTo>
                    <a:pt x="432" y="0"/>
                  </a:moveTo>
                  <a:lnTo>
                    <a:pt x="0" y="593"/>
                  </a:ln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1" name="Google Shape;741;p10"/>
            <p:cNvSpPr/>
            <p:nvPr/>
          </p:nvSpPr>
          <p:spPr>
            <a:xfrm>
              <a:off x="8516749" y="1885482"/>
              <a:ext cx="36308" cy="2215"/>
            </a:xfrm>
            <a:custGeom>
              <a:rect b="b" l="l" r="r" t="t"/>
              <a:pathLst>
                <a:path extrusionOk="0" fill="none" h="38" w="623">
                  <a:moveTo>
                    <a:pt x="623" y="1"/>
                  </a:moveTo>
                  <a:lnTo>
                    <a:pt x="1" y="37"/>
                  </a:ln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2" name="Google Shape;742;p10"/>
            <p:cNvSpPr/>
            <p:nvPr/>
          </p:nvSpPr>
          <p:spPr>
            <a:xfrm>
              <a:off x="8264512" y="1934669"/>
              <a:ext cx="92316" cy="90855"/>
            </a:xfrm>
            <a:custGeom>
              <a:rect b="b" l="l" r="r" t="t"/>
              <a:pathLst>
                <a:path extrusionOk="0" h="1559" w="1584">
                  <a:moveTo>
                    <a:pt x="762" y="0"/>
                  </a:moveTo>
                  <a:cubicBezTo>
                    <a:pt x="396" y="0"/>
                    <a:pt x="0" y="40"/>
                    <a:pt x="17" y="233"/>
                  </a:cubicBezTo>
                  <a:cubicBezTo>
                    <a:pt x="38" y="416"/>
                    <a:pt x="264" y="456"/>
                    <a:pt x="460" y="456"/>
                  </a:cubicBezTo>
                  <a:cubicBezTo>
                    <a:pt x="618" y="456"/>
                    <a:pt x="757" y="430"/>
                    <a:pt x="757" y="430"/>
                  </a:cubicBezTo>
                  <a:lnTo>
                    <a:pt x="757" y="430"/>
                  </a:lnTo>
                  <a:cubicBezTo>
                    <a:pt x="757" y="430"/>
                    <a:pt x="135" y="642"/>
                    <a:pt x="259" y="913"/>
                  </a:cubicBezTo>
                  <a:cubicBezTo>
                    <a:pt x="297" y="989"/>
                    <a:pt x="371" y="1015"/>
                    <a:pt x="457" y="1015"/>
                  </a:cubicBezTo>
                  <a:cubicBezTo>
                    <a:pt x="674" y="1015"/>
                    <a:pt x="969" y="847"/>
                    <a:pt x="969" y="847"/>
                  </a:cubicBezTo>
                  <a:lnTo>
                    <a:pt x="969" y="847"/>
                  </a:lnTo>
                  <a:cubicBezTo>
                    <a:pt x="969" y="847"/>
                    <a:pt x="574" y="1521"/>
                    <a:pt x="874" y="1557"/>
                  </a:cubicBezTo>
                  <a:cubicBezTo>
                    <a:pt x="878" y="1558"/>
                    <a:pt x="883" y="1558"/>
                    <a:pt x="887" y="1558"/>
                  </a:cubicBezTo>
                  <a:cubicBezTo>
                    <a:pt x="1186" y="1558"/>
                    <a:pt x="1584" y="635"/>
                    <a:pt x="1584" y="635"/>
                  </a:cubicBezTo>
                  <a:cubicBezTo>
                    <a:pt x="1584" y="635"/>
                    <a:pt x="1525" y="20"/>
                    <a:pt x="1342" y="20"/>
                  </a:cubicBezTo>
                  <a:cubicBezTo>
                    <a:pt x="1269" y="20"/>
                    <a:pt x="1023" y="0"/>
                    <a:pt x="7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3" name="Google Shape;743;p10"/>
            <p:cNvSpPr/>
            <p:nvPr/>
          </p:nvSpPr>
          <p:spPr>
            <a:xfrm>
              <a:off x="8310729" y="1948190"/>
              <a:ext cx="52510" cy="23952"/>
            </a:xfrm>
            <a:custGeom>
              <a:rect b="b" l="l" r="r" t="t"/>
              <a:pathLst>
                <a:path extrusionOk="0" fill="none" h="411" w="901">
                  <a:moveTo>
                    <a:pt x="0" y="410"/>
                  </a:moveTo>
                  <a:lnTo>
                    <a:pt x="901" y="1"/>
                  </a:ln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4" name="Google Shape;744;p10"/>
            <p:cNvSpPr/>
            <p:nvPr/>
          </p:nvSpPr>
          <p:spPr>
            <a:xfrm>
              <a:off x="8333749" y="1957572"/>
              <a:ext cx="25235" cy="34617"/>
            </a:xfrm>
            <a:custGeom>
              <a:rect b="b" l="l" r="r" t="t"/>
              <a:pathLst>
                <a:path extrusionOk="0" fill="none" h="594" w="433">
                  <a:moveTo>
                    <a:pt x="0" y="593"/>
                  </a:moveTo>
                  <a:lnTo>
                    <a:pt x="432" y="1"/>
                  </a:ln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5" name="Google Shape;745;p10"/>
            <p:cNvSpPr/>
            <p:nvPr/>
          </p:nvSpPr>
          <p:spPr>
            <a:xfrm>
              <a:off x="8311544" y="1943935"/>
              <a:ext cx="36367" cy="2156"/>
            </a:xfrm>
            <a:custGeom>
              <a:rect b="b" l="l" r="r" t="t"/>
              <a:pathLst>
                <a:path extrusionOk="0" fill="none" h="37" w="624">
                  <a:moveTo>
                    <a:pt x="1" y="37"/>
                  </a:moveTo>
                  <a:lnTo>
                    <a:pt x="623" y="0"/>
                  </a:ln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6" name="Google Shape;746;p10"/>
            <p:cNvSpPr/>
            <p:nvPr/>
          </p:nvSpPr>
          <p:spPr>
            <a:xfrm>
              <a:off x="8320112" y="1819627"/>
              <a:ext cx="224436" cy="196628"/>
            </a:xfrm>
            <a:custGeom>
              <a:rect b="b" l="l" r="r" t="t"/>
              <a:pathLst>
                <a:path extrusionOk="0" h="3374" w="3851">
                  <a:moveTo>
                    <a:pt x="1929" y="0"/>
                  </a:moveTo>
                  <a:cubicBezTo>
                    <a:pt x="1681" y="0"/>
                    <a:pt x="1430" y="55"/>
                    <a:pt x="1193" y="172"/>
                  </a:cubicBezTo>
                  <a:cubicBezTo>
                    <a:pt x="352" y="574"/>
                    <a:pt x="0" y="1584"/>
                    <a:pt x="410" y="2426"/>
                  </a:cubicBezTo>
                  <a:cubicBezTo>
                    <a:pt x="704" y="3024"/>
                    <a:pt x="1305" y="3373"/>
                    <a:pt x="1929" y="3373"/>
                  </a:cubicBezTo>
                  <a:cubicBezTo>
                    <a:pt x="2177" y="3373"/>
                    <a:pt x="2428" y="3318"/>
                    <a:pt x="2665" y="3202"/>
                  </a:cubicBezTo>
                  <a:cubicBezTo>
                    <a:pt x="3499" y="2799"/>
                    <a:pt x="3850" y="1789"/>
                    <a:pt x="3448" y="948"/>
                  </a:cubicBezTo>
                  <a:cubicBezTo>
                    <a:pt x="3154" y="350"/>
                    <a:pt x="2553" y="0"/>
                    <a:pt x="192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7" name="Google Shape;747;p10"/>
            <p:cNvSpPr/>
            <p:nvPr/>
          </p:nvSpPr>
          <p:spPr>
            <a:xfrm>
              <a:off x="8333341" y="1911940"/>
              <a:ext cx="34152" cy="79840"/>
            </a:xfrm>
            <a:custGeom>
              <a:rect b="b" l="l" r="r" t="t"/>
              <a:pathLst>
                <a:path extrusionOk="0" fill="none" h="1370" w="586">
                  <a:moveTo>
                    <a:pt x="586" y="1369"/>
                  </a:moveTo>
                  <a:cubicBezTo>
                    <a:pt x="417" y="1223"/>
                    <a:pt x="286" y="1047"/>
                    <a:pt x="183" y="842"/>
                  </a:cubicBezTo>
                  <a:cubicBezTo>
                    <a:pt x="51" y="571"/>
                    <a:pt x="0" y="279"/>
                    <a:pt x="15" y="0"/>
                  </a:cubicBez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8" name="Google Shape;748;p10"/>
            <p:cNvSpPr/>
            <p:nvPr/>
          </p:nvSpPr>
          <p:spPr>
            <a:xfrm>
              <a:off x="8494545" y="1841948"/>
              <a:ext cx="36775" cy="78558"/>
            </a:xfrm>
            <a:custGeom>
              <a:rect b="b" l="l" r="r" t="t"/>
              <a:pathLst>
                <a:path extrusionOk="0" fill="none" h="1348" w="631">
                  <a:moveTo>
                    <a:pt x="1" y="1"/>
                  </a:moveTo>
                  <a:cubicBezTo>
                    <a:pt x="184" y="147"/>
                    <a:pt x="338" y="338"/>
                    <a:pt x="455" y="565"/>
                  </a:cubicBezTo>
                  <a:cubicBezTo>
                    <a:pt x="572" y="821"/>
                    <a:pt x="630" y="1084"/>
                    <a:pt x="623" y="1348"/>
                  </a:cubicBez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49" name="Google Shape;749;p10"/>
          <p:cNvGrpSpPr/>
          <p:nvPr/>
        </p:nvGrpSpPr>
        <p:grpSpPr>
          <a:xfrm rot="10800000">
            <a:off x="8504393" y="714957"/>
            <a:ext cx="504395" cy="383089"/>
            <a:chOff x="8053419" y="1138177"/>
            <a:chExt cx="504395" cy="383089"/>
          </a:xfrm>
        </p:grpSpPr>
        <p:sp>
          <p:nvSpPr>
            <p:cNvPr id="750" name="Google Shape;750;p10"/>
            <p:cNvSpPr/>
            <p:nvPr/>
          </p:nvSpPr>
          <p:spPr>
            <a:xfrm rot="4500031">
              <a:off x="8417802" y="1382714"/>
              <a:ext cx="130196" cy="120227"/>
            </a:xfrm>
            <a:custGeom>
              <a:rect b="b" l="l" r="r" t="t"/>
              <a:pathLst>
                <a:path extrusionOk="0" h="2002" w="2168">
                  <a:moveTo>
                    <a:pt x="511" y="1"/>
                  </a:moveTo>
                  <a:cubicBezTo>
                    <a:pt x="498" y="1"/>
                    <a:pt x="484" y="2"/>
                    <a:pt x="469" y="6"/>
                  </a:cubicBezTo>
                  <a:cubicBezTo>
                    <a:pt x="103" y="86"/>
                    <a:pt x="1" y="1367"/>
                    <a:pt x="1" y="1367"/>
                  </a:cubicBezTo>
                  <a:cubicBezTo>
                    <a:pt x="1" y="1367"/>
                    <a:pt x="285" y="2002"/>
                    <a:pt x="495" y="2002"/>
                  </a:cubicBezTo>
                  <a:cubicBezTo>
                    <a:pt x="506" y="2002"/>
                    <a:pt x="517" y="2000"/>
                    <a:pt x="528" y="1996"/>
                  </a:cubicBezTo>
                  <a:cubicBezTo>
                    <a:pt x="740" y="1923"/>
                    <a:pt x="2167" y="1587"/>
                    <a:pt x="1999" y="1213"/>
                  </a:cubicBezTo>
                  <a:cubicBezTo>
                    <a:pt x="1949" y="1102"/>
                    <a:pt x="1845" y="1063"/>
                    <a:pt x="1724" y="1063"/>
                  </a:cubicBezTo>
                  <a:cubicBezTo>
                    <a:pt x="1441" y="1063"/>
                    <a:pt x="1062" y="1279"/>
                    <a:pt x="1062" y="1279"/>
                  </a:cubicBezTo>
                  <a:cubicBezTo>
                    <a:pt x="1062" y="1279"/>
                    <a:pt x="1706" y="781"/>
                    <a:pt x="1443" y="518"/>
                  </a:cubicBezTo>
                  <a:cubicBezTo>
                    <a:pt x="1398" y="472"/>
                    <a:pt x="1344" y="453"/>
                    <a:pt x="1286" y="453"/>
                  </a:cubicBezTo>
                  <a:cubicBezTo>
                    <a:pt x="1011" y="453"/>
                    <a:pt x="638" y="877"/>
                    <a:pt x="638" y="877"/>
                  </a:cubicBezTo>
                  <a:cubicBezTo>
                    <a:pt x="638" y="877"/>
                    <a:pt x="819" y="1"/>
                    <a:pt x="51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1" name="Google Shape;751;p10"/>
            <p:cNvSpPr/>
            <p:nvPr/>
          </p:nvSpPr>
          <p:spPr>
            <a:xfrm rot="4500031">
              <a:off x="8435369" y="1396278"/>
              <a:ext cx="41797" cy="40476"/>
            </a:xfrm>
            <a:custGeom>
              <a:rect b="b" l="l" r="r" t="t"/>
              <a:pathLst>
                <a:path extrusionOk="0" fill="none" h="674" w="696">
                  <a:moveTo>
                    <a:pt x="696" y="0"/>
                  </a:moveTo>
                  <a:lnTo>
                    <a:pt x="0" y="673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2" name="Google Shape;752;p10"/>
            <p:cNvSpPr/>
            <p:nvPr/>
          </p:nvSpPr>
          <p:spPr>
            <a:xfrm rot="4500031">
              <a:off x="8456903" y="1379878"/>
              <a:ext cx="12371" cy="40897"/>
            </a:xfrm>
            <a:custGeom>
              <a:rect b="b" l="l" r="r" t="t"/>
              <a:pathLst>
                <a:path extrusionOk="0" fill="none" h="681" w="206">
                  <a:moveTo>
                    <a:pt x="206" y="0"/>
                  </a:moveTo>
                  <a:lnTo>
                    <a:pt x="1" y="68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3" name="Google Shape;753;p10"/>
            <p:cNvSpPr/>
            <p:nvPr/>
          </p:nvSpPr>
          <p:spPr>
            <a:xfrm rot="4500031">
              <a:off x="8430916" y="1423986"/>
              <a:ext cx="33930" cy="14113"/>
            </a:xfrm>
            <a:custGeom>
              <a:rect b="b" l="l" r="r" t="t"/>
              <a:pathLst>
                <a:path extrusionOk="0" fill="none" h="235" w="565">
                  <a:moveTo>
                    <a:pt x="564" y="0"/>
                  </a:moveTo>
                  <a:lnTo>
                    <a:pt x="1" y="234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4" name="Google Shape;754;p10"/>
            <p:cNvSpPr/>
            <p:nvPr/>
          </p:nvSpPr>
          <p:spPr>
            <a:xfrm rot="4500031">
              <a:off x="8063228" y="1156494"/>
              <a:ext cx="130136" cy="120167"/>
            </a:xfrm>
            <a:custGeom>
              <a:rect b="b" l="l" r="r" t="t"/>
              <a:pathLst>
                <a:path extrusionOk="0" h="2001" w="2167">
                  <a:moveTo>
                    <a:pt x="1669" y="1"/>
                  </a:moveTo>
                  <a:cubicBezTo>
                    <a:pt x="1659" y="1"/>
                    <a:pt x="1649" y="2"/>
                    <a:pt x="1640" y="5"/>
                  </a:cubicBezTo>
                  <a:cubicBezTo>
                    <a:pt x="1427" y="78"/>
                    <a:pt x="0" y="415"/>
                    <a:pt x="169" y="788"/>
                  </a:cubicBezTo>
                  <a:cubicBezTo>
                    <a:pt x="219" y="897"/>
                    <a:pt x="322" y="935"/>
                    <a:pt x="442" y="935"/>
                  </a:cubicBezTo>
                  <a:cubicBezTo>
                    <a:pt x="726" y="935"/>
                    <a:pt x="1105" y="722"/>
                    <a:pt x="1105" y="722"/>
                  </a:cubicBezTo>
                  <a:lnTo>
                    <a:pt x="1105" y="722"/>
                  </a:lnTo>
                  <a:cubicBezTo>
                    <a:pt x="1105" y="722"/>
                    <a:pt x="461" y="1220"/>
                    <a:pt x="725" y="1483"/>
                  </a:cubicBezTo>
                  <a:cubicBezTo>
                    <a:pt x="770" y="1530"/>
                    <a:pt x="823" y="1549"/>
                    <a:pt x="881" y="1549"/>
                  </a:cubicBezTo>
                  <a:cubicBezTo>
                    <a:pt x="1156" y="1549"/>
                    <a:pt x="1530" y="1125"/>
                    <a:pt x="1530" y="1125"/>
                  </a:cubicBezTo>
                  <a:lnTo>
                    <a:pt x="1530" y="1125"/>
                  </a:lnTo>
                  <a:cubicBezTo>
                    <a:pt x="1530" y="1125"/>
                    <a:pt x="1348" y="2001"/>
                    <a:pt x="1656" y="2001"/>
                  </a:cubicBezTo>
                  <a:cubicBezTo>
                    <a:pt x="1670" y="2001"/>
                    <a:pt x="1683" y="1999"/>
                    <a:pt x="1698" y="1996"/>
                  </a:cubicBezTo>
                  <a:cubicBezTo>
                    <a:pt x="2064" y="1915"/>
                    <a:pt x="2167" y="634"/>
                    <a:pt x="2167" y="634"/>
                  </a:cubicBezTo>
                  <a:cubicBezTo>
                    <a:pt x="2167" y="634"/>
                    <a:pt x="1880" y="1"/>
                    <a:pt x="16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5" name="Google Shape;755;p10"/>
            <p:cNvSpPr/>
            <p:nvPr/>
          </p:nvSpPr>
          <p:spPr>
            <a:xfrm rot="4500031">
              <a:off x="8142554" y="1222974"/>
              <a:ext cx="40957" cy="40897"/>
            </a:xfrm>
            <a:custGeom>
              <a:rect b="b" l="l" r="r" t="t"/>
              <a:pathLst>
                <a:path extrusionOk="0" fill="none" h="681" w="682">
                  <a:moveTo>
                    <a:pt x="1" y="681"/>
                  </a:moveTo>
                  <a:lnTo>
                    <a:pt x="682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6" name="Google Shape;756;p10"/>
            <p:cNvSpPr/>
            <p:nvPr/>
          </p:nvSpPr>
          <p:spPr>
            <a:xfrm rot="4500031">
              <a:off x="8150881" y="1238807"/>
              <a:ext cx="11530" cy="41377"/>
            </a:xfrm>
            <a:custGeom>
              <a:rect b="b" l="l" r="r" t="t"/>
              <a:pathLst>
                <a:path extrusionOk="0" fill="none" h="689" w="192">
                  <a:moveTo>
                    <a:pt x="1" y="689"/>
                  </a:moveTo>
                  <a:lnTo>
                    <a:pt x="191" y="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7" name="Google Shape;757;p10"/>
            <p:cNvSpPr/>
            <p:nvPr/>
          </p:nvSpPr>
          <p:spPr>
            <a:xfrm rot="4500031">
              <a:off x="8154610" y="1221427"/>
              <a:ext cx="33510" cy="14533"/>
            </a:xfrm>
            <a:custGeom>
              <a:rect b="b" l="l" r="r" t="t"/>
              <a:pathLst>
                <a:path extrusionOk="0" fill="none" h="242" w="558">
                  <a:moveTo>
                    <a:pt x="1" y="242"/>
                  </a:moveTo>
                  <a:lnTo>
                    <a:pt x="557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8" name="Google Shape;758;p10"/>
            <p:cNvSpPr/>
            <p:nvPr/>
          </p:nvSpPr>
          <p:spPr>
            <a:xfrm rot="4500031">
              <a:off x="8168501" y="1200495"/>
              <a:ext cx="276127" cy="259732"/>
            </a:xfrm>
            <a:custGeom>
              <a:rect b="b" l="l" r="r" t="t"/>
              <a:pathLst>
                <a:path extrusionOk="0" h="4325" w="4598">
                  <a:moveTo>
                    <a:pt x="3243" y="0"/>
                  </a:moveTo>
                  <a:cubicBezTo>
                    <a:pt x="2932" y="0"/>
                    <a:pt x="2622" y="117"/>
                    <a:pt x="2387" y="353"/>
                  </a:cubicBezTo>
                  <a:lnTo>
                    <a:pt x="491" y="2226"/>
                  </a:lnTo>
                  <a:cubicBezTo>
                    <a:pt x="8" y="2702"/>
                    <a:pt x="1" y="3478"/>
                    <a:pt x="476" y="3961"/>
                  </a:cubicBezTo>
                  <a:cubicBezTo>
                    <a:pt x="715" y="4204"/>
                    <a:pt x="1029" y="4324"/>
                    <a:pt x="1345" y="4324"/>
                  </a:cubicBezTo>
                  <a:cubicBezTo>
                    <a:pt x="1657" y="4324"/>
                    <a:pt x="1970" y="4205"/>
                    <a:pt x="2211" y="3968"/>
                  </a:cubicBezTo>
                  <a:lnTo>
                    <a:pt x="4107" y="2102"/>
                  </a:lnTo>
                  <a:cubicBezTo>
                    <a:pt x="4590" y="1626"/>
                    <a:pt x="4597" y="850"/>
                    <a:pt x="4121" y="367"/>
                  </a:cubicBezTo>
                  <a:cubicBezTo>
                    <a:pt x="3881" y="123"/>
                    <a:pt x="3562" y="0"/>
                    <a:pt x="324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9" name="Google Shape;759;p10"/>
            <p:cNvSpPr/>
            <p:nvPr/>
          </p:nvSpPr>
          <p:spPr>
            <a:xfrm rot="4500031">
              <a:off x="8182795" y="1268806"/>
              <a:ext cx="78310" cy="78310"/>
            </a:xfrm>
            <a:custGeom>
              <a:rect b="b" l="l" r="r" t="t"/>
              <a:pathLst>
                <a:path extrusionOk="0" fill="none" h="1304" w="1304">
                  <a:moveTo>
                    <a:pt x="1069" y="1076"/>
                  </a:moveTo>
                  <a:cubicBezTo>
                    <a:pt x="835" y="1303"/>
                    <a:pt x="462" y="1303"/>
                    <a:pt x="235" y="1069"/>
                  </a:cubicBezTo>
                  <a:cubicBezTo>
                    <a:pt x="1" y="835"/>
                    <a:pt x="8" y="462"/>
                    <a:pt x="235" y="235"/>
                  </a:cubicBezTo>
                  <a:cubicBezTo>
                    <a:pt x="469" y="0"/>
                    <a:pt x="843" y="8"/>
                    <a:pt x="1077" y="235"/>
                  </a:cubicBezTo>
                  <a:cubicBezTo>
                    <a:pt x="1304" y="469"/>
                    <a:pt x="1304" y="842"/>
                    <a:pt x="1069" y="1076"/>
                  </a:cubicBezTo>
                  <a:close/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0" name="Google Shape;760;p10"/>
            <p:cNvSpPr/>
            <p:nvPr/>
          </p:nvSpPr>
          <p:spPr>
            <a:xfrm rot="4500031">
              <a:off x="8299905" y="1245805"/>
              <a:ext cx="70863" cy="70383"/>
            </a:xfrm>
            <a:custGeom>
              <a:rect b="b" l="l" r="r" t="t"/>
              <a:pathLst>
                <a:path extrusionOk="0" fill="none" h="1172" w="1180">
                  <a:moveTo>
                    <a:pt x="1" y="784"/>
                  </a:moveTo>
                  <a:cubicBezTo>
                    <a:pt x="30" y="842"/>
                    <a:pt x="59" y="894"/>
                    <a:pt x="111" y="938"/>
                  </a:cubicBezTo>
                  <a:cubicBezTo>
                    <a:pt x="338" y="1172"/>
                    <a:pt x="711" y="1172"/>
                    <a:pt x="945" y="945"/>
                  </a:cubicBezTo>
                  <a:cubicBezTo>
                    <a:pt x="1179" y="718"/>
                    <a:pt x="1179" y="337"/>
                    <a:pt x="952" y="110"/>
                  </a:cubicBezTo>
                  <a:cubicBezTo>
                    <a:pt x="901" y="59"/>
                    <a:pt x="850" y="23"/>
                    <a:pt x="791" y="1"/>
                  </a:cubicBez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1" name="Google Shape;761;p10"/>
            <p:cNvSpPr/>
            <p:nvPr/>
          </p:nvSpPr>
          <p:spPr>
            <a:xfrm rot="4500031">
              <a:off x="8404312" y="1361587"/>
              <a:ext cx="60294" cy="38735"/>
            </a:xfrm>
            <a:custGeom>
              <a:rect b="b" l="l" r="r" t="t"/>
              <a:pathLst>
                <a:path extrusionOk="0" fill="none" h="645" w="1004">
                  <a:moveTo>
                    <a:pt x="1" y="0"/>
                  </a:moveTo>
                  <a:cubicBezTo>
                    <a:pt x="1" y="147"/>
                    <a:pt x="59" y="293"/>
                    <a:pt x="169" y="410"/>
                  </a:cubicBezTo>
                  <a:cubicBezTo>
                    <a:pt x="396" y="644"/>
                    <a:pt x="769" y="644"/>
                    <a:pt x="1003" y="418"/>
                  </a:cubicBez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2" name="Google Shape;762;p10"/>
            <p:cNvSpPr/>
            <p:nvPr/>
          </p:nvSpPr>
          <p:spPr>
            <a:xfrm rot="4500031">
              <a:off x="8296183" y="1369418"/>
              <a:ext cx="73025" cy="73506"/>
            </a:xfrm>
            <a:custGeom>
              <a:rect b="b" l="l" r="r" t="t"/>
              <a:pathLst>
                <a:path extrusionOk="0" fill="none" h="1224" w="1216">
                  <a:moveTo>
                    <a:pt x="1216" y="484"/>
                  </a:moveTo>
                  <a:cubicBezTo>
                    <a:pt x="1186" y="396"/>
                    <a:pt x="1142" y="308"/>
                    <a:pt x="1069" y="235"/>
                  </a:cubicBezTo>
                  <a:cubicBezTo>
                    <a:pt x="842" y="1"/>
                    <a:pt x="469" y="1"/>
                    <a:pt x="235" y="228"/>
                  </a:cubicBezTo>
                  <a:cubicBezTo>
                    <a:pt x="0" y="455"/>
                    <a:pt x="0" y="835"/>
                    <a:pt x="227" y="1062"/>
                  </a:cubicBezTo>
                  <a:cubicBezTo>
                    <a:pt x="308" y="1143"/>
                    <a:pt x="403" y="1194"/>
                    <a:pt x="498" y="1223"/>
                  </a:cubicBez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3" name="Google Shape;763;p10"/>
            <p:cNvSpPr/>
            <p:nvPr/>
          </p:nvSpPr>
          <p:spPr>
            <a:xfrm rot="4500031">
              <a:off x="8156437" y="1227277"/>
              <a:ext cx="62456" cy="65098"/>
            </a:xfrm>
            <a:custGeom>
              <a:rect b="b" l="l" r="r" t="t"/>
              <a:pathLst>
                <a:path extrusionOk="0" fill="none" h="1084" w="1040">
                  <a:moveTo>
                    <a:pt x="1040" y="1084"/>
                  </a:moveTo>
                  <a:cubicBezTo>
                    <a:pt x="783" y="1047"/>
                    <a:pt x="542" y="930"/>
                    <a:pt x="344" y="732"/>
                  </a:cubicBezTo>
                  <a:lnTo>
                    <a:pt x="344" y="732"/>
                  </a:lnTo>
                  <a:cubicBezTo>
                    <a:pt x="139" y="527"/>
                    <a:pt x="30" y="264"/>
                    <a:pt x="0" y="0"/>
                  </a:cubicBez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4" name="Google Shape;764;p10"/>
            <p:cNvSpPr/>
            <p:nvPr/>
          </p:nvSpPr>
          <p:spPr>
            <a:xfrm rot="4500031">
              <a:off x="8396998" y="1369528"/>
              <a:ext cx="62456" cy="59393"/>
            </a:xfrm>
            <a:custGeom>
              <a:rect b="b" l="l" r="r" t="t"/>
              <a:pathLst>
                <a:path extrusionOk="0" fill="none" h="989" w="1040">
                  <a:moveTo>
                    <a:pt x="0" y="1"/>
                  </a:moveTo>
                  <a:cubicBezTo>
                    <a:pt x="257" y="37"/>
                    <a:pt x="505" y="154"/>
                    <a:pt x="703" y="359"/>
                  </a:cubicBezTo>
                  <a:lnTo>
                    <a:pt x="703" y="359"/>
                  </a:lnTo>
                  <a:cubicBezTo>
                    <a:pt x="886" y="535"/>
                    <a:pt x="996" y="762"/>
                    <a:pt x="1040" y="989"/>
                  </a:cubicBez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65" name="Google Shape;765;p10"/>
          <p:cNvGrpSpPr/>
          <p:nvPr/>
        </p:nvGrpSpPr>
        <p:grpSpPr>
          <a:xfrm rot="5050112">
            <a:off x="1185751" y="225432"/>
            <a:ext cx="446655" cy="401314"/>
            <a:chOff x="4625558" y="-87319"/>
            <a:chExt cx="446666" cy="401324"/>
          </a:xfrm>
        </p:grpSpPr>
        <p:sp>
          <p:nvSpPr>
            <p:cNvPr id="766" name="Google Shape;766;p10"/>
            <p:cNvSpPr/>
            <p:nvPr/>
          </p:nvSpPr>
          <p:spPr>
            <a:xfrm rot="53098">
              <a:off x="4941110" y="-86320"/>
              <a:ext cx="130193" cy="120224"/>
            </a:xfrm>
            <a:custGeom>
              <a:rect b="b" l="l" r="r" t="t"/>
              <a:pathLst>
                <a:path extrusionOk="0" h="2002" w="2168">
                  <a:moveTo>
                    <a:pt x="511" y="1"/>
                  </a:moveTo>
                  <a:cubicBezTo>
                    <a:pt x="498" y="1"/>
                    <a:pt x="484" y="2"/>
                    <a:pt x="469" y="6"/>
                  </a:cubicBezTo>
                  <a:cubicBezTo>
                    <a:pt x="103" y="86"/>
                    <a:pt x="1" y="1367"/>
                    <a:pt x="1" y="1367"/>
                  </a:cubicBezTo>
                  <a:cubicBezTo>
                    <a:pt x="1" y="1367"/>
                    <a:pt x="285" y="2002"/>
                    <a:pt x="495" y="2002"/>
                  </a:cubicBezTo>
                  <a:cubicBezTo>
                    <a:pt x="506" y="2002"/>
                    <a:pt x="517" y="2000"/>
                    <a:pt x="528" y="1996"/>
                  </a:cubicBezTo>
                  <a:cubicBezTo>
                    <a:pt x="740" y="1923"/>
                    <a:pt x="2167" y="1587"/>
                    <a:pt x="1999" y="1213"/>
                  </a:cubicBezTo>
                  <a:cubicBezTo>
                    <a:pt x="1949" y="1102"/>
                    <a:pt x="1845" y="1063"/>
                    <a:pt x="1724" y="1063"/>
                  </a:cubicBezTo>
                  <a:cubicBezTo>
                    <a:pt x="1441" y="1063"/>
                    <a:pt x="1062" y="1279"/>
                    <a:pt x="1062" y="1279"/>
                  </a:cubicBezTo>
                  <a:cubicBezTo>
                    <a:pt x="1062" y="1279"/>
                    <a:pt x="1706" y="781"/>
                    <a:pt x="1443" y="518"/>
                  </a:cubicBezTo>
                  <a:cubicBezTo>
                    <a:pt x="1398" y="472"/>
                    <a:pt x="1344" y="453"/>
                    <a:pt x="1286" y="453"/>
                  </a:cubicBezTo>
                  <a:cubicBezTo>
                    <a:pt x="1011" y="453"/>
                    <a:pt x="638" y="877"/>
                    <a:pt x="638" y="877"/>
                  </a:cubicBezTo>
                  <a:cubicBezTo>
                    <a:pt x="638" y="877"/>
                    <a:pt x="819" y="1"/>
                    <a:pt x="5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7" name="Google Shape;767;p10"/>
            <p:cNvSpPr/>
            <p:nvPr/>
          </p:nvSpPr>
          <p:spPr>
            <a:xfrm rot="53098">
              <a:off x="4952713" y="-28031"/>
              <a:ext cx="41796" cy="40475"/>
            </a:xfrm>
            <a:custGeom>
              <a:rect b="b" l="l" r="r" t="t"/>
              <a:pathLst>
                <a:path extrusionOk="0" fill="none" h="674" w="696">
                  <a:moveTo>
                    <a:pt x="696" y="0"/>
                  </a:moveTo>
                  <a:lnTo>
                    <a:pt x="0" y="673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8" name="Google Shape;768;p10"/>
            <p:cNvSpPr/>
            <p:nvPr/>
          </p:nvSpPr>
          <p:spPr>
            <a:xfrm rot="53098">
              <a:off x="4953722" y="-39234"/>
              <a:ext cx="12371" cy="40896"/>
            </a:xfrm>
            <a:custGeom>
              <a:rect b="b" l="l" r="r" t="t"/>
              <a:pathLst>
                <a:path extrusionOk="0" fill="none" h="681" w="206">
                  <a:moveTo>
                    <a:pt x="206" y="0"/>
                  </a:moveTo>
                  <a:lnTo>
                    <a:pt x="1" y="68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9" name="Google Shape;769;p10"/>
            <p:cNvSpPr/>
            <p:nvPr/>
          </p:nvSpPr>
          <p:spPr>
            <a:xfrm rot="53098">
              <a:off x="4968322" y="-2808"/>
              <a:ext cx="33929" cy="14112"/>
            </a:xfrm>
            <a:custGeom>
              <a:rect b="b" l="l" r="r" t="t"/>
              <a:pathLst>
                <a:path extrusionOk="0" fill="none" h="235" w="565">
                  <a:moveTo>
                    <a:pt x="564" y="0"/>
                  </a:moveTo>
                  <a:lnTo>
                    <a:pt x="1" y="234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0" name="Google Shape;770;p10"/>
            <p:cNvSpPr/>
            <p:nvPr/>
          </p:nvSpPr>
          <p:spPr>
            <a:xfrm rot="53098">
              <a:off x="4626478" y="192843"/>
              <a:ext cx="130133" cy="120164"/>
            </a:xfrm>
            <a:custGeom>
              <a:rect b="b" l="l" r="r" t="t"/>
              <a:pathLst>
                <a:path extrusionOk="0" h="2001" w="2167">
                  <a:moveTo>
                    <a:pt x="1669" y="1"/>
                  </a:moveTo>
                  <a:cubicBezTo>
                    <a:pt x="1659" y="1"/>
                    <a:pt x="1649" y="2"/>
                    <a:pt x="1640" y="5"/>
                  </a:cubicBezTo>
                  <a:cubicBezTo>
                    <a:pt x="1427" y="78"/>
                    <a:pt x="0" y="415"/>
                    <a:pt x="169" y="788"/>
                  </a:cubicBezTo>
                  <a:cubicBezTo>
                    <a:pt x="219" y="897"/>
                    <a:pt x="322" y="935"/>
                    <a:pt x="442" y="935"/>
                  </a:cubicBezTo>
                  <a:cubicBezTo>
                    <a:pt x="726" y="935"/>
                    <a:pt x="1105" y="722"/>
                    <a:pt x="1105" y="722"/>
                  </a:cubicBezTo>
                  <a:lnTo>
                    <a:pt x="1105" y="722"/>
                  </a:lnTo>
                  <a:cubicBezTo>
                    <a:pt x="1105" y="722"/>
                    <a:pt x="461" y="1220"/>
                    <a:pt x="725" y="1483"/>
                  </a:cubicBezTo>
                  <a:cubicBezTo>
                    <a:pt x="770" y="1530"/>
                    <a:pt x="823" y="1549"/>
                    <a:pt x="881" y="1549"/>
                  </a:cubicBezTo>
                  <a:cubicBezTo>
                    <a:pt x="1156" y="1549"/>
                    <a:pt x="1530" y="1125"/>
                    <a:pt x="1530" y="1125"/>
                  </a:cubicBezTo>
                  <a:lnTo>
                    <a:pt x="1530" y="1125"/>
                  </a:lnTo>
                  <a:cubicBezTo>
                    <a:pt x="1530" y="1125"/>
                    <a:pt x="1348" y="2001"/>
                    <a:pt x="1656" y="2001"/>
                  </a:cubicBezTo>
                  <a:cubicBezTo>
                    <a:pt x="1670" y="2001"/>
                    <a:pt x="1683" y="1999"/>
                    <a:pt x="1698" y="1996"/>
                  </a:cubicBezTo>
                  <a:cubicBezTo>
                    <a:pt x="2064" y="1915"/>
                    <a:pt x="2167" y="634"/>
                    <a:pt x="2167" y="634"/>
                  </a:cubicBezTo>
                  <a:cubicBezTo>
                    <a:pt x="2167" y="634"/>
                    <a:pt x="1880" y="1"/>
                    <a:pt x="16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1" name="Google Shape;771;p10"/>
            <p:cNvSpPr/>
            <p:nvPr/>
          </p:nvSpPr>
          <p:spPr>
            <a:xfrm rot="53098">
              <a:off x="4706393" y="206416"/>
              <a:ext cx="40956" cy="40896"/>
            </a:xfrm>
            <a:custGeom>
              <a:rect b="b" l="l" r="r" t="t"/>
              <a:pathLst>
                <a:path extrusionOk="0" fill="none" h="681" w="682">
                  <a:moveTo>
                    <a:pt x="1" y="681"/>
                  </a:moveTo>
                  <a:lnTo>
                    <a:pt x="682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2" name="Google Shape;772;p10"/>
            <p:cNvSpPr/>
            <p:nvPr/>
          </p:nvSpPr>
          <p:spPr>
            <a:xfrm rot="53098">
              <a:off x="4734817" y="216717"/>
              <a:ext cx="11530" cy="41376"/>
            </a:xfrm>
            <a:custGeom>
              <a:rect b="b" l="l" r="r" t="t"/>
              <a:pathLst>
                <a:path extrusionOk="0" fill="none" h="689" w="192">
                  <a:moveTo>
                    <a:pt x="1" y="689"/>
                  </a:moveTo>
                  <a:lnTo>
                    <a:pt x="191" y="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3" name="Google Shape;773;p10"/>
            <p:cNvSpPr/>
            <p:nvPr/>
          </p:nvSpPr>
          <p:spPr>
            <a:xfrm rot="53098">
              <a:off x="4698231" y="207552"/>
              <a:ext cx="33509" cy="14533"/>
            </a:xfrm>
            <a:custGeom>
              <a:rect b="b" l="l" r="r" t="t"/>
              <a:pathLst>
                <a:path extrusionOk="0" fill="none" h="242" w="558">
                  <a:moveTo>
                    <a:pt x="1" y="242"/>
                  </a:moveTo>
                  <a:lnTo>
                    <a:pt x="557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4" name="Google Shape;774;p10"/>
            <p:cNvSpPr/>
            <p:nvPr/>
          </p:nvSpPr>
          <p:spPr>
            <a:xfrm rot="53098">
              <a:off x="4711712" y="-17255"/>
              <a:ext cx="276120" cy="259726"/>
            </a:xfrm>
            <a:custGeom>
              <a:rect b="b" l="l" r="r" t="t"/>
              <a:pathLst>
                <a:path extrusionOk="0" h="4325" w="4598">
                  <a:moveTo>
                    <a:pt x="3243" y="0"/>
                  </a:moveTo>
                  <a:cubicBezTo>
                    <a:pt x="2932" y="0"/>
                    <a:pt x="2622" y="117"/>
                    <a:pt x="2387" y="353"/>
                  </a:cubicBezTo>
                  <a:lnTo>
                    <a:pt x="491" y="2226"/>
                  </a:lnTo>
                  <a:cubicBezTo>
                    <a:pt x="8" y="2702"/>
                    <a:pt x="1" y="3478"/>
                    <a:pt x="476" y="3961"/>
                  </a:cubicBezTo>
                  <a:cubicBezTo>
                    <a:pt x="715" y="4204"/>
                    <a:pt x="1029" y="4324"/>
                    <a:pt x="1345" y="4324"/>
                  </a:cubicBezTo>
                  <a:cubicBezTo>
                    <a:pt x="1657" y="4324"/>
                    <a:pt x="1970" y="4205"/>
                    <a:pt x="2211" y="3968"/>
                  </a:cubicBezTo>
                  <a:lnTo>
                    <a:pt x="4107" y="2102"/>
                  </a:lnTo>
                  <a:cubicBezTo>
                    <a:pt x="4590" y="1626"/>
                    <a:pt x="4597" y="850"/>
                    <a:pt x="4121" y="367"/>
                  </a:cubicBezTo>
                  <a:cubicBezTo>
                    <a:pt x="3881" y="123"/>
                    <a:pt x="3562" y="0"/>
                    <a:pt x="32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5" name="Google Shape;775;p10"/>
            <p:cNvSpPr/>
            <p:nvPr/>
          </p:nvSpPr>
          <p:spPr>
            <a:xfrm rot="53098">
              <a:off x="4765915" y="148707"/>
              <a:ext cx="78308" cy="78308"/>
            </a:xfrm>
            <a:custGeom>
              <a:rect b="b" l="l" r="r" t="t"/>
              <a:pathLst>
                <a:path extrusionOk="0" fill="none" h="1304" w="1304">
                  <a:moveTo>
                    <a:pt x="1069" y="1076"/>
                  </a:moveTo>
                  <a:cubicBezTo>
                    <a:pt x="835" y="1303"/>
                    <a:pt x="462" y="1303"/>
                    <a:pt x="235" y="1069"/>
                  </a:cubicBezTo>
                  <a:cubicBezTo>
                    <a:pt x="1" y="835"/>
                    <a:pt x="8" y="462"/>
                    <a:pt x="235" y="235"/>
                  </a:cubicBezTo>
                  <a:cubicBezTo>
                    <a:pt x="469" y="0"/>
                    <a:pt x="843" y="8"/>
                    <a:pt x="1077" y="235"/>
                  </a:cubicBezTo>
                  <a:cubicBezTo>
                    <a:pt x="1304" y="469"/>
                    <a:pt x="1304" y="842"/>
                    <a:pt x="1069" y="1076"/>
                  </a:cubicBezTo>
                  <a:close/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6" name="Google Shape;776;p10"/>
            <p:cNvSpPr/>
            <p:nvPr/>
          </p:nvSpPr>
          <p:spPr>
            <a:xfrm rot="53098">
              <a:off x="4774738" y="36235"/>
              <a:ext cx="70862" cy="70381"/>
            </a:xfrm>
            <a:custGeom>
              <a:rect b="b" l="l" r="r" t="t"/>
              <a:pathLst>
                <a:path extrusionOk="0" fill="none" h="1172" w="1180">
                  <a:moveTo>
                    <a:pt x="1" y="784"/>
                  </a:moveTo>
                  <a:cubicBezTo>
                    <a:pt x="30" y="842"/>
                    <a:pt x="59" y="894"/>
                    <a:pt x="111" y="938"/>
                  </a:cubicBezTo>
                  <a:cubicBezTo>
                    <a:pt x="338" y="1172"/>
                    <a:pt x="711" y="1172"/>
                    <a:pt x="945" y="945"/>
                  </a:cubicBezTo>
                  <a:cubicBezTo>
                    <a:pt x="1179" y="718"/>
                    <a:pt x="1179" y="337"/>
                    <a:pt x="952" y="110"/>
                  </a:cubicBezTo>
                  <a:cubicBezTo>
                    <a:pt x="901" y="59"/>
                    <a:pt x="850" y="23"/>
                    <a:pt x="791" y="1"/>
                  </a:cubicBez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7" name="Google Shape;777;p10"/>
            <p:cNvSpPr/>
            <p:nvPr/>
          </p:nvSpPr>
          <p:spPr>
            <a:xfrm rot="53098">
              <a:off x="4903292" y="-15918"/>
              <a:ext cx="60292" cy="38734"/>
            </a:xfrm>
            <a:custGeom>
              <a:rect b="b" l="l" r="r" t="t"/>
              <a:pathLst>
                <a:path extrusionOk="0" fill="none" h="645" w="1004">
                  <a:moveTo>
                    <a:pt x="1" y="0"/>
                  </a:moveTo>
                  <a:cubicBezTo>
                    <a:pt x="1" y="147"/>
                    <a:pt x="59" y="293"/>
                    <a:pt x="169" y="410"/>
                  </a:cubicBezTo>
                  <a:cubicBezTo>
                    <a:pt x="396" y="644"/>
                    <a:pt x="769" y="644"/>
                    <a:pt x="1003" y="418"/>
                  </a:cubicBez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8" name="Google Shape;778;p10"/>
            <p:cNvSpPr/>
            <p:nvPr/>
          </p:nvSpPr>
          <p:spPr>
            <a:xfrm rot="53098">
              <a:off x="4893328" y="71474"/>
              <a:ext cx="73023" cy="73504"/>
            </a:xfrm>
            <a:custGeom>
              <a:rect b="b" l="l" r="r" t="t"/>
              <a:pathLst>
                <a:path extrusionOk="0" fill="none" h="1224" w="1216">
                  <a:moveTo>
                    <a:pt x="1216" y="484"/>
                  </a:moveTo>
                  <a:cubicBezTo>
                    <a:pt x="1186" y="396"/>
                    <a:pt x="1142" y="308"/>
                    <a:pt x="1069" y="235"/>
                  </a:cubicBezTo>
                  <a:cubicBezTo>
                    <a:pt x="842" y="1"/>
                    <a:pt x="469" y="1"/>
                    <a:pt x="235" y="228"/>
                  </a:cubicBezTo>
                  <a:cubicBezTo>
                    <a:pt x="0" y="455"/>
                    <a:pt x="0" y="835"/>
                    <a:pt x="227" y="1062"/>
                  </a:cubicBezTo>
                  <a:cubicBezTo>
                    <a:pt x="308" y="1143"/>
                    <a:pt x="403" y="1194"/>
                    <a:pt x="498" y="1223"/>
                  </a:cubicBez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9" name="Google Shape;779;p10"/>
            <p:cNvSpPr/>
            <p:nvPr/>
          </p:nvSpPr>
          <p:spPr>
            <a:xfrm rot="53098">
              <a:off x="4718162" y="175114"/>
              <a:ext cx="62454" cy="65097"/>
            </a:xfrm>
            <a:custGeom>
              <a:rect b="b" l="l" r="r" t="t"/>
              <a:pathLst>
                <a:path extrusionOk="0" fill="none" h="1084" w="1040">
                  <a:moveTo>
                    <a:pt x="1040" y="1084"/>
                  </a:moveTo>
                  <a:cubicBezTo>
                    <a:pt x="783" y="1047"/>
                    <a:pt x="542" y="930"/>
                    <a:pt x="344" y="732"/>
                  </a:cubicBezTo>
                  <a:lnTo>
                    <a:pt x="344" y="732"/>
                  </a:lnTo>
                  <a:cubicBezTo>
                    <a:pt x="139" y="527"/>
                    <a:pt x="30" y="264"/>
                    <a:pt x="0" y="0"/>
                  </a:cubicBez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0" name="Google Shape;780;p10"/>
            <p:cNvSpPr/>
            <p:nvPr/>
          </p:nvSpPr>
          <p:spPr>
            <a:xfrm rot="53098">
              <a:off x="4918077" y="-15252"/>
              <a:ext cx="62454" cy="59392"/>
            </a:xfrm>
            <a:custGeom>
              <a:rect b="b" l="l" r="r" t="t"/>
              <a:pathLst>
                <a:path extrusionOk="0" fill="none" h="989" w="1040">
                  <a:moveTo>
                    <a:pt x="0" y="1"/>
                  </a:moveTo>
                  <a:cubicBezTo>
                    <a:pt x="257" y="37"/>
                    <a:pt x="505" y="154"/>
                    <a:pt x="703" y="359"/>
                  </a:cubicBezTo>
                  <a:lnTo>
                    <a:pt x="703" y="359"/>
                  </a:lnTo>
                  <a:cubicBezTo>
                    <a:pt x="886" y="535"/>
                    <a:pt x="996" y="762"/>
                    <a:pt x="1040" y="989"/>
                  </a:cubicBez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81" name="Google Shape;781;p10"/>
          <p:cNvGrpSpPr/>
          <p:nvPr/>
        </p:nvGrpSpPr>
        <p:grpSpPr>
          <a:xfrm rot="6887493">
            <a:off x="7931657" y="308552"/>
            <a:ext cx="446647" cy="401307"/>
            <a:chOff x="4880520" y="4627406"/>
            <a:chExt cx="446666" cy="401324"/>
          </a:xfrm>
        </p:grpSpPr>
        <p:sp>
          <p:nvSpPr>
            <p:cNvPr id="782" name="Google Shape;782;p10"/>
            <p:cNvSpPr/>
            <p:nvPr/>
          </p:nvSpPr>
          <p:spPr>
            <a:xfrm rot="53098">
              <a:off x="5196073" y="4628405"/>
              <a:ext cx="130193" cy="120224"/>
            </a:xfrm>
            <a:custGeom>
              <a:rect b="b" l="l" r="r" t="t"/>
              <a:pathLst>
                <a:path extrusionOk="0" h="2002" w="2168">
                  <a:moveTo>
                    <a:pt x="511" y="1"/>
                  </a:moveTo>
                  <a:cubicBezTo>
                    <a:pt x="498" y="1"/>
                    <a:pt x="484" y="2"/>
                    <a:pt x="469" y="6"/>
                  </a:cubicBezTo>
                  <a:cubicBezTo>
                    <a:pt x="103" y="86"/>
                    <a:pt x="1" y="1367"/>
                    <a:pt x="1" y="1367"/>
                  </a:cubicBezTo>
                  <a:cubicBezTo>
                    <a:pt x="1" y="1367"/>
                    <a:pt x="285" y="2002"/>
                    <a:pt x="495" y="2002"/>
                  </a:cubicBezTo>
                  <a:cubicBezTo>
                    <a:pt x="506" y="2002"/>
                    <a:pt x="517" y="2000"/>
                    <a:pt x="528" y="1996"/>
                  </a:cubicBezTo>
                  <a:cubicBezTo>
                    <a:pt x="740" y="1923"/>
                    <a:pt x="2167" y="1587"/>
                    <a:pt x="1999" y="1213"/>
                  </a:cubicBezTo>
                  <a:cubicBezTo>
                    <a:pt x="1949" y="1102"/>
                    <a:pt x="1845" y="1063"/>
                    <a:pt x="1724" y="1063"/>
                  </a:cubicBezTo>
                  <a:cubicBezTo>
                    <a:pt x="1441" y="1063"/>
                    <a:pt x="1062" y="1279"/>
                    <a:pt x="1062" y="1279"/>
                  </a:cubicBezTo>
                  <a:cubicBezTo>
                    <a:pt x="1062" y="1279"/>
                    <a:pt x="1706" y="781"/>
                    <a:pt x="1443" y="518"/>
                  </a:cubicBezTo>
                  <a:cubicBezTo>
                    <a:pt x="1398" y="472"/>
                    <a:pt x="1344" y="453"/>
                    <a:pt x="1286" y="453"/>
                  </a:cubicBezTo>
                  <a:cubicBezTo>
                    <a:pt x="1011" y="453"/>
                    <a:pt x="638" y="877"/>
                    <a:pt x="638" y="877"/>
                  </a:cubicBezTo>
                  <a:cubicBezTo>
                    <a:pt x="638" y="877"/>
                    <a:pt x="819" y="1"/>
                    <a:pt x="5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3" name="Google Shape;783;p10"/>
            <p:cNvSpPr/>
            <p:nvPr/>
          </p:nvSpPr>
          <p:spPr>
            <a:xfrm rot="53098">
              <a:off x="5207675" y="4686694"/>
              <a:ext cx="41796" cy="40475"/>
            </a:xfrm>
            <a:custGeom>
              <a:rect b="b" l="l" r="r" t="t"/>
              <a:pathLst>
                <a:path extrusionOk="0" fill="none" h="674" w="696">
                  <a:moveTo>
                    <a:pt x="696" y="0"/>
                  </a:moveTo>
                  <a:lnTo>
                    <a:pt x="0" y="673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4" name="Google Shape;784;p10"/>
            <p:cNvSpPr/>
            <p:nvPr/>
          </p:nvSpPr>
          <p:spPr>
            <a:xfrm rot="53098">
              <a:off x="5208684" y="4675491"/>
              <a:ext cx="12371" cy="40896"/>
            </a:xfrm>
            <a:custGeom>
              <a:rect b="b" l="l" r="r" t="t"/>
              <a:pathLst>
                <a:path extrusionOk="0" fill="none" h="681" w="206">
                  <a:moveTo>
                    <a:pt x="206" y="0"/>
                  </a:moveTo>
                  <a:lnTo>
                    <a:pt x="1" y="68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5" name="Google Shape;785;p10"/>
            <p:cNvSpPr/>
            <p:nvPr/>
          </p:nvSpPr>
          <p:spPr>
            <a:xfrm rot="53098">
              <a:off x="5223285" y="4711917"/>
              <a:ext cx="33929" cy="14112"/>
            </a:xfrm>
            <a:custGeom>
              <a:rect b="b" l="l" r="r" t="t"/>
              <a:pathLst>
                <a:path extrusionOk="0" fill="none" h="235" w="565">
                  <a:moveTo>
                    <a:pt x="564" y="0"/>
                  </a:moveTo>
                  <a:lnTo>
                    <a:pt x="1" y="234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6" name="Google Shape;786;p10"/>
            <p:cNvSpPr/>
            <p:nvPr/>
          </p:nvSpPr>
          <p:spPr>
            <a:xfrm rot="53098">
              <a:off x="4881440" y="4907568"/>
              <a:ext cx="130133" cy="120164"/>
            </a:xfrm>
            <a:custGeom>
              <a:rect b="b" l="l" r="r" t="t"/>
              <a:pathLst>
                <a:path extrusionOk="0" h="2001" w="2167">
                  <a:moveTo>
                    <a:pt x="1669" y="1"/>
                  </a:moveTo>
                  <a:cubicBezTo>
                    <a:pt x="1659" y="1"/>
                    <a:pt x="1649" y="2"/>
                    <a:pt x="1640" y="5"/>
                  </a:cubicBezTo>
                  <a:cubicBezTo>
                    <a:pt x="1427" y="78"/>
                    <a:pt x="0" y="415"/>
                    <a:pt x="169" y="788"/>
                  </a:cubicBezTo>
                  <a:cubicBezTo>
                    <a:pt x="219" y="897"/>
                    <a:pt x="322" y="935"/>
                    <a:pt x="442" y="935"/>
                  </a:cubicBezTo>
                  <a:cubicBezTo>
                    <a:pt x="726" y="935"/>
                    <a:pt x="1105" y="722"/>
                    <a:pt x="1105" y="722"/>
                  </a:cubicBezTo>
                  <a:lnTo>
                    <a:pt x="1105" y="722"/>
                  </a:lnTo>
                  <a:cubicBezTo>
                    <a:pt x="1105" y="722"/>
                    <a:pt x="461" y="1220"/>
                    <a:pt x="725" y="1483"/>
                  </a:cubicBezTo>
                  <a:cubicBezTo>
                    <a:pt x="770" y="1530"/>
                    <a:pt x="823" y="1549"/>
                    <a:pt x="881" y="1549"/>
                  </a:cubicBezTo>
                  <a:cubicBezTo>
                    <a:pt x="1156" y="1549"/>
                    <a:pt x="1530" y="1125"/>
                    <a:pt x="1530" y="1125"/>
                  </a:cubicBezTo>
                  <a:lnTo>
                    <a:pt x="1530" y="1125"/>
                  </a:lnTo>
                  <a:cubicBezTo>
                    <a:pt x="1530" y="1125"/>
                    <a:pt x="1348" y="2001"/>
                    <a:pt x="1656" y="2001"/>
                  </a:cubicBezTo>
                  <a:cubicBezTo>
                    <a:pt x="1670" y="2001"/>
                    <a:pt x="1683" y="1999"/>
                    <a:pt x="1698" y="1996"/>
                  </a:cubicBezTo>
                  <a:cubicBezTo>
                    <a:pt x="2064" y="1915"/>
                    <a:pt x="2167" y="634"/>
                    <a:pt x="2167" y="634"/>
                  </a:cubicBezTo>
                  <a:cubicBezTo>
                    <a:pt x="2167" y="634"/>
                    <a:pt x="1880" y="1"/>
                    <a:pt x="166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7" name="Google Shape;787;p10"/>
            <p:cNvSpPr/>
            <p:nvPr/>
          </p:nvSpPr>
          <p:spPr>
            <a:xfrm rot="53098">
              <a:off x="4961356" y="4921141"/>
              <a:ext cx="40956" cy="40896"/>
            </a:xfrm>
            <a:custGeom>
              <a:rect b="b" l="l" r="r" t="t"/>
              <a:pathLst>
                <a:path extrusionOk="0" fill="none" h="681" w="682">
                  <a:moveTo>
                    <a:pt x="1" y="681"/>
                  </a:moveTo>
                  <a:lnTo>
                    <a:pt x="682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8" name="Google Shape;788;p10"/>
            <p:cNvSpPr/>
            <p:nvPr/>
          </p:nvSpPr>
          <p:spPr>
            <a:xfrm rot="53098">
              <a:off x="4989780" y="4931442"/>
              <a:ext cx="11530" cy="41376"/>
            </a:xfrm>
            <a:custGeom>
              <a:rect b="b" l="l" r="r" t="t"/>
              <a:pathLst>
                <a:path extrusionOk="0" fill="none" h="689" w="192">
                  <a:moveTo>
                    <a:pt x="1" y="689"/>
                  </a:moveTo>
                  <a:lnTo>
                    <a:pt x="191" y="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9" name="Google Shape;789;p10"/>
            <p:cNvSpPr/>
            <p:nvPr/>
          </p:nvSpPr>
          <p:spPr>
            <a:xfrm rot="53098">
              <a:off x="4953193" y="4922277"/>
              <a:ext cx="33509" cy="14533"/>
            </a:xfrm>
            <a:custGeom>
              <a:rect b="b" l="l" r="r" t="t"/>
              <a:pathLst>
                <a:path extrusionOk="0" fill="none" h="242" w="558">
                  <a:moveTo>
                    <a:pt x="1" y="242"/>
                  </a:moveTo>
                  <a:lnTo>
                    <a:pt x="557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0" name="Google Shape;790;p10"/>
            <p:cNvSpPr/>
            <p:nvPr/>
          </p:nvSpPr>
          <p:spPr>
            <a:xfrm rot="53098">
              <a:off x="4966675" y="4697470"/>
              <a:ext cx="276120" cy="259726"/>
            </a:xfrm>
            <a:custGeom>
              <a:rect b="b" l="l" r="r" t="t"/>
              <a:pathLst>
                <a:path extrusionOk="0" h="4325" w="4598">
                  <a:moveTo>
                    <a:pt x="3243" y="0"/>
                  </a:moveTo>
                  <a:cubicBezTo>
                    <a:pt x="2932" y="0"/>
                    <a:pt x="2622" y="117"/>
                    <a:pt x="2387" y="353"/>
                  </a:cubicBezTo>
                  <a:lnTo>
                    <a:pt x="491" y="2226"/>
                  </a:lnTo>
                  <a:cubicBezTo>
                    <a:pt x="8" y="2702"/>
                    <a:pt x="1" y="3478"/>
                    <a:pt x="476" y="3961"/>
                  </a:cubicBezTo>
                  <a:cubicBezTo>
                    <a:pt x="715" y="4204"/>
                    <a:pt x="1029" y="4324"/>
                    <a:pt x="1345" y="4324"/>
                  </a:cubicBezTo>
                  <a:cubicBezTo>
                    <a:pt x="1657" y="4324"/>
                    <a:pt x="1970" y="4205"/>
                    <a:pt x="2211" y="3968"/>
                  </a:cubicBezTo>
                  <a:lnTo>
                    <a:pt x="4107" y="2102"/>
                  </a:lnTo>
                  <a:cubicBezTo>
                    <a:pt x="4590" y="1626"/>
                    <a:pt x="4597" y="850"/>
                    <a:pt x="4121" y="367"/>
                  </a:cubicBezTo>
                  <a:cubicBezTo>
                    <a:pt x="3881" y="123"/>
                    <a:pt x="3562" y="0"/>
                    <a:pt x="32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1" name="Google Shape;791;p10"/>
            <p:cNvSpPr/>
            <p:nvPr/>
          </p:nvSpPr>
          <p:spPr>
            <a:xfrm rot="53098">
              <a:off x="5020878" y="4863432"/>
              <a:ext cx="78308" cy="78308"/>
            </a:xfrm>
            <a:custGeom>
              <a:rect b="b" l="l" r="r" t="t"/>
              <a:pathLst>
                <a:path extrusionOk="0" fill="none" h="1304" w="1304">
                  <a:moveTo>
                    <a:pt x="1069" y="1076"/>
                  </a:moveTo>
                  <a:cubicBezTo>
                    <a:pt x="835" y="1303"/>
                    <a:pt x="462" y="1303"/>
                    <a:pt x="235" y="1069"/>
                  </a:cubicBezTo>
                  <a:cubicBezTo>
                    <a:pt x="1" y="835"/>
                    <a:pt x="8" y="462"/>
                    <a:pt x="235" y="235"/>
                  </a:cubicBezTo>
                  <a:cubicBezTo>
                    <a:pt x="469" y="0"/>
                    <a:pt x="843" y="8"/>
                    <a:pt x="1077" y="235"/>
                  </a:cubicBezTo>
                  <a:cubicBezTo>
                    <a:pt x="1304" y="469"/>
                    <a:pt x="1304" y="842"/>
                    <a:pt x="1069" y="1076"/>
                  </a:cubicBezTo>
                  <a:close/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2" name="Google Shape;792;p10"/>
            <p:cNvSpPr/>
            <p:nvPr/>
          </p:nvSpPr>
          <p:spPr>
            <a:xfrm rot="53098">
              <a:off x="5029701" y="4750960"/>
              <a:ext cx="70862" cy="70381"/>
            </a:xfrm>
            <a:custGeom>
              <a:rect b="b" l="l" r="r" t="t"/>
              <a:pathLst>
                <a:path extrusionOk="0" fill="none" h="1172" w="1180">
                  <a:moveTo>
                    <a:pt x="1" y="784"/>
                  </a:moveTo>
                  <a:cubicBezTo>
                    <a:pt x="30" y="842"/>
                    <a:pt x="59" y="894"/>
                    <a:pt x="111" y="938"/>
                  </a:cubicBezTo>
                  <a:cubicBezTo>
                    <a:pt x="338" y="1172"/>
                    <a:pt x="711" y="1172"/>
                    <a:pt x="945" y="945"/>
                  </a:cubicBezTo>
                  <a:cubicBezTo>
                    <a:pt x="1179" y="718"/>
                    <a:pt x="1179" y="337"/>
                    <a:pt x="952" y="110"/>
                  </a:cubicBezTo>
                  <a:cubicBezTo>
                    <a:pt x="901" y="59"/>
                    <a:pt x="850" y="23"/>
                    <a:pt x="791" y="1"/>
                  </a:cubicBez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3" name="Google Shape;793;p10"/>
            <p:cNvSpPr/>
            <p:nvPr/>
          </p:nvSpPr>
          <p:spPr>
            <a:xfrm rot="53098">
              <a:off x="5158255" y="4698807"/>
              <a:ext cx="60292" cy="38734"/>
            </a:xfrm>
            <a:custGeom>
              <a:rect b="b" l="l" r="r" t="t"/>
              <a:pathLst>
                <a:path extrusionOk="0" fill="none" h="645" w="1004">
                  <a:moveTo>
                    <a:pt x="1" y="0"/>
                  </a:moveTo>
                  <a:cubicBezTo>
                    <a:pt x="1" y="147"/>
                    <a:pt x="59" y="293"/>
                    <a:pt x="169" y="410"/>
                  </a:cubicBezTo>
                  <a:cubicBezTo>
                    <a:pt x="396" y="644"/>
                    <a:pt x="769" y="644"/>
                    <a:pt x="1003" y="418"/>
                  </a:cubicBez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4" name="Google Shape;794;p10"/>
            <p:cNvSpPr/>
            <p:nvPr/>
          </p:nvSpPr>
          <p:spPr>
            <a:xfrm rot="53098">
              <a:off x="5148290" y="4786199"/>
              <a:ext cx="73023" cy="73504"/>
            </a:xfrm>
            <a:custGeom>
              <a:rect b="b" l="l" r="r" t="t"/>
              <a:pathLst>
                <a:path extrusionOk="0" fill="none" h="1224" w="1216">
                  <a:moveTo>
                    <a:pt x="1216" y="484"/>
                  </a:moveTo>
                  <a:cubicBezTo>
                    <a:pt x="1186" y="396"/>
                    <a:pt x="1142" y="308"/>
                    <a:pt x="1069" y="235"/>
                  </a:cubicBezTo>
                  <a:cubicBezTo>
                    <a:pt x="842" y="1"/>
                    <a:pt x="469" y="1"/>
                    <a:pt x="235" y="228"/>
                  </a:cubicBezTo>
                  <a:cubicBezTo>
                    <a:pt x="0" y="455"/>
                    <a:pt x="0" y="835"/>
                    <a:pt x="227" y="1062"/>
                  </a:cubicBezTo>
                  <a:cubicBezTo>
                    <a:pt x="308" y="1143"/>
                    <a:pt x="403" y="1194"/>
                    <a:pt x="498" y="1223"/>
                  </a:cubicBez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5" name="Google Shape;795;p10"/>
            <p:cNvSpPr/>
            <p:nvPr/>
          </p:nvSpPr>
          <p:spPr>
            <a:xfrm rot="53098">
              <a:off x="4973125" y="4889839"/>
              <a:ext cx="62454" cy="65097"/>
            </a:xfrm>
            <a:custGeom>
              <a:rect b="b" l="l" r="r" t="t"/>
              <a:pathLst>
                <a:path extrusionOk="0" fill="none" h="1084" w="1040">
                  <a:moveTo>
                    <a:pt x="1040" y="1084"/>
                  </a:moveTo>
                  <a:cubicBezTo>
                    <a:pt x="783" y="1047"/>
                    <a:pt x="542" y="930"/>
                    <a:pt x="344" y="732"/>
                  </a:cubicBezTo>
                  <a:lnTo>
                    <a:pt x="344" y="732"/>
                  </a:lnTo>
                  <a:cubicBezTo>
                    <a:pt x="139" y="527"/>
                    <a:pt x="30" y="264"/>
                    <a:pt x="0" y="0"/>
                  </a:cubicBez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6" name="Google Shape;796;p10"/>
            <p:cNvSpPr/>
            <p:nvPr/>
          </p:nvSpPr>
          <p:spPr>
            <a:xfrm rot="53098">
              <a:off x="5173040" y="4699473"/>
              <a:ext cx="62454" cy="59392"/>
            </a:xfrm>
            <a:custGeom>
              <a:rect b="b" l="l" r="r" t="t"/>
              <a:pathLst>
                <a:path extrusionOk="0" fill="none" h="989" w="1040">
                  <a:moveTo>
                    <a:pt x="0" y="1"/>
                  </a:moveTo>
                  <a:cubicBezTo>
                    <a:pt x="257" y="37"/>
                    <a:pt x="505" y="154"/>
                    <a:pt x="703" y="359"/>
                  </a:cubicBezTo>
                  <a:lnTo>
                    <a:pt x="703" y="359"/>
                  </a:lnTo>
                  <a:cubicBezTo>
                    <a:pt x="886" y="535"/>
                    <a:pt x="996" y="762"/>
                    <a:pt x="1040" y="989"/>
                  </a:cubicBez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97" name="Google Shape;797;p10"/>
          <p:cNvGrpSpPr/>
          <p:nvPr/>
        </p:nvGrpSpPr>
        <p:grpSpPr>
          <a:xfrm rot="-2700000">
            <a:off x="8504344" y="1574037"/>
            <a:ext cx="332485" cy="217317"/>
            <a:chOff x="8264512" y="1808204"/>
            <a:chExt cx="332489" cy="217319"/>
          </a:xfrm>
        </p:grpSpPr>
        <p:sp>
          <p:nvSpPr>
            <p:cNvPr id="798" name="Google Shape;798;p10"/>
            <p:cNvSpPr/>
            <p:nvPr/>
          </p:nvSpPr>
          <p:spPr>
            <a:xfrm>
              <a:off x="8504802" y="1808204"/>
              <a:ext cx="92199" cy="90447"/>
            </a:xfrm>
            <a:custGeom>
              <a:rect b="b" l="l" r="r" t="t"/>
              <a:pathLst>
                <a:path extrusionOk="0" h="1552" w="1582">
                  <a:moveTo>
                    <a:pt x="693" y="1"/>
                  </a:moveTo>
                  <a:cubicBezTo>
                    <a:pt x="395" y="1"/>
                    <a:pt x="1" y="917"/>
                    <a:pt x="1" y="917"/>
                  </a:cubicBezTo>
                  <a:cubicBezTo>
                    <a:pt x="1" y="917"/>
                    <a:pt x="59" y="1532"/>
                    <a:pt x="235" y="1532"/>
                  </a:cubicBezTo>
                  <a:cubicBezTo>
                    <a:pt x="311" y="1532"/>
                    <a:pt x="559" y="1552"/>
                    <a:pt x="820" y="1552"/>
                  </a:cubicBezTo>
                  <a:cubicBezTo>
                    <a:pt x="1187" y="1552"/>
                    <a:pt x="1581" y="1512"/>
                    <a:pt x="1560" y="1319"/>
                  </a:cubicBezTo>
                  <a:cubicBezTo>
                    <a:pt x="1543" y="1136"/>
                    <a:pt x="1319" y="1096"/>
                    <a:pt x="1123" y="1096"/>
                  </a:cubicBezTo>
                  <a:cubicBezTo>
                    <a:pt x="967" y="1096"/>
                    <a:pt x="828" y="1122"/>
                    <a:pt x="828" y="1122"/>
                  </a:cubicBezTo>
                  <a:cubicBezTo>
                    <a:pt x="828" y="1122"/>
                    <a:pt x="1450" y="909"/>
                    <a:pt x="1318" y="646"/>
                  </a:cubicBezTo>
                  <a:cubicBezTo>
                    <a:pt x="1282" y="567"/>
                    <a:pt x="1207" y="539"/>
                    <a:pt x="1119" y="539"/>
                  </a:cubicBezTo>
                  <a:cubicBezTo>
                    <a:pt x="906" y="539"/>
                    <a:pt x="615" y="704"/>
                    <a:pt x="615" y="704"/>
                  </a:cubicBezTo>
                  <a:cubicBezTo>
                    <a:pt x="615" y="704"/>
                    <a:pt x="1011" y="31"/>
                    <a:pt x="711" y="2"/>
                  </a:cubicBezTo>
                  <a:cubicBezTo>
                    <a:pt x="705" y="1"/>
                    <a:pt x="699" y="1"/>
                    <a:pt x="6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9" name="Google Shape;799;p10"/>
            <p:cNvSpPr/>
            <p:nvPr/>
          </p:nvSpPr>
          <p:spPr>
            <a:xfrm>
              <a:off x="8501422" y="1859023"/>
              <a:ext cx="52510" cy="24360"/>
            </a:xfrm>
            <a:custGeom>
              <a:rect b="b" l="l" r="r" t="t"/>
              <a:pathLst>
                <a:path extrusionOk="0" fill="none" h="418" w="901">
                  <a:moveTo>
                    <a:pt x="900" y="1"/>
                  </a:moveTo>
                  <a:lnTo>
                    <a:pt x="0" y="418"/>
                  </a:ln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0" name="Google Shape;800;p10"/>
            <p:cNvSpPr/>
            <p:nvPr/>
          </p:nvSpPr>
          <p:spPr>
            <a:xfrm>
              <a:off x="8505676" y="1839442"/>
              <a:ext cx="25235" cy="34559"/>
            </a:xfrm>
            <a:custGeom>
              <a:rect b="b" l="l" r="r" t="t"/>
              <a:pathLst>
                <a:path extrusionOk="0" fill="none" h="593" w="433">
                  <a:moveTo>
                    <a:pt x="432" y="0"/>
                  </a:moveTo>
                  <a:lnTo>
                    <a:pt x="0" y="593"/>
                  </a:ln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1" name="Google Shape;801;p10"/>
            <p:cNvSpPr/>
            <p:nvPr/>
          </p:nvSpPr>
          <p:spPr>
            <a:xfrm>
              <a:off x="8516749" y="1885482"/>
              <a:ext cx="36308" cy="2215"/>
            </a:xfrm>
            <a:custGeom>
              <a:rect b="b" l="l" r="r" t="t"/>
              <a:pathLst>
                <a:path extrusionOk="0" fill="none" h="38" w="623">
                  <a:moveTo>
                    <a:pt x="623" y="1"/>
                  </a:moveTo>
                  <a:lnTo>
                    <a:pt x="1" y="37"/>
                  </a:ln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2" name="Google Shape;802;p10"/>
            <p:cNvSpPr/>
            <p:nvPr/>
          </p:nvSpPr>
          <p:spPr>
            <a:xfrm>
              <a:off x="8264512" y="1934669"/>
              <a:ext cx="92316" cy="90855"/>
            </a:xfrm>
            <a:custGeom>
              <a:rect b="b" l="l" r="r" t="t"/>
              <a:pathLst>
                <a:path extrusionOk="0" h="1559" w="1584">
                  <a:moveTo>
                    <a:pt x="762" y="0"/>
                  </a:moveTo>
                  <a:cubicBezTo>
                    <a:pt x="396" y="0"/>
                    <a:pt x="0" y="40"/>
                    <a:pt x="17" y="233"/>
                  </a:cubicBezTo>
                  <a:cubicBezTo>
                    <a:pt x="38" y="416"/>
                    <a:pt x="264" y="456"/>
                    <a:pt x="460" y="456"/>
                  </a:cubicBezTo>
                  <a:cubicBezTo>
                    <a:pt x="618" y="456"/>
                    <a:pt x="757" y="430"/>
                    <a:pt x="757" y="430"/>
                  </a:cubicBezTo>
                  <a:lnTo>
                    <a:pt x="757" y="430"/>
                  </a:lnTo>
                  <a:cubicBezTo>
                    <a:pt x="757" y="430"/>
                    <a:pt x="135" y="642"/>
                    <a:pt x="259" y="913"/>
                  </a:cubicBezTo>
                  <a:cubicBezTo>
                    <a:pt x="297" y="989"/>
                    <a:pt x="371" y="1015"/>
                    <a:pt x="457" y="1015"/>
                  </a:cubicBezTo>
                  <a:cubicBezTo>
                    <a:pt x="674" y="1015"/>
                    <a:pt x="969" y="847"/>
                    <a:pt x="969" y="847"/>
                  </a:cubicBezTo>
                  <a:lnTo>
                    <a:pt x="969" y="847"/>
                  </a:lnTo>
                  <a:cubicBezTo>
                    <a:pt x="969" y="847"/>
                    <a:pt x="574" y="1521"/>
                    <a:pt x="874" y="1557"/>
                  </a:cubicBezTo>
                  <a:cubicBezTo>
                    <a:pt x="878" y="1558"/>
                    <a:pt x="883" y="1558"/>
                    <a:pt x="887" y="1558"/>
                  </a:cubicBezTo>
                  <a:cubicBezTo>
                    <a:pt x="1186" y="1558"/>
                    <a:pt x="1584" y="635"/>
                    <a:pt x="1584" y="635"/>
                  </a:cubicBezTo>
                  <a:cubicBezTo>
                    <a:pt x="1584" y="635"/>
                    <a:pt x="1525" y="20"/>
                    <a:pt x="1342" y="20"/>
                  </a:cubicBezTo>
                  <a:cubicBezTo>
                    <a:pt x="1269" y="20"/>
                    <a:pt x="1023" y="0"/>
                    <a:pt x="7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3" name="Google Shape;803;p10"/>
            <p:cNvSpPr/>
            <p:nvPr/>
          </p:nvSpPr>
          <p:spPr>
            <a:xfrm>
              <a:off x="8310729" y="1948190"/>
              <a:ext cx="52510" cy="23952"/>
            </a:xfrm>
            <a:custGeom>
              <a:rect b="b" l="l" r="r" t="t"/>
              <a:pathLst>
                <a:path extrusionOk="0" fill="none" h="411" w="901">
                  <a:moveTo>
                    <a:pt x="0" y="410"/>
                  </a:moveTo>
                  <a:lnTo>
                    <a:pt x="901" y="1"/>
                  </a:ln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4" name="Google Shape;804;p10"/>
            <p:cNvSpPr/>
            <p:nvPr/>
          </p:nvSpPr>
          <p:spPr>
            <a:xfrm>
              <a:off x="8333749" y="1957572"/>
              <a:ext cx="25235" cy="34617"/>
            </a:xfrm>
            <a:custGeom>
              <a:rect b="b" l="l" r="r" t="t"/>
              <a:pathLst>
                <a:path extrusionOk="0" fill="none" h="594" w="433">
                  <a:moveTo>
                    <a:pt x="0" y="593"/>
                  </a:moveTo>
                  <a:lnTo>
                    <a:pt x="432" y="1"/>
                  </a:ln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5" name="Google Shape;805;p10"/>
            <p:cNvSpPr/>
            <p:nvPr/>
          </p:nvSpPr>
          <p:spPr>
            <a:xfrm>
              <a:off x="8311544" y="1943935"/>
              <a:ext cx="36367" cy="2156"/>
            </a:xfrm>
            <a:custGeom>
              <a:rect b="b" l="l" r="r" t="t"/>
              <a:pathLst>
                <a:path extrusionOk="0" fill="none" h="37" w="624">
                  <a:moveTo>
                    <a:pt x="1" y="37"/>
                  </a:moveTo>
                  <a:lnTo>
                    <a:pt x="623" y="0"/>
                  </a:ln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6" name="Google Shape;806;p10"/>
            <p:cNvSpPr/>
            <p:nvPr/>
          </p:nvSpPr>
          <p:spPr>
            <a:xfrm>
              <a:off x="8320112" y="1819627"/>
              <a:ext cx="224436" cy="196628"/>
            </a:xfrm>
            <a:custGeom>
              <a:rect b="b" l="l" r="r" t="t"/>
              <a:pathLst>
                <a:path extrusionOk="0" h="3374" w="3851">
                  <a:moveTo>
                    <a:pt x="1929" y="0"/>
                  </a:moveTo>
                  <a:cubicBezTo>
                    <a:pt x="1681" y="0"/>
                    <a:pt x="1430" y="55"/>
                    <a:pt x="1193" y="172"/>
                  </a:cubicBezTo>
                  <a:cubicBezTo>
                    <a:pt x="352" y="574"/>
                    <a:pt x="0" y="1584"/>
                    <a:pt x="410" y="2426"/>
                  </a:cubicBezTo>
                  <a:cubicBezTo>
                    <a:pt x="704" y="3024"/>
                    <a:pt x="1305" y="3373"/>
                    <a:pt x="1929" y="3373"/>
                  </a:cubicBezTo>
                  <a:cubicBezTo>
                    <a:pt x="2177" y="3373"/>
                    <a:pt x="2428" y="3318"/>
                    <a:pt x="2665" y="3202"/>
                  </a:cubicBezTo>
                  <a:cubicBezTo>
                    <a:pt x="3499" y="2799"/>
                    <a:pt x="3850" y="1789"/>
                    <a:pt x="3448" y="948"/>
                  </a:cubicBezTo>
                  <a:cubicBezTo>
                    <a:pt x="3154" y="350"/>
                    <a:pt x="2553" y="0"/>
                    <a:pt x="192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7" name="Google Shape;807;p10"/>
            <p:cNvSpPr/>
            <p:nvPr/>
          </p:nvSpPr>
          <p:spPr>
            <a:xfrm>
              <a:off x="8333341" y="1911940"/>
              <a:ext cx="34152" cy="79840"/>
            </a:xfrm>
            <a:custGeom>
              <a:rect b="b" l="l" r="r" t="t"/>
              <a:pathLst>
                <a:path extrusionOk="0" fill="none" h="1370" w="586">
                  <a:moveTo>
                    <a:pt x="586" y="1369"/>
                  </a:moveTo>
                  <a:cubicBezTo>
                    <a:pt x="417" y="1223"/>
                    <a:pt x="286" y="1047"/>
                    <a:pt x="183" y="842"/>
                  </a:cubicBezTo>
                  <a:cubicBezTo>
                    <a:pt x="51" y="571"/>
                    <a:pt x="0" y="279"/>
                    <a:pt x="15" y="0"/>
                  </a:cubicBez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8" name="Google Shape;808;p10"/>
            <p:cNvSpPr/>
            <p:nvPr/>
          </p:nvSpPr>
          <p:spPr>
            <a:xfrm>
              <a:off x="8494545" y="1841948"/>
              <a:ext cx="36775" cy="78558"/>
            </a:xfrm>
            <a:custGeom>
              <a:rect b="b" l="l" r="r" t="t"/>
              <a:pathLst>
                <a:path extrusionOk="0" fill="none" h="1348" w="631">
                  <a:moveTo>
                    <a:pt x="1" y="1"/>
                  </a:moveTo>
                  <a:cubicBezTo>
                    <a:pt x="184" y="147"/>
                    <a:pt x="338" y="338"/>
                    <a:pt x="455" y="565"/>
                  </a:cubicBezTo>
                  <a:cubicBezTo>
                    <a:pt x="572" y="821"/>
                    <a:pt x="630" y="1084"/>
                    <a:pt x="623" y="1348"/>
                  </a:cubicBez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slideLayout" Target="../slideLayouts/slideLayout29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11.xml"/><Relationship Id="rId33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10.xml"/><Relationship Id="rId32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13.xml"/><Relationship Id="rId35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34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ppins"/>
              <a:buNone/>
              <a:defRPr b="1" sz="35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ppins"/>
              <a:buNone/>
              <a:defRPr b="1" sz="35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ppins"/>
              <a:buNone/>
              <a:defRPr b="1" sz="35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ppins"/>
              <a:buNone/>
              <a:defRPr b="1" sz="35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ppins"/>
              <a:buNone/>
              <a:defRPr b="1" sz="35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ppins"/>
              <a:buNone/>
              <a:defRPr b="1" sz="35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ppins"/>
              <a:buNone/>
              <a:defRPr b="1" sz="35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ppins"/>
              <a:buNone/>
              <a:defRPr b="1" sz="35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ppins"/>
              <a:buNone/>
              <a:defRPr b="1" sz="35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■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■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■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0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CF9F9"/>
        </a:solidFill>
      </p:bgPr>
    </p:bg>
    <p:spTree>
      <p:nvGrpSpPr>
        <p:cNvPr id="3066" name="Shape 30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7" name="Google Shape;3067;p36"/>
          <p:cNvSpPr txBox="1"/>
          <p:nvPr>
            <p:ph type="ctrTitle"/>
          </p:nvPr>
        </p:nvSpPr>
        <p:spPr>
          <a:xfrm>
            <a:off x="726050" y="842125"/>
            <a:ext cx="7638300" cy="131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Desenvolvimento da Infância e Adolescência e Psicopatologia</a:t>
            </a:r>
            <a:endParaRPr sz="3600"/>
          </a:p>
        </p:txBody>
      </p:sp>
      <p:sp>
        <p:nvSpPr>
          <p:cNvPr id="3068" name="Google Shape;3068;p36"/>
          <p:cNvSpPr txBox="1"/>
          <p:nvPr>
            <p:ph idx="1" type="subTitle"/>
          </p:nvPr>
        </p:nvSpPr>
        <p:spPr>
          <a:xfrm>
            <a:off x="729475" y="2156425"/>
            <a:ext cx="6482400" cy="118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/>
              <a:t>Docente: </a:t>
            </a:r>
            <a:r>
              <a:rPr lang="en" sz="1300"/>
              <a:t>Profª Drª Carmem Beatriz Neufeld</a:t>
            </a:r>
            <a:endParaRPr sz="1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/>
              <a:t>Docente Colaboradora: </a:t>
            </a:r>
            <a:r>
              <a:rPr lang="en" sz="1300"/>
              <a:t>Profª Drª</a:t>
            </a:r>
            <a:r>
              <a:rPr lang="en" sz="1300"/>
              <a:t> Fabiana Versutti</a:t>
            </a:r>
            <a:endParaRPr sz="1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/>
              <a:t>Monitoras:</a:t>
            </a:r>
            <a:r>
              <a:rPr lang="en" sz="1300"/>
              <a:t> Dnda Myrian Silveira, </a:t>
            </a:r>
            <a:r>
              <a:rPr lang="en" sz="1300"/>
              <a:t>Dnda Isabella Wada</a:t>
            </a:r>
            <a:r>
              <a:rPr lang="en" sz="1300"/>
              <a:t>, Me Fernanda Esteves, Me Beatriz Lobo, Me Isabela Rebessi, Mnda Camila Amorim, Psic Alessandra Rezende, Psic Mariana Risso, Psic Eloha Santos</a:t>
            </a:r>
            <a:endParaRPr sz="1300"/>
          </a:p>
        </p:txBody>
      </p:sp>
      <p:cxnSp>
        <p:nvCxnSpPr>
          <p:cNvPr id="3069" name="Google Shape;3069;p36"/>
          <p:cNvCxnSpPr/>
          <p:nvPr/>
        </p:nvCxnSpPr>
        <p:spPr>
          <a:xfrm>
            <a:off x="-704650" y="4604150"/>
            <a:ext cx="10656600" cy="108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3070" name="Google Shape;3070;p36"/>
          <p:cNvGrpSpPr/>
          <p:nvPr/>
        </p:nvGrpSpPr>
        <p:grpSpPr>
          <a:xfrm>
            <a:off x="6136786" y="2777159"/>
            <a:ext cx="2021291" cy="2157007"/>
            <a:chOff x="6136438" y="2372830"/>
            <a:chExt cx="2167604" cy="2403618"/>
          </a:xfrm>
        </p:grpSpPr>
        <p:sp>
          <p:nvSpPr>
            <p:cNvPr id="3071" name="Google Shape;3071;p36"/>
            <p:cNvSpPr/>
            <p:nvPr/>
          </p:nvSpPr>
          <p:spPr>
            <a:xfrm>
              <a:off x="7221627" y="2476526"/>
              <a:ext cx="395271" cy="329013"/>
            </a:xfrm>
            <a:custGeom>
              <a:rect b="b" l="l" r="r" t="t"/>
              <a:pathLst>
                <a:path extrusionOk="0" h="3322" w="3991">
                  <a:moveTo>
                    <a:pt x="2527" y="1"/>
                  </a:moveTo>
                  <a:cubicBezTo>
                    <a:pt x="2442" y="1"/>
                    <a:pt x="2339" y="12"/>
                    <a:pt x="2218" y="35"/>
                  </a:cubicBezTo>
                  <a:cubicBezTo>
                    <a:pt x="0" y="467"/>
                    <a:pt x="322" y="3322"/>
                    <a:pt x="322" y="3322"/>
                  </a:cubicBezTo>
                  <a:cubicBezTo>
                    <a:pt x="322" y="3322"/>
                    <a:pt x="3990" y="1"/>
                    <a:pt x="2527" y="1"/>
                  </a:cubicBezTo>
                  <a:close/>
                </a:path>
              </a:pathLst>
            </a:custGeom>
            <a:solidFill>
              <a:srgbClr val="84353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2" name="Google Shape;3072;p36"/>
            <p:cNvSpPr/>
            <p:nvPr/>
          </p:nvSpPr>
          <p:spPr>
            <a:xfrm>
              <a:off x="6453170" y="4018094"/>
              <a:ext cx="891069" cy="508475"/>
            </a:xfrm>
            <a:custGeom>
              <a:rect b="b" l="l" r="r" t="t"/>
              <a:pathLst>
                <a:path extrusionOk="0" h="5134" w="8997">
                  <a:moveTo>
                    <a:pt x="5980" y="0"/>
                  </a:moveTo>
                  <a:cubicBezTo>
                    <a:pt x="5041" y="0"/>
                    <a:pt x="4124" y="642"/>
                    <a:pt x="2431" y="2279"/>
                  </a:cubicBezTo>
                  <a:lnTo>
                    <a:pt x="2431" y="2250"/>
                  </a:lnTo>
                  <a:cubicBezTo>
                    <a:pt x="2431" y="2140"/>
                    <a:pt x="2431" y="1766"/>
                    <a:pt x="2284" y="1686"/>
                  </a:cubicBezTo>
                  <a:cubicBezTo>
                    <a:pt x="2284" y="1679"/>
                    <a:pt x="2277" y="1679"/>
                    <a:pt x="2270" y="1679"/>
                  </a:cubicBezTo>
                  <a:cubicBezTo>
                    <a:pt x="2270" y="1679"/>
                    <a:pt x="1983" y="1234"/>
                    <a:pt x="1760" y="1234"/>
                  </a:cubicBezTo>
                  <a:cubicBezTo>
                    <a:pt x="1734" y="1234"/>
                    <a:pt x="1708" y="1240"/>
                    <a:pt x="1684" y="1254"/>
                  </a:cubicBezTo>
                  <a:cubicBezTo>
                    <a:pt x="1684" y="1254"/>
                    <a:pt x="1476" y="997"/>
                    <a:pt x="1262" y="997"/>
                  </a:cubicBezTo>
                  <a:cubicBezTo>
                    <a:pt x="1256" y="997"/>
                    <a:pt x="1251" y="998"/>
                    <a:pt x="1245" y="998"/>
                  </a:cubicBezTo>
                  <a:cubicBezTo>
                    <a:pt x="1245" y="998"/>
                    <a:pt x="1082" y="729"/>
                    <a:pt x="872" y="729"/>
                  </a:cubicBezTo>
                  <a:cubicBezTo>
                    <a:pt x="855" y="729"/>
                    <a:pt x="838" y="731"/>
                    <a:pt x="820" y="734"/>
                  </a:cubicBezTo>
                  <a:cubicBezTo>
                    <a:pt x="820" y="734"/>
                    <a:pt x="689" y="559"/>
                    <a:pt x="535" y="551"/>
                  </a:cubicBezTo>
                  <a:cubicBezTo>
                    <a:pt x="491" y="551"/>
                    <a:pt x="440" y="566"/>
                    <a:pt x="389" y="603"/>
                  </a:cubicBezTo>
                  <a:cubicBezTo>
                    <a:pt x="345" y="632"/>
                    <a:pt x="301" y="683"/>
                    <a:pt x="264" y="764"/>
                  </a:cubicBezTo>
                  <a:cubicBezTo>
                    <a:pt x="206" y="866"/>
                    <a:pt x="191" y="991"/>
                    <a:pt x="206" y="1108"/>
                  </a:cubicBezTo>
                  <a:cubicBezTo>
                    <a:pt x="242" y="1444"/>
                    <a:pt x="1" y="1927"/>
                    <a:pt x="374" y="2791"/>
                  </a:cubicBezTo>
                  <a:cubicBezTo>
                    <a:pt x="432" y="2923"/>
                    <a:pt x="476" y="3069"/>
                    <a:pt x="506" y="3216"/>
                  </a:cubicBezTo>
                  <a:lnTo>
                    <a:pt x="623" y="3845"/>
                  </a:lnTo>
                  <a:cubicBezTo>
                    <a:pt x="762" y="4599"/>
                    <a:pt x="1055" y="5133"/>
                    <a:pt x="1823" y="5133"/>
                  </a:cubicBezTo>
                  <a:cubicBezTo>
                    <a:pt x="2665" y="5126"/>
                    <a:pt x="4004" y="4709"/>
                    <a:pt x="5088" y="3970"/>
                  </a:cubicBezTo>
                  <a:cubicBezTo>
                    <a:pt x="5088" y="3970"/>
                    <a:pt x="7158" y="4954"/>
                    <a:pt x="8561" y="4954"/>
                  </a:cubicBezTo>
                  <a:cubicBezTo>
                    <a:pt x="8669" y="4954"/>
                    <a:pt x="8773" y="4948"/>
                    <a:pt x="8872" y="4936"/>
                  </a:cubicBezTo>
                  <a:cubicBezTo>
                    <a:pt x="8872" y="4936"/>
                    <a:pt x="8857" y="4563"/>
                    <a:pt x="8872" y="4438"/>
                  </a:cubicBezTo>
                  <a:cubicBezTo>
                    <a:pt x="8996" y="3508"/>
                    <a:pt x="8638" y="1620"/>
                    <a:pt x="7752" y="559"/>
                  </a:cubicBezTo>
                  <a:cubicBezTo>
                    <a:pt x="7056" y="208"/>
                    <a:pt x="6515" y="0"/>
                    <a:pt x="5980" y="0"/>
                  </a:cubicBezTo>
                  <a:close/>
                </a:path>
              </a:pathLst>
            </a:custGeom>
            <a:solidFill>
              <a:srgbClr val="F2A49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3" name="Google Shape;3073;p36"/>
            <p:cNvSpPr/>
            <p:nvPr/>
          </p:nvSpPr>
          <p:spPr>
            <a:xfrm>
              <a:off x="6522796" y="4078905"/>
              <a:ext cx="29811" cy="73488"/>
            </a:xfrm>
            <a:custGeom>
              <a:rect b="b" l="l" r="r" t="t"/>
              <a:pathLst>
                <a:path extrusionOk="0" h="742" w="301">
                  <a:moveTo>
                    <a:pt x="83" y="0"/>
                  </a:moveTo>
                  <a:cubicBezTo>
                    <a:pt x="72" y="0"/>
                    <a:pt x="61" y="4"/>
                    <a:pt x="52" y="11"/>
                  </a:cubicBezTo>
                  <a:cubicBezTo>
                    <a:pt x="15" y="33"/>
                    <a:pt x="0" y="76"/>
                    <a:pt x="22" y="113"/>
                  </a:cubicBezTo>
                  <a:cubicBezTo>
                    <a:pt x="125" y="274"/>
                    <a:pt x="154" y="472"/>
                    <a:pt x="95" y="655"/>
                  </a:cubicBezTo>
                  <a:cubicBezTo>
                    <a:pt x="78" y="707"/>
                    <a:pt x="121" y="742"/>
                    <a:pt x="164" y="742"/>
                  </a:cubicBezTo>
                  <a:cubicBezTo>
                    <a:pt x="194" y="742"/>
                    <a:pt x="223" y="726"/>
                    <a:pt x="235" y="691"/>
                  </a:cubicBezTo>
                  <a:cubicBezTo>
                    <a:pt x="300" y="472"/>
                    <a:pt x="271" y="230"/>
                    <a:pt x="147" y="40"/>
                  </a:cubicBezTo>
                  <a:cubicBezTo>
                    <a:pt x="132" y="15"/>
                    <a:pt x="107" y="0"/>
                    <a:pt x="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4" name="Google Shape;3074;p36"/>
            <p:cNvSpPr/>
            <p:nvPr/>
          </p:nvSpPr>
          <p:spPr>
            <a:xfrm>
              <a:off x="6572811" y="4111786"/>
              <a:ext cx="28326" cy="48728"/>
            </a:xfrm>
            <a:custGeom>
              <a:rect b="b" l="l" r="r" t="t"/>
              <a:pathLst>
                <a:path extrusionOk="0" h="492" w="286">
                  <a:moveTo>
                    <a:pt x="84" y="1"/>
                  </a:moveTo>
                  <a:cubicBezTo>
                    <a:pt x="64" y="1"/>
                    <a:pt x="44" y="8"/>
                    <a:pt x="30" y="23"/>
                  </a:cubicBezTo>
                  <a:cubicBezTo>
                    <a:pt x="0" y="52"/>
                    <a:pt x="8" y="96"/>
                    <a:pt x="30" y="125"/>
                  </a:cubicBezTo>
                  <a:cubicBezTo>
                    <a:pt x="37" y="132"/>
                    <a:pt x="44" y="132"/>
                    <a:pt x="44" y="140"/>
                  </a:cubicBezTo>
                  <a:lnTo>
                    <a:pt x="52" y="147"/>
                  </a:lnTo>
                  <a:cubicBezTo>
                    <a:pt x="59" y="162"/>
                    <a:pt x="66" y="176"/>
                    <a:pt x="74" y="191"/>
                  </a:cubicBezTo>
                  <a:cubicBezTo>
                    <a:pt x="81" y="198"/>
                    <a:pt x="88" y="213"/>
                    <a:pt x="95" y="228"/>
                  </a:cubicBezTo>
                  <a:cubicBezTo>
                    <a:pt x="100" y="232"/>
                    <a:pt x="104" y="241"/>
                    <a:pt x="105" y="244"/>
                  </a:cubicBezTo>
                  <a:lnTo>
                    <a:pt x="105" y="244"/>
                  </a:lnTo>
                  <a:cubicBezTo>
                    <a:pt x="108" y="248"/>
                    <a:pt x="110" y="253"/>
                    <a:pt x="110" y="257"/>
                  </a:cubicBezTo>
                  <a:cubicBezTo>
                    <a:pt x="117" y="286"/>
                    <a:pt x="125" y="315"/>
                    <a:pt x="132" y="337"/>
                  </a:cubicBezTo>
                  <a:cubicBezTo>
                    <a:pt x="132" y="342"/>
                    <a:pt x="135" y="353"/>
                    <a:pt x="135" y="356"/>
                  </a:cubicBezTo>
                  <a:lnTo>
                    <a:pt x="135" y="356"/>
                  </a:lnTo>
                  <a:cubicBezTo>
                    <a:pt x="134" y="355"/>
                    <a:pt x="133" y="353"/>
                    <a:pt x="132" y="352"/>
                  </a:cubicBezTo>
                  <a:lnTo>
                    <a:pt x="132" y="352"/>
                  </a:lnTo>
                  <a:cubicBezTo>
                    <a:pt x="134" y="356"/>
                    <a:pt x="135" y="357"/>
                    <a:pt x="135" y="357"/>
                  </a:cubicBezTo>
                  <a:cubicBezTo>
                    <a:pt x="135" y="357"/>
                    <a:pt x="135" y="357"/>
                    <a:pt x="135" y="356"/>
                  </a:cubicBezTo>
                  <a:lnTo>
                    <a:pt x="135" y="356"/>
                  </a:lnTo>
                  <a:cubicBezTo>
                    <a:pt x="139" y="362"/>
                    <a:pt x="139" y="368"/>
                    <a:pt x="139" y="374"/>
                  </a:cubicBezTo>
                  <a:cubicBezTo>
                    <a:pt x="139" y="389"/>
                    <a:pt x="139" y="403"/>
                    <a:pt x="139" y="418"/>
                  </a:cubicBezTo>
                  <a:cubicBezTo>
                    <a:pt x="139" y="462"/>
                    <a:pt x="176" y="491"/>
                    <a:pt x="213" y="491"/>
                  </a:cubicBezTo>
                  <a:cubicBezTo>
                    <a:pt x="249" y="491"/>
                    <a:pt x="286" y="454"/>
                    <a:pt x="286" y="418"/>
                  </a:cubicBezTo>
                  <a:cubicBezTo>
                    <a:pt x="286" y="271"/>
                    <a:pt x="235" y="132"/>
                    <a:pt x="132" y="23"/>
                  </a:cubicBezTo>
                  <a:cubicBezTo>
                    <a:pt x="121" y="8"/>
                    <a:pt x="103" y="1"/>
                    <a:pt x="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5" name="Google Shape;3075;p36"/>
            <p:cNvSpPr/>
            <p:nvPr/>
          </p:nvSpPr>
          <p:spPr>
            <a:xfrm>
              <a:off x="6624313" y="4138329"/>
              <a:ext cx="24661" cy="45757"/>
            </a:xfrm>
            <a:custGeom>
              <a:rect b="b" l="l" r="r" t="t"/>
              <a:pathLst>
                <a:path extrusionOk="0" h="462" w="249">
                  <a:moveTo>
                    <a:pt x="80" y="0"/>
                  </a:moveTo>
                  <a:cubicBezTo>
                    <a:pt x="68" y="0"/>
                    <a:pt x="56" y="4"/>
                    <a:pt x="44" y="11"/>
                  </a:cubicBezTo>
                  <a:cubicBezTo>
                    <a:pt x="15" y="25"/>
                    <a:pt x="0" y="77"/>
                    <a:pt x="22" y="113"/>
                  </a:cubicBezTo>
                  <a:cubicBezTo>
                    <a:pt x="37" y="135"/>
                    <a:pt x="51" y="157"/>
                    <a:pt x="59" y="179"/>
                  </a:cubicBezTo>
                  <a:cubicBezTo>
                    <a:pt x="59" y="186"/>
                    <a:pt x="59" y="186"/>
                    <a:pt x="66" y="186"/>
                  </a:cubicBezTo>
                  <a:cubicBezTo>
                    <a:pt x="66" y="194"/>
                    <a:pt x="66" y="201"/>
                    <a:pt x="66" y="201"/>
                  </a:cubicBezTo>
                  <a:cubicBezTo>
                    <a:pt x="73" y="216"/>
                    <a:pt x="73" y="230"/>
                    <a:pt x="81" y="245"/>
                  </a:cubicBezTo>
                  <a:cubicBezTo>
                    <a:pt x="81" y="245"/>
                    <a:pt x="81" y="252"/>
                    <a:pt x="81" y="260"/>
                  </a:cubicBezTo>
                  <a:lnTo>
                    <a:pt x="81" y="267"/>
                  </a:lnTo>
                  <a:cubicBezTo>
                    <a:pt x="81" y="282"/>
                    <a:pt x="88" y="289"/>
                    <a:pt x="88" y="304"/>
                  </a:cubicBezTo>
                  <a:cubicBezTo>
                    <a:pt x="88" y="318"/>
                    <a:pt x="81" y="333"/>
                    <a:pt x="81" y="348"/>
                  </a:cubicBezTo>
                  <a:cubicBezTo>
                    <a:pt x="81" y="355"/>
                    <a:pt x="81" y="362"/>
                    <a:pt x="81" y="369"/>
                  </a:cubicBezTo>
                  <a:cubicBezTo>
                    <a:pt x="66" y="413"/>
                    <a:pt x="88" y="443"/>
                    <a:pt x="132" y="457"/>
                  </a:cubicBezTo>
                  <a:cubicBezTo>
                    <a:pt x="138" y="460"/>
                    <a:pt x="145" y="461"/>
                    <a:pt x="152" y="461"/>
                  </a:cubicBezTo>
                  <a:cubicBezTo>
                    <a:pt x="183" y="461"/>
                    <a:pt x="214" y="436"/>
                    <a:pt x="220" y="406"/>
                  </a:cubicBezTo>
                  <a:cubicBezTo>
                    <a:pt x="249" y="282"/>
                    <a:pt x="220" y="143"/>
                    <a:pt x="146" y="40"/>
                  </a:cubicBezTo>
                  <a:cubicBezTo>
                    <a:pt x="131" y="15"/>
                    <a:pt x="106" y="0"/>
                    <a:pt x="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6" name="Google Shape;3076;p36"/>
            <p:cNvSpPr/>
            <p:nvPr/>
          </p:nvSpPr>
          <p:spPr>
            <a:xfrm>
              <a:off x="6637485" y="4184977"/>
              <a:ext cx="56453" cy="93990"/>
            </a:xfrm>
            <a:custGeom>
              <a:rect b="b" l="l" r="r" t="t"/>
              <a:pathLst>
                <a:path extrusionOk="0" h="949" w="570">
                  <a:moveTo>
                    <a:pt x="423" y="1"/>
                  </a:moveTo>
                  <a:cubicBezTo>
                    <a:pt x="394" y="147"/>
                    <a:pt x="299" y="272"/>
                    <a:pt x="218" y="389"/>
                  </a:cubicBezTo>
                  <a:cubicBezTo>
                    <a:pt x="116" y="535"/>
                    <a:pt x="21" y="689"/>
                    <a:pt x="6" y="872"/>
                  </a:cubicBezTo>
                  <a:cubicBezTo>
                    <a:pt x="1" y="916"/>
                    <a:pt x="41" y="948"/>
                    <a:pt x="80" y="948"/>
                  </a:cubicBezTo>
                  <a:cubicBezTo>
                    <a:pt x="93" y="948"/>
                    <a:pt x="105" y="945"/>
                    <a:pt x="116" y="938"/>
                  </a:cubicBezTo>
                  <a:cubicBezTo>
                    <a:pt x="204" y="879"/>
                    <a:pt x="394" y="718"/>
                    <a:pt x="570" y="565"/>
                  </a:cubicBezTo>
                  <a:cubicBezTo>
                    <a:pt x="570" y="455"/>
                    <a:pt x="570" y="89"/>
                    <a:pt x="423" y="1"/>
                  </a:cubicBezTo>
                  <a:close/>
                </a:path>
              </a:pathLst>
            </a:custGeom>
            <a:solidFill>
              <a:srgbClr val="F2A49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7" name="Google Shape;3077;p36"/>
            <p:cNvSpPr/>
            <p:nvPr/>
          </p:nvSpPr>
          <p:spPr>
            <a:xfrm>
              <a:off x="6780896" y="4005615"/>
              <a:ext cx="735080" cy="532443"/>
            </a:xfrm>
            <a:custGeom>
              <a:rect b="b" l="l" r="r" t="t"/>
              <a:pathLst>
                <a:path extrusionOk="0" h="5376" w="7422">
                  <a:moveTo>
                    <a:pt x="2314" y="0"/>
                  </a:moveTo>
                  <a:cubicBezTo>
                    <a:pt x="2250" y="0"/>
                    <a:pt x="2183" y="1"/>
                    <a:pt x="2115" y="4"/>
                  </a:cubicBezTo>
                  <a:cubicBezTo>
                    <a:pt x="1647" y="19"/>
                    <a:pt x="0" y="1322"/>
                    <a:pt x="0" y="1322"/>
                  </a:cubicBezTo>
                  <a:lnTo>
                    <a:pt x="900" y="4747"/>
                  </a:lnTo>
                  <a:lnTo>
                    <a:pt x="1713" y="4249"/>
                  </a:lnTo>
                  <a:cubicBezTo>
                    <a:pt x="1713" y="4249"/>
                    <a:pt x="2467" y="5098"/>
                    <a:pt x="4114" y="5259"/>
                  </a:cubicBezTo>
                  <a:cubicBezTo>
                    <a:pt x="5162" y="5357"/>
                    <a:pt x="5898" y="5375"/>
                    <a:pt x="6296" y="5375"/>
                  </a:cubicBezTo>
                  <a:cubicBezTo>
                    <a:pt x="6523" y="5375"/>
                    <a:pt x="6639" y="5369"/>
                    <a:pt x="6639" y="5369"/>
                  </a:cubicBezTo>
                  <a:lnTo>
                    <a:pt x="7422" y="1343"/>
                  </a:lnTo>
                  <a:lnTo>
                    <a:pt x="3426" y="128"/>
                  </a:lnTo>
                  <a:cubicBezTo>
                    <a:pt x="3426" y="128"/>
                    <a:pt x="2986" y="0"/>
                    <a:pt x="23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8" name="Google Shape;3078;p36"/>
            <p:cNvSpPr/>
            <p:nvPr/>
          </p:nvSpPr>
          <p:spPr>
            <a:xfrm>
              <a:off x="6527847" y="3323125"/>
              <a:ext cx="1039630" cy="516398"/>
            </a:xfrm>
            <a:custGeom>
              <a:rect b="b" l="l" r="r" t="t"/>
              <a:pathLst>
                <a:path extrusionOk="0" h="5214" w="10497">
                  <a:moveTo>
                    <a:pt x="1453" y="0"/>
                  </a:moveTo>
                  <a:cubicBezTo>
                    <a:pt x="1345" y="0"/>
                    <a:pt x="1266" y="44"/>
                    <a:pt x="1223" y="139"/>
                  </a:cubicBezTo>
                  <a:cubicBezTo>
                    <a:pt x="1164" y="278"/>
                    <a:pt x="1230" y="439"/>
                    <a:pt x="1355" y="512"/>
                  </a:cubicBezTo>
                  <a:cubicBezTo>
                    <a:pt x="2072" y="952"/>
                    <a:pt x="2152" y="1266"/>
                    <a:pt x="2152" y="1266"/>
                  </a:cubicBezTo>
                  <a:lnTo>
                    <a:pt x="1845" y="1178"/>
                  </a:lnTo>
                  <a:cubicBezTo>
                    <a:pt x="1394" y="1044"/>
                    <a:pt x="1066" y="992"/>
                    <a:pt x="828" y="992"/>
                  </a:cubicBezTo>
                  <a:cubicBezTo>
                    <a:pt x="300" y="992"/>
                    <a:pt x="215" y="1248"/>
                    <a:pt x="220" y="1435"/>
                  </a:cubicBezTo>
                  <a:cubicBezTo>
                    <a:pt x="227" y="1537"/>
                    <a:pt x="293" y="1625"/>
                    <a:pt x="388" y="1662"/>
                  </a:cubicBezTo>
                  <a:lnTo>
                    <a:pt x="1596" y="1925"/>
                  </a:lnTo>
                  <a:lnTo>
                    <a:pt x="1560" y="2071"/>
                  </a:lnTo>
                  <a:cubicBezTo>
                    <a:pt x="1396" y="2058"/>
                    <a:pt x="1250" y="2052"/>
                    <a:pt x="1119" y="2052"/>
                  </a:cubicBezTo>
                  <a:cubicBezTo>
                    <a:pt x="547" y="2052"/>
                    <a:pt x="272" y="2171"/>
                    <a:pt x="147" y="2320"/>
                  </a:cubicBezTo>
                  <a:cubicBezTo>
                    <a:pt x="1" y="2489"/>
                    <a:pt x="132" y="2752"/>
                    <a:pt x="359" y="2752"/>
                  </a:cubicBezTo>
                  <a:lnTo>
                    <a:pt x="1567" y="2745"/>
                  </a:lnTo>
                  <a:lnTo>
                    <a:pt x="1567" y="2745"/>
                  </a:lnTo>
                  <a:lnTo>
                    <a:pt x="1538" y="2928"/>
                  </a:lnTo>
                  <a:cubicBezTo>
                    <a:pt x="535" y="3206"/>
                    <a:pt x="469" y="3491"/>
                    <a:pt x="579" y="3682"/>
                  </a:cubicBezTo>
                  <a:cubicBezTo>
                    <a:pt x="586" y="3696"/>
                    <a:pt x="601" y="3704"/>
                    <a:pt x="615" y="3718"/>
                  </a:cubicBezTo>
                  <a:cubicBezTo>
                    <a:pt x="678" y="3804"/>
                    <a:pt x="786" y="3845"/>
                    <a:pt x="896" y="3845"/>
                  </a:cubicBezTo>
                  <a:cubicBezTo>
                    <a:pt x="927" y="3845"/>
                    <a:pt x="958" y="3842"/>
                    <a:pt x="989" y="3835"/>
                  </a:cubicBezTo>
                  <a:lnTo>
                    <a:pt x="1230" y="3792"/>
                  </a:lnTo>
                  <a:lnTo>
                    <a:pt x="1816" y="3667"/>
                  </a:lnTo>
                  <a:cubicBezTo>
                    <a:pt x="1860" y="3689"/>
                    <a:pt x="1896" y="3711"/>
                    <a:pt x="1940" y="3733"/>
                  </a:cubicBezTo>
                  <a:cubicBezTo>
                    <a:pt x="2116" y="3814"/>
                    <a:pt x="2292" y="3865"/>
                    <a:pt x="2467" y="3901"/>
                  </a:cubicBezTo>
                  <a:cubicBezTo>
                    <a:pt x="2672" y="3942"/>
                    <a:pt x="2868" y="3956"/>
                    <a:pt x="3041" y="3956"/>
                  </a:cubicBezTo>
                  <a:cubicBezTo>
                    <a:pt x="3425" y="3956"/>
                    <a:pt x="3697" y="3887"/>
                    <a:pt x="3697" y="3887"/>
                  </a:cubicBezTo>
                  <a:cubicBezTo>
                    <a:pt x="5084" y="4724"/>
                    <a:pt x="6372" y="5213"/>
                    <a:pt x="7521" y="5213"/>
                  </a:cubicBezTo>
                  <a:cubicBezTo>
                    <a:pt x="8300" y="5213"/>
                    <a:pt x="9016" y="4988"/>
                    <a:pt x="9655" y="4494"/>
                  </a:cubicBezTo>
                  <a:cubicBezTo>
                    <a:pt x="10087" y="4158"/>
                    <a:pt x="10387" y="3652"/>
                    <a:pt x="10453" y="3104"/>
                  </a:cubicBezTo>
                  <a:cubicBezTo>
                    <a:pt x="10460" y="3082"/>
                    <a:pt x="10460" y="3052"/>
                    <a:pt x="10460" y="3023"/>
                  </a:cubicBezTo>
                  <a:cubicBezTo>
                    <a:pt x="10467" y="3001"/>
                    <a:pt x="10467" y="2979"/>
                    <a:pt x="10467" y="2957"/>
                  </a:cubicBezTo>
                  <a:cubicBezTo>
                    <a:pt x="10497" y="2167"/>
                    <a:pt x="9955" y="1398"/>
                    <a:pt x="9150" y="1274"/>
                  </a:cubicBezTo>
                  <a:cubicBezTo>
                    <a:pt x="9076" y="1262"/>
                    <a:pt x="9005" y="1257"/>
                    <a:pt x="8934" y="1257"/>
                  </a:cubicBezTo>
                  <a:cubicBezTo>
                    <a:pt x="8050" y="1257"/>
                    <a:pt x="7390" y="2089"/>
                    <a:pt x="6522" y="2218"/>
                  </a:cubicBezTo>
                  <a:cubicBezTo>
                    <a:pt x="6335" y="2246"/>
                    <a:pt x="6146" y="2259"/>
                    <a:pt x="5957" y="2259"/>
                  </a:cubicBezTo>
                  <a:cubicBezTo>
                    <a:pt x="5408" y="2259"/>
                    <a:pt x="4857" y="2151"/>
                    <a:pt x="4334" y="1998"/>
                  </a:cubicBezTo>
                  <a:cubicBezTo>
                    <a:pt x="4370" y="1610"/>
                    <a:pt x="4209" y="1654"/>
                    <a:pt x="3924" y="1252"/>
                  </a:cubicBezTo>
                  <a:cubicBezTo>
                    <a:pt x="3924" y="1252"/>
                    <a:pt x="3829" y="234"/>
                    <a:pt x="3477" y="117"/>
                  </a:cubicBezTo>
                  <a:cubicBezTo>
                    <a:pt x="3455" y="110"/>
                    <a:pt x="3433" y="107"/>
                    <a:pt x="3411" y="107"/>
                  </a:cubicBezTo>
                  <a:cubicBezTo>
                    <a:pt x="3277" y="107"/>
                    <a:pt x="3166" y="235"/>
                    <a:pt x="3184" y="373"/>
                  </a:cubicBezTo>
                  <a:lnTo>
                    <a:pt x="3287" y="1120"/>
                  </a:lnTo>
                  <a:lnTo>
                    <a:pt x="3287" y="1120"/>
                  </a:lnTo>
                  <a:lnTo>
                    <a:pt x="3053" y="996"/>
                  </a:lnTo>
                  <a:cubicBezTo>
                    <a:pt x="2385" y="410"/>
                    <a:pt x="1784" y="0"/>
                    <a:pt x="1453" y="0"/>
                  </a:cubicBezTo>
                  <a:close/>
                </a:path>
              </a:pathLst>
            </a:custGeom>
            <a:solidFill>
              <a:srgbClr val="F28B8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9" name="Google Shape;3079;p36"/>
            <p:cNvSpPr/>
            <p:nvPr/>
          </p:nvSpPr>
          <p:spPr>
            <a:xfrm>
              <a:off x="7087526" y="3468616"/>
              <a:ext cx="814015" cy="1018930"/>
            </a:xfrm>
            <a:custGeom>
              <a:rect b="b" l="l" r="r" t="t"/>
              <a:pathLst>
                <a:path extrusionOk="0" h="10288" w="8219">
                  <a:moveTo>
                    <a:pt x="4717" y="1"/>
                  </a:moveTo>
                  <a:cubicBezTo>
                    <a:pt x="4683" y="1"/>
                    <a:pt x="4650" y="1"/>
                    <a:pt x="4619" y="2"/>
                  </a:cubicBezTo>
                  <a:cubicBezTo>
                    <a:pt x="4297" y="10"/>
                    <a:pt x="4077" y="68"/>
                    <a:pt x="4077" y="68"/>
                  </a:cubicBezTo>
                  <a:lnTo>
                    <a:pt x="4026" y="68"/>
                  </a:lnTo>
                  <a:cubicBezTo>
                    <a:pt x="1449" y="68"/>
                    <a:pt x="491" y="3179"/>
                    <a:pt x="154" y="5009"/>
                  </a:cubicBezTo>
                  <a:cubicBezTo>
                    <a:pt x="95" y="5324"/>
                    <a:pt x="59" y="5638"/>
                    <a:pt x="29" y="5960"/>
                  </a:cubicBezTo>
                  <a:cubicBezTo>
                    <a:pt x="7" y="6275"/>
                    <a:pt x="0" y="6597"/>
                    <a:pt x="15" y="6912"/>
                  </a:cubicBezTo>
                  <a:cubicBezTo>
                    <a:pt x="22" y="7183"/>
                    <a:pt x="44" y="7461"/>
                    <a:pt x="88" y="7732"/>
                  </a:cubicBezTo>
                  <a:cubicBezTo>
                    <a:pt x="322" y="9401"/>
                    <a:pt x="1010" y="10037"/>
                    <a:pt x="2921" y="10132"/>
                  </a:cubicBezTo>
                  <a:cubicBezTo>
                    <a:pt x="3118" y="10147"/>
                    <a:pt x="3316" y="10162"/>
                    <a:pt x="3513" y="10191"/>
                  </a:cubicBezTo>
                  <a:cubicBezTo>
                    <a:pt x="3941" y="10256"/>
                    <a:pt x="4337" y="10287"/>
                    <a:pt x="4699" y="10287"/>
                  </a:cubicBezTo>
                  <a:cubicBezTo>
                    <a:pt x="7295" y="10287"/>
                    <a:pt x="8218" y="8662"/>
                    <a:pt x="7473" y="5836"/>
                  </a:cubicBezTo>
                  <a:cubicBezTo>
                    <a:pt x="7246" y="4987"/>
                    <a:pt x="7151" y="4116"/>
                    <a:pt x="7159" y="3237"/>
                  </a:cubicBezTo>
                  <a:cubicBezTo>
                    <a:pt x="7187" y="421"/>
                    <a:pt x="5629" y="1"/>
                    <a:pt x="4717" y="1"/>
                  </a:cubicBezTo>
                  <a:close/>
                </a:path>
              </a:pathLst>
            </a:custGeom>
            <a:solidFill>
              <a:srgbClr val="F2A49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0" name="Google Shape;3080;p36"/>
            <p:cNvSpPr/>
            <p:nvPr/>
          </p:nvSpPr>
          <p:spPr>
            <a:xfrm>
              <a:off x="7087526" y="3468814"/>
              <a:ext cx="624649" cy="789948"/>
            </a:xfrm>
            <a:custGeom>
              <a:rect b="b" l="l" r="r" t="t"/>
              <a:pathLst>
                <a:path extrusionOk="0" h="7976" w="6307">
                  <a:moveTo>
                    <a:pt x="4619" y="0"/>
                  </a:moveTo>
                  <a:cubicBezTo>
                    <a:pt x="4297" y="8"/>
                    <a:pt x="4077" y="66"/>
                    <a:pt x="4077" y="66"/>
                  </a:cubicBezTo>
                  <a:lnTo>
                    <a:pt x="4019" y="66"/>
                  </a:lnTo>
                  <a:cubicBezTo>
                    <a:pt x="1449" y="66"/>
                    <a:pt x="491" y="3177"/>
                    <a:pt x="154" y="5007"/>
                  </a:cubicBezTo>
                  <a:cubicBezTo>
                    <a:pt x="95" y="5322"/>
                    <a:pt x="59" y="5636"/>
                    <a:pt x="29" y="5958"/>
                  </a:cubicBezTo>
                  <a:cubicBezTo>
                    <a:pt x="7" y="6273"/>
                    <a:pt x="0" y="6595"/>
                    <a:pt x="15" y="6910"/>
                  </a:cubicBezTo>
                  <a:cubicBezTo>
                    <a:pt x="337" y="7525"/>
                    <a:pt x="937" y="7796"/>
                    <a:pt x="2020" y="7847"/>
                  </a:cubicBezTo>
                  <a:cubicBezTo>
                    <a:pt x="2174" y="7854"/>
                    <a:pt x="2335" y="7869"/>
                    <a:pt x="2496" y="7898"/>
                  </a:cubicBezTo>
                  <a:cubicBezTo>
                    <a:pt x="2841" y="7950"/>
                    <a:pt x="3159" y="7975"/>
                    <a:pt x="3452" y="7975"/>
                  </a:cubicBezTo>
                  <a:cubicBezTo>
                    <a:pt x="5556" y="7975"/>
                    <a:pt x="6306" y="6658"/>
                    <a:pt x="5702" y="4370"/>
                  </a:cubicBezTo>
                  <a:cubicBezTo>
                    <a:pt x="5519" y="3682"/>
                    <a:pt x="5439" y="2972"/>
                    <a:pt x="5446" y="2269"/>
                  </a:cubicBezTo>
                  <a:cubicBezTo>
                    <a:pt x="5460" y="1010"/>
                    <a:pt x="5080" y="344"/>
                    <a:pt x="4619" y="0"/>
                  </a:cubicBezTo>
                  <a:close/>
                </a:path>
              </a:pathLst>
            </a:custGeom>
            <a:solidFill>
              <a:srgbClr val="F2A49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1" name="Google Shape;3081;p36"/>
            <p:cNvSpPr/>
            <p:nvPr/>
          </p:nvSpPr>
          <p:spPr>
            <a:xfrm>
              <a:off x="7088219" y="4116837"/>
              <a:ext cx="794405" cy="370709"/>
            </a:xfrm>
            <a:custGeom>
              <a:rect b="b" l="l" r="r" t="t"/>
              <a:pathLst>
                <a:path extrusionOk="0" h="3743" w="8021">
                  <a:moveTo>
                    <a:pt x="0" y="1"/>
                  </a:moveTo>
                  <a:cubicBezTo>
                    <a:pt x="0" y="118"/>
                    <a:pt x="0" y="242"/>
                    <a:pt x="8" y="367"/>
                  </a:cubicBezTo>
                  <a:cubicBezTo>
                    <a:pt x="15" y="638"/>
                    <a:pt x="37" y="916"/>
                    <a:pt x="74" y="1187"/>
                  </a:cubicBezTo>
                  <a:cubicBezTo>
                    <a:pt x="315" y="2856"/>
                    <a:pt x="996" y="3492"/>
                    <a:pt x="2914" y="3587"/>
                  </a:cubicBezTo>
                  <a:cubicBezTo>
                    <a:pt x="3111" y="3602"/>
                    <a:pt x="3309" y="3617"/>
                    <a:pt x="3506" y="3646"/>
                  </a:cubicBezTo>
                  <a:cubicBezTo>
                    <a:pt x="3934" y="3710"/>
                    <a:pt x="4329" y="3742"/>
                    <a:pt x="4691" y="3742"/>
                  </a:cubicBezTo>
                  <a:cubicBezTo>
                    <a:pt x="7045" y="3742"/>
                    <a:pt x="8021" y="2406"/>
                    <a:pt x="7627" y="52"/>
                  </a:cubicBezTo>
                  <a:lnTo>
                    <a:pt x="7627" y="52"/>
                  </a:lnTo>
                  <a:cubicBezTo>
                    <a:pt x="6595" y="301"/>
                    <a:pt x="5519" y="403"/>
                    <a:pt x="4458" y="411"/>
                  </a:cubicBezTo>
                  <a:cubicBezTo>
                    <a:pt x="4400" y="411"/>
                    <a:pt x="4341" y="412"/>
                    <a:pt x="4283" y="412"/>
                  </a:cubicBezTo>
                  <a:cubicBezTo>
                    <a:pt x="3537" y="412"/>
                    <a:pt x="2797" y="369"/>
                    <a:pt x="2050" y="301"/>
                  </a:cubicBezTo>
                  <a:cubicBezTo>
                    <a:pt x="1369" y="235"/>
                    <a:pt x="659" y="191"/>
                    <a:pt x="0" y="1"/>
                  </a:cubicBezTo>
                  <a:close/>
                </a:path>
              </a:pathLst>
            </a:custGeom>
            <a:solidFill>
              <a:srgbClr val="F2A49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2" name="Google Shape;3082;p36"/>
            <p:cNvSpPr/>
            <p:nvPr/>
          </p:nvSpPr>
          <p:spPr>
            <a:xfrm>
              <a:off x="7088219" y="4116837"/>
              <a:ext cx="794405" cy="370709"/>
            </a:xfrm>
            <a:custGeom>
              <a:rect b="b" l="l" r="r" t="t"/>
              <a:pathLst>
                <a:path extrusionOk="0" h="3743" w="8021">
                  <a:moveTo>
                    <a:pt x="0" y="1"/>
                  </a:moveTo>
                  <a:cubicBezTo>
                    <a:pt x="0" y="118"/>
                    <a:pt x="0" y="242"/>
                    <a:pt x="8" y="367"/>
                  </a:cubicBezTo>
                  <a:cubicBezTo>
                    <a:pt x="15" y="638"/>
                    <a:pt x="37" y="916"/>
                    <a:pt x="74" y="1187"/>
                  </a:cubicBezTo>
                  <a:cubicBezTo>
                    <a:pt x="315" y="2856"/>
                    <a:pt x="996" y="3492"/>
                    <a:pt x="2914" y="3587"/>
                  </a:cubicBezTo>
                  <a:cubicBezTo>
                    <a:pt x="3111" y="3602"/>
                    <a:pt x="3309" y="3617"/>
                    <a:pt x="3506" y="3646"/>
                  </a:cubicBezTo>
                  <a:cubicBezTo>
                    <a:pt x="3934" y="3710"/>
                    <a:pt x="4329" y="3742"/>
                    <a:pt x="4691" y="3742"/>
                  </a:cubicBezTo>
                  <a:cubicBezTo>
                    <a:pt x="7045" y="3742"/>
                    <a:pt x="8021" y="2406"/>
                    <a:pt x="7627" y="52"/>
                  </a:cubicBezTo>
                  <a:lnTo>
                    <a:pt x="7627" y="52"/>
                  </a:lnTo>
                  <a:cubicBezTo>
                    <a:pt x="6595" y="301"/>
                    <a:pt x="5519" y="403"/>
                    <a:pt x="4458" y="411"/>
                  </a:cubicBezTo>
                  <a:cubicBezTo>
                    <a:pt x="4400" y="411"/>
                    <a:pt x="4341" y="412"/>
                    <a:pt x="4283" y="412"/>
                  </a:cubicBezTo>
                  <a:cubicBezTo>
                    <a:pt x="3537" y="412"/>
                    <a:pt x="2797" y="369"/>
                    <a:pt x="2050" y="301"/>
                  </a:cubicBezTo>
                  <a:cubicBezTo>
                    <a:pt x="1369" y="235"/>
                    <a:pt x="659" y="191"/>
                    <a:pt x="0" y="1"/>
                  </a:cubicBezTo>
                  <a:close/>
                </a:path>
              </a:pathLst>
            </a:custGeom>
            <a:solidFill>
              <a:srgbClr val="33B5A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3" name="Google Shape;3083;p36"/>
            <p:cNvSpPr/>
            <p:nvPr/>
          </p:nvSpPr>
          <p:spPr>
            <a:xfrm>
              <a:off x="7083861" y="3458514"/>
              <a:ext cx="751124" cy="639109"/>
            </a:xfrm>
            <a:custGeom>
              <a:rect b="b" l="l" r="r" t="t"/>
              <a:pathLst>
                <a:path extrusionOk="0" h="6453" w="7584">
                  <a:moveTo>
                    <a:pt x="4762" y="1"/>
                  </a:moveTo>
                  <a:cubicBezTo>
                    <a:pt x="4736" y="1"/>
                    <a:pt x="4710" y="1"/>
                    <a:pt x="4685" y="2"/>
                  </a:cubicBezTo>
                  <a:lnTo>
                    <a:pt x="4626" y="2"/>
                  </a:lnTo>
                  <a:cubicBezTo>
                    <a:pt x="4326" y="16"/>
                    <a:pt x="4121" y="68"/>
                    <a:pt x="4121" y="68"/>
                  </a:cubicBezTo>
                  <a:lnTo>
                    <a:pt x="4070" y="68"/>
                  </a:lnTo>
                  <a:cubicBezTo>
                    <a:pt x="1413" y="68"/>
                    <a:pt x="425" y="3281"/>
                    <a:pt x="74" y="5169"/>
                  </a:cubicBezTo>
                  <a:cubicBezTo>
                    <a:pt x="74" y="5177"/>
                    <a:pt x="74" y="5177"/>
                    <a:pt x="74" y="5177"/>
                  </a:cubicBezTo>
                  <a:cubicBezTo>
                    <a:pt x="44" y="5338"/>
                    <a:pt x="23" y="5491"/>
                    <a:pt x="1" y="5645"/>
                  </a:cubicBezTo>
                  <a:cubicBezTo>
                    <a:pt x="367" y="6121"/>
                    <a:pt x="1011" y="6282"/>
                    <a:pt x="1582" y="6355"/>
                  </a:cubicBezTo>
                  <a:cubicBezTo>
                    <a:pt x="2162" y="6434"/>
                    <a:pt x="2757" y="6452"/>
                    <a:pt x="3343" y="6452"/>
                  </a:cubicBezTo>
                  <a:cubicBezTo>
                    <a:pt x="3466" y="6452"/>
                    <a:pt x="3589" y="6452"/>
                    <a:pt x="3712" y="6450"/>
                  </a:cubicBezTo>
                  <a:cubicBezTo>
                    <a:pt x="4524" y="6436"/>
                    <a:pt x="5366" y="6428"/>
                    <a:pt x="6171" y="6282"/>
                  </a:cubicBezTo>
                  <a:cubicBezTo>
                    <a:pt x="6661" y="6194"/>
                    <a:pt x="7137" y="6048"/>
                    <a:pt x="7584" y="5850"/>
                  </a:cubicBezTo>
                  <a:cubicBezTo>
                    <a:pt x="7386" y="5030"/>
                    <a:pt x="7298" y="4189"/>
                    <a:pt x="7305" y="3347"/>
                  </a:cubicBezTo>
                  <a:cubicBezTo>
                    <a:pt x="7334" y="413"/>
                    <a:pt x="5700" y="1"/>
                    <a:pt x="476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4" name="Google Shape;3084;p36"/>
            <p:cNvSpPr/>
            <p:nvPr/>
          </p:nvSpPr>
          <p:spPr>
            <a:xfrm>
              <a:off x="7438328" y="4036515"/>
              <a:ext cx="549577" cy="729534"/>
            </a:xfrm>
            <a:custGeom>
              <a:rect b="b" l="l" r="r" t="t"/>
              <a:pathLst>
                <a:path extrusionOk="0" h="7366" w="5549">
                  <a:moveTo>
                    <a:pt x="2535" y="0"/>
                  </a:moveTo>
                  <a:cubicBezTo>
                    <a:pt x="2059" y="0"/>
                    <a:pt x="1583" y="131"/>
                    <a:pt x="1165" y="402"/>
                  </a:cubicBezTo>
                  <a:cubicBezTo>
                    <a:pt x="220" y="1010"/>
                    <a:pt x="1" y="2137"/>
                    <a:pt x="176" y="3542"/>
                  </a:cubicBezTo>
                  <a:lnTo>
                    <a:pt x="1077" y="6477"/>
                  </a:lnTo>
                  <a:lnTo>
                    <a:pt x="1216" y="6924"/>
                  </a:lnTo>
                  <a:lnTo>
                    <a:pt x="1348" y="7363"/>
                  </a:lnTo>
                  <a:cubicBezTo>
                    <a:pt x="1380" y="7365"/>
                    <a:pt x="1412" y="7366"/>
                    <a:pt x="1444" y="7366"/>
                  </a:cubicBezTo>
                  <a:cubicBezTo>
                    <a:pt x="2061" y="7366"/>
                    <a:pt x="2794" y="7031"/>
                    <a:pt x="3719" y="6162"/>
                  </a:cubicBezTo>
                  <a:cubicBezTo>
                    <a:pt x="3858" y="6031"/>
                    <a:pt x="4005" y="5884"/>
                    <a:pt x="4158" y="5723"/>
                  </a:cubicBezTo>
                  <a:cubicBezTo>
                    <a:pt x="4356" y="5548"/>
                    <a:pt x="4532" y="5357"/>
                    <a:pt x="4678" y="5145"/>
                  </a:cubicBezTo>
                  <a:cubicBezTo>
                    <a:pt x="5549" y="3915"/>
                    <a:pt x="5498" y="2166"/>
                    <a:pt x="4597" y="1002"/>
                  </a:cubicBezTo>
                  <a:cubicBezTo>
                    <a:pt x="4290" y="600"/>
                    <a:pt x="3873" y="307"/>
                    <a:pt x="3412" y="146"/>
                  </a:cubicBezTo>
                  <a:cubicBezTo>
                    <a:pt x="3214" y="80"/>
                    <a:pt x="3009" y="36"/>
                    <a:pt x="2804" y="14"/>
                  </a:cubicBezTo>
                  <a:cubicBezTo>
                    <a:pt x="2715" y="5"/>
                    <a:pt x="2625" y="0"/>
                    <a:pt x="2535" y="0"/>
                  </a:cubicBezTo>
                  <a:close/>
                </a:path>
              </a:pathLst>
            </a:custGeom>
            <a:solidFill>
              <a:srgbClr val="F28B8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5" name="Google Shape;3085;p36"/>
            <p:cNvSpPr/>
            <p:nvPr/>
          </p:nvSpPr>
          <p:spPr>
            <a:xfrm>
              <a:off x="7293332" y="4276392"/>
              <a:ext cx="330697" cy="500056"/>
            </a:xfrm>
            <a:custGeom>
              <a:rect b="b" l="l" r="r" t="t"/>
              <a:pathLst>
                <a:path extrusionOk="0" h="5049" w="3339">
                  <a:moveTo>
                    <a:pt x="381" y="0"/>
                  </a:moveTo>
                  <a:cubicBezTo>
                    <a:pt x="212" y="0"/>
                    <a:pt x="59" y="115"/>
                    <a:pt x="23" y="286"/>
                  </a:cubicBezTo>
                  <a:cubicBezTo>
                    <a:pt x="8" y="337"/>
                    <a:pt x="1" y="388"/>
                    <a:pt x="1" y="439"/>
                  </a:cubicBezTo>
                  <a:cubicBezTo>
                    <a:pt x="1" y="564"/>
                    <a:pt x="45" y="696"/>
                    <a:pt x="155" y="827"/>
                  </a:cubicBezTo>
                  <a:cubicBezTo>
                    <a:pt x="199" y="879"/>
                    <a:pt x="264" y="937"/>
                    <a:pt x="345" y="988"/>
                  </a:cubicBezTo>
                  <a:cubicBezTo>
                    <a:pt x="345" y="988"/>
                    <a:pt x="140" y="1164"/>
                    <a:pt x="155" y="1603"/>
                  </a:cubicBezTo>
                  <a:cubicBezTo>
                    <a:pt x="162" y="1698"/>
                    <a:pt x="177" y="1801"/>
                    <a:pt x="199" y="1918"/>
                  </a:cubicBezTo>
                  <a:cubicBezTo>
                    <a:pt x="294" y="2174"/>
                    <a:pt x="447" y="2467"/>
                    <a:pt x="674" y="2811"/>
                  </a:cubicBezTo>
                  <a:cubicBezTo>
                    <a:pt x="733" y="2855"/>
                    <a:pt x="784" y="2965"/>
                    <a:pt x="835" y="3096"/>
                  </a:cubicBezTo>
                  <a:cubicBezTo>
                    <a:pt x="835" y="3104"/>
                    <a:pt x="835" y="3104"/>
                    <a:pt x="835" y="3111"/>
                  </a:cubicBezTo>
                  <a:cubicBezTo>
                    <a:pt x="850" y="3177"/>
                    <a:pt x="865" y="3243"/>
                    <a:pt x="887" y="3301"/>
                  </a:cubicBezTo>
                  <a:cubicBezTo>
                    <a:pt x="894" y="3323"/>
                    <a:pt x="908" y="3360"/>
                    <a:pt x="923" y="3389"/>
                  </a:cubicBezTo>
                  <a:cubicBezTo>
                    <a:pt x="923" y="3396"/>
                    <a:pt x="923" y="3396"/>
                    <a:pt x="923" y="3404"/>
                  </a:cubicBezTo>
                  <a:cubicBezTo>
                    <a:pt x="945" y="3462"/>
                    <a:pt x="967" y="3528"/>
                    <a:pt x="989" y="3594"/>
                  </a:cubicBezTo>
                  <a:cubicBezTo>
                    <a:pt x="1026" y="3748"/>
                    <a:pt x="1062" y="3894"/>
                    <a:pt x="1084" y="3982"/>
                  </a:cubicBezTo>
                  <a:cubicBezTo>
                    <a:pt x="1091" y="4011"/>
                    <a:pt x="1099" y="4048"/>
                    <a:pt x="1106" y="4077"/>
                  </a:cubicBezTo>
                  <a:cubicBezTo>
                    <a:pt x="1266" y="4717"/>
                    <a:pt x="1501" y="5049"/>
                    <a:pt x="2098" y="5049"/>
                  </a:cubicBezTo>
                  <a:cubicBezTo>
                    <a:pt x="2293" y="5049"/>
                    <a:pt x="2528" y="5013"/>
                    <a:pt x="2812" y="4941"/>
                  </a:cubicBezTo>
                  <a:cubicBezTo>
                    <a:pt x="2812" y="4941"/>
                    <a:pt x="2917" y="4974"/>
                    <a:pt x="3045" y="4974"/>
                  </a:cubicBezTo>
                  <a:cubicBezTo>
                    <a:pt x="3141" y="4974"/>
                    <a:pt x="3251" y="4955"/>
                    <a:pt x="3339" y="4890"/>
                  </a:cubicBezTo>
                  <a:lnTo>
                    <a:pt x="2782" y="2913"/>
                  </a:lnTo>
                  <a:cubicBezTo>
                    <a:pt x="2709" y="2635"/>
                    <a:pt x="2592" y="2379"/>
                    <a:pt x="2468" y="2123"/>
                  </a:cubicBezTo>
                  <a:cubicBezTo>
                    <a:pt x="2336" y="1889"/>
                    <a:pt x="1428" y="278"/>
                    <a:pt x="484" y="15"/>
                  </a:cubicBezTo>
                  <a:cubicBezTo>
                    <a:pt x="450" y="5"/>
                    <a:pt x="415" y="0"/>
                    <a:pt x="381" y="0"/>
                  </a:cubicBezTo>
                  <a:close/>
                </a:path>
              </a:pathLst>
            </a:custGeom>
            <a:solidFill>
              <a:srgbClr val="F28B8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6" name="Google Shape;3086;p36"/>
            <p:cNvSpPr/>
            <p:nvPr/>
          </p:nvSpPr>
          <p:spPr>
            <a:xfrm>
              <a:off x="7293332" y="4276293"/>
              <a:ext cx="314751" cy="474306"/>
            </a:xfrm>
            <a:custGeom>
              <a:rect b="b" l="l" r="r" t="t"/>
              <a:pathLst>
                <a:path extrusionOk="0" h="4789" w="3178">
                  <a:moveTo>
                    <a:pt x="378" y="1"/>
                  </a:moveTo>
                  <a:cubicBezTo>
                    <a:pt x="213" y="1"/>
                    <a:pt x="65" y="111"/>
                    <a:pt x="23" y="287"/>
                  </a:cubicBezTo>
                  <a:cubicBezTo>
                    <a:pt x="8" y="338"/>
                    <a:pt x="1" y="389"/>
                    <a:pt x="1" y="440"/>
                  </a:cubicBezTo>
                  <a:cubicBezTo>
                    <a:pt x="8" y="565"/>
                    <a:pt x="45" y="697"/>
                    <a:pt x="155" y="828"/>
                  </a:cubicBezTo>
                  <a:cubicBezTo>
                    <a:pt x="169" y="850"/>
                    <a:pt x="191" y="872"/>
                    <a:pt x="220" y="894"/>
                  </a:cubicBezTo>
                  <a:cubicBezTo>
                    <a:pt x="242" y="887"/>
                    <a:pt x="264" y="884"/>
                    <a:pt x="285" y="884"/>
                  </a:cubicBezTo>
                  <a:cubicBezTo>
                    <a:pt x="357" y="884"/>
                    <a:pt x="424" y="922"/>
                    <a:pt x="469" y="989"/>
                  </a:cubicBezTo>
                  <a:cubicBezTo>
                    <a:pt x="499" y="1041"/>
                    <a:pt x="521" y="1092"/>
                    <a:pt x="543" y="1150"/>
                  </a:cubicBezTo>
                  <a:cubicBezTo>
                    <a:pt x="543" y="1150"/>
                    <a:pt x="564" y="1187"/>
                    <a:pt x="564" y="1194"/>
                  </a:cubicBezTo>
                  <a:cubicBezTo>
                    <a:pt x="572" y="1202"/>
                    <a:pt x="572" y="1216"/>
                    <a:pt x="586" y="1231"/>
                  </a:cubicBezTo>
                  <a:cubicBezTo>
                    <a:pt x="582" y="1222"/>
                    <a:pt x="580" y="1219"/>
                    <a:pt x="581" y="1219"/>
                  </a:cubicBezTo>
                  <a:lnTo>
                    <a:pt x="581" y="1219"/>
                  </a:lnTo>
                  <a:cubicBezTo>
                    <a:pt x="582" y="1219"/>
                    <a:pt x="583" y="1221"/>
                    <a:pt x="586" y="1224"/>
                  </a:cubicBezTo>
                  <a:cubicBezTo>
                    <a:pt x="630" y="1267"/>
                    <a:pt x="740" y="1333"/>
                    <a:pt x="791" y="1348"/>
                  </a:cubicBezTo>
                  <a:cubicBezTo>
                    <a:pt x="879" y="1385"/>
                    <a:pt x="960" y="1458"/>
                    <a:pt x="952" y="1560"/>
                  </a:cubicBezTo>
                  <a:cubicBezTo>
                    <a:pt x="952" y="1590"/>
                    <a:pt x="945" y="1626"/>
                    <a:pt x="952" y="1655"/>
                  </a:cubicBezTo>
                  <a:cubicBezTo>
                    <a:pt x="952" y="1663"/>
                    <a:pt x="960" y="1707"/>
                    <a:pt x="960" y="1707"/>
                  </a:cubicBezTo>
                  <a:cubicBezTo>
                    <a:pt x="960" y="1706"/>
                    <a:pt x="960" y="1706"/>
                    <a:pt x="960" y="1706"/>
                  </a:cubicBezTo>
                  <a:cubicBezTo>
                    <a:pt x="962" y="1706"/>
                    <a:pt x="974" y="1751"/>
                    <a:pt x="974" y="1751"/>
                  </a:cubicBezTo>
                  <a:cubicBezTo>
                    <a:pt x="982" y="1765"/>
                    <a:pt x="989" y="1773"/>
                    <a:pt x="996" y="1780"/>
                  </a:cubicBezTo>
                  <a:cubicBezTo>
                    <a:pt x="996" y="1780"/>
                    <a:pt x="996" y="1787"/>
                    <a:pt x="1004" y="1794"/>
                  </a:cubicBezTo>
                  <a:cubicBezTo>
                    <a:pt x="1113" y="1860"/>
                    <a:pt x="1179" y="1977"/>
                    <a:pt x="1194" y="2095"/>
                  </a:cubicBezTo>
                  <a:cubicBezTo>
                    <a:pt x="1194" y="2117"/>
                    <a:pt x="1194" y="2131"/>
                    <a:pt x="1194" y="2153"/>
                  </a:cubicBezTo>
                  <a:cubicBezTo>
                    <a:pt x="1194" y="2153"/>
                    <a:pt x="1194" y="2160"/>
                    <a:pt x="1194" y="2160"/>
                  </a:cubicBezTo>
                  <a:cubicBezTo>
                    <a:pt x="1194" y="2168"/>
                    <a:pt x="1201" y="2175"/>
                    <a:pt x="1201" y="2182"/>
                  </a:cubicBezTo>
                  <a:cubicBezTo>
                    <a:pt x="1201" y="2190"/>
                    <a:pt x="1216" y="2219"/>
                    <a:pt x="1216" y="2226"/>
                  </a:cubicBezTo>
                  <a:cubicBezTo>
                    <a:pt x="1223" y="2241"/>
                    <a:pt x="1231" y="2256"/>
                    <a:pt x="1238" y="2270"/>
                  </a:cubicBezTo>
                  <a:cubicBezTo>
                    <a:pt x="1245" y="2292"/>
                    <a:pt x="1260" y="2314"/>
                    <a:pt x="1274" y="2336"/>
                  </a:cubicBezTo>
                  <a:cubicBezTo>
                    <a:pt x="1282" y="2343"/>
                    <a:pt x="1289" y="2351"/>
                    <a:pt x="1296" y="2365"/>
                  </a:cubicBezTo>
                  <a:cubicBezTo>
                    <a:pt x="1311" y="2380"/>
                    <a:pt x="1326" y="2395"/>
                    <a:pt x="1340" y="2409"/>
                  </a:cubicBezTo>
                  <a:cubicBezTo>
                    <a:pt x="1348" y="2417"/>
                    <a:pt x="1348" y="2417"/>
                    <a:pt x="1348" y="2417"/>
                  </a:cubicBezTo>
                  <a:cubicBezTo>
                    <a:pt x="1348" y="2417"/>
                    <a:pt x="1348" y="2424"/>
                    <a:pt x="1348" y="2424"/>
                  </a:cubicBezTo>
                  <a:cubicBezTo>
                    <a:pt x="1443" y="2468"/>
                    <a:pt x="1509" y="2563"/>
                    <a:pt x="1472" y="2673"/>
                  </a:cubicBezTo>
                  <a:cubicBezTo>
                    <a:pt x="1454" y="2762"/>
                    <a:pt x="1365" y="2841"/>
                    <a:pt x="1273" y="2841"/>
                  </a:cubicBezTo>
                  <a:cubicBezTo>
                    <a:pt x="1251" y="2841"/>
                    <a:pt x="1230" y="2836"/>
                    <a:pt x="1209" y="2827"/>
                  </a:cubicBezTo>
                  <a:cubicBezTo>
                    <a:pt x="967" y="2731"/>
                    <a:pt x="784" y="2446"/>
                    <a:pt x="762" y="2190"/>
                  </a:cubicBezTo>
                  <a:cubicBezTo>
                    <a:pt x="762" y="2182"/>
                    <a:pt x="755" y="2168"/>
                    <a:pt x="755" y="2153"/>
                  </a:cubicBezTo>
                  <a:cubicBezTo>
                    <a:pt x="704" y="2117"/>
                    <a:pt x="660" y="2073"/>
                    <a:pt x="623" y="2021"/>
                  </a:cubicBezTo>
                  <a:cubicBezTo>
                    <a:pt x="564" y="1926"/>
                    <a:pt x="528" y="1816"/>
                    <a:pt x="521" y="1699"/>
                  </a:cubicBezTo>
                  <a:cubicBezTo>
                    <a:pt x="440" y="1655"/>
                    <a:pt x="367" y="1611"/>
                    <a:pt x="294" y="1553"/>
                  </a:cubicBezTo>
                  <a:cubicBezTo>
                    <a:pt x="242" y="1509"/>
                    <a:pt x="199" y="1450"/>
                    <a:pt x="169" y="1385"/>
                  </a:cubicBezTo>
                  <a:cubicBezTo>
                    <a:pt x="162" y="1450"/>
                    <a:pt x="155" y="1524"/>
                    <a:pt x="162" y="1604"/>
                  </a:cubicBezTo>
                  <a:cubicBezTo>
                    <a:pt x="162" y="1699"/>
                    <a:pt x="177" y="1802"/>
                    <a:pt x="206" y="1919"/>
                  </a:cubicBezTo>
                  <a:cubicBezTo>
                    <a:pt x="301" y="2175"/>
                    <a:pt x="447" y="2468"/>
                    <a:pt x="674" y="2812"/>
                  </a:cubicBezTo>
                  <a:cubicBezTo>
                    <a:pt x="733" y="2848"/>
                    <a:pt x="791" y="2966"/>
                    <a:pt x="835" y="3097"/>
                  </a:cubicBezTo>
                  <a:cubicBezTo>
                    <a:pt x="835" y="3097"/>
                    <a:pt x="835" y="3105"/>
                    <a:pt x="835" y="3112"/>
                  </a:cubicBezTo>
                  <a:cubicBezTo>
                    <a:pt x="850" y="3178"/>
                    <a:pt x="872" y="3236"/>
                    <a:pt x="887" y="3302"/>
                  </a:cubicBezTo>
                  <a:cubicBezTo>
                    <a:pt x="901" y="3324"/>
                    <a:pt x="908" y="3361"/>
                    <a:pt x="923" y="3390"/>
                  </a:cubicBezTo>
                  <a:cubicBezTo>
                    <a:pt x="923" y="3390"/>
                    <a:pt x="923" y="3397"/>
                    <a:pt x="923" y="3397"/>
                  </a:cubicBezTo>
                  <a:cubicBezTo>
                    <a:pt x="945" y="3463"/>
                    <a:pt x="967" y="3529"/>
                    <a:pt x="989" y="3595"/>
                  </a:cubicBezTo>
                  <a:cubicBezTo>
                    <a:pt x="1033" y="3749"/>
                    <a:pt x="1062" y="3895"/>
                    <a:pt x="1084" y="3983"/>
                  </a:cubicBezTo>
                  <a:cubicBezTo>
                    <a:pt x="1091" y="4012"/>
                    <a:pt x="1099" y="4049"/>
                    <a:pt x="1106" y="4078"/>
                  </a:cubicBezTo>
                  <a:cubicBezTo>
                    <a:pt x="1150" y="4239"/>
                    <a:pt x="1194" y="4378"/>
                    <a:pt x="1245" y="4503"/>
                  </a:cubicBezTo>
                  <a:cubicBezTo>
                    <a:pt x="1274" y="4539"/>
                    <a:pt x="1311" y="4576"/>
                    <a:pt x="1348" y="4605"/>
                  </a:cubicBezTo>
                  <a:cubicBezTo>
                    <a:pt x="1506" y="4736"/>
                    <a:pt x="1715" y="4789"/>
                    <a:pt x="1916" y="4789"/>
                  </a:cubicBezTo>
                  <a:cubicBezTo>
                    <a:pt x="1929" y="4789"/>
                    <a:pt x="1942" y="4789"/>
                    <a:pt x="1955" y="4788"/>
                  </a:cubicBezTo>
                  <a:cubicBezTo>
                    <a:pt x="2167" y="4781"/>
                    <a:pt x="2394" y="4715"/>
                    <a:pt x="2563" y="4583"/>
                  </a:cubicBezTo>
                  <a:cubicBezTo>
                    <a:pt x="2665" y="4510"/>
                    <a:pt x="2731" y="4415"/>
                    <a:pt x="2855" y="4378"/>
                  </a:cubicBezTo>
                  <a:cubicBezTo>
                    <a:pt x="2929" y="4356"/>
                    <a:pt x="3002" y="4364"/>
                    <a:pt x="3075" y="4356"/>
                  </a:cubicBezTo>
                  <a:cubicBezTo>
                    <a:pt x="3112" y="4349"/>
                    <a:pt x="3141" y="4334"/>
                    <a:pt x="3178" y="4320"/>
                  </a:cubicBezTo>
                  <a:lnTo>
                    <a:pt x="2782" y="2907"/>
                  </a:lnTo>
                  <a:cubicBezTo>
                    <a:pt x="2709" y="2636"/>
                    <a:pt x="2592" y="2380"/>
                    <a:pt x="2468" y="2124"/>
                  </a:cubicBezTo>
                  <a:cubicBezTo>
                    <a:pt x="2336" y="1890"/>
                    <a:pt x="1428" y="279"/>
                    <a:pt x="484" y="16"/>
                  </a:cubicBezTo>
                  <a:cubicBezTo>
                    <a:pt x="448" y="6"/>
                    <a:pt x="413" y="1"/>
                    <a:pt x="378" y="1"/>
                  </a:cubicBezTo>
                  <a:close/>
                </a:path>
              </a:pathLst>
            </a:custGeom>
            <a:solidFill>
              <a:srgbClr val="F2A49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7" name="Google Shape;3087;p36"/>
            <p:cNvSpPr/>
            <p:nvPr/>
          </p:nvSpPr>
          <p:spPr>
            <a:xfrm>
              <a:off x="7320965" y="4331161"/>
              <a:ext cx="162427" cy="253445"/>
            </a:xfrm>
            <a:custGeom>
              <a:rect b="b" l="l" r="r" t="t"/>
              <a:pathLst>
                <a:path extrusionOk="0" h="2559" w="1640">
                  <a:moveTo>
                    <a:pt x="1147" y="2234"/>
                  </a:moveTo>
                  <a:cubicBezTo>
                    <a:pt x="1148" y="2236"/>
                    <a:pt x="1148" y="2237"/>
                    <a:pt x="1149" y="2237"/>
                  </a:cubicBezTo>
                  <a:cubicBezTo>
                    <a:pt x="1149" y="2237"/>
                    <a:pt x="1149" y="2237"/>
                    <a:pt x="1149" y="2236"/>
                  </a:cubicBezTo>
                  <a:cubicBezTo>
                    <a:pt x="1148" y="2235"/>
                    <a:pt x="1147" y="2234"/>
                    <a:pt x="1147" y="2234"/>
                  </a:cubicBezTo>
                  <a:close/>
                  <a:moveTo>
                    <a:pt x="427" y="0"/>
                  </a:moveTo>
                  <a:cubicBezTo>
                    <a:pt x="389" y="0"/>
                    <a:pt x="351" y="6"/>
                    <a:pt x="315" y="18"/>
                  </a:cubicBezTo>
                  <a:cubicBezTo>
                    <a:pt x="117" y="84"/>
                    <a:pt x="0" y="311"/>
                    <a:pt x="66" y="509"/>
                  </a:cubicBezTo>
                  <a:cubicBezTo>
                    <a:pt x="139" y="721"/>
                    <a:pt x="337" y="831"/>
                    <a:pt x="527" y="911"/>
                  </a:cubicBezTo>
                  <a:cubicBezTo>
                    <a:pt x="520" y="933"/>
                    <a:pt x="520" y="955"/>
                    <a:pt x="520" y="977"/>
                  </a:cubicBezTo>
                  <a:cubicBezTo>
                    <a:pt x="505" y="1160"/>
                    <a:pt x="629" y="1321"/>
                    <a:pt x="761" y="1438"/>
                  </a:cubicBezTo>
                  <a:cubicBezTo>
                    <a:pt x="747" y="1475"/>
                    <a:pt x="739" y="1519"/>
                    <a:pt x="739" y="1563"/>
                  </a:cubicBezTo>
                  <a:cubicBezTo>
                    <a:pt x="732" y="1767"/>
                    <a:pt x="878" y="1936"/>
                    <a:pt x="1047" y="2046"/>
                  </a:cubicBezTo>
                  <a:cubicBezTo>
                    <a:pt x="1017" y="2097"/>
                    <a:pt x="1003" y="2148"/>
                    <a:pt x="1003" y="2199"/>
                  </a:cubicBezTo>
                  <a:cubicBezTo>
                    <a:pt x="995" y="2390"/>
                    <a:pt x="1156" y="2551"/>
                    <a:pt x="1339" y="2558"/>
                  </a:cubicBezTo>
                  <a:cubicBezTo>
                    <a:pt x="1343" y="2559"/>
                    <a:pt x="1347" y="2559"/>
                    <a:pt x="1351" y="2559"/>
                  </a:cubicBezTo>
                  <a:cubicBezTo>
                    <a:pt x="1388" y="2559"/>
                    <a:pt x="1413" y="2525"/>
                    <a:pt x="1413" y="2485"/>
                  </a:cubicBezTo>
                  <a:cubicBezTo>
                    <a:pt x="1413" y="2448"/>
                    <a:pt x="1383" y="2419"/>
                    <a:pt x="1339" y="2412"/>
                  </a:cubicBezTo>
                  <a:lnTo>
                    <a:pt x="1325" y="2412"/>
                  </a:lnTo>
                  <a:cubicBezTo>
                    <a:pt x="1310" y="2412"/>
                    <a:pt x="1303" y="2412"/>
                    <a:pt x="1296" y="2404"/>
                  </a:cubicBezTo>
                  <a:lnTo>
                    <a:pt x="1281" y="2404"/>
                  </a:lnTo>
                  <a:cubicBezTo>
                    <a:pt x="1281" y="2404"/>
                    <a:pt x="1276" y="2402"/>
                    <a:pt x="1274" y="2400"/>
                  </a:cubicBezTo>
                  <a:lnTo>
                    <a:pt x="1274" y="2400"/>
                  </a:lnTo>
                  <a:cubicBezTo>
                    <a:pt x="1274" y="2400"/>
                    <a:pt x="1275" y="2400"/>
                    <a:pt x="1275" y="2400"/>
                  </a:cubicBezTo>
                  <a:cubicBezTo>
                    <a:pt x="1276" y="2400"/>
                    <a:pt x="1276" y="2399"/>
                    <a:pt x="1274" y="2397"/>
                  </a:cubicBezTo>
                  <a:lnTo>
                    <a:pt x="1274" y="2397"/>
                  </a:lnTo>
                  <a:cubicBezTo>
                    <a:pt x="1270" y="2397"/>
                    <a:pt x="1271" y="2398"/>
                    <a:pt x="1274" y="2400"/>
                  </a:cubicBezTo>
                  <a:lnTo>
                    <a:pt x="1274" y="2400"/>
                  </a:lnTo>
                  <a:cubicBezTo>
                    <a:pt x="1271" y="2399"/>
                    <a:pt x="1266" y="2397"/>
                    <a:pt x="1266" y="2397"/>
                  </a:cubicBezTo>
                  <a:cubicBezTo>
                    <a:pt x="1266" y="2397"/>
                    <a:pt x="1259" y="2390"/>
                    <a:pt x="1259" y="2390"/>
                  </a:cubicBezTo>
                  <a:cubicBezTo>
                    <a:pt x="1230" y="2375"/>
                    <a:pt x="1208" y="2353"/>
                    <a:pt x="1186" y="2331"/>
                  </a:cubicBezTo>
                  <a:cubicBezTo>
                    <a:pt x="1178" y="2324"/>
                    <a:pt x="1171" y="2302"/>
                    <a:pt x="1164" y="2287"/>
                  </a:cubicBezTo>
                  <a:cubicBezTo>
                    <a:pt x="1156" y="2280"/>
                    <a:pt x="1156" y="2273"/>
                    <a:pt x="1149" y="2258"/>
                  </a:cubicBezTo>
                  <a:cubicBezTo>
                    <a:pt x="1149" y="2251"/>
                    <a:pt x="1149" y="2243"/>
                    <a:pt x="1149" y="2243"/>
                  </a:cubicBezTo>
                  <a:cubicBezTo>
                    <a:pt x="1149" y="2243"/>
                    <a:pt x="1144" y="2234"/>
                    <a:pt x="1146" y="2234"/>
                  </a:cubicBezTo>
                  <a:lnTo>
                    <a:pt x="1146" y="2234"/>
                  </a:lnTo>
                  <a:cubicBezTo>
                    <a:pt x="1146" y="2234"/>
                    <a:pt x="1147" y="2234"/>
                    <a:pt x="1147" y="2234"/>
                  </a:cubicBezTo>
                  <a:lnTo>
                    <a:pt x="1147" y="2234"/>
                  </a:lnTo>
                  <a:cubicBezTo>
                    <a:pt x="1144" y="2229"/>
                    <a:pt x="1142" y="2221"/>
                    <a:pt x="1142" y="2221"/>
                  </a:cubicBezTo>
                  <a:cubicBezTo>
                    <a:pt x="1142" y="2214"/>
                    <a:pt x="1142" y="2207"/>
                    <a:pt x="1142" y="2199"/>
                  </a:cubicBezTo>
                  <a:cubicBezTo>
                    <a:pt x="1142" y="2192"/>
                    <a:pt x="1149" y="2192"/>
                    <a:pt x="1149" y="2185"/>
                  </a:cubicBezTo>
                  <a:cubicBezTo>
                    <a:pt x="1149" y="2170"/>
                    <a:pt x="1149" y="2155"/>
                    <a:pt x="1156" y="2141"/>
                  </a:cubicBezTo>
                  <a:cubicBezTo>
                    <a:pt x="1156" y="2133"/>
                    <a:pt x="1164" y="2133"/>
                    <a:pt x="1164" y="2126"/>
                  </a:cubicBezTo>
                  <a:cubicBezTo>
                    <a:pt x="1164" y="2119"/>
                    <a:pt x="1171" y="2111"/>
                    <a:pt x="1171" y="2104"/>
                  </a:cubicBezTo>
                  <a:lnTo>
                    <a:pt x="1186" y="2082"/>
                  </a:lnTo>
                  <a:cubicBezTo>
                    <a:pt x="1193" y="2082"/>
                    <a:pt x="1193" y="2075"/>
                    <a:pt x="1193" y="2075"/>
                  </a:cubicBezTo>
                  <a:cubicBezTo>
                    <a:pt x="1200" y="2060"/>
                    <a:pt x="1215" y="2053"/>
                    <a:pt x="1230" y="2046"/>
                  </a:cubicBezTo>
                  <a:cubicBezTo>
                    <a:pt x="1230" y="2038"/>
                    <a:pt x="1237" y="2031"/>
                    <a:pt x="1237" y="2031"/>
                  </a:cubicBezTo>
                  <a:lnTo>
                    <a:pt x="1259" y="2024"/>
                  </a:lnTo>
                  <a:cubicBezTo>
                    <a:pt x="1259" y="2024"/>
                    <a:pt x="1266" y="2016"/>
                    <a:pt x="1266" y="2016"/>
                  </a:cubicBezTo>
                  <a:lnTo>
                    <a:pt x="1274" y="2016"/>
                  </a:lnTo>
                  <a:cubicBezTo>
                    <a:pt x="1281" y="2016"/>
                    <a:pt x="1288" y="2009"/>
                    <a:pt x="1296" y="2009"/>
                  </a:cubicBezTo>
                  <a:cubicBezTo>
                    <a:pt x="1303" y="2009"/>
                    <a:pt x="1310" y="2009"/>
                    <a:pt x="1318" y="2002"/>
                  </a:cubicBezTo>
                  <a:lnTo>
                    <a:pt x="1376" y="2002"/>
                  </a:lnTo>
                  <a:cubicBezTo>
                    <a:pt x="1376" y="2009"/>
                    <a:pt x="1383" y="2009"/>
                    <a:pt x="1391" y="2009"/>
                  </a:cubicBezTo>
                  <a:cubicBezTo>
                    <a:pt x="1398" y="2009"/>
                    <a:pt x="1405" y="2009"/>
                    <a:pt x="1413" y="2016"/>
                  </a:cubicBezTo>
                  <a:cubicBezTo>
                    <a:pt x="1420" y="2016"/>
                    <a:pt x="1427" y="2016"/>
                    <a:pt x="1435" y="2024"/>
                  </a:cubicBezTo>
                  <a:lnTo>
                    <a:pt x="1442" y="2024"/>
                  </a:lnTo>
                  <a:cubicBezTo>
                    <a:pt x="1479" y="2038"/>
                    <a:pt x="1486" y="2053"/>
                    <a:pt x="1508" y="2075"/>
                  </a:cubicBezTo>
                  <a:cubicBezTo>
                    <a:pt x="1522" y="2090"/>
                    <a:pt x="1543" y="2097"/>
                    <a:pt x="1562" y="2097"/>
                  </a:cubicBezTo>
                  <a:cubicBezTo>
                    <a:pt x="1581" y="2097"/>
                    <a:pt x="1599" y="2090"/>
                    <a:pt x="1610" y="2075"/>
                  </a:cubicBezTo>
                  <a:cubicBezTo>
                    <a:pt x="1640" y="2046"/>
                    <a:pt x="1640" y="2002"/>
                    <a:pt x="1610" y="1972"/>
                  </a:cubicBezTo>
                  <a:cubicBezTo>
                    <a:pt x="1544" y="1899"/>
                    <a:pt x="1442" y="1855"/>
                    <a:pt x="1347" y="1855"/>
                  </a:cubicBezTo>
                  <a:cubicBezTo>
                    <a:pt x="1266" y="1855"/>
                    <a:pt x="1193" y="1885"/>
                    <a:pt x="1135" y="1929"/>
                  </a:cubicBezTo>
                  <a:cubicBezTo>
                    <a:pt x="981" y="1833"/>
                    <a:pt x="834" y="1672"/>
                    <a:pt x="900" y="1475"/>
                  </a:cubicBezTo>
                  <a:cubicBezTo>
                    <a:pt x="908" y="1438"/>
                    <a:pt x="937" y="1409"/>
                    <a:pt x="966" y="1380"/>
                  </a:cubicBezTo>
                  <a:cubicBezTo>
                    <a:pt x="988" y="1358"/>
                    <a:pt x="1025" y="1350"/>
                    <a:pt x="1047" y="1343"/>
                  </a:cubicBezTo>
                  <a:lnTo>
                    <a:pt x="1083" y="1343"/>
                  </a:lnTo>
                  <a:cubicBezTo>
                    <a:pt x="1098" y="1343"/>
                    <a:pt x="1091" y="1343"/>
                    <a:pt x="1105" y="1350"/>
                  </a:cubicBezTo>
                  <a:cubicBezTo>
                    <a:pt x="1113" y="1350"/>
                    <a:pt x="1127" y="1350"/>
                    <a:pt x="1135" y="1358"/>
                  </a:cubicBezTo>
                  <a:lnTo>
                    <a:pt x="1149" y="1358"/>
                  </a:lnTo>
                  <a:cubicBezTo>
                    <a:pt x="1178" y="1380"/>
                    <a:pt x="1200" y="1402"/>
                    <a:pt x="1215" y="1423"/>
                  </a:cubicBezTo>
                  <a:cubicBezTo>
                    <a:pt x="1228" y="1455"/>
                    <a:pt x="1252" y="1476"/>
                    <a:pt x="1287" y="1476"/>
                  </a:cubicBezTo>
                  <a:cubicBezTo>
                    <a:pt x="1292" y="1476"/>
                    <a:pt x="1297" y="1476"/>
                    <a:pt x="1303" y="1475"/>
                  </a:cubicBezTo>
                  <a:cubicBezTo>
                    <a:pt x="1339" y="1467"/>
                    <a:pt x="1369" y="1423"/>
                    <a:pt x="1354" y="1387"/>
                  </a:cubicBezTo>
                  <a:cubicBezTo>
                    <a:pt x="1318" y="1284"/>
                    <a:pt x="1222" y="1219"/>
                    <a:pt x="1120" y="1204"/>
                  </a:cubicBezTo>
                  <a:cubicBezTo>
                    <a:pt x="1104" y="1201"/>
                    <a:pt x="1088" y="1200"/>
                    <a:pt x="1072" y="1200"/>
                  </a:cubicBezTo>
                  <a:cubicBezTo>
                    <a:pt x="993" y="1200"/>
                    <a:pt x="917" y="1230"/>
                    <a:pt x="856" y="1284"/>
                  </a:cubicBezTo>
                  <a:cubicBezTo>
                    <a:pt x="849" y="1292"/>
                    <a:pt x="842" y="1299"/>
                    <a:pt x="834" y="1306"/>
                  </a:cubicBezTo>
                  <a:cubicBezTo>
                    <a:pt x="725" y="1197"/>
                    <a:pt x="629" y="1065"/>
                    <a:pt x="681" y="911"/>
                  </a:cubicBezTo>
                  <a:cubicBezTo>
                    <a:pt x="703" y="845"/>
                    <a:pt x="747" y="787"/>
                    <a:pt x="820" y="779"/>
                  </a:cubicBezTo>
                  <a:cubicBezTo>
                    <a:pt x="825" y="779"/>
                    <a:pt x="830" y="779"/>
                    <a:pt x="834" y="779"/>
                  </a:cubicBezTo>
                  <a:cubicBezTo>
                    <a:pt x="924" y="779"/>
                    <a:pt x="1006" y="841"/>
                    <a:pt x="1069" y="904"/>
                  </a:cubicBezTo>
                  <a:cubicBezTo>
                    <a:pt x="1084" y="919"/>
                    <a:pt x="1100" y="925"/>
                    <a:pt x="1117" y="925"/>
                  </a:cubicBezTo>
                  <a:cubicBezTo>
                    <a:pt x="1172" y="925"/>
                    <a:pt x="1222" y="852"/>
                    <a:pt x="1171" y="801"/>
                  </a:cubicBezTo>
                  <a:cubicBezTo>
                    <a:pt x="1083" y="713"/>
                    <a:pt x="981" y="648"/>
                    <a:pt x="856" y="633"/>
                  </a:cubicBezTo>
                  <a:cubicBezTo>
                    <a:pt x="850" y="633"/>
                    <a:pt x="845" y="632"/>
                    <a:pt x="839" y="632"/>
                  </a:cubicBezTo>
                  <a:cubicBezTo>
                    <a:pt x="730" y="632"/>
                    <a:pt x="641" y="696"/>
                    <a:pt x="586" y="779"/>
                  </a:cubicBezTo>
                  <a:cubicBezTo>
                    <a:pt x="417" y="706"/>
                    <a:pt x="183" y="589"/>
                    <a:pt x="198" y="377"/>
                  </a:cubicBezTo>
                  <a:cubicBezTo>
                    <a:pt x="198" y="296"/>
                    <a:pt x="249" y="216"/>
                    <a:pt x="322" y="172"/>
                  </a:cubicBezTo>
                  <a:cubicBezTo>
                    <a:pt x="358" y="154"/>
                    <a:pt x="395" y="146"/>
                    <a:pt x="431" y="146"/>
                  </a:cubicBezTo>
                  <a:cubicBezTo>
                    <a:pt x="484" y="146"/>
                    <a:pt x="535" y="163"/>
                    <a:pt x="578" y="194"/>
                  </a:cubicBezTo>
                  <a:cubicBezTo>
                    <a:pt x="592" y="202"/>
                    <a:pt x="605" y="206"/>
                    <a:pt x="617" y="206"/>
                  </a:cubicBezTo>
                  <a:cubicBezTo>
                    <a:pt x="679" y="206"/>
                    <a:pt x="719" y="112"/>
                    <a:pt x="651" y="69"/>
                  </a:cubicBezTo>
                  <a:cubicBezTo>
                    <a:pt x="587" y="25"/>
                    <a:pt x="507" y="0"/>
                    <a:pt x="4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8" name="Google Shape;3088;p36"/>
            <p:cNvSpPr/>
            <p:nvPr/>
          </p:nvSpPr>
          <p:spPr>
            <a:xfrm>
              <a:off x="6136438" y="3207644"/>
              <a:ext cx="999716" cy="798565"/>
            </a:xfrm>
            <a:custGeom>
              <a:rect b="b" l="l" r="r" t="t"/>
              <a:pathLst>
                <a:path extrusionOk="0" h="8063" w="10094">
                  <a:moveTo>
                    <a:pt x="5355" y="1"/>
                  </a:moveTo>
                  <a:cubicBezTo>
                    <a:pt x="4985" y="1"/>
                    <a:pt x="4605" y="39"/>
                    <a:pt x="4223" y="119"/>
                  </a:cubicBezTo>
                  <a:cubicBezTo>
                    <a:pt x="1683" y="654"/>
                    <a:pt x="0" y="2835"/>
                    <a:pt x="454" y="4994"/>
                  </a:cubicBezTo>
                  <a:cubicBezTo>
                    <a:pt x="839" y="6835"/>
                    <a:pt x="2646" y="8063"/>
                    <a:pt x="4739" y="8063"/>
                  </a:cubicBezTo>
                  <a:cubicBezTo>
                    <a:pt x="5109" y="8063"/>
                    <a:pt x="5488" y="8024"/>
                    <a:pt x="5870" y="7944"/>
                  </a:cubicBezTo>
                  <a:cubicBezTo>
                    <a:pt x="8410" y="7417"/>
                    <a:pt x="10094" y="5228"/>
                    <a:pt x="9640" y="3069"/>
                  </a:cubicBezTo>
                  <a:cubicBezTo>
                    <a:pt x="9254" y="1228"/>
                    <a:pt x="7447" y="1"/>
                    <a:pt x="53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9" name="Google Shape;3089;p36"/>
            <p:cNvSpPr/>
            <p:nvPr/>
          </p:nvSpPr>
          <p:spPr>
            <a:xfrm>
              <a:off x="6426330" y="3225174"/>
              <a:ext cx="325646" cy="153810"/>
            </a:xfrm>
            <a:custGeom>
              <a:rect b="b" l="l" r="r" t="t"/>
              <a:pathLst>
                <a:path extrusionOk="0" fill="none" h="1553" w="3288">
                  <a:moveTo>
                    <a:pt x="3221" y="447"/>
                  </a:moveTo>
                  <a:cubicBezTo>
                    <a:pt x="3287" y="769"/>
                    <a:pt x="2636" y="1187"/>
                    <a:pt x="1772" y="1370"/>
                  </a:cubicBezTo>
                  <a:cubicBezTo>
                    <a:pt x="901" y="1553"/>
                    <a:pt x="140" y="1436"/>
                    <a:pt x="67" y="1106"/>
                  </a:cubicBezTo>
                  <a:cubicBezTo>
                    <a:pt x="1" y="777"/>
                    <a:pt x="652" y="367"/>
                    <a:pt x="1523" y="184"/>
                  </a:cubicBezTo>
                  <a:cubicBezTo>
                    <a:pt x="2387" y="1"/>
                    <a:pt x="3148" y="118"/>
                    <a:pt x="3221" y="447"/>
                  </a:cubicBez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0" name="Google Shape;3090;p36"/>
            <p:cNvSpPr/>
            <p:nvPr/>
          </p:nvSpPr>
          <p:spPr>
            <a:xfrm>
              <a:off x="6346602" y="3378192"/>
              <a:ext cx="95772" cy="554628"/>
            </a:xfrm>
            <a:custGeom>
              <a:rect b="b" l="l" r="r" t="t"/>
              <a:pathLst>
                <a:path extrusionOk="0" h="5600" w="967">
                  <a:moveTo>
                    <a:pt x="967" y="0"/>
                  </a:moveTo>
                  <a:lnTo>
                    <a:pt x="967" y="0"/>
                  </a:lnTo>
                  <a:cubicBezTo>
                    <a:pt x="967" y="0"/>
                    <a:pt x="901" y="66"/>
                    <a:pt x="813" y="198"/>
                  </a:cubicBezTo>
                  <a:cubicBezTo>
                    <a:pt x="769" y="264"/>
                    <a:pt x="711" y="352"/>
                    <a:pt x="659" y="447"/>
                  </a:cubicBezTo>
                  <a:cubicBezTo>
                    <a:pt x="601" y="542"/>
                    <a:pt x="535" y="652"/>
                    <a:pt x="484" y="784"/>
                  </a:cubicBezTo>
                  <a:cubicBezTo>
                    <a:pt x="418" y="908"/>
                    <a:pt x="367" y="1047"/>
                    <a:pt x="308" y="1193"/>
                  </a:cubicBezTo>
                  <a:cubicBezTo>
                    <a:pt x="257" y="1347"/>
                    <a:pt x="191" y="1501"/>
                    <a:pt x="162" y="1676"/>
                  </a:cubicBezTo>
                  <a:cubicBezTo>
                    <a:pt x="140" y="1757"/>
                    <a:pt x="118" y="1845"/>
                    <a:pt x="103" y="1933"/>
                  </a:cubicBezTo>
                  <a:cubicBezTo>
                    <a:pt x="88" y="2021"/>
                    <a:pt x="74" y="2116"/>
                    <a:pt x="59" y="2204"/>
                  </a:cubicBezTo>
                  <a:cubicBezTo>
                    <a:pt x="23" y="2386"/>
                    <a:pt x="23" y="2569"/>
                    <a:pt x="8" y="2760"/>
                  </a:cubicBezTo>
                  <a:cubicBezTo>
                    <a:pt x="1" y="2943"/>
                    <a:pt x="15" y="3126"/>
                    <a:pt x="15" y="3309"/>
                  </a:cubicBezTo>
                  <a:cubicBezTo>
                    <a:pt x="30" y="3492"/>
                    <a:pt x="59" y="3675"/>
                    <a:pt x="81" y="3843"/>
                  </a:cubicBezTo>
                  <a:cubicBezTo>
                    <a:pt x="118" y="4019"/>
                    <a:pt x="154" y="4180"/>
                    <a:pt x="191" y="4333"/>
                  </a:cubicBezTo>
                  <a:cubicBezTo>
                    <a:pt x="228" y="4487"/>
                    <a:pt x="286" y="4626"/>
                    <a:pt x="330" y="4758"/>
                  </a:cubicBezTo>
                  <a:cubicBezTo>
                    <a:pt x="374" y="4890"/>
                    <a:pt x="411" y="5014"/>
                    <a:pt x="469" y="5109"/>
                  </a:cubicBezTo>
                  <a:cubicBezTo>
                    <a:pt x="513" y="5212"/>
                    <a:pt x="557" y="5300"/>
                    <a:pt x="586" y="5373"/>
                  </a:cubicBezTo>
                  <a:cubicBezTo>
                    <a:pt x="659" y="5519"/>
                    <a:pt x="696" y="5600"/>
                    <a:pt x="696" y="5600"/>
                  </a:cubicBezTo>
                  <a:cubicBezTo>
                    <a:pt x="696" y="5600"/>
                    <a:pt x="674" y="5512"/>
                    <a:pt x="623" y="5358"/>
                  </a:cubicBezTo>
                  <a:cubicBezTo>
                    <a:pt x="601" y="5285"/>
                    <a:pt x="572" y="5190"/>
                    <a:pt x="535" y="5087"/>
                  </a:cubicBezTo>
                  <a:cubicBezTo>
                    <a:pt x="498" y="4985"/>
                    <a:pt x="476" y="4860"/>
                    <a:pt x="440" y="4729"/>
                  </a:cubicBezTo>
                  <a:cubicBezTo>
                    <a:pt x="411" y="4597"/>
                    <a:pt x="359" y="4451"/>
                    <a:pt x="337" y="4297"/>
                  </a:cubicBezTo>
                  <a:cubicBezTo>
                    <a:pt x="308" y="4143"/>
                    <a:pt x="286" y="3982"/>
                    <a:pt x="257" y="3814"/>
                  </a:cubicBezTo>
                  <a:cubicBezTo>
                    <a:pt x="242" y="3645"/>
                    <a:pt x="228" y="3477"/>
                    <a:pt x="206" y="3301"/>
                  </a:cubicBezTo>
                  <a:cubicBezTo>
                    <a:pt x="206" y="3118"/>
                    <a:pt x="198" y="2943"/>
                    <a:pt x="206" y="2760"/>
                  </a:cubicBezTo>
                  <a:cubicBezTo>
                    <a:pt x="220" y="2584"/>
                    <a:pt x="220" y="2401"/>
                    <a:pt x="250" y="2225"/>
                  </a:cubicBezTo>
                  <a:cubicBezTo>
                    <a:pt x="257" y="2138"/>
                    <a:pt x="271" y="2050"/>
                    <a:pt x="279" y="1962"/>
                  </a:cubicBezTo>
                  <a:cubicBezTo>
                    <a:pt x="293" y="1881"/>
                    <a:pt x="315" y="1794"/>
                    <a:pt x="330" y="1713"/>
                  </a:cubicBezTo>
                  <a:cubicBezTo>
                    <a:pt x="359" y="1545"/>
                    <a:pt x="403" y="1391"/>
                    <a:pt x="440" y="1237"/>
                  </a:cubicBezTo>
                  <a:cubicBezTo>
                    <a:pt x="491" y="1091"/>
                    <a:pt x="528" y="945"/>
                    <a:pt x="579" y="820"/>
                  </a:cubicBezTo>
                  <a:cubicBezTo>
                    <a:pt x="769" y="308"/>
                    <a:pt x="967" y="0"/>
                    <a:pt x="9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1" name="Google Shape;3091;p36"/>
            <p:cNvSpPr/>
            <p:nvPr/>
          </p:nvSpPr>
          <p:spPr>
            <a:xfrm>
              <a:off x="6721372" y="3334713"/>
              <a:ext cx="199468" cy="536503"/>
            </a:xfrm>
            <a:custGeom>
              <a:rect b="b" l="l" r="r" t="t"/>
              <a:pathLst>
                <a:path extrusionOk="0" h="5417" w="2014">
                  <a:moveTo>
                    <a:pt x="1" y="0"/>
                  </a:moveTo>
                  <a:cubicBezTo>
                    <a:pt x="1" y="0"/>
                    <a:pt x="59" y="73"/>
                    <a:pt x="162" y="198"/>
                  </a:cubicBezTo>
                  <a:cubicBezTo>
                    <a:pt x="264" y="322"/>
                    <a:pt x="403" y="513"/>
                    <a:pt x="564" y="739"/>
                  </a:cubicBezTo>
                  <a:cubicBezTo>
                    <a:pt x="645" y="857"/>
                    <a:pt x="733" y="974"/>
                    <a:pt x="813" y="1113"/>
                  </a:cubicBezTo>
                  <a:cubicBezTo>
                    <a:pt x="901" y="1244"/>
                    <a:pt x="982" y="1391"/>
                    <a:pt x="1069" y="1545"/>
                  </a:cubicBezTo>
                  <a:cubicBezTo>
                    <a:pt x="1157" y="1691"/>
                    <a:pt x="1223" y="1859"/>
                    <a:pt x="1311" y="2013"/>
                  </a:cubicBezTo>
                  <a:cubicBezTo>
                    <a:pt x="1384" y="2181"/>
                    <a:pt x="1457" y="2350"/>
                    <a:pt x="1523" y="2518"/>
                  </a:cubicBezTo>
                  <a:cubicBezTo>
                    <a:pt x="1575" y="2694"/>
                    <a:pt x="1655" y="2862"/>
                    <a:pt x="1692" y="3045"/>
                  </a:cubicBezTo>
                  <a:cubicBezTo>
                    <a:pt x="1736" y="3221"/>
                    <a:pt x="1787" y="3389"/>
                    <a:pt x="1801" y="3557"/>
                  </a:cubicBezTo>
                  <a:cubicBezTo>
                    <a:pt x="1816" y="3645"/>
                    <a:pt x="1831" y="3726"/>
                    <a:pt x="1845" y="3806"/>
                  </a:cubicBezTo>
                  <a:cubicBezTo>
                    <a:pt x="1860" y="3894"/>
                    <a:pt x="1860" y="3975"/>
                    <a:pt x="1867" y="4048"/>
                  </a:cubicBezTo>
                  <a:cubicBezTo>
                    <a:pt x="1875" y="4209"/>
                    <a:pt x="1889" y="4355"/>
                    <a:pt x="1875" y="4494"/>
                  </a:cubicBezTo>
                  <a:cubicBezTo>
                    <a:pt x="1867" y="4633"/>
                    <a:pt x="1860" y="4758"/>
                    <a:pt x="1860" y="4875"/>
                  </a:cubicBezTo>
                  <a:cubicBezTo>
                    <a:pt x="1838" y="4985"/>
                    <a:pt x="1823" y="5080"/>
                    <a:pt x="1809" y="5160"/>
                  </a:cubicBezTo>
                  <a:cubicBezTo>
                    <a:pt x="1787" y="5321"/>
                    <a:pt x="1772" y="5417"/>
                    <a:pt x="1772" y="5417"/>
                  </a:cubicBezTo>
                  <a:cubicBezTo>
                    <a:pt x="1772" y="5417"/>
                    <a:pt x="1801" y="5329"/>
                    <a:pt x="1845" y="5168"/>
                  </a:cubicBezTo>
                  <a:cubicBezTo>
                    <a:pt x="1875" y="5095"/>
                    <a:pt x="1897" y="4999"/>
                    <a:pt x="1933" y="4882"/>
                  </a:cubicBezTo>
                  <a:cubicBezTo>
                    <a:pt x="1948" y="4772"/>
                    <a:pt x="1970" y="4641"/>
                    <a:pt x="1992" y="4502"/>
                  </a:cubicBezTo>
                  <a:cubicBezTo>
                    <a:pt x="2014" y="4363"/>
                    <a:pt x="2006" y="4209"/>
                    <a:pt x="2014" y="4048"/>
                  </a:cubicBezTo>
                  <a:cubicBezTo>
                    <a:pt x="2014" y="3960"/>
                    <a:pt x="2014" y="3879"/>
                    <a:pt x="2006" y="3792"/>
                  </a:cubicBezTo>
                  <a:cubicBezTo>
                    <a:pt x="1999" y="3711"/>
                    <a:pt x="1992" y="3623"/>
                    <a:pt x="1977" y="3535"/>
                  </a:cubicBezTo>
                  <a:cubicBezTo>
                    <a:pt x="1962" y="3352"/>
                    <a:pt x="1919" y="3177"/>
                    <a:pt x="1875" y="2994"/>
                  </a:cubicBezTo>
                  <a:cubicBezTo>
                    <a:pt x="1838" y="2811"/>
                    <a:pt x="1765" y="2635"/>
                    <a:pt x="1706" y="2452"/>
                  </a:cubicBezTo>
                  <a:cubicBezTo>
                    <a:pt x="1640" y="2277"/>
                    <a:pt x="1560" y="2101"/>
                    <a:pt x="1487" y="1933"/>
                  </a:cubicBezTo>
                  <a:cubicBezTo>
                    <a:pt x="1399" y="1771"/>
                    <a:pt x="1318" y="1603"/>
                    <a:pt x="1216" y="1457"/>
                  </a:cubicBezTo>
                  <a:cubicBezTo>
                    <a:pt x="1128" y="1303"/>
                    <a:pt x="1033" y="1164"/>
                    <a:pt x="930" y="1032"/>
                  </a:cubicBezTo>
                  <a:cubicBezTo>
                    <a:pt x="843" y="893"/>
                    <a:pt x="740" y="776"/>
                    <a:pt x="652" y="666"/>
                  </a:cubicBezTo>
                  <a:cubicBezTo>
                    <a:pt x="294" y="234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2" name="Google Shape;3092;p36"/>
            <p:cNvSpPr/>
            <p:nvPr/>
          </p:nvSpPr>
          <p:spPr>
            <a:xfrm>
              <a:off x="7167253" y="2434731"/>
              <a:ext cx="1073007" cy="1152833"/>
            </a:xfrm>
            <a:custGeom>
              <a:rect b="b" l="l" r="r" t="t"/>
              <a:pathLst>
                <a:path extrusionOk="0" h="11640" w="10834">
                  <a:moveTo>
                    <a:pt x="5318" y="1"/>
                  </a:moveTo>
                  <a:cubicBezTo>
                    <a:pt x="2904" y="1"/>
                    <a:pt x="872" y="1900"/>
                    <a:pt x="242" y="5179"/>
                  </a:cubicBezTo>
                  <a:cubicBezTo>
                    <a:pt x="154" y="5647"/>
                    <a:pt x="88" y="6093"/>
                    <a:pt x="52" y="6533"/>
                  </a:cubicBezTo>
                  <a:cubicBezTo>
                    <a:pt x="52" y="6540"/>
                    <a:pt x="52" y="6547"/>
                    <a:pt x="52" y="6555"/>
                  </a:cubicBezTo>
                  <a:cubicBezTo>
                    <a:pt x="44" y="6686"/>
                    <a:pt x="37" y="6818"/>
                    <a:pt x="30" y="6950"/>
                  </a:cubicBezTo>
                  <a:cubicBezTo>
                    <a:pt x="0" y="8084"/>
                    <a:pt x="213" y="9087"/>
                    <a:pt x="827" y="9878"/>
                  </a:cubicBezTo>
                  <a:cubicBezTo>
                    <a:pt x="827" y="9885"/>
                    <a:pt x="835" y="9885"/>
                    <a:pt x="842" y="9892"/>
                  </a:cubicBezTo>
                  <a:cubicBezTo>
                    <a:pt x="945" y="10031"/>
                    <a:pt x="1069" y="10163"/>
                    <a:pt x="1201" y="10288"/>
                  </a:cubicBezTo>
                  <a:cubicBezTo>
                    <a:pt x="1757" y="10815"/>
                    <a:pt x="2547" y="11224"/>
                    <a:pt x="3638" y="11481"/>
                  </a:cubicBezTo>
                  <a:cubicBezTo>
                    <a:pt x="3689" y="11495"/>
                    <a:pt x="3741" y="11503"/>
                    <a:pt x="3792" y="11517"/>
                  </a:cubicBezTo>
                  <a:cubicBezTo>
                    <a:pt x="3843" y="11525"/>
                    <a:pt x="3902" y="11539"/>
                    <a:pt x="3960" y="11554"/>
                  </a:cubicBezTo>
                  <a:cubicBezTo>
                    <a:pt x="4085" y="11576"/>
                    <a:pt x="4209" y="11598"/>
                    <a:pt x="4341" y="11612"/>
                  </a:cubicBezTo>
                  <a:cubicBezTo>
                    <a:pt x="4503" y="11630"/>
                    <a:pt x="4665" y="11639"/>
                    <a:pt x="4826" y="11639"/>
                  </a:cubicBezTo>
                  <a:cubicBezTo>
                    <a:pt x="6239" y="11639"/>
                    <a:pt x="7609" y="10960"/>
                    <a:pt x="8608" y="9797"/>
                  </a:cubicBezTo>
                  <a:cubicBezTo>
                    <a:pt x="8615" y="9783"/>
                    <a:pt x="8623" y="9775"/>
                    <a:pt x="8637" y="9761"/>
                  </a:cubicBezTo>
                  <a:cubicBezTo>
                    <a:pt x="8725" y="9658"/>
                    <a:pt x="8813" y="9548"/>
                    <a:pt x="8893" y="9431"/>
                  </a:cubicBezTo>
                  <a:cubicBezTo>
                    <a:pt x="9325" y="8853"/>
                    <a:pt x="9662" y="8172"/>
                    <a:pt x="9889" y="7404"/>
                  </a:cubicBezTo>
                  <a:cubicBezTo>
                    <a:pt x="10833" y="4220"/>
                    <a:pt x="9369" y="860"/>
                    <a:pt x="6507" y="150"/>
                  </a:cubicBezTo>
                  <a:cubicBezTo>
                    <a:pt x="6104" y="50"/>
                    <a:pt x="5706" y="1"/>
                    <a:pt x="5318" y="1"/>
                  </a:cubicBezTo>
                  <a:close/>
                </a:path>
              </a:pathLst>
            </a:custGeom>
            <a:solidFill>
              <a:srgbClr val="F2A49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3" name="Google Shape;3093;p36"/>
            <p:cNvSpPr/>
            <p:nvPr/>
          </p:nvSpPr>
          <p:spPr>
            <a:xfrm>
              <a:off x="7452094" y="2751067"/>
              <a:ext cx="740032" cy="835903"/>
            </a:xfrm>
            <a:custGeom>
              <a:rect b="b" l="l" r="r" t="t"/>
              <a:pathLst>
                <a:path extrusionOk="0" h="8440" w="7472">
                  <a:moveTo>
                    <a:pt x="6888" y="1"/>
                  </a:moveTo>
                  <a:cubicBezTo>
                    <a:pt x="6890" y="6"/>
                    <a:pt x="7471" y="1536"/>
                    <a:pt x="5783" y="4898"/>
                  </a:cubicBezTo>
                  <a:cubicBezTo>
                    <a:pt x="4270" y="7911"/>
                    <a:pt x="834" y="8069"/>
                    <a:pt x="129" y="8069"/>
                  </a:cubicBezTo>
                  <a:cubicBezTo>
                    <a:pt x="46" y="8069"/>
                    <a:pt x="1" y="8067"/>
                    <a:pt x="1" y="8067"/>
                  </a:cubicBezTo>
                  <a:lnTo>
                    <a:pt x="1" y="8067"/>
                  </a:lnTo>
                  <a:cubicBezTo>
                    <a:pt x="235" y="8148"/>
                    <a:pt x="491" y="8221"/>
                    <a:pt x="762" y="8287"/>
                  </a:cubicBezTo>
                  <a:cubicBezTo>
                    <a:pt x="813" y="8301"/>
                    <a:pt x="865" y="8309"/>
                    <a:pt x="908" y="8316"/>
                  </a:cubicBezTo>
                  <a:cubicBezTo>
                    <a:pt x="967" y="8331"/>
                    <a:pt x="1026" y="8345"/>
                    <a:pt x="1084" y="8353"/>
                  </a:cubicBezTo>
                  <a:cubicBezTo>
                    <a:pt x="1209" y="8382"/>
                    <a:pt x="1333" y="8396"/>
                    <a:pt x="1465" y="8411"/>
                  </a:cubicBezTo>
                  <a:cubicBezTo>
                    <a:pt x="1631" y="8430"/>
                    <a:pt x="1797" y="8440"/>
                    <a:pt x="1963" y="8440"/>
                  </a:cubicBezTo>
                  <a:cubicBezTo>
                    <a:pt x="3372" y="8440"/>
                    <a:pt x="4736" y="7756"/>
                    <a:pt x="5725" y="6603"/>
                  </a:cubicBezTo>
                  <a:cubicBezTo>
                    <a:pt x="5739" y="6589"/>
                    <a:pt x="5747" y="6581"/>
                    <a:pt x="5754" y="6567"/>
                  </a:cubicBezTo>
                  <a:cubicBezTo>
                    <a:pt x="5849" y="6464"/>
                    <a:pt x="5930" y="6354"/>
                    <a:pt x="6017" y="6237"/>
                  </a:cubicBezTo>
                  <a:cubicBezTo>
                    <a:pt x="6442" y="5659"/>
                    <a:pt x="6786" y="4978"/>
                    <a:pt x="7013" y="4202"/>
                  </a:cubicBezTo>
                  <a:cubicBezTo>
                    <a:pt x="7445" y="2753"/>
                    <a:pt x="7372" y="1260"/>
                    <a:pt x="6888" y="1"/>
                  </a:cubicBezTo>
                  <a:close/>
                </a:path>
              </a:pathLst>
            </a:custGeom>
            <a:solidFill>
              <a:srgbClr val="F2A49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4" name="Google Shape;3094;p36"/>
            <p:cNvSpPr/>
            <p:nvPr/>
          </p:nvSpPr>
          <p:spPr>
            <a:xfrm>
              <a:off x="7639875" y="3160699"/>
              <a:ext cx="206698" cy="206698"/>
            </a:xfrm>
            <a:custGeom>
              <a:rect b="b" l="l" r="r" t="t"/>
              <a:pathLst>
                <a:path extrusionOk="0" h="2087" w="2087">
                  <a:moveTo>
                    <a:pt x="1047" y="0"/>
                  </a:moveTo>
                  <a:cubicBezTo>
                    <a:pt x="469" y="0"/>
                    <a:pt x="1" y="469"/>
                    <a:pt x="1" y="1040"/>
                  </a:cubicBezTo>
                  <a:cubicBezTo>
                    <a:pt x="1" y="1618"/>
                    <a:pt x="469" y="2087"/>
                    <a:pt x="1047" y="2087"/>
                  </a:cubicBezTo>
                  <a:cubicBezTo>
                    <a:pt x="1618" y="2087"/>
                    <a:pt x="2087" y="1618"/>
                    <a:pt x="2087" y="1040"/>
                  </a:cubicBezTo>
                  <a:cubicBezTo>
                    <a:pt x="2087" y="469"/>
                    <a:pt x="1618" y="0"/>
                    <a:pt x="1047" y="0"/>
                  </a:cubicBezTo>
                  <a:close/>
                </a:path>
              </a:pathLst>
            </a:custGeom>
            <a:solidFill>
              <a:srgbClr val="F28B8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5" name="Google Shape;3095;p36"/>
            <p:cNvSpPr/>
            <p:nvPr/>
          </p:nvSpPr>
          <p:spPr>
            <a:xfrm>
              <a:off x="7181713" y="3028777"/>
              <a:ext cx="206698" cy="206698"/>
            </a:xfrm>
            <a:custGeom>
              <a:rect b="b" l="l" r="r" t="t"/>
              <a:pathLst>
                <a:path extrusionOk="0" h="2087" w="2087">
                  <a:moveTo>
                    <a:pt x="1040" y="0"/>
                  </a:moveTo>
                  <a:cubicBezTo>
                    <a:pt x="462" y="0"/>
                    <a:pt x="1" y="469"/>
                    <a:pt x="1" y="1040"/>
                  </a:cubicBezTo>
                  <a:cubicBezTo>
                    <a:pt x="1" y="1618"/>
                    <a:pt x="462" y="2086"/>
                    <a:pt x="1040" y="2086"/>
                  </a:cubicBezTo>
                  <a:cubicBezTo>
                    <a:pt x="1618" y="2086"/>
                    <a:pt x="2087" y="1618"/>
                    <a:pt x="2087" y="1040"/>
                  </a:cubicBezTo>
                  <a:cubicBezTo>
                    <a:pt x="2087" y="469"/>
                    <a:pt x="1618" y="0"/>
                    <a:pt x="1040" y="0"/>
                  </a:cubicBezTo>
                  <a:close/>
                </a:path>
              </a:pathLst>
            </a:custGeom>
            <a:solidFill>
              <a:srgbClr val="F28B8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6" name="Google Shape;3096;p36"/>
            <p:cNvSpPr/>
            <p:nvPr/>
          </p:nvSpPr>
          <p:spPr>
            <a:xfrm>
              <a:off x="7680482" y="2778402"/>
              <a:ext cx="169756" cy="123999"/>
            </a:xfrm>
            <a:custGeom>
              <a:rect b="b" l="l" r="r" t="t"/>
              <a:pathLst>
                <a:path extrusionOk="0" h="1252" w="1714">
                  <a:moveTo>
                    <a:pt x="171" y="0"/>
                  </a:moveTo>
                  <a:cubicBezTo>
                    <a:pt x="123" y="0"/>
                    <a:pt x="76" y="9"/>
                    <a:pt x="37" y="40"/>
                  </a:cubicBezTo>
                  <a:cubicBezTo>
                    <a:pt x="0" y="69"/>
                    <a:pt x="8" y="120"/>
                    <a:pt x="37" y="149"/>
                  </a:cubicBezTo>
                  <a:cubicBezTo>
                    <a:pt x="96" y="208"/>
                    <a:pt x="191" y="201"/>
                    <a:pt x="264" y="223"/>
                  </a:cubicBezTo>
                  <a:cubicBezTo>
                    <a:pt x="337" y="237"/>
                    <a:pt x="418" y="259"/>
                    <a:pt x="491" y="289"/>
                  </a:cubicBezTo>
                  <a:cubicBezTo>
                    <a:pt x="645" y="340"/>
                    <a:pt x="798" y="413"/>
                    <a:pt x="930" y="508"/>
                  </a:cubicBezTo>
                  <a:cubicBezTo>
                    <a:pt x="1054" y="603"/>
                    <a:pt x="1172" y="713"/>
                    <a:pt x="1274" y="830"/>
                  </a:cubicBezTo>
                  <a:cubicBezTo>
                    <a:pt x="1325" y="896"/>
                    <a:pt x="1377" y="962"/>
                    <a:pt x="1428" y="1028"/>
                  </a:cubicBezTo>
                  <a:cubicBezTo>
                    <a:pt x="1479" y="1094"/>
                    <a:pt x="1508" y="1174"/>
                    <a:pt x="1567" y="1233"/>
                  </a:cubicBezTo>
                  <a:cubicBezTo>
                    <a:pt x="1582" y="1246"/>
                    <a:pt x="1601" y="1252"/>
                    <a:pt x="1620" y="1252"/>
                  </a:cubicBezTo>
                  <a:cubicBezTo>
                    <a:pt x="1664" y="1252"/>
                    <a:pt x="1708" y="1220"/>
                    <a:pt x="1713" y="1174"/>
                  </a:cubicBezTo>
                  <a:cubicBezTo>
                    <a:pt x="1713" y="1079"/>
                    <a:pt x="1669" y="1006"/>
                    <a:pt x="1633" y="925"/>
                  </a:cubicBezTo>
                  <a:cubicBezTo>
                    <a:pt x="1596" y="838"/>
                    <a:pt x="1545" y="764"/>
                    <a:pt x="1486" y="684"/>
                  </a:cubicBezTo>
                  <a:cubicBezTo>
                    <a:pt x="1369" y="537"/>
                    <a:pt x="1230" y="406"/>
                    <a:pt x="1069" y="303"/>
                  </a:cubicBezTo>
                  <a:cubicBezTo>
                    <a:pt x="915" y="201"/>
                    <a:pt x="747" y="120"/>
                    <a:pt x="571" y="69"/>
                  </a:cubicBezTo>
                  <a:cubicBezTo>
                    <a:pt x="484" y="40"/>
                    <a:pt x="388" y="18"/>
                    <a:pt x="301" y="10"/>
                  </a:cubicBezTo>
                  <a:cubicBezTo>
                    <a:pt x="259" y="7"/>
                    <a:pt x="215" y="0"/>
                    <a:pt x="171" y="0"/>
                  </a:cubicBezTo>
                  <a:close/>
                </a:path>
              </a:pathLst>
            </a:custGeom>
            <a:solidFill>
              <a:srgbClr val="5C252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7" name="Google Shape;3097;p36"/>
            <p:cNvSpPr/>
            <p:nvPr/>
          </p:nvSpPr>
          <p:spPr>
            <a:xfrm>
              <a:off x="7279070" y="2696792"/>
              <a:ext cx="138360" cy="62594"/>
            </a:xfrm>
            <a:custGeom>
              <a:rect b="b" l="l" r="r" t="t"/>
              <a:pathLst>
                <a:path extrusionOk="0" h="632" w="1397">
                  <a:moveTo>
                    <a:pt x="870" y="1"/>
                  </a:moveTo>
                  <a:cubicBezTo>
                    <a:pt x="811" y="1"/>
                    <a:pt x="753" y="8"/>
                    <a:pt x="694" y="22"/>
                  </a:cubicBezTo>
                  <a:cubicBezTo>
                    <a:pt x="562" y="44"/>
                    <a:pt x="438" y="95"/>
                    <a:pt x="313" y="176"/>
                  </a:cubicBezTo>
                  <a:cubicBezTo>
                    <a:pt x="255" y="220"/>
                    <a:pt x="203" y="264"/>
                    <a:pt x="152" y="322"/>
                  </a:cubicBezTo>
                  <a:cubicBezTo>
                    <a:pt x="101" y="381"/>
                    <a:pt x="50" y="432"/>
                    <a:pt x="20" y="512"/>
                  </a:cubicBezTo>
                  <a:cubicBezTo>
                    <a:pt x="1" y="572"/>
                    <a:pt x="29" y="632"/>
                    <a:pt x="67" y="632"/>
                  </a:cubicBezTo>
                  <a:cubicBezTo>
                    <a:pt x="71" y="632"/>
                    <a:pt x="75" y="631"/>
                    <a:pt x="79" y="629"/>
                  </a:cubicBezTo>
                  <a:cubicBezTo>
                    <a:pt x="138" y="608"/>
                    <a:pt x="181" y="549"/>
                    <a:pt x="233" y="512"/>
                  </a:cubicBezTo>
                  <a:cubicBezTo>
                    <a:pt x="284" y="476"/>
                    <a:pt x="335" y="432"/>
                    <a:pt x="386" y="403"/>
                  </a:cubicBezTo>
                  <a:cubicBezTo>
                    <a:pt x="489" y="337"/>
                    <a:pt x="599" y="293"/>
                    <a:pt x="701" y="264"/>
                  </a:cubicBezTo>
                  <a:cubicBezTo>
                    <a:pt x="762" y="251"/>
                    <a:pt x="822" y="246"/>
                    <a:pt x="882" y="246"/>
                  </a:cubicBezTo>
                  <a:cubicBezTo>
                    <a:pt x="932" y="246"/>
                    <a:pt x="981" y="250"/>
                    <a:pt x="1031" y="256"/>
                  </a:cubicBezTo>
                  <a:cubicBezTo>
                    <a:pt x="1089" y="271"/>
                    <a:pt x="1140" y="285"/>
                    <a:pt x="1192" y="300"/>
                  </a:cubicBezTo>
                  <a:cubicBezTo>
                    <a:pt x="1227" y="312"/>
                    <a:pt x="1272" y="343"/>
                    <a:pt x="1315" y="343"/>
                  </a:cubicBezTo>
                  <a:cubicBezTo>
                    <a:pt x="1325" y="343"/>
                    <a:pt x="1335" y="341"/>
                    <a:pt x="1345" y="337"/>
                  </a:cubicBezTo>
                  <a:cubicBezTo>
                    <a:pt x="1375" y="322"/>
                    <a:pt x="1397" y="285"/>
                    <a:pt x="1382" y="234"/>
                  </a:cubicBezTo>
                  <a:cubicBezTo>
                    <a:pt x="1360" y="154"/>
                    <a:pt x="1294" y="124"/>
                    <a:pt x="1243" y="95"/>
                  </a:cubicBezTo>
                  <a:cubicBezTo>
                    <a:pt x="1184" y="66"/>
                    <a:pt x="1126" y="44"/>
                    <a:pt x="1067" y="29"/>
                  </a:cubicBezTo>
                  <a:cubicBezTo>
                    <a:pt x="1001" y="10"/>
                    <a:pt x="936" y="1"/>
                    <a:pt x="870" y="1"/>
                  </a:cubicBezTo>
                  <a:close/>
                </a:path>
              </a:pathLst>
            </a:custGeom>
            <a:solidFill>
              <a:srgbClr val="5C252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8" name="Google Shape;3098;p36"/>
            <p:cNvSpPr/>
            <p:nvPr/>
          </p:nvSpPr>
          <p:spPr>
            <a:xfrm>
              <a:off x="7482599" y="2949049"/>
              <a:ext cx="61009" cy="97951"/>
            </a:xfrm>
            <a:custGeom>
              <a:rect b="b" l="l" r="r" t="t"/>
              <a:pathLst>
                <a:path extrusionOk="0" fill="none" h="989" w="616">
                  <a:moveTo>
                    <a:pt x="410" y="988"/>
                  </a:moveTo>
                  <a:cubicBezTo>
                    <a:pt x="176" y="952"/>
                    <a:pt x="0" y="776"/>
                    <a:pt x="30" y="600"/>
                  </a:cubicBezTo>
                  <a:cubicBezTo>
                    <a:pt x="52" y="425"/>
                    <a:pt x="271" y="308"/>
                    <a:pt x="505" y="344"/>
                  </a:cubicBezTo>
                  <a:lnTo>
                    <a:pt x="615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9" name="Google Shape;3099;p36"/>
            <p:cNvSpPr/>
            <p:nvPr/>
          </p:nvSpPr>
          <p:spPr>
            <a:xfrm>
              <a:off x="7208553" y="2842778"/>
              <a:ext cx="245126" cy="224228"/>
            </a:xfrm>
            <a:custGeom>
              <a:rect b="b" l="l" r="r" t="t"/>
              <a:pathLst>
                <a:path extrusionOk="0" h="2264" w="2475">
                  <a:moveTo>
                    <a:pt x="1242" y="0"/>
                  </a:moveTo>
                  <a:cubicBezTo>
                    <a:pt x="720" y="0"/>
                    <a:pt x="253" y="357"/>
                    <a:pt x="132" y="890"/>
                  </a:cubicBezTo>
                  <a:cubicBezTo>
                    <a:pt x="1" y="1498"/>
                    <a:pt x="381" y="2098"/>
                    <a:pt x="996" y="2237"/>
                  </a:cubicBezTo>
                  <a:cubicBezTo>
                    <a:pt x="1077" y="2255"/>
                    <a:pt x="1158" y="2263"/>
                    <a:pt x="1238" y="2263"/>
                  </a:cubicBezTo>
                  <a:cubicBezTo>
                    <a:pt x="1755" y="2263"/>
                    <a:pt x="2222" y="1906"/>
                    <a:pt x="2343" y="1373"/>
                  </a:cubicBezTo>
                  <a:cubicBezTo>
                    <a:pt x="2474" y="766"/>
                    <a:pt x="2094" y="158"/>
                    <a:pt x="1486" y="26"/>
                  </a:cubicBezTo>
                  <a:cubicBezTo>
                    <a:pt x="1404" y="9"/>
                    <a:pt x="1323" y="0"/>
                    <a:pt x="1242" y="0"/>
                  </a:cubicBezTo>
                  <a:close/>
                </a:path>
              </a:pathLst>
            </a:custGeom>
            <a:solidFill>
              <a:schemeClr val="lt1"/>
            </a:solidFill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0" name="Google Shape;3100;p36"/>
            <p:cNvSpPr/>
            <p:nvPr/>
          </p:nvSpPr>
          <p:spPr>
            <a:xfrm>
              <a:off x="7209247" y="2842778"/>
              <a:ext cx="163219" cy="220167"/>
            </a:xfrm>
            <a:custGeom>
              <a:rect b="b" l="l" r="r" t="t"/>
              <a:pathLst>
                <a:path extrusionOk="0" h="2223" w="1648">
                  <a:moveTo>
                    <a:pt x="1235" y="0"/>
                  </a:moveTo>
                  <a:cubicBezTo>
                    <a:pt x="712" y="0"/>
                    <a:pt x="246" y="356"/>
                    <a:pt x="125" y="883"/>
                  </a:cubicBezTo>
                  <a:cubicBezTo>
                    <a:pt x="1" y="1454"/>
                    <a:pt x="403" y="2039"/>
                    <a:pt x="938" y="2222"/>
                  </a:cubicBezTo>
                  <a:lnTo>
                    <a:pt x="1648" y="78"/>
                  </a:lnTo>
                  <a:cubicBezTo>
                    <a:pt x="1589" y="56"/>
                    <a:pt x="1538" y="41"/>
                    <a:pt x="1479" y="26"/>
                  </a:cubicBezTo>
                  <a:cubicBezTo>
                    <a:pt x="1397" y="9"/>
                    <a:pt x="1315" y="0"/>
                    <a:pt x="12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1" name="Google Shape;3101;p36"/>
            <p:cNvSpPr/>
            <p:nvPr/>
          </p:nvSpPr>
          <p:spPr>
            <a:xfrm>
              <a:off x="7584017" y="2934886"/>
              <a:ext cx="245126" cy="224129"/>
            </a:xfrm>
            <a:custGeom>
              <a:rect b="b" l="l" r="r" t="t"/>
              <a:pathLst>
                <a:path extrusionOk="0" h="2263" w="2475">
                  <a:moveTo>
                    <a:pt x="1241" y="0"/>
                  </a:moveTo>
                  <a:cubicBezTo>
                    <a:pt x="722" y="0"/>
                    <a:pt x="253" y="362"/>
                    <a:pt x="133" y="890"/>
                  </a:cubicBezTo>
                  <a:cubicBezTo>
                    <a:pt x="1" y="1497"/>
                    <a:pt x="382" y="2105"/>
                    <a:pt x="996" y="2237"/>
                  </a:cubicBezTo>
                  <a:cubicBezTo>
                    <a:pt x="1078" y="2254"/>
                    <a:pt x="1159" y="2263"/>
                    <a:pt x="1238" y="2263"/>
                  </a:cubicBezTo>
                  <a:cubicBezTo>
                    <a:pt x="1756" y="2263"/>
                    <a:pt x="2223" y="1907"/>
                    <a:pt x="2343" y="1380"/>
                  </a:cubicBezTo>
                  <a:cubicBezTo>
                    <a:pt x="2475" y="765"/>
                    <a:pt x="2094" y="165"/>
                    <a:pt x="1480" y="26"/>
                  </a:cubicBezTo>
                  <a:cubicBezTo>
                    <a:pt x="1399" y="9"/>
                    <a:pt x="1320" y="0"/>
                    <a:pt x="1241" y="0"/>
                  </a:cubicBezTo>
                  <a:close/>
                </a:path>
              </a:pathLst>
            </a:custGeom>
            <a:solidFill>
              <a:schemeClr val="lt1"/>
            </a:solidFill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2" name="Google Shape;3102;p36"/>
            <p:cNvSpPr/>
            <p:nvPr/>
          </p:nvSpPr>
          <p:spPr>
            <a:xfrm>
              <a:off x="7584809" y="2934886"/>
              <a:ext cx="162427" cy="220068"/>
            </a:xfrm>
            <a:custGeom>
              <a:rect b="b" l="l" r="r" t="t"/>
              <a:pathLst>
                <a:path extrusionOk="0" h="2222" w="1640">
                  <a:moveTo>
                    <a:pt x="1230" y="0"/>
                  </a:moveTo>
                  <a:cubicBezTo>
                    <a:pt x="712" y="0"/>
                    <a:pt x="245" y="357"/>
                    <a:pt x="125" y="890"/>
                  </a:cubicBezTo>
                  <a:cubicBezTo>
                    <a:pt x="0" y="1453"/>
                    <a:pt x="403" y="2046"/>
                    <a:pt x="937" y="2222"/>
                  </a:cubicBezTo>
                  <a:lnTo>
                    <a:pt x="1640" y="85"/>
                  </a:lnTo>
                  <a:cubicBezTo>
                    <a:pt x="1589" y="63"/>
                    <a:pt x="1530" y="41"/>
                    <a:pt x="1472" y="26"/>
                  </a:cubicBezTo>
                  <a:cubicBezTo>
                    <a:pt x="1390" y="8"/>
                    <a:pt x="1310" y="0"/>
                    <a:pt x="12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3" name="Google Shape;3103;p36"/>
            <p:cNvSpPr/>
            <p:nvPr/>
          </p:nvSpPr>
          <p:spPr>
            <a:xfrm>
              <a:off x="7380389" y="2372830"/>
              <a:ext cx="911273" cy="864427"/>
            </a:xfrm>
            <a:custGeom>
              <a:rect b="b" l="l" r="r" t="t"/>
              <a:pathLst>
                <a:path extrusionOk="0" h="8728" w="9201">
                  <a:moveTo>
                    <a:pt x="3593" y="0"/>
                  </a:moveTo>
                  <a:cubicBezTo>
                    <a:pt x="3503" y="0"/>
                    <a:pt x="3413" y="5"/>
                    <a:pt x="3323" y="14"/>
                  </a:cubicBezTo>
                  <a:cubicBezTo>
                    <a:pt x="981" y="248"/>
                    <a:pt x="0" y="658"/>
                    <a:pt x="403" y="1573"/>
                  </a:cubicBezTo>
                  <a:cubicBezTo>
                    <a:pt x="593" y="2005"/>
                    <a:pt x="1054" y="2305"/>
                    <a:pt x="2138" y="2334"/>
                  </a:cubicBezTo>
                  <a:cubicBezTo>
                    <a:pt x="2225" y="2336"/>
                    <a:pt x="2308" y="2337"/>
                    <a:pt x="2388" y="2337"/>
                  </a:cubicBezTo>
                  <a:cubicBezTo>
                    <a:pt x="3290" y="2337"/>
                    <a:pt x="3704" y="2232"/>
                    <a:pt x="3704" y="2232"/>
                  </a:cubicBezTo>
                  <a:cubicBezTo>
                    <a:pt x="3704" y="2232"/>
                    <a:pt x="3872" y="3425"/>
                    <a:pt x="4765" y="3674"/>
                  </a:cubicBezTo>
                  <a:cubicBezTo>
                    <a:pt x="5265" y="3809"/>
                    <a:pt x="5576" y="3838"/>
                    <a:pt x="5754" y="3838"/>
                  </a:cubicBezTo>
                  <a:cubicBezTo>
                    <a:pt x="5894" y="3838"/>
                    <a:pt x="5951" y="3820"/>
                    <a:pt x="5951" y="3820"/>
                  </a:cubicBezTo>
                  <a:lnTo>
                    <a:pt x="5951" y="3820"/>
                  </a:lnTo>
                  <a:cubicBezTo>
                    <a:pt x="5951" y="3820"/>
                    <a:pt x="5073" y="5094"/>
                    <a:pt x="5658" y="6440"/>
                  </a:cubicBezTo>
                  <a:lnTo>
                    <a:pt x="6251" y="7794"/>
                  </a:lnTo>
                  <a:cubicBezTo>
                    <a:pt x="6251" y="7794"/>
                    <a:pt x="5607" y="8131"/>
                    <a:pt x="5951" y="8468"/>
                  </a:cubicBezTo>
                  <a:cubicBezTo>
                    <a:pt x="6177" y="8689"/>
                    <a:pt x="6346" y="8727"/>
                    <a:pt x="6436" y="8727"/>
                  </a:cubicBezTo>
                  <a:cubicBezTo>
                    <a:pt x="6482" y="8727"/>
                    <a:pt x="6507" y="8717"/>
                    <a:pt x="6507" y="8717"/>
                  </a:cubicBezTo>
                  <a:lnTo>
                    <a:pt x="8022" y="7319"/>
                  </a:lnTo>
                  <a:cubicBezTo>
                    <a:pt x="8022" y="7319"/>
                    <a:pt x="9201" y="4647"/>
                    <a:pt x="8564" y="3674"/>
                  </a:cubicBezTo>
                  <a:cubicBezTo>
                    <a:pt x="7959" y="2730"/>
                    <a:pt x="5837" y="0"/>
                    <a:pt x="3593" y="0"/>
                  </a:cubicBezTo>
                  <a:close/>
                </a:path>
              </a:pathLst>
            </a:custGeom>
            <a:solidFill>
              <a:srgbClr val="84353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4" name="Google Shape;3104;p36"/>
            <p:cNvSpPr/>
            <p:nvPr/>
          </p:nvSpPr>
          <p:spPr>
            <a:xfrm>
              <a:off x="7968294" y="3068195"/>
              <a:ext cx="335748" cy="354764"/>
            </a:xfrm>
            <a:custGeom>
              <a:rect b="b" l="l" r="r" t="t"/>
              <a:pathLst>
                <a:path extrusionOk="0" h="3582" w="3390">
                  <a:moveTo>
                    <a:pt x="2171" y="1"/>
                  </a:moveTo>
                  <a:cubicBezTo>
                    <a:pt x="1187" y="1"/>
                    <a:pt x="433" y="1066"/>
                    <a:pt x="139" y="1923"/>
                  </a:cubicBezTo>
                  <a:cubicBezTo>
                    <a:pt x="59" y="2157"/>
                    <a:pt x="0" y="2406"/>
                    <a:pt x="15" y="2655"/>
                  </a:cubicBezTo>
                  <a:cubicBezTo>
                    <a:pt x="37" y="3152"/>
                    <a:pt x="381" y="3526"/>
                    <a:pt x="886" y="3577"/>
                  </a:cubicBezTo>
                  <a:cubicBezTo>
                    <a:pt x="926" y="3580"/>
                    <a:pt x="966" y="3582"/>
                    <a:pt x="1006" y="3582"/>
                  </a:cubicBezTo>
                  <a:cubicBezTo>
                    <a:pt x="1414" y="3582"/>
                    <a:pt x="1827" y="3418"/>
                    <a:pt x="2167" y="3211"/>
                  </a:cubicBezTo>
                  <a:cubicBezTo>
                    <a:pt x="2767" y="2845"/>
                    <a:pt x="3199" y="2245"/>
                    <a:pt x="3331" y="1564"/>
                  </a:cubicBezTo>
                  <a:cubicBezTo>
                    <a:pt x="3389" y="1257"/>
                    <a:pt x="3382" y="913"/>
                    <a:pt x="3243" y="620"/>
                  </a:cubicBezTo>
                  <a:cubicBezTo>
                    <a:pt x="3118" y="349"/>
                    <a:pt x="2921" y="188"/>
                    <a:pt x="2694" y="100"/>
                  </a:cubicBezTo>
                  <a:cubicBezTo>
                    <a:pt x="2514" y="32"/>
                    <a:pt x="2339" y="1"/>
                    <a:pt x="2171" y="1"/>
                  </a:cubicBezTo>
                  <a:close/>
                </a:path>
              </a:pathLst>
            </a:custGeom>
            <a:solidFill>
              <a:srgbClr val="F2A49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5" name="Google Shape;3105;p36"/>
            <p:cNvSpPr/>
            <p:nvPr/>
          </p:nvSpPr>
          <p:spPr>
            <a:xfrm>
              <a:off x="8083875" y="3132175"/>
              <a:ext cx="174510" cy="158465"/>
            </a:xfrm>
            <a:custGeom>
              <a:rect b="b" l="l" r="r" t="t"/>
              <a:pathLst>
                <a:path extrusionOk="0" h="1600" w="1762">
                  <a:moveTo>
                    <a:pt x="1222" y="1"/>
                  </a:moveTo>
                  <a:cubicBezTo>
                    <a:pt x="1025" y="1"/>
                    <a:pt x="834" y="97"/>
                    <a:pt x="685" y="215"/>
                  </a:cubicBezTo>
                  <a:cubicBezTo>
                    <a:pt x="275" y="545"/>
                    <a:pt x="41" y="1013"/>
                    <a:pt x="4" y="1533"/>
                  </a:cubicBezTo>
                  <a:cubicBezTo>
                    <a:pt x="0" y="1575"/>
                    <a:pt x="37" y="1600"/>
                    <a:pt x="70" y="1600"/>
                  </a:cubicBezTo>
                  <a:cubicBezTo>
                    <a:pt x="95" y="1600"/>
                    <a:pt x="118" y="1586"/>
                    <a:pt x="122" y="1555"/>
                  </a:cubicBezTo>
                  <a:cubicBezTo>
                    <a:pt x="173" y="1145"/>
                    <a:pt x="385" y="750"/>
                    <a:pt x="685" y="471"/>
                  </a:cubicBezTo>
                  <a:cubicBezTo>
                    <a:pt x="751" y="406"/>
                    <a:pt x="824" y="347"/>
                    <a:pt x="912" y="296"/>
                  </a:cubicBezTo>
                  <a:cubicBezTo>
                    <a:pt x="963" y="398"/>
                    <a:pt x="1000" y="501"/>
                    <a:pt x="1000" y="611"/>
                  </a:cubicBezTo>
                  <a:cubicBezTo>
                    <a:pt x="1000" y="676"/>
                    <a:pt x="993" y="735"/>
                    <a:pt x="978" y="801"/>
                  </a:cubicBezTo>
                  <a:cubicBezTo>
                    <a:pt x="978" y="815"/>
                    <a:pt x="971" y="830"/>
                    <a:pt x="963" y="845"/>
                  </a:cubicBezTo>
                  <a:cubicBezTo>
                    <a:pt x="964" y="844"/>
                    <a:pt x="965" y="844"/>
                    <a:pt x="965" y="844"/>
                  </a:cubicBezTo>
                  <a:lnTo>
                    <a:pt x="965" y="844"/>
                  </a:lnTo>
                  <a:cubicBezTo>
                    <a:pt x="969" y="844"/>
                    <a:pt x="963" y="867"/>
                    <a:pt x="963" y="867"/>
                  </a:cubicBezTo>
                  <a:cubicBezTo>
                    <a:pt x="956" y="874"/>
                    <a:pt x="956" y="881"/>
                    <a:pt x="949" y="889"/>
                  </a:cubicBezTo>
                  <a:cubicBezTo>
                    <a:pt x="934" y="925"/>
                    <a:pt x="919" y="955"/>
                    <a:pt x="912" y="998"/>
                  </a:cubicBezTo>
                  <a:cubicBezTo>
                    <a:pt x="906" y="1043"/>
                    <a:pt x="944" y="1084"/>
                    <a:pt x="988" y="1084"/>
                  </a:cubicBezTo>
                  <a:cubicBezTo>
                    <a:pt x="1001" y="1084"/>
                    <a:pt x="1015" y="1080"/>
                    <a:pt x="1029" y="1072"/>
                  </a:cubicBezTo>
                  <a:cubicBezTo>
                    <a:pt x="1102" y="1020"/>
                    <a:pt x="1132" y="925"/>
                    <a:pt x="1154" y="845"/>
                  </a:cubicBezTo>
                  <a:cubicBezTo>
                    <a:pt x="1176" y="764"/>
                    <a:pt x="1183" y="684"/>
                    <a:pt x="1176" y="603"/>
                  </a:cubicBezTo>
                  <a:cubicBezTo>
                    <a:pt x="1168" y="471"/>
                    <a:pt x="1124" y="347"/>
                    <a:pt x="1044" y="237"/>
                  </a:cubicBezTo>
                  <a:cubicBezTo>
                    <a:pt x="1088" y="223"/>
                    <a:pt x="1132" y="215"/>
                    <a:pt x="1176" y="208"/>
                  </a:cubicBezTo>
                  <a:cubicBezTo>
                    <a:pt x="1186" y="207"/>
                    <a:pt x="1196" y="207"/>
                    <a:pt x="1207" y="207"/>
                  </a:cubicBezTo>
                  <a:cubicBezTo>
                    <a:pt x="1278" y="207"/>
                    <a:pt x="1352" y="228"/>
                    <a:pt x="1410" y="267"/>
                  </a:cubicBezTo>
                  <a:cubicBezTo>
                    <a:pt x="1476" y="310"/>
                    <a:pt x="1498" y="398"/>
                    <a:pt x="1563" y="442"/>
                  </a:cubicBezTo>
                  <a:cubicBezTo>
                    <a:pt x="1579" y="455"/>
                    <a:pt x="1600" y="462"/>
                    <a:pt x="1621" y="462"/>
                  </a:cubicBezTo>
                  <a:cubicBezTo>
                    <a:pt x="1647" y="462"/>
                    <a:pt x="1672" y="449"/>
                    <a:pt x="1681" y="420"/>
                  </a:cubicBezTo>
                  <a:cubicBezTo>
                    <a:pt x="1761" y="215"/>
                    <a:pt x="1490" y="47"/>
                    <a:pt x="1329" y="10"/>
                  </a:cubicBezTo>
                  <a:cubicBezTo>
                    <a:pt x="1294" y="4"/>
                    <a:pt x="1258" y="1"/>
                    <a:pt x="12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6" name="Google Shape;3106;p36"/>
            <p:cNvSpPr/>
            <p:nvPr/>
          </p:nvSpPr>
          <p:spPr>
            <a:xfrm>
              <a:off x="6737318" y="3494961"/>
              <a:ext cx="1033192" cy="511149"/>
            </a:xfrm>
            <a:custGeom>
              <a:rect b="b" l="l" r="r" t="t"/>
              <a:pathLst>
                <a:path extrusionOk="0" h="5161" w="10432">
                  <a:moveTo>
                    <a:pt x="8741" y="0"/>
                  </a:moveTo>
                  <a:cubicBezTo>
                    <a:pt x="8658" y="0"/>
                    <a:pt x="8575" y="7"/>
                    <a:pt x="8491" y="22"/>
                  </a:cubicBezTo>
                  <a:cubicBezTo>
                    <a:pt x="7496" y="205"/>
                    <a:pt x="7152" y="1332"/>
                    <a:pt x="6310" y="1771"/>
                  </a:cubicBezTo>
                  <a:cubicBezTo>
                    <a:pt x="5659" y="2115"/>
                    <a:pt x="4905" y="2240"/>
                    <a:pt x="4173" y="2276"/>
                  </a:cubicBezTo>
                  <a:cubicBezTo>
                    <a:pt x="4078" y="1896"/>
                    <a:pt x="3939" y="1983"/>
                    <a:pt x="3543" y="1698"/>
                  </a:cubicBezTo>
                  <a:cubicBezTo>
                    <a:pt x="3543" y="1698"/>
                    <a:pt x="3122" y="776"/>
                    <a:pt x="2750" y="776"/>
                  </a:cubicBezTo>
                  <a:cubicBezTo>
                    <a:pt x="2749" y="776"/>
                    <a:pt x="2747" y="776"/>
                    <a:pt x="2746" y="776"/>
                  </a:cubicBezTo>
                  <a:cubicBezTo>
                    <a:pt x="2743" y="776"/>
                    <a:pt x="2740" y="775"/>
                    <a:pt x="2737" y="775"/>
                  </a:cubicBezTo>
                  <a:cubicBezTo>
                    <a:pt x="2581" y="775"/>
                    <a:pt x="2483" y="969"/>
                    <a:pt x="2555" y="1112"/>
                  </a:cubicBezTo>
                  <a:lnTo>
                    <a:pt x="2892" y="1778"/>
                  </a:lnTo>
                  <a:lnTo>
                    <a:pt x="2892" y="1778"/>
                  </a:lnTo>
                  <a:lnTo>
                    <a:pt x="2629" y="1742"/>
                  </a:lnTo>
                  <a:cubicBezTo>
                    <a:pt x="1962" y="1469"/>
                    <a:pt x="1377" y="1289"/>
                    <a:pt x="1013" y="1289"/>
                  </a:cubicBezTo>
                  <a:cubicBezTo>
                    <a:pt x="782" y="1289"/>
                    <a:pt x="640" y="1362"/>
                    <a:pt x="623" y="1530"/>
                  </a:cubicBezTo>
                  <a:cubicBezTo>
                    <a:pt x="616" y="1676"/>
                    <a:pt x="725" y="1800"/>
                    <a:pt x="872" y="1837"/>
                  </a:cubicBezTo>
                  <a:cubicBezTo>
                    <a:pt x="1692" y="2020"/>
                    <a:pt x="1867" y="2291"/>
                    <a:pt x="1867" y="2291"/>
                  </a:cubicBezTo>
                  <a:lnTo>
                    <a:pt x="1553" y="2305"/>
                  </a:lnTo>
                  <a:cubicBezTo>
                    <a:pt x="37" y="2371"/>
                    <a:pt x="1" y="2825"/>
                    <a:pt x="96" y="3074"/>
                  </a:cubicBezTo>
                  <a:cubicBezTo>
                    <a:pt x="133" y="3169"/>
                    <a:pt x="228" y="3228"/>
                    <a:pt x="330" y="3235"/>
                  </a:cubicBezTo>
                  <a:lnTo>
                    <a:pt x="1553" y="3096"/>
                  </a:lnTo>
                  <a:lnTo>
                    <a:pt x="1575" y="3242"/>
                  </a:lnTo>
                  <a:cubicBezTo>
                    <a:pt x="711" y="3455"/>
                    <a:pt x="403" y="3718"/>
                    <a:pt x="316" y="3930"/>
                  </a:cubicBezTo>
                  <a:cubicBezTo>
                    <a:pt x="246" y="4113"/>
                    <a:pt x="393" y="4289"/>
                    <a:pt x="570" y="4289"/>
                  </a:cubicBezTo>
                  <a:cubicBezTo>
                    <a:pt x="600" y="4289"/>
                    <a:pt x="630" y="4285"/>
                    <a:pt x="660" y="4274"/>
                  </a:cubicBezTo>
                  <a:lnTo>
                    <a:pt x="1794" y="3879"/>
                  </a:lnTo>
                  <a:lnTo>
                    <a:pt x="1823" y="4062"/>
                  </a:lnTo>
                  <a:cubicBezTo>
                    <a:pt x="967" y="4655"/>
                    <a:pt x="1004" y="4940"/>
                    <a:pt x="1165" y="5080"/>
                  </a:cubicBezTo>
                  <a:cubicBezTo>
                    <a:pt x="1179" y="5094"/>
                    <a:pt x="1194" y="5101"/>
                    <a:pt x="1209" y="5109"/>
                  </a:cubicBezTo>
                  <a:cubicBezTo>
                    <a:pt x="1264" y="5144"/>
                    <a:pt x="1330" y="5160"/>
                    <a:pt x="1396" y="5160"/>
                  </a:cubicBezTo>
                  <a:cubicBezTo>
                    <a:pt x="1469" y="5160"/>
                    <a:pt x="1542" y="5140"/>
                    <a:pt x="1604" y="5101"/>
                  </a:cubicBezTo>
                  <a:lnTo>
                    <a:pt x="1816" y="4977"/>
                  </a:lnTo>
                  <a:lnTo>
                    <a:pt x="2328" y="4670"/>
                  </a:lnTo>
                  <a:cubicBezTo>
                    <a:pt x="2372" y="4677"/>
                    <a:pt x="2424" y="4684"/>
                    <a:pt x="2468" y="4684"/>
                  </a:cubicBezTo>
                  <a:cubicBezTo>
                    <a:pt x="2547" y="4693"/>
                    <a:pt x="2627" y="4698"/>
                    <a:pt x="2706" y="4698"/>
                  </a:cubicBezTo>
                  <a:cubicBezTo>
                    <a:pt x="2815" y="4698"/>
                    <a:pt x="2922" y="4690"/>
                    <a:pt x="3024" y="4677"/>
                  </a:cubicBezTo>
                  <a:cubicBezTo>
                    <a:pt x="3683" y="4589"/>
                    <a:pt x="4180" y="4260"/>
                    <a:pt x="4180" y="4260"/>
                  </a:cubicBezTo>
                  <a:cubicBezTo>
                    <a:pt x="5007" y="4440"/>
                    <a:pt x="5777" y="4538"/>
                    <a:pt x="6478" y="4538"/>
                  </a:cubicBezTo>
                  <a:cubicBezTo>
                    <a:pt x="8032" y="4538"/>
                    <a:pt x="9250" y="4055"/>
                    <a:pt x="10007" y="2906"/>
                  </a:cubicBezTo>
                  <a:cubicBezTo>
                    <a:pt x="10314" y="2444"/>
                    <a:pt x="10431" y="1874"/>
                    <a:pt x="10314" y="1332"/>
                  </a:cubicBezTo>
                  <a:cubicBezTo>
                    <a:pt x="10314" y="1310"/>
                    <a:pt x="10307" y="1281"/>
                    <a:pt x="10299" y="1259"/>
                  </a:cubicBezTo>
                  <a:cubicBezTo>
                    <a:pt x="10292" y="1229"/>
                    <a:pt x="10285" y="1215"/>
                    <a:pt x="10277" y="1186"/>
                  </a:cubicBezTo>
                  <a:cubicBezTo>
                    <a:pt x="10074" y="511"/>
                    <a:pt x="9443" y="0"/>
                    <a:pt x="8741" y="0"/>
                  </a:cubicBezTo>
                  <a:close/>
                </a:path>
              </a:pathLst>
            </a:custGeom>
            <a:solidFill>
              <a:srgbClr val="F2A49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7" name="Google Shape;3107;p36"/>
            <p:cNvSpPr/>
            <p:nvPr/>
          </p:nvSpPr>
          <p:spPr>
            <a:xfrm>
              <a:off x="7420203" y="3495456"/>
              <a:ext cx="350307" cy="398936"/>
            </a:xfrm>
            <a:custGeom>
              <a:rect b="b" l="l" r="r" t="t"/>
              <a:pathLst>
                <a:path extrusionOk="0" h="4028" w="3537">
                  <a:moveTo>
                    <a:pt x="1856" y="0"/>
                  </a:moveTo>
                  <a:cubicBezTo>
                    <a:pt x="1771" y="0"/>
                    <a:pt x="1684" y="8"/>
                    <a:pt x="1596" y="24"/>
                  </a:cubicBezTo>
                  <a:cubicBezTo>
                    <a:pt x="864" y="156"/>
                    <a:pt x="484" y="800"/>
                    <a:pt x="1" y="1305"/>
                  </a:cubicBezTo>
                  <a:cubicBezTo>
                    <a:pt x="564" y="1503"/>
                    <a:pt x="1069" y="1956"/>
                    <a:pt x="1377" y="2439"/>
                  </a:cubicBezTo>
                  <a:cubicBezTo>
                    <a:pt x="1684" y="2923"/>
                    <a:pt x="1853" y="3472"/>
                    <a:pt x="1882" y="4028"/>
                  </a:cubicBezTo>
                  <a:cubicBezTo>
                    <a:pt x="2372" y="3772"/>
                    <a:pt x="2790" y="3398"/>
                    <a:pt x="3112" y="2901"/>
                  </a:cubicBezTo>
                  <a:cubicBezTo>
                    <a:pt x="3419" y="2439"/>
                    <a:pt x="3536" y="1869"/>
                    <a:pt x="3419" y="1327"/>
                  </a:cubicBezTo>
                  <a:cubicBezTo>
                    <a:pt x="3419" y="1305"/>
                    <a:pt x="3412" y="1276"/>
                    <a:pt x="3404" y="1254"/>
                  </a:cubicBezTo>
                  <a:cubicBezTo>
                    <a:pt x="3397" y="1232"/>
                    <a:pt x="3390" y="1210"/>
                    <a:pt x="3382" y="1188"/>
                  </a:cubicBezTo>
                  <a:cubicBezTo>
                    <a:pt x="3180" y="510"/>
                    <a:pt x="2554" y="0"/>
                    <a:pt x="18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8" name="Google Shape;3108;p36"/>
            <p:cNvSpPr/>
            <p:nvPr/>
          </p:nvSpPr>
          <p:spPr>
            <a:xfrm>
              <a:off x="7422382" y="4014528"/>
              <a:ext cx="551062" cy="634554"/>
            </a:xfrm>
            <a:custGeom>
              <a:rect b="b" l="l" r="r" t="t"/>
              <a:pathLst>
                <a:path extrusionOk="0" h="6407" w="5564">
                  <a:moveTo>
                    <a:pt x="2609" y="1"/>
                  </a:moveTo>
                  <a:cubicBezTo>
                    <a:pt x="2424" y="1"/>
                    <a:pt x="2232" y="13"/>
                    <a:pt x="2036" y="38"/>
                  </a:cubicBezTo>
                  <a:cubicBezTo>
                    <a:pt x="1" y="302"/>
                    <a:pt x="279" y="3098"/>
                    <a:pt x="279" y="3098"/>
                  </a:cubicBezTo>
                  <a:cubicBezTo>
                    <a:pt x="279" y="3098"/>
                    <a:pt x="534" y="2875"/>
                    <a:pt x="960" y="2875"/>
                  </a:cubicBezTo>
                  <a:cubicBezTo>
                    <a:pt x="1355" y="2875"/>
                    <a:pt x="1896" y="3066"/>
                    <a:pt x="2519" y="3801"/>
                  </a:cubicBezTo>
                  <a:cubicBezTo>
                    <a:pt x="3822" y="5330"/>
                    <a:pt x="4026" y="6406"/>
                    <a:pt x="4026" y="6406"/>
                  </a:cubicBezTo>
                  <a:cubicBezTo>
                    <a:pt x="5410" y="5169"/>
                    <a:pt x="5564" y="3742"/>
                    <a:pt x="5564" y="2600"/>
                  </a:cubicBezTo>
                  <a:cubicBezTo>
                    <a:pt x="5564" y="1079"/>
                    <a:pt x="4345" y="1"/>
                    <a:pt x="260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9" name="Google Shape;3109;p36"/>
            <p:cNvSpPr/>
            <p:nvPr/>
          </p:nvSpPr>
          <p:spPr>
            <a:xfrm>
              <a:off x="7394156" y="3105632"/>
              <a:ext cx="195110" cy="133408"/>
            </a:xfrm>
            <a:custGeom>
              <a:rect b="b" l="l" r="r" t="t"/>
              <a:pathLst>
                <a:path extrusionOk="0" fill="none" h="1347" w="1970">
                  <a:moveTo>
                    <a:pt x="1969" y="469"/>
                  </a:moveTo>
                  <a:cubicBezTo>
                    <a:pt x="1837" y="1010"/>
                    <a:pt x="1310" y="1347"/>
                    <a:pt x="805" y="1215"/>
                  </a:cubicBezTo>
                  <a:cubicBezTo>
                    <a:pt x="300" y="1091"/>
                    <a:pt x="0" y="542"/>
                    <a:pt x="139" y="0"/>
                  </a:cubicBez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0" name="Google Shape;3110;p36"/>
            <p:cNvSpPr/>
            <p:nvPr/>
          </p:nvSpPr>
          <p:spPr>
            <a:xfrm>
              <a:off x="7170126" y="3792083"/>
              <a:ext cx="593056" cy="235023"/>
            </a:xfrm>
            <a:custGeom>
              <a:rect b="b" l="l" r="r" t="t"/>
              <a:pathLst>
                <a:path extrusionOk="0" fill="none" h="2373" w="5988">
                  <a:moveTo>
                    <a:pt x="1" y="1296"/>
                  </a:moveTo>
                  <a:cubicBezTo>
                    <a:pt x="1" y="1296"/>
                    <a:pt x="3419" y="2372"/>
                    <a:pt x="5988" y="1"/>
                  </a:cubicBez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1" name="Google Shape;3111;p36"/>
            <p:cNvSpPr/>
            <p:nvPr/>
          </p:nvSpPr>
          <p:spPr>
            <a:xfrm>
              <a:off x="7362958" y="3450690"/>
              <a:ext cx="308215" cy="219771"/>
            </a:xfrm>
            <a:custGeom>
              <a:rect b="b" l="l" r="r" t="t"/>
              <a:pathLst>
                <a:path extrusionOk="0" fill="none" h="2219" w="3112">
                  <a:moveTo>
                    <a:pt x="1" y="2218"/>
                  </a:moveTo>
                  <a:cubicBezTo>
                    <a:pt x="1" y="2218"/>
                    <a:pt x="1538" y="0"/>
                    <a:pt x="3111" y="454"/>
                  </a:cubicBez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2" name="Google Shape;3112;p36"/>
            <p:cNvSpPr/>
            <p:nvPr/>
          </p:nvSpPr>
          <p:spPr>
            <a:xfrm>
              <a:off x="7452094" y="4365528"/>
              <a:ext cx="155989" cy="327726"/>
            </a:xfrm>
            <a:custGeom>
              <a:rect b="b" l="l" r="r" t="t"/>
              <a:pathLst>
                <a:path extrusionOk="0" fill="none" h="3309" w="1575">
                  <a:moveTo>
                    <a:pt x="1" y="0"/>
                  </a:moveTo>
                  <a:cubicBezTo>
                    <a:pt x="1" y="0"/>
                    <a:pt x="1011" y="864"/>
                    <a:pt x="1575" y="3309"/>
                  </a:cubicBez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3" name="Google Shape;3113;p36"/>
            <p:cNvSpPr/>
            <p:nvPr/>
          </p:nvSpPr>
          <p:spPr>
            <a:xfrm>
              <a:off x="7425353" y="4018292"/>
              <a:ext cx="182730" cy="303064"/>
            </a:xfrm>
            <a:custGeom>
              <a:rect b="b" l="l" r="r" t="t"/>
              <a:pathLst>
                <a:path extrusionOk="0" fill="none" h="3060" w="1845">
                  <a:moveTo>
                    <a:pt x="249" y="3060"/>
                  </a:moveTo>
                  <a:cubicBezTo>
                    <a:pt x="249" y="3060"/>
                    <a:pt x="0" y="440"/>
                    <a:pt x="1845" y="0"/>
                  </a:cubicBez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4" name="Google Shape;3114;p36"/>
            <p:cNvSpPr/>
            <p:nvPr/>
          </p:nvSpPr>
          <p:spPr>
            <a:xfrm>
              <a:off x="7065737" y="4183591"/>
              <a:ext cx="186395" cy="316831"/>
            </a:xfrm>
            <a:custGeom>
              <a:rect b="b" l="l" r="r" t="t"/>
              <a:pathLst>
                <a:path extrusionOk="0" fill="none" h="3199" w="1882">
                  <a:moveTo>
                    <a:pt x="184" y="0"/>
                  </a:moveTo>
                  <a:cubicBezTo>
                    <a:pt x="184" y="0"/>
                    <a:pt x="1" y="2108"/>
                    <a:pt x="1882" y="3199"/>
                  </a:cubicBez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5" name="Google Shape;3115;p36"/>
            <p:cNvSpPr/>
            <p:nvPr/>
          </p:nvSpPr>
          <p:spPr>
            <a:xfrm>
              <a:off x="6601038" y="4240836"/>
              <a:ext cx="92900" cy="80520"/>
            </a:xfrm>
            <a:custGeom>
              <a:rect b="b" l="l" r="r" t="t"/>
              <a:pathLst>
                <a:path extrusionOk="0" fill="none" h="813" w="938">
                  <a:moveTo>
                    <a:pt x="938" y="1"/>
                  </a:moveTo>
                  <a:cubicBezTo>
                    <a:pt x="938" y="1"/>
                    <a:pt x="242" y="381"/>
                    <a:pt x="1" y="813"/>
                  </a:cubicBez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116" name="Google Shape;3116;p36"/>
          <p:cNvGrpSpPr/>
          <p:nvPr/>
        </p:nvGrpSpPr>
        <p:grpSpPr>
          <a:xfrm>
            <a:off x="3795374" y="3342904"/>
            <a:ext cx="1660927" cy="1538878"/>
            <a:chOff x="7422129" y="4347821"/>
            <a:chExt cx="731299" cy="675450"/>
          </a:xfrm>
        </p:grpSpPr>
        <p:sp>
          <p:nvSpPr>
            <p:cNvPr id="3117" name="Google Shape;3117;p36"/>
            <p:cNvSpPr/>
            <p:nvPr/>
          </p:nvSpPr>
          <p:spPr>
            <a:xfrm>
              <a:off x="7901063" y="4536252"/>
              <a:ext cx="55221" cy="46651"/>
            </a:xfrm>
            <a:custGeom>
              <a:rect b="b" l="l" r="r" t="t"/>
              <a:pathLst>
                <a:path extrusionOk="0" h="1633" w="1933">
                  <a:moveTo>
                    <a:pt x="1932" y="1"/>
                  </a:moveTo>
                  <a:lnTo>
                    <a:pt x="95" y="227"/>
                  </a:lnTo>
                  <a:cubicBezTo>
                    <a:pt x="95" y="227"/>
                    <a:pt x="1" y="1632"/>
                    <a:pt x="544" y="1632"/>
                  </a:cubicBezTo>
                  <a:cubicBezTo>
                    <a:pt x="588" y="1632"/>
                    <a:pt x="635" y="1623"/>
                    <a:pt x="688" y="1604"/>
                  </a:cubicBezTo>
                  <a:cubicBezTo>
                    <a:pt x="1390" y="1347"/>
                    <a:pt x="1932" y="1"/>
                    <a:pt x="1932" y="1"/>
                  </a:cubicBezTo>
                  <a:close/>
                </a:path>
              </a:pathLst>
            </a:custGeom>
            <a:solidFill>
              <a:srgbClr val="5C252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8" name="Google Shape;3118;p36"/>
            <p:cNvSpPr/>
            <p:nvPr/>
          </p:nvSpPr>
          <p:spPr>
            <a:xfrm>
              <a:off x="7717860" y="4736768"/>
              <a:ext cx="137010" cy="117527"/>
            </a:xfrm>
            <a:custGeom>
              <a:rect b="b" l="l" r="r" t="t"/>
              <a:pathLst>
                <a:path extrusionOk="0" h="4114" w="4796">
                  <a:moveTo>
                    <a:pt x="162" y="1"/>
                  </a:moveTo>
                  <a:lnTo>
                    <a:pt x="1" y="2519"/>
                  </a:lnTo>
                  <a:lnTo>
                    <a:pt x="2585" y="3807"/>
                  </a:lnTo>
                  <a:lnTo>
                    <a:pt x="2775" y="3983"/>
                  </a:lnTo>
                  <a:cubicBezTo>
                    <a:pt x="2869" y="4068"/>
                    <a:pt x="2990" y="4113"/>
                    <a:pt x="3110" y="4113"/>
                  </a:cubicBezTo>
                  <a:cubicBezTo>
                    <a:pt x="3206" y="4113"/>
                    <a:pt x="3301" y="4085"/>
                    <a:pt x="3382" y="4027"/>
                  </a:cubicBezTo>
                  <a:cubicBezTo>
                    <a:pt x="3602" y="3880"/>
                    <a:pt x="3873" y="3639"/>
                    <a:pt x="4049" y="3295"/>
                  </a:cubicBezTo>
                  <a:cubicBezTo>
                    <a:pt x="4092" y="3200"/>
                    <a:pt x="4034" y="3090"/>
                    <a:pt x="3931" y="3090"/>
                  </a:cubicBezTo>
                  <a:cubicBezTo>
                    <a:pt x="3836" y="3090"/>
                    <a:pt x="3697" y="3134"/>
                    <a:pt x="3500" y="3273"/>
                  </a:cubicBezTo>
                  <a:cubicBezTo>
                    <a:pt x="3500" y="3273"/>
                    <a:pt x="3822" y="2980"/>
                    <a:pt x="4144" y="2943"/>
                  </a:cubicBezTo>
                  <a:cubicBezTo>
                    <a:pt x="4297" y="2929"/>
                    <a:pt x="4451" y="2863"/>
                    <a:pt x="4554" y="2746"/>
                  </a:cubicBezTo>
                  <a:cubicBezTo>
                    <a:pt x="4685" y="2585"/>
                    <a:pt x="4795" y="2380"/>
                    <a:pt x="4510" y="2314"/>
                  </a:cubicBezTo>
                  <a:cubicBezTo>
                    <a:pt x="4510" y="2314"/>
                    <a:pt x="4407" y="2299"/>
                    <a:pt x="4249" y="2299"/>
                  </a:cubicBezTo>
                  <a:cubicBezTo>
                    <a:pt x="3933" y="2299"/>
                    <a:pt x="3395" y="2358"/>
                    <a:pt x="3009" y="2709"/>
                  </a:cubicBezTo>
                  <a:lnTo>
                    <a:pt x="162" y="1"/>
                  </a:lnTo>
                  <a:close/>
                </a:path>
              </a:pathLst>
            </a:custGeom>
            <a:solidFill>
              <a:srgbClr val="BD715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9" name="Google Shape;3119;p36"/>
            <p:cNvSpPr/>
            <p:nvPr/>
          </p:nvSpPr>
          <p:spPr>
            <a:xfrm>
              <a:off x="7717860" y="4736768"/>
              <a:ext cx="89531" cy="107300"/>
            </a:xfrm>
            <a:custGeom>
              <a:rect b="b" l="l" r="r" t="t"/>
              <a:pathLst>
                <a:path extrusionOk="0" h="3756" w="3134">
                  <a:moveTo>
                    <a:pt x="162" y="1"/>
                  </a:moveTo>
                  <a:lnTo>
                    <a:pt x="45" y="1772"/>
                  </a:lnTo>
                  <a:lnTo>
                    <a:pt x="1" y="2519"/>
                  </a:lnTo>
                  <a:lnTo>
                    <a:pt x="2475" y="3756"/>
                  </a:lnTo>
                  <a:cubicBezTo>
                    <a:pt x="2570" y="3631"/>
                    <a:pt x="2658" y="3500"/>
                    <a:pt x="2746" y="3368"/>
                  </a:cubicBezTo>
                  <a:cubicBezTo>
                    <a:pt x="2885" y="3141"/>
                    <a:pt x="2995" y="2899"/>
                    <a:pt x="3112" y="2665"/>
                  </a:cubicBezTo>
                  <a:cubicBezTo>
                    <a:pt x="3119" y="2643"/>
                    <a:pt x="3126" y="2629"/>
                    <a:pt x="3134" y="2614"/>
                  </a:cubicBezTo>
                  <a:lnTo>
                    <a:pt x="3134" y="2614"/>
                  </a:lnTo>
                  <a:cubicBezTo>
                    <a:pt x="3090" y="2643"/>
                    <a:pt x="3046" y="2680"/>
                    <a:pt x="3009" y="2717"/>
                  </a:cubicBezTo>
                  <a:lnTo>
                    <a:pt x="2995" y="2709"/>
                  </a:lnTo>
                  <a:lnTo>
                    <a:pt x="2826" y="2548"/>
                  </a:lnTo>
                  <a:lnTo>
                    <a:pt x="213" y="60"/>
                  </a:lnTo>
                  <a:lnTo>
                    <a:pt x="16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0" name="Google Shape;3120;p36"/>
            <p:cNvSpPr/>
            <p:nvPr/>
          </p:nvSpPr>
          <p:spPr>
            <a:xfrm>
              <a:off x="7510459" y="4661092"/>
              <a:ext cx="281247" cy="198573"/>
            </a:xfrm>
            <a:custGeom>
              <a:rect b="b" l="l" r="r" t="t"/>
              <a:pathLst>
                <a:path extrusionOk="0" h="6951" w="9845">
                  <a:moveTo>
                    <a:pt x="8432" y="0"/>
                  </a:moveTo>
                  <a:lnTo>
                    <a:pt x="7802" y="483"/>
                  </a:lnTo>
                  <a:cubicBezTo>
                    <a:pt x="7561" y="579"/>
                    <a:pt x="7327" y="718"/>
                    <a:pt x="7092" y="879"/>
                  </a:cubicBezTo>
                  <a:cubicBezTo>
                    <a:pt x="6350" y="1409"/>
                    <a:pt x="5470" y="1714"/>
                    <a:pt x="4560" y="1714"/>
                  </a:cubicBezTo>
                  <a:cubicBezTo>
                    <a:pt x="4528" y="1714"/>
                    <a:pt x="4496" y="1714"/>
                    <a:pt x="4465" y="1713"/>
                  </a:cubicBezTo>
                  <a:lnTo>
                    <a:pt x="3572" y="1691"/>
                  </a:lnTo>
                  <a:cubicBezTo>
                    <a:pt x="3547" y="1690"/>
                    <a:pt x="3523" y="1690"/>
                    <a:pt x="3498" y="1690"/>
                  </a:cubicBezTo>
                  <a:cubicBezTo>
                    <a:pt x="1282" y="1690"/>
                    <a:pt x="1" y="4294"/>
                    <a:pt x="1405" y="5995"/>
                  </a:cubicBezTo>
                  <a:cubicBezTo>
                    <a:pt x="1427" y="6017"/>
                    <a:pt x="1449" y="6039"/>
                    <a:pt x="1464" y="6061"/>
                  </a:cubicBezTo>
                  <a:cubicBezTo>
                    <a:pt x="1493" y="6097"/>
                    <a:pt x="1522" y="6127"/>
                    <a:pt x="1552" y="6156"/>
                  </a:cubicBezTo>
                  <a:cubicBezTo>
                    <a:pt x="1559" y="6156"/>
                    <a:pt x="1559" y="6163"/>
                    <a:pt x="1566" y="6171"/>
                  </a:cubicBezTo>
                  <a:cubicBezTo>
                    <a:pt x="1859" y="6471"/>
                    <a:pt x="2254" y="6661"/>
                    <a:pt x="2672" y="6742"/>
                  </a:cubicBezTo>
                  <a:cubicBezTo>
                    <a:pt x="3373" y="6880"/>
                    <a:pt x="4034" y="6951"/>
                    <a:pt x="4644" y="6951"/>
                  </a:cubicBezTo>
                  <a:cubicBezTo>
                    <a:pt x="7419" y="6951"/>
                    <a:pt x="9165" y="5496"/>
                    <a:pt x="9003" y="2365"/>
                  </a:cubicBezTo>
                  <a:lnTo>
                    <a:pt x="9603" y="1735"/>
                  </a:lnTo>
                  <a:lnTo>
                    <a:pt x="9808" y="1515"/>
                  </a:lnTo>
                  <a:lnTo>
                    <a:pt x="9845" y="1479"/>
                  </a:lnTo>
                  <a:lnTo>
                    <a:pt x="8432" y="0"/>
                  </a:lnTo>
                  <a:close/>
                </a:path>
              </a:pathLst>
            </a:custGeom>
            <a:solidFill>
              <a:srgbClr val="BD715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1" name="Google Shape;3121;p36"/>
            <p:cNvSpPr/>
            <p:nvPr/>
          </p:nvSpPr>
          <p:spPr>
            <a:xfrm>
              <a:off x="7724344" y="4661092"/>
              <a:ext cx="67562" cy="75304"/>
            </a:xfrm>
            <a:custGeom>
              <a:rect b="b" l="l" r="r" t="t"/>
              <a:pathLst>
                <a:path extrusionOk="0" h="2636" w="2365">
                  <a:moveTo>
                    <a:pt x="952" y="0"/>
                  </a:moveTo>
                  <a:lnTo>
                    <a:pt x="315" y="483"/>
                  </a:lnTo>
                  <a:cubicBezTo>
                    <a:pt x="301" y="491"/>
                    <a:pt x="286" y="498"/>
                    <a:pt x="272" y="505"/>
                  </a:cubicBezTo>
                  <a:cubicBezTo>
                    <a:pt x="154" y="710"/>
                    <a:pt x="37" y="915"/>
                    <a:pt x="23" y="1149"/>
                  </a:cubicBezTo>
                  <a:cubicBezTo>
                    <a:pt x="1" y="1501"/>
                    <a:pt x="176" y="1845"/>
                    <a:pt x="374" y="2123"/>
                  </a:cubicBezTo>
                  <a:cubicBezTo>
                    <a:pt x="520" y="2335"/>
                    <a:pt x="711" y="2467"/>
                    <a:pt x="960" y="2540"/>
                  </a:cubicBezTo>
                  <a:cubicBezTo>
                    <a:pt x="1135" y="2591"/>
                    <a:pt x="1326" y="2628"/>
                    <a:pt x="1531" y="2635"/>
                  </a:cubicBezTo>
                  <a:cubicBezTo>
                    <a:pt x="1523" y="2548"/>
                    <a:pt x="1523" y="2460"/>
                    <a:pt x="1523" y="2365"/>
                  </a:cubicBezTo>
                  <a:lnTo>
                    <a:pt x="2365" y="1479"/>
                  </a:lnTo>
                  <a:lnTo>
                    <a:pt x="952" y="0"/>
                  </a:lnTo>
                  <a:close/>
                </a:path>
              </a:pathLst>
            </a:custGeom>
            <a:solidFill>
              <a:srgbClr val="BD715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2" name="Google Shape;3122;p36"/>
            <p:cNvSpPr/>
            <p:nvPr/>
          </p:nvSpPr>
          <p:spPr>
            <a:xfrm>
              <a:off x="7724344" y="4661092"/>
              <a:ext cx="67562" cy="75304"/>
            </a:xfrm>
            <a:custGeom>
              <a:rect b="b" l="l" r="r" t="t"/>
              <a:pathLst>
                <a:path extrusionOk="0" h="2636" w="2365">
                  <a:moveTo>
                    <a:pt x="952" y="0"/>
                  </a:moveTo>
                  <a:lnTo>
                    <a:pt x="315" y="483"/>
                  </a:lnTo>
                  <a:cubicBezTo>
                    <a:pt x="301" y="491"/>
                    <a:pt x="286" y="498"/>
                    <a:pt x="272" y="505"/>
                  </a:cubicBezTo>
                  <a:cubicBezTo>
                    <a:pt x="154" y="710"/>
                    <a:pt x="37" y="915"/>
                    <a:pt x="23" y="1149"/>
                  </a:cubicBezTo>
                  <a:cubicBezTo>
                    <a:pt x="1" y="1501"/>
                    <a:pt x="176" y="1845"/>
                    <a:pt x="374" y="2123"/>
                  </a:cubicBezTo>
                  <a:cubicBezTo>
                    <a:pt x="520" y="2335"/>
                    <a:pt x="711" y="2467"/>
                    <a:pt x="960" y="2540"/>
                  </a:cubicBezTo>
                  <a:cubicBezTo>
                    <a:pt x="1135" y="2591"/>
                    <a:pt x="1326" y="2628"/>
                    <a:pt x="1531" y="2635"/>
                  </a:cubicBezTo>
                  <a:cubicBezTo>
                    <a:pt x="1523" y="2548"/>
                    <a:pt x="1523" y="2460"/>
                    <a:pt x="1523" y="2365"/>
                  </a:cubicBezTo>
                  <a:lnTo>
                    <a:pt x="2365" y="1479"/>
                  </a:lnTo>
                  <a:lnTo>
                    <a:pt x="952" y="0"/>
                  </a:lnTo>
                  <a:close/>
                </a:path>
              </a:pathLst>
            </a:custGeom>
            <a:solidFill>
              <a:srgbClr val="BD715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3" name="Google Shape;3123;p36"/>
            <p:cNvSpPr/>
            <p:nvPr/>
          </p:nvSpPr>
          <p:spPr>
            <a:xfrm>
              <a:off x="7422129" y="4691860"/>
              <a:ext cx="180775" cy="306358"/>
            </a:xfrm>
            <a:custGeom>
              <a:rect b="b" l="l" r="r" t="t"/>
              <a:pathLst>
                <a:path extrusionOk="0" h="10724" w="6328">
                  <a:moveTo>
                    <a:pt x="4109" y="1"/>
                  </a:moveTo>
                  <a:cubicBezTo>
                    <a:pt x="3423" y="1"/>
                    <a:pt x="2882" y="350"/>
                    <a:pt x="2433" y="973"/>
                  </a:cubicBezTo>
                  <a:cubicBezTo>
                    <a:pt x="1386" y="2554"/>
                    <a:pt x="2609" y="5877"/>
                    <a:pt x="2609" y="5877"/>
                  </a:cubicBezTo>
                  <a:cubicBezTo>
                    <a:pt x="823" y="6638"/>
                    <a:pt x="450" y="8951"/>
                    <a:pt x="450" y="8951"/>
                  </a:cubicBezTo>
                  <a:cubicBezTo>
                    <a:pt x="450" y="8951"/>
                    <a:pt x="391" y="9163"/>
                    <a:pt x="215" y="9449"/>
                  </a:cubicBezTo>
                  <a:cubicBezTo>
                    <a:pt x="128" y="9595"/>
                    <a:pt x="69" y="9742"/>
                    <a:pt x="54" y="9844"/>
                  </a:cubicBezTo>
                  <a:cubicBezTo>
                    <a:pt x="0" y="10336"/>
                    <a:pt x="596" y="10380"/>
                    <a:pt x="812" y="10380"/>
                  </a:cubicBezTo>
                  <a:cubicBezTo>
                    <a:pt x="860" y="10380"/>
                    <a:pt x="889" y="10378"/>
                    <a:pt x="889" y="10378"/>
                  </a:cubicBezTo>
                  <a:cubicBezTo>
                    <a:pt x="1101" y="10620"/>
                    <a:pt x="1430" y="10656"/>
                    <a:pt x="1562" y="10656"/>
                  </a:cubicBezTo>
                  <a:lnTo>
                    <a:pt x="1613" y="10656"/>
                  </a:lnTo>
                  <a:cubicBezTo>
                    <a:pt x="1664" y="10707"/>
                    <a:pt x="1793" y="10724"/>
                    <a:pt x="1924" y="10724"/>
                  </a:cubicBezTo>
                  <a:cubicBezTo>
                    <a:pt x="2076" y="10724"/>
                    <a:pt x="2229" y="10701"/>
                    <a:pt x="2265" y="10686"/>
                  </a:cubicBezTo>
                  <a:cubicBezTo>
                    <a:pt x="2499" y="10591"/>
                    <a:pt x="2382" y="10444"/>
                    <a:pt x="2323" y="10400"/>
                  </a:cubicBezTo>
                  <a:cubicBezTo>
                    <a:pt x="1643" y="9881"/>
                    <a:pt x="1284" y="9383"/>
                    <a:pt x="1284" y="9383"/>
                  </a:cubicBezTo>
                  <a:lnTo>
                    <a:pt x="3963" y="7238"/>
                  </a:lnTo>
                  <a:cubicBezTo>
                    <a:pt x="4497" y="6828"/>
                    <a:pt x="4914" y="6287"/>
                    <a:pt x="5171" y="5665"/>
                  </a:cubicBezTo>
                  <a:lnTo>
                    <a:pt x="6195" y="3139"/>
                  </a:lnTo>
                  <a:lnTo>
                    <a:pt x="6327" y="885"/>
                  </a:lnTo>
                  <a:cubicBezTo>
                    <a:pt x="5448" y="278"/>
                    <a:pt x="4721" y="1"/>
                    <a:pt x="4109" y="1"/>
                  </a:cubicBezTo>
                  <a:close/>
                </a:path>
              </a:pathLst>
            </a:custGeom>
            <a:solidFill>
              <a:srgbClr val="BD715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4" name="Google Shape;3124;p36"/>
            <p:cNvSpPr/>
            <p:nvPr/>
          </p:nvSpPr>
          <p:spPr>
            <a:xfrm>
              <a:off x="7434956" y="4691888"/>
              <a:ext cx="167948" cy="268020"/>
            </a:xfrm>
            <a:custGeom>
              <a:rect b="b" l="l" r="r" t="t"/>
              <a:pathLst>
                <a:path extrusionOk="0" h="9382" w="5879">
                  <a:moveTo>
                    <a:pt x="3663" y="1"/>
                  </a:moveTo>
                  <a:cubicBezTo>
                    <a:pt x="2975" y="1"/>
                    <a:pt x="2434" y="351"/>
                    <a:pt x="1984" y="979"/>
                  </a:cubicBezTo>
                  <a:cubicBezTo>
                    <a:pt x="937" y="2553"/>
                    <a:pt x="2160" y="5876"/>
                    <a:pt x="2160" y="5876"/>
                  </a:cubicBezTo>
                  <a:cubicBezTo>
                    <a:pt x="374" y="6637"/>
                    <a:pt x="1" y="8950"/>
                    <a:pt x="1" y="8950"/>
                  </a:cubicBezTo>
                  <a:lnTo>
                    <a:pt x="835" y="9382"/>
                  </a:lnTo>
                  <a:lnTo>
                    <a:pt x="3514" y="7237"/>
                  </a:lnTo>
                  <a:cubicBezTo>
                    <a:pt x="4048" y="6827"/>
                    <a:pt x="4465" y="6286"/>
                    <a:pt x="4722" y="5664"/>
                  </a:cubicBezTo>
                  <a:lnTo>
                    <a:pt x="5746" y="3138"/>
                  </a:lnTo>
                  <a:lnTo>
                    <a:pt x="5878" y="884"/>
                  </a:lnTo>
                  <a:cubicBezTo>
                    <a:pt x="5000" y="278"/>
                    <a:pt x="4274" y="1"/>
                    <a:pt x="36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5" name="Google Shape;3125;p36"/>
            <p:cNvSpPr/>
            <p:nvPr/>
          </p:nvSpPr>
          <p:spPr>
            <a:xfrm>
              <a:off x="7473636" y="4690688"/>
              <a:ext cx="134896" cy="317299"/>
            </a:xfrm>
            <a:custGeom>
              <a:rect b="b" l="l" r="r" t="t"/>
              <a:pathLst>
                <a:path extrusionOk="0" h="11107" w="4722">
                  <a:moveTo>
                    <a:pt x="2601" y="1"/>
                  </a:moveTo>
                  <a:cubicBezTo>
                    <a:pt x="1402" y="1"/>
                    <a:pt x="757" y="590"/>
                    <a:pt x="455" y="1621"/>
                  </a:cubicBezTo>
                  <a:cubicBezTo>
                    <a:pt x="1" y="3451"/>
                    <a:pt x="2262" y="6181"/>
                    <a:pt x="2262" y="6181"/>
                  </a:cubicBezTo>
                  <a:cubicBezTo>
                    <a:pt x="828" y="7492"/>
                    <a:pt x="1252" y="9797"/>
                    <a:pt x="1252" y="9797"/>
                  </a:cubicBezTo>
                  <a:cubicBezTo>
                    <a:pt x="1252" y="9797"/>
                    <a:pt x="1267" y="10017"/>
                    <a:pt x="1201" y="10339"/>
                  </a:cubicBezTo>
                  <a:cubicBezTo>
                    <a:pt x="1164" y="10514"/>
                    <a:pt x="1157" y="10668"/>
                    <a:pt x="1179" y="10771"/>
                  </a:cubicBezTo>
                  <a:cubicBezTo>
                    <a:pt x="1242" y="11034"/>
                    <a:pt x="1443" y="11106"/>
                    <a:pt x="1646" y="11106"/>
                  </a:cubicBezTo>
                  <a:cubicBezTo>
                    <a:pt x="1895" y="11106"/>
                    <a:pt x="2145" y="10998"/>
                    <a:pt x="2145" y="10998"/>
                  </a:cubicBezTo>
                  <a:cubicBezTo>
                    <a:pt x="2270" y="11070"/>
                    <a:pt x="2404" y="11094"/>
                    <a:pt x="2525" y="11094"/>
                  </a:cubicBezTo>
                  <a:cubicBezTo>
                    <a:pt x="2673" y="11094"/>
                    <a:pt x="2801" y="11058"/>
                    <a:pt x="2870" y="11034"/>
                  </a:cubicBezTo>
                  <a:cubicBezTo>
                    <a:pt x="2899" y="11020"/>
                    <a:pt x="2921" y="11012"/>
                    <a:pt x="2921" y="11012"/>
                  </a:cubicBezTo>
                  <a:cubicBezTo>
                    <a:pt x="2942" y="11023"/>
                    <a:pt x="2969" y="11028"/>
                    <a:pt x="3000" y="11028"/>
                  </a:cubicBezTo>
                  <a:cubicBezTo>
                    <a:pt x="3180" y="11028"/>
                    <a:pt x="3500" y="10873"/>
                    <a:pt x="3543" y="10829"/>
                  </a:cubicBezTo>
                  <a:cubicBezTo>
                    <a:pt x="3734" y="10654"/>
                    <a:pt x="3573" y="10558"/>
                    <a:pt x="3499" y="10536"/>
                  </a:cubicBezTo>
                  <a:cubicBezTo>
                    <a:pt x="2687" y="10273"/>
                    <a:pt x="2182" y="9922"/>
                    <a:pt x="2182" y="9922"/>
                  </a:cubicBezTo>
                  <a:lnTo>
                    <a:pt x="3990" y="7008"/>
                  </a:lnTo>
                  <a:cubicBezTo>
                    <a:pt x="4356" y="6445"/>
                    <a:pt x="4568" y="5793"/>
                    <a:pt x="4597" y="5120"/>
                  </a:cubicBezTo>
                  <a:lnTo>
                    <a:pt x="4722" y="2397"/>
                  </a:lnTo>
                  <a:lnTo>
                    <a:pt x="4100" y="231"/>
                  </a:lnTo>
                  <a:cubicBezTo>
                    <a:pt x="3524" y="75"/>
                    <a:pt x="3027" y="1"/>
                    <a:pt x="2601" y="1"/>
                  </a:cubicBezTo>
                  <a:close/>
                </a:path>
              </a:pathLst>
            </a:custGeom>
            <a:solidFill>
              <a:srgbClr val="BD715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6" name="Google Shape;3126;p36"/>
            <p:cNvSpPr/>
            <p:nvPr/>
          </p:nvSpPr>
          <p:spPr>
            <a:xfrm>
              <a:off x="7472179" y="4690688"/>
              <a:ext cx="134696" cy="283447"/>
            </a:xfrm>
            <a:custGeom>
              <a:rect b="b" l="l" r="r" t="t"/>
              <a:pathLst>
                <a:path extrusionOk="0" h="9922" w="4715">
                  <a:moveTo>
                    <a:pt x="2607" y="0"/>
                  </a:moveTo>
                  <a:cubicBezTo>
                    <a:pt x="1388" y="0"/>
                    <a:pt x="739" y="595"/>
                    <a:pt x="440" y="1636"/>
                  </a:cubicBezTo>
                  <a:cubicBezTo>
                    <a:pt x="0" y="3480"/>
                    <a:pt x="2284" y="6181"/>
                    <a:pt x="2284" y="6181"/>
                  </a:cubicBezTo>
                  <a:cubicBezTo>
                    <a:pt x="864" y="7506"/>
                    <a:pt x="1252" y="9783"/>
                    <a:pt x="1252" y="9783"/>
                  </a:cubicBezTo>
                  <a:lnTo>
                    <a:pt x="2313" y="9922"/>
                  </a:lnTo>
                  <a:lnTo>
                    <a:pt x="4085" y="7001"/>
                  </a:lnTo>
                  <a:cubicBezTo>
                    <a:pt x="4575" y="6342"/>
                    <a:pt x="4619" y="5793"/>
                    <a:pt x="4648" y="5120"/>
                  </a:cubicBezTo>
                  <a:lnTo>
                    <a:pt x="4714" y="2383"/>
                  </a:lnTo>
                  <a:lnTo>
                    <a:pt x="4070" y="216"/>
                  </a:lnTo>
                  <a:cubicBezTo>
                    <a:pt x="3509" y="70"/>
                    <a:pt x="3025" y="0"/>
                    <a:pt x="260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7" name="Google Shape;3127;p36"/>
            <p:cNvSpPr/>
            <p:nvPr/>
          </p:nvSpPr>
          <p:spPr>
            <a:xfrm>
              <a:off x="7582992" y="4672577"/>
              <a:ext cx="189888" cy="203286"/>
            </a:xfrm>
            <a:custGeom>
              <a:rect b="b" l="l" r="r" t="t"/>
              <a:pathLst>
                <a:path extrusionOk="0" h="7116" w="6647">
                  <a:moveTo>
                    <a:pt x="4722" y="1"/>
                  </a:moveTo>
                  <a:cubicBezTo>
                    <a:pt x="4722" y="1"/>
                    <a:pt x="3814" y="1157"/>
                    <a:pt x="2614" y="1231"/>
                  </a:cubicBezTo>
                  <a:cubicBezTo>
                    <a:pt x="2552" y="1234"/>
                    <a:pt x="2489" y="1236"/>
                    <a:pt x="2426" y="1236"/>
                  </a:cubicBezTo>
                  <a:cubicBezTo>
                    <a:pt x="1265" y="1236"/>
                    <a:pt x="1" y="689"/>
                    <a:pt x="1" y="689"/>
                  </a:cubicBezTo>
                  <a:lnTo>
                    <a:pt x="1" y="689"/>
                  </a:lnTo>
                  <a:cubicBezTo>
                    <a:pt x="1" y="689"/>
                    <a:pt x="1" y="4663"/>
                    <a:pt x="1304" y="7115"/>
                  </a:cubicBezTo>
                  <a:cubicBezTo>
                    <a:pt x="1304" y="7115"/>
                    <a:pt x="4100" y="6910"/>
                    <a:pt x="5337" y="5593"/>
                  </a:cubicBezTo>
                  <a:cubicBezTo>
                    <a:pt x="6288" y="4583"/>
                    <a:pt x="6435" y="3946"/>
                    <a:pt x="6537" y="3075"/>
                  </a:cubicBezTo>
                  <a:cubicBezTo>
                    <a:pt x="6647" y="2204"/>
                    <a:pt x="4722" y="1"/>
                    <a:pt x="472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8" name="Google Shape;3128;p36"/>
            <p:cNvSpPr/>
            <p:nvPr/>
          </p:nvSpPr>
          <p:spPr>
            <a:xfrm>
              <a:off x="7637356" y="4398100"/>
              <a:ext cx="307215" cy="312386"/>
            </a:xfrm>
            <a:custGeom>
              <a:rect b="b" l="l" r="r" t="t"/>
              <a:pathLst>
                <a:path extrusionOk="0" h="10935" w="10754">
                  <a:moveTo>
                    <a:pt x="5949" y="1"/>
                  </a:moveTo>
                  <a:cubicBezTo>
                    <a:pt x="5193" y="1"/>
                    <a:pt x="4429" y="146"/>
                    <a:pt x="3726" y="423"/>
                  </a:cubicBezTo>
                  <a:cubicBezTo>
                    <a:pt x="2087" y="1067"/>
                    <a:pt x="469" y="2641"/>
                    <a:pt x="235" y="4449"/>
                  </a:cubicBezTo>
                  <a:cubicBezTo>
                    <a:pt x="1" y="6322"/>
                    <a:pt x="733" y="8306"/>
                    <a:pt x="2167" y="9550"/>
                  </a:cubicBezTo>
                  <a:cubicBezTo>
                    <a:pt x="3210" y="10453"/>
                    <a:pt x="4594" y="10934"/>
                    <a:pt x="5972" y="10934"/>
                  </a:cubicBezTo>
                  <a:cubicBezTo>
                    <a:pt x="6548" y="10934"/>
                    <a:pt x="7123" y="10850"/>
                    <a:pt x="7672" y="10678"/>
                  </a:cubicBezTo>
                  <a:cubicBezTo>
                    <a:pt x="7774" y="10648"/>
                    <a:pt x="7877" y="10612"/>
                    <a:pt x="7979" y="10568"/>
                  </a:cubicBezTo>
                  <a:cubicBezTo>
                    <a:pt x="8279" y="10458"/>
                    <a:pt x="8572" y="10304"/>
                    <a:pt x="8850" y="10129"/>
                  </a:cubicBezTo>
                  <a:cubicBezTo>
                    <a:pt x="9414" y="9770"/>
                    <a:pt x="9889" y="9294"/>
                    <a:pt x="10197" y="8731"/>
                  </a:cubicBezTo>
                  <a:cubicBezTo>
                    <a:pt x="10321" y="8489"/>
                    <a:pt x="10416" y="8240"/>
                    <a:pt x="10468" y="7977"/>
                  </a:cubicBezTo>
                  <a:cubicBezTo>
                    <a:pt x="10592" y="7406"/>
                    <a:pt x="10504" y="6915"/>
                    <a:pt x="10475" y="6344"/>
                  </a:cubicBezTo>
                  <a:cubicBezTo>
                    <a:pt x="10475" y="6344"/>
                    <a:pt x="10475" y="6330"/>
                    <a:pt x="10475" y="6330"/>
                  </a:cubicBezTo>
                  <a:cubicBezTo>
                    <a:pt x="10475" y="6198"/>
                    <a:pt x="10475" y="6066"/>
                    <a:pt x="10475" y="5942"/>
                  </a:cubicBezTo>
                  <a:cubicBezTo>
                    <a:pt x="10504" y="4617"/>
                    <a:pt x="10753" y="3468"/>
                    <a:pt x="10072" y="2238"/>
                  </a:cubicBezTo>
                  <a:cubicBezTo>
                    <a:pt x="10007" y="2121"/>
                    <a:pt x="9933" y="2004"/>
                    <a:pt x="9860" y="1894"/>
                  </a:cubicBezTo>
                  <a:cubicBezTo>
                    <a:pt x="9809" y="1821"/>
                    <a:pt x="9758" y="1755"/>
                    <a:pt x="9706" y="1682"/>
                  </a:cubicBezTo>
                  <a:cubicBezTo>
                    <a:pt x="8804" y="529"/>
                    <a:pt x="7391" y="1"/>
                    <a:pt x="5949" y="1"/>
                  </a:cubicBezTo>
                  <a:close/>
                </a:path>
              </a:pathLst>
            </a:custGeom>
            <a:solidFill>
              <a:srgbClr val="BD715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9" name="Google Shape;3129;p36"/>
            <p:cNvSpPr/>
            <p:nvPr/>
          </p:nvSpPr>
          <p:spPr>
            <a:xfrm>
              <a:off x="7709289" y="4578618"/>
              <a:ext cx="82617" cy="74418"/>
            </a:xfrm>
            <a:custGeom>
              <a:rect b="b" l="l" r="r" t="t"/>
              <a:pathLst>
                <a:path extrusionOk="0" h="2605" w="2892">
                  <a:moveTo>
                    <a:pt x="1466" y="1"/>
                  </a:moveTo>
                  <a:cubicBezTo>
                    <a:pt x="1393" y="1"/>
                    <a:pt x="1320" y="6"/>
                    <a:pt x="1245" y="18"/>
                  </a:cubicBezTo>
                  <a:cubicBezTo>
                    <a:pt x="506" y="135"/>
                    <a:pt x="1" y="809"/>
                    <a:pt x="118" y="1519"/>
                  </a:cubicBezTo>
                  <a:cubicBezTo>
                    <a:pt x="216" y="2156"/>
                    <a:pt x="781" y="2605"/>
                    <a:pt x="1431" y="2605"/>
                  </a:cubicBezTo>
                  <a:cubicBezTo>
                    <a:pt x="1505" y="2605"/>
                    <a:pt x="1580" y="2599"/>
                    <a:pt x="1655" y="2587"/>
                  </a:cubicBezTo>
                  <a:cubicBezTo>
                    <a:pt x="2387" y="2470"/>
                    <a:pt x="2892" y="1804"/>
                    <a:pt x="2782" y="1094"/>
                  </a:cubicBezTo>
                  <a:cubicBezTo>
                    <a:pt x="2683" y="456"/>
                    <a:pt x="2117" y="1"/>
                    <a:pt x="1466" y="1"/>
                  </a:cubicBezTo>
                  <a:close/>
                </a:path>
              </a:pathLst>
            </a:custGeom>
            <a:solidFill>
              <a:srgbClr val="AD5B4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0" name="Google Shape;3130;p36"/>
            <p:cNvSpPr/>
            <p:nvPr/>
          </p:nvSpPr>
          <p:spPr>
            <a:xfrm>
              <a:off x="7879723" y="4576790"/>
              <a:ext cx="59820" cy="70562"/>
            </a:xfrm>
            <a:custGeom>
              <a:rect b="b" l="l" r="r" t="t"/>
              <a:pathLst>
                <a:path extrusionOk="0" h="2470" w="2094">
                  <a:moveTo>
                    <a:pt x="1384" y="1"/>
                  </a:moveTo>
                  <a:cubicBezTo>
                    <a:pt x="1317" y="1"/>
                    <a:pt x="1248" y="6"/>
                    <a:pt x="1179" y="16"/>
                  </a:cubicBezTo>
                  <a:cubicBezTo>
                    <a:pt x="483" y="126"/>
                    <a:pt x="0" y="763"/>
                    <a:pt x="110" y="1436"/>
                  </a:cubicBezTo>
                  <a:cubicBezTo>
                    <a:pt x="209" y="2042"/>
                    <a:pt x="746" y="2470"/>
                    <a:pt x="1359" y="2470"/>
                  </a:cubicBezTo>
                  <a:cubicBezTo>
                    <a:pt x="1427" y="2470"/>
                    <a:pt x="1497" y="2465"/>
                    <a:pt x="1566" y="2454"/>
                  </a:cubicBezTo>
                  <a:cubicBezTo>
                    <a:pt x="1618" y="2446"/>
                    <a:pt x="1669" y="2439"/>
                    <a:pt x="1720" y="2424"/>
                  </a:cubicBezTo>
                  <a:cubicBezTo>
                    <a:pt x="1837" y="2197"/>
                    <a:pt x="1925" y="1963"/>
                    <a:pt x="1976" y="1707"/>
                  </a:cubicBezTo>
                  <a:cubicBezTo>
                    <a:pt x="2093" y="1165"/>
                    <a:pt x="2013" y="704"/>
                    <a:pt x="1984" y="163"/>
                  </a:cubicBezTo>
                  <a:cubicBezTo>
                    <a:pt x="1984" y="155"/>
                    <a:pt x="1984" y="148"/>
                    <a:pt x="1984" y="148"/>
                  </a:cubicBezTo>
                  <a:cubicBezTo>
                    <a:pt x="1805" y="53"/>
                    <a:pt x="1601" y="1"/>
                    <a:pt x="1384" y="1"/>
                  </a:cubicBezTo>
                  <a:close/>
                </a:path>
              </a:pathLst>
            </a:custGeom>
            <a:solidFill>
              <a:srgbClr val="AD5B4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1" name="Google Shape;3131;p36"/>
            <p:cNvSpPr/>
            <p:nvPr/>
          </p:nvSpPr>
          <p:spPr>
            <a:xfrm>
              <a:off x="7613731" y="4347821"/>
              <a:ext cx="345038" cy="273191"/>
            </a:xfrm>
            <a:custGeom>
              <a:rect b="b" l="l" r="r" t="t"/>
              <a:pathLst>
                <a:path extrusionOk="0" h="9563" w="12078">
                  <a:moveTo>
                    <a:pt x="6150" y="0"/>
                  </a:moveTo>
                  <a:cubicBezTo>
                    <a:pt x="5985" y="0"/>
                    <a:pt x="5819" y="18"/>
                    <a:pt x="5659" y="53"/>
                  </a:cubicBezTo>
                  <a:cubicBezTo>
                    <a:pt x="4963" y="199"/>
                    <a:pt x="4349" y="609"/>
                    <a:pt x="3756" y="1012"/>
                  </a:cubicBezTo>
                  <a:cubicBezTo>
                    <a:pt x="3558" y="1151"/>
                    <a:pt x="3360" y="1290"/>
                    <a:pt x="3155" y="1429"/>
                  </a:cubicBezTo>
                  <a:cubicBezTo>
                    <a:pt x="2606" y="1802"/>
                    <a:pt x="2058" y="2176"/>
                    <a:pt x="1596" y="2659"/>
                  </a:cubicBezTo>
                  <a:cubicBezTo>
                    <a:pt x="908" y="3369"/>
                    <a:pt x="447" y="4298"/>
                    <a:pt x="301" y="5279"/>
                  </a:cubicBezTo>
                  <a:cubicBezTo>
                    <a:pt x="286" y="5352"/>
                    <a:pt x="279" y="5433"/>
                    <a:pt x="264" y="5506"/>
                  </a:cubicBezTo>
                  <a:cubicBezTo>
                    <a:pt x="242" y="5601"/>
                    <a:pt x="206" y="5689"/>
                    <a:pt x="176" y="5784"/>
                  </a:cubicBezTo>
                  <a:cubicBezTo>
                    <a:pt x="1" y="6340"/>
                    <a:pt x="89" y="6948"/>
                    <a:pt x="308" y="7490"/>
                  </a:cubicBezTo>
                  <a:cubicBezTo>
                    <a:pt x="520" y="8031"/>
                    <a:pt x="850" y="8514"/>
                    <a:pt x="1187" y="8997"/>
                  </a:cubicBezTo>
                  <a:cubicBezTo>
                    <a:pt x="1355" y="9254"/>
                    <a:pt x="1567" y="9532"/>
                    <a:pt x="1875" y="9561"/>
                  </a:cubicBezTo>
                  <a:cubicBezTo>
                    <a:pt x="1888" y="9562"/>
                    <a:pt x="1902" y="9562"/>
                    <a:pt x="1916" y="9562"/>
                  </a:cubicBezTo>
                  <a:cubicBezTo>
                    <a:pt x="2010" y="9562"/>
                    <a:pt x="2099" y="9541"/>
                    <a:pt x="2182" y="9502"/>
                  </a:cubicBezTo>
                  <a:cubicBezTo>
                    <a:pt x="2394" y="9393"/>
                    <a:pt x="2555" y="9166"/>
                    <a:pt x="2628" y="8939"/>
                  </a:cubicBezTo>
                  <a:cubicBezTo>
                    <a:pt x="2724" y="8595"/>
                    <a:pt x="2687" y="8236"/>
                    <a:pt x="2716" y="7885"/>
                  </a:cubicBezTo>
                  <a:lnTo>
                    <a:pt x="2716" y="7885"/>
                  </a:lnTo>
                  <a:cubicBezTo>
                    <a:pt x="2801" y="7953"/>
                    <a:pt x="2903" y="7984"/>
                    <a:pt x="3009" y="7984"/>
                  </a:cubicBezTo>
                  <a:cubicBezTo>
                    <a:pt x="3195" y="7984"/>
                    <a:pt x="3390" y="7888"/>
                    <a:pt x="3507" y="7738"/>
                  </a:cubicBezTo>
                  <a:cubicBezTo>
                    <a:pt x="3697" y="7512"/>
                    <a:pt x="3741" y="7189"/>
                    <a:pt x="3734" y="6897"/>
                  </a:cubicBezTo>
                  <a:cubicBezTo>
                    <a:pt x="3734" y="6597"/>
                    <a:pt x="3690" y="6296"/>
                    <a:pt x="3741" y="6004"/>
                  </a:cubicBezTo>
                  <a:cubicBezTo>
                    <a:pt x="3742" y="6005"/>
                    <a:pt x="3743" y="6006"/>
                    <a:pt x="3744" y="6006"/>
                  </a:cubicBezTo>
                  <a:cubicBezTo>
                    <a:pt x="3751" y="6006"/>
                    <a:pt x="3726" y="5895"/>
                    <a:pt x="3719" y="5821"/>
                  </a:cubicBezTo>
                  <a:cubicBezTo>
                    <a:pt x="3682" y="5608"/>
                    <a:pt x="3741" y="5389"/>
                    <a:pt x="3814" y="5191"/>
                  </a:cubicBezTo>
                  <a:cubicBezTo>
                    <a:pt x="3961" y="4803"/>
                    <a:pt x="4209" y="4459"/>
                    <a:pt x="4517" y="4174"/>
                  </a:cubicBezTo>
                  <a:cubicBezTo>
                    <a:pt x="4634" y="4064"/>
                    <a:pt x="4758" y="3954"/>
                    <a:pt x="4897" y="3852"/>
                  </a:cubicBezTo>
                  <a:lnTo>
                    <a:pt x="4897" y="3852"/>
                  </a:lnTo>
                  <a:cubicBezTo>
                    <a:pt x="4897" y="3852"/>
                    <a:pt x="4132" y="5084"/>
                    <a:pt x="4915" y="5084"/>
                  </a:cubicBezTo>
                  <a:cubicBezTo>
                    <a:pt x="4935" y="5084"/>
                    <a:pt x="4956" y="5083"/>
                    <a:pt x="4978" y="5081"/>
                  </a:cubicBezTo>
                  <a:cubicBezTo>
                    <a:pt x="5702" y="5033"/>
                    <a:pt x="6276" y="4503"/>
                    <a:pt x="6456" y="4318"/>
                  </a:cubicBezTo>
                  <a:lnTo>
                    <a:pt x="6456" y="4318"/>
                  </a:lnTo>
                  <a:cubicBezTo>
                    <a:pt x="6252" y="4545"/>
                    <a:pt x="5637" y="5310"/>
                    <a:pt x="6515" y="5360"/>
                  </a:cubicBezTo>
                  <a:cubicBezTo>
                    <a:pt x="6536" y="5361"/>
                    <a:pt x="6557" y="5361"/>
                    <a:pt x="6578" y="5361"/>
                  </a:cubicBezTo>
                  <a:cubicBezTo>
                    <a:pt x="7330" y="5361"/>
                    <a:pt x="8052" y="4613"/>
                    <a:pt x="8371" y="4231"/>
                  </a:cubicBezTo>
                  <a:lnTo>
                    <a:pt x="8371" y="4231"/>
                  </a:lnTo>
                  <a:cubicBezTo>
                    <a:pt x="8283" y="4381"/>
                    <a:pt x="8248" y="4558"/>
                    <a:pt x="8543" y="4591"/>
                  </a:cubicBezTo>
                  <a:cubicBezTo>
                    <a:pt x="8570" y="4594"/>
                    <a:pt x="8598" y="4596"/>
                    <a:pt x="8626" y="4596"/>
                  </a:cubicBezTo>
                  <a:cubicBezTo>
                    <a:pt x="9130" y="4596"/>
                    <a:pt x="9604" y="4057"/>
                    <a:pt x="9604" y="4057"/>
                  </a:cubicBezTo>
                  <a:cubicBezTo>
                    <a:pt x="10197" y="4408"/>
                    <a:pt x="10738" y="4884"/>
                    <a:pt x="11082" y="5462"/>
                  </a:cubicBezTo>
                  <a:cubicBezTo>
                    <a:pt x="11324" y="5857"/>
                    <a:pt x="11353" y="6450"/>
                    <a:pt x="11368" y="6919"/>
                  </a:cubicBezTo>
                  <a:cubicBezTo>
                    <a:pt x="11368" y="7028"/>
                    <a:pt x="11361" y="7138"/>
                    <a:pt x="11346" y="7248"/>
                  </a:cubicBezTo>
                  <a:cubicBezTo>
                    <a:pt x="11361" y="7263"/>
                    <a:pt x="11368" y="7277"/>
                    <a:pt x="11375" y="7292"/>
                  </a:cubicBezTo>
                  <a:cubicBezTo>
                    <a:pt x="11390" y="7321"/>
                    <a:pt x="11404" y="7343"/>
                    <a:pt x="11404" y="7372"/>
                  </a:cubicBezTo>
                  <a:cubicBezTo>
                    <a:pt x="11485" y="7350"/>
                    <a:pt x="11566" y="7292"/>
                    <a:pt x="11624" y="7226"/>
                  </a:cubicBezTo>
                  <a:cubicBezTo>
                    <a:pt x="11785" y="7050"/>
                    <a:pt x="11975" y="6706"/>
                    <a:pt x="12027" y="6472"/>
                  </a:cubicBezTo>
                  <a:cubicBezTo>
                    <a:pt x="12063" y="6311"/>
                    <a:pt x="12078" y="6143"/>
                    <a:pt x="12071" y="5974"/>
                  </a:cubicBezTo>
                  <a:cubicBezTo>
                    <a:pt x="12056" y="5645"/>
                    <a:pt x="11961" y="5323"/>
                    <a:pt x="11822" y="5023"/>
                  </a:cubicBezTo>
                  <a:cubicBezTo>
                    <a:pt x="11873" y="4247"/>
                    <a:pt x="11522" y="3449"/>
                    <a:pt x="10899" y="2995"/>
                  </a:cubicBezTo>
                  <a:cubicBezTo>
                    <a:pt x="10841" y="2227"/>
                    <a:pt x="10431" y="1488"/>
                    <a:pt x="9802" y="1041"/>
                  </a:cubicBezTo>
                  <a:cubicBezTo>
                    <a:pt x="9360" y="728"/>
                    <a:pt x="8817" y="562"/>
                    <a:pt x="8274" y="562"/>
                  </a:cubicBezTo>
                  <a:cubicBezTo>
                    <a:pt x="8044" y="562"/>
                    <a:pt x="7814" y="592"/>
                    <a:pt x="7591" y="653"/>
                  </a:cubicBezTo>
                  <a:cubicBezTo>
                    <a:pt x="7274" y="206"/>
                    <a:pt x="6713" y="0"/>
                    <a:pt x="6150" y="0"/>
                  </a:cubicBezTo>
                  <a:close/>
                </a:path>
              </a:pathLst>
            </a:custGeom>
            <a:solidFill>
              <a:srgbClr val="5C252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2" name="Google Shape;3132;p36"/>
            <p:cNvSpPr/>
            <p:nvPr/>
          </p:nvSpPr>
          <p:spPr>
            <a:xfrm>
              <a:off x="7631728" y="4588045"/>
              <a:ext cx="76561" cy="61392"/>
            </a:xfrm>
            <a:custGeom>
              <a:rect b="b" l="l" r="r" t="t"/>
              <a:pathLst>
                <a:path extrusionOk="0" h="2149" w="2680">
                  <a:moveTo>
                    <a:pt x="1023" y="1"/>
                  </a:moveTo>
                  <a:cubicBezTo>
                    <a:pt x="924" y="1"/>
                    <a:pt x="826" y="14"/>
                    <a:pt x="732" y="39"/>
                  </a:cubicBezTo>
                  <a:cubicBezTo>
                    <a:pt x="615" y="69"/>
                    <a:pt x="520" y="113"/>
                    <a:pt x="439" y="171"/>
                  </a:cubicBezTo>
                  <a:cubicBezTo>
                    <a:pt x="0" y="508"/>
                    <a:pt x="169" y="1232"/>
                    <a:pt x="527" y="1635"/>
                  </a:cubicBezTo>
                  <a:cubicBezTo>
                    <a:pt x="783" y="1926"/>
                    <a:pt x="1235" y="2148"/>
                    <a:pt x="1655" y="2148"/>
                  </a:cubicBezTo>
                  <a:cubicBezTo>
                    <a:pt x="1847" y="2148"/>
                    <a:pt x="2032" y="2102"/>
                    <a:pt x="2189" y="1994"/>
                  </a:cubicBezTo>
                  <a:cubicBezTo>
                    <a:pt x="2679" y="1657"/>
                    <a:pt x="2269" y="932"/>
                    <a:pt x="1933" y="449"/>
                  </a:cubicBezTo>
                  <a:cubicBezTo>
                    <a:pt x="1733" y="158"/>
                    <a:pt x="1373" y="1"/>
                    <a:pt x="1023" y="1"/>
                  </a:cubicBezTo>
                  <a:close/>
                </a:path>
              </a:pathLst>
            </a:custGeom>
            <a:solidFill>
              <a:srgbClr val="BD715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3" name="Google Shape;3133;p36"/>
            <p:cNvSpPr/>
            <p:nvPr/>
          </p:nvSpPr>
          <p:spPr>
            <a:xfrm>
              <a:off x="7879294" y="4517626"/>
              <a:ext cx="32024" cy="31196"/>
            </a:xfrm>
            <a:custGeom>
              <a:rect b="b" l="l" r="r" t="t"/>
              <a:pathLst>
                <a:path extrusionOk="0" h="1092" w="1121">
                  <a:moveTo>
                    <a:pt x="275" y="0"/>
                  </a:moveTo>
                  <a:cubicBezTo>
                    <a:pt x="200" y="0"/>
                    <a:pt x="127" y="18"/>
                    <a:pt x="66" y="60"/>
                  </a:cubicBezTo>
                  <a:cubicBezTo>
                    <a:pt x="44" y="74"/>
                    <a:pt x="22" y="96"/>
                    <a:pt x="15" y="118"/>
                  </a:cubicBezTo>
                  <a:cubicBezTo>
                    <a:pt x="0" y="162"/>
                    <a:pt x="22" y="213"/>
                    <a:pt x="59" y="243"/>
                  </a:cubicBezTo>
                  <a:cubicBezTo>
                    <a:pt x="96" y="272"/>
                    <a:pt x="147" y="287"/>
                    <a:pt x="191" y="301"/>
                  </a:cubicBezTo>
                  <a:cubicBezTo>
                    <a:pt x="571" y="433"/>
                    <a:pt x="901" y="726"/>
                    <a:pt x="1076" y="1092"/>
                  </a:cubicBezTo>
                  <a:lnTo>
                    <a:pt x="1106" y="1019"/>
                  </a:lnTo>
                  <a:cubicBezTo>
                    <a:pt x="1120" y="631"/>
                    <a:pt x="901" y="250"/>
                    <a:pt x="557" y="74"/>
                  </a:cubicBezTo>
                  <a:cubicBezTo>
                    <a:pt x="471" y="29"/>
                    <a:pt x="370" y="0"/>
                    <a:pt x="275" y="0"/>
                  </a:cubicBezTo>
                  <a:close/>
                </a:path>
              </a:pathLst>
            </a:custGeom>
            <a:solidFill>
              <a:srgbClr val="5C252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4" name="Google Shape;3134;p36"/>
            <p:cNvSpPr/>
            <p:nvPr/>
          </p:nvSpPr>
          <p:spPr>
            <a:xfrm>
              <a:off x="7745884" y="4525882"/>
              <a:ext cx="34110" cy="28596"/>
            </a:xfrm>
            <a:custGeom>
              <a:rect b="b" l="l" r="r" t="t"/>
              <a:pathLst>
                <a:path extrusionOk="0" h="1001" w="1194">
                  <a:moveTo>
                    <a:pt x="886" y="1"/>
                  </a:moveTo>
                  <a:cubicBezTo>
                    <a:pt x="807" y="1"/>
                    <a:pt x="726" y="19"/>
                    <a:pt x="652" y="49"/>
                  </a:cubicBezTo>
                  <a:cubicBezTo>
                    <a:pt x="293" y="181"/>
                    <a:pt x="30" y="539"/>
                    <a:pt x="1" y="920"/>
                  </a:cubicBezTo>
                  <a:lnTo>
                    <a:pt x="23" y="1000"/>
                  </a:lnTo>
                  <a:cubicBezTo>
                    <a:pt x="235" y="649"/>
                    <a:pt x="594" y="400"/>
                    <a:pt x="989" y="312"/>
                  </a:cubicBezTo>
                  <a:cubicBezTo>
                    <a:pt x="1033" y="305"/>
                    <a:pt x="1084" y="298"/>
                    <a:pt x="1121" y="268"/>
                  </a:cubicBezTo>
                  <a:cubicBezTo>
                    <a:pt x="1164" y="246"/>
                    <a:pt x="1194" y="195"/>
                    <a:pt x="1179" y="151"/>
                  </a:cubicBezTo>
                  <a:cubicBezTo>
                    <a:pt x="1179" y="129"/>
                    <a:pt x="1157" y="107"/>
                    <a:pt x="1135" y="85"/>
                  </a:cubicBezTo>
                  <a:cubicBezTo>
                    <a:pt x="1068" y="26"/>
                    <a:pt x="979" y="1"/>
                    <a:pt x="886" y="1"/>
                  </a:cubicBezTo>
                  <a:close/>
                </a:path>
              </a:pathLst>
            </a:custGeom>
            <a:solidFill>
              <a:srgbClr val="5C252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5" name="Google Shape;3135;p36"/>
            <p:cNvSpPr/>
            <p:nvPr/>
          </p:nvSpPr>
          <p:spPr>
            <a:xfrm>
              <a:off x="7647612" y="4602843"/>
              <a:ext cx="30339" cy="9770"/>
            </a:xfrm>
            <a:custGeom>
              <a:rect b="b" l="l" r="r" t="t"/>
              <a:pathLst>
                <a:path extrusionOk="0" h="342" w="1062">
                  <a:moveTo>
                    <a:pt x="595" y="0"/>
                  </a:moveTo>
                  <a:cubicBezTo>
                    <a:pt x="567" y="0"/>
                    <a:pt x="540" y="2"/>
                    <a:pt x="513" y="4"/>
                  </a:cubicBezTo>
                  <a:cubicBezTo>
                    <a:pt x="432" y="12"/>
                    <a:pt x="352" y="34"/>
                    <a:pt x="286" y="70"/>
                  </a:cubicBezTo>
                  <a:cubicBezTo>
                    <a:pt x="220" y="107"/>
                    <a:pt x="162" y="144"/>
                    <a:pt x="125" y="187"/>
                  </a:cubicBezTo>
                  <a:cubicBezTo>
                    <a:pt x="74" y="224"/>
                    <a:pt x="52" y="268"/>
                    <a:pt x="30" y="297"/>
                  </a:cubicBezTo>
                  <a:cubicBezTo>
                    <a:pt x="15" y="327"/>
                    <a:pt x="1" y="341"/>
                    <a:pt x="1" y="341"/>
                  </a:cubicBezTo>
                  <a:cubicBezTo>
                    <a:pt x="1" y="341"/>
                    <a:pt x="22" y="334"/>
                    <a:pt x="52" y="327"/>
                  </a:cubicBezTo>
                  <a:cubicBezTo>
                    <a:pt x="88" y="319"/>
                    <a:pt x="132" y="297"/>
                    <a:pt x="183" y="283"/>
                  </a:cubicBezTo>
                  <a:cubicBezTo>
                    <a:pt x="205" y="275"/>
                    <a:pt x="235" y="268"/>
                    <a:pt x="264" y="261"/>
                  </a:cubicBezTo>
                  <a:cubicBezTo>
                    <a:pt x="293" y="253"/>
                    <a:pt x="323" y="246"/>
                    <a:pt x="352" y="239"/>
                  </a:cubicBezTo>
                  <a:cubicBezTo>
                    <a:pt x="410" y="224"/>
                    <a:pt x="469" y="209"/>
                    <a:pt x="535" y="202"/>
                  </a:cubicBezTo>
                  <a:cubicBezTo>
                    <a:pt x="564" y="202"/>
                    <a:pt x="593" y="195"/>
                    <a:pt x="630" y="195"/>
                  </a:cubicBezTo>
                  <a:cubicBezTo>
                    <a:pt x="659" y="195"/>
                    <a:pt x="689" y="195"/>
                    <a:pt x="718" y="202"/>
                  </a:cubicBezTo>
                  <a:cubicBezTo>
                    <a:pt x="776" y="202"/>
                    <a:pt x="835" y="209"/>
                    <a:pt x="886" y="224"/>
                  </a:cubicBezTo>
                  <a:cubicBezTo>
                    <a:pt x="989" y="246"/>
                    <a:pt x="1062" y="275"/>
                    <a:pt x="1062" y="275"/>
                  </a:cubicBezTo>
                  <a:cubicBezTo>
                    <a:pt x="1062" y="275"/>
                    <a:pt x="1033" y="195"/>
                    <a:pt x="937" y="122"/>
                  </a:cubicBezTo>
                  <a:cubicBezTo>
                    <a:pt x="893" y="85"/>
                    <a:pt x="828" y="48"/>
                    <a:pt x="754" y="26"/>
                  </a:cubicBezTo>
                  <a:cubicBezTo>
                    <a:pt x="706" y="7"/>
                    <a:pt x="650" y="0"/>
                    <a:pt x="5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6" name="Google Shape;3136;p36"/>
            <p:cNvSpPr/>
            <p:nvPr/>
          </p:nvSpPr>
          <p:spPr>
            <a:xfrm>
              <a:off x="7661410" y="4613613"/>
              <a:ext cx="10284" cy="19197"/>
            </a:xfrm>
            <a:custGeom>
              <a:rect b="b" l="l" r="r" t="t"/>
              <a:pathLst>
                <a:path extrusionOk="0" h="672" w="360">
                  <a:moveTo>
                    <a:pt x="81" y="1"/>
                  </a:moveTo>
                  <a:cubicBezTo>
                    <a:pt x="81" y="1"/>
                    <a:pt x="45" y="45"/>
                    <a:pt x="23" y="125"/>
                  </a:cubicBezTo>
                  <a:cubicBezTo>
                    <a:pt x="8" y="162"/>
                    <a:pt x="1" y="206"/>
                    <a:pt x="8" y="257"/>
                  </a:cubicBezTo>
                  <a:cubicBezTo>
                    <a:pt x="8" y="308"/>
                    <a:pt x="15" y="359"/>
                    <a:pt x="37" y="411"/>
                  </a:cubicBezTo>
                  <a:cubicBezTo>
                    <a:pt x="59" y="462"/>
                    <a:pt x="81" y="506"/>
                    <a:pt x="118" y="542"/>
                  </a:cubicBezTo>
                  <a:cubicBezTo>
                    <a:pt x="147" y="586"/>
                    <a:pt x="191" y="616"/>
                    <a:pt x="227" y="630"/>
                  </a:cubicBezTo>
                  <a:cubicBezTo>
                    <a:pt x="297" y="672"/>
                    <a:pt x="353" y="661"/>
                    <a:pt x="359" y="666"/>
                  </a:cubicBezTo>
                  <a:lnTo>
                    <a:pt x="359" y="666"/>
                  </a:lnTo>
                  <a:cubicBezTo>
                    <a:pt x="357" y="662"/>
                    <a:pt x="351" y="649"/>
                    <a:pt x="345" y="630"/>
                  </a:cubicBezTo>
                  <a:cubicBezTo>
                    <a:pt x="337" y="608"/>
                    <a:pt x="323" y="579"/>
                    <a:pt x="308" y="550"/>
                  </a:cubicBezTo>
                  <a:cubicBezTo>
                    <a:pt x="293" y="520"/>
                    <a:pt x="279" y="484"/>
                    <a:pt x="264" y="447"/>
                  </a:cubicBezTo>
                  <a:cubicBezTo>
                    <a:pt x="249" y="411"/>
                    <a:pt x="235" y="374"/>
                    <a:pt x="220" y="337"/>
                  </a:cubicBezTo>
                  <a:cubicBezTo>
                    <a:pt x="191" y="264"/>
                    <a:pt x="162" y="184"/>
                    <a:pt x="132" y="118"/>
                  </a:cubicBezTo>
                  <a:cubicBezTo>
                    <a:pt x="110" y="52"/>
                    <a:pt x="81" y="1"/>
                    <a:pt x="81" y="1"/>
                  </a:cubicBezTo>
                  <a:close/>
                  <a:moveTo>
                    <a:pt x="359" y="666"/>
                  </a:moveTo>
                  <a:cubicBezTo>
                    <a:pt x="359" y="667"/>
                    <a:pt x="359" y="667"/>
                    <a:pt x="359" y="667"/>
                  </a:cubicBezTo>
                  <a:cubicBezTo>
                    <a:pt x="359" y="666"/>
                    <a:pt x="359" y="666"/>
                    <a:pt x="359" y="6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7" name="Google Shape;3137;p36"/>
            <p:cNvSpPr/>
            <p:nvPr/>
          </p:nvSpPr>
          <p:spPr>
            <a:xfrm>
              <a:off x="7804448" y="4618841"/>
              <a:ext cx="50193" cy="27425"/>
            </a:xfrm>
            <a:custGeom>
              <a:rect b="b" l="l" r="r" t="t"/>
              <a:pathLst>
                <a:path extrusionOk="0" fill="none" h="960" w="1757">
                  <a:moveTo>
                    <a:pt x="1749" y="1"/>
                  </a:moveTo>
                  <a:cubicBezTo>
                    <a:pt x="1757" y="520"/>
                    <a:pt x="1376" y="945"/>
                    <a:pt x="893" y="952"/>
                  </a:cubicBezTo>
                  <a:cubicBezTo>
                    <a:pt x="410" y="960"/>
                    <a:pt x="7" y="542"/>
                    <a:pt x="0" y="30"/>
                  </a:cubicBez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8" name="Google Shape;3138;p36"/>
            <p:cNvSpPr/>
            <p:nvPr/>
          </p:nvSpPr>
          <p:spPr>
            <a:xfrm>
              <a:off x="7828701" y="4571390"/>
              <a:ext cx="13398" cy="29282"/>
            </a:xfrm>
            <a:custGeom>
              <a:rect b="b" l="l" r="r" t="t"/>
              <a:pathLst>
                <a:path extrusionOk="0" fill="none" h="1025" w="469">
                  <a:moveTo>
                    <a:pt x="7" y="1010"/>
                  </a:moveTo>
                  <a:cubicBezTo>
                    <a:pt x="242" y="1025"/>
                    <a:pt x="447" y="893"/>
                    <a:pt x="454" y="710"/>
                  </a:cubicBezTo>
                  <a:cubicBezTo>
                    <a:pt x="469" y="527"/>
                    <a:pt x="278" y="374"/>
                    <a:pt x="44" y="359"/>
                  </a:cubicBez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9" name="Google Shape;3139;p36"/>
            <p:cNvSpPr/>
            <p:nvPr/>
          </p:nvSpPr>
          <p:spPr>
            <a:xfrm>
              <a:off x="7855869" y="4553193"/>
              <a:ext cx="65277" cy="64648"/>
            </a:xfrm>
            <a:custGeom>
              <a:rect b="b" l="l" r="r" t="t"/>
              <a:pathLst>
                <a:path extrusionOk="0" h="2263" w="2285">
                  <a:moveTo>
                    <a:pt x="1155" y="0"/>
                  </a:moveTo>
                  <a:cubicBezTo>
                    <a:pt x="1146" y="0"/>
                    <a:pt x="1137" y="0"/>
                    <a:pt x="1128" y="0"/>
                  </a:cubicBezTo>
                  <a:cubicBezTo>
                    <a:pt x="498" y="8"/>
                    <a:pt x="1" y="520"/>
                    <a:pt x="8" y="1142"/>
                  </a:cubicBezTo>
                  <a:cubicBezTo>
                    <a:pt x="23" y="1767"/>
                    <a:pt x="528" y="2262"/>
                    <a:pt x="1144" y="2262"/>
                  </a:cubicBezTo>
                  <a:cubicBezTo>
                    <a:pt x="1148" y="2262"/>
                    <a:pt x="1153" y="2262"/>
                    <a:pt x="1157" y="2262"/>
                  </a:cubicBezTo>
                  <a:cubicBezTo>
                    <a:pt x="1787" y="2248"/>
                    <a:pt x="2284" y="1735"/>
                    <a:pt x="2270" y="1113"/>
                  </a:cubicBezTo>
                  <a:cubicBezTo>
                    <a:pt x="2263" y="493"/>
                    <a:pt x="1765" y="0"/>
                    <a:pt x="1155" y="0"/>
                  </a:cubicBezTo>
                  <a:close/>
                </a:path>
              </a:pathLst>
            </a:custGeom>
            <a:solidFill>
              <a:schemeClr val="lt1"/>
            </a:solidFill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0" name="Google Shape;3140;p36"/>
            <p:cNvSpPr/>
            <p:nvPr/>
          </p:nvSpPr>
          <p:spPr>
            <a:xfrm>
              <a:off x="7883065" y="4553193"/>
              <a:ext cx="38080" cy="64420"/>
            </a:xfrm>
            <a:custGeom>
              <a:rect b="b" l="l" r="r" t="t"/>
              <a:pathLst>
                <a:path extrusionOk="0" h="2255" w="1333">
                  <a:moveTo>
                    <a:pt x="203" y="0"/>
                  </a:moveTo>
                  <a:cubicBezTo>
                    <a:pt x="194" y="0"/>
                    <a:pt x="185" y="0"/>
                    <a:pt x="176" y="0"/>
                  </a:cubicBezTo>
                  <a:cubicBezTo>
                    <a:pt x="110" y="0"/>
                    <a:pt x="59" y="8"/>
                    <a:pt x="0" y="15"/>
                  </a:cubicBezTo>
                  <a:lnTo>
                    <a:pt x="256" y="2255"/>
                  </a:lnTo>
                  <a:cubicBezTo>
                    <a:pt x="820" y="2189"/>
                    <a:pt x="1332" y="1691"/>
                    <a:pt x="1318" y="1113"/>
                  </a:cubicBezTo>
                  <a:cubicBezTo>
                    <a:pt x="1311" y="493"/>
                    <a:pt x="813" y="0"/>
                    <a:pt x="2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1" name="Google Shape;3141;p36"/>
            <p:cNvSpPr/>
            <p:nvPr/>
          </p:nvSpPr>
          <p:spPr>
            <a:xfrm>
              <a:off x="7731658" y="4554650"/>
              <a:ext cx="65277" cy="64648"/>
            </a:xfrm>
            <a:custGeom>
              <a:rect b="b" l="l" r="r" t="t"/>
              <a:pathLst>
                <a:path extrusionOk="0" h="2263" w="2285">
                  <a:moveTo>
                    <a:pt x="1135" y="1"/>
                  </a:moveTo>
                  <a:cubicBezTo>
                    <a:pt x="1130" y="1"/>
                    <a:pt x="1125" y="1"/>
                    <a:pt x="1121" y="1"/>
                  </a:cubicBezTo>
                  <a:cubicBezTo>
                    <a:pt x="499" y="15"/>
                    <a:pt x="1" y="528"/>
                    <a:pt x="8" y="1150"/>
                  </a:cubicBezTo>
                  <a:cubicBezTo>
                    <a:pt x="23" y="1767"/>
                    <a:pt x="528" y="2262"/>
                    <a:pt x="1144" y="2262"/>
                  </a:cubicBezTo>
                  <a:cubicBezTo>
                    <a:pt x="1148" y="2262"/>
                    <a:pt x="1153" y="2262"/>
                    <a:pt x="1157" y="2262"/>
                  </a:cubicBezTo>
                  <a:cubicBezTo>
                    <a:pt x="1780" y="2255"/>
                    <a:pt x="2285" y="1743"/>
                    <a:pt x="2270" y="1113"/>
                  </a:cubicBezTo>
                  <a:cubicBezTo>
                    <a:pt x="2263" y="496"/>
                    <a:pt x="1758" y="1"/>
                    <a:pt x="1135" y="1"/>
                  </a:cubicBezTo>
                  <a:close/>
                </a:path>
              </a:pathLst>
            </a:custGeom>
            <a:solidFill>
              <a:schemeClr val="lt1"/>
            </a:solidFill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2" name="Google Shape;3142;p36"/>
            <p:cNvSpPr/>
            <p:nvPr/>
          </p:nvSpPr>
          <p:spPr>
            <a:xfrm>
              <a:off x="7758654" y="4554650"/>
              <a:ext cx="38080" cy="64648"/>
            </a:xfrm>
            <a:custGeom>
              <a:rect b="b" l="l" r="r" t="t"/>
              <a:pathLst>
                <a:path extrusionOk="0" h="2263" w="1333">
                  <a:moveTo>
                    <a:pt x="190" y="1"/>
                  </a:moveTo>
                  <a:cubicBezTo>
                    <a:pt x="185" y="1"/>
                    <a:pt x="180" y="1"/>
                    <a:pt x="176" y="1"/>
                  </a:cubicBezTo>
                  <a:cubicBezTo>
                    <a:pt x="117" y="1"/>
                    <a:pt x="59" y="8"/>
                    <a:pt x="0" y="23"/>
                  </a:cubicBezTo>
                  <a:lnTo>
                    <a:pt x="256" y="2262"/>
                  </a:lnTo>
                  <a:cubicBezTo>
                    <a:pt x="827" y="2189"/>
                    <a:pt x="1332" y="1699"/>
                    <a:pt x="1325" y="1113"/>
                  </a:cubicBezTo>
                  <a:cubicBezTo>
                    <a:pt x="1318" y="496"/>
                    <a:pt x="813" y="1"/>
                    <a:pt x="1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3" name="Google Shape;3143;p36"/>
            <p:cNvSpPr/>
            <p:nvPr/>
          </p:nvSpPr>
          <p:spPr>
            <a:xfrm>
              <a:off x="7782736" y="4717142"/>
              <a:ext cx="370692" cy="294902"/>
            </a:xfrm>
            <a:custGeom>
              <a:rect b="b" l="l" r="r" t="t"/>
              <a:pathLst>
                <a:path extrusionOk="0" h="10323" w="12976">
                  <a:moveTo>
                    <a:pt x="6489" y="1"/>
                  </a:moveTo>
                  <a:cubicBezTo>
                    <a:pt x="2790" y="1"/>
                    <a:pt x="1" y="3890"/>
                    <a:pt x="1990" y="7803"/>
                  </a:cubicBezTo>
                  <a:cubicBezTo>
                    <a:pt x="2392" y="8600"/>
                    <a:pt x="3051" y="9259"/>
                    <a:pt x="3849" y="9662"/>
                  </a:cubicBezTo>
                  <a:cubicBezTo>
                    <a:pt x="4747" y="10118"/>
                    <a:pt x="5643" y="10323"/>
                    <a:pt x="6492" y="10323"/>
                  </a:cubicBezTo>
                  <a:cubicBezTo>
                    <a:pt x="10189" y="10323"/>
                    <a:pt x="12975" y="6436"/>
                    <a:pt x="10993" y="2525"/>
                  </a:cubicBezTo>
                  <a:cubicBezTo>
                    <a:pt x="10583" y="1727"/>
                    <a:pt x="9924" y="1069"/>
                    <a:pt x="9126" y="659"/>
                  </a:cubicBezTo>
                  <a:cubicBezTo>
                    <a:pt x="8230" y="205"/>
                    <a:pt x="7336" y="1"/>
                    <a:pt x="6489" y="1"/>
                  </a:cubicBezTo>
                  <a:close/>
                </a:path>
              </a:pathLst>
            </a:custGeom>
            <a:solidFill>
              <a:srgbClr val="FFBE3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4" name="Google Shape;3144;p36"/>
            <p:cNvSpPr/>
            <p:nvPr/>
          </p:nvSpPr>
          <p:spPr>
            <a:xfrm>
              <a:off x="7782736" y="4717142"/>
              <a:ext cx="370692" cy="294902"/>
            </a:xfrm>
            <a:custGeom>
              <a:rect b="b" l="l" r="r" t="t"/>
              <a:pathLst>
                <a:path extrusionOk="0" h="10323" w="12976">
                  <a:moveTo>
                    <a:pt x="6489" y="1"/>
                  </a:moveTo>
                  <a:cubicBezTo>
                    <a:pt x="2790" y="1"/>
                    <a:pt x="1" y="3890"/>
                    <a:pt x="1990" y="7803"/>
                  </a:cubicBezTo>
                  <a:cubicBezTo>
                    <a:pt x="2392" y="8600"/>
                    <a:pt x="3051" y="9259"/>
                    <a:pt x="3849" y="9662"/>
                  </a:cubicBezTo>
                  <a:cubicBezTo>
                    <a:pt x="4747" y="10118"/>
                    <a:pt x="5643" y="10323"/>
                    <a:pt x="6492" y="10323"/>
                  </a:cubicBezTo>
                  <a:cubicBezTo>
                    <a:pt x="10189" y="10323"/>
                    <a:pt x="12975" y="6436"/>
                    <a:pt x="10993" y="2525"/>
                  </a:cubicBezTo>
                  <a:cubicBezTo>
                    <a:pt x="10583" y="1727"/>
                    <a:pt x="9924" y="1069"/>
                    <a:pt x="9126" y="659"/>
                  </a:cubicBezTo>
                  <a:cubicBezTo>
                    <a:pt x="8230" y="205"/>
                    <a:pt x="7336" y="1"/>
                    <a:pt x="648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5" name="Google Shape;3145;p36"/>
            <p:cNvSpPr/>
            <p:nvPr/>
          </p:nvSpPr>
          <p:spPr>
            <a:xfrm>
              <a:off x="7831615" y="4759193"/>
              <a:ext cx="56278" cy="53793"/>
            </a:xfrm>
            <a:custGeom>
              <a:rect b="b" l="l" r="r" t="t"/>
              <a:pathLst>
                <a:path extrusionOk="0" h="1883" w="1970">
                  <a:moveTo>
                    <a:pt x="1524" y="1"/>
                  </a:moveTo>
                  <a:cubicBezTo>
                    <a:pt x="1257" y="1"/>
                    <a:pt x="879" y="218"/>
                    <a:pt x="564" y="577"/>
                  </a:cubicBezTo>
                  <a:cubicBezTo>
                    <a:pt x="154" y="1060"/>
                    <a:pt x="1" y="1609"/>
                    <a:pt x="235" y="1807"/>
                  </a:cubicBezTo>
                  <a:cubicBezTo>
                    <a:pt x="293" y="1858"/>
                    <a:pt x="370" y="1883"/>
                    <a:pt x="458" y="1883"/>
                  </a:cubicBezTo>
                  <a:cubicBezTo>
                    <a:pt x="723" y="1883"/>
                    <a:pt x="1093" y="1664"/>
                    <a:pt x="1406" y="1302"/>
                  </a:cubicBezTo>
                  <a:cubicBezTo>
                    <a:pt x="1823" y="826"/>
                    <a:pt x="1970" y="270"/>
                    <a:pt x="1743" y="72"/>
                  </a:cubicBezTo>
                  <a:cubicBezTo>
                    <a:pt x="1685" y="24"/>
                    <a:pt x="1610" y="1"/>
                    <a:pt x="15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6" name="Google Shape;3146;p36"/>
            <p:cNvSpPr/>
            <p:nvPr/>
          </p:nvSpPr>
          <p:spPr>
            <a:xfrm>
              <a:off x="7837472" y="4768878"/>
              <a:ext cx="31196" cy="29910"/>
            </a:xfrm>
            <a:custGeom>
              <a:rect b="b" l="l" r="r" t="t"/>
              <a:pathLst>
                <a:path extrusionOk="0" h="1047" w="1092">
                  <a:moveTo>
                    <a:pt x="840" y="1"/>
                  </a:moveTo>
                  <a:cubicBezTo>
                    <a:pt x="695" y="1"/>
                    <a:pt x="486" y="120"/>
                    <a:pt x="315" y="319"/>
                  </a:cubicBezTo>
                  <a:cubicBezTo>
                    <a:pt x="81" y="590"/>
                    <a:pt x="1" y="890"/>
                    <a:pt x="125" y="1007"/>
                  </a:cubicBezTo>
                  <a:cubicBezTo>
                    <a:pt x="157" y="1034"/>
                    <a:pt x="199" y="1047"/>
                    <a:pt x="248" y="1047"/>
                  </a:cubicBezTo>
                  <a:cubicBezTo>
                    <a:pt x="397" y="1047"/>
                    <a:pt x="605" y="926"/>
                    <a:pt x="776" y="721"/>
                  </a:cubicBezTo>
                  <a:cubicBezTo>
                    <a:pt x="1003" y="458"/>
                    <a:pt x="1091" y="151"/>
                    <a:pt x="959" y="41"/>
                  </a:cubicBezTo>
                  <a:cubicBezTo>
                    <a:pt x="929" y="14"/>
                    <a:pt x="888" y="1"/>
                    <a:pt x="8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7" name="Google Shape;3147;p36"/>
            <p:cNvSpPr/>
            <p:nvPr/>
          </p:nvSpPr>
          <p:spPr>
            <a:xfrm>
              <a:off x="7855869" y="4848438"/>
              <a:ext cx="25339" cy="24282"/>
            </a:xfrm>
            <a:custGeom>
              <a:rect b="b" l="l" r="r" t="t"/>
              <a:pathLst>
                <a:path extrusionOk="0" h="850" w="887">
                  <a:moveTo>
                    <a:pt x="191" y="1"/>
                  </a:moveTo>
                  <a:lnTo>
                    <a:pt x="228" y="308"/>
                  </a:lnTo>
                  <a:lnTo>
                    <a:pt x="1" y="513"/>
                  </a:lnTo>
                  <a:lnTo>
                    <a:pt x="308" y="572"/>
                  </a:lnTo>
                  <a:lnTo>
                    <a:pt x="433" y="850"/>
                  </a:lnTo>
                  <a:lnTo>
                    <a:pt x="579" y="579"/>
                  </a:lnTo>
                  <a:lnTo>
                    <a:pt x="886" y="542"/>
                  </a:lnTo>
                  <a:lnTo>
                    <a:pt x="674" y="323"/>
                  </a:lnTo>
                  <a:lnTo>
                    <a:pt x="733" y="23"/>
                  </a:lnTo>
                  <a:lnTo>
                    <a:pt x="733" y="23"/>
                  </a:lnTo>
                  <a:lnTo>
                    <a:pt x="455" y="154"/>
                  </a:lnTo>
                  <a:lnTo>
                    <a:pt x="19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8" name="Google Shape;3148;p36"/>
            <p:cNvSpPr/>
            <p:nvPr/>
          </p:nvSpPr>
          <p:spPr>
            <a:xfrm>
              <a:off x="7920489" y="4768763"/>
              <a:ext cx="24282" cy="25339"/>
            </a:xfrm>
            <a:custGeom>
              <a:rect b="b" l="l" r="r" t="t"/>
              <a:pathLst>
                <a:path extrusionOk="0" h="887" w="850">
                  <a:moveTo>
                    <a:pt x="542" y="1"/>
                  </a:moveTo>
                  <a:lnTo>
                    <a:pt x="322" y="213"/>
                  </a:lnTo>
                  <a:lnTo>
                    <a:pt x="15" y="155"/>
                  </a:lnTo>
                  <a:lnTo>
                    <a:pt x="15" y="155"/>
                  </a:lnTo>
                  <a:lnTo>
                    <a:pt x="154" y="433"/>
                  </a:lnTo>
                  <a:lnTo>
                    <a:pt x="0" y="696"/>
                  </a:lnTo>
                  <a:lnTo>
                    <a:pt x="0" y="696"/>
                  </a:lnTo>
                  <a:lnTo>
                    <a:pt x="308" y="660"/>
                  </a:lnTo>
                  <a:lnTo>
                    <a:pt x="513" y="887"/>
                  </a:lnTo>
                  <a:lnTo>
                    <a:pt x="564" y="579"/>
                  </a:lnTo>
                  <a:lnTo>
                    <a:pt x="849" y="455"/>
                  </a:lnTo>
                  <a:lnTo>
                    <a:pt x="579" y="308"/>
                  </a:lnTo>
                  <a:lnTo>
                    <a:pt x="54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9" name="Google Shape;3149;p36"/>
            <p:cNvSpPr/>
            <p:nvPr/>
          </p:nvSpPr>
          <p:spPr>
            <a:xfrm>
              <a:off x="7889750" y="4905944"/>
              <a:ext cx="25111" cy="24282"/>
            </a:xfrm>
            <a:custGeom>
              <a:rect b="b" l="l" r="r" t="t"/>
              <a:pathLst>
                <a:path extrusionOk="0" h="850" w="879">
                  <a:moveTo>
                    <a:pt x="696" y="0"/>
                  </a:moveTo>
                  <a:lnTo>
                    <a:pt x="432" y="154"/>
                  </a:lnTo>
                  <a:lnTo>
                    <a:pt x="154" y="15"/>
                  </a:lnTo>
                  <a:lnTo>
                    <a:pt x="213" y="323"/>
                  </a:lnTo>
                  <a:lnTo>
                    <a:pt x="0" y="542"/>
                  </a:lnTo>
                  <a:lnTo>
                    <a:pt x="308" y="579"/>
                  </a:lnTo>
                  <a:lnTo>
                    <a:pt x="447" y="850"/>
                  </a:lnTo>
                  <a:lnTo>
                    <a:pt x="579" y="571"/>
                  </a:lnTo>
                  <a:lnTo>
                    <a:pt x="879" y="513"/>
                  </a:lnTo>
                  <a:lnTo>
                    <a:pt x="652" y="308"/>
                  </a:lnTo>
                  <a:lnTo>
                    <a:pt x="69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0" name="Google Shape;3150;p36"/>
            <p:cNvSpPr/>
            <p:nvPr/>
          </p:nvSpPr>
          <p:spPr>
            <a:xfrm>
              <a:off x="7982994" y="4791160"/>
              <a:ext cx="24082" cy="25111"/>
            </a:xfrm>
            <a:custGeom>
              <a:rect b="b" l="l" r="r" t="t"/>
              <a:pathLst>
                <a:path extrusionOk="0" h="879" w="843">
                  <a:moveTo>
                    <a:pt x="535" y="0"/>
                  </a:moveTo>
                  <a:lnTo>
                    <a:pt x="316" y="212"/>
                  </a:lnTo>
                  <a:lnTo>
                    <a:pt x="16" y="154"/>
                  </a:lnTo>
                  <a:lnTo>
                    <a:pt x="147" y="425"/>
                  </a:lnTo>
                  <a:lnTo>
                    <a:pt x="1" y="695"/>
                  </a:lnTo>
                  <a:lnTo>
                    <a:pt x="301" y="651"/>
                  </a:lnTo>
                  <a:lnTo>
                    <a:pt x="513" y="878"/>
                  </a:lnTo>
                  <a:lnTo>
                    <a:pt x="565" y="578"/>
                  </a:lnTo>
                  <a:lnTo>
                    <a:pt x="843" y="447"/>
                  </a:lnTo>
                  <a:lnTo>
                    <a:pt x="572" y="300"/>
                  </a:lnTo>
                  <a:lnTo>
                    <a:pt x="53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1" name="Google Shape;3151;p36"/>
            <p:cNvSpPr/>
            <p:nvPr/>
          </p:nvSpPr>
          <p:spPr>
            <a:xfrm>
              <a:off x="7936601" y="4952567"/>
              <a:ext cx="24282" cy="25139"/>
            </a:xfrm>
            <a:custGeom>
              <a:rect b="b" l="l" r="r" t="t"/>
              <a:pathLst>
                <a:path extrusionOk="0" h="880" w="850">
                  <a:moveTo>
                    <a:pt x="556" y="1"/>
                  </a:moveTo>
                  <a:lnTo>
                    <a:pt x="329" y="206"/>
                  </a:lnTo>
                  <a:lnTo>
                    <a:pt x="29" y="140"/>
                  </a:lnTo>
                  <a:lnTo>
                    <a:pt x="161" y="418"/>
                  </a:lnTo>
                  <a:lnTo>
                    <a:pt x="0" y="681"/>
                  </a:lnTo>
                  <a:lnTo>
                    <a:pt x="307" y="652"/>
                  </a:lnTo>
                  <a:lnTo>
                    <a:pt x="505" y="879"/>
                  </a:lnTo>
                  <a:lnTo>
                    <a:pt x="571" y="579"/>
                  </a:lnTo>
                  <a:lnTo>
                    <a:pt x="849" y="462"/>
                  </a:lnTo>
                  <a:lnTo>
                    <a:pt x="586" y="308"/>
                  </a:lnTo>
                  <a:lnTo>
                    <a:pt x="5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2" name="Google Shape;3152;p36"/>
            <p:cNvSpPr/>
            <p:nvPr/>
          </p:nvSpPr>
          <p:spPr>
            <a:xfrm>
              <a:off x="7987822" y="4975792"/>
              <a:ext cx="25111" cy="24911"/>
            </a:xfrm>
            <a:custGeom>
              <a:rect b="b" l="l" r="r" t="t"/>
              <a:pathLst>
                <a:path extrusionOk="0" h="872" w="879">
                  <a:moveTo>
                    <a:pt x="483" y="0"/>
                  </a:moveTo>
                  <a:lnTo>
                    <a:pt x="315" y="249"/>
                  </a:lnTo>
                  <a:lnTo>
                    <a:pt x="0" y="249"/>
                  </a:lnTo>
                  <a:lnTo>
                    <a:pt x="191" y="498"/>
                  </a:lnTo>
                  <a:lnTo>
                    <a:pt x="95" y="791"/>
                  </a:lnTo>
                  <a:lnTo>
                    <a:pt x="381" y="688"/>
                  </a:lnTo>
                  <a:lnTo>
                    <a:pt x="630" y="871"/>
                  </a:lnTo>
                  <a:lnTo>
                    <a:pt x="630" y="564"/>
                  </a:lnTo>
                  <a:lnTo>
                    <a:pt x="879" y="381"/>
                  </a:lnTo>
                  <a:lnTo>
                    <a:pt x="579" y="293"/>
                  </a:lnTo>
                  <a:lnTo>
                    <a:pt x="48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3" name="Google Shape;3153;p36"/>
            <p:cNvSpPr/>
            <p:nvPr/>
          </p:nvSpPr>
          <p:spPr>
            <a:xfrm>
              <a:off x="8033388" y="4828784"/>
              <a:ext cx="25139" cy="24482"/>
            </a:xfrm>
            <a:custGeom>
              <a:rect b="b" l="l" r="r" t="t"/>
              <a:pathLst>
                <a:path extrusionOk="0" h="857" w="880">
                  <a:moveTo>
                    <a:pt x="689" y="1"/>
                  </a:moveTo>
                  <a:lnTo>
                    <a:pt x="418" y="162"/>
                  </a:lnTo>
                  <a:lnTo>
                    <a:pt x="140" y="30"/>
                  </a:lnTo>
                  <a:lnTo>
                    <a:pt x="206" y="330"/>
                  </a:lnTo>
                  <a:lnTo>
                    <a:pt x="1" y="557"/>
                  </a:lnTo>
                  <a:lnTo>
                    <a:pt x="301" y="586"/>
                  </a:lnTo>
                  <a:lnTo>
                    <a:pt x="455" y="857"/>
                  </a:lnTo>
                  <a:lnTo>
                    <a:pt x="579" y="571"/>
                  </a:lnTo>
                  <a:lnTo>
                    <a:pt x="879" y="513"/>
                  </a:lnTo>
                  <a:lnTo>
                    <a:pt x="645" y="308"/>
                  </a:lnTo>
                  <a:lnTo>
                    <a:pt x="68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4" name="Google Shape;3154;p36"/>
            <p:cNvSpPr/>
            <p:nvPr/>
          </p:nvSpPr>
          <p:spPr>
            <a:xfrm>
              <a:off x="8077924" y="4878120"/>
              <a:ext cx="25139" cy="24311"/>
            </a:xfrm>
            <a:custGeom>
              <a:rect b="b" l="l" r="r" t="t"/>
              <a:pathLst>
                <a:path extrusionOk="0" h="851" w="880">
                  <a:moveTo>
                    <a:pt x="689" y="1"/>
                  </a:moveTo>
                  <a:lnTo>
                    <a:pt x="418" y="155"/>
                  </a:lnTo>
                  <a:lnTo>
                    <a:pt x="140" y="23"/>
                  </a:lnTo>
                  <a:lnTo>
                    <a:pt x="206" y="323"/>
                  </a:lnTo>
                  <a:lnTo>
                    <a:pt x="1" y="550"/>
                  </a:lnTo>
                  <a:lnTo>
                    <a:pt x="308" y="579"/>
                  </a:lnTo>
                  <a:lnTo>
                    <a:pt x="455" y="850"/>
                  </a:lnTo>
                  <a:lnTo>
                    <a:pt x="579" y="572"/>
                  </a:lnTo>
                  <a:lnTo>
                    <a:pt x="879" y="506"/>
                  </a:lnTo>
                  <a:lnTo>
                    <a:pt x="652" y="308"/>
                  </a:lnTo>
                  <a:lnTo>
                    <a:pt x="68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5" name="Google Shape;3155;p36"/>
            <p:cNvSpPr/>
            <p:nvPr/>
          </p:nvSpPr>
          <p:spPr>
            <a:xfrm>
              <a:off x="7828073" y="4799930"/>
              <a:ext cx="163320" cy="223341"/>
            </a:xfrm>
            <a:custGeom>
              <a:rect b="b" l="l" r="r" t="t"/>
              <a:pathLst>
                <a:path extrusionOk="0" h="7818" w="5717">
                  <a:moveTo>
                    <a:pt x="242" y="0"/>
                  </a:moveTo>
                  <a:lnTo>
                    <a:pt x="242" y="0"/>
                  </a:lnTo>
                  <a:cubicBezTo>
                    <a:pt x="234" y="15"/>
                    <a:pt x="0" y="1713"/>
                    <a:pt x="556" y="3514"/>
                  </a:cubicBezTo>
                  <a:cubicBezTo>
                    <a:pt x="1069" y="5175"/>
                    <a:pt x="2379" y="7276"/>
                    <a:pt x="5702" y="7818"/>
                  </a:cubicBezTo>
                  <a:lnTo>
                    <a:pt x="5717" y="7701"/>
                  </a:lnTo>
                  <a:cubicBezTo>
                    <a:pt x="2452" y="7174"/>
                    <a:pt x="1171" y="5117"/>
                    <a:pt x="666" y="3485"/>
                  </a:cubicBezTo>
                  <a:cubicBezTo>
                    <a:pt x="117" y="1706"/>
                    <a:pt x="352" y="30"/>
                    <a:pt x="352" y="15"/>
                  </a:cubicBezTo>
                  <a:lnTo>
                    <a:pt x="242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6" name="Google Shape;3156;p36"/>
            <p:cNvSpPr/>
            <p:nvPr/>
          </p:nvSpPr>
          <p:spPr>
            <a:xfrm>
              <a:off x="7867782" y="4790532"/>
              <a:ext cx="232568" cy="182775"/>
            </a:xfrm>
            <a:custGeom>
              <a:rect b="b" l="l" r="r" t="t"/>
              <a:pathLst>
                <a:path extrusionOk="0" h="6398" w="8141">
                  <a:moveTo>
                    <a:pt x="74" y="0"/>
                  </a:moveTo>
                  <a:lnTo>
                    <a:pt x="1" y="88"/>
                  </a:lnTo>
                  <a:cubicBezTo>
                    <a:pt x="272" y="322"/>
                    <a:pt x="6647" y="5922"/>
                    <a:pt x="8104" y="6397"/>
                  </a:cubicBezTo>
                  <a:lnTo>
                    <a:pt x="8140" y="6288"/>
                  </a:lnTo>
                  <a:cubicBezTo>
                    <a:pt x="6706" y="5819"/>
                    <a:pt x="140" y="59"/>
                    <a:pt x="74" y="0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7" name="Google Shape;3157;p36"/>
            <p:cNvSpPr/>
            <p:nvPr/>
          </p:nvSpPr>
          <p:spPr>
            <a:xfrm>
              <a:off x="7870296" y="4742310"/>
              <a:ext cx="259307" cy="128325"/>
            </a:xfrm>
            <a:custGeom>
              <a:rect b="b" l="l" r="r" t="t"/>
              <a:pathLst>
                <a:path extrusionOk="0" h="4492" w="9077">
                  <a:moveTo>
                    <a:pt x="3117" y="1"/>
                  </a:moveTo>
                  <a:cubicBezTo>
                    <a:pt x="1380" y="1"/>
                    <a:pt x="22" y="682"/>
                    <a:pt x="1" y="693"/>
                  </a:cubicBezTo>
                  <a:lnTo>
                    <a:pt x="59" y="788"/>
                  </a:lnTo>
                  <a:cubicBezTo>
                    <a:pt x="75" y="782"/>
                    <a:pt x="1412" y="113"/>
                    <a:pt x="3122" y="113"/>
                  </a:cubicBezTo>
                  <a:cubicBezTo>
                    <a:pt x="3739" y="113"/>
                    <a:pt x="4404" y="200"/>
                    <a:pt x="5073" y="436"/>
                  </a:cubicBezTo>
                  <a:cubicBezTo>
                    <a:pt x="6727" y="1029"/>
                    <a:pt x="8045" y="2391"/>
                    <a:pt x="8974" y="4491"/>
                  </a:cubicBezTo>
                  <a:lnTo>
                    <a:pt x="9077" y="4440"/>
                  </a:lnTo>
                  <a:cubicBezTo>
                    <a:pt x="8133" y="2310"/>
                    <a:pt x="6793" y="927"/>
                    <a:pt x="5110" y="334"/>
                  </a:cubicBezTo>
                  <a:cubicBezTo>
                    <a:pt x="4426" y="91"/>
                    <a:pt x="3747" y="1"/>
                    <a:pt x="3117" y="1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8" name="Google Shape;3158;p36"/>
            <p:cNvSpPr/>
            <p:nvPr/>
          </p:nvSpPr>
          <p:spPr>
            <a:xfrm>
              <a:off x="7868010" y="4759307"/>
              <a:ext cx="39337" cy="22226"/>
            </a:xfrm>
            <a:custGeom>
              <a:rect b="b" l="l" r="r" t="t"/>
              <a:pathLst>
                <a:path extrusionOk="0" h="778" w="1377">
                  <a:moveTo>
                    <a:pt x="505" y="1"/>
                  </a:moveTo>
                  <a:cubicBezTo>
                    <a:pt x="470" y="1"/>
                    <a:pt x="436" y="2"/>
                    <a:pt x="403" y="10"/>
                  </a:cubicBezTo>
                  <a:cubicBezTo>
                    <a:pt x="264" y="46"/>
                    <a:pt x="161" y="178"/>
                    <a:pt x="73" y="295"/>
                  </a:cubicBezTo>
                  <a:lnTo>
                    <a:pt x="0" y="617"/>
                  </a:lnTo>
                  <a:cubicBezTo>
                    <a:pt x="269" y="695"/>
                    <a:pt x="547" y="777"/>
                    <a:pt x="827" y="777"/>
                  </a:cubicBezTo>
                  <a:cubicBezTo>
                    <a:pt x="891" y="777"/>
                    <a:pt x="954" y="773"/>
                    <a:pt x="1018" y="764"/>
                  </a:cubicBezTo>
                  <a:cubicBezTo>
                    <a:pt x="1127" y="742"/>
                    <a:pt x="1252" y="705"/>
                    <a:pt x="1310" y="603"/>
                  </a:cubicBezTo>
                  <a:cubicBezTo>
                    <a:pt x="1376" y="486"/>
                    <a:pt x="1325" y="332"/>
                    <a:pt x="1230" y="229"/>
                  </a:cubicBezTo>
                  <a:cubicBezTo>
                    <a:pt x="1076" y="68"/>
                    <a:pt x="835" y="24"/>
                    <a:pt x="608" y="2"/>
                  </a:cubicBezTo>
                  <a:cubicBezTo>
                    <a:pt x="575" y="2"/>
                    <a:pt x="540" y="1"/>
                    <a:pt x="505" y="1"/>
                  </a:cubicBezTo>
                  <a:close/>
                </a:path>
              </a:pathLst>
            </a:custGeom>
            <a:solidFill>
              <a:srgbClr val="BD715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9" name="Google Shape;3159;p36"/>
            <p:cNvSpPr/>
            <p:nvPr/>
          </p:nvSpPr>
          <p:spPr>
            <a:xfrm>
              <a:off x="7868010" y="4759307"/>
              <a:ext cx="39337" cy="22226"/>
            </a:xfrm>
            <a:custGeom>
              <a:rect b="b" l="l" r="r" t="t"/>
              <a:pathLst>
                <a:path extrusionOk="0" h="778" w="1377">
                  <a:moveTo>
                    <a:pt x="505" y="1"/>
                  </a:moveTo>
                  <a:cubicBezTo>
                    <a:pt x="470" y="1"/>
                    <a:pt x="436" y="2"/>
                    <a:pt x="403" y="10"/>
                  </a:cubicBezTo>
                  <a:cubicBezTo>
                    <a:pt x="264" y="46"/>
                    <a:pt x="161" y="178"/>
                    <a:pt x="73" y="295"/>
                  </a:cubicBezTo>
                  <a:lnTo>
                    <a:pt x="0" y="617"/>
                  </a:lnTo>
                  <a:cubicBezTo>
                    <a:pt x="269" y="695"/>
                    <a:pt x="547" y="777"/>
                    <a:pt x="827" y="777"/>
                  </a:cubicBezTo>
                  <a:cubicBezTo>
                    <a:pt x="891" y="777"/>
                    <a:pt x="954" y="773"/>
                    <a:pt x="1018" y="764"/>
                  </a:cubicBezTo>
                  <a:cubicBezTo>
                    <a:pt x="1127" y="742"/>
                    <a:pt x="1252" y="705"/>
                    <a:pt x="1310" y="603"/>
                  </a:cubicBezTo>
                  <a:cubicBezTo>
                    <a:pt x="1376" y="486"/>
                    <a:pt x="1325" y="332"/>
                    <a:pt x="1230" y="229"/>
                  </a:cubicBezTo>
                  <a:cubicBezTo>
                    <a:pt x="1076" y="68"/>
                    <a:pt x="835" y="24"/>
                    <a:pt x="608" y="2"/>
                  </a:cubicBezTo>
                  <a:cubicBezTo>
                    <a:pt x="575" y="2"/>
                    <a:pt x="540" y="1"/>
                    <a:pt x="505" y="1"/>
                  </a:cubicBezTo>
                  <a:close/>
                </a:path>
              </a:pathLst>
            </a:custGeom>
            <a:solidFill>
              <a:srgbClr val="BD715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0" name="Google Shape;3160;p36"/>
            <p:cNvSpPr/>
            <p:nvPr/>
          </p:nvSpPr>
          <p:spPr>
            <a:xfrm>
              <a:off x="7695291" y="4686146"/>
              <a:ext cx="245081" cy="109442"/>
            </a:xfrm>
            <a:custGeom>
              <a:rect b="b" l="l" r="r" t="t"/>
              <a:pathLst>
                <a:path extrusionOk="0" h="3831" w="8579">
                  <a:moveTo>
                    <a:pt x="1712" y="1"/>
                  </a:moveTo>
                  <a:cubicBezTo>
                    <a:pt x="1423" y="1"/>
                    <a:pt x="1118" y="114"/>
                    <a:pt x="813" y="404"/>
                  </a:cubicBezTo>
                  <a:lnTo>
                    <a:pt x="798" y="412"/>
                  </a:lnTo>
                  <a:cubicBezTo>
                    <a:pt x="0" y="1100"/>
                    <a:pt x="125" y="2373"/>
                    <a:pt x="1032" y="2900"/>
                  </a:cubicBezTo>
                  <a:cubicBezTo>
                    <a:pt x="2052" y="3492"/>
                    <a:pt x="3053" y="3830"/>
                    <a:pt x="4027" y="3830"/>
                  </a:cubicBezTo>
                  <a:cubicBezTo>
                    <a:pt x="4969" y="3830"/>
                    <a:pt x="5886" y="3514"/>
                    <a:pt x="6771" y="2805"/>
                  </a:cubicBezTo>
                  <a:cubicBezTo>
                    <a:pt x="6771" y="2805"/>
                    <a:pt x="8191" y="2285"/>
                    <a:pt x="7964" y="1971"/>
                  </a:cubicBezTo>
                  <a:cubicBezTo>
                    <a:pt x="7964" y="1971"/>
                    <a:pt x="8579" y="1729"/>
                    <a:pt x="7547" y="1407"/>
                  </a:cubicBezTo>
                  <a:cubicBezTo>
                    <a:pt x="7547" y="1407"/>
                    <a:pt x="7496" y="1379"/>
                    <a:pt x="7384" y="1379"/>
                  </a:cubicBezTo>
                  <a:cubicBezTo>
                    <a:pt x="7141" y="1379"/>
                    <a:pt x="6605" y="1510"/>
                    <a:pt x="5658" y="2337"/>
                  </a:cubicBezTo>
                  <a:cubicBezTo>
                    <a:pt x="5658" y="2337"/>
                    <a:pt x="4373" y="1386"/>
                    <a:pt x="3646" y="1386"/>
                  </a:cubicBezTo>
                  <a:cubicBezTo>
                    <a:pt x="3613" y="1386"/>
                    <a:pt x="3581" y="1388"/>
                    <a:pt x="3550" y="1392"/>
                  </a:cubicBezTo>
                  <a:cubicBezTo>
                    <a:pt x="3550" y="1392"/>
                    <a:pt x="2726" y="1"/>
                    <a:pt x="1712" y="1"/>
                  </a:cubicBezTo>
                  <a:close/>
                </a:path>
              </a:pathLst>
            </a:custGeom>
            <a:solidFill>
              <a:srgbClr val="BD715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1" name="Google Shape;3161;p36"/>
            <p:cNvSpPr/>
            <p:nvPr/>
          </p:nvSpPr>
          <p:spPr>
            <a:xfrm>
              <a:off x="7694463" y="4686032"/>
              <a:ext cx="166463" cy="110413"/>
            </a:xfrm>
            <a:custGeom>
              <a:rect b="b" l="l" r="r" t="t"/>
              <a:pathLst>
                <a:path extrusionOk="0" h="3865" w="5827">
                  <a:moveTo>
                    <a:pt x="1737" y="0"/>
                  </a:moveTo>
                  <a:cubicBezTo>
                    <a:pt x="1542" y="0"/>
                    <a:pt x="1340" y="51"/>
                    <a:pt x="1135" y="174"/>
                  </a:cubicBezTo>
                  <a:cubicBezTo>
                    <a:pt x="1039" y="233"/>
                    <a:pt x="937" y="313"/>
                    <a:pt x="842" y="401"/>
                  </a:cubicBezTo>
                  <a:cubicBezTo>
                    <a:pt x="842" y="401"/>
                    <a:pt x="834" y="408"/>
                    <a:pt x="827" y="416"/>
                  </a:cubicBezTo>
                  <a:cubicBezTo>
                    <a:pt x="783" y="459"/>
                    <a:pt x="688" y="489"/>
                    <a:pt x="651" y="533"/>
                  </a:cubicBezTo>
                  <a:cubicBezTo>
                    <a:pt x="0" y="1235"/>
                    <a:pt x="212" y="2458"/>
                    <a:pt x="1069" y="2955"/>
                  </a:cubicBezTo>
                  <a:cubicBezTo>
                    <a:pt x="2092" y="3548"/>
                    <a:pt x="3094" y="3864"/>
                    <a:pt x="4036" y="3864"/>
                  </a:cubicBezTo>
                  <a:cubicBezTo>
                    <a:pt x="4663" y="3864"/>
                    <a:pt x="5264" y="3724"/>
                    <a:pt x="5826" y="3431"/>
                  </a:cubicBezTo>
                  <a:cubicBezTo>
                    <a:pt x="5775" y="3343"/>
                    <a:pt x="5746" y="3248"/>
                    <a:pt x="5717" y="3146"/>
                  </a:cubicBezTo>
                  <a:cubicBezTo>
                    <a:pt x="5695" y="3043"/>
                    <a:pt x="5673" y="2941"/>
                    <a:pt x="5665" y="2831"/>
                  </a:cubicBezTo>
                  <a:cubicBezTo>
                    <a:pt x="5651" y="2670"/>
                    <a:pt x="5651" y="2494"/>
                    <a:pt x="5665" y="2326"/>
                  </a:cubicBezTo>
                  <a:cubicBezTo>
                    <a:pt x="5519" y="2214"/>
                    <a:pt x="4354" y="1390"/>
                    <a:pt x="3675" y="1390"/>
                  </a:cubicBezTo>
                  <a:cubicBezTo>
                    <a:pt x="3642" y="1390"/>
                    <a:pt x="3610" y="1392"/>
                    <a:pt x="3579" y="1396"/>
                  </a:cubicBezTo>
                  <a:cubicBezTo>
                    <a:pt x="3579" y="1396"/>
                    <a:pt x="2755" y="0"/>
                    <a:pt x="17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2" name="Google Shape;3162;p36"/>
            <p:cNvSpPr/>
            <p:nvPr/>
          </p:nvSpPr>
          <p:spPr>
            <a:xfrm>
              <a:off x="7883694" y="4739310"/>
              <a:ext cx="42651" cy="12570"/>
            </a:xfrm>
            <a:custGeom>
              <a:rect b="b" l="l" r="r" t="t"/>
              <a:pathLst>
                <a:path extrusionOk="0" h="440" w="1493">
                  <a:moveTo>
                    <a:pt x="1032" y="0"/>
                  </a:moveTo>
                  <a:cubicBezTo>
                    <a:pt x="690" y="0"/>
                    <a:pt x="350" y="107"/>
                    <a:pt x="66" y="300"/>
                  </a:cubicBezTo>
                  <a:cubicBezTo>
                    <a:pt x="0" y="348"/>
                    <a:pt x="52" y="440"/>
                    <a:pt x="117" y="440"/>
                  </a:cubicBezTo>
                  <a:cubicBezTo>
                    <a:pt x="131" y="440"/>
                    <a:pt x="147" y="435"/>
                    <a:pt x="161" y="424"/>
                  </a:cubicBezTo>
                  <a:cubicBezTo>
                    <a:pt x="422" y="243"/>
                    <a:pt x="730" y="151"/>
                    <a:pt x="1038" y="151"/>
                  </a:cubicBezTo>
                  <a:cubicBezTo>
                    <a:pt x="1154" y="151"/>
                    <a:pt x="1270" y="164"/>
                    <a:pt x="1384" y="190"/>
                  </a:cubicBezTo>
                  <a:cubicBezTo>
                    <a:pt x="1392" y="193"/>
                    <a:pt x="1401" y="194"/>
                    <a:pt x="1408" y="194"/>
                  </a:cubicBezTo>
                  <a:cubicBezTo>
                    <a:pt x="1488" y="194"/>
                    <a:pt x="1492" y="64"/>
                    <a:pt x="1406" y="44"/>
                  </a:cubicBezTo>
                  <a:cubicBezTo>
                    <a:pt x="1282" y="14"/>
                    <a:pt x="1157" y="0"/>
                    <a:pt x="10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3" name="Google Shape;3163;p36"/>
            <p:cNvSpPr/>
            <p:nvPr/>
          </p:nvSpPr>
          <p:spPr>
            <a:xfrm>
              <a:off x="7889693" y="4726541"/>
              <a:ext cx="29710" cy="10284"/>
            </a:xfrm>
            <a:custGeom>
              <a:rect b="b" l="l" r="r" t="t"/>
              <a:pathLst>
                <a:path extrusionOk="0" h="360" w="1040">
                  <a:moveTo>
                    <a:pt x="931" y="0"/>
                  </a:moveTo>
                  <a:cubicBezTo>
                    <a:pt x="929" y="0"/>
                    <a:pt x="927" y="0"/>
                    <a:pt x="925" y="0"/>
                  </a:cubicBezTo>
                  <a:cubicBezTo>
                    <a:pt x="632" y="15"/>
                    <a:pt x="346" y="88"/>
                    <a:pt x="83" y="213"/>
                  </a:cubicBezTo>
                  <a:cubicBezTo>
                    <a:pt x="0" y="244"/>
                    <a:pt x="39" y="360"/>
                    <a:pt x="109" y="360"/>
                  </a:cubicBezTo>
                  <a:cubicBezTo>
                    <a:pt x="119" y="360"/>
                    <a:pt x="130" y="357"/>
                    <a:pt x="142" y="352"/>
                  </a:cubicBezTo>
                  <a:cubicBezTo>
                    <a:pt x="398" y="235"/>
                    <a:pt x="661" y="169"/>
                    <a:pt x="939" y="154"/>
                  </a:cubicBezTo>
                  <a:cubicBezTo>
                    <a:pt x="1039" y="147"/>
                    <a:pt x="1021" y="0"/>
                    <a:pt x="9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4" name="Google Shape;3164;p36"/>
            <p:cNvSpPr/>
            <p:nvPr/>
          </p:nvSpPr>
          <p:spPr>
            <a:xfrm>
              <a:off x="7611446" y="4702915"/>
              <a:ext cx="40794" cy="167520"/>
            </a:xfrm>
            <a:custGeom>
              <a:rect b="b" l="l" r="r" t="t"/>
              <a:pathLst>
                <a:path extrusionOk="0" fill="none" h="5864" w="1428">
                  <a:moveTo>
                    <a:pt x="161" y="0"/>
                  </a:moveTo>
                  <a:cubicBezTo>
                    <a:pt x="161" y="0"/>
                    <a:pt x="0" y="3301"/>
                    <a:pt x="1428" y="5863"/>
                  </a:cubicBez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5" name="Google Shape;3165;p36"/>
            <p:cNvSpPr/>
            <p:nvPr/>
          </p:nvSpPr>
          <p:spPr>
            <a:xfrm>
              <a:off x="7537427" y="4864750"/>
              <a:ext cx="22168" cy="6942"/>
            </a:xfrm>
            <a:custGeom>
              <a:rect b="b" l="l" r="r" t="t"/>
              <a:pathLst>
                <a:path extrusionOk="0" fill="none" h="243" w="776">
                  <a:moveTo>
                    <a:pt x="0" y="88"/>
                  </a:moveTo>
                  <a:cubicBezTo>
                    <a:pt x="0" y="88"/>
                    <a:pt x="125" y="1"/>
                    <a:pt x="776" y="242"/>
                  </a:cubicBez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6" name="Google Shape;3166;p36"/>
            <p:cNvSpPr/>
            <p:nvPr/>
          </p:nvSpPr>
          <p:spPr>
            <a:xfrm>
              <a:off x="7779765" y="4728826"/>
              <a:ext cx="16741" cy="30367"/>
            </a:xfrm>
            <a:custGeom>
              <a:rect b="b" l="l" r="r" t="t"/>
              <a:pathLst>
                <a:path extrusionOk="0" fill="none" h="1063" w="586">
                  <a:moveTo>
                    <a:pt x="586" y="1"/>
                  </a:moveTo>
                  <a:cubicBezTo>
                    <a:pt x="586" y="1"/>
                    <a:pt x="8" y="272"/>
                    <a:pt x="0" y="1062"/>
                  </a:cubicBez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167" name="Google Shape;3167;p36"/>
          <p:cNvGrpSpPr/>
          <p:nvPr/>
        </p:nvGrpSpPr>
        <p:grpSpPr>
          <a:xfrm>
            <a:off x="1296187" y="4027816"/>
            <a:ext cx="1498156" cy="806054"/>
            <a:chOff x="1133447" y="3860145"/>
            <a:chExt cx="1660927" cy="868499"/>
          </a:xfrm>
        </p:grpSpPr>
        <p:sp>
          <p:nvSpPr>
            <p:cNvPr id="3168" name="Google Shape;3168;p36"/>
            <p:cNvSpPr/>
            <p:nvPr/>
          </p:nvSpPr>
          <p:spPr>
            <a:xfrm>
              <a:off x="1133447" y="3872031"/>
              <a:ext cx="814380" cy="780154"/>
            </a:xfrm>
            <a:custGeom>
              <a:rect b="b" l="l" r="r" t="t"/>
              <a:pathLst>
                <a:path extrusionOk="0" h="26715" w="27887">
                  <a:moveTo>
                    <a:pt x="11909" y="0"/>
                  </a:moveTo>
                  <a:cubicBezTo>
                    <a:pt x="6438" y="334"/>
                    <a:pt x="2235" y="5104"/>
                    <a:pt x="1001" y="10374"/>
                  </a:cubicBezTo>
                  <a:cubicBezTo>
                    <a:pt x="0" y="14611"/>
                    <a:pt x="934" y="20081"/>
                    <a:pt x="4270" y="23083"/>
                  </a:cubicBezTo>
                  <a:cubicBezTo>
                    <a:pt x="6881" y="25419"/>
                    <a:pt x="10400" y="26714"/>
                    <a:pt x="13901" y="26714"/>
                  </a:cubicBezTo>
                  <a:cubicBezTo>
                    <a:pt x="15051" y="26714"/>
                    <a:pt x="16199" y="26574"/>
                    <a:pt x="17313" y="26286"/>
                  </a:cubicBezTo>
                  <a:cubicBezTo>
                    <a:pt x="21983" y="25085"/>
                    <a:pt x="25885" y="21315"/>
                    <a:pt x="27320" y="16712"/>
                  </a:cubicBezTo>
                  <a:cubicBezTo>
                    <a:pt x="27386" y="16445"/>
                    <a:pt x="27453" y="16212"/>
                    <a:pt x="27520" y="15945"/>
                  </a:cubicBezTo>
                  <a:cubicBezTo>
                    <a:pt x="27687" y="15178"/>
                    <a:pt x="27820" y="14377"/>
                    <a:pt x="27853" y="13543"/>
                  </a:cubicBezTo>
                  <a:cubicBezTo>
                    <a:pt x="27887" y="11909"/>
                    <a:pt x="27620" y="10274"/>
                    <a:pt x="26886" y="8873"/>
                  </a:cubicBezTo>
                  <a:cubicBezTo>
                    <a:pt x="26586" y="8273"/>
                    <a:pt x="26186" y="7739"/>
                    <a:pt x="25752" y="7272"/>
                  </a:cubicBezTo>
                  <a:cubicBezTo>
                    <a:pt x="24751" y="6205"/>
                    <a:pt x="23650" y="5704"/>
                    <a:pt x="22450" y="4970"/>
                  </a:cubicBezTo>
                  <a:cubicBezTo>
                    <a:pt x="22450" y="4970"/>
                    <a:pt x="22416" y="4937"/>
                    <a:pt x="22416" y="4937"/>
                  </a:cubicBezTo>
                  <a:cubicBezTo>
                    <a:pt x="22149" y="4770"/>
                    <a:pt x="21883" y="4570"/>
                    <a:pt x="21616" y="4403"/>
                  </a:cubicBezTo>
                  <a:cubicBezTo>
                    <a:pt x="18980" y="2502"/>
                    <a:pt x="17012" y="400"/>
                    <a:pt x="13543" y="34"/>
                  </a:cubicBezTo>
                  <a:cubicBezTo>
                    <a:pt x="13210" y="0"/>
                    <a:pt x="12876" y="0"/>
                    <a:pt x="12543" y="0"/>
                  </a:cubicBezTo>
                  <a:close/>
                </a:path>
              </a:pathLst>
            </a:custGeom>
            <a:solidFill>
              <a:srgbClr val="AD5B4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9" name="Google Shape;3169;p36"/>
            <p:cNvSpPr/>
            <p:nvPr/>
          </p:nvSpPr>
          <p:spPr>
            <a:xfrm>
              <a:off x="1492910" y="4348248"/>
              <a:ext cx="215283" cy="192359"/>
            </a:xfrm>
            <a:custGeom>
              <a:rect b="b" l="l" r="r" t="t"/>
              <a:pathLst>
                <a:path extrusionOk="0" h="6587" w="7372">
                  <a:moveTo>
                    <a:pt x="3795" y="0"/>
                  </a:moveTo>
                  <a:cubicBezTo>
                    <a:pt x="2573" y="0"/>
                    <a:pt x="1385" y="713"/>
                    <a:pt x="801" y="1906"/>
                  </a:cubicBezTo>
                  <a:cubicBezTo>
                    <a:pt x="0" y="3574"/>
                    <a:pt x="667" y="5542"/>
                    <a:pt x="2235" y="6276"/>
                  </a:cubicBezTo>
                  <a:cubicBezTo>
                    <a:pt x="2674" y="6486"/>
                    <a:pt x="3138" y="6586"/>
                    <a:pt x="3597" y="6586"/>
                  </a:cubicBezTo>
                  <a:cubicBezTo>
                    <a:pt x="4812" y="6586"/>
                    <a:pt x="5990" y="5885"/>
                    <a:pt x="6571" y="4675"/>
                  </a:cubicBezTo>
                  <a:cubicBezTo>
                    <a:pt x="7372" y="3007"/>
                    <a:pt x="6705" y="1072"/>
                    <a:pt x="5137" y="305"/>
                  </a:cubicBezTo>
                  <a:cubicBezTo>
                    <a:pt x="4704" y="98"/>
                    <a:pt x="4248" y="0"/>
                    <a:pt x="3795" y="0"/>
                  </a:cubicBezTo>
                  <a:close/>
                </a:path>
              </a:pathLst>
            </a:custGeom>
            <a:solidFill>
              <a:srgbClr val="9A49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0" name="Google Shape;3170;p36"/>
            <p:cNvSpPr/>
            <p:nvPr/>
          </p:nvSpPr>
          <p:spPr>
            <a:xfrm>
              <a:off x="1721805" y="4016207"/>
              <a:ext cx="196827" cy="181350"/>
            </a:xfrm>
            <a:custGeom>
              <a:rect b="b" l="l" r="r" t="t"/>
              <a:pathLst>
                <a:path extrusionOk="0" h="6210" w="6740">
                  <a:moveTo>
                    <a:pt x="2269" y="0"/>
                  </a:moveTo>
                  <a:cubicBezTo>
                    <a:pt x="1635" y="334"/>
                    <a:pt x="1135" y="867"/>
                    <a:pt x="802" y="1534"/>
                  </a:cubicBezTo>
                  <a:cubicBezTo>
                    <a:pt x="1" y="3202"/>
                    <a:pt x="668" y="5137"/>
                    <a:pt x="2269" y="5904"/>
                  </a:cubicBezTo>
                  <a:cubicBezTo>
                    <a:pt x="2693" y="6112"/>
                    <a:pt x="3143" y="6209"/>
                    <a:pt x="3591" y="6209"/>
                  </a:cubicBezTo>
                  <a:cubicBezTo>
                    <a:pt x="4800" y="6209"/>
                    <a:pt x="5988" y="5496"/>
                    <a:pt x="6572" y="4303"/>
                  </a:cubicBezTo>
                  <a:cubicBezTo>
                    <a:pt x="6639" y="4170"/>
                    <a:pt x="6672" y="4070"/>
                    <a:pt x="6739" y="3936"/>
                  </a:cubicBezTo>
                  <a:cubicBezTo>
                    <a:pt x="6439" y="3336"/>
                    <a:pt x="6039" y="2802"/>
                    <a:pt x="5572" y="2335"/>
                  </a:cubicBezTo>
                  <a:cubicBezTo>
                    <a:pt x="4604" y="1268"/>
                    <a:pt x="3470" y="767"/>
                    <a:pt x="2303" y="33"/>
                  </a:cubicBezTo>
                  <a:cubicBezTo>
                    <a:pt x="2303" y="33"/>
                    <a:pt x="2269" y="0"/>
                    <a:pt x="2269" y="0"/>
                  </a:cubicBezTo>
                  <a:close/>
                </a:path>
              </a:pathLst>
            </a:custGeom>
            <a:solidFill>
              <a:srgbClr val="9A49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1" name="Google Shape;3171;p36"/>
            <p:cNvSpPr/>
            <p:nvPr/>
          </p:nvSpPr>
          <p:spPr>
            <a:xfrm>
              <a:off x="1384770" y="4553927"/>
              <a:ext cx="193878" cy="143912"/>
            </a:xfrm>
            <a:custGeom>
              <a:rect b="b" l="l" r="r" t="t"/>
              <a:pathLst>
                <a:path extrusionOk="0" h="4928" w="6639">
                  <a:moveTo>
                    <a:pt x="2869" y="0"/>
                  </a:moveTo>
                  <a:cubicBezTo>
                    <a:pt x="1668" y="0"/>
                    <a:pt x="534" y="934"/>
                    <a:pt x="134" y="2035"/>
                  </a:cubicBezTo>
                  <a:cubicBezTo>
                    <a:pt x="34" y="2335"/>
                    <a:pt x="0" y="2602"/>
                    <a:pt x="0" y="2869"/>
                  </a:cubicBezTo>
                  <a:cubicBezTo>
                    <a:pt x="61" y="4200"/>
                    <a:pt x="1574" y="4927"/>
                    <a:pt x="2925" y="4927"/>
                  </a:cubicBezTo>
                  <a:cubicBezTo>
                    <a:pt x="3065" y="4927"/>
                    <a:pt x="3202" y="4919"/>
                    <a:pt x="3336" y="4904"/>
                  </a:cubicBezTo>
                  <a:cubicBezTo>
                    <a:pt x="4837" y="4737"/>
                    <a:pt x="6638" y="3403"/>
                    <a:pt x="6638" y="1802"/>
                  </a:cubicBezTo>
                  <a:cubicBezTo>
                    <a:pt x="6638" y="200"/>
                    <a:pt x="4437" y="0"/>
                    <a:pt x="2869" y="0"/>
                  </a:cubicBezTo>
                  <a:close/>
                </a:path>
              </a:pathLst>
            </a:custGeom>
            <a:solidFill>
              <a:srgbClr val="AD5B4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2" name="Google Shape;3172;p36"/>
            <p:cNvSpPr/>
            <p:nvPr/>
          </p:nvSpPr>
          <p:spPr>
            <a:xfrm>
              <a:off x="1438358" y="4574369"/>
              <a:ext cx="36066" cy="74058"/>
            </a:xfrm>
            <a:custGeom>
              <a:rect b="b" l="l" r="r" t="t"/>
              <a:pathLst>
                <a:path extrusionOk="0" h="2536" w="1235">
                  <a:moveTo>
                    <a:pt x="1234" y="1"/>
                  </a:moveTo>
                  <a:cubicBezTo>
                    <a:pt x="1234" y="1"/>
                    <a:pt x="1034" y="1"/>
                    <a:pt x="767" y="134"/>
                  </a:cubicBezTo>
                  <a:cubicBezTo>
                    <a:pt x="634" y="201"/>
                    <a:pt x="500" y="334"/>
                    <a:pt x="367" y="468"/>
                  </a:cubicBezTo>
                  <a:cubicBezTo>
                    <a:pt x="234" y="635"/>
                    <a:pt x="167" y="835"/>
                    <a:pt x="67" y="1035"/>
                  </a:cubicBezTo>
                  <a:cubicBezTo>
                    <a:pt x="33" y="1235"/>
                    <a:pt x="0" y="1435"/>
                    <a:pt x="0" y="1635"/>
                  </a:cubicBezTo>
                  <a:cubicBezTo>
                    <a:pt x="33" y="1802"/>
                    <a:pt x="67" y="1969"/>
                    <a:pt x="133" y="2136"/>
                  </a:cubicBezTo>
                  <a:cubicBezTo>
                    <a:pt x="167" y="2269"/>
                    <a:pt x="234" y="2369"/>
                    <a:pt x="300" y="2436"/>
                  </a:cubicBezTo>
                  <a:cubicBezTo>
                    <a:pt x="334" y="2503"/>
                    <a:pt x="367" y="2536"/>
                    <a:pt x="367" y="2536"/>
                  </a:cubicBezTo>
                  <a:cubicBezTo>
                    <a:pt x="367" y="2536"/>
                    <a:pt x="367" y="2503"/>
                    <a:pt x="367" y="2402"/>
                  </a:cubicBezTo>
                  <a:cubicBezTo>
                    <a:pt x="400" y="2336"/>
                    <a:pt x="400" y="2202"/>
                    <a:pt x="400" y="2069"/>
                  </a:cubicBezTo>
                  <a:cubicBezTo>
                    <a:pt x="400" y="2002"/>
                    <a:pt x="434" y="1935"/>
                    <a:pt x="434" y="1869"/>
                  </a:cubicBezTo>
                  <a:cubicBezTo>
                    <a:pt x="434" y="1802"/>
                    <a:pt x="434" y="1702"/>
                    <a:pt x="467" y="1635"/>
                  </a:cubicBezTo>
                  <a:cubicBezTo>
                    <a:pt x="467" y="1468"/>
                    <a:pt x="500" y="1335"/>
                    <a:pt x="567" y="1168"/>
                  </a:cubicBezTo>
                  <a:cubicBezTo>
                    <a:pt x="600" y="1102"/>
                    <a:pt x="600" y="1001"/>
                    <a:pt x="634" y="935"/>
                  </a:cubicBezTo>
                  <a:cubicBezTo>
                    <a:pt x="667" y="868"/>
                    <a:pt x="701" y="801"/>
                    <a:pt x="734" y="735"/>
                  </a:cubicBezTo>
                  <a:cubicBezTo>
                    <a:pt x="801" y="601"/>
                    <a:pt x="867" y="468"/>
                    <a:pt x="967" y="368"/>
                  </a:cubicBezTo>
                  <a:cubicBezTo>
                    <a:pt x="1101" y="134"/>
                    <a:pt x="1234" y="1"/>
                    <a:pt x="1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3" name="Google Shape;3173;p36"/>
            <p:cNvSpPr/>
            <p:nvPr/>
          </p:nvSpPr>
          <p:spPr>
            <a:xfrm>
              <a:off x="1467562" y="4611399"/>
              <a:ext cx="53616" cy="14631"/>
            </a:xfrm>
            <a:custGeom>
              <a:rect b="b" l="l" r="r" t="t"/>
              <a:pathLst>
                <a:path extrusionOk="0" h="501" w="1836">
                  <a:moveTo>
                    <a:pt x="1" y="0"/>
                  </a:moveTo>
                  <a:cubicBezTo>
                    <a:pt x="1" y="0"/>
                    <a:pt x="67" y="134"/>
                    <a:pt x="234" y="267"/>
                  </a:cubicBezTo>
                  <a:cubicBezTo>
                    <a:pt x="301" y="334"/>
                    <a:pt x="401" y="401"/>
                    <a:pt x="534" y="434"/>
                  </a:cubicBezTo>
                  <a:cubicBezTo>
                    <a:pt x="635" y="467"/>
                    <a:pt x="768" y="501"/>
                    <a:pt x="901" y="501"/>
                  </a:cubicBezTo>
                  <a:cubicBezTo>
                    <a:pt x="1035" y="501"/>
                    <a:pt x="1202" y="501"/>
                    <a:pt x="1302" y="434"/>
                  </a:cubicBezTo>
                  <a:cubicBezTo>
                    <a:pt x="1435" y="401"/>
                    <a:pt x="1535" y="334"/>
                    <a:pt x="1635" y="267"/>
                  </a:cubicBezTo>
                  <a:cubicBezTo>
                    <a:pt x="1769" y="134"/>
                    <a:pt x="1835" y="0"/>
                    <a:pt x="1835" y="0"/>
                  </a:cubicBezTo>
                  <a:lnTo>
                    <a:pt x="1502" y="0"/>
                  </a:lnTo>
                  <a:cubicBezTo>
                    <a:pt x="1457" y="0"/>
                    <a:pt x="1398" y="15"/>
                    <a:pt x="1334" y="15"/>
                  </a:cubicBezTo>
                  <a:cubicBezTo>
                    <a:pt x="1302" y="15"/>
                    <a:pt x="1268" y="11"/>
                    <a:pt x="12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4" name="Google Shape;3174;p36"/>
            <p:cNvSpPr/>
            <p:nvPr/>
          </p:nvSpPr>
          <p:spPr>
            <a:xfrm>
              <a:off x="1720842" y="4317497"/>
              <a:ext cx="53646" cy="21961"/>
            </a:xfrm>
            <a:custGeom>
              <a:rect b="b" l="l" r="r" t="t"/>
              <a:pathLst>
                <a:path extrusionOk="0" h="752" w="1837">
                  <a:moveTo>
                    <a:pt x="1606" y="0"/>
                  </a:moveTo>
                  <a:cubicBezTo>
                    <a:pt x="1553" y="0"/>
                    <a:pt x="1500" y="27"/>
                    <a:pt x="1468" y="91"/>
                  </a:cubicBezTo>
                  <a:cubicBezTo>
                    <a:pt x="1368" y="257"/>
                    <a:pt x="1201" y="357"/>
                    <a:pt x="1001" y="391"/>
                  </a:cubicBezTo>
                  <a:cubicBezTo>
                    <a:pt x="936" y="409"/>
                    <a:pt x="868" y="418"/>
                    <a:pt x="799" y="418"/>
                  </a:cubicBezTo>
                  <a:cubicBezTo>
                    <a:pt x="621" y="418"/>
                    <a:pt x="436" y="363"/>
                    <a:pt x="267" y="291"/>
                  </a:cubicBezTo>
                  <a:cubicBezTo>
                    <a:pt x="249" y="285"/>
                    <a:pt x="231" y="282"/>
                    <a:pt x="213" y="282"/>
                  </a:cubicBezTo>
                  <a:cubicBezTo>
                    <a:pt x="133" y="282"/>
                    <a:pt x="61" y="336"/>
                    <a:pt x="34" y="391"/>
                  </a:cubicBezTo>
                  <a:cubicBezTo>
                    <a:pt x="1" y="491"/>
                    <a:pt x="67" y="591"/>
                    <a:pt x="167" y="624"/>
                  </a:cubicBezTo>
                  <a:cubicBezTo>
                    <a:pt x="384" y="696"/>
                    <a:pt x="617" y="751"/>
                    <a:pt x="856" y="751"/>
                  </a:cubicBezTo>
                  <a:cubicBezTo>
                    <a:pt x="948" y="751"/>
                    <a:pt x="1042" y="743"/>
                    <a:pt x="1135" y="724"/>
                  </a:cubicBezTo>
                  <a:cubicBezTo>
                    <a:pt x="1402" y="658"/>
                    <a:pt x="1635" y="491"/>
                    <a:pt x="1769" y="257"/>
                  </a:cubicBezTo>
                  <a:cubicBezTo>
                    <a:pt x="1837" y="121"/>
                    <a:pt x="1719" y="0"/>
                    <a:pt x="16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5" name="Google Shape;3175;p36"/>
            <p:cNvSpPr/>
            <p:nvPr/>
          </p:nvSpPr>
          <p:spPr>
            <a:xfrm>
              <a:off x="1575701" y="3997809"/>
              <a:ext cx="102298" cy="45089"/>
            </a:xfrm>
            <a:custGeom>
              <a:rect b="b" l="l" r="r" t="t"/>
              <a:pathLst>
                <a:path extrusionOk="0" h="1544" w="3503">
                  <a:moveTo>
                    <a:pt x="1868" y="1"/>
                  </a:moveTo>
                  <a:cubicBezTo>
                    <a:pt x="1463" y="1"/>
                    <a:pt x="1058" y="97"/>
                    <a:pt x="701" y="296"/>
                  </a:cubicBezTo>
                  <a:cubicBezTo>
                    <a:pt x="334" y="497"/>
                    <a:pt x="0" y="830"/>
                    <a:pt x="0" y="1264"/>
                  </a:cubicBezTo>
                  <a:cubicBezTo>
                    <a:pt x="0" y="1331"/>
                    <a:pt x="0" y="1397"/>
                    <a:pt x="34" y="1464"/>
                  </a:cubicBezTo>
                  <a:cubicBezTo>
                    <a:pt x="83" y="1513"/>
                    <a:pt x="167" y="1544"/>
                    <a:pt x="261" y="1544"/>
                  </a:cubicBezTo>
                  <a:cubicBezTo>
                    <a:pt x="296" y="1544"/>
                    <a:pt x="332" y="1540"/>
                    <a:pt x="367" y="1531"/>
                  </a:cubicBezTo>
                  <a:cubicBezTo>
                    <a:pt x="467" y="1497"/>
                    <a:pt x="567" y="1431"/>
                    <a:pt x="668" y="1364"/>
                  </a:cubicBezTo>
                  <a:cubicBezTo>
                    <a:pt x="1311" y="882"/>
                    <a:pt x="2104" y="615"/>
                    <a:pt x="2910" y="615"/>
                  </a:cubicBezTo>
                  <a:cubicBezTo>
                    <a:pt x="3108" y="615"/>
                    <a:pt x="3306" y="631"/>
                    <a:pt x="3503" y="663"/>
                  </a:cubicBezTo>
                  <a:lnTo>
                    <a:pt x="3369" y="497"/>
                  </a:lnTo>
                  <a:cubicBezTo>
                    <a:pt x="2950" y="172"/>
                    <a:pt x="2410" y="1"/>
                    <a:pt x="18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6" name="Google Shape;3176;p36"/>
            <p:cNvSpPr/>
            <p:nvPr/>
          </p:nvSpPr>
          <p:spPr>
            <a:xfrm>
              <a:off x="1436402" y="4249541"/>
              <a:ext cx="39950" cy="103729"/>
            </a:xfrm>
            <a:custGeom>
              <a:rect b="b" l="l" r="r" t="t"/>
              <a:pathLst>
                <a:path extrusionOk="0" h="3552" w="1368">
                  <a:moveTo>
                    <a:pt x="1134" y="1"/>
                  </a:moveTo>
                  <a:cubicBezTo>
                    <a:pt x="1090" y="1"/>
                    <a:pt x="1045" y="16"/>
                    <a:pt x="1001" y="16"/>
                  </a:cubicBezTo>
                  <a:cubicBezTo>
                    <a:pt x="601" y="116"/>
                    <a:pt x="334" y="549"/>
                    <a:pt x="234" y="950"/>
                  </a:cubicBezTo>
                  <a:cubicBezTo>
                    <a:pt x="0" y="1850"/>
                    <a:pt x="367" y="2885"/>
                    <a:pt x="1101" y="3485"/>
                  </a:cubicBezTo>
                  <a:lnTo>
                    <a:pt x="1301" y="3552"/>
                  </a:lnTo>
                  <a:cubicBezTo>
                    <a:pt x="868" y="2651"/>
                    <a:pt x="868" y="1550"/>
                    <a:pt x="1268" y="650"/>
                  </a:cubicBezTo>
                  <a:cubicBezTo>
                    <a:pt x="1301" y="516"/>
                    <a:pt x="1335" y="416"/>
                    <a:pt x="1368" y="316"/>
                  </a:cubicBezTo>
                  <a:cubicBezTo>
                    <a:pt x="1368" y="183"/>
                    <a:pt x="1301" y="49"/>
                    <a:pt x="1201" y="16"/>
                  </a:cubicBezTo>
                  <a:cubicBezTo>
                    <a:pt x="1179" y="5"/>
                    <a:pt x="1157" y="1"/>
                    <a:pt x="11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7" name="Google Shape;3177;p36"/>
            <p:cNvSpPr/>
            <p:nvPr/>
          </p:nvSpPr>
          <p:spPr>
            <a:xfrm>
              <a:off x="1627333" y="4206145"/>
              <a:ext cx="60421" cy="37058"/>
            </a:xfrm>
            <a:custGeom>
              <a:rect b="b" l="l" r="r" t="t"/>
              <a:pathLst>
                <a:path extrusionOk="0" fill="none" h="1269" w="2069">
                  <a:moveTo>
                    <a:pt x="1802" y="1268"/>
                  </a:moveTo>
                  <a:cubicBezTo>
                    <a:pt x="2068" y="868"/>
                    <a:pt x="2002" y="368"/>
                    <a:pt x="1702" y="167"/>
                  </a:cubicBezTo>
                  <a:cubicBezTo>
                    <a:pt x="1401" y="1"/>
                    <a:pt x="934" y="167"/>
                    <a:pt x="667" y="568"/>
                  </a:cubicBezTo>
                  <a:lnTo>
                    <a:pt x="0" y="30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8" name="Google Shape;3178;p36"/>
            <p:cNvSpPr/>
            <p:nvPr/>
          </p:nvSpPr>
          <p:spPr>
            <a:xfrm>
              <a:off x="1635130" y="4043483"/>
              <a:ext cx="108138" cy="135414"/>
            </a:xfrm>
            <a:custGeom>
              <a:rect b="b" l="l" r="r" t="t"/>
              <a:pathLst>
                <a:path extrusionOk="0" fill="none" h="4637" w="3703">
                  <a:moveTo>
                    <a:pt x="3703" y="567"/>
                  </a:moveTo>
                  <a:cubicBezTo>
                    <a:pt x="2569" y="0"/>
                    <a:pt x="1168" y="434"/>
                    <a:pt x="601" y="1568"/>
                  </a:cubicBezTo>
                  <a:cubicBezTo>
                    <a:pt x="0" y="2669"/>
                    <a:pt x="434" y="4070"/>
                    <a:pt x="1568" y="4637"/>
                  </a:cubicBez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9" name="Google Shape;3179;p36"/>
            <p:cNvSpPr/>
            <p:nvPr/>
          </p:nvSpPr>
          <p:spPr>
            <a:xfrm>
              <a:off x="1515309" y="4271415"/>
              <a:ext cx="108138" cy="136407"/>
            </a:xfrm>
            <a:custGeom>
              <a:rect b="b" l="l" r="r" t="t"/>
              <a:pathLst>
                <a:path extrusionOk="0" fill="none" h="4671" w="3703">
                  <a:moveTo>
                    <a:pt x="3703" y="601"/>
                  </a:moveTo>
                  <a:cubicBezTo>
                    <a:pt x="2569" y="1"/>
                    <a:pt x="1168" y="434"/>
                    <a:pt x="601" y="1568"/>
                  </a:cubicBezTo>
                  <a:cubicBezTo>
                    <a:pt x="0" y="2703"/>
                    <a:pt x="434" y="4070"/>
                    <a:pt x="1568" y="4671"/>
                  </a:cubicBez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0" name="Google Shape;3180;p36"/>
            <p:cNvSpPr/>
            <p:nvPr/>
          </p:nvSpPr>
          <p:spPr>
            <a:xfrm>
              <a:off x="2087109" y="4039657"/>
              <a:ext cx="245508" cy="286334"/>
            </a:xfrm>
            <a:custGeom>
              <a:rect b="b" l="l" r="r" t="t"/>
              <a:pathLst>
                <a:path extrusionOk="0" h="9805" w="8407">
                  <a:moveTo>
                    <a:pt x="4586" y="0"/>
                  </a:moveTo>
                  <a:cubicBezTo>
                    <a:pt x="4278" y="0"/>
                    <a:pt x="3950" y="30"/>
                    <a:pt x="3603" y="98"/>
                  </a:cubicBezTo>
                  <a:cubicBezTo>
                    <a:pt x="3603" y="98"/>
                    <a:pt x="101" y="965"/>
                    <a:pt x="34" y="4234"/>
                  </a:cubicBezTo>
                  <a:cubicBezTo>
                    <a:pt x="1" y="5502"/>
                    <a:pt x="535" y="6769"/>
                    <a:pt x="1469" y="7670"/>
                  </a:cubicBezTo>
                  <a:cubicBezTo>
                    <a:pt x="2303" y="8470"/>
                    <a:pt x="3704" y="9404"/>
                    <a:pt x="5972" y="9805"/>
                  </a:cubicBezTo>
                  <a:cubicBezTo>
                    <a:pt x="5972" y="9805"/>
                    <a:pt x="8374" y="2132"/>
                    <a:pt x="8407" y="2132"/>
                  </a:cubicBezTo>
                  <a:cubicBezTo>
                    <a:pt x="8407" y="2132"/>
                    <a:pt x="7181" y="0"/>
                    <a:pt x="4586" y="0"/>
                  </a:cubicBezTo>
                  <a:close/>
                </a:path>
              </a:pathLst>
            </a:custGeom>
            <a:solidFill>
              <a:srgbClr val="9A49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1" name="Google Shape;3181;p36"/>
            <p:cNvSpPr/>
            <p:nvPr/>
          </p:nvSpPr>
          <p:spPr>
            <a:xfrm>
              <a:off x="2120342" y="4157843"/>
              <a:ext cx="136465" cy="58785"/>
            </a:xfrm>
            <a:custGeom>
              <a:rect b="b" l="l" r="r" t="t"/>
              <a:pathLst>
                <a:path extrusionOk="0" h="2013" w="4673">
                  <a:moveTo>
                    <a:pt x="261" y="1"/>
                  </a:moveTo>
                  <a:cubicBezTo>
                    <a:pt x="133" y="1"/>
                    <a:pt x="1" y="191"/>
                    <a:pt x="130" y="320"/>
                  </a:cubicBezTo>
                  <a:cubicBezTo>
                    <a:pt x="798" y="1054"/>
                    <a:pt x="1765" y="1455"/>
                    <a:pt x="2732" y="1455"/>
                  </a:cubicBezTo>
                  <a:cubicBezTo>
                    <a:pt x="2357" y="1598"/>
                    <a:pt x="1962" y="1664"/>
                    <a:pt x="1564" y="1664"/>
                  </a:cubicBezTo>
                  <a:cubicBezTo>
                    <a:pt x="1219" y="1664"/>
                    <a:pt x="871" y="1614"/>
                    <a:pt x="531" y="1521"/>
                  </a:cubicBezTo>
                  <a:cubicBezTo>
                    <a:pt x="513" y="1515"/>
                    <a:pt x="495" y="1513"/>
                    <a:pt x="479" y="1513"/>
                  </a:cubicBezTo>
                  <a:cubicBezTo>
                    <a:pt x="315" y="1513"/>
                    <a:pt x="249" y="1794"/>
                    <a:pt x="431" y="1855"/>
                  </a:cubicBezTo>
                  <a:cubicBezTo>
                    <a:pt x="805" y="1960"/>
                    <a:pt x="1188" y="2012"/>
                    <a:pt x="1567" y="2012"/>
                  </a:cubicBezTo>
                  <a:cubicBezTo>
                    <a:pt x="2269" y="2012"/>
                    <a:pt x="2960" y="1834"/>
                    <a:pt x="3566" y="1488"/>
                  </a:cubicBezTo>
                  <a:cubicBezTo>
                    <a:pt x="3600" y="1455"/>
                    <a:pt x="3633" y="1421"/>
                    <a:pt x="3633" y="1388"/>
                  </a:cubicBezTo>
                  <a:cubicBezTo>
                    <a:pt x="3933" y="1321"/>
                    <a:pt x="4233" y="1188"/>
                    <a:pt x="4500" y="1054"/>
                  </a:cubicBezTo>
                  <a:cubicBezTo>
                    <a:pt x="4672" y="968"/>
                    <a:pt x="4573" y="734"/>
                    <a:pt x="4414" y="734"/>
                  </a:cubicBezTo>
                  <a:cubicBezTo>
                    <a:pt x="4389" y="734"/>
                    <a:pt x="4361" y="740"/>
                    <a:pt x="4333" y="754"/>
                  </a:cubicBezTo>
                  <a:cubicBezTo>
                    <a:pt x="3849" y="1008"/>
                    <a:pt x="3325" y="1131"/>
                    <a:pt x="2806" y="1131"/>
                  </a:cubicBezTo>
                  <a:cubicBezTo>
                    <a:pt x="1895" y="1131"/>
                    <a:pt x="1001" y="755"/>
                    <a:pt x="364" y="54"/>
                  </a:cubicBezTo>
                  <a:cubicBezTo>
                    <a:pt x="334" y="16"/>
                    <a:pt x="298" y="1"/>
                    <a:pt x="2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2" name="Google Shape;3182;p36"/>
            <p:cNvSpPr/>
            <p:nvPr/>
          </p:nvSpPr>
          <p:spPr>
            <a:xfrm>
              <a:off x="2089066" y="3860145"/>
              <a:ext cx="310251" cy="270418"/>
            </a:xfrm>
            <a:custGeom>
              <a:rect b="b" l="l" r="r" t="t"/>
              <a:pathLst>
                <a:path extrusionOk="0" h="9260" w="10624">
                  <a:moveTo>
                    <a:pt x="5011" y="1"/>
                  </a:moveTo>
                  <a:cubicBezTo>
                    <a:pt x="4977" y="1"/>
                    <a:pt x="4941" y="3"/>
                    <a:pt x="4904" y="7"/>
                  </a:cubicBezTo>
                  <a:lnTo>
                    <a:pt x="4837" y="7"/>
                  </a:lnTo>
                  <a:cubicBezTo>
                    <a:pt x="4837" y="7"/>
                    <a:pt x="4404" y="7"/>
                    <a:pt x="4237" y="207"/>
                  </a:cubicBezTo>
                  <a:lnTo>
                    <a:pt x="4204" y="207"/>
                  </a:lnTo>
                  <a:cubicBezTo>
                    <a:pt x="4204" y="207"/>
                    <a:pt x="4070" y="240"/>
                    <a:pt x="3837" y="307"/>
                  </a:cubicBezTo>
                  <a:cubicBezTo>
                    <a:pt x="3603" y="374"/>
                    <a:pt x="3303" y="441"/>
                    <a:pt x="3003" y="574"/>
                  </a:cubicBezTo>
                  <a:cubicBezTo>
                    <a:pt x="2903" y="607"/>
                    <a:pt x="2769" y="641"/>
                    <a:pt x="2669" y="707"/>
                  </a:cubicBezTo>
                  <a:cubicBezTo>
                    <a:pt x="2202" y="908"/>
                    <a:pt x="1802" y="1141"/>
                    <a:pt x="1668" y="1441"/>
                  </a:cubicBezTo>
                  <a:cubicBezTo>
                    <a:pt x="1668" y="1441"/>
                    <a:pt x="1635" y="1475"/>
                    <a:pt x="1635" y="1475"/>
                  </a:cubicBezTo>
                  <a:cubicBezTo>
                    <a:pt x="1635" y="1475"/>
                    <a:pt x="1568" y="1475"/>
                    <a:pt x="1435" y="1508"/>
                  </a:cubicBezTo>
                  <a:cubicBezTo>
                    <a:pt x="1268" y="1541"/>
                    <a:pt x="1035" y="1575"/>
                    <a:pt x="768" y="1675"/>
                  </a:cubicBezTo>
                  <a:cubicBezTo>
                    <a:pt x="634" y="1741"/>
                    <a:pt x="468" y="1808"/>
                    <a:pt x="368" y="1908"/>
                  </a:cubicBezTo>
                  <a:cubicBezTo>
                    <a:pt x="134" y="2075"/>
                    <a:pt x="1" y="2275"/>
                    <a:pt x="1" y="2609"/>
                  </a:cubicBezTo>
                  <a:cubicBezTo>
                    <a:pt x="1" y="2842"/>
                    <a:pt x="101" y="3076"/>
                    <a:pt x="267" y="3243"/>
                  </a:cubicBezTo>
                  <a:cubicBezTo>
                    <a:pt x="468" y="3443"/>
                    <a:pt x="768" y="3743"/>
                    <a:pt x="1302" y="4076"/>
                  </a:cubicBezTo>
                  <a:cubicBezTo>
                    <a:pt x="1335" y="4110"/>
                    <a:pt x="1368" y="4143"/>
                    <a:pt x="1402" y="4143"/>
                  </a:cubicBezTo>
                  <a:cubicBezTo>
                    <a:pt x="1402" y="4143"/>
                    <a:pt x="1502" y="4310"/>
                    <a:pt x="1668" y="4577"/>
                  </a:cubicBezTo>
                  <a:cubicBezTo>
                    <a:pt x="2102" y="5144"/>
                    <a:pt x="3069" y="6178"/>
                    <a:pt x="4537" y="6745"/>
                  </a:cubicBezTo>
                  <a:cubicBezTo>
                    <a:pt x="5338" y="7979"/>
                    <a:pt x="6105" y="8680"/>
                    <a:pt x="6805" y="9013"/>
                  </a:cubicBezTo>
                  <a:cubicBezTo>
                    <a:pt x="7139" y="9183"/>
                    <a:pt x="7477" y="9259"/>
                    <a:pt x="7803" y="9259"/>
                  </a:cubicBezTo>
                  <a:cubicBezTo>
                    <a:pt x="9341" y="9259"/>
                    <a:pt x="10623" y="7568"/>
                    <a:pt x="9908" y="5944"/>
                  </a:cubicBezTo>
                  <a:cubicBezTo>
                    <a:pt x="9741" y="5611"/>
                    <a:pt x="9541" y="5277"/>
                    <a:pt x="9274" y="4910"/>
                  </a:cubicBezTo>
                  <a:cubicBezTo>
                    <a:pt x="9040" y="4577"/>
                    <a:pt x="8740" y="4243"/>
                    <a:pt x="8373" y="3910"/>
                  </a:cubicBezTo>
                  <a:cubicBezTo>
                    <a:pt x="8373" y="3910"/>
                    <a:pt x="8307" y="3543"/>
                    <a:pt x="8073" y="3076"/>
                  </a:cubicBezTo>
                  <a:cubicBezTo>
                    <a:pt x="8006" y="2876"/>
                    <a:pt x="7906" y="2709"/>
                    <a:pt x="7773" y="2509"/>
                  </a:cubicBezTo>
                  <a:cubicBezTo>
                    <a:pt x="7406" y="1942"/>
                    <a:pt x="6805" y="1375"/>
                    <a:pt x="5938" y="1074"/>
                  </a:cubicBezTo>
                  <a:cubicBezTo>
                    <a:pt x="5938" y="1074"/>
                    <a:pt x="5815" y="1"/>
                    <a:pt x="5011" y="1"/>
                  </a:cubicBezTo>
                  <a:close/>
                </a:path>
              </a:pathLst>
            </a:custGeom>
            <a:solidFill>
              <a:srgbClr val="9A49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3" name="Google Shape;3183;p36"/>
            <p:cNvSpPr/>
            <p:nvPr/>
          </p:nvSpPr>
          <p:spPr>
            <a:xfrm>
              <a:off x="2126095" y="3866190"/>
              <a:ext cx="125689" cy="127616"/>
            </a:xfrm>
            <a:custGeom>
              <a:rect b="b" l="l" r="r" t="t"/>
              <a:pathLst>
                <a:path extrusionOk="0" h="4370" w="4304">
                  <a:moveTo>
                    <a:pt x="2936" y="0"/>
                  </a:moveTo>
                  <a:cubicBezTo>
                    <a:pt x="2936" y="0"/>
                    <a:pt x="2802" y="33"/>
                    <a:pt x="2569" y="100"/>
                  </a:cubicBezTo>
                  <a:cubicBezTo>
                    <a:pt x="2569" y="167"/>
                    <a:pt x="2635" y="234"/>
                    <a:pt x="2702" y="267"/>
                  </a:cubicBezTo>
                  <a:cubicBezTo>
                    <a:pt x="2735" y="267"/>
                    <a:pt x="2735" y="300"/>
                    <a:pt x="2769" y="300"/>
                  </a:cubicBezTo>
                  <a:cubicBezTo>
                    <a:pt x="2802" y="300"/>
                    <a:pt x="2802" y="300"/>
                    <a:pt x="2836" y="334"/>
                  </a:cubicBezTo>
                  <a:cubicBezTo>
                    <a:pt x="2869" y="334"/>
                    <a:pt x="2869" y="334"/>
                    <a:pt x="2902" y="367"/>
                  </a:cubicBezTo>
                  <a:cubicBezTo>
                    <a:pt x="2902" y="367"/>
                    <a:pt x="2936" y="367"/>
                    <a:pt x="2936" y="400"/>
                  </a:cubicBezTo>
                  <a:lnTo>
                    <a:pt x="2969" y="400"/>
                  </a:lnTo>
                  <a:cubicBezTo>
                    <a:pt x="2969" y="434"/>
                    <a:pt x="3036" y="467"/>
                    <a:pt x="3069" y="500"/>
                  </a:cubicBezTo>
                  <a:cubicBezTo>
                    <a:pt x="3069" y="500"/>
                    <a:pt x="3069" y="500"/>
                    <a:pt x="3069" y="534"/>
                  </a:cubicBezTo>
                  <a:lnTo>
                    <a:pt x="3102" y="534"/>
                  </a:lnTo>
                  <a:cubicBezTo>
                    <a:pt x="3102" y="567"/>
                    <a:pt x="3136" y="567"/>
                    <a:pt x="3136" y="600"/>
                  </a:cubicBezTo>
                  <a:cubicBezTo>
                    <a:pt x="3136" y="634"/>
                    <a:pt x="3169" y="634"/>
                    <a:pt x="3169" y="667"/>
                  </a:cubicBezTo>
                  <a:cubicBezTo>
                    <a:pt x="3202" y="701"/>
                    <a:pt x="3202" y="701"/>
                    <a:pt x="3202" y="734"/>
                  </a:cubicBezTo>
                  <a:cubicBezTo>
                    <a:pt x="3236" y="767"/>
                    <a:pt x="3236" y="834"/>
                    <a:pt x="3236" y="901"/>
                  </a:cubicBezTo>
                  <a:cubicBezTo>
                    <a:pt x="3236" y="901"/>
                    <a:pt x="3269" y="934"/>
                    <a:pt x="3269" y="934"/>
                  </a:cubicBezTo>
                  <a:cubicBezTo>
                    <a:pt x="3269" y="967"/>
                    <a:pt x="3269" y="1001"/>
                    <a:pt x="3269" y="1034"/>
                  </a:cubicBezTo>
                  <a:cubicBezTo>
                    <a:pt x="3269" y="1067"/>
                    <a:pt x="3269" y="1067"/>
                    <a:pt x="3236" y="1101"/>
                  </a:cubicBezTo>
                  <a:lnTo>
                    <a:pt x="3236" y="1134"/>
                  </a:lnTo>
                  <a:cubicBezTo>
                    <a:pt x="3236" y="1134"/>
                    <a:pt x="3236" y="1134"/>
                    <a:pt x="3236" y="1168"/>
                  </a:cubicBezTo>
                  <a:cubicBezTo>
                    <a:pt x="3002" y="1201"/>
                    <a:pt x="2735" y="1234"/>
                    <a:pt x="2502" y="1334"/>
                  </a:cubicBezTo>
                  <a:cubicBezTo>
                    <a:pt x="2502" y="1301"/>
                    <a:pt x="2502" y="1301"/>
                    <a:pt x="2502" y="1268"/>
                  </a:cubicBezTo>
                  <a:cubicBezTo>
                    <a:pt x="2335" y="901"/>
                    <a:pt x="2102" y="567"/>
                    <a:pt x="1735" y="334"/>
                  </a:cubicBezTo>
                  <a:cubicBezTo>
                    <a:pt x="1635" y="400"/>
                    <a:pt x="1501" y="434"/>
                    <a:pt x="1401" y="467"/>
                  </a:cubicBezTo>
                  <a:cubicBezTo>
                    <a:pt x="1401" y="534"/>
                    <a:pt x="1435" y="567"/>
                    <a:pt x="1468" y="600"/>
                  </a:cubicBezTo>
                  <a:cubicBezTo>
                    <a:pt x="1535" y="600"/>
                    <a:pt x="1568" y="634"/>
                    <a:pt x="1601" y="667"/>
                  </a:cubicBezTo>
                  <a:cubicBezTo>
                    <a:pt x="1635" y="667"/>
                    <a:pt x="1635" y="701"/>
                    <a:pt x="1668" y="701"/>
                  </a:cubicBezTo>
                  <a:cubicBezTo>
                    <a:pt x="1668" y="734"/>
                    <a:pt x="1701" y="734"/>
                    <a:pt x="1701" y="734"/>
                  </a:cubicBezTo>
                  <a:cubicBezTo>
                    <a:pt x="1768" y="801"/>
                    <a:pt x="1835" y="867"/>
                    <a:pt x="1902" y="934"/>
                  </a:cubicBezTo>
                  <a:cubicBezTo>
                    <a:pt x="1935" y="934"/>
                    <a:pt x="1935" y="967"/>
                    <a:pt x="1968" y="1001"/>
                  </a:cubicBezTo>
                  <a:cubicBezTo>
                    <a:pt x="2002" y="1067"/>
                    <a:pt x="2035" y="1101"/>
                    <a:pt x="2068" y="1134"/>
                  </a:cubicBezTo>
                  <a:cubicBezTo>
                    <a:pt x="2068" y="1168"/>
                    <a:pt x="2102" y="1234"/>
                    <a:pt x="2135" y="1268"/>
                  </a:cubicBezTo>
                  <a:cubicBezTo>
                    <a:pt x="2135" y="1301"/>
                    <a:pt x="2135" y="1301"/>
                    <a:pt x="2168" y="1334"/>
                  </a:cubicBezTo>
                  <a:cubicBezTo>
                    <a:pt x="2168" y="1334"/>
                    <a:pt x="2168" y="1368"/>
                    <a:pt x="2168" y="1368"/>
                  </a:cubicBezTo>
                  <a:cubicBezTo>
                    <a:pt x="2168" y="1401"/>
                    <a:pt x="2202" y="1401"/>
                    <a:pt x="2235" y="1434"/>
                  </a:cubicBezTo>
                  <a:cubicBezTo>
                    <a:pt x="1902" y="1568"/>
                    <a:pt x="1601" y="1768"/>
                    <a:pt x="1301" y="1968"/>
                  </a:cubicBezTo>
                  <a:cubicBezTo>
                    <a:pt x="934" y="2268"/>
                    <a:pt x="567" y="2635"/>
                    <a:pt x="334" y="3069"/>
                  </a:cubicBezTo>
                  <a:cubicBezTo>
                    <a:pt x="167" y="3302"/>
                    <a:pt x="0" y="3603"/>
                    <a:pt x="34" y="3869"/>
                  </a:cubicBezTo>
                  <a:cubicBezTo>
                    <a:pt x="34" y="4070"/>
                    <a:pt x="100" y="4203"/>
                    <a:pt x="267" y="4336"/>
                  </a:cubicBezTo>
                  <a:cubicBezTo>
                    <a:pt x="334" y="4370"/>
                    <a:pt x="367" y="4370"/>
                    <a:pt x="400" y="4370"/>
                  </a:cubicBezTo>
                  <a:cubicBezTo>
                    <a:pt x="467" y="4336"/>
                    <a:pt x="501" y="4303"/>
                    <a:pt x="534" y="4236"/>
                  </a:cubicBezTo>
                  <a:cubicBezTo>
                    <a:pt x="968" y="2869"/>
                    <a:pt x="2102" y="1801"/>
                    <a:pt x="3503" y="1468"/>
                  </a:cubicBezTo>
                  <a:cubicBezTo>
                    <a:pt x="3603" y="1451"/>
                    <a:pt x="3703" y="1443"/>
                    <a:pt x="3803" y="1443"/>
                  </a:cubicBezTo>
                  <a:cubicBezTo>
                    <a:pt x="3903" y="1443"/>
                    <a:pt x="4003" y="1451"/>
                    <a:pt x="4103" y="1468"/>
                  </a:cubicBezTo>
                  <a:cubicBezTo>
                    <a:pt x="4303" y="1468"/>
                    <a:pt x="4303" y="1134"/>
                    <a:pt x="4103" y="1101"/>
                  </a:cubicBezTo>
                  <a:cubicBezTo>
                    <a:pt x="3936" y="1101"/>
                    <a:pt x="3770" y="1101"/>
                    <a:pt x="3603" y="1134"/>
                  </a:cubicBezTo>
                  <a:cubicBezTo>
                    <a:pt x="3603" y="1101"/>
                    <a:pt x="3603" y="1101"/>
                    <a:pt x="3603" y="1101"/>
                  </a:cubicBezTo>
                  <a:cubicBezTo>
                    <a:pt x="3603" y="867"/>
                    <a:pt x="3569" y="634"/>
                    <a:pt x="3436" y="434"/>
                  </a:cubicBezTo>
                  <a:cubicBezTo>
                    <a:pt x="3336" y="234"/>
                    <a:pt x="3169" y="100"/>
                    <a:pt x="29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4" name="Google Shape;3184;p36"/>
            <p:cNvSpPr/>
            <p:nvPr/>
          </p:nvSpPr>
          <p:spPr>
            <a:xfrm>
              <a:off x="2129979" y="3902110"/>
              <a:ext cx="31218" cy="20004"/>
            </a:xfrm>
            <a:custGeom>
              <a:rect b="b" l="l" r="r" t="t"/>
              <a:pathLst>
                <a:path extrusionOk="0" h="685" w="1069">
                  <a:moveTo>
                    <a:pt x="241" y="1"/>
                  </a:moveTo>
                  <a:cubicBezTo>
                    <a:pt x="216" y="1"/>
                    <a:pt x="192" y="2"/>
                    <a:pt x="167" y="4"/>
                  </a:cubicBezTo>
                  <a:cubicBezTo>
                    <a:pt x="67" y="4"/>
                    <a:pt x="1" y="71"/>
                    <a:pt x="1" y="171"/>
                  </a:cubicBezTo>
                  <a:cubicBezTo>
                    <a:pt x="1" y="271"/>
                    <a:pt x="67" y="338"/>
                    <a:pt x="167" y="338"/>
                  </a:cubicBezTo>
                  <a:lnTo>
                    <a:pt x="334" y="338"/>
                  </a:lnTo>
                  <a:cubicBezTo>
                    <a:pt x="368" y="371"/>
                    <a:pt x="401" y="371"/>
                    <a:pt x="401" y="371"/>
                  </a:cubicBezTo>
                  <a:lnTo>
                    <a:pt x="434" y="371"/>
                  </a:lnTo>
                  <a:cubicBezTo>
                    <a:pt x="434" y="405"/>
                    <a:pt x="468" y="405"/>
                    <a:pt x="468" y="405"/>
                  </a:cubicBezTo>
                  <a:lnTo>
                    <a:pt x="568" y="438"/>
                  </a:lnTo>
                  <a:cubicBezTo>
                    <a:pt x="568" y="471"/>
                    <a:pt x="568" y="471"/>
                    <a:pt x="568" y="471"/>
                  </a:cubicBezTo>
                  <a:cubicBezTo>
                    <a:pt x="601" y="471"/>
                    <a:pt x="601" y="471"/>
                    <a:pt x="601" y="505"/>
                  </a:cubicBezTo>
                  <a:cubicBezTo>
                    <a:pt x="634" y="505"/>
                    <a:pt x="634" y="538"/>
                    <a:pt x="668" y="571"/>
                  </a:cubicBezTo>
                  <a:lnTo>
                    <a:pt x="701" y="571"/>
                  </a:lnTo>
                  <a:cubicBezTo>
                    <a:pt x="701" y="605"/>
                    <a:pt x="701" y="605"/>
                    <a:pt x="701" y="605"/>
                  </a:cubicBezTo>
                  <a:cubicBezTo>
                    <a:pt x="750" y="654"/>
                    <a:pt x="817" y="684"/>
                    <a:pt x="875" y="684"/>
                  </a:cubicBezTo>
                  <a:cubicBezTo>
                    <a:pt x="896" y="684"/>
                    <a:pt x="917" y="680"/>
                    <a:pt x="935" y="671"/>
                  </a:cubicBezTo>
                  <a:cubicBezTo>
                    <a:pt x="1035" y="638"/>
                    <a:pt x="1068" y="505"/>
                    <a:pt x="1001" y="438"/>
                  </a:cubicBezTo>
                  <a:cubicBezTo>
                    <a:pt x="847" y="191"/>
                    <a:pt x="549" y="1"/>
                    <a:pt x="2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5" name="Google Shape;3185;p36"/>
            <p:cNvSpPr/>
            <p:nvPr/>
          </p:nvSpPr>
          <p:spPr>
            <a:xfrm>
              <a:off x="1798785" y="4281548"/>
              <a:ext cx="734510" cy="443183"/>
            </a:xfrm>
            <a:custGeom>
              <a:rect b="b" l="l" r="r" t="t"/>
              <a:pathLst>
                <a:path extrusionOk="0" h="15176" w="25152">
                  <a:moveTo>
                    <a:pt x="15140" y="0"/>
                  </a:moveTo>
                  <a:cubicBezTo>
                    <a:pt x="14353" y="0"/>
                    <a:pt x="13577" y="89"/>
                    <a:pt x="12809" y="254"/>
                  </a:cubicBezTo>
                  <a:cubicBezTo>
                    <a:pt x="9841" y="921"/>
                    <a:pt x="7039" y="2856"/>
                    <a:pt x="4337" y="5324"/>
                  </a:cubicBezTo>
                  <a:cubicBezTo>
                    <a:pt x="2936" y="5725"/>
                    <a:pt x="1868" y="6792"/>
                    <a:pt x="1168" y="7693"/>
                  </a:cubicBezTo>
                  <a:cubicBezTo>
                    <a:pt x="1001" y="7893"/>
                    <a:pt x="867" y="8093"/>
                    <a:pt x="767" y="8260"/>
                  </a:cubicBezTo>
                  <a:cubicBezTo>
                    <a:pt x="734" y="8327"/>
                    <a:pt x="701" y="8360"/>
                    <a:pt x="701" y="8393"/>
                  </a:cubicBezTo>
                  <a:cubicBezTo>
                    <a:pt x="234" y="9094"/>
                    <a:pt x="0" y="9894"/>
                    <a:pt x="34" y="10728"/>
                  </a:cubicBezTo>
                  <a:cubicBezTo>
                    <a:pt x="340" y="14708"/>
                    <a:pt x="6888" y="15176"/>
                    <a:pt x="9952" y="15176"/>
                  </a:cubicBezTo>
                  <a:cubicBezTo>
                    <a:pt x="10895" y="15176"/>
                    <a:pt x="11508" y="15131"/>
                    <a:pt x="11508" y="15131"/>
                  </a:cubicBezTo>
                  <a:cubicBezTo>
                    <a:pt x="12676" y="15131"/>
                    <a:pt x="13810" y="15065"/>
                    <a:pt x="14877" y="14865"/>
                  </a:cubicBezTo>
                  <a:cubicBezTo>
                    <a:pt x="21082" y="13797"/>
                    <a:pt x="25151" y="9794"/>
                    <a:pt x="22816" y="4324"/>
                  </a:cubicBezTo>
                  <a:cubicBezTo>
                    <a:pt x="22483" y="3556"/>
                    <a:pt x="22016" y="2756"/>
                    <a:pt x="21415" y="1922"/>
                  </a:cubicBezTo>
                  <a:cubicBezTo>
                    <a:pt x="21315" y="1855"/>
                    <a:pt x="21215" y="1789"/>
                    <a:pt x="21115" y="1755"/>
                  </a:cubicBezTo>
                  <a:cubicBezTo>
                    <a:pt x="19035" y="526"/>
                    <a:pt x="17055" y="0"/>
                    <a:pt x="15140" y="0"/>
                  </a:cubicBezTo>
                  <a:close/>
                </a:path>
              </a:pathLst>
            </a:custGeom>
            <a:solidFill>
              <a:srgbClr val="BD715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6" name="Google Shape;3186;p36"/>
            <p:cNvSpPr/>
            <p:nvPr/>
          </p:nvSpPr>
          <p:spPr>
            <a:xfrm>
              <a:off x="1792945" y="4277255"/>
              <a:ext cx="457842" cy="451389"/>
            </a:xfrm>
            <a:custGeom>
              <a:rect b="b" l="l" r="r" t="t"/>
              <a:pathLst>
                <a:path extrusionOk="0" h="15457" w="15678">
                  <a:moveTo>
                    <a:pt x="11909" y="1"/>
                  </a:moveTo>
                  <a:cubicBezTo>
                    <a:pt x="9407" y="1002"/>
                    <a:pt x="7005" y="2736"/>
                    <a:pt x="4670" y="4871"/>
                  </a:cubicBezTo>
                  <a:cubicBezTo>
                    <a:pt x="3169" y="5305"/>
                    <a:pt x="2001" y="6439"/>
                    <a:pt x="1268" y="7439"/>
                  </a:cubicBezTo>
                  <a:cubicBezTo>
                    <a:pt x="1101" y="7640"/>
                    <a:pt x="967" y="7840"/>
                    <a:pt x="834" y="8040"/>
                  </a:cubicBezTo>
                  <a:cubicBezTo>
                    <a:pt x="801" y="8073"/>
                    <a:pt x="767" y="8140"/>
                    <a:pt x="734" y="8173"/>
                  </a:cubicBezTo>
                  <a:cubicBezTo>
                    <a:pt x="267" y="8941"/>
                    <a:pt x="0" y="9808"/>
                    <a:pt x="67" y="10675"/>
                  </a:cubicBezTo>
                  <a:cubicBezTo>
                    <a:pt x="375" y="14962"/>
                    <a:pt x="7499" y="15456"/>
                    <a:pt x="10765" y="15456"/>
                  </a:cubicBezTo>
                  <a:cubicBezTo>
                    <a:pt x="11743" y="15456"/>
                    <a:pt x="12376" y="15412"/>
                    <a:pt x="12376" y="15412"/>
                  </a:cubicBezTo>
                  <a:cubicBezTo>
                    <a:pt x="13476" y="15412"/>
                    <a:pt x="14510" y="15345"/>
                    <a:pt x="15511" y="15212"/>
                  </a:cubicBezTo>
                  <a:cubicBezTo>
                    <a:pt x="15645" y="14078"/>
                    <a:pt x="15678" y="12943"/>
                    <a:pt x="15645" y="11809"/>
                  </a:cubicBezTo>
                  <a:cubicBezTo>
                    <a:pt x="15511" y="8674"/>
                    <a:pt x="15011" y="5571"/>
                    <a:pt x="13910" y="2603"/>
                  </a:cubicBezTo>
                  <a:cubicBezTo>
                    <a:pt x="13510" y="1502"/>
                    <a:pt x="12776" y="701"/>
                    <a:pt x="1190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7" name="Google Shape;3187;p36"/>
            <p:cNvSpPr/>
            <p:nvPr/>
          </p:nvSpPr>
          <p:spPr>
            <a:xfrm>
              <a:off x="2172850" y="4283242"/>
              <a:ext cx="362407" cy="431443"/>
            </a:xfrm>
            <a:custGeom>
              <a:rect b="b" l="l" r="r" t="t"/>
              <a:pathLst>
                <a:path extrusionOk="0" h="14774" w="12410">
                  <a:moveTo>
                    <a:pt x="2151" y="0"/>
                  </a:moveTo>
                  <a:cubicBezTo>
                    <a:pt x="850" y="0"/>
                    <a:pt x="0" y="196"/>
                    <a:pt x="0" y="196"/>
                  </a:cubicBezTo>
                  <a:cubicBezTo>
                    <a:pt x="2469" y="2198"/>
                    <a:pt x="3469" y="8202"/>
                    <a:pt x="3436" y="10270"/>
                  </a:cubicBezTo>
                  <a:cubicBezTo>
                    <a:pt x="3403" y="12338"/>
                    <a:pt x="2936" y="14773"/>
                    <a:pt x="2936" y="14773"/>
                  </a:cubicBezTo>
                  <a:lnTo>
                    <a:pt x="4637" y="14373"/>
                  </a:lnTo>
                  <a:cubicBezTo>
                    <a:pt x="4637" y="14373"/>
                    <a:pt x="4677" y="14374"/>
                    <a:pt x="4751" y="14374"/>
                  </a:cubicBezTo>
                  <a:cubicBezTo>
                    <a:pt x="5388" y="14374"/>
                    <a:pt x="8551" y="14267"/>
                    <a:pt x="10374" y="12205"/>
                  </a:cubicBezTo>
                  <a:cubicBezTo>
                    <a:pt x="12409" y="9903"/>
                    <a:pt x="11875" y="4366"/>
                    <a:pt x="10208" y="2965"/>
                  </a:cubicBezTo>
                  <a:cubicBezTo>
                    <a:pt x="8540" y="1564"/>
                    <a:pt x="8740" y="1364"/>
                    <a:pt x="5671" y="496"/>
                  </a:cubicBezTo>
                  <a:cubicBezTo>
                    <a:pt x="4356" y="110"/>
                    <a:pt x="3126" y="0"/>
                    <a:pt x="21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8" name="Google Shape;3188;p36"/>
            <p:cNvSpPr/>
            <p:nvPr/>
          </p:nvSpPr>
          <p:spPr>
            <a:xfrm>
              <a:off x="2314106" y="4348803"/>
              <a:ext cx="199718" cy="198871"/>
            </a:xfrm>
            <a:custGeom>
              <a:rect b="b" l="l" r="r" t="t"/>
              <a:pathLst>
                <a:path extrusionOk="0" h="6810" w="6839">
                  <a:moveTo>
                    <a:pt x="0" y="6157"/>
                  </a:moveTo>
                  <a:lnTo>
                    <a:pt x="67" y="6190"/>
                  </a:lnTo>
                  <a:cubicBezTo>
                    <a:pt x="67" y="6190"/>
                    <a:pt x="67" y="6189"/>
                    <a:pt x="68" y="6187"/>
                  </a:cubicBezTo>
                  <a:lnTo>
                    <a:pt x="68" y="6187"/>
                  </a:lnTo>
                  <a:cubicBezTo>
                    <a:pt x="26" y="6170"/>
                    <a:pt x="1" y="6157"/>
                    <a:pt x="0" y="6157"/>
                  </a:cubicBezTo>
                  <a:close/>
                  <a:moveTo>
                    <a:pt x="3921" y="1"/>
                  </a:moveTo>
                  <a:cubicBezTo>
                    <a:pt x="2607" y="1"/>
                    <a:pt x="133" y="6027"/>
                    <a:pt x="68" y="6187"/>
                  </a:cubicBezTo>
                  <a:lnTo>
                    <a:pt x="68" y="6187"/>
                  </a:lnTo>
                  <a:cubicBezTo>
                    <a:pt x="95" y="6198"/>
                    <a:pt x="128" y="6211"/>
                    <a:pt x="167" y="6224"/>
                  </a:cubicBezTo>
                  <a:cubicBezTo>
                    <a:pt x="517" y="6390"/>
                    <a:pt x="1570" y="6810"/>
                    <a:pt x="2683" y="6810"/>
                  </a:cubicBezTo>
                  <a:cubicBezTo>
                    <a:pt x="3586" y="6810"/>
                    <a:pt x="4528" y="6534"/>
                    <a:pt x="5170" y="5623"/>
                  </a:cubicBezTo>
                  <a:cubicBezTo>
                    <a:pt x="6838" y="3255"/>
                    <a:pt x="5404" y="1020"/>
                    <a:pt x="4170" y="86"/>
                  </a:cubicBezTo>
                  <a:cubicBezTo>
                    <a:pt x="4093" y="28"/>
                    <a:pt x="4010" y="1"/>
                    <a:pt x="39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9" name="Google Shape;3189;p36"/>
            <p:cNvSpPr/>
            <p:nvPr/>
          </p:nvSpPr>
          <p:spPr>
            <a:xfrm>
              <a:off x="1762719" y="4198319"/>
              <a:ext cx="366321" cy="465698"/>
            </a:xfrm>
            <a:custGeom>
              <a:rect b="b" l="l" r="r" t="t"/>
              <a:pathLst>
                <a:path extrusionOk="0" h="15947" w="12544">
                  <a:moveTo>
                    <a:pt x="3903" y="1"/>
                  </a:moveTo>
                  <a:cubicBezTo>
                    <a:pt x="3881" y="1"/>
                    <a:pt x="3859" y="1"/>
                    <a:pt x="3837" y="2"/>
                  </a:cubicBezTo>
                  <a:lnTo>
                    <a:pt x="3437" y="35"/>
                  </a:lnTo>
                  <a:lnTo>
                    <a:pt x="2636" y="69"/>
                  </a:lnTo>
                  <a:lnTo>
                    <a:pt x="2102" y="69"/>
                  </a:lnTo>
                  <a:cubicBezTo>
                    <a:pt x="1235" y="102"/>
                    <a:pt x="501" y="702"/>
                    <a:pt x="368" y="1570"/>
                  </a:cubicBezTo>
                  <a:cubicBezTo>
                    <a:pt x="368" y="1570"/>
                    <a:pt x="416" y="1561"/>
                    <a:pt x="488" y="1561"/>
                  </a:cubicBezTo>
                  <a:cubicBezTo>
                    <a:pt x="706" y="1561"/>
                    <a:pt x="1143" y="1636"/>
                    <a:pt x="1168" y="2237"/>
                  </a:cubicBezTo>
                  <a:cubicBezTo>
                    <a:pt x="1168" y="2670"/>
                    <a:pt x="935" y="3104"/>
                    <a:pt x="601" y="3371"/>
                  </a:cubicBezTo>
                  <a:cubicBezTo>
                    <a:pt x="301" y="3604"/>
                    <a:pt x="1" y="3971"/>
                    <a:pt x="68" y="4505"/>
                  </a:cubicBezTo>
                  <a:cubicBezTo>
                    <a:pt x="101" y="4772"/>
                    <a:pt x="268" y="5005"/>
                    <a:pt x="501" y="5139"/>
                  </a:cubicBezTo>
                  <a:cubicBezTo>
                    <a:pt x="1002" y="5439"/>
                    <a:pt x="2002" y="5939"/>
                    <a:pt x="3170" y="5973"/>
                  </a:cubicBezTo>
                  <a:cubicBezTo>
                    <a:pt x="3303" y="6340"/>
                    <a:pt x="3970" y="8108"/>
                    <a:pt x="5205" y="9542"/>
                  </a:cubicBezTo>
                  <a:cubicBezTo>
                    <a:pt x="5005" y="9575"/>
                    <a:pt x="4804" y="9609"/>
                    <a:pt x="4604" y="9642"/>
                  </a:cubicBezTo>
                  <a:cubicBezTo>
                    <a:pt x="3737" y="9809"/>
                    <a:pt x="2803" y="10209"/>
                    <a:pt x="2102" y="11010"/>
                  </a:cubicBezTo>
                  <a:cubicBezTo>
                    <a:pt x="2036" y="11110"/>
                    <a:pt x="1969" y="11177"/>
                    <a:pt x="1936" y="11243"/>
                  </a:cubicBezTo>
                  <a:lnTo>
                    <a:pt x="6772" y="15313"/>
                  </a:lnTo>
                  <a:lnTo>
                    <a:pt x="7239" y="15680"/>
                  </a:lnTo>
                  <a:lnTo>
                    <a:pt x="7540" y="15947"/>
                  </a:lnTo>
                  <a:cubicBezTo>
                    <a:pt x="8340" y="15446"/>
                    <a:pt x="9074" y="14913"/>
                    <a:pt x="9775" y="14245"/>
                  </a:cubicBezTo>
                  <a:cubicBezTo>
                    <a:pt x="10342" y="13712"/>
                    <a:pt x="10842" y="13078"/>
                    <a:pt x="11276" y="12377"/>
                  </a:cubicBezTo>
                  <a:cubicBezTo>
                    <a:pt x="12543" y="10276"/>
                    <a:pt x="12110" y="7607"/>
                    <a:pt x="10342" y="5939"/>
                  </a:cubicBezTo>
                  <a:cubicBezTo>
                    <a:pt x="8974" y="4705"/>
                    <a:pt x="7440" y="3705"/>
                    <a:pt x="5705" y="2904"/>
                  </a:cubicBezTo>
                  <a:cubicBezTo>
                    <a:pt x="5772" y="2504"/>
                    <a:pt x="5805" y="2070"/>
                    <a:pt x="5738" y="1636"/>
                  </a:cubicBezTo>
                  <a:cubicBezTo>
                    <a:pt x="5641" y="691"/>
                    <a:pt x="4842" y="1"/>
                    <a:pt x="3903" y="1"/>
                  </a:cubicBezTo>
                  <a:close/>
                </a:path>
              </a:pathLst>
            </a:custGeom>
            <a:solidFill>
              <a:srgbClr val="9A49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0" name="Google Shape;3190;p36"/>
            <p:cNvSpPr/>
            <p:nvPr/>
          </p:nvSpPr>
          <p:spPr>
            <a:xfrm>
              <a:off x="1794025" y="4479897"/>
              <a:ext cx="254152" cy="207165"/>
            </a:xfrm>
            <a:custGeom>
              <a:rect b="b" l="l" r="r" t="t"/>
              <a:pathLst>
                <a:path extrusionOk="0" h="7094" w="8703">
                  <a:moveTo>
                    <a:pt x="3532" y="0"/>
                  </a:moveTo>
                  <a:cubicBezTo>
                    <a:pt x="2665" y="167"/>
                    <a:pt x="1631" y="467"/>
                    <a:pt x="1030" y="1368"/>
                  </a:cubicBezTo>
                  <a:cubicBezTo>
                    <a:pt x="697" y="1901"/>
                    <a:pt x="463" y="2402"/>
                    <a:pt x="330" y="2902"/>
                  </a:cubicBezTo>
                  <a:cubicBezTo>
                    <a:pt x="297" y="3102"/>
                    <a:pt x="230" y="3336"/>
                    <a:pt x="230" y="3569"/>
                  </a:cubicBezTo>
                  <a:cubicBezTo>
                    <a:pt x="0" y="5585"/>
                    <a:pt x="1450" y="7094"/>
                    <a:pt x="3592" y="7094"/>
                  </a:cubicBezTo>
                  <a:cubicBezTo>
                    <a:pt x="4250" y="7094"/>
                    <a:pt x="4974" y="6952"/>
                    <a:pt x="5734" y="6638"/>
                  </a:cubicBezTo>
                  <a:cubicBezTo>
                    <a:pt x="6201" y="6471"/>
                    <a:pt x="6634" y="6205"/>
                    <a:pt x="7035" y="5938"/>
                  </a:cubicBezTo>
                  <a:cubicBezTo>
                    <a:pt x="7635" y="5537"/>
                    <a:pt x="8169" y="5104"/>
                    <a:pt x="8703" y="4603"/>
                  </a:cubicBezTo>
                  <a:cubicBezTo>
                    <a:pt x="8369" y="4603"/>
                    <a:pt x="8035" y="4537"/>
                    <a:pt x="7735" y="4470"/>
                  </a:cubicBezTo>
                  <a:cubicBezTo>
                    <a:pt x="7402" y="4403"/>
                    <a:pt x="7068" y="4303"/>
                    <a:pt x="6768" y="4170"/>
                  </a:cubicBezTo>
                  <a:cubicBezTo>
                    <a:pt x="6268" y="3936"/>
                    <a:pt x="5767" y="3636"/>
                    <a:pt x="5334" y="3269"/>
                  </a:cubicBezTo>
                  <a:cubicBezTo>
                    <a:pt x="4400" y="2435"/>
                    <a:pt x="3766" y="1301"/>
                    <a:pt x="3532" y="100"/>
                  </a:cubicBezTo>
                  <a:lnTo>
                    <a:pt x="353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1" name="Google Shape;3191;p36"/>
            <p:cNvSpPr/>
            <p:nvPr/>
          </p:nvSpPr>
          <p:spPr>
            <a:xfrm>
              <a:off x="2190051" y="4012995"/>
              <a:ext cx="604324" cy="522468"/>
            </a:xfrm>
            <a:custGeom>
              <a:rect b="b" l="l" r="r" t="t"/>
              <a:pathLst>
                <a:path extrusionOk="0" h="17891" w="20694">
                  <a:moveTo>
                    <a:pt x="16695" y="0"/>
                  </a:moveTo>
                  <a:cubicBezTo>
                    <a:pt x="15737" y="0"/>
                    <a:pt x="15756" y="1578"/>
                    <a:pt x="15756" y="1578"/>
                  </a:cubicBezTo>
                  <a:cubicBezTo>
                    <a:pt x="14710" y="4881"/>
                    <a:pt x="13086" y="4914"/>
                    <a:pt x="13023" y="4914"/>
                  </a:cubicBezTo>
                  <a:cubicBezTo>
                    <a:pt x="13022" y="4914"/>
                    <a:pt x="13021" y="4913"/>
                    <a:pt x="13021" y="4913"/>
                  </a:cubicBezTo>
                  <a:lnTo>
                    <a:pt x="8051" y="3346"/>
                  </a:lnTo>
                  <a:cubicBezTo>
                    <a:pt x="7036" y="3123"/>
                    <a:pt x="6118" y="3011"/>
                    <a:pt x="5299" y="3011"/>
                  </a:cubicBezTo>
                  <a:cubicBezTo>
                    <a:pt x="1703" y="3011"/>
                    <a:pt x="1" y="5158"/>
                    <a:pt x="245" y="9450"/>
                  </a:cubicBezTo>
                  <a:cubicBezTo>
                    <a:pt x="612" y="12052"/>
                    <a:pt x="1179" y="14087"/>
                    <a:pt x="1980" y="15488"/>
                  </a:cubicBezTo>
                  <a:cubicBezTo>
                    <a:pt x="2514" y="16422"/>
                    <a:pt x="3114" y="17056"/>
                    <a:pt x="3848" y="17456"/>
                  </a:cubicBezTo>
                  <a:cubicBezTo>
                    <a:pt x="4348" y="17723"/>
                    <a:pt x="4882" y="17889"/>
                    <a:pt x="5482" y="17889"/>
                  </a:cubicBezTo>
                  <a:cubicBezTo>
                    <a:pt x="5510" y="17890"/>
                    <a:pt x="5537" y="17890"/>
                    <a:pt x="5565" y="17890"/>
                  </a:cubicBezTo>
                  <a:cubicBezTo>
                    <a:pt x="8780" y="17890"/>
                    <a:pt x="10435" y="14033"/>
                    <a:pt x="8418" y="11585"/>
                  </a:cubicBezTo>
                  <a:cubicBezTo>
                    <a:pt x="8351" y="11518"/>
                    <a:pt x="8284" y="11452"/>
                    <a:pt x="8184" y="11351"/>
                  </a:cubicBezTo>
                  <a:cubicBezTo>
                    <a:pt x="7784" y="10918"/>
                    <a:pt x="7350" y="10618"/>
                    <a:pt x="6917" y="10384"/>
                  </a:cubicBezTo>
                  <a:lnTo>
                    <a:pt x="6917" y="10384"/>
                  </a:lnTo>
                  <a:cubicBezTo>
                    <a:pt x="7184" y="10451"/>
                    <a:pt x="7417" y="10518"/>
                    <a:pt x="7651" y="10551"/>
                  </a:cubicBezTo>
                  <a:cubicBezTo>
                    <a:pt x="8364" y="10690"/>
                    <a:pt x="9038" y="10748"/>
                    <a:pt x="9665" y="10748"/>
                  </a:cubicBezTo>
                  <a:cubicBezTo>
                    <a:pt x="12643" y="10748"/>
                    <a:pt x="14555" y="9450"/>
                    <a:pt x="14555" y="9450"/>
                  </a:cubicBezTo>
                  <a:cubicBezTo>
                    <a:pt x="15349" y="9988"/>
                    <a:pt x="16005" y="10200"/>
                    <a:pt x="16547" y="10200"/>
                  </a:cubicBezTo>
                  <a:cubicBezTo>
                    <a:pt x="18557" y="10200"/>
                    <a:pt x="18992" y="7282"/>
                    <a:pt x="18992" y="7282"/>
                  </a:cubicBezTo>
                  <a:cubicBezTo>
                    <a:pt x="20360" y="6048"/>
                    <a:pt x="19959" y="4346"/>
                    <a:pt x="19959" y="4346"/>
                  </a:cubicBezTo>
                  <a:cubicBezTo>
                    <a:pt x="20693" y="3446"/>
                    <a:pt x="20360" y="2578"/>
                    <a:pt x="19759" y="1911"/>
                  </a:cubicBezTo>
                  <a:cubicBezTo>
                    <a:pt x="19659" y="1811"/>
                    <a:pt x="19592" y="1711"/>
                    <a:pt x="19492" y="1644"/>
                  </a:cubicBezTo>
                  <a:cubicBezTo>
                    <a:pt x="18792" y="977"/>
                    <a:pt x="17891" y="544"/>
                    <a:pt x="17891" y="544"/>
                  </a:cubicBezTo>
                  <a:cubicBezTo>
                    <a:pt x="17380" y="150"/>
                    <a:pt x="16991" y="0"/>
                    <a:pt x="16695" y="0"/>
                  </a:cubicBezTo>
                  <a:close/>
                </a:path>
              </a:pathLst>
            </a:custGeom>
            <a:solidFill>
              <a:srgbClr val="AD5B4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2" name="Google Shape;3192;p36"/>
            <p:cNvSpPr/>
            <p:nvPr/>
          </p:nvSpPr>
          <p:spPr>
            <a:xfrm>
              <a:off x="2739802" y="4075607"/>
              <a:ext cx="37029" cy="36095"/>
            </a:xfrm>
            <a:custGeom>
              <a:rect b="b" l="l" r="r" t="t"/>
              <a:pathLst>
                <a:path extrusionOk="0" h="1236" w="1268">
                  <a:moveTo>
                    <a:pt x="1068" y="1"/>
                  </a:moveTo>
                  <a:cubicBezTo>
                    <a:pt x="801" y="34"/>
                    <a:pt x="534" y="134"/>
                    <a:pt x="334" y="334"/>
                  </a:cubicBezTo>
                  <a:cubicBezTo>
                    <a:pt x="134" y="535"/>
                    <a:pt x="34" y="768"/>
                    <a:pt x="0" y="1035"/>
                  </a:cubicBezTo>
                  <a:cubicBezTo>
                    <a:pt x="0" y="1135"/>
                    <a:pt x="100" y="1202"/>
                    <a:pt x="200" y="1235"/>
                  </a:cubicBezTo>
                  <a:cubicBezTo>
                    <a:pt x="300" y="1235"/>
                    <a:pt x="334" y="1135"/>
                    <a:pt x="367" y="1035"/>
                  </a:cubicBezTo>
                  <a:cubicBezTo>
                    <a:pt x="367" y="1035"/>
                    <a:pt x="367" y="1002"/>
                    <a:pt x="367" y="1002"/>
                  </a:cubicBezTo>
                  <a:cubicBezTo>
                    <a:pt x="367" y="968"/>
                    <a:pt x="367" y="935"/>
                    <a:pt x="400" y="935"/>
                  </a:cubicBezTo>
                  <a:cubicBezTo>
                    <a:pt x="400" y="901"/>
                    <a:pt x="400" y="868"/>
                    <a:pt x="400" y="835"/>
                  </a:cubicBezTo>
                  <a:cubicBezTo>
                    <a:pt x="434" y="835"/>
                    <a:pt x="434" y="801"/>
                    <a:pt x="434" y="801"/>
                  </a:cubicBezTo>
                  <a:cubicBezTo>
                    <a:pt x="467" y="768"/>
                    <a:pt x="467" y="701"/>
                    <a:pt x="501" y="668"/>
                  </a:cubicBezTo>
                  <a:cubicBezTo>
                    <a:pt x="501" y="668"/>
                    <a:pt x="534" y="635"/>
                    <a:pt x="534" y="635"/>
                  </a:cubicBezTo>
                  <a:cubicBezTo>
                    <a:pt x="567" y="601"/>
                    <a:pt x="567" y="601"/>
                    <a:pt x="601" y="568"/>
                  </a:cubicBezTo>
                  <a:cubicBezTo>
                    <a:pt x="601" y="568"/>
                    <a:pt x="634" y="535"/>
                    <a:pt x="634" y="535"/>
                  </a:cubicBezTo>
                  <a:cubicBezTo>
                    <a:pt x="634" y="501"/>
                    <a:pt x="701" y="501"/>
                    <a:pt x="667" y="501"/>
                  </a:cubicBezTo>
                  <a:lnTo>
                    <a:pt x="701" y="501"/>
                  </a:lnTo>
                  <a:cubicBezTo>
                    <a:pt x="734" y="468"/>
                    <a:pt x="767" y="434"/>
                    <a:pt x="834" y="401"/>
                  </a:cubicBezTo>
                  <a:lnTo>
                    <a:pt x="867" y="401"/>
                  </a:lnTo>
                  <a:lnTo>
                    <a:pt x="934" y="368"/>
                  </a:lnTo>
                  <a:lnTo>
                    <a:pt x="1068" y="368"/>
                  </a:lnTo>
                  <a:cubicBezTo>
                    <a:pt x="1168" y="334"/>
                    <a:pt x="1234" y="268"/>
                    <a:pt x="1234" y="168"/>
                  </a:cubicBezTo>
                  <a:cubicBezTo>
                    <a:pt x="1268" y="101"/>
                    <a:pt x="1168" y="1"/>
                    <a:pt x="10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3" name="Google Shape;3193;p36"/>
            <p:cNvSpPr/>
            <p:nvPr/>
          </p:nvSpPr>
          <p:spPr>
            <a:xfrm>
              <a:off x="2722251" y="4054171"/>
              <a:ext cx="36066" cy="33408"/>
            </a:xfrm>
            <a:custGeom>
              <a:rect b="b" l="l" r="r" t="t"/>
              <a:pathLst>
                <a:path extrusionOk="0" h="1144" w="1235">
                  <a:moveTo>
                    <a:pt x="1001" y="1"/>
                  </a:moveTo>
                  <a:cubicBezTo>
                    <a:pt x="534" y="101"/>
                    <a:pt x="134" y="468"/>
                    <a:pt x="34" y="935"/>
                  </a:cubicBezTo>
                  <a:cubicBezTo>
                    <a:pt x="1" y="1002"/>
                    <a:pt x="67" y="1102"/>
                    <a:pt x="168" y="1135"/>
                  </a:cubicBezTo>
                  <a:cubicBezTo>
                    <a:pt x="179" y="1141"/>
                    <a:pt x="193" y="1144"/>
                    <a:pt x="208" y="1144"/>
                  </a:cubicBezTo>
                  <a:cubicBezTo>
                    <a:pt x="277" y="1144"/>
                    <a:pt x="368" y="1084"/>
                    <a:pt x="368" y="1002"/>
                  </a:cubicBezTo>
                  <a:cubicBezTo>
                    <a:pt x="401" y="968"/>
                    <a:pt x="401" y="902"/>
                    <a:pt x="434" y="868"/>
                  </a:cubicBezTo>
                  <a:cubicBezTo>
                    <a:pt x="434" y="868"/>
                    <a:pt x="434" y="835"/>
                    <a:pt x="434" y="835"/>
                  </a:cubicBezTo>
                  <a:cubicBezTo>
                    <a:pt x="434" y="802"/>
                    <a:pt x="468" y="802"/>
                    <a:pt x="468" y="768"/>
                  </a:cubicBezTo>
                  <a:lnTo>
                    <a:pt x="501" y="701"/>
                  </a:lnTo>
                  <a:cubicBezTo>
                    <a:pt x="501" y="701"/>
                    <a:pt x="534" y="701"/>
                    <a:pt x="534" y="668"/>
                  </a:cubicBezTo>
                  <a:cubicBezTo>
                    <a:pt x="568" y="635"/>
                    <a:pt x="601" y="601"/>
                    <a:pt x="635" y="568"/>
                  </a:cubicBezTo>
                  <a:cubicBezTo>
                    <a:pt x="668" y="568"/>
                    <a:pt x="668" y="535"/>
                    <a:pt x="701" y="535"/>
                  </a:cubicBezTo>
                  <a:cubicBezTo>
                    <a:pt x="701" y="501"/>
                    <a:pt x="735" y="501"/>
                    <a:pt x="735" y="501"/>
                  </a:cubicBezTo>
                  <a:cubicBezTo>
                    <a:pt x="768" y="468"/>
                    <a:pt x="801" y="435"/>
                    <a:pt x="868" y="435"/>
                  </a:cubicBezTo>
                  <a:cubicBezTo>
                    <a:pt x="868" y="401"/>
                    <a:pt x="868" y="401"/>
                    <a:pt x="901" y="401"/>
                  </a:cubicBezTo>
                  <a:cubicBezTo>
                    <a:pt x="901" y="401"/>
                    <a:pt x="935" y="401"/>
                    <a:pt x="968" y="368"/>
                  </a:cubicBezTo>
                  <a:cubicBezTo>
                    <a:pt x="1001" y="368"/>
                    <a:pt x="1035" y="368"/>
                    <a:pt x="1102" y="335"/>
                  </a:cubicBezTo>
                  <a:cubicBezTo>
                    <a:pt x="1202" y="335"/>
                    <a:pt x="1235" y="201"/>
                    <a:pt x="1235" y="134"/>
                  </a:cubicBezTo>
                  <a:cubicBezTo>
                    <a:pt x="1202" y="34"/>
                    <a:pt x="1102" y="1"/>
                    <a:pt x="10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4" name="Google Shape;3194;p36"/>
            <p:cNvSpPr/>
            <p:nvPr/>
          </p:nvSpPr>
          <p:spPr>
            <a:xfrm>
              <a:off x="2695968" y="4036971"/>
              <a:ext cx="38022" cy="39891"/>
            </a:xfrm>
            <a:custGeom>
              <a:rect b="b" l="l" r="r" t="t"/>
              <a:pathLst>
                <a:path extrusionOk="0" h="1366" w="1302">
                  <a:moveTo>
                    <a:pt x="1136" y="1"/>
                  </a:moveTo>
                  <a:cubicBezTo>
                    <a:pt x="1114" y="1"/>
                    <a:pt x="1091" y="7"/>
                    <a:pt x="1068" y="23"/>
                  </a:cubicBezTo>
                  <a:cubicBezTo>
                    <a:pt x="567" y="190"/>
                    <a:pt x="167" y="623"/>
                    <a:pt x="33" y="1124"/>
                  </a:cubicBezTo>
                  <a:cubicBezTo>
                    <a:pt x="0" y="1224"/>
                    <a:pt x="67" y="1324"/>
                    <a:pt x="134" y="1357"/>
                  </a:cubicBezTo>
                  <a:cubicBezTo>
                    <a:pt x="151" y="1363"/>
                    <a:pt x="169" y="1366"/>
                    <a:pt x="186" y="1366"/>
                  </a:cubicBezTo>
                  <a:cubicBezTo>
                    <a:pt x="267" y="1366"/>
                    <a:pt x="340" y="1306"/>
                    <a:pt x="367" y="1224"/>
                  </a:cubicBezTo>
                  <a:cubicBezTo>
                    <a:pt x="367" y="1190"/>
                    <a:pt x="367" y="1157"/>
                    <a:pt x="400" y="1157"/>
                  </a:cubicBezTo>
                  <a:cubicBezTo>
                    <a:pt x="400" y="1124"/>
                    <a:pt x="400" y="1124"/>
                    <a:pt x="400" y="1090"/>
                  </a:cubicBezTo>
                  <a:cubicBezTo>
                    <a:pt x="434" y="1024"/>
                    <a:pt x="467" y="990"/>
                    <a:pt x="467" y="957"/>
                  </a:cubicBezTo>
                  <a:cubicBezTo>
                    <a:pt x="500" y="890"/>
                    <a:pt x="534" y="857"/>
                    <a:pt x="567" y="790"/>
                  </a:cubicBezTo>
                  <a:cubicBezTo>
                    <a:pt x="601" y="790"/>
                    <a:pt x="601" y="757"/>
                    <a:pt x="601" y="757"/>
                  </a:cubicBezTo>
                  <a:cubicBezTo>
                    <a:pt x="634" y="723"/>
                    <a:pt x="634" y="723"/>
                    <a:pt x="667" y="690"/>
                  </a:cubicBezTo>
                  <a:cubicBezTo>
                    <a:pt x="701" y="657"/>
                    <a:pt x="734" y="623"/>
                    <a:pt x="801" y="557"/>
                  </a:cubicBezTo>
                  <a:lnTo>
                    <a:pt x="834" y="557"/>
                  </a:lnTo>
                  <a:cubicBezTo>
                    <a:pt x="834" y="523"/>
                    <a:pt x="834" y="523"/>
                    <a:pt x="834" y="523"/>
                  </a:cubicBezTo>
                  <a:cubicBezTo>
                    <a:pt x="867" y="523"/>
                    <a:pt x="867" y="490"/>
                    <a:pt x="901" y="490"/>
                  </a:cubicBezTo>
                  <a:cubicBezTo>
                    <a:pt x="934" y="457"/>
                    <a:pt x="1001" y="423"/>
                    <a:pt x="1034" y="390"/>
                  </a:cubicBezTo>
                  <a:lnTo>
                    <a:pt x="1134" y="356"/>
                  </a:lnTo>
                  <a:cubicBezTo>
                    <a:pt x="1134" y="356"/>
                    <a:pt x="1168" y="356"/>
                    <a:pt x="1168" y="323"/>
                  </a:cubicBezTo>
                  <a:cubicBezTo>
                    <a:pt x="1268" y="323"/>
                    <a:pt x="1301" y="223"/>
                    <a:pt x="1301" y="123"/>
                  </a:cubicBezTo>
                  <a:cubicBezTo>
                    <a:pt x="1275" y="72"/>
                    <a:pt x="1211" y="1"/>
                    <a:pt x="11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5" name="Google Shape;3195;p36"/>
            <p:cNvSpPr/>
            <p:nvPr/>
          </p:nvSpPr>
          <p:spPr>
            <a:xfrm>
              <a:off x="2668692" y="4025932"/>
              <a:ext cx="46783" cy="44126"/>
            </a:xfrm>
            <a:custGeom>
              <a:rect b="b" l="l" r="r" t="t"/>
              <a:pathLst>
                <a:path extrusionOk="0" h="1511" w="1602">
                  <a:moveTo>
                    <a:pt x="1434" y="1"/>
                  </a:moveTo>
                  <a:cubicBezTo>
                    <a:pt x="1101" y="1"/>
                    <a:pt x="767" y="167"/>
                    <a:pt x="534" y="401"/>
                  </a:cubicBezTo>
                  <a:cubicBezTo>
                    <a:pt x="300" y="634"/>
                    <a:pt x="134" y="968"/>
                    <a:pt x="33" y="1302"/>
                  </a:cubicBezTo>
                  <a:cubicBezTo>
                    <a:pt x="0" y="1368"/>
                    <a:pt x="67" y="1468"/>
                    <a:pt x="167" y="1502"/>
                  </a:cubicBezTo>
                  <a:cubicBezTo>
                    <a:pt x="185" y="1508"/>
                    <a:pt x="201" y="1510"/>
                    <a:pt x="217" y="1510"/>
                  </a:cubicBezTo>
                  <a:cubicBezTo>
                    <a:pt x="290" y="1510"/>
                    <a:pt x="340" y="1451"/>
                    <a:pt x="367" y="1368"/>
                  </a:cubicBezTo>
                  <a:cubicBezTo>
                    <a:pt x="467" y="1135"/>
                    <a:pt x="567" y="868"/>
                    <a:pt x="767" y="668"/>
                  </a:cubicBezTo>
                  <a:cubicBezTo>
                    <a:pt x="867" y="568"/>
                    <a:pt x="967" y="501"/>
                    <a:pt x="1068" y="434"/>
                  </a:cubicBezTo>
                  <a:cubicBezTo>
                    <a:pt x="1201" y="368"/>
                    <a:pt x="1301" y="334"/>
                    <a:pt x="1434" y="334"/>
                  </a:cubicBezTo>
                  <a:cubicBezTo>
                    <a:pt x="1535" y="334"/>
                    <a:pt x="1601" y="267"/>
                    <a:pt x="1601" y="167"/>
                  </a:cubicBezTo>
                  <a:cubicBezTo>
                    <a:pt x="1601" y="67"/>
                    <a:pt x="1535" y="1"/>
                    <a:pt x="14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6" name="Google Shape;3196;p36"/>
            <p:cNvSpPr/>
            <p:nvPr/>
          </p:nvSpPr>
          <p:spPr>
            <a:xfrm>
              <a:off x="1347741" y="3957625"/>
              <a:ext cx="92573" cy="161463"/>
            </a:xfrm>
            <a:custGeom>
              <a:rect b="b" l="l" r="r" t="t"/>
              <a:pathLst>
                <a:path extrusionOk="0" h="5529" w="3170">
                  <a:moveTo>
                    <a:pt x="1049" y="2101"/>
                  </a:moveTo>
                  <a:cubicBezTo>
                    <a:pt x="1410" y="2101"/>
                    <a:pt x="1885" y="2239"/>
                    <a:pt x="2036" y="2540"/>
                  </a:cubicBezTo>
                  <a:cubicBezTo>
                    <a:pt x="2062" y="2592"/>
                    <a:pt x="2086" y="2646"/>
                    <a:pt x="2107" y="2703"/>
                  </a:cubicBezTo>
                  <a:lnTo>
                    <a:pt x="2107" y="2703"/>
                  </a:lnTo>
                  <a:cubicBezTo>
                    <a:pt x="2105" y="2704"/>
                    <a:pt x="2104" y="2705"/>
                    <a:pt x="2102" y="2707"/>
                  </a:cubicBezTo>
                  <a:cubicBezTo>
                    <a:pt x="1869" y="2940"/>
                    <a:pt x="1569" y="3107"/>
                    <a:pt x="1268" y="3207"/>
                  </a:cubicBezTo>
                  <a:cubicBezTo>
                    <a:pt x="1163" y="3260"/>
                    <a:pt x="1020" y="3303"/>
                    <a:pt x="885" y="3303"/>
                  </a:cubicBezTo>
                  <a:cubicBezTo>
                    <a:pt x="763" y="3303"/>
                    <a:pt x="647" y="3268"/>
                    <a:pt x="568" y="3174"/>
                  </a:cubicBezTo>
                  <a:cubicBezTo>
                    <a:pt x="434" y="2973"/>
                    <a:pt x="401" y="2573"/>
                    <a:pt x="501" y="2340"/>
                  </a:cubicBezTo>
                  <a:cubicBezTo>
                    <a:pt x="568" y="2173"/>
                    <a:pt x="768" y="2106"/>
                    <a:pt x="935" y="2106"/>
                  </a:cubicBezTo>
                  <a:cubicBezTo>
                    <a:pt x="971" y="2103"/>
                    <a:pt x="1009" y="2101"/>
                    <a:pt x="1049" y="2101"/>
                  </a:cubicBezTo>
                  <a:close/>
                  <a:moveTo>
                    <a:pt x="2486" y="1"/>
                  </a:moveTo>
                  <a:cubicBezTo>
                    <a:pt x="2354" y="1"/>
                    <a:pt x="2211" y="145"/>
                    <a:pt x="2302" y="305"/>
                  </a:cubicBezTo>
                  <a:cubicBezTo>
                    <a:pt x="2536" y="772"/>
                    <a:pt x="2669" y="1339"/>
                    <a:pt x="2603" y="1873"/>
                  </a:cubicBezTo>
                  <a:cubicBezTo>
                    <a:pt x="2567" y="2051"/>
                    <a:pt x="2502" y="2211"/>
                    <a:pt x="2409" y="2357"/>
                  </a:cubicBezTo>
                  <a:lnTo>
                    <a:pt x="2409" y="2357"/>
                  </a:lnTo>
                  <a:cubicBezTo>
                    <a:pt x="2323" y="2202"/>
                    <a:pt x="2202" y="2070"/>
                    <a:pt x="2036" y="1973"/>
                  </a:cubicBezTo>
                  <a:cubicBezTo>
                    <a:pt x="1769" y="1806"/>
                    <a:pt x="1435" y="1706"/>
                    <a:pt x="1135" y="1706"/>
                  </a:cubicBezTo>
                  <a:cubicBezTo>
                    <a:pt x="1087" y="1701"/>
                    <a:pt x="1039" y="1698"/>
                    <a:pt x="990" y="1698"/>
                  </a:cubicBezTo>
                  <a:cubicBezTo>
                    <a:pt x="732" y="1698"/>
                    <a:pt x="464" y="1776"/>
                    <a:pt x="268" y="1973"/>
                  </a:cubicBezTo>
                  <a:cubicBezTo>
                    <a:pt x="1" y="2206"/>
                    <a:pt x="1" y="2606"/>
                    <a:pt x="68" y="2973"/>
                  </a:cubicBezTo>
                  <a:cubicBezTo>
                    <a:pt x="168" y="3374"/>
                    <a:pt x="368" y="3674"/>
                    <a:pt x="801" y="3707"/>
                  </a:cubicBezTo>
                  <a:cubicBezTo>
                    <a:pt x="833" y="3710"/>
                    <a:pt x="865" y="3711"/>
                    <a:pt x="897" y="3711"/>
                  </a:cubicBezTo>
                  <a:cubicBezTo>
                    <a:pt x="1298" y="3711"/>
                    <a:pt x="1693" y="3523"/>
                    <a:pt x="2002" y="3307"/>
                  </a:cubicBezTo>
                  <a:cubicBezTo>
                    <a:pt x="2071" y="3261"/>
                    <a:pt x="2139" y="3214"/>
                    <a:pt x="2205" y="3166"/>
                  </a:cubicBezTo>
                  <a:lnTo>
                    <a:pt x="2205" y="3166"/>
                  </a:lnTo>
                  <a:cubicBezTo>
                    <a:pt x="2276" y="4061"/>
                    <a:pt x="1760" y="5124"/>
                    <a:pt x="831" y="5124"/>
                  </a:cubicBezTo>
                  <a:cubicBezTo>
                    <a:pt x="768" y="5124"/>
                    <a:pt x="702" y="5119"/>
                    <a:pt x="635" y="5108"/>
                  </a:cubicBezTo>
                  <a:cubicBezTo>
                    <a:pt x="624" y="5107"/>
                    <a:pt x="614" y="5106"/>
                    <a:pt x="603" y="5106"/>
                  </a:cubicBezTo>
                  <a:cubicBezTo>
                    <a:pt x="360" y="5106"/>
                    <a:pt x="278" y="5477"/>
                    <a:pt x="535" y="5509"/>
                  </a:cubicBezTo>
                  <a:cubicBezTo>
                    <a:pt x="625" y="5522"/>
                    <a:pt x="713" y="5528"/>
                    <a:pt x="799" y="5528"/>
                  </a:cubicBezTo>
                  <a:cubicBezTo>
                    <a:pt x="2004" y="5528"/>
                    <a:pt x="2696" y="4259"/>
                    <a:pt x="2603" y="3107"/>
                  </a:cubicBezTo>
                  <a:cubicBezTo>
                    <a:pt x="2596" y="3019"/>
                    <a:pt x="2587" y="2933"/>
                    <a:pt x="2572" y="2849"/>
                  </a:cubicBezTo>
                  <a:lnTo>
                    <a:pt x="2572" y="2849"/>
                  </a:lnTo>
                  <a:cubicBezTo>
                    <a:pt x="2721" y="2691"/>
                    <a:pt x="2839" y="2514"/>
                    <a:pt x="2903" y="2306"/>
                  </a:cubicBezTo>
                  <a:cubicBezTo>
                    <a:pt x="3170" y="1572"/>
                    <a:pt x="3003" y="772"/>
                    <a:pt x="2636" y="105"/>
                  </a:cubicBezTo>
                  <a:cubicBezTo>
                    <a:pt x="2604" y="31"/>
                    <a:pt x="2546" y="1"/>
                    <a:pt x="24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7" name="Google Shape;3197;p36"/>
            <p:cNvSpPr/>
            <p:nvPr/>
          </p:nvSpPr>
          <p:spPr>
            <a:xfrm>
              <a:off x="2109537" y="4301611"/>
              <a:ext cx="94500" cy="417922"/>
            </a:xfrm>
            <a:custGeom>
              <a:rect b="b" l="l" r="r" t="t"/>
              <a:pathLst>
                <a:path extrusionOk="0" fill="none" h="14311" w="3236">
                  <a:moveTo>
                    <a:pt x="0" y="1"/>
                  </a:moveTo>
                  <a:cubicBezTo>
                    <a:pt x="0" y="1"/>
                    <a:pt x="2435" y="4537"/>
                    <a:pt x="3236" y="14311"/>
                  </a:cubicBez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8" name="Google Shape;3198;p36"/>
            <p:cNvSpPr/>
            <p:nvPr/>
          </p:nvSpPr>
          <p:spPr>
            <a:xfrm>
              <a:off x="2314106" y="4541253"/>
              <a:ext cx="35073" cy="153957"/>
            </a:xfrm>
            <a:custGeom>
              <a:rect b="b" l="l" r="r" t="t"/>
              <a:pathLst>
                <a:path extrusionOk="0" fill="none" h="5272" w="1201">
                  <a:moveTo>
                    <a:pt x="634" y="1"/>
                  </a:moveTo>
                  <a:cubicBezTo>
                    <a:pt x="634" y="1"/>
                    <a:pt x="1201" y="2302"/>
                    <a:pt x="0" y="5271"/>
                  </a:cubicBez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199" name="Google Shape;3199;p36"/>
          <p:cNvGrpSpPr/>
          <p:nvPr/>
        </p:nvGrpSpPr>
        <p:grpSpPr>
          <a:xfrm>
            <a:off x="8293162" y="4147579"/>
            <a:ext cx="332489" cy="217319"/>
            <a:chOff x="8264512" y="1808204"/>
            <a:chExt cx="332489" cy="217319"/>
          </a:xfrm>
        </p:grpSpPr>
        <p:sp>
          <p:nvSpPr>
            <p:cNvPr id="3200" name="Google Shape;3200;p36"/>
            <p:cNvSpPr/>
            <p:nvPr/>
          </p:nvSpPr>
          <p:spPr>
            <a:xfrm>
              <a:off x="8504802" y="1808204"/>
              <a:ext cx="92199" cy="90447"/>
            </a:xfrm>
            <a:custGeom>
              <a:rect b="b" l="l" r="r" t="t"/>
              <a:pathLst>
                <a:path extrusionOk="0" h="1552" w="1582">
                  <a:moveTo>
                    <a:pt x="693" y="1"/>
                  </a:moveTo>
                  <a:cubicBezTo>
                    <a:pt x="395" y="1"/>
                    <a:pt x="1" y="917"/>
                    <a:pt x="1" y="917"/>
                  </a:cubicBezTo>
                  <a:cubicBezTo>
                    <a:pt x="1" y="917"/>
                    <a:pt x="59" y="1532"/>
                    <a:pt x="235" y="1532"/>
                  </a:cubicBezTo>
                  <a:cubicBezTo>
                    <a:pt x="311" y="1532"/>
                    <a:pt x="559" y="1552"/>
                    <a:pt x="820" y="1552"/>
                  </a:cubicBezTo>
                  <a:cubicBezTo>
                    <a:pt x="1187" y="1552"/>
                    <a:pt x="1581" y="1512"/>
                    <a:pt x="1560" y="1319"/>
                  </a:cubicBezTo>
                  <a:cubicBezTo>
                    <a:pt x="1543" y="1136"/>
                    <a:pt x="1319" y="1096"/>
                    <a:pt x="1123" y="1096"/>
                  </a:cubicBezTo>
                  <a:cubicBezTo>
                    <a:pt x="967" y="1096"/>
                    <a:pt x="828" y="1122"/>
                    <a:pt x="828" y="1122"/>
                  </a:cubicBezTo>
                  <a:cubicBezTo>
                    <a:pt x="828" y="1122"/>
                    <a:pt x="1450" y="909"/>
                    <a:pt x="1318" y="646"/>
                  </a:cubicBezTo>
                  <a:cubicBezTo>
                    <a:pt x="1282" y="567"/>
                    <a:pt x="1207" y="539"/>
                    <a:pt x="1119" y="539"/>
                  </a:cubicBezTo>
                  <a:cubicBezTo>
                    <a:pt x="906" y="539"/>
                    <a:pt x="615" y="704"/>
                    <a:pt x="615" y="704"/>
                  </a:cubicBezTo>
                  <a:cubicBezTo>
                    <a:pt x="615" y="704"/>
                    <a:pt x="1011" y="31"/>
                    <a:pt x="711" y="2"/>
                  </a:cubicBezTo>
                  <a:cubicBezTo>
                    <a:pt x="705" y="1"/>
                    <a:pt x="699" y="1"/>
                    <a:pt x="6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1" name="Google Shape;3201;p36"/>
            <p:cNvSpPr/>
            <p:nvPr/>
          </p:nvSpPr>
          <p:spPr>
            <a:xfrm>
              <a:off x="8501422" y="1859023"/>
              <a:ext cx="52510" cy="24360"/>
            </a:xfrm>
            <a:custGeom>
              <a:rect b="b" l="l" r="r" t="t"/>
              <a:pathLst>
                <a:path extrusionOk="0" fill="none" h="418" w="901">
                  <a:moveTo>
                    <a:pt x="900" y="1"/>
                  </a:moveTo>
                  <a:lnTo>
                    <a:pt x="0" y="418"/>
                  </a:ln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2" name="Google Shape;3202;p36"/>
            <p:cNvSpPr/>
            <p:nvPr/>
          </p:nvSpPr>
          <p:spPr>
            <a:xfrm>
              <a:off x="8505676" y="1839442"/>
              <a:ext cx="25235" cy="34559"/>
            </a:xfrm>
            <a:custGeom>
              <a:rect b="b" l="l" r="r" t="t"/>
              <a:pathLst>
                <a:path extrusionOk="0" fill="none" h="593" w="433">
                  <a:moveTo>
                    <a:pt x="432" y="0"/>
                  </a:moveTo>
                  <a:lnTo>
                    <a:pt x="0" y="593"/>
                  </a:ln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3" name="Google Shape;3203;p36"/>
            <p:cNvSpPr/>
            <p:nvPr/>
          </p:nvSpPr>
          <p:spPr>
            <a:xfrm>
              <a:off x="8516749" y="1885482"/>
              <a:ext cx="36308" cy="2215"/>
            </a:xfrm>
            <a:custGeom>
              <a:rect b="b" l="l" r="r" t="t"/>
              <a:pathLst>
                <a:path extrusionOk="0" fill="none" h="38" w="623">
                  <a:moveTo>
                    <a:pt x="623" y="1"/>
                  </a:moveTo>
                  <a:lnTo>
                    <a:pt x="1" y="37"/>
                  </a:ln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4" name="Google Shape;3204;p36"/>
            <p:cNvSpPr/>
            <p:nvPr/>
          </p:nvSpPr>
          <p:spPr>
            <a:xfrm>
              <a:off x="8264512" y="1934669"/>
              <a:ext cx="92316" cy="90855"/>
            </a:xfrm>
            <a:custGeom>
              <a:rect b="b" l="l" r="r" t="t"/>
              <a:pathLst>
                <a:path extrusionOk="0" h="1559" w="1584">
                  <a:moveTo>
                    <a:pt x="762" y="0"/>
                  </a:moveTo>
                  <a:cubicBezTo>
                    <a:pt x="396" y="0"/>
                    <a:pt x="0" y="40"/>
                    <a:pt x="17" y="233"/>
                  </a:cubicBezTo>
                  <a:cubicBezTo>
                    <a:pt x="38" y="416"/>
                    <a:pt x="264" y="456"/>
                    <a:pt x="460" y="456"/>
                  </a:cubicBezTo>
                  <a:cubicBezTo>
                    <a:pt x="618" y="456"/>
                    <a:pt x="757" y="430"/>
                    <a:pt x="757" y="430"/>
                  </a:cubicBezTo>
                  <a:lnTo>
                    <a:pt x="757" y="430"/>
                  </a:lnTo>
                  <a:cubicBezTo>
                    <a:pt x="757" y="430"/>
                    <a:pt x="135" y="642"/>
                    <a:pt x="259" y="913"/>
                  </a:cubicBezTo>
                  <a:cubicBezTo>
                    <a:pt x="297" y="989"/>
                    <a:pt x="371" y="1015"/>
                    <a:pt x="457" y="1015"/>
                  </a:cubicBezTo>
                  <a:cubicBezTo>
                    <a:pt x="674" y="1015"/>
                    <a:pt x="969" y="847"/>
                    <a:pt x="969" y="847"/>
                  </a:cubicBezTo>
                  <a:lnTo>
                    <a:pt x="969" y="847"/>
                  </a:lnTo>
                  <a:cubicBezTo>
                    <a:pt x="969" y="847"/>
                    <a:pt x="574" y="1521"/>
                    <a:pt x="874" y="1557"/>
                  </a:cubicBezTo>
                  <a:cubicBezTo>
                    <a:pt x="878" y="1558"/>
                    <a:pt x="883" y="1558"/>
                    <a:pt x="887" y="1558"/>
                  </a:cubicBezTo>
                  <a:cubicBezTo>
                    <a:pt x="1186" y="1558"/>
                    <a:pt x="1584" y="635"/>
                    <a:pt x="1584" y="635"/>
                  </a:cubicBezTo>
                  <a:cubicBezTo>
                    <a:pt x="1584" y="635"/>
                    <a:pt x="1525" y="20"/>
                    <a:pt x="1342" y="20"/>
                  </a:cubicBezTo>
                  <a:cubicBezTo>
                    <a:pt x="1269" y="20"/>
                    <a:pt x="1023" y="0"/>
                    <a:pt x="7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5" name="Google Shape;3205;p36"/>
            <p:cNvSpPr/>
            <p:nvPr/>
          </p:nvSpPr>
          <p:spPr>
            <a:xfrm>
              <a:off x="8310729" y="1948190"/>
              <a:ext cx="52510" cy="23952"/>
            </a:xfrm>
            <a:custGeom>
              <a:rect b="b" l="l" r="r" t="t"/>
              <a:pathLst>
                <a:path extrusionOk="0" fill="none" h="411" w="901">
                  <a:moveTo>
                    <a:pt x="0" y="410"/>
                  </a:moveTo>
                  <a:lnTo>
                    <a:pt x="901" y="1"/>
                  </a:ln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6" name="Google Shape;3206;p36"/>
            <p:cNvSpPr/>
            <p:nvPr/>
          </p:nvSpPr>
          <p:spPr>
            <a:xfrm>
              <a:off x="8333749" y="1957572"/>
              <a:ext cx="25235" cy="34617"/>
            </a:xfrm>
            <a:custGeom>
              <a:rect b="b" l="l" r="r" t="t"/>
              <a:pathLst>
                <a:path extrusionOk="0" fill="none" h="594" w="433">
                  <a:moveTo>
                    <a:pt x="0" y="593"/>
                  </a:moveTo>
                  <a:lnTo>
                    <a:pt x="432" y="1"/>
                  </a:ln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7" name="Google Shape;3207;p36"/>
            <p:cNvSpPr/>
            <p:nvPr/>
          </p:nvSpPr>
          <p:spPr>
            <a:xfrm>
              <a:off x="8311544" y="1943935"/>
              <a:ext cx="36367" cy="2156"/>
            </a:xfrm>
            <a:custGeom>
              <a:rect b="b" l="l" r="r" t="t"/>
              <a:pathLst>
                <a:path extrusionOk="0" fill="none" h="37" w="624">
                  <a:moveTo>
                    <a:pt x="1" y="37"/>
                  </a:moveTo>
                  <a:lnTo>
                    <a:pt x="623" y="0"/>
                  </a:ln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8" name="Google Shape;3208;p36"/>
            <p:cNvSpPr/>
            <p:nvPr/>
          </p:nvSpPr>
          <p:spPr>
            <a:xfrm>
              <a:off x="8320112" y="1819627"/>
              <a:ext cx="224436" cy="196628"/>
            </a:xfrm>
            <a:custGeom>
              <a:rect b="b" l="l" r="r" t="t"/>
              <a:pathLst>
                <a:path extrusionOk="0" h="3374" w="3851">
                  <a:moveTo>
                    <a:pt x="1929" y="0"/>
                  </a:moveTo>
                  <a:cubicBezTo>
                    <a:pt x="1681" y="0"/>
                    <a:pt x="1430" y="55"/>
                    <a:pt x="1193" y="172"/>
                  </a:cubicBezTo>
                  <a:cubicBezTo>
                    <a:pt x="352" y="574"/>
                    <a:pt x="0" y="1584"/>
                    <a:pt x="410" y="2426"/>
                  </a:cubicBezTo>
                  <a:cubicBezTo>
                    <a:pt x="704" y="3024"/>
                    <a:pt x="1305" y="3373"/>
                    <a:pt x="1929" y="3373"/>
                  </a:cubicBezTo>
                  <a:cubicBezTo>
                    <a:pt x="2177" y="3373"/>
                    <a:pt x="2428" y="3318"/>
                    <a:pt x="2665" y="3202"/>
                  </a:cubicBezTo>
                  <a:cubicBezTo>
                    <a:pt x="3499" y="2799"/>
                    <a:pt x="3850" y="1789"/>
                    <a:pt x="3448" y="948"/>
                  </a:cubicBezTo>
                  <a:cubicBezTo>
                    <a:pt x="3154" y="350"/>
                    <a:pt x="2553" y="0"/>
                    <a:pt x="192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9" name="Google Shape;3209;p36"/>
            <p:cNvSpPr/>
            <p:nvPr/>
          </p:nvSpPr>
          <p:spPr>
            <a:xfrm>
              <a:off x="8333341" y="1911940"/>
              <a:ext cx="34152" cy="79840"/>
            </a:xfrm>
            <a:custGeom>
              <a:rect b="b" l="l" r="r" t="t"/>
              <a:pathLst>
                <a:path extrusionOk="0" fill="none" h="1370" w="586">
                  <a:moveTo>
                    <a:pt x="586" y="1369"/>
                  </a:moveTo>
                  <a:cubicBezTo>
                    <a:pt x="417" y="1223"/>
                    <a:pt x="286" y="1047"/>
                    <a:pt x="183" y="842"/>
                  </a:cubicBezTo>
                  <a:cubicBezTo>
                    <a:pt x="51" y="571"/>
                    <a:pt x="0" y="279"/>
                    <a:pt x="15" y="0"/>
                  </a:cubicBez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0" name="Google Shape;3210;p36"/>
            <p:cNvSpPr/>
            <p:nvPr/>
          </p:nvSpPr>
          <p:spPr>
            <a:xfrm>
              <a:off x="8494545" y="1841948"/>
              <a:ext cx="36775" cy="78558"/>
            </a:xfrm>
            <a:custGeom>
              <a:rect b="b" l="l" r="r" t="t"/>
              <a:pathLst>
                <a:path extrusionOk="0" fill="none" h="1348" w="631">
                  <a:moveTo>
                    <a:pt x="1" y="1"/>
                  </a:moveTo>
                  <a:cubicBezTo>
                    <a:pt x="184" y="147"/>
                    <a:pt x="338" y="338"/>
                    <a:pt x="455" y="565"/>
                  </a:cubicBezTo>
                  <a:cubicBezTo>
                    <a:pt x="572" y="821"/>
                    <a:pt x="630" y="1084"/>
                    <a:pt x="623" y="1348"/>
                  </a:cubicBez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211" name="Google Shape;3211;p36"/>
          <p:cNvGrpSpPr/>
          <p:nvPr/>
        </p:nvGrpSpPr>
        <p:grpSpPr>
          <a:xfrm>
            <a:off x="2794385" y="3421063"/>
            <a:ext cx="354442" cy="292678"/>
            <a:chOff x="6253660" y="120163"/>
            <a:chExt cx="354442" cy="292678"/>
          </a:xfrm>
        </p:grpSpPr>
        <p:sp>
          <p:nvSpPr>
            <p:cNvPr id="3212" name="Google Shape;3212;p36"/>
            <p:cNvSpPr/>
            <p:nvPr/>
          </p:nvSpPr>
          <p:spPr>
            <a:xfrm rot="3599942">
              <a:off x="6499791" y="291705"/>
              <a:ext cx="92196" cy="90445"/>
            </a:xfrm>
            <a:custGeom>
              <a:rect b="b" l="l" r="r" t="t"/>
              <a:pathLst>
                <a:path extrusionOk="0" h="1552" w="1582">
                  <a:moveTo>
                    <a:pt x="693" y="1"/>
                  </a:moveTo>
                  <a:cubicBezTo>
                    <a:pt x="395" y="1"/>
                    <a:pt x="1" y="917"/>
                    <a:pt x="1" y="917"/>
                  </a:cubicBezTo>
                  <a:cubicBezTo>
                    <a:pt x="1" y="917"/>
                    <a:pt x="59" y="1532"/>
                    <a:pt x="235" y="1532"/>
                  </a:cubicBezTo>
                  <a:cubicBezTo>
                    <a:pt x="311" y="1532"/>
                    <a:pt x="559" y="1552"/>
                    <a:pt x="820" y="1552"/>
                  </a:cubicBezTo>
                  <a:cubicBezTo>
                    <a:pt x="1187" y="1552"/>
                    <a:pt x="1581" y="1512"/>
                    <a:pt x="1560" y="1319"/>
                  </a:cubicBezTo>
                  <a:cubicBezTo>
                    <a:pt x="1543" y="1136"/>
                    <a:pt x="1319" y="1096"/>
                    <a:pt x="1123" y="1096"/>
                  </a:cubicBezTo>
                  <a:cubicBezTo>
                    <a:pt x="967" y="1096"/>
                    <a:pt x="828" y="1122"/>
                    <a:pt x="828" y="1122"/>
                  </a:cubicBezTo>
                  <a:cubicBezTo>
                    <a:pt x="828" y="1122"/>
                    <a:pt x="1450" y="909"/>
                    <a:pt x="1318" y="646"/>
                  </a:cubicBezTo>
                  <a:cubicBezTo>
                    <a:pt x="1282" y="567"/>
                    <a:pt x="1207" y="539"/>
                    <a:pt x="1119" y="539"/>
                  </a:cubicBezTo>
                  <a:cubicBezTo>
                    <a:pt x="906" y="539"/>
                    <a:pt x="615" y="704"/>
                    <a:pt x="615" y="704"/>
                  </a:cubicBezTo>
                  <a:cubicBezTo>
                    <a:pt x="615" y="704"/>
                    <a:pt x="1011" y="31"/>
                    <a:pt x="711" y="2"/>
                  </a:cubicBezTo>
                  <a:cubicBezTo>
                    <a:pt x="705" y="1"/>
                    <a:pt x="699" y="1"/>
                    <a:pt x="6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3" name="Google Shape;3213;p36"/>
            <p:cNvSpPr/>
            <p:nvPr/>
          </p:nvSpPr>
          <p:spPr>
            <a:xfrm rot="3599942">
              <a:off x="6492628" y="313523"/>
              <a:ext cx="52509" cy="24359"/>
            </a:xfrm>
            <a:custGeom>
              <a:rect b="b" l="l" r="r" t="t"/>
              <a:pathLst>
                <a:path extrusionOk="0" fill="none" h="418" w="901">
                  <a:moveTo>
                    <a:pt x="900" y="1"/>
                  </a:moveTo>
                  <a:lnTo>
                    <a:pt x="0" y="418"/>
                  </a:ln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4" name="Google Shape;3214;p36"/>
            <p:cNvSpPr/>
            <p:nvPr/>
          </p:nvSpPr>
          <p:spPr>
            <a:xfrm rot="3599942">
              <a:off x="6514116" y="293057"/>
              <a:ext cx="25235" cy="34558"/>
            </a:xfrm>
            <a:custGeom>
              <a:rect b="b" l="l" r="r" t="t"/>
              <a:pathLst>
                <a:path extrusionOk="0" fill="none" h="593" w="433">
                  <a:moveTo>
                    <a:pt x="432" y="0"/>
                  </a:moveTo>
                  <a:lnTo>
                    <a:pt x="0" y="593"/>
                  </a:ln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5" name="Google Shape;3215;p36"/>
            <p:cNvSpPr/>
            <p:nvPr/>
          </p:nvSpPr>
          <p:spPr>
            <a:xfrm rot="3599942">
              <a:off x="6491018" y="338546"/>
              <a:ext cx="36307" cy="2214"/>
            </a:xfrm>
            <a:custGeom>
              <a:rect b="b" l="l" r="r" t="t"/>
              <a:pathLst>
                <a:path extrusionOk="0" fill="none" h="38" w="623">
                  <a:moveTo>
                    <a:pt x="623" y="1"/>
                  </a:moveTo>
                  <a:lnTo>
                    <a:pt x="1" y="37"/>
                  </a:ln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6" name="Google Shape;3216;p36"/>
            <p:cNvSpPr/>
            <p:nvPr/>
          </p:nvSpPr>
          <p:spPr>
            <a:xfrm rot="3599942">
              <a:off x="6269922" y="146795"/>
              <a:ext cx="92313" cy="90852"/>
            </a:xfrm>
            <a:custGeom>
              <a:rect b="b" l="l" r="r" t="t"/>
              <a:pathLst>
                <a:path extrusionOk="0" h="1559" w="1584">
                  <a:moveTo>
                    <a:pt x="762" y="0"/>
                  </a:moveTo>
                  <a:cubicBezTo>
                    <a:pt x="396" y="0"/>
                    <a:pt x="0" y="40"/>
                    <a:pt x="17" y="233"/>
                  </a:cubicBezTo>
                  <a:cubicBezTo>
                    <a:pt x="38" y="416"/>
                    <a:pt x="264" y="456"/>
                    <a:pt x="460" y="456"/>
                  </a:cubicBezTo>
                  <a:cubicBezTo>
                    <a:pt x="618" y="456"/>
                    <a:pt x="757" y="430"/>
                    <a:pt x="757" y="430"/>
                  </a:cubicBezTo>
                  <a:lnTo>
                    <a:pt x="757" y="430"/>
                  </a:lnTo>
                  <a:cubicBezTo>
                    <a:pt x="757" y="430"/>
                    <a:pt x="135" y="642"/>
                    <a:pt x="259" y="913"/>
                  </a:cubicBezTo>
                  <a:cubicBezTo>
                    <a:pt x="297" y="989"/>
                    <a:pt x="371" y="1015"/>
                    <a:pt x="457" y="1015"/>
                  </a:cubicBezTo>
                  <a:cubicBezTo>
                    <a:pt x="674" y="1015"/>
                    <a:pt x="969" y="847"/>
                    <a:pt x="969" y="847"/>
                  </a:cubicBezTo>
                  <a:lnTo>
                    <a:pt x="969" y="847"/>
                  </a:lnTo>
                  <a:cubicBezTo>
                    <a:pt x="969" y="847"/>
                    <a:pt x="574" y="1521"/>
                    <a:pt x="874" y="1557"/>
                  </a:cubicBezTo>
                  <a:cubicBezTo>
                    <a:pt x="878" y="1558"/>
                    <a:pt x="883" y="1558"/>
                    <a:pt x="887" y="1558"/>
                  </a:cubicBezTo>
                  <a:cubicBezTo>
                    <a:pt x="1186" y="1558"/>
                    <a:pt x="1584" y="635"/>
                    <a:pt x="1584" y="635"/>
                  </a:cubicBezTo>
                  <a:cubicBezTo>
                    <a:pt x="1584" y="635"/>
                    <a:pt x="1525" y="20"/>
                    <a:pt x="1342" y="20"/>
                  </a:cubicBezTo>
                  <a:cubicBezTo>
                    <a:pt x="1269" y="20"/>
                    <a:pt x="1023" y="0"/>
                    <a:pt x="7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7" name="Google Shape;3217;p36"/>
            <p:cNvSpPr/>
            <p:nvPr/>
          </p:nvSpPr>
          <p:spPr>
            <a:xfrm rot="3599942">
              <a:off x="6320240" y="193068"/>
              <a:ext cx="52509" cy="23951"/>
            </a:xfrm>
            <a:custGeom>
              <a:rect b="b" l="l" r="r" t="t"/>
              <a:pathLst>
                <a:path extrusionOk="0" fill="none" h="411" w="901">
                  <a:moveTo>
                    <a:pt x="0" y="410"/>
                  </a:moveTo>
                  <a:lnTo>
                    <a:pt x="901" y="1"/>
                  </a:ln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8" name="Google Shape;3218;p36"/>
            <p:cNvSpPr/>
            <p:nvPr/>
          </p:nvSpPr>
          <p:spPr>
            <a:xfrm rot="3599942">
              <a:off x="6325826" y="203219"/>
              <a:ext cx="25235" cy="34616"/>
            </a:xfrm>
            <a:custGeom>
              <a:rect b="b" l="l" r="r" t="t"/>
              <a:pathLst>
                <a:path extrusionOk="0" fill="none" h="594" w="433">
                  <a:moveTo>
                    <a:pt x="0" y="593"/>
                  </a:moveTo>
                  <a:lnTo>
                    <a:pt x="432" y="1"/>
                  </a:ln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9" name="Google Shape;3219;p36"/>
            <p:cNvSpPr/>
            <p:nvPr/>
          </p:nvSpPr>
          <p:spPr>
            <a:xfrm rot="3599942">
              <a:off x="6337806" y="190105"/>
              <a:ext cx="36366" cy="2156"/>
            </a:xfrm>
            <a:custGeom>
              <a:rect b="b" l="l" r="r" t="t"/>
              <a:pathLst>
                <a:path extrusionOk="0" fill="none" h="37" w="624">
                  <a:moveTo>
                    <a:pt x="1" y="37"/>
                  </a:moveTo>
                  <a:lnTo>
                    <a:pt x="623" y="0"/>
                  </a:ln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0" name="Google Shape;3220;p36"/>
            <p:cNvSpPr/>
            <p:nvPr/>
          </p:nvSpPr>
          <p:spPr>
            <a:xfrm rot="3599942">
              <a:off x="6318521" y="168190"/>
              <a:ext cx="224430" cy="196624"/>
            </a:xfrm>
            <a:custGeom>
              <a:rect b="b" l="l" r="r" t="t"/>
              <a:pathLst>
                <a:path extrusionOk="0" h="3374" w="3851">
                  <a:moveTo>
                    <a:pt x="1929" y="0"/>
                  </a:moveTo>
                  <a:cubicBezTo>
                    <a:pt x="1681" y="0"/>
                    <a:pt x="1430" y="55"/>
                    <a:pt x="1193" y="172"/>
                  </a:cubicBezTo>
                  <a:cubicBezTo>
                    <a:pt x="352" y="574"/>
                    <a:pt x="0" y="1584"/>
                    <a:pt x="410" y="2426"/>
                  </a:cubicBezTo>
                  <a:cubicBezTo>
                    <a:pt x="704" y="3024"/>
                    <a:pt x="1305" y="3373"/>
                    <a:pt x="1929" y="3373"/>
                  </a:cubicBezTo>
                  <a:cubicBezTo>
                    <a:pt x="2177" y="3373"/>
                    <a:pt x="2428" y="3318"/>
                    <a:pt x="2665" y="3202"/>
                  </a:cubicBezTo>
                  <a:cubicBezTo>
                    <a:pt x="3499" y="2799"/>
                    <a:pt x="3850" y="1789"/>
                    <a:pt x="3448" y="948"/>
                  </a:cubicBezTo>
                  <a:cubicBezTo>
                    <a:pt x="3154" y="350"/>
                    <a:pt x="2553" y="0"/>
                    <a:pt x="19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1" name="Google Shape;3221;p36"/>
            <p:cNvSpPr/>
            <p:nvPr/>
          </p:nvSpPr>
          <p:spPr>
            <a:xfrm rot="3599942">
              <a:off x="6343329" y="172606"/>
              <a:ext cx="34151" cy="79838"/>
            </a:xfrm>
            <a:custGeom>
              <a:rect b="b" l="l" r="r" t="t"/>
              <a:pathLst>
                <a:path extrusionOk="0" fill="none" h="1370" w="586">
                  <a:moveTo>
                    <a:pt x="586" y="1369"/>
                  </a:moveTo>
                  <a:cubicBezTo>
                    <a:pt x="417" y="1223"/>
                    <a:pt x="286" y="1047"/>
                    <a:pt x="183" y="842"/>
                  </a:cubicBezTo>
                  <a:cubicBezTo>
                    <a:pt x="51" y="571"/>
                    <a:pt x="0" y="279"/>
                    <a:pt x="15" y="0"/>
                  </a:cubicBez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2" name="Google Shape;3222;p36"/>
            <p:cNvSpPr/>
            <p:nvPr/>
          </p:nvSpPr>
          <p:spPr>
            <a:xfrm rot="3599942">
              <a:off x="6484444" y="278668"/>
              <a:ext cx="36774" cy="78556"/>
            </a:xfrm>
            <a:custGeom>
              <a:rect b="b" l="l" r="r" t="t"/>
              <a:pathLst>
                <a:path extrusionOk="0" fill="none" h="1348" w="631">
                  <a:moveTo>
                    <a:pt x="1" y="1"/>
                  </a:moveTo>
                  <a:cubicBezTo>
                    <a:pt x="184" y="147"/>
                    <a:pt x="338" y="338"/>
                    <a:pt x="455" y="565"/>
                  </a:cubicBezTo>
                  <a:cubicBezTo>
                    <a:pt x="572" y="821"/>
                    <a:pt x="630" y="1084"/>
                    <a:pt x="623" y="1348"/>
                  </a:cubicBez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23" name="Shape 38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4" name="Google Shape;3824;p45"/>
          <p:cNvSpPr txBox="1"/>
          <p:nvPr>
            <p:ph type="title"/>
          </p:nvPr>
        </p:nvSpPr>
        <p:spPr>
          <a:xfrm>
            <a:off x="720000" y="618550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1. Período Pré-natal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25" name="Google Shape;3825;p45"/>
          <p:cNvSpPr txBox="1"/>
          <p:nvPr>
            <p:ph idx="4294967295" type="subTitle"/>
          </p:nvPr>
        </p:nvSpPr>
        <p:spPr>
          <a:xfrm>
            <a:off x="1252825" y="1555950"/>
            <a:ext cx="3740700" cy="25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/>
              <a:t>Desenvolvimento Cognitivo </a:t>
            </a:r>
            <a:endParaRPr b="1"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Primeiras sinapses</a:t>
            </a:r>
            <a:endParaRPr sz="16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/>
              <a:t>Desenvolvimento Psicossocial</a:t>
            </a:r>
            <a:endParaRPr b="1"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Feto responde a voz da mãe</a:t>
            </a:r>
            <a:endParaRPr sz="16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</p:txBody>
      </p:sp>
      <p:pic>
        <p:nvPicPr>
          <p:cNvPr id="3826" name="Google Shape;3826;p45"/>
          <p:cNvPicPr preferRelativeResize="0"/>
          <p:nvPr/>
        </p:nvPicPr>
        <p:blipFill rotWithShape="1">
          <a:blip r:embed="rId3">
            <a:alphaModFix/>
          </a:blip>
          <a:srcRect b="0" l="44971" r="1504" t="52328"/>
          <a:stretch/>
        </p:blipFill>
        <p:spPr>
          <a:xfrm>
            <a:off x="5635000" y="1691575"/>
            <a:ext cx="2544550" cy="2266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30" name="Shape 3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1" name="Google Shape;3831;p46"/>
          <p:cNvSpPr txBox="1"/>
          <p:nvPr/>
        </p:nvSpPr>
        <p:spPr>
          <a:xfrm>
            <a:off x="5548076" y="995475"/>
            <a:ext cx="22860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Audição</a:t>
            </a:r>
            <a:endParaRPr b="1" sz="18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832" name="Google Shape;3832;p46"/>
          <p:cNvSpPr txBox="1"/>
          <p:nvPr/>
        </p:nvSpPr>
        <p:spPr>
          <a:xfrm>
            <a:off x="5548075" y="1361175"/>
            <a:ext cx="2427300" cy="70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Capacidade de distinguir fonemas; preferência pela lingua-mãe;</a:t>
            </a:r>
            <a:endParaRPr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3833" name="Google Shape;3833;p46"/>
          <p:cNvCxnSpPr>
            <a:stCxn id="3834" idx="3"/>
          </p:cNvCxnSpPr>
          <p:nvPr/>
        </p:nvCxnSpPr>
        <p:spPr>
          <a:xfrm>
            <a:off x="1575750" y="1332575"/>
            <a:ext cx="2634900" cy="1749300"/>
          </a:xfrm>
          <a:prstGeom prst="bentConnector3">
            <a:avLst>
              <a:gd fmla="val 91327" name="adj1"/>
            </a:avLst>
          </a:prstGeom>
          <a:noFill/>
          <a:ln cap="flat" cmpd="sng" w="9525">
            <a:solidFill>
              <a:schemeClr val="lt2"/>
            </a:solidFill>
            <a:prstDash val="dash"/>
            <a:round/>
            <a:headEnd len="med" w="med" type="oval"/>
            <a:tailEnd len="med" w="med" type="none"/>
          </a:ln>
        </p:spPr>
      </p:cxnSp>
      <p:cxnSp>
        <p:nvCxnSpPr>
          <p:cNvPr id="3835" name="Google Shape;3835;p46"/>
          <p:cNvCxnSpPr>
            <a:stCxn id="3836" idx="1"/>
          </p:cNvCxnSpPr>
          <p:nvPr/>
        </p:nvCxnSpPr>
        <p:spPr>
          <a:xfrm flipH="1">
            <a:off x="5036826" y="2341975"/>
            <a:ext cx="1229100" cy="1218300"/>
          </a:xfrm>
          <a:prstGeom prst="bentConnector3">
            <a:avLst>
              <a:gd fmla="val 72565" name="adj1"/>
            </a:avLst>
          </a:prstGeom>
          <a:noFill/>
          <a:ln cap="flat" cmpd="sng" w="9525">
            <a:solidFill>
              <a:schemeClr val="lt2"/>
            </a:solidFill>
            <a:prstDash val="dash"/>
            <a:round/>
            <a:headEnd len="med" w="med" type="oval"/>
            <a:tailEnd len="med" w="med" type="none"/>
          </a:ln>
        </p:spPr>
      </p:cxnSp>
      <p:cxnSp>
        <p:nvCxnSpPr>
          <p:cNvPr id="3837" name="Google Shape;3837;p46"/>
          <p:cNvCxnSpPr>
            <a:stCxn id="3838" idx="3"/>
          </p:cNvCxnSpPr>
          <p:nvPr/>
        </p:nvCxnSpPr>
        <p:spPr>
          <a:xfrm>
            <a:off x="1184400" y="2961175"/>
            <a:ext cx="3080400" cy="283800"/>
          </a:xfrm>
          <a:prstGeom prst="bentConnector3">
            <a:avLst>
              <a:gd fmla="val 75997" name="adj1"/>
            </a:avLst>
          </a:prstGeom>
          <a:noFill/>
          <a:ln cap="flat" cmpd="sng" w="9525">
            <a:solidFill>
              <a:schemeClr val="lt2"/>
            </a:solidFill>
            <a:prstDash val="dash"/>
            <a:round/>
            <a:headEnd len="med" w="med" type="oval"/>
            <a:tailEnd len="med" w="med" type="none"/>
          </a:ln>
        </p:spPr>
      </p:cxnSp>
      <p:cxnSp>
        <p:nvCxnSpPr>
          <p:cNvPr id="3839" name="Google Shape;3839;p46"/>
          <p:cNvCxnSpPr>
            <a:stCxn id="3831" idx="1"/>
          </p:cNvCxnSpPr>
          <p:nvPr/>
        </p:nvCxnSpPr>
        <p:spPr>
          <a:xfrm flipH="1">
            <a:off x="4993376" y="1178325"/>
            <a:ext cx="554700" cy="1696800"/>
          </a:xfrm>
          <a:prstGeom prst="bentConnector2">
            <a:avLst/>
          </a:prstGeom>
          <a:noFill/>
          <a:ln cap="flat" cmpd="sng" w="9525">
            <a:solidFill>
              <a:schemeClr val="lt2"/>
            </a:solidFill>
            <a:prstDash val="dash"/>
            <a:round/>
            <a:headEnd len="med" w="med" type="oval"/>
            <a:tailEnd len="med" w="med" type="none"/>
          </a:ln>
        </p:spPr>
      </p:cxnSp>
      <p:sp>
        <p:nvSpPr>
          <p:cNvPr id="3840" name="Google Shape;3840;p46"/>
          <p:cNvSpPr txBox="1"/>
          <p:nvPr>
            <p:ph type="title"/>
          </p:nvPr>
        </p:nvSpPr>
        <p:spPr>
          <a:xfrm>
            <a:off x="814825" y="42277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/>
              <a:t>Habilidades sensoriais do bebê ao nascer:</a:t>
            </a:r>
            <a:endParaRPr/>
          </a:p>
        </p:txBody>
      </p:sp>
      <p:grpSp>
        <p:nvGrpSpPr>
          <p:cNvPr id="3841" name="Google Shape;3841;p46"/>
          <p:cNvGrpSpPr/>
          <p:nvPr/>
        </p:nvGrpSpPr>
        <p:grpSpPr>
          <a:xfrm>
            <a:off x="4023297" y="2522713"/>
            <a:ext cx="1287052" cy="1832219"/>
            <a:chOff x="3528984" y="4210838"/>
            <a:chExt cx="1287052" cy="1832219"/>
          </a:xfrm>
        </p:grpSpPr>
        <p:sp>
          <p:nvSpPr>
            <p:cNvPr id="3842" name="Google Shape;3842;p46"/>
            <p:cNvSpPr/>
            <p:nvPr/>
          </p:nvSpPr>
          <p:spPr>
            <a:xfrm>
              <a:off x="3577076" y="5495391"/>
              <a:ext cx="21012" cy="51751"/>
            </a:xfrm>
            <a:custGeom>
              <a:rect b="b" l="l" r="r" t="t"/>
              <a:pathLst>
                <a:path extrusionOk="0" h="596" w="242">
                  <a:moveTo>
                    <a:pt x="67" y="1"/>
                  </a:moveTo>
                  <a:cubicBezTo>
                    <a:pt x="57" y="1"/>
                    <a:pt x="47" y="4"/>
                    <a:pt x="37" y="12"/>
                  </a:cubicBezTo>
                  <a:cubicBezTo>
                    <a:pt x="8" y="26"/>
                    <a:pt x="0" y="63"/>
                    <a:pt x="15" y="92"/>
                  </a:cubicBezTo>
                  <a:cubicBezTo>
                    <a:pt x="95" y="216"/>
                    <a:pt x="117" y="377"/>
                    <a:pt x="73" y="524"/>
                  </a:cubicBezTo>
                  <a:cubicBezTo>
                    <a:pt x="60" y="568"/>
                    <a:pt x="94" y="596"/>
                    <a:pt x="128" y="596"/>
                  </a:cubicBezTo>
                  <a:cubicBezTo>
                    <a:pt x="151" y="596"/>
                    <a:pt x="174" y="583"/>
                    <a:pt x="183" y="553"/>
                  </a:cubicBezTo>
                  <a:cubicBezTo>
                    <a:pt x="242" y="377"/>
                    <a:pt x="213" y="187"/>
                    <a:pt x="117" y="26"/>
                  </a:cubicBezTo>
                  <a:cubicBezTo>
                    <a:pt x="103" y="12"/>
                    <a:pt x="86" y="1"/>
                    <a:pt x="67" y="1"/>
                  </a:cubicBezTo>
                  <a:close/>
                </a:path>
              </a:pathLst>
            </a:custGeom>
            <a:solidFill>
              <a:srgbClr val="F2A49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3" name="Google Shape;3843;p46"/>
            <p:cNvSpPr/>
            <p:nvPr/>
          </p:nvSpPr>
          <p:spPr>
            <a:xfrm>
              <a:off x="3528984" y="5452867"/>
              <a:ext cx="601979" cy="357743"/>
            </a:xfrm>
            <a:custGeom>
              <a:rect b="b" l="l" r="r" t="t"/>
              <a:pathLst>
                <a:path extrusionOk="0" h="4120" w="6933">
                  <a:moveTo>
                    <a:pt x="4796" y="0"/>
                  </a:moveTo>
                  <a:cubicBezTo>
                    <a:pt x="4045" y="0"/>
                    <a:pt x="3310" y="513"/>
                    <a:pt x="1948" y="1828"/>
                  </a:cubicBezTo>
                  <a:lnTo>
                    <a:pt x="1948" y="1806"/>
                  </a:lnTo>
                  <a:cubicBezTo>
                    <a:pt x="1948" y="1719"/>
                    <a:pt x="1948" y="1418"/>
                    <a:pt x="1831" y="1353"/>
                  </a:cubicBezTo>
                  <a:cubicBezTo>
                    <a:pt x="1823" y="1353"/>
                    <a:pt x="1823" y="1353"/>
                    <a:pt x="1816" y="1345"/>
                  </a:cubicBezTo>
                  <a:cubicBezTo>
                    <a:pt x="1816" y="1345"/>
                    <a:pt x="1581" y="993"/>
                    <a:pt x="1406" y="993"/>
                  </a:cubicBezTo>
                  <a:cubicBezTo>
                    <a:pt x="1385" y="993"/>
                    <a:pt x="1366" y="998"/>
                    <a:pt x="1347" y="1009"/>
                  </a:cubicBezTo>
                  <a:cubicBezTo>
                    <a:pt x="1347" y="1009"/>
                    <a:pt x="1183" y="803"/>
                    <a:pt x="1013" y="803"/>
                  </a:cubicBezTo>
                  <a:cubicBezTo>
                    <a:pt x="1007" y="803"/>
                    <a:pt x="1002" y="803"/>
                    <a:pt x="996" y="804"/>
                  </a:cubicBezTo>
                  <a:cubicBezTo>
                    <a:pt x="996" y="804"/>
                    <a:pt x="862" y="580"/>
                    <a:pt x="690" y="580"/>
                  </a:cubicBezTo>
                  <a:cubicBezTo>
                    <a:pt x="677" y="580"/>
                    <a:pt x="665" y="582"/>
                    <a:pt x="652" y="584"/>
                  </a:cubicBezTo>
                  <a:cubicBezTo>
                    <a:pt x="652" y="584"/>
                    <a:pt x="550" y="452"/>
                    <a:pt x="425" y="445"/>
                  </a:cubicBezTo>
                  <a:cubicBezTo>
                    <a:pt x="389" y="445"/>
                    <a:pt x="345" y="452"/>
                    <a:pt x="308" y="482"/>
                  </a:cubicBezTo>
                  <a:cubicBezTo>
                    <a:pt x="272" y="511"/>
                    <a:pt x="235" y="547"/>
                    <a:pt x="206" y="613"/>
                  </a:cubicBezTo>
                  <a:cubicBezTo>
                    <a:pt x="162" y="701"/>
                    <a:pt x="154" y="796"/>
                    <a:pt x="162" y="891"/>
                  </a:cubicBezTo>
                  <a:cubicBezTo>
                    <a:pt x="191" y="1155"/>
                    <a:pt x="1" y="1543"/>
                    <a:pt x="293" y="2238"/>
                  </a:cubicBezTo>
                  <a:cubicBezTo>
                    <a:pt x="345" y="2348"/>
                    <a:pt x="381" y="2465"/>
                    <a:pt x="403" y="2582"/>
                  </a:cubicBezTo>
                  <a:lnTo>
                    <a:pt x="498" y="3087"/>
                  </a:lnTo>
                  <a:cubicBezTo>
                    <a:pt x="608" y="3688"/>
                    <a:pt x="842" y="4119"/>
                    <a:pt x="1457" y="4119"/>
                  </a:cubicBezTo>
                  <a:cubicBezTo>
                    <a:pt x="2131" y="4112"/>
                    <a:pt x="3214" y="3783"/>
                    <a:pt x="4085" y="3182"/>
                  </a:cubicBezTo>
                  <a:cubicBezTo>
                    <a:pt x="4085" y="3182"/>
                    <a:pt x="5354" y="3994"/>
                    <a:pt x="6426" y="3994"/>
                  </a:cubicBezTo>
                  <a:cubicBezTo>
                    <a:pt x="6506" y="3994"/>
                    <a:pt x="6585" y="3990"/>
                    <a:pt x="6661" y="3980"/>
                  </a:cubicBezTo>
                  <a:cubicBezTo>
                    <a:pt x="6661" y="3980"/>
                    <a:pt x="6683" y="3900"/>
                    <a:pt x="6705" y="3761"/>
                  </a:cubicBezTo>
                  <a:cubicBezTo>
                    <a:pt x="6720" y="3695"/>
                    <a:pt x="6727" y="3614"/>
                    <a:pt x="6742" y="3519"/>
                  </a:cubicBezTo>
                  <a:cubicBezTo>
                    <a:pt x="6844" y="2773"/>
                    <a:pt x="6932" y="1301"/>
                    <a:pt x="6215" y="445"/>
                  </a:cubicBezTo>
                  <a:cubicBezTo>
                    <a:pt x="5657" y="166"/>
                    <a:pt x="5224" y="0"/>
                    <a:pt x="4796" y="0"/>
                  </a:cubicBezTo>
                  <a:close/>
                </a:path>
              </a:pathLst>
            </a:custGeom>
            <a:solidFill>
              <a:srgbClr val="BD715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4" name="Google Shape;3844;p46"/>
            <p:cNvSpPr/>
            <p:nvPr/>
          </p:nvSpPr>
          <p:spPr>
            <a:xfrm>
              <a:off x="3612860" y="5518598"/>
              <a:ext cx="19797" cy="34559"/>
            </a:xfrm>
            <a:custGeom>
              <a:rect b="b" l="l" r="r" t="t"/>
              <a:pathLst>
                <a:path extrusionOk="0" h="398" w="228">
                  <a:moveTo>
                    <a:pt x="67" y="1"/>
                  </a:moveTo>
                  <a:cubicBezTo>
                    <a:pt x="50" y="1"/>
                    <a:pt x="34" y="6"/>
                    <a:pt x="23" y="17"/>
                  </a:cubicBezTo>
                  <a:cubicBezTo>
                    <a:pt x="1" y="39"/>
                    <a:pt x="8" y="76"/>
                    <a:pt x="23" y="105"/>
                  </a:cubicBezTo>
                  <a:cubicBezTo>
                    <a:pt x="30" y="105"/>
                    <a:pt x="30" y="112"/>
                    <a:pt x="37" y="112"/>
                  </a:cubicBezTo>
                  <a:cubicBezTo>
                    <a:pt x="37" y="120"/>
                    <a:pt x="37" y="120"/>
                    <a:pt x="45" y="120"/>
                  </a:cubicBezTo>
                  <a:cubicBezTo>
                    <a:pt x="52" y="134"/>
                    <a:pt x="52" y="142"/>
                    <a:pt x="59" y="156"/>
                  </a:cubicBezTo>
                  <a:cubicBezTo>
                    <a:pt x="67" y="164"/>
                    <a:pt x="74" y="171"/>
                    <a:pt x="81" y="186"/>
                  </a:cubicBezTo>
                  <a:cubicBezTo>
                    <a:pt x="81" y="186"/>
                    <a:pt x="85" y="198"/>
                    <a:pt x="84" y="198"/>
                  </a:cubicBezTo>
                  <a:cubicBezTo>
                    <a:pt x="84" y="198"/>
                    <a:pt x="83" y="197"/>
                    <a:pt x="81" y="193"/>
                  </a:cubicBezTo>
                  <a:lnTo>
                    <a:pt x="81" y="193"/>
                  </a:lnTo>
                  <a:cubicBezTo>
                    <a:pt x="81" y="200"/>
                    <a:pt x="89" y="200"/>
                    <a:pt x="89" y="208"/>
                  </a:cubicBezTo>
                  <a:cubicBezTo>
                    <a:pt x="96" y="230"/>
                    <a:pt x="103" y="252"/>
                    <a:pt x="103" y="274"/>
                  </a:cubicBezTo>
                  <a:cubicBezTo>
                    <a:pt x="103" y="279"/>
                    <a:pt x="107" y="287"/>
                    <a:pt x="109" y="287"/>
                  </a:cubicBezTo>
                  <a:cubicBezTo>
                    <a:pt x="110" y="287"/>
                    <a:pt x="111" y="285"/>
                    <a:pt x="111" y="281"/>
                  </a:cubicBezTo>
                  <a:cubicBezTo>
                    <a:pt x="111" y="288"/>
                    <a:pt x="111" y="295"/>
                    <a:pt x="111" y="303"/>
                  </a:cubicBezTo>
                  <a:cubicBezTo>
                    <a:pt x="111" y="310"/>
                    <a:pt x="111" y="325"/>
                    <a:pt x="111" y="339"/>
                  </a:cubicBezTo>
                  <a:cubicBezTo>
                    <a:pt x="111" y="369"/>
                    <a:pt x="140" y="398"/>
                    <a:pt x="169" y="398"/>
                  </a:cubicBezTo>
                  <a:cubicBezTo>
                    <a:pt x="198" y="398"/>
                    <a:pt x="228" y="369"/>
                    <a:pt x="228" y="339"/>
                  </a:cubicBezTo>
                  <a:cubicBezTo>
                    <a:pt x="228" y="222"/>
                    <a:pt x="184" y="105"/>
                    <a:pt x="111" y="17"/>
                  </a:cubicBezTo>
                  <a:cubicBezTo>
                    <a:pt x="100" y="6"/>
                    <a:pt x="83" y="1"/>
                    <a:pt x="67" y="1"/>
                  </a:cubicBezTo>
                  <a:close/>
                </a:path>
              </a:pathLst>
            </a:custGeom>
            <a:solidFill>
              <a:srgbClr val="5C252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5" name="Google Shape;3845;p46"/>
            <p:cNvSpPr/>
            <p:nvPr/>
          </p:nvSpPr>
          <p:spPr>
            <a:xfrm>
              <a:off x="3649154" y="5537353"/>
              <a:ext cx="17192" cy="32475"/>
            </a:xfrm>
            <a:custGeom>
              <a:rect b="b" l="l" r="r" t="t"/>
              <a:pathLst>
                <a:path extrusionOk="0" h="374" w="198">
                  <a:moveTo>
                    <a:pt x="61" y="0"/>
                  </a:moveTo>
                  <a:cubicBezTo>
                    <a:pt x="53" y="0"/>
                    <a:pt x="45" y="2"/>
                    <a:pt x="37" y="6"/>
                  </a:cubicBezTo>
                  <a:cubicBezTo>
                    <a:pt x="7" y="21"/>
                    <a:pt x="0" y="65"/>
                    <a:pt x="15" y="87"/>
                  </a:cubicBezTo>
                  <a:cubicBezTo>
                    <a:pt x="29" y="109"/>
                    <a:pt x="37" y="123"/>
                    <a:pt x="51" y="145"/>
                  </a:cubicBezTo>
                  <a:cubicBezTo>
                    <a:pt x="51" y="145"/>
                    <a:pt x="51" y="145"/>
                    <a:pt x="51" y="153"/>
                  </a:cubicBezTo>
                  <a:cubicBezTo>
                    <a:pt x="51" y="153"/>
                    <a:pt x="51" y="160"/>
                    <a:pt x="51" y="160"/>
                  </a:cubicBezTo>
                  <a:cubicBezTo>
                    <a:pt x="59" y="175"/>
                    <a:pt x="59" y="182"/>
                    <a:pt x="66" y="197"/>
                  </a:cubicBezTo>
                  <a:lnTo>
                    <a:pt x="66" y="211"/>
                  </a:lnTo>
                  <a:cubicBezTo>
                    <a:pt x="66" y="226"/>
                    <a:pt x="66" y="233"/>
                    <a:pt x="66" y="241"/>
                  </a:cubicBezTo>
                  <a:cubicBezTo>
                    <a:pt x="66" y="255"/>
                    <a:pt x="66" y="262"/>
                    <a:pt x="66" y="277"/>
                  </a:cubicBezTo>
                  <a:lnTo>
                    <a:pt x="66" y="299"/>
                  </a:lnTo>
                  <a:cubicBezTo>
                    <a:pt x="59" y="328"/>
                    <a:pt x="73" y="358"/>
                    <a:pt x="103" y="372"/>
                  </a:cubicBezTo>
                  <a:cubicBezTo>
                    <a:pt x="106" y="373"/>
                    <a:pt x="110" y="374"/>
                    <a:pt x="114" y="374"/>
                  </a:cubicBezTo>
                  <a:cubicBezTo>
                    <a:pt x="141" y="374"/>
                    <a:pt x="169" y="354"/>
                    <a:pt x="176" y="328"/>
                  </a:cubicBezTo>
                  <a:cubicBezTo>
                    <a:pt x="198" y="226"/>
                    <a:pt x="176" y="116"/>
                    <a:pt x="117" y="28"/>
                  </a:cubicBezTo>
                  <a:cubicBezTo>
                    <a:pt x="101" y="12"/>
                    <a:pt x="82" y="0"/>
                    <a:pt x="61" y="0"/>
                  </a:cubicBezTo>
                  <a:close/>
                </a:path>
              </a:pathLst>
            </a:custGeom>
            <a:solidFill>
              <a:srgbClr val="5C252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6" name="Google Shape;3846;p46"/>
            <p:cNvSpPr/>
            <p:nvPr/>
          </p:nvSpPr>
          <p:spPr>
            <a:xfrm>
              <a:off x="3692482" y="5124733"/>
              <a:ext cx="393331" cy="825502"/>
            </a:xfrm>
            <a:custGeom>
              <a:rect b="b" l="l" r="r" t="t"/>
              <a:pathLst>
                <a:path extrusionOk="0" h="9507" w="4530">
                  <a:moveTo>
                    <a:pt x="4398" y="1"/>
                  </a:moveTo>
                  <a:cubicBezTo>
                    <a:pt x="3300" y="454"/>
                    <a:pt x="2648" y="1962"/>
                    <a:pt x="2443" y="4539"/>
                  </a:cubicBezTo>
                  <a:cubicBezTo>
                    <a:pt x="1851" y="5388"/>
                    <a:pt x="1668" y="6669"/>
                    <a:pt x="1587" y="8045"/>
                  </a:cubicBezTo>
                  <a:cubicBezTo>
                    <a:pt x="1587" y="8045"/>
                    <a:pt x="299" y="8206"/>
                    <a:pt x="43" y="8762"/>
                  </a:cubicBezTo>
                  <a:cubicBezTo>
                    <a:pt x="0" y="8854"/>
                    <a:pt x="67" y="8960"/>
                    <a:pt x="165" y="8960"/>
                  </a:cubicBezTo>
                  <a:cubicBezTo>
                    <a:pt x="168" y="8960"/>
                    <a:pt x="171" y="8960"/>
                    <a:pt x="174" y="8960"/>
                  </a:cubicBezTo>
                  <a:lnTo>
                    <a:pt x="218" y="8960"/>
                  </a:lnTo>
                  <a:cubicBezTo>
                    <a:pt x="292" y="8952"/>
                    <a:pt x="372" y="8923"/>
                    <a:pt x="460" y="8865"/>
                  </a:cubicBezTo>
                  <a:lnTo>
                    <a:pt x="460" y="8865"/>
                  </a:lnTo>
                  <a:cubicBezTo>
                    <a:pt x="401" y="8960"/>
                    <a:pt x="357" y="9055"/>
                    <a:pt x="379" y="9135"/>
                  </a:cubicBezTo>
                  <a:cubicBezTo>
                    <a:pt x="379" y="9143"/>
                    <a:pt x="379" y="9150"/>
                    <a:pt x="379" y="9150"/>
                  </a:cubicBezTo>
                  <a:cubicBezTo>
                    <a:pt x="401" y="9201"/>
                    <a:pt x="460" y="9238"/>
                    <a:pt x="511" y="9245"/>
                  </a:cubicBezTo>
                  <a:cubicBezTo>
                    <a:pt x="540" y="9245"/>
                    <a:pt x="577" y="9245"/>
                    <a:pt x="614" y="9238"/>
                  </a:cubicBezTo>
                  <a:lnTo>
                    <a:pt x="614" y="9238"/>
                  </a:lnTo>
                  <a:cubicBezTo>
                    <a:pt x="614" y="9238"/>
                    <a:pt x="541" y="9442"/>
                    <a:pt x="817" y="9442"/>
                  </a:cubicBezTo>
                  <a:cubicBezTo>
                    <a:pt x="845" y="9442"/>
                    <a:pt x="878" y="9440"/>
                    <a:pt x="914" y="9435"/>
                  </a:cubicBezTo>
                  <a:cubicBezTo>
                    <a:pt x="945" y="9484"/>
                    <a:pt x="998" y="9507"/>
                    <a:pt x="1066" y="9507"/>
                  </a:cubicBezTo>
                  <a:cubicBezTo>
                    <a:pt x="1237" y="9507"/>
                    <a:pt x="1507" y="9364"/>
                    <a:pt x="1799" y="9113"/>
                  </a:cubicBezTo>
                  <a:cubicBezTo>
                    <a:pt x="1799" y="9113"/>
                    <a:pt x="2058" y="8899"/>
                    <a:pt x="2298" y="8899"/>
                  </a:cubicBezTo>
                  <a:cubicBezTo>
                    <a:pt x="2335" y="8899"/>
                    <a:pt x="2372" y="8904"/>
                    <a:pt x="2407" y="8916"/>
                  </a:cubicBezTo>
                  <a:cubicBezTo>
                    <a:pt x="2414" y="9179"/>
                    <a:pt x="2546" y="9304"/>
                    <a:pt x="2780" y="9318"/>
                  </a:cubicBezTo>
                  <a:cubicBezTo>
                    <a:pt x="2784" y="9318"/>
                    <a:pt x="2788" y="9319"/>
                    <a:pt x="2791" y="9319"/>
                  </a:cubicBezTo>
                  <a:cubicBezTo>
                    <a:pt x="2983" y="9319"/>
                    <a:pt x="3130" y="9132"/>
                    <a:pt x="3066" y="8945"/>
                  </a:cubicBezTo>
                  <a:cubicBezTo>
                    <a:pt x="3044" y="8872"/>
                    <a:pt x="2912" y="8660"/>
                    <a:pt x="2846" y="8550"/>
                  </a:cubicBezTo>
                  <a:lnTo>
                    <a:pt x="3000" y="8250"/>
                  </a:lnTo>
                  <a:cubicBezTo>
                    <a:pt x="3000" y="8250"/>
                    <a:pt x="4530" y="7057"/>
                    <a:pt x="4434" y="5556"/>
                  </a:cubicBezTo>
                  <a:lnTo>
                    <a:pt x="4398" y="396"/>
                  </a:lnTo>
                  <a:lnTo>
                    <a:pt x="4398" y="110"/>
                  </a:lnTo>
                  <a:lnTo>
                    <a:pt x="4398" y="1"/>
                  </a:lnTo>
                  <a:close/>
                </a:path>
              </a:pathLst>
            </a:custGeom>
            <a:solidFill>
              <a:srgbClr val="AD5B4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7" name="Google Shape;3847;p46"/>
            <p:cNvSpPr/>
            <p:nvPr/>
          </p:nvSpPr>
          <p:spPr>
            <a:xfrm>
              <a:off x="3762204" y="5870263"/>
              <a:ext cx="72588" cy="82663"/>
            </a:xfrm>
            <a:custGeom>
              <a:rect b="b" l="l" r="r" t="t"/>
              <a:pathLst>
                <a:path extrusionOk="0" h="952" w="836">
                  <a:moveTo>
                    <a:pt x="769" y="0"/>
                  </a:moveTo>
                  <a:cubicBezTo>
                    <a:pt x="760" y="0"/>
                    <a:pt x="750" y="3"/>
                    <a:pt x="740" y="8"/>
                  </a:cubicBezTo>
                  <a:cubicBezTo>
                    <a:pt x="528" y="103"/>
                    <a:pt x="345" y="242"/>
                    <a:pt x="199" y="418"/>
                  </a:cubicBezTo>
                  <a:cubicBezTo>
                    <a:pt x="133" y="498"/>
                    <a:pt x="45" y="601"/>
                    <a:pt x="23" y="710"/>
                  </a:cubicBezTo>
                  <a:cubicBezTo>
                    <a:pt x="1" y="820"/>
                    <a:pt x="59" y="937"/>
                    <a:pt x="177" y="952"/>
                  </a:cubicBezTo>
                  <a:cubicBezTo>
                    <a:pt x="257" y="952"/>
                    <a:pt x="257" y="835"/>
                    <a:pt x="177" y="835"/>
                  </a:cubicBezTo>
                  <a:cubicBezTo>
                    <a:pt x="140" y="827"/>
                    <a:pt x="133" y="784"/>
                    <a:pt x="133" y="754"/>
                  </a:cubicBezTo>
                  <a:cubicBezTo>
                    <a:pt x="133" y="710"/>
                    <a:pt x="162" y="666"/>
                    <a:pt x="184" y="630"/>
                  </a:cubicBezTo>
                  <a:cubicBezTo>
                    <a:pt x="235" y="557"/>
                    <a:pt x="286" y="483"/>
                    <a:pt x="352" y="418"/>
                  </a:cubicBezTo>
                  <a:cubicBezTo>
                    <a:pt x="477" y="286"/>
                    <a:pt x="630" y="183"/>
                    <a:pt x="799" y="110"/>
                  </a:cubicBezTo>
                  <a:cubicBezTo>
                    <a:pt x="828" y="96"/>
                    <a:pt x="835" y="52"/>
                    <a:pt x="821" y="30"/>
                  </a:cubicBezTo>
                  <a:cubicBezTo>
                    <a:pt x="806" y="10"/>
                    <a:pt x="788" y="0"/>
                    <a:pt x="7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8" name="Google Shape;3848;p46"/>
            <p:cNvSpPr/>
            <p:nvPr/>
          </p:nvSpPr>
          <p:spPr>
            <a:xfrm>
              <a:off x="3737545" y="5861493"/>
              <a:ext cx="61648" cy="80058"/>
            </a:xfrm>
            <a:custGeom>
              <a:rect b="b" l="l" r="r" t="t"/>
              <a:pathLst>
                <a:path extrusionOk="0" h="922" w="710">
                  <a:moveTo>
                    <a:pt x="633" y="0"/>
                  </a:moveTo>
                  <a:cubicBezTo>
                    <a:pt x="624" y="0"/>
                    <a:pt x="615" y="2"/>
                    <a:pt x="607" y="6"/>
                  </a:cubicBezTo>
                  <a:cubicBezTo>
                    <a:pt x="329" y="219"/>
                    <a:pt x="117" y="511"/>
                    <a:pt x="14" y="848"/>
                  </a:cubicBezTo>
                  <a:cubicBezTo>
                    <a:pt x="1" y="893"/>
                    <a:pt x="40" y="921"/>
                    <a:pt x="77" y="921"/>
                  </a:cubicBezTo>
                  <a:cubicBezTo>
                    <a:pt x="100" y="921"/>
                    <a:pt x="123" y="910"/>
                    <a:pt x="131" y="885"/>
                  </a:cubicBezTo>
                  <a:cubicBezTo>
                    <a:pt x="219" y="577"/>
                    <a:pt x="409" y="299"/>
                    <a:pt x="666" y="109"/>
                  </a:cubicBezTo>
                  <a:cubicBezTo>
                    <a:pt x="695" y="94"/>
                    <a:pt x="709" y="57"/>
                    <a:pt x="688" y="28"/>
                  </a:cubicBezTo>
                  <a:cubicBezTo>
                    <a:pt x="677" y="12"/>
                    <a:pt x="655" y="0"/>
                    <a:pt x="6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9" name="Google Shape;3849;p46"/>
            <p:cNvSpPr/>
            <p:nvPr/>
          </p:nvSpPr>
          <p:spPr>
            <a:xfrm>
              <a:off x="3722871" y="5857499"/>
              <a:ext cx="50881" cy="49059"/>
            </a:xfrm>
            <a:custGeom>
              <a:rect b="b" l="l" r="r" t="t"/>
              <a:pathLst>
                <a:path extrusionOk="0" h="565" w="586">
                  <a:moveTo>
                    <a:pt x="516" y="1"/>
                  </a:moveTo>
                  <a:cubicBezTo>
                    <a:pt x="507" y="1"/>
                    <a:pt x="498" y="3"/>
                    <a:pt x="491" y="8"/>
                  </a:cubicBezTo>
                  <a:cubicBezTo>
                    <a:pt x="300" y="133"/>
                    <a:pt x="139" y="286"/>
                    <a:pt x="15" y="477"/>
                  </a:cubicBezTo>
                  <a:cubicBezTo>
                    <a:pt x="0" y="506"/>
                    <a:pt x="15" y="543"/>
                    <a:pt x="37" y="557"/>
                  </a:cubicBezTo>
                  <a:cubicBezTo>
                    <a:pt x="46" y="562"/>
                    <a:pt x="57" y="565"/>
                    <a:pt x="67" y="565"/>
                  </a:cubicBezTo>
                  <a:cubicBezTo>
                    <a:pt x="88" y="565"/>
                    <a:pt x="107" y="555"/>
                    <a:pt x="117" y="535"/>
                  </a:cubicBezTo>
                  <a:cubicBezTo>
                    <a:pt x="227" y="367"/>
                    <a:pt x="373" y="221"/>
                    <a:pt x="549" y="111"/>
                  </a:cubicBezTo>
                  <a:cubicBezTo>
                    <a:pt x="571" y="96"/>
                    <a:pt x="586" y="60"/>
                    <a:pt x="571" y="30"/>
                  </a:cubicBezTo>
                  <a:cubicBezTo>
                    <a:pt x="556" y="11"/>
                    <a:pt x="535" y="1"/>
                    <a:pt x="5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0" name="Google Shape;3850;p46"/>
            <p:cNvSpPr/>
            <p:nvPr/>
          </p:nvSpPr>
          <p:spPr>
            <a:xfrm>
              <a:off x="3917974" y="5124733"/>
              <a:ext cx="158982" cy="366166"/>
            </a:xfrm>
            <a:custGeom>
              <a:rect b="b" l="l" r="r" t="t"/>
              <a:pathLst>
                <a:path extrusionOk="0" h="4217" w="1831">
                  <a:moveTo>
                    <a:pt x="1801" y="1"/>
                  </a:moveTo>
                  <a:cubicBezTo>
                    <a:pt x="893" y="374"/>
                    <a:pt x="293" y="1465"/>
                    <a:pt x="0" y="3272"/>
                  </a:cubicBezTo>
                  <a:cubicBezTo>
                    <a:pt x="373" y="3331"/>
                    <a:pt x="725" y="3412"/>
                    <a:pt x="1069" y="3602"/>
                  </a:cubicBezTo>
                  <a:cubicBezTo>
                    <a:pt x="1354" y="3763"/>
                    <a:pt x="1603" y="3975"/>
                    <a:pt x="1830" y="4217"/>
                  </a:cubicBezTo>
                  <a:lnTo>
                    <a:pt x="1808" y="396"/>
                  </a:lnTo>
                  <a:lnTo>
                    <a:pt x="1801" y="118"/>
                  </a:lnTo>
                  <a:lnTo>
                    <a:pt x="180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1" name="Google Shape;3851;p46"/>
            <p:cNvSpPr/>
            <p:nvPr/>
          </p:nvSpPr>
          <p:spPr>
            <a:xfrm>
              <a:off x="3998637" y="5037642"/>
              <a:ext cx="817399" cy="908165"/>
            </a:xfrm>
            <a:custGeom>
              <a:rect b="b" l="l" r="r" t="t"/>
              <a:pathLst>
                <a:path extrusionOk="0" h="10459" w="9414">
                  <a:moveTo>
                    <a:pt x="3366" y="0"/>
                  </a:moveTo>
                  <a:cubicBezTo>
                    <a:pt x="3345" y="0"/>
                    <a:pt x="3323" y="0"/>
                    <a:pt x="3302" y="1"/>
                  </a:cubicBezTo>
                  <a:lnTo>
                    <a:pt x="3126" y="1"/>
                  </a:lnTo>
                  <a:cubicBezTo>
                    <a:pt x="3060" y="8"/>
                    <a:pt x="3002" y="8"/>
                    <a:pt x="2943" y="15"/>
                  </a:cubicBezTo>
                  <a:cubicBezTo>
                    <a:pt x="2892" y="23"/>
                    <a:pt x="2848" y="23"/>
                    <a:pt x="2797" y="30"/>
                  </a:cubicBezTo>
                  <a:cubicBezTo>
                    <a:pt x="2746" y="37"/>
                    <a:pt x="2694" y="37"/>
                    <a:pt x="2643" y="45"/>
                  </a:cubicBezTo>
                  <a:cubicBezTo>
                    <a:pt x="2585" y="52"/>
                    <a:pt x="2526" y="67"/>
                    <a:pt x="2475" y="74"/>
                  </a:cubicBezTo>
                  <a:cubicBezTo>
                    <a:pt x="2409" y="81"/>
                    <a:pt x="2336" y="96"/>
                    <a:pt x="2277" y="111"/>
                  </a:cubicBezTo>
                  <a:lnTo>
                    <a:pt x="2255" y="111"/>
                  </a:lnTo>
                  <a:cubicBezTo>
                    <a:pt x="2211" y="125"/>
                    <a:pt x="2167" y="133"/>
                    <a:pt x="2123" y="147"/>
                  </a:cubicBezTo>
                  <a:lnTo>
                    <a:pt x="2101" y="147"/>
                  </a:lnTo>
                  <a:cubicBezTo>
                    <a:pt x="2065" y="162"/>
                    <a:pt x="2021" y="169"/>
                    <a:pt x="1977" y="184"/>
                  </a:cubicBezTo>
                  <a:cubicBezTo>
                    <a:pt x="1970" y="184"/>
                    <a:pt x="1970" y="184"/>
                    <a:pt x="1962" y="191"/>
                  </a:cubicBezTo>
                  <a:lnTo>
                    <a:pt x="1955" y="191"/>
                  </a:lnTo>
                  <a:cubicBezTo>
                    <a:pt x="1940" y="191"/>
                    <a:pt x="1926" y="198"/>
                    <a:pt x="1911" y="206"/>
                  </a:cubicBezTo>
                  <a:cubicBezTo>
                    <a:pt x="1853" y="220"/>
                    <a:pt x="1801" y="242"/>
                    <a:pt x="1750" y="257"/>
                  </a:cubicBezTo>
                  <a:cubicBezTo>
                    <a:pt x="1735" y="264"/>
                    <a:pt x="1728" y="264"/>
                    <a:pt x="1714" y="272"/>
                  </a:cubicBezTo>
                  <a:cubicBezTo>
                    <a:pt x="1699" y="279"/>
                    <a:pt x="1684" y="279"/>
                    <a:pt x="1677" y="286"/>
                  </a:cubicBezTo>
                  <a:cubicBezTo>
                    <a:pt x="1640" y="301"/>
                    <a:pt x="1604" y="316"/>
                    <a:pt x="1567" y="330"/>
                  </a:cubicBezTo>
                  <a:cubicBezTo>
                    <a:pt x="1567" y="330"/>
                    <a:pt x="1560" y="338"/>
                    <a:pt x="1553" y="338"/>
                  </a:cubicBezTo>
                  <a:cubicBezTo>
                    <a:pt x="1545" y="338"/>
                    <a:pt x="1545" y="345"/>
                    <a:pt x="1538" y="345"/>
                  </a:cubicBezTo>
                  <a:cubicBezTo>
                    <a:pt x="1516" y="352"/>
                    <a:pt x="1494" y="367"/>
                    <a:pt x="1465" y="374"/>
                  </a:cubicBezTo>
                  <a:lnTo>
                    <a:pt x="1421" y="396"/>
                  </a:lnTo>
                  <a:cubicBezTo>
                    <a:pt x="1406" y="411"/>
                    <a:pt x="1384" y="418"/>
                    <a:pt x="1370" y="425"/>
                  </a:cubicBezTo>
                  <a:cubicBezTo>
                    <a:pt x="1311" y="455"/>
                    <a:pt x="1260" y="484"/>
                    <a:pt x="1208" y="521"/>
                  </a:cubicBezTo>
                  <a:cubicBezTo>
                    <a:pt x="1165" y="542"/>
                    <a:pt x="1121" y="572"/>
                    <a:pt x="1084" y="601"/>
                  </a:cubicBezTo>
                  <a:cubicBezTo>
                    <a:pt x="1033" y="630"/>
                    <a:pt x="989" y="667"/>
                    <a:pt x="945" y="704"/>
                  </a:cubicBezTo>
                  <a:cubicBezTo>
                    <a:pt x="930" y="718"/>
                    <a:pt x="923" y="725"/>
                    <a:pt x="908" y="733"/>
                  </a:cubicBezTo>
                  <a:cubicBezTo>
                    <a:pt x="901" y="740"/>
                    <a:pt x="886" y="755"/>
                    <a:pt x="879" y="762"/>
                  </a:cubicBezTo>
                  <a:cubicBezTo>
                    <a:pt x="857" y="784"/>
                    <a:pt x="828" y="799"/>
                    <a:pt x="813" y="821"/>
                  </a:cubicBezTo>
                  <a:cubicBezTo>
                    <a:pt x="769" y="865"/>
                    <a:pt x="725" y="901"/>
                    <a:pt x="689" y="945"/>
                  </a:cubicBezTo>
                  <a:cubicBezTo>
                    <a:pt x="667" y="967"/>
                    <a:pt x="645" y="989"/>
                    <a:pt x="630" y="1011"/>
                  </a:cubicBezTo>
                  <a:cubicBezTo>
                    <a:pt x="608" y="1033"/>
                    <a:pt x="594" y="1055"/>
                    <a:pt x="572" y="1077"/>
                  </a:cubicBezTo>
                  <a:cubicBezTo>
                    <a:pt x="572" y="1077"/>
                    <a:pt x="572" y="1084"/>
                    <a:pt x="572" y="1084"/>
                  </a:cubicBezTo>
                  <a:cubicBezTo>
                    <a:pt x="557" y="1106"/>
                    <a:pt x="535" y="1128"/>
                    <a:pt x="520" y="1150"/>
                  </a:cubicBezTo>
                  <a:cubicBezTo>
                    <a:pt x="506" y="1165"/>
                    <a:pt x="491" y="1187"/>
                    <a:pt x="477" y="1209"/>
                  </a:cubicBezTo>
                  <a:cubicBezTo>
                    <a:pt x="477" y="1209"/>
                    <a:pt x="469" y="1216"/>
                    <a:pt x="469" y="1216"/>
                  </a:cubicBezTo>
                  <a:cubicBezTo>
                    <a:pt x="469" y="1223"/>
                    <a:pt x="462" y="1231"/>
                    <a:pt x="462" y="1231"/>
                  </a:cubicBezTo>
                  <a:cubicBezTo>
                    <a:pt x="440" y="1260"/>
                    <a:pt x="425" y="1282"/>
                    <a:pt x="411" y="1304"/>
                  </a:cubicBezTo>
                  <a:cubicBezTo>
                    <a:pt x="396" y="1333"/>
                    <a:pt x="381" y="1355"/>
                    <a:pt x="367" y="1384"/>
                  </a:cubicBezTo>
                  <a:cubicBezTo>
                    <a:pt x="337" y="1428"/>
                    <a:pt x="316" y="1479"/>
                    <a:pt x="286" y="1531"/>
                  </a:cubicBezTo>
                  <a:cubicBezTo>
                    <a:pt x="279" y="1545"/>
                    <a:pt x="272" y="1560"/>
                    <a:pt x="264" y="1575"/>
                  </a:cubicBezTo>
                  <a:cubicBezTo>
                    <a:pt x="242" y="1618"/>
                    <a:pt x="220" y="1662"/>
                    <a:pt x="198" y="1714"/>
                  </a:cubicBezTo>
                  <a:cubicBezTo>
                    <a:pt x="198" y="1721"/>
                    <a:pt x="191" y="1728"/>
                    <a:pt x="191" y="1743"/>
                  </a:cubicBezTo>
                  <a:cubicBezTo>
                    <a:pt x="191" y="1743"/>
                    <a:pt x="184" y="1743"/>
                    <a:pt x="184" y="1750"/>
                  </a:cubicBezTo>
                  <a:cubicBezTo>
                    <a:pt x="169" y="1801"/>
                    <a:pt x="147" y="1853"/>
                    <a:pt x="125" y="1904"/>
                  </a:cubicBezTo>
                  <a:cubicBezTo>
                    <a:pt x="125" y="1911"/>
                    <a:pt x="125" y="1919"/>
                    <a:pt x="125" y="1926"/>
                  </a:cubicBezTo>
                  <a:cubicBezTo>
                    <a:pt x="103" y="1977"/>
                    <a:pt x="89" y="2028"/>
                    <a:pt x="74" y="2080"/>
                  </a:cubicBezTo>
                  <a:cubicBezTo>
                    <a:pt x="67" y="2102"/>
                    <a:pt x="59" y="2123"/>
                    <a:pt x="59" y="2138"/>
                  </a:cubicBezTo>
                  <a:cubicBezTo>
                    <a:pt x="45" y="2197"/>
                    <a:pt x="30" y="2255"/>
                    <a:pt x="15" y="2314"/>
                  </a:cubicBezTo>
                  <a:cubicBezTo>
                    <a:pt x="15" y="2328"/>
                    <a:pt x="15" y="2343"/>
                    <a:pt x="15" y="2358"/>
                  </a:cubicBezTo>
                  <a:cubicBezTo>
                    <a:pt x="1" y="2877"/>
                    <a:pt x="74" y="3390"/>
                    <a:pt x="103" y="3909"/>
                  </a:cubicBezTo>
                  <a:cubicBezTo>
                    <a:pt x="111" y="4122"/>
                    <a:pt x="118" y="4327"/>
                    <a:pt x="118" y="4532"/>
                  </a:cubicBezTo>
                  <a:cubicBezTo>
                    <a:pt x="162" y="4649"/>
                    <a:pt x="198" y="4751"/>
                    <a:pt x="228" y="4846"/>
                  </a:cubicBezTo>
                  <a:cubicBezTo>
                    <a:pt x="242" y="4883"/>
                    <a:pt x="250" y="4927"/>
                    <a:pt x="264" y="4956"/>
                  </a:cubicBezTo>
                  <a:cubicBezTo>
                    <a:pt x="272" y="4993"/>
                    <a:pt x="286" y="5029"/>
                    <a:pt x="294" y="5066"/>
                  </a:cubicBezTo>
                  <a:cubicBezTo>
                    <a:pt x="323" y="5161"/>
                    <a:pt x="345" y="5249"/>
                    <a:pt x="359" y="5329"/>
                  </a:cubicBezTo>
                  <a:cubicBezTo>
                    <a:pt x="367" y="5351"/>
                    <a:pt x="374" y="5373"/>
                    <a:pt x="374" y="5395"/>
                  </a:cubicBezTo>
                  <a:cubicBezTo>
                    <a:pt x="381" y="5410"/>
                    <a:pt x="381" y="5425"/>
                    <a:pt x="389" y="5447"/>
                  </a:cubicBezTo>
                  <a:cubicBezTo>
                    <a:pt x="389" y="5454"/>
                    <a:pt x="396" y="5461"/>
                    <a:pt x="396" y="5469"/>
                  </a:cubicBezTo>
                  <a:cubicBezTo>
                    <a:pt x="396" y="5476"/>
                    <a:pt x="396" y="5483"/>
                    <a:pt x="403" y="5498"/>
                  </a:cubicBezTo>
                  <a:cubicBezTo>
                    <a:pt x="411" y="5556"/>
                    <a:pt x="425" y="5608"/>
                    <a:pt x="433" y="5659"/>
                  </a:cubicBezTo>
                  <a:cubicBezTo>
                    <a:pt x="433" y="5688"/>
                    <a:pt x="440" y="5717"/>
                    <a:pt x="440" y="5739"/>
                  </a:cubicBezTo>
                  <a:cubicBezTo>
                    <a:pt x="447" y="5791"/>
                    <a:pt x="455" y="5834"/>
                    <a:pt x="455" y="5878"/>
                  </a:cubicBezTo>
                  <a:cubicBezTo>
                    <a:pt x="462" y="5893"/>
                    <a:pt x="462" y="5915"/>
                    <a:pt x="462" y="5937"/>
                  </a:cubicBezTo>
                  <a:cubicBezTo>
                    <a:pt x="469" y="6025"/>
                    <a:pt x="469" y="6098"/>
                    <a:pt x="462" y="6149"/>
                  </a:cubicBezTo>
                  <a:cubicBezTo>
                    <a:pt x="462" y="6164"/>
                    <a:pt x="455" y="6179"/>
                    <a:pt x="455" y="6193"/>
                  </a:cubicBezTo>
                  <a:cubicBezTo>
                    <a:pt x="455" y="6208"/>
                    <a:pt x="447" y="6222"/>
                    <a:pt x="447" y="6237"/>
                  </a:cubicBezTo>
                  <a:cubicBezTo>
                    <a:pt x="447" y="6237"/>
                    <a:pt x="447" y="6244"/>
                    <a:pt x="447" y="6252"/>
                  </a:cubicBezTo>
                  <a:cubicBezTo>
                    <a:pt x="440" y="6266"/>
                    <a:pt x="433" y="6281"/>
                    <a:pt x="433" y="6281"/>
                  </a:cubicBezTo>
                  <a:lnTo>
                    <a:pt x="433" y="6296"/>
                  </a:lnTo>
                  <a:lnTo>
                    <a:pt x="433" y="6310"/>
                  </a:lnTo>
                  <a:lnTo>
                    <a:pt x="374" y="6610"/>
                  </a:lnTo>
                  <a:cubicBezTo>
                    <a:pt x="133" y="7935"/>
                    <a:pt x="799" y="9260"/>
                    <a:pt x="2014" y="9831"/>
                  </a:cubicBezTo>
                  <a:cubicBezTo>
                    <a:pt x="2087" y="9868"/>
                    <a:pt x="2153" y="9897"/>
                    <a:pt x="2226" y="9926"/>
                  </a:cubicBezTo>
                  <a:cubicBezTo>
                    <a:pt x="2321" y="9970"/>
                    <a:pt x="2424" y="10014"/>
                    <a:pt x="2526" y="10051"/>
                  </a:cubicBezTo>
                  <a:cubicBezTo>
                    <a:pt x="2533" y="10051"/>
                    <a:pt x="2548" y="10058"/>
                    <a:pt x="2563" y="10065"/>
                  </a:cubicBezTo>
                  <a:cubicBezTo>
                    <a:pt x="2614" y="10080"/>
                    <a:pt x="2665" y="10102"/>
                    <a:pt x="2709" y="10116"/>
                  </a:cubicBezTo>
                  <a:cubicBezTo>
                    <a:pt x="2789" y="10138"/>
                    <a:pt x="2870" y="10168"/>
                    <a:pt x="2943" y="10190"/>
                  </a:cubicBezTo>
                  <a:cubicBezTo>
                    <a:pt x="2972" y="10197"/>
                    <a:pt x="3002" y="10204"/>
                    <a:pt x="3031" y="10212"/>
                  </a:cubicBezTo>
                  <a:cubicBezTo>
                    <a:pt x="3060" y="10219"/>
                    <a:pt x="3090" y="10234"/>
                    <a:pt x="3119" y="10241"/>
                  </a:cubicBezTo>
                  <a:cubicBezTo>
                    <a:pt x="3177" y="10255"/>
                    <a:pt x="3236" y="10270"/>
                    <a:pt x="3295" y="10285"/>
                  </a:cubicBezTo>
                  <a:cubicBezTo>
                    <a:pt x="3353" y="10299"/>
                    <a:pt x="3412" y="10307"/>
                    <a:pt x="3470" y="10321"/>
                  </a:cubicBezTo>
                  <a:cubicBezTo>
                    <a:pt x="3529" y="10336"/>
                    <a:pt x="3587" y="10343"/>
                    <a:pt x="3646" y="10358"/>
                  </a:cubicBezTo>
                  <a:cubicBezTo>
                    <a:pt x="3719" y="10365"/>
                    <a:pt x="3800" y="10380"/>
                    <a:pt x="3880" y="10395"/>
                  </a:cubicBezTo>
                  <a:cubicBezTo>
                    <a:pt x="3939" y="10402"/>
                    <a:pt x="4005" y="10409"/>
                    <a:pt x="4070" y="10416"/>
                  </a:cubicBezTo>
                  <a:cubicBezTo>
                    <a:pt x="4173" y="10431"/>
                    <a:pt x="4283" y="10438"/>
                    <a:pt x="4385" y="10446"/>
                  </a:cubicBezTo>
                  <a:cubicBezTo>
                    <a:pt x="4451" y="10453"/>
                    <a:pt x="4524" y="10453"/>
                    <a:pt x="4590" y="10453"/>
                  </a:cubicBezTo>
                  <a:cubicBezTo>
                    <a:pt x="4683" y="10457"/>
                    <a:pt x="4777" y="10458"/>
                    <a:pt x="4870" y="10458"/>
                  </a:cubicBezTo>
                  <a:cubicBezTo>
                    <a:pt x="5173" y="10458"/>
                    <a:pt x="5477" y="10439"/>
                    <a:pt x="5790" y="10395"/>
                  </a:cubicBezTo>
                  <a:cubicBezTo>
                    <a:pt x="6237" y="10336"/>
                    <a:pt x="6683" y="10241"/>
                    <a:pt x="7145" y="10109"/>
                  </a:cubicBezTo>
                  <a:cubicBezTo>
                    <a:pt x="8572" y="9699"/>
                    <a:pt x="9414" y="8191"/>
                    <a:pt x="8960" y="6771"/>
                  </a:cubicBezTo>
                  <a:cubicBezTo>
                    <a:pt x="8777" y="6208"/>
                    <a:pt x="8440" y="5615"/>
                    <a:pt x="7928" y="4985"/>
                  </a:cubicBezTo>
                  <a:cubicBezTo>
                    <a:pt x="7825" y="4854"/>
                    <a:pt x="7708" y="4722"/>
                    <a:pt x="7591" y="4590"/>
                  </a:cubicBezTo>
                  <a:cubicBezTo>
                    <a:pt x="7101" y="4041"/>
                    <a:pt x="6742" y="3382"/>
                    <a:pt x="6552" y="2665"/>
                  </a:cubicBezTo>
                  <a:cubicBezTo>
                    <a:pt x="6427" y="2204"/>
                    <a:pt x="6252" y="1809"/>
                    <a:pt x="6054" y="1479"/>
                  </a:cubicBezTo>
                  <a:cubicBezTo>
                    <a:pt x="5487" y="546"/>
                    <a:pt x="4455" y="0"/>
                    <a:pt x="3366" y="0"/>
                  </a:cubicBezTo>
                  <a:close/>
                </a:path>
              </a:pathLst>
            </a:custGeom>
            <a:solidFill>
              <a:srgbClr val="F2A49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2" name="Google Shape;3852;p46"/>
            <p:cNvSpPr/>
            <p:nvPr/>
          </p:nvSpPr>
          <p:spPr>
            <a:xfrm>
              <a:off x="4010099" y="5470494"/>
              <a:ext cx="805938" cy="475226"/>
            </a:xfrm>
            <a:custGeom>
              <a:rect b="b" l="l" r="r" t="t"/>
              <a:pathLst>
                <a:path extrusionOk="0" h="5473" w="9282">
                  <a:moveTo>
                    <a:pt x="7796" y="0"/>
                  </a:moveTo>
                  <a:cubicBezTo>
                    <a:pt x="7723" y="88"/>
                    <a:pt x="7642" y="169"/>
                    <a:pt x="7547" y="242"/>
                  </a:cubicBezTo>
                  <a:cubicBezTo>
                    <a:pt x="7525" y="264"/>
                    <a:pt x="7496" y="286"/>
                    <a:pt x="7466" y="308"/>
                  </a:cubicBezTo>
                  <a:cubicBezTo>
                    <a:pt x="7349" y="396"/>
                    <a:pt x="7218" y="476"/>
                    <a:pt x="7086" y="549"/>
                  </a:cubicBezTo>
                  <a:cubicBezTo>
                    <a:pt x="6888" y="659"/>
                    <a:pt x="6669" y="754"/>
                    <a:pt x="6456" y="849"/>
                  </a:cubicBezTo>
                  <a:cubicBezTo>
                    <a:pt x="5688" y="1194"/>
                    <a:pt x="4912" y="1530"/>
                    <a:pt x="4085" y="1684"/>
                  </a:cubicBezTo>
                  <a:cubicBezTo>
                    <a:pt x="3655" y="1764"/>
                    <a:pt x="3215" y="1793"/>
                    <a:pt x="2773" y="1793"/>
                  </a:cubicBezTo>
                  <a:cubicBezTo>
                    <a:pt x="2493" y="1793"/>
                    <a:pt x="2212" y="1781"/>
                    <a:pt x="1933" y="1764"/>
                  </a:cubicBezTo>
                  <a:cubicBezTo>
                    <a:pt x="1369" y="1728"/>
                    <a:pt x="740" y="1640"/>
                    <a:pt x="301" y="1311"/>
                  </a:cubicBezTo>
                  <a:lnTo>
                    <a:pt x="242" y="1625"/>
                  </a:lnTo>
                  <a:cubicBezTo>
                    <a:pt x="1" y="2950"/>
                    <a:pt x="674" y="4275"/>
                    <a:pt x="1889" y="4846"/>
                  </a:cubicBezTo>
                  <a:cubicBezTo>
                    <a:pt x="2189" y="4992"/>
                    <a:pt x="2489" y="5109"/>
                    <a:pt x="2804" y="5197"/>
                  </a:cubicBezTo>
                  <a:cubicBezTo>
                    <a:pt x="3346" y="5366"/>
                    <a:pt x="3902" y="5453"/>
                    <a:pt x="4473" y="5468"/>
                  </a:cubicBezTo>
                  <a:cubicBezTo>
                    <a:pt x="4555" y="5471"/>
                    <a:pt x="4637" y="5472"/>
                    <a:pt x="4720" y="5472"/>
                  </a:cubicBezTo>
                  <a:cubicBezTo>
                    <a:pt x="5462" y="5472"/>
                    <a:pt x="6222" y="5355"/>
                    <a:pt x="7013" y="5124"/>
                  </a:cubicBezTo>
                  <a:cubicBezTo>
                    <a:pt x="8447" y="4714"/>
                    <a:pt x="9282" y="3206"/>
                    <a:pt x="8828" y="1786"/>
                  </a:cubicBezTo>
                  <a:cubicBezTo>
                    <a:pt x="8652" y="1223"/>
                    <a:pt x="8308" y="630"/>
                    <a:pt x="77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3" name="Google Shape;3853;p46"/>
            <p:cNvSpPr/>
            <p:nvPr/>
          </p:nvSpPr>
          <p:spPr>
            <a:xfrm>
              <a:off x="3996119" y="5021057"/>
              <a:ext cx="710601" cy="592534"/>
            </a:xfrm>
            <a:custGeom>
              <a:rect b="b" l="l" r="r" t="t"/>
              <a:pathLst>
                <a:path extrusionOk="0" h="6824" w="8184">
                  <a:moveTo>
                    <a:pt x="3176" y="1"/>
                  </a:moveTo>
                  <a:cubicBezTo>
                    <a:pt x="3154" y="1"/>
                    <a:pt x="3133" y="1"/>
                    <a:pt x="3111" y="2"/>
                  </a:cubicBezTo>
                  <a:cubicBezTo>
                    <a:pt x="3045" y="9"/>
                    <a:pt x="2980" y="9"/>
                    <a:pt x="2914" y="9"/>
                  </a:cubicBezTo>
                  <a:cubicBezTo>
                    <a:pt x="2431" y="31"/>
                    <a:pt x="1984" y="97"/>
                    <a:pt x="1582" y="221"/>
                  </a:cubicBezTo>
                  <a:cubicBezTo>
                    <a:pt x="1560" y="228"/>
                    <a:pt x="1545" y="236"/>
                    <a:pt x="1523" y="236"/>
                  </a:cubicBezTo>
                  <a:cubicBezTo>
                    <a:pt x="1223" y="331"/>
                    <a:pt x="952" y="455"/>
                    <a:pt x="703" y="609"/>
                  </a:cubicBezTo>
                  <a:cubicBezTo>
                    <a:pt x="615" y="741"/>
                    <a:pt x="542" y="880"/>
                    <a:pt x="469" y="1012"/>
                  </a:cubicBezTo>
                  <a:cubicBezTo>
                    <a:pt x="337" y="1253"/>
                    <a:pt x="205" y="1502"/>
                    <a:pt x="125" y="1766"/>
                  </a:cubicBezTo>
                  <a:cubicBezTo>
                    <a:pt x="52" y="2014"/>
                    <a:pt x="22" y="2278"/>
                    <a:pt x="15" y="2549"/>
                  </a:cubicBezTo>
                  <a:cubicBezTo>
                    <a:pt x="0" y="3068"/>
                    <a:pt x="74" y="3581"/>
                    <a:pt x="103" y="4100"/>
                  </a:cubicBezTo>
                  <a:cubicBezTo>
                    <a:pt x="118" y="4423"/>
                    <a:pt x="118" y="4737"/>
                    <a:pt x="125" y="5052"/>
                  </a:cubicBezTo>
                  <a:cubicBezTo>
                    <a:pt x="132" y="5367"/>
                    <a:pt x="176" y="5681"/>
                    <a:pt x="162" y="5989"/>
                  </a:cubicBezTo>
                  <a:cubicBezTo>
                    <a:pt x="154" y="6113"/>
                    <a:pt x="125" y="6238"/>
                    <a:pt x="81" y="6362"/>
                  </a:cubicBezTo>
                  <a:cubicBezTo>
                    <a:pt x="469" y="6523"/>
                    <a:pt x="879" y="6655"/>
                    <a:pt x="1303" y="6728"/>
                  </a:cubicBezTo>
                  <a:cubicBezTo>
                    <a:pt x="1362" y="6735"/>
                    <a:pt x="1413" y="6750"/>
                    <a:pt x="1472" y="6757"/>
                  </a:cubicBezTo>
                  <a:cubicBezTo>
                    <a:pt x="1538" y="6765"/>
                    <a:pt x="1603" y="6772"/>
                    <a:pt x="1677" y="6779"/>
                  </a:cubicBezTo>
                  <a:cubicBezTo>
                    <a:pt x="1684" y="6779"/>
                    <a:pt x="1691" y="6779"/>
                    <a:pt x="1699" y="6787"/>
                  </a:cubicBezTo>
                  <a:cubicBezTo>
                    <a:pt x="1728" y="6787"/>
                    <a:pt x="1764" y="6794"/>
                    <a:pt x="1801" y="6794"/>
                  </a:cubicBezTo>
                  <a:cubicBezTo>
                    <a:pt x="1823" y="6794"/>
                    <a:pt x="1852" y="6801"/>
                    <a:pt x="1882" y="6801"/>
                  </a:cubicBezTo>
                  <a:cubicBezTo>
                    <a:pt x="1969" y="6809"/>
                    <a:pt x="2065" y="6816"/>
                    <a:pt x="2152" y="6816"/>
                  </a:cubicBezTo>
                  <a:lnTo>
                    <a:pt x="2189" y="6816"/>
                  </a:lnTo>
                  <a:cubicBezTo>
                    <a:pt x="2291" y="6823"/>
                    <a:pt x="2401" y="6823"/>
                    <a:pt x="2504" y="6823"/>
                  </a:cubicBezTo>
                  <a:lnTo>
                    <a:pt x="2606" y="6823"/>
                  </a:lnTo>
                  <a:cubicBezTo>
                    <a:pt x="2767" y="6823"/>
                    <a:pt x="2928" y="6816"/>
                    <a:pt x="3097" y="6801"/>
                  </a:cubicBezTo>
                  <a:cubicBezTo>
                    <a:pt x="3426" y="6779"/>
                    <a:pt x="3755" y="6743"/>
                    <a:pt x="4077" y="6706"/>
                  </a:cubicBezTo>
                  <a:cubicBezTo>
                    <a:pt x="4963" y="6604"/>
                    <a:pt x="5812" y="6406"/>
                    <a:pt x="6654" y="6113"/>
                  </a:cubicBezTo>
                  <a:cubicBezTo>
                    <a:pt x="7166" y="5938"/>
                    <a:pt x="7730" y="5755"/>
                    <a:pt x="8184" y="5440"/>
                  </a:cubicBezTo>
                  <a:cubicBezTo>
                    <a:pt x="8132" y="5374"/>
                    <a:pt x="8081" y="5315"/>
                    <a:pt x="8023" y="5257"/>
                  </a:cubicBezTo>
                  <a:cubicBezTo>
                    <a:pt x="7459" y="4627"/>
                    <a:pt x="7056" y="3874"/>
                    <a:pt x="6837" y="3054"/>
                  </a:cubicBezTo>
                  <a:cubicBezTo>
                    <a:pt x="6690" y="2527"/>
                    <a:pt x="6486" y="2073"/>
                    <a:pt x="6259" y="1700"/>
                  </a:cubicBezTo>
                  <a:cubicBezTo>
                    <a:pt x="5611" y="627"/>
                    <a:pt x="4426" y="1"/>
                    <a:pt x="31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4" name="Google Shape;3854;p46"/>
            <p:cNvSpPr/>
            <p:nvPr/>
          </p:nvSpPr>
          <p:spPr>
            <a:xfrm>
              <a:off x="4099705" y="4962012"/>
              <a:ext cx="155162" cy="216817"/>
            </a:xfrm>
            <a:custGeom>
              <a:rect b="b" l="l" r="r" t="t"/>
              <a:pathLst>
                <a:path extrusionOk="0" h="2497" w="1787">
                  <a:moveTo>
                    <a:pt x="894" y="1"/>
                  </a:moveTo>
                  <a:cubicBezTo>
                    <a:pt x="403" y="1"/>
                    <a:pt x="1" y="396"/>
                    <a:pt x="1" y="886"/>
                  </a:cubicBezTo>
                  <a:lnTo>
                    <a:pt x="1" y="1604"/>
                  </a:lnTo>
                  <a:cubicBezTo>
                    <a:pt x="1" y="2102"/>
                    <a:pt x="403" y="2497"/>
                    <a:pt x="894" y="2497"/>
                  </a:cubicBezTo>
                  <a:cubicBezTo>
                    <a:pt x="1384" y="2497"/>
                    <a:pt x="1787" y="2102"/>
                    <a:pt x="1787" y="1604"/>
                  </a:cubicBezTo>
                  <a:lnTo>
                    <a:pt x="1787" y="886"/>
                  </a:lnTo>
                  <a:cubicBezTo>
                    <a:pt x="1787" y="396"/>
                    <a:pt x="1384" y="1"/>
                    <a:pt x="894" y="1"/>
                  </a:cubicBezTo>
                  <a:close/>
                </a:path>
              </a:pathLst>
            </a:custGeom>
            <a:solidFill>
              <a:srgbClr val="AD5B4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5" name="Google Shape;3855;p46"/>
            <p:cNvSpPr/>
            <p:nvPr/>
          </p:nvSpPr>
          <p:spPr>
            <a:xfrm>
              <a:off x="4082947" y="5143836"/>
              <a:ext cx="516366" cy="857889"/>
            </a:xfrm>
            <a:custGeom>
              <a:rect b="b" l="l" r="r" t="t"/>
              <a:pathLst>
                <a:path extrusionOk="0" h="9880" w="5947">
                  <a:moveTo>
                    <a:pt x="4292" y="0"/>
                  </a:moveTo>
                  <a:cubicBezTo>
                    <a:pt x="4227" y="0"/>
                    <a:pt x="4161" y="8"/>
                    <a:pt x="4088" y="15"/>
                  </a:cubicBezTo>
                  <a:cubicBezTo>
                    <a:pt x="4044" y="22"/>
                    <a:pt x="4000" y="37"/>
                    <a:pt x="3948" y="51"/>
                  </a:cubicBezTo>
                  <a:cubicBezTo>
                    <a:pt x="3626" y="139"/>
                    <a:pt x="3348" y="359"/>
                    <a:pt x="3195" y="659"/>
                  </a:cubicBezTo>
                  <a:cubicBezTo>
                    <a:pt x="2894" y="1223"/>
                    <a:pt x="2528" y="2313"/>
                    <a:pt x="2455" y="4348"/>
                  </a:cubicBezTo>
                  <a:cubicBezTo>
                    <a:pt x="2455" y="4348"/>
                    <a:pt x="1679" y="6493"/>
                    <a:pt x="1438" y="7803"/>
                  </a:cubicBezTo>
                  <a:cubicBezTo>
                    <a:pt x="1394" y="8015"/>
                    <a:pt x="1372" y="8213"/>
                    <a:pt x="1365" y="8366"/>
                  </a:cubicBezTo>
                  <a:cubicBezTo>
                    <a:pt x="1365" y="8366"/>
                    <a:pt x="1343" y="8374"/>
                    <a:pt x="1291" y="8388"/>
                  </a:cubicBezTo>
                  <a:cubicBezTo>
                    <a:pt x="1050" y="8447"/>
                    <a:pt x="289" y="8681"/>
                    <a:pt x="76" y="9098"/>
                  </a:cubicBezTo>
                  <a:cubicBezTo>
                    <a:pt x="1" y="9250"/>
                    <a:pt x="126" y="9412"/>
                    <a:pt x="279" y="9412"/>
                  </a:cubicBezTo>
                  <a:cubicBezTo>
                    <a:pt x="304" y="9412"/>
                    <a:pt x="329" y="9408"/>
                    <a:pt x="355" y="9398"/>
                  </a:cubicBezTo>
                  <a:lnTo>
                    <a:pt x="589" y="9318"/>
                  </a:lnTo>
                  <a:lnTo>
                    <a:pt x="589" y="9318"/>
                  </a:lnTo>
                  <a:cubicBezTo>
                    <a:pt x="583" y="9343"/>
                    <a:pt x="408" y="9787"/>
                    <a:pt x="819" y="9787"/>
                  </a:cubicBezTo>
                  <a:cubicBezTo>
                    <a:pt x="885" y="9787"/>
                    <a:pt x="966" y="9776"/>
                    <a:pt x="1065" y="9750"/>
                  </a:cubicBezTo>
                  <a:cubicBezTo>
                    <a:pt x="1065" y="9750"/>
                    <a:pt x="1210" y="9880"/>
                    <a:pt x="1398" y="9880"/>
                  </a:cubicBezTo>
                  <a:cubicBezTo>
                    <a:pt x="1466" y="9880"/>
                    <a:pt x="1539" y="9862"/>
                    <a:pt x="1614" y="9816"/>
                  </a:cubicBezTo>
                  <a:cubicBezTo>
                    <a:pt x="1674" y="9852"/>
                    <a:pt x="1738" y="9869"/>
                    <a:pt x="1804" y="9869"/>
                  </a:cubicBezTo>
                  <a:cubicBezTo>
                    <a:pt x="1981" y="9869"/>
                    <a:pt x="2179" y="9748"/>
                    <a:pt x="2397" y="9530"/>
                  </a:cubicBezTo>
                  <a:cubicBezTo>
                    <a:pt x="2397" y="9530"/>
                    <a:pt x="2455" y="9530"/>
                    <a:pt x="2543" y="9523"/>
                  </a:cubicBezTo>
                  <a:cubicBezTo>
                    <a:pt x="2616" y="9516"/>
                    <a:pt x="2719" y="9501"/>
                    <a:pt x="2821" y="9464"/>
                  </a:cubicBezTo>
                  <a:cubicBezTo>
                    <a:pt x="3085" y="9391"/>
                    <a:pt x="3385" y="9223"/>
                    <a:pt x="3400" y="8842"/>
                  </a:cubicBezTo>
                  <a:lnTo>
                    <a:pt x="5244" y="4421"/>
                  </a:lnTo>
                  <a:cubicBezTo>
                    <a:pt x="5698" y="3279"/>
                    <a:pt x="5947" y="2101"/>
                    <a:pt x="5456" y="791"/>
                  </a:cubicBezTo>
                  <a:cubicBezTo>
                    <a:pt x="5273" y="308"/>
                    <a:pt x="4798" y="0"/>
                    <a:pt x="4292" y="0"/>
                  </a:cubicBezTo>
                  <a:close/>
                </a:path>
              </a:pathLst>
            </a:custGeom>
            <a:solidFill>
              <a:srgbClr val="AD5B4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6" name="Google Shape;3856;p46"/>
            <p:cNvSpPr/>
            <p:nvPr/>
          </p:nvSpPr>
          <p:spPr>
            <a:xfrm>
              <a:off x="4298020" y="5132374"/>
              <a:ext cx="301901" cy="338206"/>
            </a:xfrm>
            <a:custGeom>
              <a:rect b="b" l="l" r="r" t="t"/>
              <a:pathLst>
                <a:path extrusionOk="0" h="3895" w="3477">
                  <a:moveTo>
                    <a:pt x="1830" y="0"/>
                  </a:moveTo>
                  <a:cubicBezTo>
                    <a:pt x="1757" y="0"/>
                    <a:pt x="1684" y="8"/>
                    <a:pt x="1611" y="15"/>
                  </a:cubicBezTo>
                  <a:cubicBezTo>
                    <a:pt x="1559" y="22"/>
                    <a:pt x="1508" y="37"/>
                    <a:pt x="1457" y="52"/>
                  </a:cubicBezTo>
                  <a:cubicBezTo>
                    <a:pt x="1113" y="147"/>
                    <a:pt x="813" y="381"/>
                    <a:pt x="644" y="703"/>
                  </a:cubicBezTo>
                  <a:cubicBezTo>
                    <a:pt x="417" y="1128"/>
                    <a:pt x="161" y="1838"/>
                    <a:pt x="0" y="2972"/>
                  </a:cubicBezTo>
                  <a:cubicBezTo>
                    <a:pt x="163" y="2925"/>
                    <a:pt x="340" y="2905"/>
                    <a:pt x="520" y="2905"/>
                  </a:cubicBezTo>
                  <a:cubicBezTo>
                    <a:pt x="923" y="2905"/>
                    <a:pt x="1341" y="3003"/>
                    <a:pt x="1654" y="3104"/>
                  </a:cubicBezTo>
                  <a:cubicBezTo>
                    <a:pt x="2189" y="3280"/>
                    <a:pt x="2694" y="3550"/>
                    <a:pt x="3140" y="3894"/>
                  </a:cubicBezTo>
                  <a:cubicBezTo>
                    <a:pt x="3411" y="2928"/>
                    <a:pt x="3477" y="1933"/>
                    <a:pt x="3074" y="850"/>
                  </a:cubicBezTo>
                  <a:cubicBezTo>
                    <a:pt x="2877" y="330"/>
                    <a:pt x="2372" y="0"/>
                    <a:pt x="18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7" name="Google Shape;3857;p46"/>
            <p:cNvSpPr/>
            <p:nvPr/>
          </p:nvSpPr>
          <p:spPr>
            <a:xfrm>
              <a:off x="4214752" y="5924619"/>
              <a:ext cx="54789" cy="78669"/>
            </a:xfrm>
            <a:custGeom>
              <a:rect b="b" l="l" r="r" t="t"/>
              <a:pathLst>
                <a:path extrusionOk="0" h="906" w="631">
                  <a:moveTo>
                    <a:pt x="553" y="1"/>
                  </a:moveTo>
                  <a:cubicBezTo>
                    <a:pt x="548" y="1"/>
                    <a:pt x="541" y="2"/>
                    <a:pt x="535" y="4"/>
                  </a:cubicBezTo>
                  <a:cubicBezTo>
                    <a:pt x="366" y="55"/>
                    <a:pt x="220" y="165"/>
                    <a:pt x="125" y="311"/>
                  </a:cubicBezTo>
                  <a:cubicBezTo>
                    <a:pt x="30" y="480"/>
                    <a:pt x="0" y="677"/>
                    <a:pt x="44" y="860"/>
                  </a:cubicBezTo>
                  <a:cubicBezTo>
                    <a:pt x="50" y="892"/>
                    <a:pt x="72" y="906"/>
                    <a:pt x="95" y="906"/>
                  </a:cubicBezTo>
                  <a:cubicBezTo>
                    <a:pt x="130" y="906"/>
                    <a:pt x="167" y="875"/>
                    <a:pt x="154" y="831"/>
                  </a:cubicBezTo>
                  <a:cubicBezTo>
                    <a:pt x="81" y="524"/>
                    <a:pt x="264" y="209"/>
                    <a:pt x="564" y="114"/>
                  </a:cubicBezTo>
                  <a:cubicBezTo>
                    <a:pt x="631" y="94"/>
                    <a:pt x="612" y="1"/>
                    <a:pt x="5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8" name="Google Shape;3858;p46"/>
            <p:cNvSpPr/>
            <p:nvPr/>
          </p:nvSpPr>
          <p:spPr>
            <a:xfrm>
              <a:off x="4173422" y="5914547"/>
              <a:ext cx="47148" cy="84313"/>
            </a:xfrm>
            <a:custGeom>
              <a:rect b="b" l="l" r="r" t="t"/>
              <a:pathLst>
                <a:path extrusionOk="0" h="971" w="543">
                  <a:moveTo>
                    <a:pt x="473" y="1"/>
                  </a:moveTo>
                  <a:cubicBezTo>
                    <a:pt x="458" y="1"/>
                    <a:pt x="443" y="6"/>
                    <a:pt x="432" y="17"/>
                  </a:cubicBezTo>
                  <a:cubicBezTo>
                    <a:pt x="162" y="230"/>
                    <a:pt x="1" y="566"/>
                    <a:pt x="15" y="910"/>
                  </a:cubicBezTo>
                  <a:cubicBezTo>
                    <a:pt x="19" y="951"/>
                    <a:pt x="50" y="971"/>
                    <a:pt x="79" y="971"/>
                  </a:cubicBezTo>
                  <a:cubicBezTo>
                    <a:pt x="109" y="971"/>
                    <a:pt x="136" y="951"/>
                    <a:pt x="132" y="910"/>
                  </a:cubicBezTo>
                  <a:cubicBezTo>
                    <a:pt x="118" y="596"/>
                    <a:pt x="264" y="296"/>
                    <a:pt x="513" y="98"/>
                  </a:cubicBezTo>
                  <a:cubicBezTo>
                    <a:pt x="542" y="76"/>
                    <a:pt x="535" y="39"/>
                    <a:pt x="513" y="17"/>
                  </a:cubicBezTo>
                  <a:cubicBezTo>
                    <a:pt x="502" y="6"/>
                    <a:pt x="487" y="1"/>
                    <a:pt x="4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9" name="Google Shape;3859;p46"/>
            <p:cNvSpPr/>
            <p:nvPr/>
          </p:nvSpPr>
          <p:spPr>
            <a:xfrm>
              <a:off x="4125754" y="5905430"/>
              <a:ext cx="73196" cy="54443"/>
            </a:xfrm>
            <a:custGeom>
              <a:rect b="b" l="l" r="r" t="t"/>
              <a:pathLst>
                <a:path extrusionOk="0" h="627" w="843">
                  <a:moveTo>
                    <a:pt x="781" y="1"/>
                  </a:moveTo>
                  <a:cubicBezTo>
                    <a:pt x="775" y="1"/>
                    <a:pt x="768" y="2"/>
                    <a:pt x="762" y="5"/>
                  </a:cubicBezTo>
                  <a:cubicBezTo>
                    <a:pt x="476" y="108"/>
                    <a:pt x="220" y="291"/>
                    <a:pt x="23" y="525"/>
                  </a:cubicBezTo>
                  <a:cubicBezTo>
                    <a:pt x="1" y="554"/>
                    <a:pt x="1" y="584"/>
                    <a:pt x="23" y="613"/>
                  </a:cubicBezTo>
                  <a:cubicBezTo>
                    <a:pt x="35" y="621"/>
                    <a:pt x="53" y="627"/>
                    <a:pt x="70" y="627"/>
                  </a:cubicBezTo>
                  <a:cubicBezTo>
                    <a:pt x="84" y="627"/>
                    <a:pt x="97" y="623"/>
                    <a:pt x="103" y="613"/>
                  </a:cubicBezTo>
                  <a:cubicBezTo>
                    <a:pt x="286" y="386"/>
                    <a:pt x="520" y="218"/>
                    <a:pt x="791" y="115"/>
                  </a:cubicBezTo>
                  <a:cubicBezTo>
                    <a:pt x="820" y="100"/>
                    <a:pt x="842" y="78"/>
                    <a:pt x="828" y="42"/>
                  </a:cubicBezTo>
                  <a:cubicBezTo>
                    <a:pt x="822" y="19"/>
                    <a:pt x="803" y="1"/>
                    <a:pt x="7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0" name="Google Shape;3860;p46"/>
            <p:cNvSpPr/>
            <p:nvPr/>
          </p:nvSpPr>
          <p:spPr>
            <a:xfrm>
              <a:off x="4397786" y="5521724"/>
              <a:ext cx="387079" cy="513952"/>
            </a:xfrm>
            <a:custGeom>
              <a:rect b="b" l="l" r="r" t="t"/>
              <a:pathLst>
                <a:path extrusionOk="0" h="5919" w="4458">
                  <a:moveTo>
                    <a:pt x="2038" y="0"/>
                  </a:moveTo>
                  <a:cubicBezTo>
                    <a:pt x="1659" y="0"/>
                    <a:pt x="1277" y="102"/>
                    <a:pt x="937" y="318"/>
                  </a:cubicBezTo>
                  <a:cubicBezTo>
                    <a:pt x="176" y="816"/>
                    <a:pt x="0" y="1716"/>
                    <a:pt x="139" y="2843"/>
                  </a:cubicBezTo>
                  <a:lnTo>
                    <a:pt x="864" y="5207"/>
                  </a:lnTo>
                  <a:lnTo>
                    <a:pt x="974" y="5566"/>
                  </a:lnTo>
                  <a:lnTo>
                    <a:pt x="1084" y="5917"/>
                  </a:lnTo>
                  <a:cubicBezTo>
                    <a:pt x="1104" y="5918"/>
                    <a:pt x="1124" y="5919"/>
                    <a:pt x="1144" y="5919"/>
                  </a:cubicBezTo>
                  <a:cubicBezTo>
                    <a:pt x="1644" y="5919"/>
                    <a:pt x="2234" y="5655"/>
                    <a:pt x="2979" y="4951"/>
                  </a:cubicBezTo>
                  <a:cubicBezTo>
                    <a:pt x="3097" y="4841"/>
                    <a:pt x="3214" y="4724"/>
                    <a:pt x="3338" y="4600"/>
                  </a:cubicBezTo>
                  <a:cubicBezTo>
                    <a:pt x="3499" y="4461"/>
                    <a:pt x="3638" y="4300"/>
                    <a:pt x="3755" y="4139"/>
                  </a:cubicBezTo>
                  <a:cubicBezTo>
                    <a:pt x="4458" y="3151"/>
                    <a:pt x="4414" y="1745"/>
                    <a:pt x="3689" y="808"/>
                  </a:cubicBezTo>
                  <a:cubicBezTo>
                    <a:pt x="3441" y="479"/>
                    <a:pt x="3104" y="252"/>
                    <a:pt x="2738" y="120"/>
                  </a:cubicBezTo>
                  <a:cubicBezTo>
                    <a:pt x="2584" y="62"/>
                    <a:pt x="2416" y="25"/>
                    <a:pt x="2247" y="11"/>
                  </a:cubicBezTo>
                  <a:cubicBezTo>
                    <a:pt x="2178" y="4"/>
                    <a:pt x="2108" y="0"/>
                    <a:pt x="2038" y="0"/>
                  </a:cubicBezTo>
                  <a:close/>
                </a:path>
              </a:pathLst>
            </a:custGeom>
            <a:solidFill>
              <a:srgbClr val="BD715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1" name="Google Shape;3861;p46"/>
            <p:cNvSpPr/>
            <p:nvPr/>
          </p:nvSpPr>
          <p:spPr>
            <a:xfrm>
              <a:off x="4295416" y="5690697"/>
              <a:ext cx="232699" cy="352360"/>
            </a:xfrm>
            <a:custGeom>
              <a:rect b="b" l="l" r="r" t="t"/>
              <a:pathLst>
                <a:path extrusionOk="0" h="4058" w="2680">
                  <a:moveTo>
                    <a:pt x="310" y="1"/>
                  </a:moveTo>
                  <a:cubicBezTo>
                    <a:pt x="176" y="1"/>
                    <a:pt x="52" y="91"/>
                    <a:pt x="16" y="231"/>
                  </a:cubicBezTo>
                  <a:cubicBezTo>
                    <a:pt x="8" y="268"/>
                    <a:pt x="1" y="312"/>
                    <a:pt x="1" y="356"/>
                  </a:cubicBezTo>
                  <a:cubicBezTo>
                    <a:pt x="1" y="451"/>
                    <a:pt x="38" y="561"/>
                    <a:pt x="125" y="663"/>
                  </a:cubicBezTo>
                  <a:cubicBezTo>
                    <a:pt x="162" y="707"/>
                    <a:pt x="213" y="751"/>
                    <a:pt x="279" y="795"/>
                  </a:cubicBezTo>
                  <a:cubicBezTo>
                    <a:pt x="279" y="795"/>
                    <a:pt x="118" y="934"/>
                    <a:pt x="125" y="1293"/>
                  </a:cubicBezTo>
                  <a:cubicBezTo>
                    <a:pt x="133" y="1366"/>
                    <a:pt x="140" y="1446"/>
                    <a:pt x="162" y="1541"/>
                  </a:cubicBezTo>
                  <a:cubicBezTo>
                    <a:pt x="243" y="1746"/>
                    <a:pt x="360" y="1981"/>
                    <a:pt x="543" y="2259"/>
                  </a:cubicBezTo>
                  <a:cubicBezTo>
                    <a:pt x="587" y="2288"/>
                    <a:pt x="630" y="2376"/>
                    <a:pt x="674" y="2486"/>
                  </a:cubicBezTo>
                  <a:cubicBezTo>
                    <a:pt x="674" y="2493"/>
                    <a:pt x="674" y="2493"/>
                    <a:pt x="674" y="2500"/>
                  </a:cubicBezTo>
                  <a:cubicBezTo>
                    <a:pt x="689" y="2551"/>
                    <a:pt x="696" y="2603"/>
                    <a:pt x="711" y="2654"/>
                  </a:cubicBezTo>
                  <a:cubicBezTo>
                    <a:pt x="726" y="2676"/>
                    <a:pt x="733" y="2698"/>
                    <a:pt x="740" y="2727"/>
                  </a:cubicBezTo>
                  <a:cubicBezTo>
                    <a:pt x="740" y="2727"/>
                    <a:pt x="748" y="2727"/>
                    <a:pt x="748" y="2734"/>
                  </a:cubicBezTo>
                  <a:cubicBezTo>
                    <a:pt x="762" y="2786"/>
                    <a:pt x="777" y="2837"/>
                    <a:pt x="799" y="2888"/>
                  </a:cubicBezTo>
                  <a:cubicBezTo>
                    <a:pt x="828" y="3013"/>
                    <a:pt x="857" y="3130"/>
                    <a:pt x="872" y="3203"/>
                  </a:cubicBezTo>
                  <a:cubicBezTo>
                    <a:pt x="879" y="3225"/>
                    <a:pt x="887" y="3254"/>
                    <a:pt x="887" y="3276"/>
                  </a:cubicBezTo>
                  <a:cubicBezTo>
                    <a:pt x="1019" y="3790"/>
                    <a:pt x="1210" y="4057"/>
                    <a:pt x="1692" y="4057"/>
                  </a:cubicBezTo>
                  <a:cubicBezTo>
                    <a:pt x="1848" y="4057"/>
                    <a:pt x="2036" y="4029"/>
                    <a:pt x="2263" y="3971"/>
                  </a:cubicBezTo>
                  <a:cubicBezTo>
                    <a:pt x="2263" y="3971"/>
                    <a:pt x="2344" y="3997"/>
                    <a:pt x="2444" y="3997"/>
                  </a:cubicBezTo>
                  <a:cubicBezTo>
                    <a:pt x="2521" y="3997"/>
                    <a:pt x="2610" y="3982"/>
                    <a:pt x="2680" y="3928"/>
                  </a:cubicBezTo>
                  <a:lnTo>
                    <a:pt x="2233" y="2339"/>
                  </a:lnTo>
                  <a:cubicBezTo>
                    <a:pt x="2175" y="2120"/>
                    <a:pt x="2080" y="1915"/>
                    <a:pt x="1985" y="1710"/>
                  </a:cubicBezTo>
                  <a:cubicBezTo>
                    <a:pt x="1875" y="1519"/>
                    <a:pt x="1143" y="224"/>
                    <a:pt x="389" y="12"/>
                  </a:cubicBezTo>
                  <a:cubicBezTo>
                    <a:pt x="362" y="4"/>
                    <a:pt x="336" y="1"/>
                    <a:pt x="310" y="1"/>
                  </a:cubicBezTo>
                  <a:close/>
                </a:path>
              </a:pathLst>
            </a:custGeom>
            <a:solidFill>
              <a:srgbClr val="BD715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2" name="Google Shape;3862;p46"/>
            <p:cNvSpPr/>
            <p:nvPr/>
          </p:nvSpPr>
          <p:spPr>
            <a:xfrm>
              <a:off x="4315126" y="5729163"/>
              <a:ext cx="114526" cy="179306"/>
            </a:xfrm>
            <a:custGeom>
              <a:rect b="b" l="l" r="r" t="t"/>
              <a:pathLst>
                <a:path extrusionOk="0" h="2065" w="1319">
                  <a:moveTo>
                    <a:pt x="346" y="0"/>
                  </a:moveTo>
                  <a:cubicBezTo>
                    <a:pt x="314" y="0"/>
                    <a:pt x="281" y="5"/>
                    <a:pt x="250" y="15"/>
                  </a:cubicBezTo>
                  <a:cubicBezTo>
                    <a:pt x="96" y="74"/>
                    <a:pt x="1" y="249"/>
                    <a:pt x="52" y="418"/>
                  </a:cubicBezTo>
                  <a:cubicBezTo>
                    <a:pt x="111" y="586"/>
                    <a:pt x="272" y="674"/>
                    <a:pt x="425" y="740"/>
                  </a:cubicBezTo>
                  <a:cubicBezTo>
                    <a:pt x="418" y="754"/>
                    <a:pt x="418" y="769"/>
                    <a:pt x="418" y="791"/>
                  </a:cubicBezTo>
                  <a:cubicBezTo>
                    <a:pt x="403" y="937"/>
                    <a:pt x="506" y="1062"/>
                    <a:pt x="608" y="1157"/>
                  </a:cubicBezTo>
                  <a:cubicBezTo>
                    <a:pt x="601" y="1194"/>
                    <a:pt x="594" y="1223"/>
                    <a:pt x="594" y="1259"/>
                  </a:cubicBezTo>
                  <a:cubicBezTo>
                    <a:pt x="586" y="1428"/>
                    <a:pt x="704" y="1560"/>
                    <a:pt x="835" y="1647"/>
                  </a:cubicBezTo>
                  <a:cubicBezTo>
                    <a:pt x="813" y="1684"/>
                    <a:pt x="806" y="1728"/>
                    <a:pt x="799" y="1772"/>
                  </a:cubicBezTo>
                  <a:cubicBezTo>
                    <a:pt x="791" y="1925"/>
                    <a:pt x="923" y="2057"/>
                    <a:pt x="1077" y="2065"/>
                  </a:cubicBezTo>
                  <a:cubicBezTo>
                    <a:pt x="1106" y="2065"/>
                    <a:pt x="1135" y="2035"/>
                    <a:pt x="1135" y="2006"/>
                  </a:cubicBezTo>
                  <a:cubicBezTo>
                    <a:pt x="1135" y="1969"/>
                    <a:pt x="1106" y="1947"/>
                    <a:pt x="1077" y="1947"/>
                  </a:cubicBezTo>
                  <a:lnTo>
                    <a:pt x="1062" y="1947"/>
                  </a:lnTo>
                  <a:cubicBezTo>
                    <a:pt x="1062" y="1940"/>
                    <a:pt x="1062" y="1940"/>
                    <a:pt x="1062" y="1940"/>
                  </a:cubicBezTo>
                  <a:lnTo>
                    <a:pt x="1040" y="1940"/>
                  </a:lnTo>
                  <a:cubicBezTo>
                    <a:pt x="1033" y="1940"/>
                    <a:pt x="1033" y="1933"/>
                    <a:pt x="1026" y="1933"/>
                  </a:cubicBezTo>
                  <a:lnTo>
                    <a:pt x="1018" y="1933"/>
                  </a:lnTo>
                  <a:cubicBezTo>
                    <a:pt x="1026" y="1933"/>
                    <a:pt x="1018" y="1933"/>
                    <a:pt x="1018" y="1925"/>
                  </a:cubicBezTo>
                  <a:lnTo>
                    <a:pt x="1004" y="1925"/>
                  </a:lnTo>
                  <a:cubicBezTo>
                    <a:pt x="982" y="1911"/>
                    <a:pt x="967" y="1896"/>
                    <a:pt x="952" y="1874"/>
                  </a:cubicBezTo>
                  <a:cubicBezTo>
                    <a:pt x="945" y="1874"/>
                    <a:pt x="938" y="1852"/>
                    <a:pt x="930" y="1845"/>
                  </a:cubicBezTo>
                  <a:cubicBezTo>
                    <a:pt x="923" y="1838"/>
                    <a:pt x="923" y="1830"/>
                    <a:pt x="923" y="1816"/>
                  </a:cubicBezTo>
                  <a:cubicBezTo>
                    <a:pt x="923" y="1816"/>
                    <a:pt x="916" y="1808"/>
                    <a:pt x="916" y="1801"/>
                  </a:cubicBezTo>
                  <a:cubicBezTo>
                    <a:pt x="916" y="1801"/>
                    <a:pt x="916" y="1794"/>
                    <a:pt x="916" y="1786"/>
                  </a:cubicBezTo>
                  <a:lnTo>
                    <a:pt x="916" y="1772"/>
                  </a:lnTo>
                  <a:cubicBezTo>
                    <a:pt x="916" y="1769"/>
                    <a:pt x="916" y="1767"/>
                    <a:pt x="916" y="1766"/>
                  </a:cubicBezTo>
                  <a:cubicBezTo>
                    <a:pt x="916" y="1766"/>
                    <a:pt x="916" y="1764"/>
                    <a:pt x="916" y="1757"/>
                  </a:cubicBezTo>
                  <a:cubicBezTo>
                    <a:pt x="923" y="1750"/>
                    <a:pt x="923" y="1735"/>
                    <a:pt x="930" y="1721"/>
                  </a:cubicBezTo>
                  <a:cubicBezTo>
                    <a:pt x="930" y="1721"/>
                    <a:pt x="930" y="1721"/>
                    <a:pt x="930" y="1713"/>
                  </a:cubicBezTo>
                  <a:cubicBezTo>
                    <a:pt x="930" y="1706"/>
                    <a:pt x="938" y="1699"/>
                    <a:pt x="938" y="1699"/>
                  </a:cubicBezTo>
                  <a:cubicBezTo>
                    <a:pt x="945" y="1691"/>
                    <a:pt x="945" y="1684"/>
                    <a:pt x="952" y="1677"/>
                  </a:cubicBezTo>
                  <a:cubicBezTo>
                    <a:pt x="952" y="1677"/>
                    <a:pt x="952" y="1669"/>
                    <a:pt x="952" y="1669"/>
                  </a:cubicBezTo>
                  <a:cubicBezTo>
                    <a:pt x="967" y="1662"/>
                    <a:pt x="974" y="1655"/>
                    <a:pt x="982" y="1647"/>
                  </a:cubicBezTo>
                  <a:cubicBezTo>
                    <a:pt x="982" y="1647"/>
                    <a:pt x="989" y="1640"/>
                    <a:pt x="996" y="1640"/>
                  </a:cubicBezTo>
                  <a:cubicBezTo>
                    <a:pt x="996" y="1633"/>
                    <a:pt x="1004" y="1633"/>
                    <a:pt x="1011" y="1625"/>
                  </a:cubicBezTo>
                  <a:lnTo>
                    <a:pt x="1018" y="1625"/>
                  </a:lnTo>
                  <a:lnTo>
                    <a:pt x="1033" y="1618"/>
                  </a:lnTo>
                  <a:lnTo>
                    <a:pt x="1055" y="1618"/>
                  </a:lnTo>
                  <a:cubicBezTo>
                    <a:pt x="1055" y="1611"/>
                    <a:pt x="1062" y="1611"/>
                    <a:pt x="1062" y="1611"/>
                  </a:cubicBezTo>
                  <a:cubicBezTo>
                    <a:pt x="1077" y="1611"/>
                    <a:pt x="1091" y="1611"/>
                    <a:pt x="1099" y="1618"/>
                  </a:cubicBezTo>
                  <a:lnTo>
                    <a:pt x="1128" y="1618"/>
                  </a:lnTo>
                  <a:cubicBezTo>
                    <a:pt x="1135" y="1625"/>
                    <a:pt x="1143" y="1625"/>
                    <a:pt x="1150" y="1625"/>
                  </a:cubicBezTo>
                  <a:cubicBezTo>
                    <a:pt x="1150" y="1625"/>
                    <a:pt x="1157" y="1633"/>
                    <a:pt x="1157" y="1633"/>
                  </a:cubicBezTo>
                  <a:cubicBezTo>
                    <a:pt x="1179" y="1647"/>
                    <a:pt x="1194" y="1655"/>
                    <a:pt x="1209" y="1669"/>
                  </a:cubicBezTo>
                  <a:cubicBezTo>
                    <a:pt x="1219" y="1683"/>
                    <a:pt x="1234" y="1689"/>
                    <a:pt x="1249" y="1689"/>
                  </a:cubicBezTo>
                  <a:cubicBezTo>
                    <a:pt x="1267" y="1689"/>
                    <a:pt x="1285" y="1681"/>
                    <a:pt x="1296" y="1669"/>
                  </a:cubicBezTo>
                  <a:cubicBezTo>
                    <a:pt x="1318" y="1647"/>
                    <a:pt x="1311" y="1611"/>
                    <a:pt x="1296" y="1589"/>
                  </a:cubicBezTo>
                  <a:cubicBezTo>
                    <a:pt x="1238" y="1530"/>
                    <a:pt x="1157" y="1494"/>
                    <a:pt x="1077" y="1494"/>
                  </a:cubicBezTo>
                  <a:cubicBezTo>
                    <a:pt x="1018" y="1494"/>
                    <a:pt x="960" y="1516"/>
                    <a:pt x="908" y="1552"/>
                  </a:cubicBezTo>
                  <a:cubicBezTo>
                    <a:pt x="784" y="1479"/>
                    <a:pt x="667" y="1347"/>
                    <a:pt x="718" y="1194"/>
                  </a:cubicBezTo>
                  <a:cubicBezTo>
                    <a:pt x="733" y="1164"/>
                    <a:pt x="747" y="1135"/>
                    <a:pt x="769" y="1113"/>
                  </a:cubicBezTo>
                  <a:cubicBezTo>
                    <a:pt x="791" y="1098"/>
                    <a:pt x="821" y="1084"/>
                    <a:pt x="843" y="1084"/>
                  </a:cubicBezTo>
                  <a:lnTo>
                    <a:pt x="887" y="1084"/>
                  </a:lnTo>
                  <a:cubicBezTo>
                    <a:pt x="894" y="1091"/>
                    <a:pt x="901" y="1091"/>
                    <a:pt x="908" y="1091"/>
                  </a:cubicBezTo>
                  <a:cubicBezTo>
                    <a:pt x="908" y="1091"/>
                    <a:pt x="916" y="1098"/>
                    <a:pt x="923" y="1098"/>
                  </a:cubicBezTo>
                  <a:cubicBezTo>
                    <a:pt x="945" y="1106"/>
                    <a:pt x="967" y="1128"/>
                    <a:pt x="974" y="1142"/>
                  </a:cubicBezTo>
                  <a:cubicBezTo>
                    <a:pt x="987" y="1173"/>
                    <a:pt x="1004" y="1188"/>
                    <a:pt x="1030" y="1188"/>
                  </a:cubicBezTo>
                  <a:cubicBezTo>
                    <a:pt x="1036" y="1188"/>
                    <a:pt x="1041" y="1187"/>
                    <a:pt x="1048" y="1186"/>
                  </a:cubicBezTo>
                  <a:cubicBezTo>
                    <a:pt x="1077" y="1179"/>
                    <a:pt x="1099" y="1142"/>
                    <a:pt x="1084" y="1113"/>
                  </a:cubicBezTo>
                  <a:cubicBezTo>
                    <a:pt x="1055" y="1033"/>
                    <a:pt x="982" y="981"/>
                    <a:pt x="894" y="967"/>
                  </a:cubicBezTo>
                  <a:cubicBezTo>
                    <a:pt x="885" y="966"/>
                    <a:pt x="875" y="965"/>
                    <a:pt x="866" y="965"/>
                  </a:cubicBezTo>
                  <a:cubicBezTo>
                    <a:pt x="801" y="965"/>
                    <a:pt x="734" y="988"/>
                    <a:pt x="689" y="1033"/>
                  </a:cubicBezTo>
                  <a:cubicBezTo>
                    <a:pt x="682" y="1040"/>
                    <a:pt x="674" y="1047"/>
                    <a:pt x="674" y="1054"/>
                  </a:cubicBezTo>
                  <a:cubicBezTo>
                    <a:pt x="579" y="967"/>
                    <a:pt x="506" y="857"/>
                    <a:pt x="543" y="732"/>
                  </a:cubicBezTo>
                  <a:cubicBezTo>
                    <a:pt x="564" y="681"/>
                    <a:pt x="601" y="637"/>
                    <a:pt x="660" y="630"/>
                  </a:cubicBezTo>
                  <a:cubicBezTo>
                    <a:pt x="664" y="630"/>
                    <a:pt x="668" y="629"/>
                    <a:pt x="672" y="629"/>
                  </a:cubicBezTo>
                  <a:cubicBezTo>
                    <a:pt x="741" y="629"/>
                    <a:pt x="809" y="684"/>
                    <a:pt x="857" y="725"/>
                  </a:cubicBezTo>
                  <a:cubicBezTo>
                    <a:pt x="869" y="737"/>
                    <a:pt x="882" y="742"/>
                    <a:pt x="895" y="742"/>
                  </a:cubicBezTo>
                  <a:cubicBezTo>
                    <a:pt x="941" y="742"/>
                    <a:pt x="983" y="684"/>
                    <a:pt x="938" y="645"/>
                  </a:cubicBezTo>
                  <a:cubicBezTo>
                    <a:pt x="872" y="579"/>
                    <a:pt x="784" y="520"/>
                    <a:pt x="689" y="513"/>
                  </a:cubicBezTo>
                  <a:cubicBezTo>
                    <a:pt x="683" y="512"/>
                    <a:pt x="677" y="512"/>
                    <a:pt x="671" y="512"/>
                  </a:cubicBezTo>
                  <a:cubicBezTo>
                    <a:pt x="584" y="512"/>
                    <a:pt x="510" y="561"/>
                    <a:pt x="469" y="630"/>
                  </a:cubicBezTo>
                  <a:cubicBezTo>
                    <a:pt x="330" y="571"/>
                    <a:pt x="147" y="476"/>
                    <a:pt x="155" y="308"/>
                  </a:cubicBezTo>
                  <a:cubicBezTo>
                    <a:pt x="162" y="235"/>
                    <a:pt x="198" y="169"/>
                    <a:pt x="264" y="140"/>
                  </a:cubicBezTo>
                  <a:cubicBezTo>
                    <a:pt x="289" y="127"/>
                    <a:pt x="317" y="121"/>
                    <a:pt x="346" y="121"/>
                  </a:cubicBezTo>
                  <a:cubicBezTo>
                    <a:pt x="386" y="121"/>
                    <a:pt x="428" y="133"/>
                    <a:pt x="462" y="154"/>
                  </a:cubicBezTo>
                  <a:cubicBezTo>
                    <a:pt x="473" y="162"/>
                    <a:pt x="484" y="165"/>
                    <a:pt x="495" y="165"/>
                  </a:cubicBezTo>
                  <a:cubicBezTo>
                    <a:pt x="544" y="165"/>
                    <a:pt x="576" y="89"/>
                    <a:pt x="528" y="59"/>
                  </a:cubicBezTo>
                  <a:cubicBezTo>
                    <a:pt x="474" y="20"/>
                    <a:pt x="411" y="0"/>
                    <a:pt x="3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3" name="Google Shape;3863;p46"/>
            <p:cNvSpPr/>
            <p:nvPr/>
          </p:nvSpPr>
          <p:spPr>
            <a:xfrm>
              <a:off x="3686577" y="4273443"/>
              <a:ext cx="779890" cy="843215"/>
            </a:xfrm>
            <a:custGeom>
              <a:rect b="b" l="l" r="r" t="t"/>
              <a:pathLst>
                <a:path extrusionOk="0" h="9711" w="8982">
                  <a:moveTo>
                    <a:pt x="4441" y="1"/>
                  </a:moveTo>
                  <a:cubicBezTo>
                    <a:pt x="4163" y="1"/>
                    <a:pt x="3883" y="32"/>
                    <a:pt x="3602" y="99"/>
                  </a:cubicBezTo>
                  <a:cubicBezTo>
                    <a:pt x="1187" y="670"/>
                    <a:pt x="1" y="3100"/>
                    <a:pt x="901" y="6181"/>
                  </a:cubicBezTo>
                  <a:cubicBezTo>
                    <a:pt x="1011" y="6555"/>
                    <a:pt x="1135" y="6913"/>
                    <a:pt x="1275" y="7250"/>
                  </a:cubicBezTo>
                  <a:cubicBezTo>
                    <a:pt x="1275" y="7250"/>
                    <a:pt x="1282" y="7257"/>
                    <a:pt x="1282" y="7265"/>
                  </a:cubicBezTo>
                  <a:cubicBezTo>
                    <a:pt x="1326" y="7367"/>
                    <a:pt x="1370" y="7470"/>
                    <a:pt x="1421" y="7565"/>
                  </a:cubicBezTo>
                  <a:cubicBezTo>
                    <a:pt x="1823" y="8414"/>
                    <a:pt x="2365" y="9065"/>
                    <a:pt x="3119" y="9424"/>
                  </a:cubicBezTo>
                  <a:cubicBezTo>
                    <a:pt x="3119" y="9424"/>
                    <a:pt x="3126" y="9424"/>
                    <a:pt x="3134" y="9431"/>
                  </a:cubicBezTo>
                  <a:cubicBezTo>
                    <a:pt x="3265" y="9490"/>
                    <a:pt x="3404" y="9541"/>
                    <a:pt x="3544" y="9585"/>
                  </a:cubicBezTo>
                  <a:lnTo>
                    <a:pt x="3551" y="9585"/>
                  </a:lnTo>
                  <a:cubicBezTo>
                    <a:pt x="3835" y="9667"/>
                    <a:pt x="4148" y="9711"/>
                    <a:pt x="4493" y="9711"/>
                  </a:cubicBezTo>
                  <a:cubicBezTo>
                    <a:pt x="4886" y="9711"/>
                    <a:pt x="5319" y="9654"/>
                    <a:pt x="5798" y="9534"/>
                  </a:cubicBezTo>
                  <a:cubicBezTo>
                    <a:pt x="5842" y="9526"/>
                    <a:pt x="5878" y="9512"/>
                    <a:pt x="5922" y="9505"/>
                  </a:cubicBezTo>
                  <a:cubicBezTo>
                    <a:pt x="5966" y="9490"/>
                    <a:pt x="6010" y="9475"/>
                    <a:pt x="6061" y="9468"/>
                  </a:cubicBezTo>
                  <a:cubicBezTo>
                    <a:pt x="6164" y="9439"/>
                    <a:pt x="6259" y="9402"/>
                    <a:pt x="6362" y="9365"/>
                  </a:cubicBezTo>
                  <a:cubicBezTo>
                    <a:pt x="7591" y="8897"/>
                    <a:pt x="8492" y="7784"/>
                    <a:pt x="8814" y="6408"/>
                  </a:cubicBezTo>
                  <a:cubicBezTo>
                    <a:pt x="8821" y="6394"/>
                    <a:pt x="8821" y="6386"/>
                    <a:pt x="8821" y="6372"/>
                  </a:cubicBezTo>
                  <a:cubicBezTo>
                    <a:pt x="8850" y="6262"/>
                    <a:pt x="8872" y="6145"/>
                    <a:pt x="8894" y="6035"/>
                  </a:cubicBezTo>
                  <a:cubicBezTo>
                    <a:pt x="8982" y="5442"/>
                    <a:pt x="8982" y="4805"/>
                    <a:pt x="8850" y="4154"/>
                  </a:cubicBezTo>
                  <a:cubicBezTo>
                    <a:pt x="8398" y="1778"/>
                    <a:pt x="6512" y="1"/>
                    <a:pt x="4441" y="1"/>
                  </a:cubicBezTo>
                  <a:close/>
                </a:path>
              </a:pathLst>
            </a:custGeom>
            <a:solidFill>
              <a:srgbClr val="BD715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4" name="Google Shape;3864;p46"/>
            <p:cNvSpPr/>
            <p:nvPr/>
          </p:nvSpPr>
          <p:spPr>
            <a:xfrm>
              <a:off x="4367917" y="4546526"/>
              <a:ext cx="218025" cy="287671"/>
            </a:xfrm>
            <a:custGeom>
              <a:rect b="b" l="l" r="r" t="t"/>
              <a:pathLst>
                <a:path extrusionOk="0" h="3313" w="2511">
                  <a:moveTo>
                    <a:pt x="1415" y="1"/>
                  </a:moveTo>
                  <a:cubicBezTo>
                    <a:pt x="1383" y="1"/>
                    <a:pt x="1350" y="3"/>
                    <a:pt x="1318" y="6"/>
                  </a:cubicBezTo>
                  <a:cubicBezTo>
                    <a:pt x="235" y="131"/>
                    <a:pt x="0" y="1448"/>
                    <a:pt x="132" y="2319"/>
                  </a:cubicBezTo>
                  <a:cubicBezTo>
                    <a:pt x="161" y="2524"/>
                    <a:pt x="213" y="2729"/>
                    <a:pt x="315" y="2905"/>
                  </a:cubicBezTo>
                  <a:cubicBezTo>
                    <a:pt x="465" y="3161"/>
                    <a:pt x="716" y="3313"/>
                    <a:pt x="992" y="3313"/>
                  </a:cubicBezTo>
                  <a:cubicBezTo>
                    <a:pt x="1094" y="3313"/>
                    <a:pt x="1199" y="3292"/>
                    <a:pt x="1303" y="3249"/>
                  </a:cubicBezTo>
                  <a:cubicBezTo>
                    <a:pt x="1647" y="3110"/>
                    <a:pt x="1918" y="2802"/>
                    <a:pt x="2108" y="2495"/>
                  </a:cubicBezTo>
                  <a:cubicBezTo>
                    <a:pt x="2416" y="1997"/>
                    <a:pt x="2511" y="1397"/>
                    <a:pt x="2343" y="841"/>
                  </a:cubicBezTo>
                  <a:cubicBezTo>
                    <a:pt x="2269" y="592"/>
                    <a:pt x="2138" y="343"/>
                    <a:pt x="1918" y="182"/>
                  </a:cubicBezTo>
                  <a:cubicBezTo>
                    <a:pt x="1758" y="52"/>
                    <a:pt x="1587" y="1"/>
                    <a:pt x="1415" y="1"/>
                  </a:cubicBezTo>
                  <a:close/>
                </a:path>
              </a:pathLst>
            </a:custGeom>
            <a:solidFill>
              <a:srgbClr val="BD715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5" name="Google Shape;3865;p46"/>
            <p:cNvSpPr/>
            <p:nvPr/>
          </p:nvSpPr>
          <p:spPr>
            <a:xfrm>
              <a:off x="4438421" y="4587684"/>
              <a:ext cx="85873" cy="144921"/>
            </a:xfrm>
            <a:custGeom>
              <a:rect b="b" l="l" r="r" t="t"/>
              <a:pathLst>
                <a:path extrusionOk="0" h="1669" w="989">
                  <a:moveTo>
                    <a:pt x="692" y="0"/>
                  </a:moveTo>
                  <a:cubicBezTo>
                    <a:pt x="648" y="0"/>
                    <a:pt x="605" y="6"/>
                    <a:pt x="572" y="15"/>
                  </a:cubicBezTo>
                  <a:cubicBezTo>
                    <a:pt x="381" y="74"/>
                    <a:pt x="257" y="242"/>
                    <a:pt x="177" y="411"/>
                  </a:cubicBezTo>
                  <a:cubicBezTo>
                    <a:pt x="1" y="806"/>
                    <a:pt x="8" y="1245"/>
                    <a:pt x="177" y="1640"/>
                  </a:cubicBezTo>
                  <a:cubicBezTo>
                    <a:pt x="185" y="1660"/>
                    <a:pt x="205" y="1669"/>
                    <a:pt x="224" y="1669"/>
                  </a:cubicBezTo>
                  <a:cubicBezTo>
                    <a:pt x="254" y="1669"/>
                    <a:pt x="282" y="1647"/>
                    <a:pt x="264" y="1611"/>
                  </a:cubicBezTo>
                  <a:cubicBezTo>
                    <a:pt x="147" y="1289"/>
                    <a:pt x="155" y="916"/>
                    <a:pt x="272" y="601"/>
                  </a:cubicBezTo>
                  <a:cubicBezTo>
                    <a:pt x="294" y="528"/>
                    <a:pt x="330" y="454"/>
                    <a:pt x="374" y="389"/>
                  </a:cubicBezTo>
                  <a:cubicBezTo>
                    <a:pt x="447" y="440"/>
                    <a:pt x="513" y="506"/>
                    <a:pt x="557" y="586"/>
                  </a:cubicBezTo>
                  <a:cubicBezTo>
                    <a:pt x="579" y="630"/>
                    <a:pt x="601" y="674"/>
                    <a:pt x="608" y="733"/>
                  </a:cubicBezTo>
                  <a:cubicBezTo>
                    <a:pt x="616" y="740"/>
                    <a:pt x="616" y="755"/>
                    <a:pt x="623" y="769"/>
                  </a:cubicBezTo>
                  <a:cubicBezTo>
                    <a:pt x="622" y="768"/>
                    <a:pt x="621" y="768"/>
                    <a:pt x="621" y="768"/>
                  </a:cubicBezTo>
                  <a:lnTo>
                    <a:pt x="621" y="768"/>
                  </a:lnTo>
                  <a:cubicBezTo>
                    <a:pt x="618" y="768"/>
                    <a:pt x="623" y="784"/>
                    <a:pt x="623" y="784"/>
                  </a:cubicBezTo>
                  <a:cubicBezTo>
                    <a:pt x="623" y="791"/>
                    <a:pt x="623" y="798"/>
                    <a:pt x="623" y="806"/>
                  </a:cubicBezTo>
                  <a:cubicBezTo>
                    <a:pt x="623" y="835"/>
                    <a:pt x="623" y="864"/>
                    <a:pt x="638" y="901"/>
                  </a:cubicBezTo>
                  <a:cubicBezTo>
                    <a:pt x="646" y="925"/>
                    <a:pt x="670" y="941"/>
                    <a:pt x="695" y="941"/>
                  </a:cubicBezTo>
                  <a:cubicBezTo>
                    <a:pt x="714" y="941"/>
                    <a:pt x="734" y="931"/>
                    <a:pt x="747" y="908"/>
                  </a:cubicBezTo>
                  <a:cubicBezTo>
                    <a:pt x="784" y="842"/>
                    <a:pt x="769" y="762"/>
                    <a:pt x="755" y="696"/>
                  </a:cubicBezTo>
                  <a:cubicBezTo>
                    <a:pt x="740" y="630"/>
                    <a:pt x="718" y="564"/>
                    <a:pt x="682" y="506"/>
                  </a:cubicBezTo>
                  <a:cubicBezTo>
                    <a:pt x="623" y="418"/>
                    <a:pt x="542" y="337"/>
                    <a:pt x="447" y="286"/>
                  </a:cubicBezTo>
                  <a:cubicBezTo>
                    <a:pt x="477" y="264"/>
                    <a:pt x="499" y="235"/>
                    <a:pt x="535" y="220"/>
                  </a:cubicBezTo>
                  <a:cubicBezTo>
                    <a:pt x="575" y="191"/>
                    <a:pt x="629" y="172"/>
                    <a:pt x="683" y="172"/>
                  </a:cubicBezTo>
                  <a:cubicBezTo>
                    <a:pt x="697" y="172"/>
                    <a:pt x="711" y="173"/>
                    <a:pt x="725" y="176"/>
                  </a:cubicBezTo>
                  <a:cubicBezTo>
                    <a:pt x="791" y="184"/>
                    <a:pt x="843" y="235"/>
                    <a:pt x="908" y="249"/>
                  </a:cubicBezTo>
                  <a:cubicBezTo>
                    <a:pt x="912" y="250"/>
                    <a:pt x="916" y="251"/>
                    <a:pt x="920" y="251"/>
                  </a:cubicBezTo>
                  <a:cubicBezTo>
                    <a:pt x="954" y="251"/>
                    <a:pt x="989" y="223"/>
                    <a:pt x="989" y="184"/>
                  </a:cubicBezTo>
                  <a:cubicBezTo>
                    <a:pt x="973" y="47"/>
                    <a:pt x="822" y="0"/>
                    <a:pt x="6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6" name="Google Shape;3866;p46"/>
            <p:cNvSpPr/>
            <p:nvPr/>
          </p:nvSpPr>
          <p:spPr>
            <a:xfrm>
              <a:off x="4151194" y="4755441"/>
              <a:ext cx="150734" cy="150131"/>
            </a:xfrm>
            <a:custGeom>
              <a:rect b="b" l="l" r="r" t="t"/>
              <a:pathLst>
                <a:path extrusionOk="0" h="1729" w="1736">
                  <a:moveTo>
                    <a:pt x="871" y="1"/>
                  </a:moveTo>
                  <a:cubicBezTo>
                    <a:pt x="388" y="1"/>
                    <a:pt x="0" y="389"/>
                    <a:pt x="0" y="865"/>
                  </a:cubicBezTo>
                  <a:cubicBezTo>
                    <a:pt x="0" y="1340"/>
                    <a:pt x="388" y="1728"/>
                    <a:pt x="871" y="1728"/>
                  </a:cubicBezTo>
                  <a:cubicBezTo>
                    <a:pt x="1347" y="1728"/>
                    <a:pt x="1735" y="1340"/>
                    <a:pt x="1735" y="865"/>
                  </a:cubicBezTo>
                  <a:cubicBezTo>
                    <a:pt x="1735" y="389"/>
                    <a:pt x="1347" y="1"/>
                    <a:pt x="871" y="1"/>
                  </a:cubicBezTo>
                  <a:close/>
                </a:path>
              </a:pathLst>
            </a:custGeom>
            <a:solidFill>
              <a:srgbClr val="AD5B4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7" name="Google Shape;3867;p46"/>
            <p:cNvSpPr/>
            <p:nvPr/>
          </p:nvSpPr>
          <p:spPr>
            <a:xfrm>
              <a:off x="3811783" y="4822822"/>
              <a:ext cx="150126" cy="150131"/>
            </a:xfrm>
            <a:custGeom>
              <a:rect b="b" l="l" r="r" t="t"/>
              <a:pathLst>
                <a:path extrusionOk="0" h="1729" w="1729">
                  <a:moveTo>
                    <a:pt x="865" y="1"/>
                  </a:moveTo>
                  <a:cubicBezTo>
                    <a:pt x="381" y="1"/>
                    <a:pt x="1" y="389"/>
                    <a:pt x="1" y="865"/>
                  </a:cubicBezTo>
                  <a:cubicBezTo>
                    <a:pt x="1" y="1340"/>
                    <a:pt x="381" y="1728"/>
                    <a:pt x="865" y="1728"/>
                  </a:cubicBezTo>
                  <a:cubicBezTo>
                    <a:pt x="1340" y="1728"/>
                    <a:pt x="1728" y="1340"/>
                    <a:pt x="1728" y="865"/>
                  </a:cubicBezTo>
                  <a:cubicBezTo>
                    <a:pt x="1728" y="389"/>
                    <a:pt x="1340" y="1"/>
                    <a:pt x="865" y="1"/>
                  </a:cubicBezTo>
                  <a:close/>
                </a:path>
              </a:pathLst>
            </a:custGeom>
            <a:solidFill>
              <a:srgbClr val="AD5B4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8" name="Google Shape;3868;p46"/>
            <p:cNvSpPr/>
            <p:nvPr/>
          </p:nvSpPr>
          <p:spPr>
            <a:xfrm>
              <a:off x="3996727" y="4492170"/>
              <a:ext cx="148042" cy="44197"/>
            </a:xfrm>
            <a:custGeom>
              <a:rect b="b" l="l" r="r" t="t"/>
              <a:pathLst>
                <a:path extrusionOk="0" h="509" w="1705">
                  <a:moveTo>
                    <a:pt x="688" y="0"/>
                  </a:moveTo>
                  <a:cubicBezTo>
                    <a:pt x="598" y="0"/>
                    <a:pt x="508" y="8"/>
                    <a:pt x="418" y="25"/>
                  </a:cubicBezTo>
                  <a:cubicBezTo>
                    <a:pt x="345" y="39"/>
                    <a:pt x="272" y="61"/>
                    <a:pt x="198" y="83"/>
                  </a:cubicBezTo>
                  <a:cubicBezTo>
                    <a:pt x="133" y="113"/>
                    <a:pt x="45" y="142"/>
                    <a:pt x="15" y="208"/>
                  </a:cubicBezTo>
                  <a:cubicBezTo>
                    <a:pt x="1" y="244"/>
                    <a:pt x="23" y="281"/>
                    <a:pt x="59" y="288"/>
                  </a:cubicBezTo>
                  <a:cubicBezTo>
                    <a:pt x="72" y="293"/>
                    <a:pt x="86" y="295"/>
                    <a:pt x="100" y="295"/>
                  </a:cubicBezTo>
                  <a:cubicBezTo>
                    <a:pt x="150" y="295"/>
                    <a:pt x="204" y="270"/>
                    <a:pt x="250" y="259"/>
                  </a:cubicBezTo>
                  <a:cubicBezTo>
                    <a:pt x="316" y="244"/>
                    <a:pt x="381" y="230"/>
                    <a:pt x="447" y="222"/>
                  </a:cubicBezTo>
                  <a:cubicBezTo>
                    <a:pt x="520" y="210"/>
                    <a:pt x="595" y="205"/>
                    <a:pt x="669" y="205"/>
                  </a:cubicBezTo>
                  <a:cubicBezTo>
                    <a:pt x="730" y="205"/>
                    <a:pt x="791" y="208"/>
                    <a:pt x="850" y="215"/>
                  </a:cubicBezTo>
                  <a:cubicBezTo>
                    <a:pt x="982" y="237"/>
                    <a:pt x="1106" y="274"/>
                    <a:pt x="1230" y="325"/>
                  </a:cubicBezTo>
                  <a:cubicBezTo>
                    <a:pt x="1289" y="347"/>
                    <a:pt x="1355" y="383"/>
                    <a:pt x="1413" y="413"/>
                  </a:cubicBezTo>
                  <a:cubicBezTo>
                    <a:pt x="1479" y="442"/>
                    <a:pt x="1531" y="486"/>
                    <a:pt x="1596" y="508"/>
                  </a:cubicBezTo>
                  <a:cubicBezTo>
                    <a:pt x="1600" y="508"/>
                    <a:pt x="1603" y="508"/>
                    <a:pt x="1606" y="508"/>
                  </a:cubicBezTo>
                  <a:cubicBezTo>
                    <a:pt x="1661" y="508"/>
                    <a:pt x="1705" y="454"/>
                    <a:pt x="1684" y="405"/>
                  </a:cubicBezTo>
                  <a:cubicBezTo>
                    <a:pt x="1648" y="339"/>
                    <a:pt x="1589" y="303"/>
                    <a:pt x="1531" y="252"/>
                  </a:cubicBezTo>
                  <a:cubicBezTo>
                    <a:pt x="1465" y="208"/>
                    <a:pt x="1406" y="171"/>
                    <a:pt x="1333" y="134"/>
                  </a:cubicBezTo>
                  <a:cubicBezTo>
                    <a:pt x="1187" y="69"/>
                    <a:pt x="1033" y="25"/>
                    <a:pt x="879" y="10"/>
                  </a:cubicBezTo>
                  <a:cubicBezTo>
                    <a:pt x="815" y="4"/>
                    <a:pt x="752" y="0"/>
                    <a:pt x="6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9" name="Google Shape;3869;p46"/>
            <p:cNvSpPr/>
            <p:nvPr/>
          </p:nvSpPr>
          <p:spPr>
            <a:xfrm>
              <a:off x="3792768" y="4541924"/>
              <a:ext cx="82053" cy="73980"/>
            </a:xfrm>
            <a:custGeom>
              <a:rect b="b" l="l" r="r" t="t"/>
              <a:pathLst>
                <a:path extrusionOk="0" h="852" w="945">
                  <a:moveTo>
                    <a:pt x="754" y="1"/>
                  </a:moveTo>
                  <a:cubicBezTo>
                    <a:pt x="703" y="1"/>
                    <a:pt x="652" y="8"/>
                    <a:pt x="600" y="23"/>
                  </a:cubicBezTo>
                  <a:cubicBezTo>
                    <a:pt x="498" y="45"/>
                    <a:pt x="403" y="88"/>
                    <a:pt x="322" y="154"/>
                  </a:cubicBezTo>
                  <a:cubicBezTo>
                    <a:pt x="234" y="220"/>
                    <a:pt x="161" y="308"/>
                    <a:pt x="103" y="418"/>
                  </a:cubicBezTo>
                  <a:cubicBezTo>
                    <a:pt x="81" y="469"/>
                    <a:pt x="52" y="520"/>
                    <a:pt x="37" y="586"/>
                  </a:cubicBezTo>
                  <a:cubicBezTo>
                    <a:pt x="22" y="652"/>
                    <a:pt x="0" y="703"/>
                    <a:pt x="15" y="776"/>
                  </a:cubicBezTo>
                  <a:cubicBezTo>
                    <a:pt x="21" y="816"/>
                    <a:pt x="53" y="852"/>
                    <a:pt x="81" y="852"/>
                  </a:cubicBezTo>
                  <a:cubicBezTo>
                    <a:pt x="89" y="852"/>
                    <a:pt x="96" y="849"/>
                    <a:pt x="103" y="842"/>
                  </a:cubicBezTo>
                  <a:cubicBezTo>
                    <a:pt x="139" y="798"/>
                    <a:pt x="147" y="740"/>
                    <a:pt x="176" y="689"/>
                  </a:cubicBezTo>
                  <a:cubicBezTo>
                    <a:pt x="198" y="645"/>
                    <a:pt x="220" y="601"/>
                    <a:pt x="249" y="550"/>
                  </a:cubicBezTo>
                  <a:cubicBezTo>
                    <a:pt x="293" y="469"/>
                    <a:pt x="359" y="396"/>
                    <a:pt x="425" y="337"/>
                  </a:cubicBezTo>
                  <a:cubicBezTo>
                    <a:pt x="498" y="271"/>
                    <a:pt x="579" y="235"/>
                    <a:pt x="666" y="206"/>
                  </a:cubicBezTo>
                  <a:cubicBezTo>
                    <a:pt x="710" y="191"/>
                    <a:pt x="754" y="184"/>
                    <a:pt x="798" y="176"/>
                  </a:cubicBezTo>
                  <a:cubicBezTo>
                    <a:pt x="842" y="169"/>
                    <a:pt x="901" y="176"/>
                    <a:pt x="923" y="147"/>
                  </a:cubicBezTo>
                  <a:cubicBezTo>
                    <a:pt x="944" y="125"/>
                    <a:pt x="944" y="81"/>
                    <a:pt x="915" y="52"/>
                  </a:cubicBezTo>
                  <a:cubicBezTo>
                    <a:pt x="871" y="1"/>
                    <a:pt x="805" y="8"/>
                    <a:pt x="7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0" name="Google Shape;3870;p46"/>
            <p:cNvSpPr/>
            <p:nvPr/>
          </p:nvSpPr>
          <p:spPr>
            <a:xfrm>
              <a:off x="3919884" y="4786787"/>
              <a:ext cx="247894" cy="222808"/>
            </a:xfrm>
            <a:custGeom>
              <a:rect b="b" l="l" r="r" t="t"/>
              <a:pathLst>
                <a:path extrusionOk="0" h="2566" w="2855">
                  <a:moveTo>
                    <a:pt x="1417" y="1"/>
                  </a:moveTo>
                  <a:cubicBezTo>
                    <a:pt x="1284" y="1"/>
                    <a:pt x="1150" y="21"/>
                    <a:pt x="1018" y="65"/>
                  </a:cubicBezTo>
                  <a:cubicBezTo>
                    <a:pt x="959" y="86"/>
                    <a:pt x="908" y="108"/>
                    <a:pt x="857" y="130"/>
                  </a:cubicBezTo>
                  <a:cubicBezTo>
                    <a:pt x="286" y="409"/>
                    <a:pt x="0" y="1067"/>
                    <a:pt x="198" y="1682"/>
                  </a:cubicBezTo>
                  <a:cubicBezTo>
                    <a:pt x="378" y="2223"/>
                    <a:pt x="881" y="2565"/>
                    <a:pt x="1423" y="2565"/>
                  </a:cubicBezTo>
                  <a:cubicBezTo>
                    <a:pt x="1497" y="2565"/>
                    <a:pt x="1572" y="2559"/>
                    <a:pt x="1647" y="2546"/>
                  </a:cubicBezTo>
                  <a:cubicBezTo>
                    <a:pt x="1706" y="2539"/>
                    <a:pt x="1757" y="2524"/>
                    <a:pt x="1815" y="2502"/>
                  </a:cubicBezTo>
                  <a:cubicBezTo>
                    <a:pt x="2489" y="2282"/>
                    <a:pt x="2855" y="1558"/>
                    <a:pt x="2635" y="884"/>
                  </a:cubicBezTo>
                  <a:cubicBezTo>
                    <a:pt x="2459" y="343"/>
                    <a:pt x="1956" y="1"/>
                    <a:pt x="141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1" name="Google Shape;3871;p46"/>
            <p:cNvSpPr/>
            <p:nvPr/>
          </p:nvSpPr>
          <p:spPr>
            <a:xfrm>
              <a:off x="3963732" y="4928495"/>
              <a:ext cx="166536" cy="164718"/>
            </a:xfrm>
            <a:custGeom>
              <a:rect b="b" l="l" r="r" t="t"/>
              <a:pathLst>
                <a:path extrusionOk="0" h="1897" w="1918">
                  <a:moveTo>
                    <a:pt x="913" y="70"/>
                  </a:moveTo>
                  <a:cubicBezTo>
                    <a:pt x="1134" y="70"/>
                    <a:pt x="1343" y="220"/>
                    <a:pt x="1420" y="453"/>
                  </a:cubicBezTo>
                  <a:cubicBezTo>
                    <a:pt x="1515" y="738"/>
                    <a:pt x="1369" y="1046"/>
                    <a:pt x="1105" y="1133"/>
                  </a:cubicBezTo>
                  <a:cubicBezTo>
                    <a:pt x="1076" y="1141"/>
                    <a:pt x="1047" y="1148"/>
                    <a:pt x="1025" y="1148"/>
                  </a:cubicBezTo>
                  <a:cubicBezTo>
                    <a:pt x="996" y="1163"/>
                    <a:pt x="974" y="1170"/>
                    <a:pt x="944" y="1185"/>
                  </a:cubicBezTo>
                  <a:cubicBezTo>
                    <a:pt x="894" y="1201"/>
                    <a:pt x="843" y="1209"/>
                    <a:pt x="793" y="1209"/>
                  </a:cubicBezTo>
                  <a:cubicBezTo>
                    <a:pt x="572" y="1209"/>
                    <a:pt x="363" y="1059"/>
                    <a:pt x="286" y="826"/>
                  </a:cubicBezTo>
                  <a:cubicBezTo>
                    <a:pt x="191" y="533"/>
                    <a:pt x="337" y="233"/>
                    <a:pt x="608" y="145"/>
                  </a:cubicBezTo>
                  <a:cubicBezTo>
                    <a:pt x="630" y="138"/>
                    <a:pt x="659" y="131"/>
                    <a:pt x="688" y="123"/>
                  </a:cubicBezTo>
                  <a:cubicBezTo>
                    <a:pt x="710" y="116"/>
                    <a:pt x="739" y="101"/>
                    <a:pt x="761" y="94"/>
                  </a:cubicBezTo>
                  <a:cubicBezTo>
                    <a:pt x="812" y="78"/>
                    <a:pt x="862" y="70"/>
                    <a:pt x="913" y="70"/>
                  </a:cubicBezTo>
                  <a:close/>
                  <a:moveTo>
                    <a:pt x="846" y="0"/>
                  </a:moveTo>
                  <a:cubicBezTo>
                    <a:pt x="784" y="0"/>
                    <a:pt x="721" y="7"/>
                    <a:pt x="659" y="21"/>
                  </a:cubicBezTo>
                  <a:cubicBezTo>
                    <a:pt x="220" y="211"/>
                    <a:pt x="0" y="724"/>
                    <a:pt x="161" y="1214"/>
                  </a:cubicBezTo>
                  <a:cubicBezTo>
                    <a:pt x="299" y="1627"/>
                    <a:pt x="667" y="1896"/>
                    <a:pt x="1060" y="1896"/>
                  </a:cubicBezTo>
                  <a:cubicBezTo>
                    <a:pt x="1126" y="1896"/>
                    <a:pt x="1193" y="1889"/>
                    <a:pt x="1259" y="1873"/>
                  </a:cubicBezTo>
                  <a:cubicBezTo>
                    <a:pt x="1698" y="1690"/>
                    <a:pt x="1918" y="1177"/>
                    <a:pt x="1757" y="687"/>
                  </a:cubicBezTo>
                  <a:cubicBezTo>
                    <a:pt x="1624" y="270"/>
                    <a:pt x="1241" y="0"/>
                    <a:pt x="84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2" name="Google Shape;3872;p46"/>
            <p:cNvSpPr/>
            <p:nvPr/>
          </p:nvSpPr>
          <p:spPr>
            <a:xfrm>
              <a:off x="3890623" y="4830723"/>
              <a:ext cx="191977" cy="172186"/>
            </a:xfrm>
            <a:custGeom>
              <a:rect b="b" l="l" r="r" t="t"/>
              <a:pathLst>
                <a:path extrusionOk="0" h="1983" w="2211">
                  <a:moveTo>
                    <a:pt x="1096" y="1"/>
                  </a:moveTo>
                  <a:cubicBezTo>
                    <a:pt x="995" y="1"/>
                    <a:pt x="892" y="16"/>
                    <a:pt x="791" y="49"/>
                  </a:cubicBezTo>
                  <a:cubicBezTo>
                    <a:pt x="740" y="64"/>
                    <a:pt x="703" y="78"/>
                    <a:pt x="659" y="100"/>
                  </a:cubicBezTo>
                  <a:cubicBezTo>
                    <a:pt x="220" y="312"/>
                    <a:pt x="0" y="825"/>
                    <a:pt x="154" y="1301"/>
                  </a:cubicBezTo>
                  <a:cubicBezTo>
                    <a:pt x="289" y="1718"/>
                    <a:pt x="677" y="1983"/>
                    <a:pt x="1096" y="1983"/>
                  </a:cubicBezTo>
                  <a:cubicBezTo>
                    <a:pt x="1155" y="1983"/>
                    <a:pt x="1214" y="1977"/>
                    <a:pt x="1274" y="1967"/>
                  </a:cubicBezTo>
                  <a:cubicBezTo>
                    <a:pt x="1318" y="1967"/>
                    <a:pt x="1362" y="1952"/>
                    <a:pt x="1406" y="1937"/>
                  </a:cubicBezTo>
                  <a:cubicBezTo>
                    <a:pt x="1925" y="1769"/>
                    <a:pt x="2211" y="1205"/>
                    <a:pt x="2043" y="686"/>
                  </a:cubicBezTo>
                  <a:cubicBezTo>
                    <a:pt x="1901" y="267"/>
                    <a:pt x="1513" y="1"/>
                    <a:pt x="10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3" name="Google Shape;3873;p46"/>
            <p:cNvSpPr/>
            <p:nvPr/>
          </p:nvSpPr>
          <p:spPr>
            <a:xfrm>
              <a:off x="3896962" y="4816483"/>
              <a:ext cx="155162" cy="208568"/>
            </a:xfrm>
            <a:custGeom>
              <a:rect b="b" l="l" r="r" t="t"/>
              <a:pathLst>
                <a:path extrusionOk="0" fill="none" h="2402" w="1787">
                  <a:moveTo>
                    <a:pt x="81" y="1465"/>
                  </a:moveTo>
                  <a:cubicBezTo>
                    <a:pt x="110" y="1552"/>
                    <a:pt x="147" y="1640"/>
                    <a:pt x="198" y="1713"/>
                  </a:cubicBezTo>
                  <a:cubicBezTo>
                    <a:pt x="667" y="2401"/>
                    <a:pt x="1787" y="2035"/>
                    <a:pt x="1757" y="1201"/>
                  </a:cubicBezTo>
                  <a:cubicBezTo>
                    <a:pt x="1757" y="1113"/>
                    <a:pt x="1735" y="1025"/>
                    <a:pt x="1706" y="930"/>
                  </a:cubicBezTo>
                  <a:cubicBezTo>
                    <a:pt x="1677" y="842"/>
                    <a:pt x="1640" y="762"/>
                    <a:pt x="1589" y="689"/>
                  </a:cubicBezTo>
                  <a:cubicBezTo>
                    <a:pt x="1121" y="1"/>
                    <a:pt x="1" y="367"/>
                    <a:pt x="30" y="1194"/>
                  </a:cubicBezTo>
                  <a:cubicBezTo>
                    <a:pt x="37" y="1289"/>
                    <a:pt x="52" y="1377"/>
                    <a:pt x="81" y="1465"/>
                  </a:cubicBez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4" name="Google Shape;3874;p46"/>
            <p:cNvSpPr/>
            <p:nvPr/>
          </p:nvSpPr>
          <p:spPr>
            <a:xfrm>
              <a:off x="3947148" y="4725571"/>
              <a:ext cx="50360" cy="90999"/>
            </a:xfrm>
            <a:custGeom>
              <a:rect b="b" l="l" r="r" t="t"/>
              <a:pathLst>
                <a:path extrusionOk="0" fill="none" h="1048" w="580">
                  <a:moveTo>
                    <a:pt x="579" y="974"/>
                  </a:moveTo>
                  <a:cubicBezTo>
                    <a:pt x="352" y="1048"/>
                    <a:pt x="118" y="974"/>
                    <a:pt x="59" y="806"/>
                  </a:cubicBezTo>
                  <a:cubicBezTo>
                    <a:pt x="1" y="638"/>
                    <a:pt x="140" y="433"/>
                    <a:pt x="367" y="360"/>
                  </a:cubicBezTo>
                  <a:lnTo>
                    <a:pt x="308" y="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5" name="Google Shape;3875;p46"/>
            <p:cNvSpPr/>
            <p:nvPr/>
          </p:nvSpPr>
          <p:spPr>
            <a:xfrm>
              <a:off x="3778094" y="4722445"/>
              <a:ext cx="129113" cy="106194"/>
            </a:xfrm>
            <a:custGeom>
              <a:rect b="b" l="l" r="r" t="t"/>
              <a:pathLst>
                <a:path extrusionOk="0" fill="none" h="1223" w="1487">
                  <a:moveTo>
                    <a:pt x="133" y="1223"/>
                  </a:moveTo>
                  <a:cubicBezTo>
                    <a:pt x="1" y="696"/>
                    <a:pt x="191" y="191"/>
                    <a:pt x="565" y="96"/>
                  </a:cubicBezTo>
                  <a:cubicBezTo>
                    <a:pt x="938" y="0"/>
                    <a:pt x="1348" y="344"/>
                    <a:pt x="1487" y="871"/>
                  </a:cubicBez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6" name="Google Shape;3876;p46"/>
            <p:cNvSpPr/>
            <p:nvPr/>
          </p:nvSpPr>
          <p:spPr>
            <a:xfrm>
              <a:off x="4068534" y="4618161"/>
              <a:ext cx="204133" cy="133633"/>
            </a:xfrm>
            <a:custGeom>
              <a:rect b="b" l="l" r="r" t="t"/>
              <a:pathLst>
                <a:path extrusionOk="0" fill="none" h="1539" w="2351">
                  <a:moveTo>
                    <a:pt x="162" y="1538"/>
                  </a:moveTo>
                  <a:cubicBezTo>
                    <a:pt x="1" y="931"/>
                    <a:pt x="367" y="316"/>
                    <a:pt x="967" y="162"/>
                  </a:cubicBezTo>
                  <a:cubicBezTo>
                    <a:pt x="1575" y="1"/>
                    <a:pt x="2189" y="367"/>
                    <a:pt x="2350" y="974"/>
                  </a:cubicBez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7" name="Google Shape;3877;p46"/>
            <p:cNvSpPr/>
            <p:nvPr/>
          </p:nvSpPr>
          <p:spPr>
            <a:xfrm>
              <a:off x="3723913" y="4237321"/>
              <a:ext cx="274811" cy="159422"/>
            </a:xfrm>
            <a:custGeom>
              <a:rect b="b" l="l" r="r" t="t"/>
              <a:pathLst>
                <a:path extrusionOk="0" h="1836" w="3165">
                  <a:moveTo>
                    <a:pt x="2674" y="1"/>
                  </a:moveTo>
                  <a:cubicBezTo>
                    <a:pt x="2662" y="1"/>
                    <a:pt x="2650" y="1"/>
                    <a:pt x="2638" y="3"/>
                  </a:cubicBezTo>
                  <a:cubicBezTo>
                    <a:pt x="2041" y="60"/>
                    <a:pt x="2445" y="956"/>
                    <a:pt x="2554" y="1176"/>
                  </a:cubicBezTo>
                  <a:lnTo>
                    <a:pt x="2554" y="1176"/>
                  </a:lnTo>
                  <a:cubicBezTo>
                    <a:pt x="2439" y="954"/>
                    <a:pt x="1943" y="47"/>
                    <a:pt x="1546" y="47"/>
                  </a:cubicBezTo>
                  <a:cubicBezTo>
                    <a:pt x="1468" y="47"/>
                    <a:pt x="1394" y="82"/>
                    <a:pt x="1328" y="164"/>
                  </a:cubicBezTo>
                  <a:cubicBezTo>
                    <a:pt x="881" y="713"/>
                    <a:pt x="1942" y="1159"/>
                    <a:pt x="1942" y="1159"/>
                  </a:cubicBezTo>
                  <a:cubicBezTo>
                    <a:pt x="1942" y="1159"/>
                    <a:pt x="1185" y="851"/>
                    <a:pt x="677" y="851"/>
                  </a:cubicBezTo>
                  <a:cubicBezTo>
                    <a:pt x="472" y="851"/>
                    <a:pt x="308" y="901"/>
                    <a:pt x="252" y="1042"/>
                  </a:cubicBezTo>
                  <a:cubicBezTo>
                    <a:pt x="0" y="1685"/>
                    <a:pt x="757" y="1836"/>
                    <a:pt x="1518" y="1836"/>
                  </a:cubicBezTo>
                  <a:cubicBezTo>
                    <a:pt x="1952" y="1836"/>
                    <a:pt x="2388" y="1787"/>
                    <a:pt x="2638" y="1752"/>
                  </a:cubicBezTo>
                  <a:cubicBezTo>
                    <a:pt x="2770" y="1730"/>
                    <a:pt x="2872" y="1635"/>
                    <a:pt x="2901" y="1503"/>
                  </a:cubicBezTo>
                  <a:cubicBezTo>
                    <a:pt x="3001" y="1038"/>
                    <a:pt x="3164" y="1"/>
                    <a:pt x="2674" y="1"/>
                  </a:cubicBezTo>
                  <a:close/>
                </a:path>
              </a:pathLst>
            </a:custGeom>
            <a:solidFill>
              <a:srgbClr val="5C252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8" name="Google Shape;3878;p46"/>
            <p:cNvSpPr/>
            <p:nvPr/>
          </p:nvSpPr>
          <p:spPr>
            <a:xfrm>
              <a:off x="3950969" y="4210838"/>
              <a:ext cx="82139" cy="176701"/>
            </a:xfrm>
            <a:custGeom>
              <a:rect b="b" l="l" r="r" t="t"/>
              <a:pathLst>
                <a:path extrusionOk="0" fill="none" h="2035" w="946">
                  <a:moveTo>
                    <a:pt x="1" y="1947"/>
                  </a:moveTo>
                  <a:cubicBezTo>
                    <a:pt x="1" y="1947"/>
                    <a:pt x="945" y="2035"/>
                    <a:pt x="682" y="0"/>
                  </a:cubicBez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9" name="Google Shape;3879;p46"/>
            <p:cNvSpPr/>
            <p:nvPr/>
          </p:nvSpPr>
          <p:spPr>
            <a:xfrm>
              <a:off x="4174725" y="5178742"/>
              <a:ext cx="2605" cy="249899"/>
            </a:xfrm>
            <a:custGeom>
              <a:rect b="b" l="l" r="r" t="t"/>
              <a:pathLst>
                <a:path extrusionOk="0" fill="none" h="2878" w="30">
                  <a:moveTo>
                    <a:pt x="30" y="1"/>
                  </a:moveTo>
                  <a:lnTo>
                    <a:pt x="0" y="2877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0" name="Google Shape;3880;p46"/>
            <p:cNvSpPr/>
            <p:nvPr/>
          </p:nvSpPr>
          <p:spPr>
            <a:xfrm>
              <a:off x="4209629" y="5225804"/>
              <a:ext cx="79535" cy="79537"/>
            </a:xfrm>
            <a:custGeom>
              <a:rect b="b" l="l" r="r" t="t"/>
              <a:pathLst>
                <a:path extrusionOk="0" fill="none" h="916" w="916">
                  <a:moveTo>
                    <a:pt x="916" y="454"/>
                  </a:moveTo>
                  <a:cubicBezTo>
                    <a:pt x="916" y="710"/>
                    <a:pt x="711" y="915"/>
                    <a:pt x="455" y="915"/>
                  </a:cubicBezTo>
                  <a:cubicBezTo>
                    <a:pt x="206" y="915"/>
                    <a:pt x="1" y="710"/>
                    <a:pt x="1" y="454"/>
                  </a:cubicBezTo>
                  <a:cubicBezTo>
                    <a:pt x="1" y="205"/>
                    <a:pt x="206" y="0"/>
                    <a:pt x="455" y="0"/>
                  </a:cubicBezTo>
                  <a:cubicBezTo>
                    <a:pt x="711" y="0"/>
                    <a:pt x="916" y="205"/>
                    <a:pt x="916" y="454"/>
                  </a:cubicBez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1" name="Google Shape;3881;p46"/>
            <p:cNvSpPr/>
            <p:nvPr/>
          </p:nvSpPr>
          <p:spPr>
            <a:xfrm>
              <a:off x="4406035" y="5751999"/>
              <a:ext cx="111314" cy="172359"/>
            </a:xfrm>
            <a:custGeom>
              <a:rect b="b" l="l" r="r" t="t"/>
              <a:pathLst>
                <a:path extrusionOk="0" fill="none" h="1985" w="1282">
                  <a:moveTo>
                    <a:pt x="1" y="1"/>
                  </a:moveTo>
                  <a:cubicBezTo>
                    <a:pt x="1" y="1"/>
                    <a:pt x="615" y="243"/>
                    <a:pt x="1281" y="1985"/>
                  </a:cubicBez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2" name="Google Shape;3882;p46"/>
            <p:cNvSpPr/>
            <p:nvPr/>
          </p:nvSpPr>
          <p:spPr>
            <a:xfrm>
              <a:off x="4596709" y="5677064"/>
              <a:ext cx="101155" cy="321622"/>
            </a:xfrm>
            <a:custGeom>
              <a:rect b="b" l="l" r="r" t="t"/>
              <a:pathLst>
                <a:path extrusionOk="0" fill="none" h="3704" w="1165">
                  <a:moveTo>
                    <a:pt x="147" y="0"/>
                  </a:moveTo>
                  <a:cubicBezTo>
                    <a:pt x="147" y="0"/>
                    <a:pt x="1164" y="2357"/>
                    <a:pt x="0" y="3704"/>
                  </a:cubicBez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3" name="Google Shape;3883;p46"/>
            <p:cNvSpPr/>
            <p:nvPr/>
          </p:nvSpPr>
          <p:spPr>
            <a:xfrm>
              <a:off x="4318338" y="5297005"/>
              <a:ext cx="248589" cy="103676"/>
            </a:xfrm>
            <a:custGeom>
              <a:rect b="b" l="l" r="r" t="t"/>
              <a:pathLst>
                <a:path extrusionOk="0" fill="none" h="1194" w="2863">
                  <a:moveTo>
                    <a:pt x="0" y="359"/>
                  </a:moveTo>
                  <a:cubicBezTo>
                    <a:pt x="0" y="359"/>
                    <a:pt x="1398" y="0"/>
                    <a:pt x="2862" y="1193"/>
                  </a:cubicBez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4" name="Google Shape;3884;p46"/>
            <p:cNvSpPr/>
            <p:nvPr/>
          </p:nvSpPr>
          <p:spPr>
            <a:xfrm>
              <a:off x="3917974" y="5185775"/>
              <a:ext cx="82053" cy="223155"/>
            </a:xfrm>
            <a:custGeom>
              <a:rect b="b" l="l" r="r" t="t"/>
              <a:pathLst>
                <a:path extrusionOk="0" fill="none" h="2570" w="945">
                  <a:moveTo>
                    <a:pt x="0" y="2569"/>
                  </a:moveTo>
                  <a:cubicBezTo>
                    <a:pt x="0" y="2569"/>
                    <a:pt x="271" y="1091"/>
                    <a:pt x="944" y="0"/>
                  </a:cubicBez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834" name="Google Shape;3834;p46"/>
          <p:cNvSpPr txBox="1"/>
          <p:nvPr/>
        </p:nvSpPr>
        <p:spPr>
          <a:xfrm>
            <a:off x="651750" y="1149725"/>
            <a:ext cx="9240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Visão</a:t>
            </a:r>
            <a:endParaRPr b="1" sz="18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885" name="Google Shape;3885;p46"/>
          <p:cNvSpPr txBox="1"/>
          <p:nvPr/>
        </p:nvSpPr>
        <p:spPr>
          <a:xfrm>
            <a:off x="651750" y="1515425"/>
            <a:ext cx="3371700" cy="90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Levemente borrada; visão da cor aos 2 meses de idade;</a:t>
            </a:r>
            <a:endParaRPr sz="13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Preferência por estímulos em movimento (ex.: rosto) </a:t>
            </a:r>
            <a:endParaRPr sz="13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838" name="Google Shape;3838;p46"/>
          <p:cNvSpPr txBox="1"/>
          <p:nvPr/>
        </p:nvSpPr>
        <p:spPr>
          <a:xfrm>
            <a:off x="260400" y="2778325"/>
            <a:ext cx="9240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Olfato</a:t>
            </a:r>
            <a:endParaRPr b="1" sz="18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886" name="Google Shape;3886;p46"/>
          <p:cNvSpPr txBox="1"/>
          <p:nvPr/>
        </p:nvSpPr>
        <p:spPr>
          <a:xfrm>
            <a:off x="260400" y="3129975"/>
            <a:ext cx="33717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Capacidade para diferenciar odores</a:t>
            </a:r>
            <a:endParaRPr sz="13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3887" name="Google Shape;3887;p46"/>
          <p:cNvCxnSpPr>
            <a:stCxn id="3888" idx="3"/>
          </p:cNvCxnSpPr>
          <p:nvPr/>
        </p:nvCxnSpPr>
        <p:spPr>
          <a:xfrm flipH="1" rot="10800000">
            <a:off x="2297400" y="3375425"/>
            <a:ext cx="2054400" cy="661500"/>
          </a:xfrm>
          <a:prstGeom prst="bentConnector3">
            <a:avLst>
              <a:gd fmla="val 60305" name="adj1"/>
            </a:avLst>
          </a:prstGeom>
          <a:noFill/>
          <a:ln cap="flat" cmpd="sng" w="9525">
            <a:solidFill>
              <a:schemeClr val="lt2"/>
            </a:solidFill>
            <a:prstDash val="dash"/>
            <a:round/>
            <a:headEnd len="med" w="med" type="oval"/>
            <a:tailEnd len="med" w="med" type="none"/>
          </a:ln>
        </p:spPr>
      </p:cxnSp>
      <p:sp>
        <p:nvSpPr>
          <p:cNvPr id="3888" name="Google Shape;3888;p46"/>
          <p:cNvSpPr txBox="1"/>
          <p:nvPr/>
        </p:nvSpPr>
        <p:spPr>
          <a:xfrm>
            <a:off x="1112400" y="3854075"/>
            <a:ext cx="11850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Paladar</a:t>
            </a:r>
            <a:endParaRPr b="1" sz="18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889" name="Google Shape;3889;p46"/>
          <p:cNvSpPr txBox="1"/>
          <p:nvPr/>
        </p:nvSpPr>
        <p:spPr>
          <a:xfrm>
            <a:off x="1112400" y="4205725"/>
            <a:ext cx="33717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Capacidade para diferenciar gostos</a:t>
            </a:r>
            <a:endParaRPr sz="13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836" name="Google Shape;3836;p46"/>
          <p:cNvSpPr txBox="1"/>
          <p:nvPr/>
        </p:nvSpPr>
        <p:spPr>
          <a:xfrm>
            <a:off x="6265926" y="2159125"/>
            <a:ext cx="22860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Tato</a:t>
            </a:r>
            <a:endParaRPr b="1" sz="18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890" name="Google Shape;3890;p46"/>
          <p:cNvSpPr txBox="1"/>
          <p:nvPr/>
        </p:nvSpPr>
        <p:spPr>
          <a:xfrm>
            <a:off x="6265925" y="2524825"/>
            <a:ext cx="3001200" cy="44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Reação ao contato desde o nascimento</a:t>
            </a:r>
            <a:endParaRPr sz="13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3891" name="Google Shape;3891;p46"/>
          <p:cNvCxnSpPr>
            <a:stCxn id="3892" idx="1"/>
          </p:cNvCxnSpPr>
          <p:nvPr/>
        </p:nvCxnSpPr>
        <p:spPr>
          <a:xfrm flipH="1">
            <a:off x="5156676" y="3367450"/>
            <a:ext cx="1196400" cy="4539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lt2"/>
            </a:solidFill>
            <a:prstDash val="dash"/>
            <a:round/>
            <a:headEnd len="med" w="med" type="oval"/>
            <a:tailEnd len="med" w="med" type="none"/>
          </a:ln>
        </p:spPr>
      </p:cxnSp>
      <p:sp>
        <p:nvSpPr>
          <p:cNvPr id="3892" name="Google Shape;3892;p46"/>
          <p:cNvSpPr txBox="1"/>
          <p:nvPr/>
        </p:nvSpPr>
        <p:spPr>
          <a:xfrm>
            <a:off x="6353076" y="3184600"/>
            <a:ext cx="22860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Temperatura</a:t>
            </a:r>
            <a:endParaRPr b="1" sz="18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893" name="Google Shape;3893;p46"/>
          <p:cNvSpPr txBox="1"/>
          <p:nvPr/>
        </p:nvSpPr>
        <p:spPr>
          <a:xfrm>
            <a:off x="6353075" y="3550300"/>
            <a:ext cx="2478900" cy="44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Sensibilidade para mudança de temperatura</a:t>
            </a:r>
            <a:endParaRPr sz="13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3894" name="Google Shape;3894;p46"/>
          <p:cNvCxnSpPr>
            <a:stCxn id="3895" idx="1"/>
          </p:cNvCxnSpPr>
          <p:nvPr/>
        </p:nvCxnSpPr>
        <p:spPr>
          <a:xfrm rot="10800000">
            <a:off x="5221826" y="4212725"/>
            <a:ext cx="532800" cy="606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lt2"/>
            </a:solidFill>
            <a:prstDash val="dash"/>
            <a:round/>
            <a:headEnd len="med" w="med" type="oval"/>
            <a:tailEnd len="med" w="med" type="none"/>
          </a:ln>
        </p:spPr>
      </p:cxnSp>
      <p:sp>
        <p:nvSpPr>
          <p:cNvPr id="3895" name="Google Shape;3895;p46"/>
          <p:cNvSpPr txBox="1"/>
          <p:nvPr/>
        </p:nvSpPr>
        <p:spPr>
          <a:xfrm>
            <a:off x="5754626" y="4090475"/>
            <a:ext cx="22860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Posição</a:t>
            </a:r>
            <a:endParaRPr b="1" sz="18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896" name="Google Shape;3896;p46"/>
          <p:cNvSpPr txBox="1"/>
          <p:nvPr/>
        </p:nvSpPr>
        <p:spPr>
          <a:xfrm>
            <a:off x="5754625" y="4456175"/>
            <a:ext cx="3153600" cy="44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Sensibilidade para mudança de posição </a:t>
            </a:r>
            <a:endParaRPr sz="13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00" name="Shape 39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1" name="Google Shape;3901;p47"/>
          <p:cNvSpPr txBox="1"/>
          <p:nvPr>
            <p:ph type="title"/>
          </p:nvPr>
        </p:nvSpPr>
        <p:spPr>
          <a:xfrm>
            <a:off x="1510950" y="408450"/>
            <a:ext cx="6122100" cy="1234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2</a:t>
            </a:r>
            <a:r>
              <a:rPr lang="en" sz="3000"/>
              <a:t>. </a:t>
            </a:r>
            <a:r>
              <a:rPr lang="en" sz="3000"/>
              <a:t> Primeira infância  (nascimento aos 3 anos)</a:t>
            </a:r>
            <a:endParaRPr/>
          </a:p>
        </p:txBody>
      </p:sp>
      <p:sp>
        <p:nvSpPr>
          <p:cNvPr id="3902" name="Google Shape;3902;p47"/>
          <p:cNvSpPr txBox="1"/>
          <p:nvPr>
            <p:ph idx="4294967295" type="subTitle"/>
          </p:nvPr>
        </p:nvSpPr>
        <p:spPr>
          <a:xfrm>
            <a:off x="821475" y="1846950"/>
            <a:ext cx="5679000" cy="1797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/>
              <a:t>Desenvolvimento físico: </a:t>
            </a:r>
            <a:endParaRPr b="1"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Sentidos funcionam em graus variados;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Cérebro aumenta a complexidade e é sensível à influência ambiental; 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Crescimento e desenvolvimento físico das habilidades motoras; </a:t>
            </a:r>
            <a:endParaRPr sz="1600"/>
          </a:p>
        </p:txBody>
      </p:sp>
      <p:cxnSp>
        <p:nvCxnSpPr>
          <p:cNvPr id="3903" name="Google Shape;3903;p47"/>
          <p:cNvCxnSpPr/>
          <p:nvPr/>
        </p:nvCxnSpPr>
        <p:spPr>
          <a:xfrm>
            <a:off x="5015200" y="4817082"/>
            <a:ext cx="26277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3904" name="Google Shape;3904;p47"/>
          <p:cNvGrpSpPr/>
          <p:nvPr/>
        </p:nvGrpSpPr>
        <p:grpSpPr>
          <a:xfrm>
            <a:off x="5572123" y="3448303"/>
            <a:ext cx="1138509" cy="1629978"/>
            <a:chOff x="5269923" y="2461700"/>
            <a:chExt cx="1590096" cy="2263544"/>
          </a:xfrm>
        </p:grpSpPr>
        <p:sp>
          <p:nvSpPr>
            <p:cNvPr id="3905" name="Google Shape;3905;p47"/>
            <p:cNvSpPr/>
            <p:nvPr/>
          </p:nvSpPr>
          <p:spPr>
            <a:xfrm>
              <a:off x="5329338" y="4048649"/>
              <a:ext cx="25960" cy="63934"/>
            </a:xfrm>
            <a:custGeom>
              <a:rect b="b" l="l" r="r" t="t"/>
              <a:pathLst>
                <a:path extrusionOk="0" h="596" w="242">
                  <a:moveTo>
                    <a:pt x="67" y="1"/>
                  </a:moveTo>
                  <a:cubicBezTo>
                    <a:pt x="57" y="1"/>
                    <a:pt x="47" y="4"/>
                    <a:pt x="37" y="12"/>
                  </a:cubicBezTo>
                  <a:cubicBezTo>
                    <a:pt x="8" y="26"/>
                    <a:pt x="0" y="63"/>
                    <a:pt x="15" y="92"/>
                  </a:cubicBezTo>
                  <a:cubicBezTo>
                    <a:pt x="95" y="216"/>
                    <a:pt x="117" y="377"/>
                    <a:pt x="73" y="524"/>
                  </a:cubicBezTo>
                  <a:cubicBezTo>
                    <a:pt x="60" y="568"/>
                    <a:pt x="94" y="596"/>
                    <a:pt x="128" y="596"/>
                  </a:cubicBezTo>
                  <a:cubicBezTo>
                    <a:pt x="151" y="596"/>
                    <a:pt x="174" y="583"/>
                    <a:pt x="183" y="553"/>
                  </a:cubicBezTo>
                  <a:cubicBezTo>
                    <a:pt x="242" y="377"/>
                    <a:pt x="213" y="187"/>
                    <a:pt x="117" y="26"/>
                  </a:cubicBezTo>
                  <a:cubicBezTo>
                    <a:pt x="103" y="12"/>
                    <a:pt x="86" y="1"/>
                    <a:pt x="67" y="1"/>
                  </a:cubicBezTo>
                  <a:close/>
                </a:path>
              </a:pathLst>
            </a:custGeom>
            <a:solidFill>
              <a:srgbClr val="F2A49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06" name="Google Shape;3906;p47"/>
            <p:cNvSpPr/>
            <p:nvPr/>
          </p:nvSpPr>
          <p:spPr>
            <a:xfrm>
              <a:off x="5269923" y="3996114"/>
              <a:ext cx="743720" cy="441963"/>
            </a:xfrm>
            <a:custGeom>
              <a:rect b="b" l="l" r="r" t="t"/>
              <a:pathLst>
                <a:path extrusionOk="0" h="4120" w="6933">
                  <a:moveTo>
                    <a:pt x="4796" y="0"/>
                  </a:moveTo>
                  <a:cubicBezTo>
                    <a:pt x="4045" y="0"/>
                    <a:pt x="3310" y="513"/>
                    <a:pt x="1948" y="1828"/>
                  </a:cubicBezTo>
                  <a:lnTo>
                    <a:pt x="1948" y="1806"/>
                  </a:lnTo>
                  <a:cubicBezTo>
                    <a:pt x="1948" y="1719"/>
                    <a:pt x="1948" y="1418"/>
                    <a:pt x="1831" y="1353"/>
                  </a:cubicBezTo>
                  <a:cubicBezTo>
                    <a:pt x="1823" y="1353"/>
                    <a:pt x="1823" y="1353"/>
                    <a:pt x="1816" y="1345"/>
                  </a:cubicBezTo>
                  <a:cubicBezTo>
                    <a:pt x="1816" y="1345"/>
                    <a:pt x="1581" y="993"/>
                    <a:pt x="1406" y="993"/>
                  </a:cubicBezTo>
                  <a:cubicBezTo>
                    <a:pt x="1385" y="993"/>
                    <a:pt x="1366" y="998"/>
                    <a:pt x="1347" y="1009"/>
                  </a:cubicBezTo>
                  <a:cubicBezTo>
                    <a:pt x="1347" y="1009"/>
                    <a:pt x="1183" y="803"/>
                    <a:pt x="1013" y="803"/>
                  </a:cubicBezTo>
                  <a:cubicBezTo>
                    <a:pt x="1007" y="803"/>
                    <a:pt x="1002" y="803"/>
                    <a:pt x="996" y="804"/>
                  </a:cubicBezTo>
                  <a:cubicBezTo>
                    <a:pt x="996" y="804"/>
                    <a:pt x="862" y="580"/>
                    <a:pt x="690" y="580"/>
                  </a:cubicBezTo>
                  <a:cubicBezTo>
                    <a:pt x="677" y="580"/>
                    <a:pt x="665" y="582"/>
                    <a:pt x="652" y="584"/>
                  </a:cubicBezTo>
                  <a:cubicBezTo>
                    <a:pt x="652" y="584"/>
                    <a:pt x="550" y="452"/>
                    <a:pt x="425" y="445"/>
                  </a:cubicBezTo>
                  <a:cubicBezTo>
                    <a:pt x="389" y="445"/>
                    <a:pt x="345" y="452"/>
                    <a:pt x="308" y="482"/>
                  </a:cubicBezTo>
                  <a:cubicBezTo>
                    <a:pt x="272" y="511"/>
                    <a:pt x="235" y="547"/>
                    <a:pt x="206" y="613"/>
                  </a:cubicBezTo>
                  <a:cubicBezTo>
                    <a:pt x="162" y="701"/>
                    <a:pt x="154" y="796"/>
                    <a:pt x="162" y="891"/>
                  </a:cubicBezTo>
                  <a:cubicBezTo>
                    <a:pt x="191" y="1155"/>
                    <a:pt x="1" y="1543"/>
                    <a:pt x="293" y="2238"/>
                  </a:cubicBezTo>
                  <a:cubicBezTo>
                    <a:pt x="345" y="2348"/>
                    <a:pt x="381" y="2465"/>
                    <a:pt x="403" y="2582"/>
                  </a:cubicBezTo>
                  <a:lnTo>
                    <a:pt x="498" y="3087"/>
                  </a:lnTo>
                  <a:cubicBezTo>
                    <a:pt x="608" y="3688"/>
                    <a:pt x="842" y="4119"/>
                    <a:pt x="1457" y="4119"/>
                  </a:cubicBezTo>
                  <a:cubicBezTo>
                    <a:pt x="2131" y="4112"/>
                    <a:pt x="3214" y="3783"/>
                    <a:pt x="4085" y="3182"/>
                  </a:cubicBezTo>
                  <a:cubicBezTo>
                    <a:pt x="4085" y="3182"/>
                    <a:pt x="5354" y="3994"/>
                    <a:pt x="6426" y="3994"/>
                  </a:cubicBezTo>
                  <a:cubicBezTo>
                    <a:pt x="6506" y="3994"/>
                    <a:pt x="6585" y="3990"/>
                    <a:pt x="6661" y="3980"/>
                  </a:cubicBezTo>
                  <a:cubicBezTo>
                    <a:pt x="6661" y="3980"/>
                    <a:pt x="6683" y="3900"/>
                    <a:pt x="6705" y="3761"/>
                  </a:cubicBezTo>
                  <a:cubicBezTo>
                    <a:pt x="6720" y="3695"/>
                    <a:pt x="6727" y="3614"/>
                    <a:pt x="6742" y="3519"/>
                  </a:cubicBezTo>
                  <a:cubicBezTo>
                    <a:pt x="6844" y="2773"/>
                    <a:pt x="6932" y="1301"/>
                    <a:pt x="6215" y="445"/>
                  </a:cubicBezTo>
                  <a:cubicBezTo>
                    <a:pt x="5657" y="166"/>
                    <a:pt x="5224" y="0"/>
                    <a:pt x="4796" y="0"/>
                  </a:cubicBezTo>
                  <a:close/>
                </a:path>
              </a:pathLst>
            </a:custGeom>
            <a:solidFill>
              <a:srgbClr val="F2A49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07" name="Google Shape;3907;p47"/>
            <p:cNvSpPr/>
            <p:nvPr/>
          </p:nvSpPr>
          <p:spPr>
            <a:xfrm>
              <a:off x="5373548" y="4077319"/>
              <a:ext cx="24458" cy="42694"/>
            </a:xfrm>
            <a:custGeom>
              <a:rect b="b" l="l" r="r" t="t"/>
              <a:pathLst>
                <a:path extrusionOk="0" h="398" w="228">
                  <a:moveTo>
                    <a:pt x="67" y="1"/>
                  </a:moveTo>
                  <a:cubicBezTo>
                    <a:pt x="50" y="1"/>
                    <a:pt x="34" y="6"/>
                    <a:pt x="23" y="17"/>
                  </a:cubicBezTo>
                  <a:cubicBezTo>
                    <a:pt x="1" y="39"/>
                    <a:pt x="8" y="76"/>
                    <a:pt x="23" y="105"/>
                  </a:cubicBezTo>
                  <a:cubicBezTo>
                    <a:pt x="30" y="105"/>
                    <a:pt x="30" y="112"/>
                    <a:pt x="37" y="112"/>
                  </a:cubicBezTo>
                  <a:cubicBezTo>
                    <a:pt x="37" y="120"/>
                    <a:pt x="37" y="120"/>
                    <a:pt x="45" y="120"/>
                  </a:cubicBezTo>
                  <a:cubicBezTo>
                    <a:pt x="52" y="134"/>
                    <a:pt x="52" y="142"/>
                    <a:pt x="59" y="156"/>
                  </a:cubicBezTo>
                  <a:cubicBezTo>
                    <a:pt x="67" y="164"/>
                    <a:pt x="74" y="171"/>
                    <a:pt x="81" y="186"/>
                  </a:cubicBezTo>
                  <a:cubicBezTo>
                    <a:pt x="81" y="186"/>
                    <a:pt x="85" y="198"/>
                    <a:pt x="84" y="198"/>
                  </a:cubicBezTo>
                  <a:cubicBezTo>
                    <a:pt x="84" y="198"/>
                    <a:pt x="83" y="197"/>
                    <a:pt x="81" y="193"/>
                  </a:cubicBezTo>
                  <a:lnTo>
                    <a:pt x="81" y="193"/>
                  </a:lnTo>
                  <a:cubicBezTo>
                    <a:pt x="81" y="200"/>
                    <a:pt x="89" y="200"/>
                    <a:pt x="89" y="208"/>
                  </a:cubicBezTo>
                  <a:cubicBezTo>
                    <a:pt x="96" y="230"/>
                    <a:pt x="103" y="252"/>
                    <a:pt x="103" y="274"/>
                  </a:cubicBezTo>
                  <a:cubicBezTo>
                    <a:pt x="103" y="279"/>
                    <a:pt x="107" y="287"/>
                    <a:pt x="109" y="287"/>
                  </a:cubicBezTo>
                  <a:cubicBezTo>
                    <a:pt x="110" y="287"/>
                    <a:pt x="111" y="285"/>
                    <a:pt x="111" y="281"/>
                  </a:cubicBezTo>
                  <a:cubicBezTo>
                    <a:pt x="111" y="288"/>
                    <a:pt x="111" y="295"/>
                    <a:pt x="111" y="303"/>
                  </a:cubicBezTo>
                  <a:cubicBezTo>
                    <a:pt x="111" y="310"/>
                    <a:pt x="111" y="325"/>
                    <a:pt x="111" y="339"/>
                  </a:cubicBezTo>
                  <a:cubicBezTo>
                    <a:pt x="111" y="369"/>
                    <a:pt x="140" y="398"/>
                    <a:pt x="169" y="398"/>
                  </a:cubicBezTo>
                  <a:cubicBezTo>
                    <a:pt x="198" y="398"/>
                    <a:pt x="228" y="369"/>
                    <a:pt x="228" y="339"/>
                  </a:cubicBezTo>
                  <a:cubicBezTo>
                    <a:pt x="228" y="222"/>
                    <a:pt x="184" y="105"/>
                    <a:pt x="111" y="17"/>
                  </a:cubicBezTo>
                  <a:cubicBezTo>
                    <a:pt x="100" y="6"/>
                    <a:pt x="83" y="1"/>
                    <a:pt x="67" y="1"/>
                  </a:cubicBezTo>
                  <a:close/>
                </a:path>
              </a:pathLst>
            </a:custGeom>
            <a:solidFill>
              <a:srgbClr val="F2A49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08" name="Google Shape;3908;p47"/>
            <p:cNvSpPr/>
            <p:nvPr/>
          </p:nvSpPr>
          <p:spPr>
            <a:xfrm>
              <a:off x="5418387" y="4100490"/>
              <a:ext cx="21240" cy="40120"/>
            </a:xfrm>
            <a:custGeom>
              <a:rect b="b" l="l" r="r" t="t"/>
              <a:pathLst>
                <a:path extrusionOk="0" h="374" w="198">
                  <a:moveTo>
                    <a:pt x="61" y="0"/>
                  </a:moveTo>
                  <a:cubicBezTo>
                    <a:pt x="53" y="0"/>
                    <a:pt x="45" y="2"/>
                    <a:pt x="37" y="6"/>
                  </a:cubicBezTo>
                  <a:cubicBezTo>
                    <a:pt x="7" y="21"/>
                    <a:pt x="0" y="65"/>
                    <a:pt x="15" y="87"/>
                  </a:cubicBezTo>
                  <a:cubicBezTo>
                    <a:pt x="29" y="109"/>
                    <a:pt x="37" y="123"/>
                    <a:pt x="51" y="145"/>
                  </a:cubicBezTo>
                  <a:cubicBezTo>
                    <a:pt x="51" y="145"/>
                    <a:pt x="51" y="145"/>
                    <a:pt x="51" y="153"/>
                  </a:cubicBezTo>
                  <a:cubicBezTo>
                    <a:pt x="51" y="153"/>
                    <a:pt x="51" y="160"/>
                    <a:pt x="51" y="160"/>
                  </a:cubicBezTo>
                  <a:cubicBezTo>
                    <a:pt x="59" y="175"/>
                    <a:pt x="59" y="182"/>
                    <a:pt x="66" y="197"/>
                  </a:cubicBezTo>
                  <a:lnTo>
                    <a:pt x="66" y="211"/>
                  </a:lnTo>
                  <a:cubicBezTo>
                    <a:pt x="66" y="226"/>
                    <a:pt x="66" y="233"/>
                    <a:pt x="66" y="241"/>
                  </a:cubicBezTo>
                  <a:cubicBezTo>
                    <a:pt x="66" y="255"/>
                    <a:pt x="66" y="262"/>
                    <a:pt x="66" y="277"/>
                  </a:cubicBezTo>
                  <a:lnTo>
                    <a:pt x="66" y="299"/>
                  </a:lnTo>
                  <a:cubicBezTo>
                    <a:pt x="59" y="328"/>
                    <a:pt x="73" y="358"/>
                    <a:pt x="103" y="372"/>
                  </a:cubicBezTo>
                  <a:cubicBezTo>
                    <a:pt x="106" y="373"/>
                    <a:pt x="110" y="374"/>
                    <a:pt x="114" y="374"/>
                  </a:cubicBezTo>
                  <a:cubicBezTo>
                    <a:pt x="141" y="374"/>
                    <a:pt x="169" y="354"/>
                    <a:pt x="176" y="328"/>
                  </a:cubicBezTo>
                  <a:cubicBezTo>
                    <a:pt x="198" y="226"/>
                    <a:pt x="176" y="116"/>
                    <a:pt x="117" y="28"/>
                  </a:cubicBezTo>
                  <a:cubicBezTo>
                    <a:pt x="101" y="12"/>
                    <a:pt x="82" y="0"/>
                    <a:pt x="61" y="0"/>
                  </a:cubicBezTo>
                  <a:close/>
                </a:path>
              </a:pathLst>
            </a:custGeom>
            <a:solidFill>
              <a:srgbClr val="F2A49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09" name="Google Shape;3909;p47"/>
            <p:cNvSpPr/>
            <p:nvPr/>
          </p:nvSpPr>
          <p:spPr>
            <a:xfrm>
              <a:off x="5429544" y="4141146"/>
              <a:ext cx="49345" cy="81742"/>
            </a:xfrm>
            <a:custGeom>
              <a:rect b="b" l="l" r="r" t="t"/>
              <a:pathLst>
                <a:path extrusionOk="0" h="762" w="460">
                  <a:moveTo>
                    <a:pt x="343" y="1"/>
                  </a:moveTo>
                  <a:cubicBezTo>
                    <a:pt x="313" y="118"/>
                    <a:pt x="240" y="220"/>
                    <a:pt x="174" y="315"/>
                  </a:cubicBezTo>
                  <a:cubicBezTo>
                    <a:pt x="94" y="432"/>
                    <a:pt x="20" y="557"/>
                    <a:pt x="6" y="703"/>
                  </a:cubicBezTo>
                  <a:cubicBezTo>
                    <a:pt x="0" y="737"/>
                    <a:pt x="33" y="762"/>
                    <a:pt x="66" y="762"/>
                  </a:cubicBezTo>
                  <a:cubicBezTo>
                    <a:pt x="75" y="762"/>
                    <a:pt x="85" y="760"/>
                    <a:pt x="94" y="754"/>
                  </a:cubicBezTo>
                  <a:cubicBezTo>
                    <a:pt x="167" y="703"/>
                    <a:pt x="321" y="572"/>
                    <a:pt x="460" y="454"/>
                  </a:cubicBezTo>
                  <a:cubicBezTo>
                    <a:pt x="460" y="367"/>
                    <a:pt x="460" y="66"/>
                    <a:pt x="343" y="1"/>
                  </a:cubicBezTo>
                  <a:close/>
                </a:path>
              </a:pathLst>
            </a:custGeom>
            <a:solidFill>
              <a:srgbClr val="F2A49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10" name="Google Shape;3910;p47"/>
            <p:cNvSpPr/>
            <p:nvPr/>
          </p:nvSpPr>
          <p:spPr>
            <a:xfrm>
              <a:off x="5471916" y="3590734"/>
              <a:ext cx="485944" cy="1019840"/>
            </a:xfrm>
            <a:custGeom>
              <a:rect b="b" l="l" r="r" t="t"/>
              <a:pathLst>
                <a:path extrusionOk="0" h="9507" w="4530">
                  <a:moveTo>
                    <a:pt x="4398" y="1"/>
                  </a:moveTo>
                  <a:cubicBezTo>
                    <a:pt x="3300" y="454"/>
                    <a:pt x="2648" y="1962"/>
                    <a:pt x="2443" y="4539"/>
                  </a:cubicBezTo>
                  <a:cubicBezTo>
                    <a:pt x="1851" y="5388"/>
                    <a:pt x="1668" y="6669"/>
                    <a:pt x="1587" y="8045"/>
                  </a:cubicBezTo>
                  <a:cubicBezTo>
                    <a:pt x="1587" y="8045"/>
                    <a:pt x="299" y="8206"/>
                    <a:pt x="43" y="8762"/>
                  </a:cubicBezTo>
                  <a:cubicBezTo>
                    <a:pt x="0" y="8854"/>
                    <a:pt x="67" y="8960"/>
                    <a:pt x="165" y="8960"/>
                  </a:cubicBezTo>
                  <a:cubicBezTo>
                    <a:pt x="168" y="8960"/>
                    <a:pt x="171" y="8960"/>
                    <a:pt x="174" y="8960"/>
                  </a:cubicBezTo>
                  <a:lnTo>
                    <a:pt x="218" y="8960"/>
                  </a:lnTo>
                  <a:cubicBezTo>
                    <a:pt x="292" y="8952"/>
                    <a:pt x="372" y="8923"/>
                    <a:pt x="460" y="8865"/>
                  </a:cubicBezTo>
                  <a:lnTo>
                    <a:pt x="460" y="8865"/>
                  </a:lnTo>
                  <a:cubicBezTo>
                    <a:pt x="401" y="8960"/>
                    <a:pt x="357" y="9055"/>
                    <a:pt x="379" y="9135"/>
                  </a:cubicBezTo>
                  <a:cubicBezTo>
                    <a:pt x="379" y="9143"/>
                    <a:pt x="379" y="9150"/>
                    <a:pt x="379" y="9150"/>
                  </a:cubicBezTo>
                  <a:cubicBezTo>
                    <a:pt x="401" y="9201"/>
                    <a:pt x="460" y="9238"/>
                    <a:pt x="511" y="9245"/>
                  </a:cubicBezTo>
                  <a:cubicBezTo>
                    <a:pt x="540" y="9245"/>
                    <a:pt x="577" y="9245"/>
                    <a:pt x="614" y="9238"/>
                  </a:cubicBezTo>
                  <a:lnTo>
                    <a:pt x="614" y="9238"/>
                  </a:lnTo>
                  <a:cubicBezTo>
                    <a:pt x="614" y="9238"/>
                    <a:pt x="541" y="9442"/>
                    <a:pt x="817" y="9442"/>
                  </a:cubicBezTo>
                  <a:cubicBezTo>
                    <a:pt x="845" y="9442"/>
                    <a:pt x="878" y="9440"/>
                    <a:pt x="914" y="9435"/>
                  </a:cubicBezTo>
                  <a:cubicBezTo>
                    <a:pt x="945" y="9484"/>
                    <a:pt x="998" y="9507"/>
                    <a:pt x="1066" y="9507"/>
                  </a:cubicBezTo>
                  <a:cubicBezTo>
                    <a:pt x="1237" y="9507"/>
                    <a:pt x="1507" y="9364"/>
                    <a:pt x="1799" y="9113"/>
                  </a:cubicBezTo>
                  <a:cubicBezTo>
                    <a:pt x="1799" y="9113"/>
                    <a:pt x="2058" y="8899"/>
                    <a:pt x="2298" y="8899"/>
                  </a:cubicBezTo>
                  <a:cubicBezTo>
                    <a:pt x="2335" y="8899"/>
                    <a:pt x="2372" y="8904"/>
                    <a:pt x="2407" y="8916"/>
                  </a:cubicBezTo>
                  <a:cubicBezTo>
                    <a:pt x="2414" y="9179"/>
                    <a:pt x="2546" y="9304"/>
                    <a:pt x="2780" y="9318"/>
                  </a:cubicBezTo>
                  <a:cubicBezTo>
                    <a:pt x="2784" y="9318"/>
                    <a:pt x="2788" y="9319"/>
                    <a:pt x="2791" y="9319"/>
                  </a:cubicBezTo>
                  <a:cubicBezTo>
                    <a:pt x="2983" y="9319"/>
                    <a:pt x="3130" y="9132"/>
                    <a:pt x="3066" y="8945"/>
                  </a:cubicBezTo>
                  <a:cubicBezTo>
                    <a:pt x="3044" y="8872"/>
                    <a:pt x="2912" y="8660"/>
                    <a:pt x="2846" y="8550"/>
                  </a:cubicBezTo>
                  <a:lnTo>
                    <a:pt x="3000" y="8250"/>
                  </a:lnTo>
                  <a:cubicBezTo>
                    <a:pt x="3000" y="8250"/>
                    <a:pt x="4530" y="7057"/>
                    <a:pt x="4434" y="5556"/>
                  </a:cubicBezTo>
                  <a:lnTo>
                    <a:pt x="4398" y="396"/>
                  </a:lnTo>
                  <a:lnTo>
                    <a:pt x="4398" y="110"/>
                  </a:lnTo>
                  <a:lnTo>
                    <a:pt x="4398" y="1"/>
                  </a:lnTo>
                  <a:close/>
                </a:path>
              </a:pathLst>
            </a:custGeom>
            <a:solidFill>
              <a:srgbClr val="F28B8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11" name="Google Shape;3911;p47"/>
            <p:cNvSpPr/>
            <p:nvPr/>
          </p:nvSpPr>
          <p:spPr>
            <a:xfrm>
              <a:off x="5558055" y="4511769"/>
              <a:ext cx="89680" cy="102123"/>
            </a:xfrm>
            <a:custGeom>
              <a:rect b="b" l="l" r="r" t="t"/>
              <a:pathLst>
                <a:path extrusionOk="0" h="952" w="836">
                  <a:moveTo>
                    <a:pt x="769" y="0"/>
                  </a:moveTo>
                  <a:cubicBezTo>
                    <a:pt x="760" y="0"/>
                    <a:pt x="750" y="3"/>
                    <a:pt x="740" y="8"/>
                  </a:cubicBezTo>
                  <a:cubicBezTo>
                    <a:pt x="528" y="103"/>
                    <a:pt x="345" y="242"/>
                    <a:pt x="199" y="418"/>
                  </a:cubicBezTo>
                  <a:cubicBezTo>
                    <a:pt x="133" y="498"/>
                    <a:pt x="45" y="601"/>
                    <a:pt x="23" y="710"/>
                  </a:cubicBezTo>
                  <a:cubicBezTo>
                    <a:pt x="1" y="820"/>
                    <a:pt x="59" y="937"/>
                    <a:pt x="177" y="952"/>
                  </a:cubicBezTo>
                  <a:cubicBezTo>
                    <a:pt x="257" y="952"/>
                    <a:pt x="257" y="835"/>
                    <a:pt x="177" y="835"/>
                  </a:cubicBezTo>
                  <a:cubicBezTo>
                    <a:pt x="140" y="827"/>
                    <a:pt x="133" y="784"/>
                    <a:pt x="133" y="754"/>
                  </a:cubicBezTo>
                  <a:cubicBezTo>
                    <a:pt x="133" y="710"/>
                    <a:pt x="162" y="666"/>
                    <a:pt x="184" y="630"/>
                  </a:cubicBezTo>
                  <a:cubicBezTo>
                    <a:pt x="235" y="557"/>
                    <a:pt x="286" y="483"/>
                    <a:pt x="352" y="418"/>
                  </a:cubicBezTo>
                  <a:cubicBezTo>
                    <a:pt x="477" y="286"/>
                    <a:pt x="630" y="183"/>
                    <a:pt x="799" y="110"/>
                  </a:cubicBezTo>
                  <a:cubicBezTo>
                    <a:pt x="828" y="96"/>
                    <a:pt x="835" y="52"/>
                    <a:pt x="821" y="30"/>
                  </a:cubicBezTo>
                  <a:cubicBezTo>
                    <a:pt x="806" y="10"/>
                    <a:pt x="788" y="0"/>
                    <a:pt x="7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12" name="Google Shape;3912;p47"/>
            <p:cNvSpPr/>
            <p:nvPr/>
          </p:nvSpPr>
          <p:spPr>
            <a:xfrm>
              <a:off x="5527590" y="4500935"/>
              <a:ext cx="76163" cy="98905"/>
            </a:xfrm>
            <a:custGeom>
              <a:rect b="b" l="l" r="r" t="t"/>
              <a:pathLst>
                <a:path extrusionOk="0" h="922" w="710">
                  <a:moveTo>
                    <a:pt x="633" y="0"/>
                  </a:moveTo>
                  <a:cubicBezTo>
                    <a:pt x="624" y="0"/>
                    <a:pt x="615" y="2"/>
                    <a:pt x="607" y="6"/>
                  </a:cubicBezTo>
                  <a:cubicBezTo>
                    <a:pt x="329" y="219"/>
                    <a:pt x="117" y="511"/>
                    <a:pt x="14" y="848"/>
                  </a:cubicBezTo>
                  <a:cubicBezTo>
                    <a:pt x="1" y="893"/>
                    <a:pt x="40" y="921"/>
                    <a:pt x="77" y="921"/>
                  </a:cubicBezTo>
                  <a:cubicBezTo>
                    <a:pt x="100" y="921"/>
                    <a:pt x="123" y="910"/>
                    <a:pt x="131" y="885"/>
                  </a:cubicBezTo>
                  <a:cubicBezTo>
                    <a:pt x="219" y="577"/>
                    <a:pt x="409" y="299"/>
                    <a:pt x="666" y="109"/>
                  </a:cubicBezTo>
                  <a:cubicBezTo>
                    <a:pt x="695" y="94"/>
                    <a:pt x="709" y="57"/>
                    <a:pt x="688" y="28"/>
                  </a:cubicBezTo>
                  <a:cubicBezTo>
                    <a:pt x="677" y="12"/>
                    <a:pt x="655" y="0"/>
                    <a:pt x="6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13" name="Google Shape;3913;p47"/>
            <p:cNvSpPr/>
            <p:nvPr/>
          </p:nvSpPr>
          <p:spPr>
            <a:xfrm>
              <a:off x="5509461" y="4496000"/>
              <a:ext cx="62862" cy="60609"/>
            </a:xfrm>
            <a:custGeom>
              <a:rect b="b" l="l" r="r" t="t"/>
              <a:pathLst>
                <a:path extrusionOk="0" h="565" w="586">
                  <a:moveTo>
                    <a:pt x="516" y="1"/>
                  </a:moveTo>
                  <a:cubicBezTo>
                    <a:pt x="507" y="1"/>
                    <a:pt x="498" y="3"/>
                    <a:pt x="491" y="8"/>
                  </a:cubicBezTo>
                  <a:cubicBezTo>
                    <a:pt x="300" y="133"/>
                    <a:pt x="139" y="286"/>
                    <a:pt x="15" y="477"/>
                  </a:cubicBezTo>
                  <a:cubicBezTo>
                    <a:pt x="0" y="506"/>
                    <a:pt x="15" y="543"/>
                    <a:pt x="37" y="557"/>
                  </a:cubicBezTo>
                  <a:cubicBezTo>
                    <a:pt x="46" y="562"/>
                    <a:pt x="57" y="565"/>
                    <a:pt x="67" y="565"/>
                  </a:cubicBezTo>
                  <a:cubicBezTo>
                    <a:pt x="88" y="565"/>
                    <a:pt x="107" y="555"/>
                    <a:pt x="117" y="535"/>
                  </a:cubicBezTo>
                  <a:cubicBezTo>
                    <a:pt x="227" y="367"/>
                    <a:pt x="373" y="221"/>
                    <a:pt x="549" y="111"/>
                  </a:cubicBezTo>
                  <a:cubicBezTo>
                    <a:pt x="571" y="96"/>
                    <a:pt x="586" y="60"/>
                    <a:pt x="571" y="30"/>
                  </a:cubicBezTo>
                  <a:cubicBezTo>
                    <a:pt x="556" y="11"/>
                    <a:pt x="535" y="1"/>
                    <a:pt x="5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14" name="Google Shape;3914;p47"/>
            <p:cNvSpPr/>
            <p:nvPr/>
          </p:nvSpPr>
          <p:spPr>
            <a:xfrm>
              <a:off x="5750501" y="3590734"/>
              <a:ext cx="196416" cy="452368"/>
            </a:xfrm>
            <a:custGeom>
              <a:rect b="b" l="l" r="r" t="t"/>
              <a:pathLst>
                <a:path extrusionOk="0" h="4217" w="1831">
                  <a:moveTo>
                    <a:pt x="1801" y="1"/>
                  </a:moveTo>
                  <a:cubicBezTo>
                    <a:pt x="893" y="374"/>
                    <a:pt x="293" y="1465"/>
                    <a:pt x="0" y="3272"/>
                  </a:cubicBezTo>
                  <a:cubicBezTo>
                    <a:pt x="373" y="3331"/>
                    <a:pt x="725" y="3412"/>
                    <a:pt x="1069" y="3602"/>
                  </a:cubicBezTo>
                  <a:cubicBezTo>
                    <a:pt x="1354" y="3763"/>
                    <a:pt x="1603" y="3975"/>
                    <a:pt x="1830" y="4217"/>
                  </a:cubicBezTo>
                  <a:lnTo>
                    <a:pt x="1808" y="396"/>
                  </a:lnTo>
                  <a:lnTo>
                    <a:pt x="1801" y="118"/>
                  </a:lnTo>
                  <a:lnTo>
                    <a:pt x="180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15" name="Google Shape;3915;p47"/>
            <p:cNvSpPr/>
            <p:nvPr/>
          </p:nvSpPr>
          <p:spPr>
            <a:xfrm>
              <a:off x="5850156" y="3483141"/>
              <a:ext cx="1009863" cy="1121963"/>
            </a:xfrm>
            <a:custGeom>
              <a:rect b="b" l="l" r="r" t="t"/>
              <a:pathLst>
                <a:path extrusionOk="0" h="10459" w="9414">
                  <a:moveTo>
                    <a:pt x="3366" y="0"/>
                  </a:moveTo>
                  <a:cubicBezTo>
                    <a:pt x="3345" y="0"/>
                    <a:pt x="3323" y="0"/>
                    <a:pt x="3302" y="1"/>
                  </a:cubicBezTo>
                  <a:lnTo>
                    <a:pt x="3126" y="1"/>
                  </a:lnTo>
                  <a:cubicBezTo>
                    <a:pt x="3060" y="8"/>
                    <a:pt x="3002" y="8"/>
                    <a:pt x="2943" y="15"/>
                  </a:cubicBezTo>
                  <a:cubicBezTo>
                    <a:pt x="2892" y="23"/>
                    <a:pt x="2848" y="23"/>
                    <a:pt x="2797" y="30"/>
                  </a:cubicBezTo>
                  <a:cubicBezTo>
                    <a:pt x="2746" y="37"/>
                    <a:pt x="2694" y="37"/>
                    <a:pt x="2643" y="45"/>
                  </a:cubicBezTo>
                  <a:cubicBezTo>
                    <a:pt x="2585" y="52"/>
                    <a:pt x="2526" y="67"/>
                    <a:pt x="2475" y="74"/>
                  </a:cubicBezTo>
                  <a:cubicBezTo>
                    <a:pt x="2409" y="81"/>
                    <a:pt x="2336" y="96"/>
                    <a:pt x="2277" y="111"/>
                  </a:cubicBezTo>
                  <a:lnTo>
                    <a:pt x="2255" y="111"/>
                  </a:lnTo>
                  <a:cubicBezTo>
                    <a:pt x="2211" y="125"/>
                    <a:pt x="2167" y="133"/>
                    <a:pt x="2123" y="147"/>
                  </a:cubicBezTo>
                  <a:lnTo>
                    <a:pt x="2101" y="147"/>
                  </a:lnTo>
                  <a:cubicBezTo>
                    <a:pt x="2065" y="162"/>
                    <a:pt x="2021" y="169"/>
                    <a:pt x="1977" y="184"/>
                  </a:cubicBezTo>
                  <a:cubicBezTo>
                    <a:pt x="1970" y="184"/>
                    <a:pt x="1970" y="184"/>
                    <a:pt x="1962" y="191"/>
                  </a:cubicBezTo>
                  <a:lnTo>
                    <a:pt x="1955" y="191"/>
                  </a:lnTo>
                  <a:cubicBezTo>
                    <a:pt x="1940" y="191"/>
                    <a:pt x="1926" y="198"/>
                    <a:pt x="1911" y="206"/>
                  </a:cubicBezTo>
                  <a:cubicBezTo>
                    <a:pt x="1853" y="220"/>
                    <a:pt x="1801" y="242"/>
                    <a:pt x="1750" y="257"/>
                  </a:cubicBezTo>
                  <a:cubicBezTo>
                    <a:pt x="1735" y="264"/>
                    <a:pt x="1728" y="264"/>
                    <a:pt x="1714" y="272"/>
                  </a:cubicBezTo>
                  <a:cubicBezTo>
                    <a:pt x="1699" y="279"/>
                    <a:pt x="1684" y="279"/>
                    <a:pt x="1677" y="286"/>
                  </a:cubicBezTo>
                  <a:cubicBezTo>
                    <a:pt x="1640" y="301"/>
                    <a:pt x="1604" y="316"/>
                    <a:pt x="1567" y="330"/>
                  </a:cubicBezTo>
                  <a:cubicBezTo>
                    <a:pt x="1567" y="330"/>
                    <a:pt x="1560" y="338"/>
                    <a:pt x="1553" y="338"/>
                  </a:cubicBezTo>
                  <a:cubicBezTo>
                    <a:pt x="1545" y="338"/>
                    <a:pt x="1545" y="345"/>
                    <a:pt x="1538" y="345"/>
                  </a:cubicBezTo>
                  <a:cubicBezTo>
                    <a:pt x="1516" y="352"/>
                    <a:pt x="1494" y="367"/>
                    <a:pt x="1465" y="374"/>
                  </a:cubicBezTo>
                  <a:lnTo>
                    <a:pt x="1421" y="396"/>
                  </a:lnTo>
                  <a:cubicBezTo>
                    <a:pt x="1406" y="411"/>
                    <a:pt x="1384" y="418"/>
                    <a:pt x="1370" y="425"/>
                  </a:cubicBezTo>
                  <a:cubicBezTo>
                    <a:pt x="1311" y="455"/>
                    <a:pt x="1260" y="484"/>
                    <a:pt x="1208" y="521"/>
                  </a:cubicBezTo>
                  <a:cubicBezTo>
                    <a:pt x="1165" y="542"/>
                    <a:pt x="1121" y="572"/>
                    <a:pt x="1084" y="601"/>
                  </a:cubicBezTo>
                  <a:cubicBezTo>
                    <a:pt x="1033" y="630"/>
                    <a:pt x="989" y="667"/>
                    <a:pt x="945" y="704"/>
                  </a:cubicBezTo>
                  <a:cubicBezTo>
                    <a:pt x="930" y="718"/>
                    <a:pt x="923" y="725"/>
                    <a:pt x="908" y="733"/>
                  </a:cubicBezTo>
                  <a:cubicBezTo>
                    <a:pt x="901" y="740"/>
                    <a:pt x="886" y="755"/>
                    <a:pt x="879" y="762"/>
                  </a:cubicBezTo>
                  <a:cubicBezTo>
                    <a:pt x="857" y="784"/>
                    <a:pt x="828" y="799"/>
                    <a:pt x="813" y="821"/>
                  </a:cubicBezTo>
                  <a:cubicBezTo>
                    <a:pt x="769" y="865"/>
                    <a:pt x="725" y="901"/>
                    <a:pt x="689" y="945"/>
                  </a:cubicBezTo>
                  <a:cubicBezTo>
                    <a:pt x="667" y="967"/>
                    <a:pt x="645" y="989"/>
                    <a:pt x="630" y="1011"/>
                  </a:cubicBezTo>
                  <a:cubicBezTo>
                    <a:pt x="608" y="1033"/>
                    <a:pt x="594" y="1055"/>
                    <a:pt x="572" y="1077"/>
                  </a:cubicBezTo>
                  <a:cubicBezTo>
                    <a:pt x="572" y="1077"/>
                    <a:pt x="572" y="1084"/>
                    <a:pt x="572" y="1084"/>
                  </a:cubicBezTo>
                  <a:cubicBezTo>
                    <a:pt x="557" y="1106"/>
                    <a:pt x="535" y="1128"/>
                    <a:pt x="520" y="1150"/>
                  </a:cubicBezTo>
                  <a:cubicBezTo>
                    <a:pt x="506" y="1165"/>
                    <a:pt x="491" y="1187"/>
                    <a:pt x="477" y="1209"/>
                  </a:cubicBezTo>
                  <a:cubicBezTo>
                    <a:pt x="477" y="1209"/>
                    <a:pt x="469" y="1216"/>
                    <a:pt x="469" y="1216"/>
                  </a:cubicBezTo>
                  <a:cubicBezTo>
                    <a:pt x="469" y="1223"/>
                    <a:pt x="462" y="1231"/>
                    <a:pt x="462" y="1231"/>
                  </a:cubicBezTo>
                  <a:cubicBezTo>
                    <a:pt x="440" y="1260"/>
                    <a:pt x="425" y="1282"/>
                    <a:pt x="411" y="1304"/>
                  </a:cubicBezTo>
                  <a:cubicBezTo>
                    <a:pt x="396" y="1333"/>
                    <a:pt x="381" y="1355"/>
                    <a:pt x="367" y="1384"/>
                  </a:cubicBezTo>
                  <a:cubicBezTo>
                    <a:pt x="337" y="1428"/>
                    <a:pt x="316" y="1479"/>
                    <a:pt x="286" y="1531"/>
                  </a:cubicBezTo>
                  <a:cubicBezTo>
                    <a:pt x="279" y="1545"/>
                    <a:pt x="272" y="1560"/>
                    <a:pt x="264" y="1575"/>
                  </a:cubicBezTo>
                  <a:cubicBezTo>
                    <a:pt x="242" y="1618"/>
                    <a:pt x="220" y="1662"/>
                    <a:pt x="198" y="1714"/>
                  </a:cubicBezTo>
                  <a:cubicBezTo>
                    <a:pt x="198" y="1721"/>
                    <a:pt x="191" y="1728"/>
                    <a:pt x="191" y="1743"/>
                  </a:cubicBezTo>
                  <a:cubicBezTo>
                    <a:pt x="191" y="1743"/>
                    <a:pt x="184" y="1743"/>
                    <a:pt x="184" y="1750"/>
                  </a:cubicBezTo>
                  <a:cubicBezTo>
                    <a:pt x="169" y="1801"/>
                    <a:pt x="147" y="1853"/>
                    <a:pt x="125" y="1904"/>
                  </a:cubicBezTo>
                  <a:cubicBezTo>
                    <a:pt x="125" y="1911"/>
                    <a:pt x="125" y="1919"/>
                    <a:pt x="125" y="1926"/>
                  </a:cubicBezTo>
                  <a:cubicBezTo>
                    <a:pt x="103" y="1977"/>
                    <a:pt x="89" y="2028"/>
                    <a:pt x="74" y="2080"/>
                  </a:cubicBezTo>
                  <a:cubicBezTo>
                    <a:pt x="67" y="2102"/>
                    <a:pt x="59" y="2123"/>
                    <a:pt x="59" y="2138"/>
                  </a:cubicBezTo>
                  <a:cubicBezTo>
                    <a:pt x="45" y="2197"/>
                    <a:pt x="30" y="2255"/>
                    <a:pt x="15" y="2314"/>
                  </a:cubicBezTo>
                  <a:cubicBezTo>
                    <a:pt x="15" y="2328"/>
                    <a:pt x="15" y="2343"/>
                    <a:pt x="15" y="2358"/>
                  </a:cubicBezTo>
                  <a:cubicBezTo>
                    <a:pt x="1" y="2877"/>
                    <a:pt x="74" y="3390"/>
                    <a:pt x="103" y="3909"/>
                  </a:cubicBezTo>
                  <a:cubicBezTo>
                    <a:pt x="111" y="4122"/>
                    <a:pt x="118" y="4327"/>
                    <a:pt x="118" y="4532"/>
                  </a:cubicBezTo>
                  <a:cubicBezTo>
                    <a:pt x="162" y="4649"/>
                    <a:pt x="198" y="4751"/>
                    <a:pt x="228" y="4846"/>
                  </a:cubicBezTo>
                  <a:cubicBezTo>
                    <a:pt x="242" y="4883"/>
                    <a:pt x="250" y="4927"/>
                    <a:pt x="264" y="4956"/>
                  </a:cubicBezTo>
                  <a:cubicBezTo>
                    <a:pt x="272" y="4993"/>
                    <a:pt x="286" y="5029"/>
                    <a:pt x="294" y="5066"/>
                  </a:cubicBezTo>
                  <a:cubicBezTo>
                    <a:pt x="323" y="5161"/>
                    <a:pt x="345" y="5249"/>
                    <a:pt x="359" y="5329"/>
                  </a:cubicBezTo>
                  <a:cubicBezTo>
                    <a:pt x="367" y="5351"/>
                    <a:pt x="374" y="5373"/>
                    <a:pt x="374" y="5395"/>
                  </a:cubicBezTo>
                  <a:cubicBezTo>
                    <a:pt x="381" y="5410"/>
                    <a:pt x="381" y="5425"/>
                    <a:pt x="389" y="5447"/>
                  </a:cubicBezTo>
                  <a:cubicBezTo>
                    <a:pt x="389" y="5454"/>
                    <a:pt x="396" y="5461"/>
                    <a:pt x="396" y="5469"/>
                  </a:cubicBezTo>
                  <a:cubicBezTo>
                    <a:pt x="396" y="5476"/>
                    <a:pt x="396" y="5483"/>
                    <a:pt x="403" y="5498"/>
                  </a:cubicBezTo>
                  <a:cubicBezTo>
                    <a:pt x="411" y="5556"/>
                    <a:pt x="425" y="5608"/>
                    <a:pt x="433" y="5659"/>
                  </a:cubicBezTo>
                  <a:cubicBezTo>
                    <a:pt x="433" y="5688"/>
                    <a:pt x="440" y="5717"/>
                    <a:pt x="440" y="5739"/>
                  </a:cubicBezTo>
                  <a:cubicBezTo>
                    <a:pt x="447" y="5791"/>
                    <a:pt x="455" y="5834"/>
                    <a:pt x="455" y="5878"/>
                  </a:cubicBezTo>
                  <a:cubicBezTo>
                    <a:pt x="462" y="5893"/>
                    <a:pt x="462" y="5915"/>
                    <a:pt x="462" y="5937"/>
                  </a:cubicBezTo>
                  <a:cubicBezTo>
                    <a:pt x="469" y="6025"/>
                    <a:pt x="469" y="6098"/>
                    <a:pt x="462" y="6149"/>
                  </a:cubicBezTo>
                  <a:cubicBezTo>
                    <a:pt x="462" y="6164"/>
                    <a:pt x="455" y="6179"/>
                    <a:pt x="455" y="6193"/>
                  </a:cubicBezTo>
                  <a:cubicBezTo>
                    <a:pt x="455" y="6208"/>
                    <a:pt x="447" y="6222"/>
                    <a:pt x="447" y="6237"/>
                  </a:cubicBezTo>
                  <a:cubicBezTo>
                    <a:pt x="447" y="6237"/>
                    <a:pt x="447" y="6244"/>
                    <a:pt x="447" y="6252"/>
                  </a:cubicBezTo>
                  <a:cubicBezTo>
                    <a:pt x="440" y="6266"/>
                    <a:pt x="433" y="6281"/>
                    <a:pt x="433" y="6281"/>
                  </a:cubicBezTo>
                  <a:lnTo>
                    <a:pt x="433" y="6296"/>
                  </a:lnTo>
                  <a:lnTo>
                    <a:pt x="433" y="6310"/>
                  </a:lnTo>
                  <a:lnTo>
                    <a:pt x="374" y="6610"/>
                  </a:lnTo>
                  <a:cubicBezTo>
                    <a:pt x="133" y="7935"/>
                    <a:pt x="799" y="9260"/>
                    <a:pt x="2014" y="9831"/>
                  </a:cubicBezTo>
                  <a:cubicBezTo>
                    <a:pt x="2087" y="9868"/>
                    <a:pt x="2153" y="9897"/>
                    <a:pt x="2226" y="9926"/>
                  </a:cubicBezTo>
                  <a:cubicBezTo>
                    <a:pt x="2321" y="9970"/>
                    <a:pt x="2424" y="10014"/>
                    <a:pt x="2526" y="10051"/>
                  </a:cubicBezTo>
                  <a:cubicBezTo>
                    <a:pt x="2533" y="10051"/>
                    <a:pt x="2548" y="10058"/>
                    <a:pt x="2563" y="10065"/>
                  </a:cubicBezTo>
                  <a:cubicBezTo>
                    <a:pt x="2614" y="10080"/>
                    <a:pt x="2665" y="10102"/>
                    <a:pt x="2709" y="10116"/>
                  </a:cubicBezTo>
                  <a:cubicBezTo>
                    <a:pt x="2789" y="10138"/>
                    <a:pt x="2870" y="10168"/>
                    <a:pt x="2943" y="10190"/>
                  </a:cubicBezTo>
                  <a:cubicBezTo>
                    <a:pt x="2972" y="10197"/>
                    <a:pt x="3002" y="10204"/>
                    <a:pt x="3031" y="10212"/>
                  </a:cubicBezTo>
                  <a:cubicBezTo>
                    <a:pt x="3060" y="10219"/>
                    <a:pt x="3090" y="10234"/>
                    <a:pt x="3119" y="10241"/>
                  </a:cubicBezTo>
                  <a:cubicBezTo>
                    <a:pt x="3177" y="10255"/>
                    <a:pt x="3236" y="10270"/>
                    <a:pt x="3295" y="10285"/>
                  </a:cubicBezTo>
                  <a:cubicBezTo>
                    <a:pt x="3353" y="10299"/>
                    <a:pt x="3412" y="10307"/>
                    <a:pt x="3470" y="10321"/>
                  </a:cubicBezTo>
                  <a:cubicBezTo>
                    <a:pt x="3529" y="10336"/>
                    <a:pt x="3587" y="10343"/>
                    <a:pt x="3646" y="10358"/>
                  </a:cubicBezTo>
                  <a:cubicBezTo>
                    <a:pt x="3719" y="10365"/>
                    <a:pt x="3800" y="10380"/>
                    <a:pt x="3880" y="10395"/>
                  </a:cubicBezTo>
                  <a:cubicBezTo>
                    <a:pt x="3939" y="10402"/>
                    <a:pt x="4005" y="10409"/>
                    <a:pt x="4070" y="10416"/>
                  </a:cubicBezTo>
                  <a:cubicBezTo>
                    <a:pt x="4173" y="10431"/>
                    <a:pt x="4283" y="10438"/>
                    <a:pt x="4385" y="10446"/>
                  </a:cubicBezTo>
                  <a:cubicBezTo>
                    <a:pt x="4451" y="10453"/>
                    <a:pt x="4524" y="10453"/>
                    <a:pt x="4590" y="10453"/>
                  </a:cubicBezTo>
                  <a:cubicBezTo>
                    <a:pt x="4683" y="10457"/>
                    <a:pt x="4777" y="10458"/>
                    <a:pt x="4870" y="10458"/>
                  </a:cubicBezTo>
                  <a:cubicBezTo>
                    <a:pt x="5173" y="10458"/>
                    <a:pt x="5477" y="10439"/>
                    <a:pt x="5790" y="10395"/>
                  </a:cubicBezTo>
                  <a:cubicBezTo>
                    <a:pt x="6237" y="10336"/>
                    <a:pt x="6683" y="10241"/>
                    <a:pt x="7145" y="10109"/>
                  </a:cubicBezTo>
                  <a:cubicBezTo>
                    <a:pt x="8572" y="9699"/>
                    <a:pt x="9414" y="8191"/>
                    <a:pt x="8960" y="6771"/>
                  </a:cubicBezTo>
                  <a:cubicBezTo>
                    <a:pt x="8777" y="6208"/>
                    <a:pt x="8440" y="5615"/>
                    <a:pt x="7928" y="4985"/>
                  </a:cubicBezTo>
                  <a:cubicBezTo>
                    <a:pt x="7825" y="4854"/>
                    <a:pt x="7708" y="4722"/>
                    <a:pt x="7591" y="4590"/>
                  </a:cubicBezTo>
                  <a:cubicBezTo>
                    <a:pt x="7101" y="4041"/>
                    <a:pt x="6742" y="3382"/>
                    <a:pt x="6552" y="2665"/>
                  </a:cubicBezTo>
                  <a:cubicBezTo>
                    <a:pt x="6427" y="2204"/>
                    <a:pt x="6252" y="1809"/>
                    <a:pt x="6054" y="1479"/>
                  </a:cubicBezTo>
                  <a:cubicBezTo>
                    <a:pt x="5487" y="546"/>
                    <a:pt x="4455" y="0"/>
                    <a:pt x="3366" y="0"/>
                  </a:cubicBezTo>
                  <a:close/>
                </a:path>
              </a:pathLst>
            </a:custGeom>
            <a:solidFill>
              <a:srgbClr val="F2A49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16" name="Google Shape;3916;p47"/>
            <p:cNvSpPr/>
            <p:nvPr/>
          </p:nvSpPr>
          <p:spPr>
            <a:xfrm>
              <a:off x="5864316" y="4017890"/>
              <a:ext cx="995703" cy="587102"/>
            </a:xfrm>
            <a:custGeom>
              <a:rect b="b" l="l" r="r" t="t"/>
              <a:pathLst>
                <a:path extrusionOk="0" h="5473" w="9282">
                  <a:moveTo>
                    <a:pt x="7796" y="0"/>
                  </a:moveTo>
                  <a:cubicBezTo>
                    <a:pt x="7723" y="88"/>
                    <a:pt x="7642" y="169"/>
                    <a:pt x="7547" y="242"/>
                  </a:cubicBezTo>
                  <a:cubicBezTo>
                    <a:pt x="7525" y="264"/>
                    <a:pt x="7496" y="286"/>
                    <a:pt x="7466" y="308"/>
                  </a:cubicBezTo>
                  <a:cubicBezTo>
                    <a:pt x="7349" y="396"/>
                    <a:pt x="7218" y="476"/>
                    <a:pt x="7086" y="549"/>
                  </a:cubicBezTo>
                  <a:cubicBezTo>
                    <a:pt x="6888" y="659"/>
                    <a:pt x="6669" y="754"/>
                    <a:pt x="6456" y="849"/>
                  </a:cubicBezTo>
                  <a:cubicBezTo>
                    <a:pt x="5688" y="1194"/>
                    <a:pt x="4912" y="1530"/>
                    <a:pt x="4085" y="1684"/>
                  </a:cubicBezTo>
                  <a:cubicBezTo>
                    <a:pt x="3655" y="1764"/>
                    <a:pt x="3215" y="1793"/>
                    <a:pt x="2773" y="1793"/>
                  </a:cubicBezTo>
                  <a:cubicBezTo>
                    <a:pt x="2493" y="1793"/>
                    <a:pt x="2212" y="1781"/>
                    <a:pt x="1933" y="1764"/>
                  </a:cubicBezTo>
                  <a:cubicBezTo>
                    <a:pt x="1369" y="1728"/>
                    <a:pt x="740" y="1640"/>
                    <a:pt x="301" y="1311"/>
                  </a:cubicBezTo>
                  <a:lnTo>
                    <a:pt x="242" y="1625"/>
                  </a:lnTo>
                  <a:cubicBezTo>
                    <a:pt x="1" y="2950"/>
                    <a:pt x="674" y="4275"/>
                    <a:pt x="1889" y="4846"/>
                  </a:cubicBezTo>
                  <a:cubicBezTo>
                    <a:pt x="2189" y="4992"/>
                    <a:pt x="2489" y="5109"/>
                    <a:pt x="2804" y="5197"/>
                  </a:cubicBezTo>
                  <a:cubicBezTo>
                    <a:pt x="3346" y="5366"/>
                    <a:pt x="3902" y="5453"/>
                    <a:pt x="4473" y="5468"/>
                  </a:cubicBezTo>
                  <a:cubicBezTo>
                    <a:pt x="4555" y="5471"/>
                    <a:pt x="4637" y="5472"/>
                    <a:pt x="4720" y="5472"/>
                  </a:cubicBezTo>
                  <a:cubicBezTo>
                    <a:pt x="5462" y="5472"/>
                    <a:pt x="6222" y="5355"/>
                    <a:pt x="7013" y="5124"/>
                  </a:cubicBezTo>
                  <a:cubicBezTo>
                    <a:pt x="8447" y="4714"/>
                    <a:pt x="9282" y="3206"/>
                    <a:pt x="8828" y="1786"/>
                  </a:cubicBezTo>
                  <a:cubicBezTo>
                    <a:pt x="8652" y="1223"/>
                    <a:pt x="8308" y="630"/>
                    <a:pt x="77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17" name="Google Shape;3917;p47"/>
            <p:cNvSpPr/>
            <p:nvPr/>
          </p:nvSpPr>
          <p:spPr>
            <a:xfrm>
              <a:off x="5847045" y="3462652"/>
              <a:ext cx="877918" cy="732028"/>
            </a:xfrm>
            <a:custGeom>
              <a:rect b="b" l="l" r="r" t="t"/>
              <a:pathLst>
                <a:path extrusionOk="0" h="6824" w="8184">
                  <a:moveTo>
                    <a:pt x="3176" y="1"/>
                  </a:moveTo>
                  <a:cubicBezTo>
                    <a:pt x="3154" y="1"/>
                    <a:pt x="3133" y="1"/>
                    <a:pt x="3111" y="2"/>
                  </a:cubicBezTo>
                  <a:cubicBezTo>
                    <a:pt x="3045" y="9"/>
                    <a:pt x="2980" y="9"/>
                    <a:pt x="2914" y="9"/>
                  </a:cubicBezTo>
                  <a:cubicBezTo>
                    <a:pt x="2431" y="31"/>
                    <a:pt x="1984" y="97"/>
                    <a:pt x="1582" y="221"/>
                  </a:cubicBezTo>
                  <a:cubicBezTo>
                    <a:pt x="1560" y="228"/>
                    <a:pt x="1545" y="236"/>
                    <a:pt x="1523" y="236"/>
                  </a:cubicBezTo>
                  <a:cubicBezTo>
                    <a:pt x="1223" y="331"/>
                    <a:pt x="952" y="455"/>
                    <a:pt x="703" y="609"/>
                  </a:cubicBezTo>
                  <a:cubicBezTo>
                    <a:pt x="615" y="741"/>
                    <a:pt x="542" y="880"/>
                    <a:pt x="469" y="1012"/>
                  </a:cubicBezTo>
                  <a:cubicBezTo>
                    <a:pt x="337" y="1253"/>
                    <a:pt x="205" y="1502"/>
                    <a:pt x="125" y="1766"/>
                  </a:cubicBezTo>
                  <a:cubicBezTo>
                    <a:pt x="52" y="2014"/>
                    <a:pt x="22" y="2278"/>
                    <a:pt x="15" y="2549"/>
                  </a:cubicBezTo>
                  <a:cubicBezTo>
                    <a:pt x="0" y="3068"/>
                    <a:pt x="74" y="3581"/>
                    <a:pt x="103" y="4100"/>
                  </a:cubicBezTo>
                  <a:cubicBezTo>
                    <a:pt x="118" y="4423"/>
                    <a:pt x="118" y="4737"/>
                    <a:pt x="125" y="5052"/>
                  </a:cubicBezTo>
                  <a:cubicBezTo>
                    <a:pt x="132" y="5367"/>
                    <a:pt x="176" y="5681"/>
                    <a:pt x="162" y="5989"/>
                  </a:cubicBezTo>
                  <a:cubicBezTo>
                    <a:pt x="154" y="6113"/>
                    <a:pt x="125" y="6238"/>
                    <a:pt x="81" y="6362"/>
                  </a:cubicBezTo>
                  <a:cubicBezTo>
                    <a:pt x="469" y="6523"/>
                    <a:pt x="879" y="6655"/>
                    <a:pt x="1303" y="6728"/>
                  </a:cubicBezTo>
                  <a:cubicBezTo>
                    <a:pt x="1362" y="6735"/>
                    <a:pt x="1413" y="6750"/>
                    <a:pt x="1472" y="6757"/>
                  </a:cubicBezTo>
                  <a:cubicBezTo>
                    <a:pt x="1538" y="6765"/>
                    <a:pt x="1603" y="6772"/>
                    <a:pt x="1677" y="6779"/>
                  </a:cubicBezTo>
                  <a:cubicBezTo>
                    <a:pt x="1684" y="6779"/>
                    <a:pt x="1691" y="6779"/>
                    <a:pt x="1699" y="6787"/>
                  </a:cubicBezTo>
                  <a:cubicBezTo>
                    <a:pt x="1728" y="6787"/>
                    <a:pt x="1764" y="6794"/>
                    <a:pt x="1801" y="6794"/>
                  </a:cubicBezTo>
                  <a:cubicBezTo>
                    <a:pt x="1823" y="6794"/>
                    <a:pt x="1852" y="6801"/>
                    <a:pt x="1882" y="6801"/>
                  </a:cubicBezTo>
                  <a:cubicBezTo>
                    <a:pt x="1969" y="6809"/>
                    <a:pt x="2065" y="6816"/>
                    <a:pt x="2152" y="6816"/>
                  </a:cubicBezTo>
                  <a:lnTo>
                    <a:pt x="2189" y="6816"/>
                  </a:lnTo>
                  <a:cubicBezTo>
                    <a:pt x="2291" y="6823"/>
                    <a:pt x="2401" y="6823"/>
                    <a:pt x="2504" y="6823"/>
                  </a:cubicBezTo>
                  <a:lnTo>
                    <a:pt x="2606" y="6823"/>
                  </a:lnTo>
                  <a:cubicBezTo>
                    <a:pt x="2767" y="6823"/>
                    <a:pt x="2928" y="6816"/>
                    <a:pt x="3097" y="6801"/>
                  </a:cubicBezTo>
                  <a:cubicBezTo>
                    <a:pt x="3426" y="6779"/>
                    <a:pt x="3755" y="6743"/>
                    <a:pt x="4077" y="6706"/>
                  </a:cubicBezTo>
                  <a:cubicBezTo>
                    <a:pt x="4963" y="6604"/>
                    <a:pt x="5812" y="6406"/>
                    <a:pt x="6654" y="6113"/>
                  </a:cubicBezTo>
                  <a:cubicBezTo>
                    <a:pt x="7166" y="5938"/>
                    <a:pt x="7730" y="5755"/>
                    <a:pt x="8184" y="5440"/>
                  </a:cubicBezTo>
                  <a:cubicBezTo>
                    <a:pt x="8132" y="5374"/>
                    <a:pt x="8081" y="5315"/>
                    <a:pt x="8023" y="5257"/>
                  </a:cubicBezTo>
                  <a:cubicBezTo>
                    <a:pt x="7459" y="4627"/>
                    <a:pt x="7056" y="3874"/>
                    <a:pt x="6837" y="3054"/>
                  </a:cubicBezTo>
                  <a:cubicBezTo>
                    <a:pt x="6690" y="2527"/>
                    <a:pt x="6486" y="2073"/>
                    <a:pt x="6259" y="1700"/>
                  </a:cubicBezTo>
                  <a:cubicBezTo>
                    <a:pt x="5611" y="627"/>
                    <a:pt x="4426" y="1"/>
                    <a:pt x="31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18" name="Google Shape;3918;p47"/>
            <p:cNvSpPr/>
            <p:nvPr/>
          </p:nvSpPr>
          <p:spPr>
            <a:xfrm>
              <a:off x="5975020" y="3389707"/>
              <a:ext cx="191696" cy="267859"/>
            </a:xfrm>
            <a:custGeom>
              <a:rect b="b" l="l" r="r" t="t"/>
              <a:pathLst>
                <a:path extrusionOk="0" h="2497" w="1787">
                  <a:moveTo>
                    <a:pt x="894" y="1"/>
                  </a:moveTo>
                  <a:cubicBezTo>
                    <a:pt x="403" y="1"/>
                    <a:pt x="1" y="396"/>
                    <a:pt x="1" y="886"/>
                  </a:cubicBezTo>
                  <a:lnTo>
                    <a:pt x="1" y="1604"/>
                  </a:lnTo>
                  <a:cubicBezTo>
                    <a:pt x="1" y="2102"/>
                    <a:pt x="403" y="2497"/>
                    <a:pt x="894" y="2497"/>
                  </a:cubicBezTo>
                  <a:cubicBezTo>
                    <a:pt x="1384" y="2497"/>
                    <a:pt x="1787" y="2102"/>
                    <a:pt x="1787" y="1604"/>
                  </a:cubicBezTo>
                  <a:lnTo>
                    <a:pt x="1787" y="886"/>
                  </a:lnTo>
                  <a:cubicBezTo>
                    <a:pt x="1787" y="396"/>
                    <a:pt x="1384" y="1"/>
                    <a:pt x="894" y="1"/>
                  </a:cubicBezTo>
                  <a:close/>
                </a:path>
              </a:pathLst>
            </a:custGeom>
            <a:solidFill>
              <a:srgbClr val="F28B8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19" name="Google Shape;3919;p47"/>
            <p:cNvSpPr/>
            <p:nvPr/>
          </p:nvSpPr>
          <p:spPr>
            <a:xfrm>
              <a:off x="5954317" y="3614334"/>
              <a:ext cx="637950" cy="1059852"/>
            </a:xfrm>
            <a:custGeom>
              <a:rect b="b" l="l" r="r" t="t"/>
              <a:pathLst>
                <a:path extrusionOk="0" h="9880" w="5947">
                  <a:moveTo>
                    <a:pt x="4292" y="0"/>
                  </a:moveTo>
                  <a:cubicBezTo>
                    <a:pt x="4227" y="0"/>
                    <a:pt x="4161" y="8"/>
                    <a:pt x="4088" y="15"/>
                  </a:cubicBezTo>
                  <a:cubicBezTo>
                    <a:pt x="4044" y="22"/>
                    <a:pt x="4000" y="37"/>
                    <a:pt x="3948" y="51"/>
                  </a:cubicBezTo>
                  <a:cubicBezTo>
                    <a:pt x="3626" y="139"/>
                    <a:pt x="3348" y="359"/>
                    <a:pt x="3195" y="659"/>
                  </a:cubicBezTo>
                  <a:cubicBezTo>
                    <a:pt x="2894" y="1223"/>
                    <a:pt x="2528" y="2313"/>
                    <a:pt x="2455" y="4348"/>
                  </a:cubicBezTo>
                  <a:cubicBezTo>
                    <a:pt x="2455" y="4348"/>
                    <a:pt x="1679" y="6493"/>
                    <a:pt x="1438" y="7803"/>
                  </a:cubicBezTo>
                  <a:cubicBezTo>
                    <a:pt x="1394" y="8015"/>
                    <a:pt x="1372" y="8213"/>
                    <a:pt x="1365" y="8366"/>
                  </a:cubicBezTo>
                  <a:cubicBezTo>
                    <a:pt x="1365" y="8366"/>
                    <a:pt x="1343" y="8374"/>
                    <a:pt x="1291" y="8388"/>
                  </a:cubicBezTo>
                  <a:cubicBezTo>
                    <a:pt x="1050" y="8447"/>
                    <a:pt x="289" y="8681"/>
                    <a:pt x="76" y="9098"/>
                  </a:cubicBezTo>
                  <a:cubicBezTo>
                    <a:pt x="1" y="9250"/>
                    <a:pt x="126" y="9412"/>
                    <a:pt x="279" y="9412"/>
                  </a:cubicBezTo>
                  <a:cubicBezTo>
                    <a:pt x="304" y="9412"/>
                    <a:pt x="329" y="9408"/>
                    <a:pt x="355" y="9398"/>
                  </a:cubicBezTo>
                  <a:lnTo>
                    <a:pt x="589" y="9318"/>
                  </a:lnTo>
                  <a:lnTo>
                    <a:pt x="589" y="9318"/>
                  </a:lnTo>
                  <a:cubicBezTo>
                    <a:pt x="583" y="9343"/>
                    <a:pt x="408" y="9787"/>
                    <a:pt x="819" y="9787"/>
                  </a:cubicBezTo>
                  <a:cubicBezTo>
                    <a:pt x="885" y="9787"/>
                    <a:pt x="966" y="9776"/>
                    <a:pt x="1065" y="9750"/>
                  </a:cubicBezTo>
                  <a:cubicBezTo>
                    <a:pt x="1065" y="9750"/>
                    <a:pt x="1210" y="9880"/>
                    <a:pt x="1398" y="9880"/>
                  </a:cubicBezTo>
                  <a:cubicBezTo>
                    <a:pt x="1466" y="9880"/>
                    <a:pt x="1539" y="9862"/>
                    <a:pt x="1614" y="9816"/>
                  </a:cubicBezTo>
                  <a:cubicBezTo>
                    <a:pt x="1674" y="9852"/>
                    <a:pt x="1738" y="9869"/>
                    <a:pt x="1804" y="9869"/>
                  </a:cubicBezTo>
                  <a:cubicBezTo>
                    <a:pt x="1981" y="9869"/>
                    <a:pt x="2179" y="9748"/>
                    <a:pt x="2397" y="9530"/>
                  </a:cubicBezTo>
                  <a:cubicBezTo>
                    <a:pt x="2397" y="9530"/>
                    <a:pt x="2455" y="9530"/>
                    <a:pt x="2543" y="9523"/>
                  </a:cubicBezTo>
                  <a:cubicBezTo>
                    <a:pt x="2616" y="9516"/>
                    <a:pt x="2719" y="9501"/>
                    <a:pt x="2821" y="9464"/>
                  </a:cubicBezTo>
                  <a:cubicBezTo>
                    <a:pt x="3085" y="9391"/>
                    <a:pt x="3385" y="9223"/>
                    <a:pt x="3400" y="8842"/>
                  </a:cubicBezTo>
                  <a:lnTo>
                    <a:pt x="5244" y="4421"/>
                  </a:lnTo>
                  <a:cubicBezTo>
                    <a:pt x="5698" y="3279"/>
                    <a:pt x="5947" y="2101"/>
                    <a:pt x="5456" y="791"/>
                  </a:cubicBezTo>
                  <a:cubicBezTo>
                    <a:pt x="5273" y="308"/>
                    <a:pt x="4798" y="0"/>
                    <a:pt x="4292" y="0"/>
                  </a:cubicBezTo>
                  <a:close/>
                </a:path>
              </a:pathLst>
            </a:custGeom>
            <a:solidFill>
              <a:srgbClr val="F28B8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20" name="Google Shape;3920;p47"/>
            <p:cNvSpPr/>
            <p:nvPr/>
          </p:nvSpPr>
          <p:spPr>
            <a:xfrm>
              <a:off x="6220029" y="3600174"/>
              <a:ext cx="372986" cy="417826"/>
            </a:xfrm>
            <a:custGeom>
              <a:rect b="b" l="l" r="r" t="t"/>
              <a:pathLst>
                <a:path extrusionOk="0" h="3895" w="3477">
                  <a:moveTo>
                    <a:pt x="1830" y="0"/>
                  </a:moveTo>
                  <a:cubicBezTo>
                    <a:pt x="1757" y="0"/>
                    <a:pt x="1684" y="8"/>
                    <a:pt x="1611" y="15"/>
                  </a:cubicBezTo>
                  <a:cubicBezTo>
                    <a:pt x="1559" y="22"/>
                    <a:pt x="1508" y="37"/>
                    <a:pt x="1457" y="52"/>
                  </a:cubicBezTo>
                  <a:cubicBezTo>
                    <a:pt x="1113" y="147"/>
                    <a:pt x="813" y="381"/>
                    <a:pt x="644" y="703"/>
                  </a:cubicBezTo>
                  <a:cubicBezTo>
                    <a:pt x="417" y="1128"/>
                    <a:pt x="161" y="1838"/>
                    <a:pt x="0" y="2972"/>
                  </a:cubicBezTo>
                  <a:cubicBezTo>
                    <a:pt x="163" y="2925"/>
                    <a:pt x="340" y="2905"/>
                    <a:pt x="520" y="2905"/>
                  </a:cubicBezTo>
                  <a:cubicBezTo>
                    <a:pt x="923" y="2905"/>
                    <a:pt x="1341" y="3003"/>
                    <a:pt x="1654" y="3104"/>
                  </a:cubicBezTo>
                  <a:cubicBezTo>
                    <a:pt x="2189" y="3280"/>
                    <a:pt x="2694" y="3550"/>
                    <a:pt x="3140" y="3894"/>
                  </a:cubicBezTo>
                  <a:cubicBezTo>
                    <a:pt x="3411" y="2928"/>
                    <a:pt x="3477" y="1933"/>
                    <a:pt x="3074" y="850"/>
                  </a:cubicBezTo>
                  <a:cubicBezTo>
                    <a:pt x="2877" y="330"/>
                    <a:pt x="2372" y="0"/>
                    <a:pt x="18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21" name="Google Shape;3921;p47"/>
            <p:cNvSpPr/>
            <p:nvPr/>
          </p:nvSpPr>
          <p:spPr>
            <a:xfrm>
              <a:off x="6117155" y="4578921"/>
              <a:ext cx="67689" cy="97189"/>
            </a:xfrm>
            <a:custGeom>
              <a:rect b="b" l="l" r="r" t="t"/>
              <a:pathLst>
                <a:path extrusionOk="0" h="906" w="631">
                  <a:moveTo>
                    <a:pt x="553" y="1"/>
                  </a:moveTo>
                  <a:cubicBezTo>
                    <a:pt x="548" y="1"/>
                    <a:pt x="541" y="2"/>
                    <a:pt x="535" y="4"/>
                  </a:cubicBezTo>
                  <a:cubicBezTo>
                    <a:pt x="366" y="55"/>
                    <a:pt x="220" y="165"/>
                    <a:pt x="125" y="311"/>
                  </a:cubicBezTo>
                  <a:cubicBezTo>
                    <a:pt x="30" y="480"/>
                    <a:pt x="0" y="677"/>
                    <a:pt x="44" y="860"/>
                  </a:cubicBezTo>
                  <a:cubicBezTo>
                    <a:pt x="50" y="892"/>
                    <a:pt x="72" y="906"/>
                    <a:pt x="95" y="906"/>
                  </a:cubicBezTo>
                  <a:cubicBezTo>
                    <a:pt x="130" y="906"/>
                    <a:pt x="167" y="875"/>
                    <a:pt x="154" y="831"/>
                  </a:cubicBezTo>
                  <a:cubicBezTo>
                    <a:pt x="81" y="524"/>
                    <a:pt x="264" y="209"/>
                    <a:pt x="564" y="114"/>
                  </a:cubicBezTo>
                  <a:cubicBezTo>
                    <a:pt x="631" y="94"/>
                    <a:pt x="612" y="1"/>
                    <a:pt x="5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22" name="Google Shape;3922;p47"/>
            <p:cNvSpPr/>
            <p:nvPr/>
          </p:nvSpPr>
          <p:spPr>
            <a:xfrm>
              <a:off x="6066094" y="4566478"/>
              <a:ext cx="58249" cy="104162"/>
            </a:xfrm>
            <a:custGeom>
              <a:rect b="b" l="l" r="r" t="t"/>
              <a:pathLst>
                <a:path extrusionOk="0" h="971" w="543">
                  <a:moveTo>
                    <a:pt x="473" y="1"/>
                  </a:moveTo>
                  <a:cubicBezTo>
                    <a:pt x="458" y="1"/>
                    <a:pt x="443" y="6"/>
                    <a:pt x="432" y="17"/>
                  </a:cubicBezTo>
                  <a:cubicBezTo>
                    <a:pt x="162" y="230"/>
                    <a:pt x="1" y="566"/>
                    <a:pt x="15" y="910"/>
                  </a:cubicBezTo>
                  <a:cubicBezTo>
                    <a:pt x="19" y="951"/>
                    <a:pt x="50" y="971"/>
                    <a:pt x="79" y="971"/>
                  </a:cubicBezTo>
                  <a:cubicBezTo>
                    <a:pt x="109" y="971"/>
                    <a:pt x="136" y="951"/>
                    <a:pt x="132" y="910"/>
                  </a:cubicBezTo>
                  <a:cubicBezTo>
                    <a:pt x="118" y="596"/>
                    <a:pt x="264" y="296"/>
                    <a:pt x="513" y="98"/>
                  </a:cubicBezTo>
                  <a:cubicBezTo>
                    <a:pt x="542" y="76"/>
                    <a:pt x="535" y="39"/>
                    <a:pt x="513" y="17"/>
                  </a:cubicBezTo>
                  <a:cubicBezTo>
                    <a:pt x="502" y="6"/>
                    <a:pt x="487" y="1"/>
                    <a:pt x="4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23" name="Google Shape;3923;p47"/>
            <p:cNvSpPr/>
            <p:nvPr/>
          </p:nvSpPr>
          <p:spPr>
            <a:xfrm>
              <a:off x="6007202" y="4555214"/>
              <a:ext cx="90431" cy="67260"/>
            </a:xfrm>
            <a:custGeom>
              <a:rect b="b" l="l" r="r" t="t"/>
              <a:pathLst>
                <a:path extrusionOk="0" h="627" w="843">
                  <a:moveTo>
                    <a:pt x="781" y="1"/>
                  </a:moveTo>
                  <a:cubicBezTo>
                    <a:pt x="775" y="1"/>
                    <a:pt x="768" y="2"/>
                    <a:pt x="762" y="5"/>
                  </a:cubicBezTo>
                  <a:cubicBezTo>
                    <a:pt x="476" y="108"/>
                    <a:pt x="220" y="291"/>
                    <a:pt x="23" y="525"/>
                  </a:cubicBezTo>
                  <a:cubicBezTo>
                    <a:pt x="1" y="554"/>
                    <a:pt x="1" y="584"/>
                    <a:pt x="23" y="613"/>
                  </a:cubicBezTo>
                  <a:cubicBezTo>
                    <a:pt x="35" y="621"/>
                    <a:pt x="53" y="627"/>
                    <a:pt x="70" y="627"/>
                  </a:cubicBezTo>
                  <a:cubicBezTo>
                    <a:pt x="84" y="627"/>
                    <a:pt x="97" y="623"/>
                    <a:pt x="103" y="613"/>
                  </a:cubicBezTo>
                  <a:cubicBezTo>
                    <a:pt x="286" y="386"/>
                    <a:pt x="520" y="218"/>
                    <a:pt x="791" y="115"/>
                  </a:cubicBezTo>
                  <a:cubicBezTo>
                    <a:pt x="820" y="100"/>
                    <a:pt x="842" y="78"/>
                    <a:pt x="828" y="42"/>
                  </a:cubicBezTo>
                  <a:cubicBezTo>
                    <a:pt x="822" y="19"/>
                    <a:pt x="803" y="1"/>
                    <a:pt x="7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24" name="Google Shape;3924;p47"/>
            <p:cNvSpPr/>
            <p:nvPr/>
          </p:nvSpPr>
          <p:spPr>
            <a:xfrm>
              <a:off x="6343284" y="4081181"/>
              <a:ext cx="478221" cy="634946"/>
            </a:xfrm>
            <a:custGeom>
              <a:rect b="b" l="l" r="r" t="t"/>
              <a:pathLst>
                <a:path extrusionOk="0" h="5919" w="4458">
                  <a:moveTo>
                    <a:pt x="2038" y="0"/>
                  </a:moveTo>
                  <a:cubicBezTo>
                    <a:pt x="1659" y="0"/>
                    <a:pt x="1277" y="102"/>
                    <a:pt x="937" y="318"/>
                  </a:cubicBezTo>
                  <a:cubicBezTo>
                    <a:pt x="176" y="816"/>
                    <a:pt x="0" y="1716"/>
                    <a:pt x="139" y="2843"/>
                  </a:cubicBezTo>
                  <a:lnTo>
                    <a:pt x="864" y="5207"/>
                  </a:lnTo>
                  <a:lnTo>
                    <a:pt x="974" y="5566"/>
                  </a:lnTo>
                  <a:lnTo>
                    <a:pt x="1084" y="5917"/>
                  </a:lnTo>
                  <a:cubicBezTo>
                    <a:pt x="1104" y="5918"/>
                    <a:pt x="1124" y="5919"/>
                    <a:pt x="1144" y="5919"/>
                  </a:cubicBezTo>
                  <a:cubicBezTo>
                    <a:pt x="1644" y="5919"/>
                    <a:pt x="2234" y="5655"/>
                    <a:pt x="2979" y="4951"/>
                  </a:cubicBezTo>
                  <a:cubicBezTo>
                    <a:pt x="3097" y="4841"/>
                    <a:pt x="3214" y="4724"/>
                    <a:pt x="3338" y="4600"/>
                  </a:cubicBezTo>
                  <a:cubicBezTo>
                    <a:pt x="3499" y="4461"/>
                    <a:pt x="3638" y="4300"/>
                    <a:pt x="3755" y="4139"/>
                  </a:cubicBezTo>
                  <a:cubicBezTo>
                    <a:pt x="4458" y="3151"/>
                    <a:pt x="4414" y="1745"/>
                    <a:pt x="3689" y="808"/>
                  </a:cubicBezTo>
                  <a:cubicBezTo>
                    <a:pt x="3441" y="479"/>
                    <a:pt x="3104" y="252"/>
                    <a:pt x="2738" y="120"/>
                  </a:cubicBezTo>
                  <a:cubicBezTo>
                    <a:pt x="2584" y="62"/>
                    <a:pt x="2416" y="25"/>
                    <a:pt x="2247" y="11"/>
                  </a:cubicBezTo>
                  <a:cubicBezTo>
                    <a:pt x="2178" y="4"/>
                    <a:pt x="2108" y="0"/>
                    <a:pt x="2038" y="0"/>
                  </a:cubicBezTo>
                  <a:close/>
                </a:path>
              </a:pathLst>
            </a:custGeom>
            <a:solidFill>
              <a:srgbClr val="F2A49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25" name="Google Shape;3925;p47"/>
            <p:cNvSpPr/>
            <p:nvPr/>
          </p:nvSpPr>
          <p:spPr>
            <a:xfrm>
              <a:off x="6216811" y="4289931"/>
              <a:ext cx="287490" cy="435312"/>
            </a:xfrm>
            <a:custGeom>
              <a:rect b="b" l="l" r="r" t="t"/>
              <a:pathLst>
                <a:path extrusionOk="0" h="4058" w="2680">
                  <a:moveTo>
                    <a:pt x="310" y="1"/>
                  </a:moveTo>
                  <a:cubicBezTo>
                    <a:pt x="176" y="1"/>
                    <a:pt x="52" y="91"/>
                    <a:pt x="16" y="231"/>
                  </a:cubicBezTo>
                  <a:cubicBezTo>
                    <a:pt x="8" y="268"/>
                    <a:pt x="1" y="312"/>
                    <a:pt x="1" y="356"/>
                  </a:cubicBezTo>
                  <a:cubicBezTo>
                    <a:pt x="1" y="451"/>
                    <a:pt x="38" y="561"/>
                    <a:pt x="125" y="663"/>
                  </a:cubicBezTo>
                  <a:cubicBezTo>
                    <a:pt x="162" y="707"/>
                    <a:pt x="213" y="751"/>
                    <a:pt x="279" y="795"/>
                  </a:cubicBezTo>
                  <a:cubicBezTo>
                    <a:pt x="279" y="795"/>
                    <a:pt x="118" y="934"/>
                    <a:pt x="125" y="1293"/>
                  </a:cubicBezTo>
                  <a:cubicBezTo>
                    <a:pt x="133" y="1366"/>
                    <a:pt x="140" y="1446"/>
                    <a:pt x="162" y="1541"/>
                  </a:cubicBezTo>
                  <a:cubicBezTo>
                    <a:pt x="243" y="1746"/>
                    <a:pt x="360" y="1981"/>
                    <a:pt x="543" y="2259"/>
                  </a:cubicBezTo>
                  <a:cubicBezTo>
                    <a:pt x="587" y="2288"/>
                    <a:pt x="630" y="2376"/>
                    <a:pt x="674" y="2486"/>
                  </a:cubicBezTo>
                  <a:cubicBezTo>
                    <a:pt x="674" y="2493"/>
                    <a:pt x="674" y="2493"/>
                    <a:pt x="674" y="2500"/>
                  </a:cubicBezTo>
                  <a:cubicBezTo>
                    <a:pt x="689" y="2551"/>
                    <a:pt x="696" y="2603"/>
                    <a:pt x="711" y="2654"/>
                  </a:cubicBezTo>
                  <a:cubicBezTo>
                    <a:pt x="726" y="2676"/>
                    <a:pt x="733" y="2698"/>
                    <a:pt x="740" y="2727"/>
                  </a:cubicBezTo>
                  <a:cubicBezTo>
                    <a:pt x="740" y="2727"/>
                    <a:pt x="748" y="2727"/>
                    <a:pt x="748" y="2734"/>
                  </a:cubicBezTo>
                  <a:cubicBezTo>
                    <a:pt x="762" y="2786"/>
                    <a:pt x="777" y="2837"/>
                    <a:pt x="799" y="2888"/>
                  </a:cubicBezTo>
                  <a:cubicBezTo>
                    <a:pt x="828" y="3013"/>
                    <a:pt x="857" y="3130"/>
                    <a:pt x="872" y="3203"/>
                  </a:cubicBezTo>
                  <a:cubicBezTo>
                    <a:pt x="879" y="3225"/>
                    <a:pt x="887" y="3254"/>
                    <a:pt x="887" y="3276"/>
                  </a:cubicBezTo>
                  <a:cubicBezTo>
                    <a:pt x="1019" y="3790"/>
                    <a:pt x="1210" y="4057"/>
                    <a:pt x="1692" y="4057"/>
                  </a:cubicBezTo>
                  <a:cubicBezTo>
                    <a:pt x="1848" y="4057"/>
                    <a:pt x="2036" y="4029"/>
                    <a:pt x="2263" y="3971"/>
                  </a:cubicBezTo>
                  <a:cubicBezTo>
                    <a:pt x="2263" y="3971"/>
                    <a:pt x="2344" y="3997"/>
                    <a:pt x="2444" y="3997"/>
                  </a:cubicBezTo>
                  <a:cubicBezTo>
                    <a:pt x="2521" y="3997"/>
                    <a:pt x="2610" y="3982"/>
                    <a:pt x="2680" y="3928"/>
                  </a:cubicBezTo>
                  <a:lnTo>
                    <a:pt x="2233" y="2339"/>
                  </a:lnTo>
                  <a:cubicBezTo>
                    <a:pt x="2175" y="2120"/>
                    <a:pt x="2080" y="1915"/>
                    <a:pt x="1985" y="1710"/>
                  </a:cubicBezTo>
                  <a:cubicBezTo>
                    <a:pt x="1875" y="1519"/>
                    <a:pt x="1143" y="224"/>
                    <a:pt x="389" y="12"/>
                  </a:cubicBezTo>
                  <a:cubicBezTo>
                    <a:pt x="362" y="4"/>
                    <a:pt x="336" y="1"/>
                    <a:pt x="310" y="1"/>
                  </a:cubicBezTo>
                  <a:close/>
                </a:path>
              </a:pathLst>
            </a:custGeom>
            <a:solidFill>
              <a:srgbClr val="F2A49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26" name="Google Shape;3926;p47"/>
            <p:cNvSpPr/>
            <p:nvPr/>
          </p:nvSpPr>
          <p:spPr>
            <a:xfrm>
              <a:off x="6241161" y="4337453"/>
              <a:ext cx="141492" cy="221518"/>
            </a:xfrm>
            <a:custGeom>
              <a:rect b="b" l="l" r="r" t="t"/>
              <a:pathLst>
                <a:path extrusionOk="0" h="2065" w="1319">
                  <a:moveTo>
                    <a:pt x="346" y="0"/>
                  </a:moveTo>
                  <a:cubicBezTo>
                    <a:pt x="314" y="0"/>
                    <a:pt x="281" y="5"/>
                    <a:pt x="250" y="15"/>
                  </a:cubicBezTo>
                  <a:cubicBezTo>
                    <a:pt x="96" y="74"/>
                    <a:pt x="1" y="249"/>
                    <a:pt x="52" y="418"/>
                  </a:cubicBezTo>
                  <a:cubicBezTo>
                    <a:pt x="111" y="586"/>
                    <a:pt x="272" y="674"/>
                    <a:pt x="425" y="740"/>
                  </a:cubicBezTo>
                  <a:cubicBezTo>
                    <a:pt x="418" y="754"/>
                    <a:pt x="418" y="769"/>
                    <a:pt x="418" y="791"/>
                  </a:cubicBezTo>
                  <a:cubicBezTo>
                    <a:pt x="403" y="937"/>
                    <a:pt x="506" y="1062"/>
                    <a:pt x="608" y="1157"/>
                  </a:cubicBezTo>
                  <a:cubicBezTo>
                    <a:pt x="601" y="1194"/>
                    <a:pt x="594" y="1223"/>
                    <a:pt x="594" y="1259"/>
                  </a:cubicBezTo>
                  <a:cubicBezTo>
                    <a:pt x="586" y="1428"/>
                    <a:pt x="704" y="1560"/>
                    <a:pt x="835" y="1647"/>
                  </a:cubicBezTo>
                  <a:cubicBezTo>
                    <a:pt x="813" y="1684"/>
                    <a:pt x="806" y="1728"/>
                    <a:pt x="799" y="1772"/>
                  </a:cubicBezTo>
                  <a:cubicBezTo>
                    <a:pt x="791" y="1925"/>
                    <a:pt x="923" y="2057"/>
                    <a:pt x="1077" y="2065"/>
                  </a:cubicBezTo>
                  <a:cubicBezTo>
                    <a:pt x="1106" y="2065"/>
                    <a:pt x="1135" y="2035"/>
                    <a:pt x="1135" y="2006"/>
                  </a:cubicBezTo>
                  <a:cubicBezTo>
                    <a:pt x="1135" y="1969"/>
                    <a:pt x="1106" y="1947"/>
                    <a:pt x="1077" y="1947"/>
                  </a:cubicBezTo>
                  <a:lnTo>
                    <a:pt x="1062" y="1947"/>
                  </a:lnTo>
                  <a:cubicBezTo>
                    <a:pt x="1062" y="1940"/>
                    <a:pt x="1062" y="1940"/>
                    <a:pt x="1062" y="1940"/>
                  </a:cubicBezTo>
                  <a:lnTo>
                    <a:pt x="1040" y="1940"/>
                  </a:lnTo>
                  <a:cubicBezTo>
                    <a:pt x="1033" y="1940"/>
                    <a:pt x="1033" y="1933"/>
                    <a:pt x="1026" y="1933"/>
                  </a:cubicBezTo>
                  <a:lnTo>
                    <a:pt x="1018" y="1933"/>
                  </a:lnTo>
                  <a:cubicBezTo>
                    <a:pt x="1026" y="1933"/>
                    <a:pt x="1018" y="1933"/>
                    <a:pt x="1018" y="1925"/>
                  </a:cubicBezTo>
                  <a:lnTo>
                    <a:pt x="1004" y="1925"/>
                  </a:lnTo>
                  <a:cubicBezTo>
                    <a:pt x="982" y="1911"/>
                    <a:pt x="967" y="1896"/>
                    <a:pt x="952" y="1874"/>
                  </a:cubicBezTo>
                  <a:cubicBezTo>
                    <a:pt x="945" y="1874"/>
                    <a:pt x="938" y="1852"/>
                    <a:pt x="930" y="1845"/>
                  </a:cubicBezTo>
                  <a:cubicBezTo>
                    <a:pt x="923" y="1838"/>
                    <a:pt x="923" y="1830"/>
                    <a:pt x="923" y="1816"/>
                  </a:cubicBezTo>
                  <a:cubicBezTo>
                    <a:pt x="923" y="1816"/>
                    <a:pt x="916" y="1808"/>
                    <a:pt x="916" y="1801"/>
                  </a:cubicBezTo>
                  <a:cubicBezTo>
                    <a:pt x="916" y="1801"/>
                    <a:pt x="916" y="1794"/>
                    <a:pt x="916" y="1786"/>
                  </a:cubicBezTo>
                  <a:lnTo>
                    <a:pt x="916" y="1772"/>
                  </a:lnTo>
                  <a:cubicBezTo>
                    <a:pt x="916" y="1769"/>
                    <a:pt x="916" y="1767"/>
                    <a:pt x="916" y="1766"/>
                  </a:cubicBezTo>
                  <a:cubicBezTo>
                    <a:pt x="916" y="1766"/>
                    <a:pt x="916" y="1764"/>
                    <a:pt x="916" y="1757"/>
                  </a:cubicBezTo>
                  <a:cubicBezTo>
                    <a:pt x="923" y="1750"/>
                    <a:pt x="923" y="1735"/>
                    <a:pt x="930" y="1721"/>
                  </a:cubicBezTo>
                  <a:cubicBezTo>
                    <a:pt x="930" y="1721"/>
                    <a:pt x="930" y="1721"/>
                    <a:pt x="930" y="1713"/>
                  </a:cubicBezTo>
                  <a:cubicBezTo>
                    <a:pt x="930" y="1706"/>
                    <a:pt x="938" y="1699"/>
                    <a:pt x="938" y="1699"/>
                  </a:cubicBezTo>
                  <a:cubicBezTo>
                    <a:pt x="945" y="1691"/>
                    <a:pt x="945" y="1684"/>
                    <a:pt x="952" y="1677"/>
                  </a:cubicBezTo>
                  <a:cubicBezTo>
                    <a:pt x="952" y="1677"/>
                    <a:pt x="952" y="1669"/>
                    <a:pt x="952" y="1669"/>
                  </a:cubicBezTo>
                  <a:cubicBezTo>
                    <a:pt x="967" y="1662"/>
                    <a:pt x="974" y="1655"/>
                    <a:pt x="982" y="1647"/>
                  </a:cubicBezTo>
                  <a:cubicBezTo>
                    <a:pt x="982" y="1647"/>
                    <a:pt x="989" y="1640"/>
                    <a:pt x="996" y="1640"/>
                  </a:cubicBezTo>
                  <a:cubicBezTo>
                    <a:pt x="996" y="1633"/>
                    <a:pt x="1004" y="1633"/>
                    <a:pt x="1011" y="1625"/>
                  </a:cubicBezTo>
                  <a:lnTo>
                    <a:pt x="1018" y="1625"/>
                  </a:lnTo>
                  <a:lnTo>
                    <a:pt x="1033" y="1618"/>
                  </a:lnTo>
                  <a:lnTo>
                    <a:pt x="1055" y="1618"/>
                  </a:lnTo>
                  <a:cubicBezTo>
                    <a:pt x="1055" y="1611"/>
                    <a:pt x="1062" y="1611"/>
                    <a:pt x="1062" y="1611"/>
                  </a:cubicBezTo>
                  <a:cubicBezTo>
                    <a:pt x="1077" y="1611"/>
                    <a:pt x="1091" y="1611"/>
                    <a:pt x="1099" y="1618"/>
                  </a:cubicBezTo>
                  <a:lnTo>
                    <a:pt x="1128" y="1618"/>
                  </a:lnTo>
                  <a:cubicBezTo>
                    <a:pt x="1135" y="1625"/>
                    <a:pt x="1143" y="1625"/>
                    <a:pt x="1150" y="1625"/>
                  </a:cubicBezTo>
                  <a:cubicBezTo>
                    <a:pt x="1150" y="1625"/>
                    <a:pt x="1157" y="1633"/>
                    <a:pt x="1157" y="1633"/>
                  </a:cubicBezTo>
                  <a:cubicBezTo>
                    <a:pt x="1179" y="1647"/>
                    <a:pt x="1194" y="1655"/>
                    <a:pt x="1209" y="1669"/>
                  </a:cubicBezTo>
                  <a:cubicBezTo>
                    <a:pt x="1219" y="1683"/>
                    <a:pt x="1234" y="1689"/>
                    <a:pt x="1249" y="1689"/>
                  </a:cubicBezTo>
                  <a:cubicBezTo>
                    <a:pt x="1267" y="1689"/>
                    <a:pt x="1285" y="1681"/>
                    <a:pt x="1296" y="1669"/>
                  </a:cubicBezTo>
                  <a:cubicBezTo>
                    <a:pt x="1318" y="1647"/>
                    <a:pt x="1311" y="1611"/>
                    <a:pt x="1296" y="1589"/>
                  </a:cubicBezTo>
                  <a:cubicBezTo>
                    <a:pt x="1238" y="1530"/>
                    <a:pt x="1157" y="1494"/>
                    <a:pt x="1077" y="1494"/>
                  </a:cubicBezTo>
                  <a:cubicBezTo>
                    <a:pt x="1018" y="1494"/>
                    <a:pt x="960" y="1516"/>
                    <a:pt x="908" y="1552"/>
                  </a:cubicBezTo>
                  <a:cubicBezTo>
                    <a:pt x="784" y="1479"/>
                    <a:pt x="667" y="1347"/>
                    <a:pt x="718" y="1194"/>
                  </a:cubicBezTo>
                  <a:cubicBezTo>
                    <a:pt x="733" y="1164"/>
                    <a:pt x="747" y="1135"/>
                    <a:pt x="769" y="1113"/>
                  </a:cubicBezTo>
                  <a:cubicBezTo>
                    <a:pt x="791" y="1098"/>
                    <a:pt x="821" y="1084"/>
                    <a:pt x="843" y="1084"/>
                  </a:cubicBezTo>
                  <a:lnTo>
                    <a:pt x="887" y="1084"/>
                  </a:lnTo>
                  <a:cubicBezTo>
                    <a:pt x="894" y="1091"/>
                    <a:pt x="901" y="1091"/>
                    <a:pt x="908" y="1091"/>
                  </a:cubicBezTo>
                  <a:cubicBezTo>
                    <a:pt x="908" y="1091"/>
                    <a:pt x="916" y="1098"/>
                    <a:pt x="923" y="1098"/>
                  </a:cubicBezTo>
                  <a:cubicBezTo>
                    <a:pt x="945" y="1106"/>
                    <a:pt x="967" y="1128"/>
                    <a:pt x="974" y="1142"/>
                  </a:cubicBezTo>
                  <a:cubicBezTo>
                    <a:pt x="987" y="1173"/>
                    <a:pt x="1004" y="1188"/>
                    <a:pt x="1030" y="1188"/>
                  </a:cubicBezTo>
                  <a:cubicBezTo>
                    <a:pt x="1036" y="1188"/>
                    <a:pt x="1041" y="1187"/>
                    <a:pt x="1048" y="1186"/>
                  </a:cubicBezTo>
                  <a:cubicBezTo>
                    <a:pt x="1077" y="1179"/>
                    <a:pt x="1099" y="1142"/>
                    <a:pt x="1084" y="1113"/>
                  </a:cubicBezTo>
                  <a:cubicBezTo>
                    <a:pt x="1055" y="1033"/>
                    <a:pt x="982" y="981"/>
                    <a:pt x="894" y="967"/>
                  </a:cubicBezTo>
                  <a:cubicBezTo>
                    <a:pt x="885" y="966"/>
                    <a:pt x="875" y="965"/>
                    <a:pt x="866" y="965"/>
                  </a:cubicBezTo>
                  <a:cubicBezTo>
                    <a:pt x="801" y="965"/>
                    <a:pt x="734" y="988"/>
                    <a:pt x="689" y="1033"/>
                  </a:cubicBezTo>
                  <a:cubicBezTo>
                    <a:pt x="682" y="1040"/>
                    <a:pt x="674" y="1047"/>
                    <a:pt x="674" y="1054"/>
                  </a:cubicBezTo>
                  <a:cubicBezTo>
                    <a:pt x="579" y="967"/>
                    <a:pt x="506" y="857"/>
                    <a:pt x="543" y="732"/>
                  </a:cubicBezTo>
                  <a:cubicBezTo>
                    <a:pt x="564" y="681"/>
                    <a:pt x="601" y="637"/>
                    <a:pt x="660" y="630"/>
                  </a:cubicBezTo>
                  <a:cubicBezTo>
                    <a:pt x="664" y="630"/>
                    <a:pt x="668" y="629"/>
                    <a:pt x="672" y="629"/>
                  </a:cubicBezTo>
                  <a:cubicBezTo>
                    <a:pt x="741" y="629"/>
                    <a:pt x="809" y="684"/>
                    <a:pt x="857" y="725"/>
                  </a:cubicBezTo>
                  <a:cubicBezTo>
                    <a:pt x="869" y="737"/>
                    <a:pt x="882" y="742"/>
                    <a:pt x="895" y="742"/>
                  </a:cubicBezTo>
                  <a:cubicBezTo>
                    <a:pt x="941" y="742"/>
                    <a:pt x="983" y="684"/>
                    <a:pt x="938" y="645"/>
                  </a:cubicBezTo>
                  <a:cubicBezTo>
                    <a:pt x="872" y="579"/>
                    <a:pt x="784" y="520"/>
                    <a:pt x="689" y="513"/>
                  </a:cubicBezTo>
                  <a:cubicBezTo>
                    <a:pt x="683" y="512"/>
                    <a:pt x="677" y="512"/>
                    <a:pt x="671" y="512"/>
                  </a:cubicBezTo>
                  <a:cubicBezTo>
                    <a:pt x="584" y="512"/>
                    <a:pt x="510" y="561"/>
                    <a:pt x="469" y="630"/>
                  </a:cubicBezTo>
                  <a:cubicBezTo>
                    <a:pt x="330" y="571"/>
                    <a:pt x="147" y="476"/>
                    <a:pt x="155" y="308"/>
                  </a:cubicBezTo>
                  <a:cubicBezTo>
                    <a:pt x="162" y="235"/>
                    <a:pt x="198" y="169"/>
                    <a:pt x="264" y="140"/>
                  </a:cubicBezTo>
                  <a:cubicBezTo>
                    <a:pt x="289" y="127"/>
                    <a:pt x="317" y="121"/>
                    <a:pt x="346" y="121"/>
                  </a:cubicBezTo>
                  <a:cubicBezTo>
                    <a:pt x="386" y="121"/>
                    <a:pt x="428" y="133"/>
                    <a:pt x="462" y="154"/>
                  </a:cubicBezTo>
                  <a:cubicBezTo>
                    <a:pt x="473" y="162"/>
                    <a:pt x="484" y="165"/>
                    <a:pt x="495" y="165"/>
                  </a:cubicBezTo>
                  <a:cubicBezTo>
                    <a:pt x="544" y="165"/>
                    <a:pt x="576" y="89"/>
                    <a:pt x="528" y="59"/>
                  </a:cubicBezTo>
                  <a:cubicBezTo>
                    <a:pt x="474" y="20"/>
                    <a:pt x="411" y="0"/>
                    <a:pt x="3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27" name="Google Shape;3927;p47"/>
            <p:cNvSpPr/>
            <p:nvPr/>
          </p:nvSpPr>
          <p:spPr>
            <a:xfrm>
              <a:off x="5464621" y="2539042"/>
              <a:ext cx="963522" cy="1041723"/>
            </a:xfrm>
            <a:custGeom>
              <a:rect b="b" l="l" r="r" t="t"/>
              <a:pathLst>
                <a:path extrusionOk="0" h="9711" w="8982">
                  <a:moveTo>
                    <a:pt x="4441" y="1"/>
                  </a:moveTo>
                  <a:cubicBezTo>
                    <a:pt x="4163" y="1"/>
                    <a:pt x="3883" y="32"/>
                    <a:pt x="3602" y="99"/>
                  </a:cubicBezTo>
                  <a:cubicBezTo>
                    <a:pt x="1187" y="670"/>
                    <a:pt x="1" y="3100"/>
                    <a:pt x="901" y="6181"/>
                  </a:cubicBezTo>
                  <a:cubicBezTo>
                    <a:pt x="1011" y="6555"/>
                    <a:pt x="1135" y="6913"/>
                    <a:pt x="1275" y="7250"/>
                  </a:cubicBezTo>
                  <a:cubicBezTo>
                    <a:pt x="1275" y="7250"/>
                    <a:pt x="1282" y="7257"/>
                    <a:pt x="1282" y="7265"/>
                  </a:cubicBezTo>
                  <a:cubicBezTo>
                    <a:pt x="1326" y="7367"/>
                    <a:pt x="1370" y="7470"/>
                    <a:pt x="1421" y="7565"/>
                  </a:cubicBezTo>
                  <a:cubicBezTo>
                    <a:pt x="1823" y="8414"/>
                    <a:pt x="2365" y="9065"/>
                    <a:pt x="3119" y="9424"/>
                  </a:cubicBezTo>
                  <a:cubicBezTo>
                    <a:pt x="3119" y="9424"/>
                    <a:pt x="3126" y="9424"/>
                    <a:pt x="3134" y="9431"/>
                  </a:cubicBezTo>
                  <a:cubicBezTo>
                    <a:pt x="3265" y="9490"/>
                    <a:pt x="3404" y="9541"/>
                    <a:pt x="3544" y="9585"/>
                  </a:cubicBezTo>
                  <a:lnTo>
                    <a:pt x="3551" y="9585"/>
                  </a:lnTo>
                  <a:cubicBezTo>
                    <a:pt x="3835" y="9667"/>
                    <a:pt x="4148" y="9711"/>
                    <a:pt x="4493" y="9711"/>
                  </a:cubicBezTo>
                  <a:cubicBezTo>
                    <a:pt x="4886" y="9711"/>
                    <a:pt x="5319" y="9654"/>
                    <a:pt x="5798" y="9534"/>
                  </a:cubicBezTo>
                  <a:cubicBezTo>
                    <a:pt x="5842" y="9526"/>
                    <a:pt x="5878" y="9512"/>
                    <a:pt x="5922" y="9505"/>
                  </a:cubicBezTo>
                  <a:cubicBezTo>
                    <a:pt x="5966" y="9490"/>
                    <a:pt x="6010" y="9475"/>
                    <a:pt x="6061" y="9468"/>
                  </a:cubicBezTo>
                  <a:cubicBezTo>
                    <a:pt x="6164" y="9439"/>
                    <a:pt x="6259" y="9402"/>
                    <a:pt x="6362" y="9365"/>
                  </a:cubicBezTo>
                  <a:cubicBezTo>
                    <a:pt x="7591" y="8897"/>
                    <a:pt x="8492" y="7784"/>
                    <a:pt x="8814" y="6408"/>
                  </a:cubicBezTo>
                  <a:cubicBezTo>
                    <a:pt x="8821" y="6394"/>
                    <a:pt x="8821" y="6386"/>
                    <a:pt x="8821" y="6372"/>
                  </a:cubicBezTo>
                  <a:cubicBezTo>
                    <a:pt x="8850" y="6262"/>
                    <a:pt x="8872" y="6145"/>
                    <a:pt x="8894" y="6035"/>
                  </a:cubicBezTo>
                  <a:cubicBezTo>
                    <a:pt x="8982" y="5442"/>
                    <a:pt x="8982" y="4805"/>
                    <a:pt x="8850" y="4154"/>
                  </a:cubicBezTo>
                  <a:cubicBezTo>
                    <a:pt x="8398" y="1778"/>
                    <a:pt x="6512" y="1"/>
                    <a:pt x="4441" y="1"/>
                  </a:cubicBezTo>
                  <a:close/>
                </a:path>
              </a:pathLst>
            </a:custGeom>
            <a:solidFill>
              <a:srgbClr val="F2A49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28" name="Google Shape;3928;p47"/>
            <p:cNvSpPr/>
            <p:nvPr/>
          </p:nvSpPr>
          <p:spPr>
            <a:xfrm>
              <a:off x="6016642" y="2657149"/>
              <a:ext cx="411497" cy="918038"/>
            </a:xfrm>
            <a:custGeom>
              <a:rect b="b" l="l" r="r" t="t"/>
              <a:pathLst>
                <a:path extrusionOk="0" h="8558" w="3836">
                  <a:moveTo>
                    <a:pt x="2021" y="1"/>
                  </a:moveTo>
                  <a:lnTo>
                    <a:pt x="2021" y="1"/>
                  </a:lnTo>
                  <a:cubicBezTo>
                    <a:pt x="2021" y="1"/>
                    <a:pt x="2021" y="1"/>
                    <a:pt x="2021" y="1"/>
                  </a:cubicBezTo>
                  <a:lnTo>
                    <a:pt x="2021" y="1"/>
                  </a:lnTo>
                  <a:cubicBezTo>
                    <a:pt x="2021" y="1"/>
                    <a:pt x="2021" y="1"/>
                    <a:pt x="2021" y="1"/>
                  </a:cubicBezTo>
                  <a:close/>
                  <a:moveTo>
                    <a:pt x="2021" y="1"/>
                  </a:moveTo>
                  <a:cubicBezTo>
                    <a:pt x="2030" y="9"/>
                    <a:pt x="3031" y="922"/>
                    <a:pt x="3060" y="4034"/>
                  </a:cubicBezTo>
                  <a:cubicBezTo>
                    <a:pt x="3097" y="7152"/>
                    <a:pt x="1" y="8557"/>
                    <a:pt x="1" y="8557"/>
                  </a:cubicBezTo>
                  <a:cubicBezTo>
                    <a:pt x="205" y="8528"/>
                    <a:pt x="425" y="8491"/>
                    <a:pt x="652" y="8433"/>
                  </a:cubicBezTo>
                  <a:cubicBezTo>
                    <a:pt x="689" y="8425"/>
                    <a:pt x="732" y="8411"/>
                    <a:pt x="769" y="8404"/>
                  </a:cubicBezTo>
                  <a:cubicBezTo>
                    <a:pt x="820" y="8389"/>
                    <a:pt x="864" y="8374"/>
                    <a:pt x="908" y="8360"/>
                  </a:cubicBezTo>
                  <a:cubicBezTo>
                    <a:pt x="1018" y="8330"/>
                    <a:pt x="1113" y="8301"/>
                    <a:pt x="1216" y="8264"/>
                  </a:cubicBezTo>
                  <a:cubicBezTo>
                    <a:pt x="2445" y="7789"/>
                    <a:pt x="3338" y="6683"/>
                    <a:pt x="3668" y="5307"/>
                  </a:cubicBezTo>
                  <a:cubicBezTo>
                    <a:pt x="3675" y="5293"/>
                    <a:pt x="3675" y="5285"/>
                    <a:pt x="3675" y="5271"/>
                  </a:cubicBezTo>
                  <a:cubicBezTo>
                    <a:pt x="3704" y="5161"/>
                    <a:pt x="3726" y="5044"/>
                    <a:pt x="3741" y="4934"/>
                  </a:cubicBezTo>
                  <a:cubicBezTo>
                    <a:pt x="3836" y="4341"/>
                    <a:pt x="3829" y="3704"/>
                    <a:pt x="3704" y="3053"/>
                  </a:cubicBezTo>
                  <a:cubicBezTo>
                    <a:pt x="3470" y="1816"/>
                    <a:pt x="2848" y="747"/>
                    <a:pt x="2021" y="1"/>
                  </a:cubicBezTo>
                  <a:close/>
                </a:path>
              </a:pathLst>
            </a:custGeom>
            <a:solidFill>
              <a:srgbClr val="F2A49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29" name="Google Shape;3929;p47"/>
            <p:cNvSpPr/>
            <p:nvPr/>
          </p:nvSpPr>
          <p:spPr>
            <a:xfrm>
              <a:off x="6306383" y="2876412"/>
              <a:ext cx="269361" cy="355394"/>
            </a:xfrm>
            <a:custGeom>
              <a:rect b="b" l="l" r="r" t="t"/>
              <a:pathLst>
                <a:path extrusionOk="0" h="3313" w="2511">
                  <a:moveTo>
                    <a:pt x="1415" y="1"/>
                  </a:moveTo>
                  <a:cubicBezTo>
                    <a:pt x="1383" y="1"/>
                    <a:pt x="1350" y="3"/>
                    <a:pt x="1318" y="6"/>
                  </a:cubicBezTo>
                  <a:cubicBezTo>
                    <a:pt x="235" y="131"/>
                    <a:pt x="0" y="1448"/>
                    <a:pt x="132" y="2319"/>
                  </a:cubicBezTo>
                  <a:cubicBezTo>
                    <a:pt x="161" y="2524"/>
                    <a:pt x="213" y="2729"/>
                    <a:pt x="315" y="2905"/>
                  </a:cubicBezTo>
                  <a:cubicBezTo>
                    <a:pt x="465" y="3161"/>
                    <a:pt x="716" y="3313"/>
                    <a:pt x="992" y="3313"/>
                  </a:cubicBezTo>
                  <a:cubicBezTo>
                    <a:pt x="1094" y="3313"/>
                    <a:pt x="1199" y="3292"/>
                    <a:pt x="1303" y="3249"/>
                  </a:cubicBezTo>
                  <a:cubicBezTo>
                    <a:pt x="1647" y="3110"/>
                    <a:pt x="1918" y="2802"/>
                    <a:pt x="2108" y="2495"/>
                  </a:cubicBezTo>
                  <a:cubicBezTo>
                    <a:pt x="2416" y="1997"/>
                    <a:pt x="2511" y="1397"/>
                    <a:pt x="2343" y="841"/>
                  </a:cubicBezTo>
                  <a:cubicBezTo>
                    <a:pt x="2269" y="592"/>
                    <a:pt x="2138" y="343"/>
                    <a:pt x="1918" y="182"/>
                  </a:cubicBezTo>
                  <a:cubicBezTo>
                    <a:pt x="1758" y="52"/>
                    <a:pt x="1587" y="1"/>
                    <a:pt x="1415" y="1"/>
                  </a:cubicBezTo>
                  <a:close/>
                </a:path>
              </a:pathLst>
            </a:custGeom>
            <a:solidFill>
              <a:srgbClr val="F2A49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30" name="Google Shape;3930;p47"/>
            <p:cNvSpPr/>
            <p:nvPr/>
          </p:nvSpPr>
          <p:spPr>
            <a:xfrm>
              <a:off x="6393487" y="2927259"/>
              <a:ext cx="106093" cy="179038"/>
            </a:xfrm>
            <a:custGeom>
              <a:rect b="b" l="l" r="r" t="t"/>
              <a:pathLst>
                <a:path extrusionOk="0" h="1669" w="989">
                  <a:moveTo>
                    <a:pt x="692" y="0"/>
                  </a:moveTo>
                  <a:cubicBezTo>
                    <a:pt x="648" y="0"/>
                    <a:pt x="605" y="6"/>
                    <a:pt x="572" y="15"/>
                  </a:cubicBezTo>
                  <a:cubicBezTo>
                    <a:pt x="381" y="74"/>
                    <a:pt x="257" y="242"/>
                    <a:pt x="177" y="411"/>
                  </a:cubicBezTo>
                  <a:cubicBezTo>
                    <a:pt x="1" y="806"/>
                    <a:pt x="8" y="1245"/>
                    <a:pt x="177" y="1640"/>
                  </a:cubicBezTo>
                  <a:cubicBezTo>
                    <a:pt x="185" y="1660"/>
                    <a:pt x="205" y="1669"/>
                    <a:pt x="224" y="1669"/>
                  </a:cubicBezTo>
                  <a:cubicBezTo>
                    <a:pt x="254" y="1669"/>
                    <a:pt x="282" y="1647"/>
                    <a:pt x="264" y="1611"/>
                  </a:cubicBezTo>
                  <a:cubicBezTo>
                    <a:pt x="147" y="1289"/>
                    <a:pt x="155" y="916"/>
                    <a:pt x="272" y="601"/>
                  </a:cubicBezTo>
                  <a:cubicBezTo>
                    <a:pt x="294" y="528"/>
                    <a:pt x="330" y="454"/>
                    <a:pt x="374" y="389"/>
                  </a:cubicBezTo>
                  <a:cubicBezTo>
                    <a:pt x="447" y="440"/>
                    <a:pt x="513" y="506"/>
                    <a:pt x="557" y="586"/>
                  </a:cubicBezTo>
                  <a:cubicBezTo>
                    <a:pt x="579" y="630"/>
                    <a:pt x="601" y="674"/>
                    <a:pt x="608" y="733"/>
                  </a:cubicBezTo>
                  <a:cubicBezTo>
                    <a:pt x="616" y="740"/>
                    <a:pt x="616" y="755"/>
                    <a:pt x="623" y="769"/>
                  </a:cubicBezTo>
                  <a:cubicBezTo>
                    <a:pt x="622" y="768"/>
                    <a:pt x="621" y="768"/>
                    <a:pt x="621" y="768"/>
                  </a:cubicBezTo>
                  <a:lnTo>
                    <a:pt x="621" y="768"/>
                  </a:lnTo>
                  <a:cubicBezTo>
                    <a:pt x="618" y="768"/>
                    <a:pt x="623" y="784"/>
                    <a:pt x="623" y="784"/>
                  </a:cubicBezTo>
                  <a:cubicBezTo>
                    <a:pt x="623" y="791"/>
                    <a:pt x="623" y="798"/>
                    <a:pt x="623" y="806"/>
                  </a:cubicBezTo>
                  <a:cubicBezTo>
                    <a:pt x="623" y="835"/>
                    <a:pt x="623" y="864"/>
                    <a:pt x="638" y="901"/>
                  </a:cubicBezTo>
                  <a:cubicBezTo>
                    <a:pt x="646" y="925"/>
                    <a:pt x="670" y="941"/>
                    <a:pt x="695" y="941"/>
                  </a:cubicBezTo>
                  <a:cubicBezTo>
                    <a:pt x="714" y="941"/>
                    <a:pt x="734" y="931"/>
                    <a:pt x="747" y="908"/>
                  </a:cubicBezTo>
                  <a:cubicBezTo>
                    <a:pt x="784" y="842"/>
                    <a:pt x="769" y="762"/>
                    <a:pt x="755" y="696"/>
                  </a:cubicBezTo>
                  <a:cubicBezTo>
                    <a:pt x="740" y="630"/>
                    <a:pt x="718" y="564"/>
                    <a:pt x="682" y="506"/>
                  </a:cubicBezTo>
                  <a:cubicBezTo>
                    <a:pt x="623" y="418"/>
                    <a:pt x="542" y="337"/>
                    <a:pt x="447" y="286"/>
                  </a:cubicBezTo>
                  <a:cubicBezTo>
                    <a:pt x="477" y="264"/>
                    <a:pt x="499" y="235"/>
                    <a:pt x="535" y="220"/>
                  </a:cubicBezTo>
                  <a:cubicBezTo>
                    <a:pt x="575" y="191"/>
                    <a:pt x="629" y="172"/>
                    <a:pt x="683" y="172"/>
                  </a:cubicBezTo>
                  <a:cubicBezTo>
                    <a:pt x="697" y="172"/>
                    <a:pt x="711" y="173"/>
                    <a:pt x="725" y="176"/>
                  </a:cubicBezTo>
                  <a:cubicBezTo>
                    <a:pt x="791" y="184"/>
                    <a:pt x="843" y="235"/>
                    <a:pt x="908" y="249"/>
                  </a:cubicBezTo>
                  <a:cubicBezTo>
                    <a:pt x="912" y="250"/>
                    <a:pt x="916" y="251"/>
                    <a:pt x="920" y="251"/>
                  </a:cubicBezTo>
                  <a:cubicBezTo>
                    <a:pt x="954" y="251"/>
                    <a:pt x="989" y="223"/>
                    <a:pt x="989" y="184"/>
                  </a:cubicBezTo>
                  <a:cubicBezTo>
                    <a:pt x="973" y="47"/>
                    <a:pt x="822" y="0"/>
                    <a:pt x="6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31" name="Google Shape;3931;p47"/>
            <p:cNvSpPr/>
            <p:nvPr/>
          </p:nvSpPr>
          <p:spPr>
            <a:xfrm>
              <a:off x="6038632" y="3134508"/>
              <a:ext cx="186225" cy="185474"/>
            </a:xfrm>
            <a:custGeom>
              <a:rect b="b" l="l" r="r" t="t"/>
              <a:pathLst>
                <a:path extrusionOk="0" h="1729" w="1736">
                  <a:moveTo>
                    <a:pt x="871" y="1"/>
                  </a:moveTo>
                  <a:cubicBezTo>
                    <a:pt x="388" y="1"/>
                    <a:pt x="0" y="389"/>
                    <a:pt x="0" y="865"/>
                  </a:cubicBezTo>
                  <a:cubicBezTo>
                    <a:pt x="0" y="1340"/>
                    <a:pt x="388" y="1728"/>
                    <a:pt x="871" y="1728"/>
                  </a:cubicBezTo>
                  <a:cubicBezTo>
                    <a:pt x="1347" y="1728"/>
                    <a:pt x="1735" y="1340"/>
                    <a:pt x="1735" y="865"/>
                  </a:cubicBezTo>
                  <a:cubicBezTo>
                    <a:pt x="1735" y="389"/>
                    <a:pt x="1347" y="1"/>
                    <a:pt x="871" y="1"/>
                  </a:cubicBezTo>
                  <a:close/>
                </a:path>
              </a:pathLst>
            </a:custGeom>
            <a:solidFill>
              <a:srgbClr val="F28B8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32" name="Google Shape;3932;p47"/>
            <p:cNvSpPr/>
            <p:nvPr/>
          </p:nvSpPr>
          <p:spPr>
            <a:xfrm>
              <a:off x="5619307" y="3217751"/>
              <a:ext cx="185474" cy="185474"/>
            </a:xfrm>
            <a:custGeom>
              <a:rect b="b" l="l" r="r" t="t"/>
              <a:pathLst>
                <a:path extrusionOk="0" h="1729" w="1729">
                  <a:moveTo>
                    <a:pt x="865" y="1"/>
                  </a:moveTo>
                  <a:cubicBezTo>
                    <a:pt x="381" y="1"/>
                    <a:pt x="1" y="389"/>
                    <a:pt x="1" y="865"/>
                  </a:cubicBezTo>
                  <a:cubicBezTo>
                    <a:pt x="1" y="1340"/>
                    <a:pt x="381" y="1728"/>
                    <a:pt x="865" y="1728"/>
                  </a:cubicBezTo>
                  <a:cubicBezTo>
                    <a:pt x="1340" y="1728"/>
                    <a:pt x="1728" y="1340"/>
                    <a:pt x="1728" y="865"/>
                  </a:cubicBezTo>
                  <a:cubicBezTo>
                    <a:pt x="1728" y="389"/>
                    <a:pt x="1340" y="1"/>
                    <a:pt x="865" y="1"/>
                  </a:cubicBezTo>
                  <a:close/>
                </a:path>
              </a:pathLst>
            </a:custGeom>
            <a:solidFill>
              <a:srgbClr val="F28B8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33" name="Google Shape;3933;p47"/>
            <p:cNvSpPr/>
            <p:nvPr/>
          </p:nvSpPr>
          <p:spPr>
            <a:xfrm>
              <a:off x="5847796" y="2809260"/>
              <a:ext cx="182900" cy="54602"/>
            </a:xfrm>
            <a:custGeom>
              <a:rect b="b" l="l" r="r" t="t"/>
              <a:pathLst>
                <a:path extrusionOk="0" h="509" w="1705">
                  <a:moveTo>
                    <a:pt x="688" y="0"/>
                  </a:moveTo>
                  <a:cubicBezTo>
                    <a:pt x="598" y="0"/>
                    <a:pt x="508" y="8"/>
                    <a:pt x="418" y="25"/>
                  </a:cubicBezTo>
                  <a:cubicBezTo>
                    <a:pt x="345" y="39"/>
                    <a:pt x="272" y="61"/>
                    <a:pt x="198" y="83"/>
                  </a:cubicBezTo>
                  <a:cubicBezTo>
                    <a:pt x="133" y="113"/>
                    <a:pt x="45" y="142"/>
                    <a:pt x="15" y="208"/>
                  </a:cubicBezTo>
                  <a:cubicBezTo>
                    <a:pt x="1" y="244"/>
                    <a:pt x="23" y="281"/>
                    <a:pt x="59" y="288"/>
                  </a:cubicBezTo>
                  <a:cubicBezTo>
                    <a:pt x="72" y="293"/>
                    <a:pt x="86" y="295"/>
                    <a:pt x="100" y="295"/>
                  </a:cubicBezTo>
                  <a:cubicBezTo>
                    <a:pt x="150" y="295"/>
                    <a:pt x="204" y="270"/>
                    <a:pt x="250" y="259"/>
                  </a:cubicBezTo>
                  <a:cubicBezTo>
                    <a:pt x="316" y="244"/>
                    <a:pt x="381" y="230"/>
                    <a:pt x="447" y="222"/>
                  </a:cubicBezTo>
                  <a:cubicBezTo>
                    <a:pt x="520" y="210"/>
                    <a:pt x="595" y="205"/>
                    <a:pt x="669" y="205"/>
                  </a:cubicBezTo>
                  <a:cubicBezTo>
                    <a:pt x="730" y="205"/>
                    <a:pt x="791" y="208"/>
                    <a:pt x="850" y="215"/>
                  </a:cubicBezTo>
                  <a:cubicBezTo>
                    <a:pt x="982" y="237"/>
                    <a:pt x="1106" y="274"/>
                    <a:pt x="1230" y="325"/>
                  </a:cubicBezTo>
                  <a:cubicBezTo>
                    <a:pt x="1289" y="347"/>
                    <a:pt x="1355" y="383"/>
                    <a:pt x="1413" y="413"/>
                  </a:cubicBezTo>
                  <a:cubicBezTo>
                    <a:pt x="1479" y="442"/>
                    <a:pt x="1531" y="486"/>
                    <a:pt x="1596" y="508"/>
                  </a:cubicBezTo>
                  <a:cubicBezTo>
                    <a:pt x="1600" y="508"/>
                    <a:pt x="1603" y="508"/>
                    <a:pt x="1606" y="508"/>
                  </a:cubicBezTo>
                  <a:cubicBezTo>
                    <a:pt x="1661" y="508"/>
                    <a:pt x="1705" y="454"/>
                    <a:pt x="1684" y="405"/>
                  </a:cubicBezTo>
                  <a:cubicBezTo>
                    <a:pt x="1648" y="339"/>
                    <a:pt x="1589" y="303"/>
                    <a:pt x="1531" y="252"/>
                  </a:cubicBezTo>
                  <a:cubicBezTo>
                    <a:pt x="1465" y="208"/>
                    <a:pt x="1406" y="171"/>
                    <a:pt x="1333" y="134"/>
                  </a:cubicBezTo>
                  <a:cubicBezTo>
                    <a:pt x="1187" y="69"/>
                    <a:pt x="1033" y="25"/>
                    <a:pt x="879" y="10"/>
                  </a:cubicBezTo>
                  <a:cubicBezTo>
                    <a:pt x="815" y="4"/>
                    <a:pt x="752" y="0"/>
                    <a:pt x="6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34" name="Google Shape;3934;p47"/>
            <p:cNvSpPr/>
            <p:nvPr/>
          </p:nvSpPr>
          <p:spPr>
            <a:xfrm>
              <a:off x="5595815" y="2870727"/>
              <a:ext cx="101373" cy="91396"/>
            </a:xfrm>
            <a:custGeom>
              <a:rect b="b" l="l" r="r" t="t"/>
              <a:pathLst>
                <a:path extrusionOk="0" h="852" w="945">
                  <a:moveTo>
                    <a:pt x="754" y="1"/>
                  </a:moveTo>
                  <a:cubicBezTo>
                    <a:pt x="703" y="1"/>
                    <a:pt x="652" y="8"/>
                    <a:pt x="600" y="23"/>
                  </a:cubicBezTo>
                  <a:cubicBezTo>
                    <a:pt x="498" y="45"/>
                    <a:pt x="403" y="88"/>
                    <a:pt x="322" y="154"/>
                  </a:cubicBezTo>
                  <a:cubicBezTo>
                    <a:pt x="234" y="220"/>
                    <a:pt x="161" y="308"/>
                    <a:pt x="103" y="418"/>
                  </a:cubicBezTo>
                  <a:cubicBezTo>
                    <a:pt x="81" y="469"/>
                    <a:pt x="52" y="520"/>
                    <a:pt x="37" y="586"/>
                  </a:cubicBezTo>
                  <a:cubicBezTo>
                    <a:pt x="22" y="652"/>
                    <a:pt x="0" y="703"/>
                    <a:pt x="15" y="776"/>
                  </a:cubicBezTo>
                  <a:cubicBezTo>
                    <a:pt x="21" y="816"/>
                    <a:pt x="53" y="852"/>
                    <a:pt x="81" y="852"/>
                  </a:cubicBezTo>
                  <a:cubicBezTo>
                    <a:pt x="89" y="852"/>
                    <a:pt x="96" y="849"/>
                    <a:pt x="103" y="842"/>
                  </a:cubicBezTo>
                  <a:cubicBezTo>
                    <a:pt x="139" y="798"/>
                    <a:pt x="147" y="740"/>
                    <a:pt x="176" y="689"/>
                  </a:cubicBezTo>
                  <a:cubicBezTo>
                    <a:pt x="198" y="645"/>
                    <a:pt x="220" y="601"/>
                    <a:pt x="249" y="550"/>
                  </a:cubicBezTo>
                  <a:cubicBezTo>
                    <a:pt x="293" y="469"/>
                    <a:pt x="359" y="396"/>
                    <a:pt x="425" y="337"/>
                  </a:cubicBezTo>
                  <a:cubicBezTo>
                    <a:pt x="498" y="271"/>
                    <a:pt x="579" y="235"/>
                    <a:pt x="666" y="206"/>
                  </a:cubicBezTo>
                  <a:cubicBezTo>
                    <a:pt x="710" y="191"/>
                    <a:pt x="754" y="184"/>
                    <a:pt x="798" y="176"/>
                  </a:cubicBezTo>
                  <a:cubicBezTo>
                    <a:pt x="842" y="169"/>
                    <a:pt x="901" y="176"/>
                    <a:pt x="923" y="147"/>
                  </a:cubicBezTo>
                  <a:cubicBezTo>
                    <a:pt x="944" y="125"/>
                    <a:pt x="944" y="81"/>
                    <a:pt x="915" y="52"/>
                  </a:cubicBezTo>
                  <a:cubicBezTo>
                    <a:pt x="871" y="1"/>
                    <a:pt x="805" y="8"/>
                    <a:pt x="7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35" name="Google Shape;3935;p47"/>
            <p:cNvSpPr/>
            <p:nvPr/>
          </p:nvSpPr>
          <p:spPr>
            <a:xfrm>
              <a:off x="5752861" y="3173233"/>
              <a:ext cx="306263" cy="275261"/>
            </a:xfrm>
            <a:custGeom>
              <a:rect b="b" l="l" r="r" t="t"/>
              <a:pathLst>
                <a:path extrusionOk="0" h="2566" w="2855">
                  <a:moveTo>
                    <a:pt x="1417" y="1"/>
                  </a:moveTo>
                  <a:cubicBezTo>
                    <a:pt x="1284" y="1"/>
                    <a:pt x="1150" y="21"/>
                    <a:pt x="1018" y="65"/>
                  </a:cubicBezTo>
                  <a:cubicBezTo>
                    <a:pt x="959" y="86"/>
                    <a:pt x="908" y="108"/>
                    <a:pt x="857" y="130"/>
                  </a:cubicBezTo>
                  <a:cubicBezTo>
                    <a:pt x="286" y="409"/>
                    <a:pt x="0" y="1067"/>
                    <a:pt x="198" y="1682"/>
                  </a:cubicBezTo>
                  <a:cubicBezTo>
                    <a:pt x="378" y="2223"/>
                    <a:pt x="881" y="2565"/>
                    <a:pt x="1423" y="2565"/>
                  </a:cubicBezTo>
                  <a:cubicBezTo>
                    <a:pt x="1497" y="2565"/>
                    <a:pt x="1572" y="2559"/>
                    <a:pt x="1647" y="2546"/>
                  </a:cubicBezTo>
                  <a:cubicBezTo>
                    <a:pt x="1706" y="2539"/>
                    <a:pt x="1757" y="2524"/>
                    <a:pt x="1815" y="2502"/>
                  </a:cubicBezTo>
                  <a:cubicBezTo>
                    <a:pt x="2489" y="2282"/>
                    <a:pt x="2855" y="1558"/>
                    <a:pt x="2635" y="884"/>
                  </a:cubicBezTo>
                  <a:cubicBezTo>
                    <a:pt x="2459" y="343"/>
                    <a:pt x="1956" y="1"/>
                    <a:pt x="141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36" name="Google Shape;3936;p47"/>
            <p:cNvSpPr/>
            <p:nvPr/>
          </p:nvSpPr>
          <p:spPr>
            <a:xfrm>
              <a:off x="5807033" y="3348300"/>
              <a:ext cx="205749" cy="203496"/>
            </a:xfrm>
            <a:custGeom>
              <a:rect b="b" l="l" r="r" t="t"/>
              <a:pathLst>
                <a:path extrusionOk="0" h="1897" w="1918">
                  <a:moveTo>
                    <a:pt x="913" y="70"/>
                  </a:moveTo>
                  <a:cubicBezTo>
                    <a:pt x="1134" y="70"/>
                    <a:pt x="1343" y="220"/>
                    <a:pt x="1420" y="453"/>
                  </a:cubicBezTo>
                  <a:cubicBezTo>
                    <a:pt x="1515" y="738"/>
                    <a:pt x="1369" y="1046"/>
                    <a:pt x="1105" y="1133"/>
                  </a:cubicBezTo>
                  <a:cubicBezTo>
                    <a:pt x="1076" y="1141"/>
                    <a:pt x="1047" y="1148"/>
                    <a:pt x="1025" y="1148"/>
                  </a:cubicBezTo>
                  <a:cubicBezTo>
                    <a:pt x="996" y="1163"/>
                    <a:pt x="974" y="1170"/>
                    <a:pt x="944" y="1185"/>
                  </a:cubicBezTo>
                  <a:cubicBezTo>
                    <a:pt x="894" y="1201"/>
                    <a:pt x="843" y="1209"/>
                    <a:pt x="793" y="1209"/>
                  </a:cubicBezTo>
                  <a:cubicBezTo>
                    <a:pt x="572" y="1209"/>
                    <a:pt x="363" y="1059"/>
                    <a:pt x="286" y="826"/>
                  </a:cubicBezTo>
                  <a:cubicBezTo>
                    <a:pt x="191" y="533"/>
                    <a:pt x="337" y="233"/>
                    <a:pt x="608" y="145"/>
                  </a:cubicBezTo>
                  <a:cubicBezTo>
                    <a:pt x="630" y="138"/>
                    <a:pt x="659" y="131"/>
                    <a:pt x="688" y="123"/>
                  </a:cubicBezTo>
                  <a:cubicBezTo>
                    <a:pt x="710" y="116"/>
                    <a:pt x="739" y="101"/>
                    <a:pt x="761" y="94"/>
                  </a:cubicBezTo>
                  <a:cubicBezTo>
                    <a:pt x="812" y="78"/>
                    <a:pt x="862" y="70"/>
                    <a:pt x="913" y="70"/>
                  </a:cubicBezTo>
                  <a:close/>
                  <a:moveTo>
                    <a:pt x="846" y="0"/>
                  </a:moveTo>
                  <a:cubicBezTo>
                    <a:pt x="784" y="0"/>
                    <a:pt x="721" y="7"/>
                    <a:pt x="659" y="21"/>
                  </a:cubicBezTo>
                  <a:cubicBezTo>
                    <a:pt x="220" y="211"/>
                    <a:pt x="0" y="724"/>
                    <a:pt x="161" y="1214"/>
                  </a:cubicBezTo>
                  <a:cubicBezTo>
                    <a:pt x="299" y="1627"/>
                    <a:pt x="667" y="1896"/>
                    <a:pt x="1060" y="1896"/>
                  </a:cubicBezTo>
                  <a:cubicBezTo>
                    <a:pt x="1126" y="1896"/>
                    <a:pt x="1193" y="1889"/>
                    <a:pt x="1259" y="1873"/>
                  </a:cubicBezTo>
                  <a:cubicBezTo>
                    <a:pt x="1698" y="1690"/>
                    <a:pt x="1918" y="1177"/>
                    <a:pt x="1757" y="687"/>
                  </a:cubicBezTo>
                  <a:cubicBezTo>
                    <a:pt x="1624" y="270"/>
                    <a:pt x="1241" y="0"/>
                    <a:pt x="84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37" name="Google Shape;3937;p47"/>
            <p:cNvSpPr/>
            <p:nvPr/>
          </p:nvSpPr>
          <p:spPr>
            <a:xfrm>
              <a:off x="5716710" y="3227512"/>
              <a:ext cx="237179" cy="212721"/>
            </a:xfrm>
            <a:custGeom>
              <a:rect b="b" l="l" r="r" t="t"/>
              <a:pathLst>
                <a:path extrusionOk="0" h="1983" w="2211">
                  <a:moveTo>
                    <a:pt x="1096" y="1"/>
                  </a:moveTo>
                  <a:cubicBezTo>
                    <a:pt x="995" y="1"/>
                    <a:pt x="892" y="16"/>
                    <a:pt x="791" y="49"/>
                  </a:cubicBezTo>
                  <a:cubicBezTo>
                    <a:pt x="740" y="64"/>
                    <a:pt x="703" y="78"/>
                    <a:pt x="659" y="100"/>
                  </a:cubicBezTo>
                  <a:cubicBezTo>
                    <a:pt x="220" y="312"/>
                    <a:pt x="0" y="825"/>
                    <a:pt x="154" y="1301"/>
                  </a:cubicBezTo>
                  <a:cubicBezTo>
                    <a:pt x="289" y="1718"/>
                    <a:pt x="677" y="1983"/>
                    <a:pt x="1096" y="1983"/>
                  </a:cubicBezTo>
                  <a:cubicBezTo>
                    <a:pt x="1155" y="1983"/>
                    <a:pt x="1214" y="1977"/>
                    <a:pt x="1274" y="1967"/>
                  </a:cubicBezTo>
                  <a:cubicBezTo>
                    <a:pt x="1318" y="1967"/>
                    <a:pt x="1362" y="1952"/>
                    <a:pt x="1406" y="1937"/>
                  </a:cubicBezTo>
                  <a:cubicBezTo>
                    <a:pt x="1925" y="1769"/>
                    <a:pt x="2211" y="1205"/>
                    <a:pt x="2043" y="686"/>
                  </a:cubicBezTo>
                  <a:cubicBezTo>
                    <a:pt x="1901" y="267"/>
                    <a:pt x="1513" y="1"/>
                    <a:pt x="109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38" name="Google Shape;3938;p47"/>
            <p:cNvSpPr/>
            <p:nvPr/>
          </p:nvSpPr>
          <p:spPr>
            <a:xfrm>
              <a:off x="5724541" y="3209920"/>
              <a:ext cx="191696" cy="257669"/>
            </a:xfrm>
            <a:custGeom>
              <a:rect b="b" l="l" r="r" t="t"/>
              <a:pathLst>
                <a:path extrusionOk="0" fill="none" h="2402" w="1787">
                  <a:moveTo>
                    <a:pt x="81" y="1465"/>
                  </a:moveTo>
                  <a:cubicBezTo>
                    <a:pt x="110" y="1552"/>
                    <a:pt x="147" y="1640"/>
                    <a:pt x="198" y="1713"/>
                  </a:cubicBezTo>
                  <a:cubicBezTo>
                    <a:pt x="667" y="2401"/>
                    <a:pt x="1787" y="2035"/>
                    <a:pt x="1757" y="1201"/>
                  </a:cubicBezTo>
                  <a:cubicBezTo>
                    <a:pt x="1757" y="1113"/>
                    <a:pt x="1735" y="1025"/>
                    <a:pt x="1706" y="930"/>
                  </a:cubicBezTo>
                  <a:cubicBezTo>
                    <a:pt x="1677" y="842"/>
                    <a:pt x="1640" y="762"/>
                    <a:pt x="1589" y="689"/>
                  </a:cubicBezTo>
                  <a:cubicBezTo>
                    <a:pt x="1121" y="1"/>
                    <a:pt x="1" y="367"/>
                    <a:pt x="30" y="1194"/>
                  </a:cubicBezTo>
                  <a:cubicBezTo>
                    <a:pt x="37" y="1289"/>
                    <a:pt x="52" y="1377"/>
                    <a:pt x="81" y="1465"/>
                  </a:cubicBez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39" name="Google Shape;3939;p47"/>
            <p:cNvSpPr/>
            <p:nvPr/>
          </p:nvSpPr>
          <p:spPr>
            <a:xfrm>
              <a:off x="5786544" y="3097606"/>
              <a:ext cx="62218" cy="112422"/>
            </a:xfrm>
            <a:custGeom>
              <a:rect b="b" l="l" r="r" t="t"/>
              <a:pathLst>
                <a:path extrusionOk="0" fill="none" h="1048" w="580">
                  <a:moveTo>
                    <a:pt x="579" y="974"/>
                  </a:moveTo>
                  <a:cubicBezTo>
                    <a:pt x="352" y="1048"/>
                    <a:pt x="118" y="974"/>
                    <a:pt x="59" y="806"/>
                  </a:cubicBezTo>
                  <a:cubicBezTo>
                    <a:pt x="1" y="638"/>
                    <a:pt x="140" y="433"/>
                    <a:pt x="367" y="360"/>
                  </a:cubicBezTo>
                  <a:lnTo>
                    <a:pt x="308" y="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40" name="Google Shape;3940;p47"/>
            <p:cNvSpPr/>
            <p:nvPr/>
          </p:nvSpPr>
          <p:spPr>
            <a:xfrm>
              <a:off x="5577686" y="3093744"/>
              <a:ext cx="159514" cy="131194"/>
            </a:xfrm>
            <a:custGeom>
              <a:rect b="b" l="l" r="r" t="t"/>
              <a:pathLst>
                <a:path extrusionOk="0" fill="none" h="1223" w="1487">
                  <a:moveTo>
                    <a:pt x="133" y="1223"/>
                  </a:moveTo>
                  <a:cubicBezTo>
                    <a:pt x="1" y="696"/>
                    <a:pt x="191" y="191"/>
                    <a:pt x="565" y="96"/>
                  </a:cubicBezTo>
                  <a:cubicBezTo>
                    <a:pt x="938" y="0"/>
                    <a:pt x="1348" y="344"/>
                    <a:pt x="1487" y="871"/>
                  </a:cubicBez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41" name="Google Shape;3941;p47"/>
            <p:cNvSpPr/>
            <p:nvPr/>
          </p:nvSpPr>
          <p:spPr>
            <a:xfrm>
              <a:off x="5936510" y="2964911"/>
              <a:ext cx="252198" cy="165092"/>
            </a:xfrm>
            <a:custGeom>
              <a:rect b="b" l="l" r="r" t="t"/>
              <a:pathLst>
                <a:path extrusionOk="0" fill="none" h="1539" w="2351">
                  <a:moveTo>
                    <a:pt x="162" y="1538"/>
                  </a:moveTo>
                  <a:cubicBezTo>
                    <a:pt x="1" y="931"/>
                    <a:pt x="367" y="316"/>
                    <a:pt x="967" y="162"/>
                  </a:cubicBezTo>
                  <a:cubicBezTo>
                    <a:pt x="1575" y="1"/>
                    <a:pt x="2189" y="367"/>
                    <a:pt x="2350" y="974"/>
                  </a:cubicBez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42" name="Google Shape;3942;p47"/>
            <p:cNvSpPr/>
            <p:nvPr/>
          </p:nvSpPr>
          <p:spPr>
            <a:xfrm>
              <a:off x="5510748" y="2494417"/>
              <a:ext cx="339517" cy="196952"/>
            </a:xfrm>
            <a:custGeom>
              <a:rect b="b" l="l" r="r" t="t"/>
              <a:pathLst>
                <a:path extrusionOk="0" h="1836" w="3165">
                  <a:moveTo>
                    <a:pt x="2674" y="1"/>
                  </a:moveTo>
                  <a:cubicBezTo>
                    <a:pt x="2662" y="1"/>
                    <a:pt x="2650" y="1"/>
                    <a:pt x="2638" y="3"/>
                  </a:cubicBezTo>
                  <a:cubicBezTo>
                    <a:pt x="2041" y="60"/>
                    <a:pt x="2445" y="956"/>
                    <a:pt x="2554" y="1176"/>
                  </a:cubicBezTo>
                  <a:lnTo>
                    <a:pt x="2554" y="1176"/>
                  </a:lnTo>
                  <a:cubicBezTo>
                    <a:pt x="2439" y="954"/>
                    <a:pt x="1943" y="47"/>
                    <a:pt x="1546" y="47"/>
                  </a:cubicBezTo>
                  <a:cubicBezTo>
                    <a:pt x="1468" y="47"/>
                    <a:pt x="1394" y="82"/>
                    <a:pt x="1328" y="164"/>
                  </a:cubicBezTo>
                  <a:cubicBezTo>
                    <a:pt x="881" y="713"/>
                    <a:pt x="1942" y="1159"/>
                    <a:pt x="1942" y="1159"/>
                  </a:cubicBezTo>
                  <a:cubicBezTo>
                    <a:pt x="1942" y="1159"/>
                    <a:pt x="1185" y="851"/>
                    <a:pt x="677" y="851"/>
                  </a:cubicBezTo>
                  <a:cubicBezTo>
                    <a:pt x="472" y="851"/>
                    <a:pt x="308" y="901"/>
                    <a:pt x="252" y="1042"/>
                  </a:cubicBezTo>
                  <a:cubicBezTo>
                    <a:pt x="0" y="1685"/>
                    <a:pt x="757" y="1836"/>
                    <a:pt x="1518" y="1836"/>
                  </a:cubicBezTo>
                  <a:cubicBezTo>
                    <a:pt x="1952" y="1836"/>
                    <a:pt x="2388" y="1787"/>
                    <a:pt x="2638" y="1752"/>
                  </a:cubicBezTo>
                  <a:cubicBezTo>
                    <a:pt x="2770" y="1730"/>
                    <a:pt x="2872" y="1635"/>
                    <a:pt x="2901" y="1503"/>
                  </a:cubicBezTo>
                  <a:cubicBezTo>
                    <a:pt x="3001" y="1038"/>
                    <a:pt x="3164" y="1"/>
                    <a:pt x="2674" y="1"/>
                  </a:cubicBezTo>
                  <a:close/>
                </a:path>
              </a:pathLst>
            </a:custGeom>
            <a:solidFill>
              <a:srgbClr val="5C252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43" name="Google Shape;3943;p47"/>
            <p:cNvSpPr/>
            <p:nvPr/>
          </p:nvSpPr>
          <p:spPr>
            <a:xfrm>
              <a:off x="5791264" y="2461700"/>
              <a:ext cx="101480" cy="218300"/>
            </a:xfrm>
            <a:custGeom>
              <a:rect b="b" l="l" r="r" t="t"/>
              <a:pathLst>
                <a:path extrusionOk="0" fill="none" h="2035" w="946">
                  <a:moveTo>
                    <a:pt x="1" y="1947"/>
                  </a:moveTo>
                  <a:cubicBezTo>
                    <a:pt x="1" y="1947"/>
                    <a:pt x="945" y="2035"/>
                    <a:pt x="682" y="0"/>
                  </a:cubicBez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44" name="Google Shape;3944;p47"/>
            <p:cNvSpPr/>
            <p:nvPr/>
          </p:nvSpPr>
          <p:spPr>
            <a:xfrm>
              <a:off x="6067703" y="3657457"/>
              <a:ext cx="3218" cy="308730"/>
            </a:xfrm>
            <a:custGeom>
              <a:rect b="b" l="l" r="r" t="t"/>
              <a:pathLst>
                <a:path extrusionOk="0" fill="none" h="2878" w="30">
                  <a:moveTo>
                    <a:pt x="30" y="1"/>
                  </a:moveTo>
                  <a:lnTo>
                    <a:pt x="0" y="2877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45" name="Google Shape;3945;p47"/>
            <p:cNvSpPr/>
            <p:nvPr/>
          </p:nvSpPr>
          <p:spPr>
            <a:xfrm>
              <a:off x="6110826" y="3715599"/>
              <a:ext cx="98262" cy="98262"/>
            </a:xfrm>
            <a:custGeom>
              <a:rect b="b" l="l" r="r" t="t"/>
              <a:pathLst>
                <a:path extrusionOk="0" fill="none" h="916" w="916">
                  <a:moveTo>
                    <a:pt x="916" y="454"/>
                  </a:moveTo>
                  <a:cubicBezTo>
                    <a:pt x="916" y="710"/>
                    <a:pt x="711" y="915"/>
                    <a:pt x="455" y="915"/>
                  </a:cubicBezTo>
                  <a:cubicBezTo>
                    <a:pt x="206" y="915"/>
                    <a:pt x="1" y="710"/>
                    <a:pt x="1" y="454"/>
                  </a:cubicBezTo>
                  <a:cubicBezTo>
                    <a:pt x="1" y="205"/>
                    <a:pt x="206" y="0"/>
                    <a:pt x="455" y="0"/>
                  </a:cubicBezTo>
                  <a:cubicBezTo>
                    <a:pt x="711" y="0"/>
                    <a:pt x="916" y="205"/>
                    <a:pt x="916" y="454"/>
                  </a:cubicBez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46" name="Google Shape;3946;p47"/>
            <p:cNvSpPr/>
            <p:nvPr/>
          </p:nvSpPr>
          <p:spPr>
            <a:xfrm>
              <a:off x="6353475" y="4365665"/>
              <a:ext cx="137523" cy="212936"/>
            </a:xfrm>
            <a:custGeom>
              <a:rect b="b" l="l" r="r" t="t"/>
              <a:pathLst>
                <a:path extrusionOk="0" fill="none" h="1985" w="1282">
                  <a:moveTo>
                    <a:pt x="1" y="1"/>
                  </a:moveTo>
                  <a:cubicBezTo>
                    <a:pt x="1" y="1"/>
                    <a:pt x="615" y="243"/>
                    <a:pt x="1281" y="1985"/>
                  </a:cubicBez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47" name="Google Shape;3947;p47"/>
            <p:cNvSpPr/>
            <p:nvPr/>
          </p:nvSpPr>
          <p:spPr>
            <a:xfrm>
              <a:off x="6589044" y="4273090"/>
              <a:ext cx="124972" cy="397337"/>
            </a:xfrm>
            <a:custGeom>
              <a:rect b="b" l="l" r="r" t="t"/>
              <a:pathLst>
                <a:path extrusionOk="0" fill="none" h="3704" w="1165">
                  <a:moveTo>
                    <a:pt x="147" y="0"/>
                  </a:moveTo>
                  <a:cubicBezTo>
                    <a:pt x="147" y="0"/>
                    <a:pt x="1164" y="2357"/>
                    <a:pt x="0" y="3704"/>
                  </a:cubicBez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48" name="Google Shape;3948;p47"/>
            <p:cNvSpPr/>
            <p:nvPr/>
          </p:nvSpPr>
          <p:spPr>
            <a:xfrm>
              <a:off x="6245130" y="3803561"/>
              <a:ext cx="307121" cy="128083"/>
            </a:xfrm>
            <a:custGeom>
              <a:rect b="b" l="l" r="r" t="t"/>
              <a:pathLst>
                <a:path extrusionOk="0" fill="none" h="1194" w="2863">
                  <a:moveTo>
                    <a:pt x="0" y="359"/>
                  </a:moveTo>
                  <a:cubicBezTo>
                    <a:pt x="0" y="359"/>
                    <a:pt x="1398" y="0"/>
                    <a:pt x="2862" y="1193"/>
                  </a:cubicBez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49" name="Google Shape;3949;p47"/>
            <p:cNvSpPr/>
            <p:nvPr/>
          </p:nvSpPr>
          <p:spPr>
            <a:xfrm>
              <a:off x="5750501" y="3666146"/>
              <a:ext cx="101373" cy="275690"/>
            </a:xfrm>
            <a:custGeom>
              <a:rect b="b" l="l" r="r" t="t"/>
              <a:pathLst>
                <a:path extrusionOk="0" fill="none" h="2570" w="945">
                  <a:moveTo>
                    <a:pt x="0" y="2569"/>
                  </a:moveTo>
                  <a:cubicBezTo>
                    <a:pt x="0" y="2569"/>
                    <a:pt x="271" y="1091"/>
                    <a:pt x="944" y="0"/>
                  </a:cubicBez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950" name="Google Shape;3950;p47"/>
          <p:cNvGrpSpPr/>
          <p:nvPr/>
        </p:nvGrpSpPr>
        <p:grpSpPr>
          <a:xfrm>
            <a:off x="6500479" y="2407545"/>
            <a:ext cx="1298101" cy="2551806"/>
            <a:chOff x="6859997" y="1303224"/>
            <a:chExt cx="1750879" cy="3422028"/>
          </a:xfrm>
        </p:grpSpPr>
        <p:sp>
          <p:nvSpPr>
            <p:cNvPr id="3951" name="Google Shape;3951;p47"/>
            <p:cNvSpPr/>
            <p:nvPr/>
          </p:nvSpPr>
          <p:spPr>
            <a:xfrm>
              <a:off x="7286606" y="2950887"/>
              <a:ext cx="894888" cy="1156730"/>
            </a:xfrm>
            <a:custGeom>
              <a:rect b="b" l="l" r="r" t="t"/>
              <a:pathLst>
                <a:path extrusionOk="0" h="9604" w="7430">
                  <a:moveTo>
                    <a:pt x="2358" y="0"/>
                  </a:moveTo>
                  <a:cubicBezTo>
                    <a:pt x="2358" y="0"/>
                    <a:pt x="2343" y="681"/>
                    <a:pt x="2292" y="1296"/>
                  </a:cubicBezTo>
                  <a:cubicBezTo>
                    <a:pt x="2233" y="1955"/>
                    <a:pt x="1494" y="2430"/>
                    <a:pt x="894" y="4399"/>
                  </a:cubicBezTo>
                  <a:cubicBezTo>
                    <a:pt x="206" y="6668"/>
                    <a:pt x="1" y="9120"/>
                    <a:pt x="1" y="9120"/>
                  </a:cubicBezTo>
                  <a:cubicBezTo>
                    <a:pt x="1" y="9120"/>
                    <a:pt x="1450" y="9603"/>
                    <a:pt x="3719" y="9603"/>
                  </a:cubicBezTo>
                  <a:cubicBezTo>
                    <a:pt x="5981" y="9603"/>
                    <a:pt x="7430" y="9120"/>
                    <a:pt x="7430" y="9120"/>
                  </a:cubicBezTo>
                  <a:cubicBezTo>
                    <a:pt x="7430" y="9120"/>
                    <a:pt x="7232" y="6668"/>
                    <a:pt x="6537" y="4399"/>
                  </a:cubicBezTo>
                  <a:cubicBezTo>
                    <a:pt x="5937" y="2430"/>
                    <a:pt x="5197" y="1955"/>
                    <a:pt x="5146" y="1296"/>
                  </a:cubicBezTo>
                  <a:cubicBezTo>
                    <a:pt x="5095" y="681"/>
                    <a:pt x="5080" y="0"/>
                    <a:pt x="5080" y="0"/>
                  </a:cubicBezTo>
                  <a:close/>
                </a:path>
              </a:pathLst>
            </a:custGeom>
            <a:solidFill>
              <a:srgbClr val="BD715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52" name="Google Shape;3952;p47"/>
            <p:cNvSpPr/>
            <p:nvPr/>
          </p:nvSpPr>
          <p:spPr>
            <a:xfrm>
              <a:off x="7564348" y="2950887"/>
              <a:ext cx="336878" cy="136702"/>
            </a:xfrm>
            <a:custGeom>
              <a:rect b="b" l="l" r="r" t="t"/>
              <a:pathLst>
                <a:path extrusionOk="0" h="1135" w="2797">
                  <a:moveTo>
                    <a:pt x="52" y="0"/>
                  </a:moveTo>
                  <a:cubicBezTo>
                    <a:pt x="52" y="0"/>
                    <a:pt x="37" y="549"/>
                    <a:pt x="0" y="1113"/>
                  </a:cubicBezTo>
                  <a:cubicBezTo>
                    <a:pt x="278" y="1127"/>
                    <a:pt x="557" y="1135"/>
                    <a:pt x="820" y="1135"/>
                  </a:cubicBezTo>
                  <a:cubicBezTo>
                    <a:pt x="1464" y="1135"/>
                    <a:pt x="2350" y="908"/>
                    <a:pt x="2796" y="666"/>
                  </a:cubicBezTo>
                  <a:cubicBezTo>
                    <a:pt x="2774" y="161"/>
                    <a:pt x="2782" y="0"/>
                    <a:pt x="2782" y="0"/>
                  </a:cubicBezTo>
                  <a:close/>
                </a:path>
              </a:pathLst>
            </a:custGeom>
            <a:solidFill>
              <a:srgbClr val="AD5B4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53" name="Google Shape;3953;p47"/>
            <p:cNvSpPr/>
            <p:nvPr/>
          </p:nvSpPr>
          <p:spPr>
            <a:xfrm>
              <a:off x="7286606" y="4049329"/>
              <a:ext cx="430341" cy="675923"/>
            </a:xfrm>
            <a:custGeom>
              <a:rect b="b" l="l" r="r" t="t"/>
              <a:pathLst>
                <a:path extrusionOk="0" h="5612" w="3573">
                  <a:moveTo>
                    <a:pt x="1" y="0"/>
                  </a:moveTo>
                  <a:lnTo>
                    <a:pt x="1560" y="4692"/>
                  </a:lnTo>
                  <a:cubicBezTo>
                    <a:pt x="1560" y="4692"/>
                    <a:pt x="769" y="4838"/>
                    <a:pt x="403" y="5051"/>
                  </a:cubicBezTo>
                  <a:cubicBezTo>
                    <a:pt x="30" y="5263"/>
                    <a:pt x="169" y="5578"/>
                    <a:pt x="667" y="5592"/>
                  </a:cubicBezTo>
                  <a:cubicBezTo>
                    <a:pt x="1218" y="5607"/>
                    <a:pt x="1669" y="5612"/>
                    <a:pt x="2024" y="5612"/>
                  </a:cubicBezTo>
                  <a:cubicBezTo>
                    <a:pt x="2736" y="5612"/>
                    <a:pt x="3067" y="5592"/>
                    <a:pt x="3067" y="5592"/>
                  </a:cubicBezTo>
                  <a:lnTo>
                    <a:pt x="3573" y="0"/>
                  </a:lnTo>
                  <a:close/>
                </a:path>
              </a:pathLst>
            </a:custGeom>
            <a:solidFill>
              <a:srgbClr val="BD715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54" name="Google Shape;3954;p47"/>
            <p:cNvSpPr/>
            <p:nvPr/>
          </p:nvSpPr>
          <p:spPr>
            <a:xfrm>
              <a:off x="7752962" y="4049329"/>
              <a:ext cx="430341" cy="674839"/>
            </a:xfrm>
            <a:custGeom>
              <a:rect b="b" l="l" r="r" t="t"/>
              <a:pathLst>
                <a:path extrusionOk="0" h="5603" w="3573">
                  <a:moveTo>
                    <a:pt x="1" y="0"/>
                  </a:moveTo>
                  <a:lnTo>
                    <a:pt x="506" y="5592"/>
                  </a:lnTo>
                  <a:cubicBezTo>
                    <a:pt x="506" y="5592"/>
                    <a:pt x="838" y="5602"/>
                    <a:pt x="1549" y="5602"/>
                  </a:cubicBezTo>
                  <a:cubicBezTo>
                    <a:pt x="1905" y="5602"/>
                    <a:pt x="2355" y="5600"/>
                    <a:pt x="2906" y="5592"/>
                  </a:cubicBezTo>
                  <a:cubicBezTo>
                    <a:pt x="3250" y="5585"/>
                    <a:pt x="3507" y="5351"/>
                    <a:pt x="3141" y="5139"/>
                  </a:cubicBezTo>
                  <a:cubicBezTo>
                    <a:pt x="2767" y="4926"/>
                    <a:pt x="1948" y="4692"/>
                    <a:pt x="1948" y="4692"/>
                  </a:cubicBezTo>
                  <a:lnTo>
                    <a:pt x="3573" y="0"/>
                  </a:lnTo>
                  <a:close/>
                </a:path>
              </a:pathLst>
            </a:custGeom>
            <a:solidFill>
              <a:srgbClr val="BD715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55" name="Google Shape;3955;p47"/>
            <p:cNvSpPr/>
            <p:nvPr/>
          </p:nvSpPr>
          <p:spPr>
            <a:xfrm>
              <a:off x="7286606" y="3959599"/>
              <a:ext cx="430341" cy="401917"/>
            </a:xfrm>
            <a:custGeom>
              <a:rect b="b" l="l" r="r" t="t"/>
              <a:pathLst>
                <a:path extrusionOk="0" h="3337" w="3573">
                  <a:moveTo>
                    <a:pt x="927" y="0"/>
                  </a:moveTo>
                  <a:cubicBezTo>
                    <a:pt x="398" y="0"/>
                    <a:pt x="1" y="187"/>
                    <a:pt x="1" y="745"/>
                  </a:cubicBezTo>
                  <a:cubicBezTo>
                    <a:pt x="1" y="1477"/>
                    <a:pt x="396" y="2458"/>
                    <a:pt x="484" y="3336"/>
                  </a:cubicBezTo>
                  <a:lnTo>
                    <a:pt x="3338" y="3336"/>
                  </a:lnTo>
                  <a:lnTo>
                    <a:pt x="3573" y="745"/>
                  </a:lnTo>
                  <a:cubicBezTo>
                    <a:pt x="3573" y="745"/>
                    <a:pt x="1985" y="0"/>
                    <a:pt x="9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56" name="Google Shape;3956;p47"/>
            <p:cNvSpPr/>
            <p:nvPr/>
          </p:nvSpPr>
          <p:spPr>
            <a:xfrm>
              <a:off x="7752962" y="3959599"/>
              <a:ext cx="430341" cy="410709"/>
            </a:xfrm>
            <a:custGeom>
              <a:rect b="b" l="l" r="r" t="t"/>
              <a:pathLst>
                <a:path extrusionOk="0" h="3410" w="3573">
                  <a:moveTo>
                    <a:pt x="2647" y="0"/>
                  </a:moveTo>
                  <a:cubicBezTo>
                    <a:pt x="1588" y="0"/>
                    <a:pt x="1" y="745"/>
                    <a:pt x="1" y="745"/>
                  </a:cubicBezTo>
                  <a:lnTo>
                    <a:pt x="235" y="3336"/>
                  </a:lnTo>
                  <a:lnTo>
                    <a:pt x="2972" y="3410"/>
                  </a:lnTo>
                  <a:cubicBezTo>
                    <a:pt x="3060" y="2531"/>
                    <a:pt x="3573" y="1477"/>
                    <a:pt x="3573" y="745"/>
                  </a:cubicBezTo>
                  <a:cubicBezTo>
                    <a:pt x="3573" y="187"/>
                    <a:pt x="3176" y="0"/>
                    <a:pt x="26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57" name="Google Shape;3957;p47"/>
            <p:cNvSpPr/>
            <p:nvPr/>
          </p:nvSpPr>
          <p:spPr>
            <a:xfrm>
              <a:off x="6859997" y="3141669"/>
              <a:ext cx="695676" cy="805279"/>
            </a:xfrm>
            <a:custGeom>
              <a:rect b="b" l="l" r="r" t="t"/>
              <a:pathLst>
                <a:path extrusionOk="0" h="6686" w="5776">
                  <a:moveTo>
                    <a:pt x="5499" y="1"/>
                  </a:moveTo>
                  <a:cubicBezTo>
                    <a:pt x="5038" y="1"/>
                    <a:pt x="4330" y="397"/>
                    <a:pt x="3213" y="1651"/>
                  </a:cubicBezTo>
                  <a:cubicBezTo>
                    <a:pt x="2818" y="2091"/>
                    <a:pt x="2437" y="2544"/>
                    <a:pt x="2057" y="2998"/>
                  </a:cubicBezTo>
                  <a:cubicBezTo>
                    <a:pt x="1779" y="3342"/>
                    <a:pt x="1501" y="3686"/>
                    <a:pt x="1230" y="4038"/>
                  </a:cubicBezTo>
                  <a:cubicBezTo>
                    <a:pt x="1127" y="4169"/>
                    <a:pt x="1032" y="4308"/>
                    <a:pt x="908" y="4411"/>
                  </a:cubicBezTo>
                  <a:cubicBezTo>
                    <a:pt x="769" y="4528"/>
                    <a:pt x="586" y="4579"/>
                    <a:pt x="410" y="4623"/>
                  </a:cubicBezTo>
                  <a:cubicBezTo>
                    <a:pt x="307" y="4652"/>
                    <a:pt x="168" y="4674"/>
                    <a:pt x="88" y="4755"/>
                  </a:cubicBezTo>
                  <a:cubicBezTo>
                    <a:pt x="0" y="4843"/>
                    <a:pt x="44" y="4974"/>
                    <a:pt x="154" y="5018"/>
                  </a:cubicBezTo>
                  <a:cubicBezTo>
                    <a:pt x="207" y="5038"/>
                    <a:pt x="267" y="5043"/>
                    <a:pt x="327" y="5043"/>
                  </a:cubicBezTo>
                  <a:cubicBezTo>
                    <a:pt x="382" y="5043"/>
                    <a:pt x="438" y="5039"/>
                    <a:pt x="490" y="5039"/>
                  </a:cubicBezTo>
                  <a:cubicBezTo>
                    <a:pt x="505" y="5039"/>
                    <a:pt x="520" y="5039"/>
                    <a:pt x="534" y="5040"/>
                  </a:cubicBezTo>
                  <a:cubicBezTo>
                    <a:pt x="556" y="5048"/>
                    <a:pt x="578" y="5048"/>
                    <a:pt x="593" y="5070"/>
                  </a:cubicBezTo>
                  <a:cubicBezTo>
                    <a:pt x="608" y="5092"/>
                    <a:pt x="593" y="5128"/>
                    <a:pt x="578" y="5150"/>
                  </a:cubicBezTo>
                  <a:cubicBezTo>
                    <a:pt x="498" y="5275"/>
                    <a:pt x="447" y="5333"/>
                    <a:pt x="395" y="5406"/>
                  </a:cubicBezTo>
                  <a:cubicBezTo>
                    <a:pt x="315" y="5523"/>
                    <a:pt x="81" y="5772"/>
                    <a:pt x="183" y="5926"/>
                  </a:cubicBezTo>
                  <a:cubicBezTo>
                    <a:pt x="209" y="5973"/>
                    <a:pt x="273" y="5994"/>
                    <a:pt x="329" y="5994"/>
                  </a:cubicBezTo>
                  <a:cubicBezTo>
                    <a:pt x="351" y="5994"/>
                    <a:pt x="371" y="5991"/>
                    <a:pt x="388" y="5985"/>
                  </a:cubicBezTo>
                  <a:cubicBezTo>
                    <a:pt x="468" y="5941"/>
                    <a:pt x="549" y="5882"/>
                    <a:pt x="622" y="5816"/>
                  </a:cubicBezTo>
                  <a:cubicBezTo>
                    <a:pt x="659" y="5787"/>
                    <a:pt x="688" y="5750"/>
                    <a:pt x="725" y="5721"/>
                  </a:cubicBezTo>
                  <a:cubicBezTo>
                    <a:pt x="752" y="5694"/>
                    <a:pt x="786" y="5647"/>
                    <a:pt x="826" y="5647"/>
                  </a:cubicBezTo>
                  <a:cubicBezTo>
                    <a:pt x="829" y="5647"/>
                    <a:pt x="832" y="5647"/>
                    <a:pt x="834" y="5648"/>
                  </a:cubicBezTo>
                  <a:cubicBezTo>
                    <a:pt x="871" y="5648"/>
                    <a:pt x="871" y="5699"/>
                    <a:pt x="864" y="5728"/>
                  </a:cubicBezTo>
                  <a:cubicBezTo>
                    <a:pt x="856" y="5758"/>
                    <a:pt x="842" y="5787"/>
                    <a:pt x="827" y="5816"/>
                  </a:cubicBezTo>
                  <a:cubicBezTo>
                    <a:pt x="769" y="5919"/>
                    <a:pt x="703" y="6028"/>
                    <a:pt x="659" y="6138"/>
                  </a:cubicBezTo>
                  <a:cubicBezTo>
                    <a:pt x="637" y="6197"/>
                    <a:pt x="615" y="6255"/>
                    <a:pt x="608" y="6314"/>
                  </a:cubicBezTo>
                  <a:cubicBezTo>
                    <a:pt x="608" y="6358"/>
                    <a:pt x="615" y="6409"/>
                    <a:pt x="644" y="6438"/>
                  </a:cubicBezTo>
                  <a:cubicBezTo>
                    <a:pt x="666" y="6468"/>
                    <a:pt x="703" y="6475"/>
                    <a:pt x="732" y="6482"/>
                  </a:cubicBezTo>
                  <a:cubicBezTo>
                    <a:pt x="812" y="6482"/>
                    <a:pt x="886" y="6453"/>
                    <a:pt x="944" y="6409"/>
                  </a:cubicBezTo>
                  <a:cubicBezTo>
                    <a:pt x="1017" y="6343"/>
                    <a:pt x="1076" y="6270"/>
                    <a:pt x="1135" y="6197"/>
                  </a:cubicBezTo>
                  <a:cubicBezTo>
                    <a:pt x="1193" y="6124"/>
                    <a:pt x="1252" y="6043"/>
                    <a:pt x="1318" y="5970"/>
                  </a:cubicBezTo>
                  <a:cubicBezTo>
                    <a:pt x="1325" y="5955"/>
                    <a:pt x="1347" y="5941"/>
                    <a:pt x="1361" y="5941"/>
                  </a:cubicBezTo>
                  <a:cubicBezTo>
                    <a:pt x="1365" y="5940"/>
                    <a:pt x="1369" y="5939"/>
                    <a:pt x="1372" y="5939"/>
                  </a:cubicBezTo>
                  <a:cubicBezTo>
                    <a:pt x="1395" y="5939"/>
                    <a:pt x="1406" y="5958"/>
                    <a:pt x="1413" y="5977"/>
                  </a:cubicBezTo>
                  <a:cubicBezTo>
                    <a:pt x="1420" y="5999"/>
                    <a:pt x="1413" y="6021"/>
                    <a:pt x="1413" y="6043"/>
                  </a:cubicBezTo>
                  <a:cubicBezTo>
                    <a:pt x="1398" y="6102"/>
                    <a:pt x="1369" y="6153"/>
                    <a:pt x="1347" y="6204"/>
                  </a:cubicBezTo>
                  <a:cubicBezTo>
                    <a:pt x="1325" y="6263"/>
                    <a:pt x="1303" y="6321"/>
                    <a:pt x="1288" y="6380"/>
                  </a:cubicBezTo>
                  <a:cubicBezTo>
                    <a:pt x="1274" y="6446"/>
                    <a:pt x="1252" y="6519"/>
                    <a:pt x="1281" y="6577"/>
                  </a:cubicBezTo>
                  <a:cubicBezTo>
                    <a:pt x="1308" y="6650"/>
                    <a:pt x="1371" y="6686"/>
                    <a:pt x="1438" y="6686"/>
                  </a:cubicBezTo>
                  <a:cubicBezTo>
                    <a:pt x="1479" y="6686"/>
                    <a:pt x="1522" y="6671"/>
                    <a:pt x="1559" y="6643"/>
                  </a:cubicBezTo>
                  <a:cubicBezTo>
                    <a:pt x="1662" y="6570"/>
                    <a:pt x="1881" y="6153"/>
                    <a:pt x="1910" y="6087"/>
                  </a:cubicBezTo>
                  <a:cubicBezTo>
                    <a:pt x="2130" y="5684"/>
                    <a:pt x="2415" y="5326"/>
                    <a:pt x="2679" y="4960"/>
                  </a:cubicBezTo>
                  <a:cubicBezTo>
                    <a:pt x="3096" y="4374"/>
                    <a:pt x="4070" y="3218"/>
                    <a:pt x="4450" y="2881"/>
                  </a:cubicBezTo>
                  <a:lnTo>
                    <a:pt x="5775" y="56"/>
                  </a:lnTo>
                  <a:cubicBezTo>
                    <a:pt x="5694" y="21"/>
                    <a:pt x="5603" y="1"/>
                    <a:pt x="5499" y="1"/>
                  </a:cubicBezTo>
                  <a:close/>
                </a:path>
              </a:pathLst>
            </a:custGeom>
            <a:solidFill>
              <a:srgbClr val="BD715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58" name="Google Shape;3958;p47"/>
            <p:cNvSpPr/>
            <p:nvPr/>
          </p:nvSpPr>
          <p:spPr>
            <a:xfrm>
              <a:off x="7915199" y="3141669"/>
              <a:ext cx="695676" cy="805279"/>
            </a:xfrm>
            <a:custGeom>
              <a:rect b="b" l="l" r="r" t="t"/>
              <a:pathLst>
                <a:path extrusionOk="0" h="6686" w="5776">
                  <a:moveTo>
                    <a:pt x="277" y="1"/>
                  </a:moveTo>
                  <a:cubicBezTo>
                    <a:pt x="173" y="1"/>
                    <a:pt x="81" y="21"/>
                    <a:pt x="0" y="56"/>
                  </a:cubicBezTo>
                  <a:lnTo>
                    <a:pt x="1325" y="2881"/>
                  </a:lnTo>
                  <a:cubicBezTo>
                    <a:pt x="1706" y="3218"/>
                    <a:pt x="2445" y="3928"/>
                    <a:pt x="3148" y="4916"/>
                  </a:cubicBezTo>
                  <a:cubicBezTo>
                    <a:pt x="3411" y="5289"/>
                    <a:pt x="3646" y="5684"/>
                    <a:pt x="3858" y="6087"/>
                  </a:cubicBezTo>
                  <a:cubicBezTo>
                    <a:pt x="3894" y="6153"/>
                    <a:pt x="4114" y="6570"/>
                    <a:pt x="4216" y="6643"/>
                  </a:cubicBezTo>
                  <a:cubicBezTo>
                    <a:pt x="4253" y="6671"/>
                    <a:pt x="4296" y="6686"/>
                    <a:pt x="4338" y="6686"/>
                  </a:cubicBezTo>
                  <a:cubicBezTo>
                    <a:pt x="4405" y="6686"/>
                    <a:pt x="4468" y="6650"/>
                    <a:pt x="4495" y="6577"/>
                  </a:cubicBezTo>
                  <a:cubicBezTo>
                    <a:pt x="4524" y="6519"/>
                    <a:pt x="4502" y="6446"/>
                    <a:pt x="4487" y="6380"/>
                  </a:cubicBezTo>
                  <a:cubicBezTo>
                    <a:pt x="4465" y="6321"/>
                    <a:pt x="4451" y="6263"/>
                    <a:pt x="4429" y="6204"/>
                  </a:cubicBezTo>
                  <a:cubicBezTo>
                    <a:pt x="4407" y="6153"/>
                    <a:pt x="4377" y="6102"/>
                    <a:pt x="4363" y="6043"/>
                  </a:cubicBezTo>
                  <a:cubicBezTo>
                    <a:pt x="4356" y="6021"/>
                    <a:pt x="4356" y="5999"/>
                    <a:pt x="4363" y="5977"/>
                  </a:cubicBezTo>
                  <a:cubicBezTo>
                    <a:pt x="4369" y="5958"/>
                    <a:pt x="4381" y="5939"/>
                    <a:pt x="4403" y="5939"/>
                  </a:cubicBezTo>
                  <a:cubicBezTo>
                    <a:pt x="4406" y="5939"/>
                    <a:pt x="4410" y="5940"/>
                    <a:pt x="4414" y="5941"/>
                  </a:cubicBezTo>
                  <a:cubicBezTo>
                    <a:pt x="4429" y="5941"/>
                    <a:pt x="4451" y="5955"/>
                    <a:pt x="4458" y="5970"/>
                  </a:cubicBezTo>
                  <a:cubicBezTo>
                    <a:pt x="4524" y="6043"/>
                    <a:pt x="4582" y="6124"/>
                    <a:pt x="4641" y="6197"/>
                  </a:cubicBezTo>
                  <a:cubicBezTo>
                    <a:pt x="4700" y="6270"/>
                    <a:pt x="4758" y="6343"/>
                    <a:pt x="4831" y="6409"/>
                  </a:cubicBezTo>
                  <a:cubicBezTo>
                    <a:pt x="4890" y="6453"/>
                    <a:pt x="4963" y="6482"/>
                    <a:pt x="5036" y="6482"/>
                  </a:cubicBezTo>
                  <a:cubicBezTo>
                    <a:pt x="5073" y="6475"/>
                    <a:pt x="5109" y="6468"/>
                    <a:pt x="5131" y="6438"/>
                  </a:cubicBezTo>
                  <a:cubicBezTo>
                    <a:pt x="5161" y="6409"/>
                    <a:pt x="5168" y="6358"/>
                    <a:pt x="5168" y="6314"/>
                  </a:cubicBezTo>
                  <a:cubicBezTo>
                    <a:pt x="5161" y="6255"/>
                    <a:pt x="5139" y="6197"/>
                    <a:pt x="5117" y="6138"/>
                  </a:cubicBezTo>
                  <a:cubicBezTo>
                    <a:pt x="5073" y="6028"/>
                    <a:pt x="5007" y="5919"/>
                    <a:pt x="4948" y="5816"/>
                  </a:cubicBezTo>
                  <a:cubicBezTo>
                    <a:pt x="4934" y="5787"/>
                    <a:pt x="4912" y="5758"/>
                    <a:pt x="4912" y="5728"/>
                  </a:cubicBezTo>
                  <a:cubicBezTo>
                    <a:pt x="4904" y="5699"/>
                    <a:pt x="4904" y="5648"/>
                    <a:pt x="4941" y="5648"/>
                  </a:cubicBezTo>
                  <a:cubicBezTo>
                    <a:pt x="4944" y="5647"/>
                    <a:pt x="4947" y="5647"/>
                    <a:pt x="4950" y="5647"/>
                  </a:cubicBezTo>
                  <a:cubicBezTo>
                    <a:pt x="4990" y="5647"/>
                    <a:pt x="5024" y="5694"/>
                    <a:pt x="5051" y="5721"/>
                  </a:cubicBezTo>
                  <a:cubicBezTo>
                    <a:pt x="5080" y="5750"/>
                    <a:pt x="5117" y="5787"/>
                    <a:pt x="5153" y="5816"/>
                  </a:cubicBezTo>
                  <a:cubicBezTo>
                    <a:pt x="5227" y="5882"/>
                    <a:pt x="5300" y="5941"/>
                    <a:pt x="5388" y="5985"/>
                  </a:cubicBezTo>
                  <a:cubicBezTo>
                    <a:pt x="5404" y="5991"/>
                    <a:pt x="5424" y="5994"/>
                    <a:pt x="5446" y="5994"/>
                  </a:cubicBezTo>
                  <a:cubicBezTo>
                    <a:pt x="5500" y="5994"/>
                    <a:pt x="5561" y="5973"/>
                    <a:pt x="5593" y="5926"/>
                  </a:cubicBezTo>
                  <a:cubicBezTo>
                    <a:pt x="5695" y="5772"/>
                    <a:pt x="5461" y="5523"/>
                    <a:pt x="5380" y="5406"/>
                  </a:cubicBezTo>
                  <a:cubicBezTo>
                    <a:pt x="5329" y="5333"/>
                    <a:pt x="5278" y="5275"/>
                    <a:pt x="5197" y="5150"/>
                  </a:cubicBezTo>
                  <a:cubicBezTo>
                    <a:pt x="5183" y="5128"/>
                    <a:pt x="5161" y="5092"/>
                    <a:pt x="5183" y="5070"/>
                  </a:cubicBezTo>
                  <a:cubicBezTo>
                    <a:pt x="5197" y="5048"/>
                    <a:pt x="5219" y="5048"/>
                    <a:pt x="5234" y="5040"/>
                  </a:cubicBezTo>
                  <a:cubicBezTo>
                    <a:pt x="5249" y="5039"/>
                    <a:pt x="5265" y="5039"/>
                    <a:pt x="5280" y="5039"/>
                  </a:cubicBezTo>
                  <a:cubicBezTo>
                    <a:pt x="5335" y="5039"/>
                    <a:pt x="5392" y="5043"/>
                    <a:pt x="5448" y="5043"/>
                  </a:cubicBezTo>
                  <a:cubicBezTo>
                    <a:pt x="5509" y="5043"/>
                    <a:pt x="5568" y="5038"/>
                    <a:pt x="5622" y="5018"/>
                  </a:cubicBezTo>
                  <a:cubicBezTo>
                    <a:pt x="5732" y="4974"/>
                    <a:pt x="5775" y="4843"/>
                    <a:pt x="5688" y="4755"/>
                  </a:cubicBezTo>
                  <a:cubicBezTo>
                    <a:pt x="5607" y="4674"/>
                    <a:pt x="5468" y="4652"/>
                    <a:pt x="5358" y="4623"/>
                  </a:cubicBezTo>
                  <a:cubicBezTo>
                    <a:pt x="5190" y="4579"/>
                    <a:pt x="5000" y="4528"/>
                    <a:pt x="4861" y="4411"/>
                  </a:cubicBezTo>
                  <a:cubicBezTo>
                    <a:pt x="4736" y="4308"/>
                    <a:pt x="4641" y="4169"/>
                    <a:pt x="4546" y="4038"/>
                  </a:cubicBezTo>
                  <a:cubicBezTo>
                    <a:pt x="4275" y="3686"/>
                    <a:pt x="3997" y="3342"/>
                    <a:pt x="3719" y="2998"/>
                  </a:cubicBezTo>
                  <a:cubicBezTo>
                    <a:pt x="3338" y="2544"/>
                    <a:pt x="2950" y="2091"/>
                    <a:pt x="2562" y="1651"/>
                  </a:cubicBezTo>
                  <a:cubicBezTo>
                    <a:pt x="1445" y="397"/>
                    <a:pt x="738" y="1"/>
                    <a:pt x="277" y="1"/>
                  </a:cubicBezTo>
                  <a:close/>
                </a:path>
              </a:pathLst>
            </a:custGeom>
            <a:solidFill>
              <a:srgbClr val="BD715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59" name="Google Shape;3959;p47"/>
            <p:cNvSpPr/>
            <p:nvPr/>
          </p:nvSpPr>
          <p:spPr>
            <a:xfrm>
              <a:off x="7675397" y="4086305"/>
              <a:ext cx="114782" cy="121767"/>
            </a:xfrm>
            <a:custGeom>
              <a:rect b="b" l="l" r="r" t="t"/>
              <a:pathLst>
                <a:path extrusionOk="0" h="1011" w="953">
                  <a:moveTo>
                    <a:pt x="1" y="1"/>
                  </a:moveTo>
                  <a:lnTo>
                    <a:pt x="1" y="945"/>
                  </a:lnTo>
                  <a:cubicBezTo>
                    <a:pt x="158" y="989"/>
                    <a:pt x="317" y="1011"/>
                    <a:pt x="476" y="1011"/>
                  </a:cubicBezTo>
                  <a:cubicBezTo>
                    <a:pt x="635" y="1011"/>
                    <a:pt x="795" y="989"/>
                    <a:pt x="952" y="945"/>
                  </a:cubicBezTo>
                  <a:lnTo>
                    <a:pt x="95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60" name="Google Shape;3960;p47"/>
            <p:cNvSpPr/>
            <p:nvPr/>
          </p:nvSpPr>
          <p:spPr>
            <a:xfrm>
              <a:off x="7165802" y="3116496"/>
              <a:ext cx="388909" cy="469244"/>
            </a:xfrm>
            <a:custGeom>
              <a:rect b="b" l="l" r="r" t="t"/>
              <a:pathLst>
                <a:path extrusionOk="0" h="3896" w="3229">
                  <a:moveTo>
                    <a:pt x="2751" y="1"/>
                  </a:moveTo>
                  <a:cubicBezTo>
                    <a:pt x="2413" y="1"/>
                    <a:pt x="1935" y="207"/>
                    <a:pt x="1318" y="828"/>
                  </a:cubicBezTo>
                  <a:cubicBezTo>
                    <a:pt x="308" y="1846"/>
                    <a:pt x="1" y="2182"/>
                    <a:pt x="1" y="2182"/>
                  </a:cubicBezTo>
                  <a:cubicBezTo>
                    <a:pt x="1" y="2182"/>
                    <a:pt x="301" y="3449"/>
                    <a:pt x="1750" y="3895"/>
                  </a:cubicBezTo>
                  <a:lnTo>
                    <a:pt x="3229" y="199"/>
                  </a:lnTo>
                  <a:cubicBezTo>
                    <a:pt x="3126" y="85"/>
                    <a:pt x="2967" y="1"/>
                    <a:pt x="275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61" name="Google Shape;3961;p47"/>
            <p:cNvSpPr/>
            <p:nvPr/>
          </p:nvSpPr>
          <p:spPr>
            <a:xfrm>
              <a:off x="7914356" y="3116496"/>
              <a:ext cx="387945" cy="469244"/>
            </a:xfrm>
            <a:custGeom>
              <a:rect b="b" l="l" r="r" t="t"/>
              <a:pathLst>
                <a:path extrusionOk="0" h="3896" w="3221">
                  <a:moveTo>
                    <a:pt x="475" y="1"/>
                  </a:moveTo>
                  <a:cubicBezTo>
                    <a:pt x="259" y="1"/>
                    <a:pt x="100" y="85"/>
                    <a:pt x="0" y="199"/>
                  </a:cubicBezTo>
                  <a:lnTo>
                    <a:pt x="1479" y="3895"/>
                  </a:lnTo>
                  <a:cubicBezTo>
                    <a:pt x="2921" y="3449"/>
                    <a:pt x="3221" y="2182"/>
                    <a:pt x="3221" y="2182"/>
                  </a:cubicBezTo>
                  <a:cubicBezTo>
                    <a:pt x="3221" y="2182"/>
                    <a:pt x="2921" y="1846"/>
                    <a:pt x="1910" y="828"/>
                  </a:cubicBezTo>
                  <a:cubicBezTo>
                    <a:pt x="1294" y="207"/>
                    <a:pt x="814" y="1"/>
                    <a:pt x="4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62" name="Google Shape;3962;p47"/>
            <p:cNvSpPr/>
            <p:nvPr/>
          </p:nvSpPr>
          <p:spPr>
            <a:xfrm>
              <a:off x="7286606" y="3140344"/>
              <a:ext cx="894888" cy="967274"/>
            </a:xfrm>
            <a:custGeom>
              <a:rect b="b" l="l" r="r" t="t"/>
              <a:pathLst>
                <a:path extrusionOk="0" h="8031" w="7430">
                  <a:moveTo>
                    <a:pt x="2226" y="1"/>
                  </a:moveTo>
                  <a:cubicBezTo>
                    <a:pt x="2021" y="550"/>
                    <a:pt x="1406" y="1143"/>
                    <a:pt x="894" y="2826"/>
                  </a:cubicBezTo>
                  <a:cubicBezTo>
                    <a:pt x="206" y="5095"/>
                    <a:pt x="1" y="6340"/>
                    <a:pt x="1" y="7547"/>
                  </a:cubicBezTo>
                  <a:cubicBezTo>
                    <a:pt x="1" y="7547"/>
                    <a:pt x="1450" y="8030"/>
                    <a:pt x="3719" y="8030"/>
                  </a:cubicBezTo>
                  <a:cubicBezTo>
                    <a:pt x="5981" y="8030"/>
                    <a:pt x="7430" y="7547"/>
                    <a:pt x="7430" y="7547"/>
                  </a:cubicBezTo>
                  <a:cubicBezTo>
                    <a:pt x="7430" y="6318"/>
                    <a:pt x="7232" y="5095"/>
                    <a:pt x="6537" y="2826"/>
                  </a:cubicBezTo>
                  <a:cubicBezTo>
                    <a:pt x="6025" y="1143"/>
                    <a:pt x="5410" y="550"/>
                    <a:pt x="5212" y="1"/>
                  </a:cubicBezTo>
                  <a:cubicBezTo>
                    <a:pt x="5205" y="16"/>
                    <a:pt x="4963" y="638"/>
                    <a:pt x="3719" y="638"/>
                  </a:cubicBezTo>
                  <a:cubicBezTo>
                    <a:pt x="2475" y="638"/>
                    <a:pt x="2226" y="16"/>
                    <a:pt x="222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63" name="Google Shape;3963;p47"/>
            <p:cNvSpPr/>
            <p:nvPr/>
          </p:nvSpPr>
          <p:spPr>
            <a:xfrm>
              <a:off x="7804151" y="4614448"/>
              <a:ext cx="422392" cy="108519"/>
            </a:xfrm>
            <a:custGeom>
              <a:rect b="b" l="l" r="r" t="t"/>
              <a:pathLst>
                <a:path extrusionOk="0" h="901" w="3507">
                  <a:moveTo>
                    <a:pt x="0" y="0"/>
                  </a:moveTo>
                  <a:lnTo>
                    <a:pt x="81" y="900"/>
                  </a:lnTo>
                  <a:lnTo>
                    <a:pt x="2481" y="900"/>
                  </a:lnTo>
                  <a:cubicBezTo>
                    <a:pt x="3462" y="900"/>
                    <a:pt x="3506" y="586"/>
                    <a:pt x="3133" y="373"/>
                  </a:cubicBezTo>
                  <a:cubicBezTo>
                    <a:pt x="2767" y="161"/>
                    <a:pt x="1523" y="0"/>
                    <a:pt x="15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64" name="Google Shape;3964;p47"/>
            <p:cNvSpPr/>
            <p:nvPr/>
          </p:nvSpPr>
          <p:spPr>
            <a:xfrm>
              <a:off x="7241681" y="4614448"/>
              <a:ext cx="424078" cy="108519"/>
            </a:xfrm>
            <a:custGeom>
              <a:rect b="b" l="l" r="r" t="t"/>
              <a:pathLst>
                <a:path extrusionOk="0" h="901" w="3521">
                  <a:moveTo>
                    <a:pt x="1933" y="0"/>
                  </a:moveTo>
                  <a:cubicBezTo>
                    <a:pt x="1933" y="0"/>
                    <a:pt x="747" y="66"/>
                    <a:pt x="374" y="278"/>
                  </a:cubicBezTo>
                  <a:cubicBezTo>
                    <a:pt x="0" y="491"/>
                    <a:pt x="205" y="900"/>
                    <a:pt x="1040" y="900"/>
                  </a:cubicBezTo>
                  <a:lnTo>
                    <a:pt x="3440" y="900"/>
                  </a:lnTo>
                  <a:lnTo>
                    <a:pt x="352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65" name="Google Shape;3965;p47"/>
            <p:cNvSpPr/>
            <p:nvPr/>
          </p:nvSpPr>
          <p:spPr>
            <a:xfrm>
              <a:off x="7056560" y="1539293"/>
              <a:ext cx="1439649" cy="1443744"/>
            </a:xfrm>
            <a:custGeom>
              <a:rect b="b" l="l" r="r" t="t"/>
              <a:pathLst>
                <a:path extrusionOk="0" h="11987" w="11953">
                  <a:moveTo>
                    <a:pt x="5412" y="1"/>
                  </a:moveTo>
                  <a:cubicBezTo>
                    <a:pt x="3699" y="1"/>
                    <a:pt x="2015" y="664"/>
                    <a:pt x="1025" y="2095"/>
                  </a:cubicBezTo>
                  <a:cubicBezTo>
                    <a:pt x="974" y="2176"/>
                    <a:pt x="923" y="2249"/>
                    <a:pt x="879" y="2329"/>
                  </a:cubicBezTo>
                  <a:cubicBezTo>
                    <a:pt x="798" y="2454"/>
                    <a:pt x="732" y="2585"/>
                    <a:pt x="666" y="2725"/>
                  </a:cubicBezTo>
                  <a:cubicBezTo>
                    <a:pt x="0" y="4115"/>
                    <a:pt x="352" y="5360"/>
                    <a:pt x="469" y="6801"/>
                  </a:cubicBezTo>
                  <a:cubicBezTo>
                    <a:pt x="476" y="6941"/>
                    <a:pt x="483" y="7080"/>
                    <a:pt x="491" y="7226"/>
                  </a:cubicBezTo>
                  <a:lnTo>
                    <a:pt x="491" y="7248"/>
                  </a:lnTo>
                  <a:cubicBezTo>
                    <a:pt x="498" y="7870"/>
                    <a:pt x="439" y="8412"/>
                    <a:pt x="608" y="9027"/>
                  </a:cubicBezTo>
                  <a:cubicBezTo>
                    <a:pt x="681" y="9312"/>
                    <a:pt x="805" y="9583"/>
                    <a:pt x="952" y="9832"/>
                  </a:cubicBezTo>
                  <a:cubicBezTo>
                    <a:pt x="1325" y="10432"/>
                    <a:pt x="1881" y="10922"/>
                    <a:pt x="2518" y="11281"/>
                  </a:cubicBezTo>
                  <a:cubicBezTo>
                    <a:pt x="2833" y="11457"/>
                    <a:pt x="3162" y="11596"/>
                    <a:pt x="3499" y="11706"/>
                  </a:cubicBezTo>
                  <a:cubicBezTo>
                    <a:pt x="3616" y="11742"/>
                    <a:pt x="3726" y="11771"/>
                    <a:pt x="3836" y="11801"/>
                  </a:cubicBezTo>
                  <a:cubicBezTo>
                    <a:pt x="4328" y="11926"/>
                    <a:pt x="4836" y="11986"/>
                    <a:pt x="5344" y="11986"/>
                  </a:cubicBezTo>
                  <a:cubicBezTo>
                    <a:pt x="6980" y="11986"/>
                    <a:pt x="8621" y="11357"/>
                    <a:pt x="9794" y="10212"/>
                  </a:cubicBezTo>
                  <a:cubicBezTo>
                    <a:pt x="11280" y="8763"/>
                    <a:pt x="11953" y="6545"/>
                    <a:pt x="11572" y="4503"/>
                  </a:cubicBezTo>
                  <a:cubicBezTo>
                    <a:pt x="11199" y="2542"/>
                    <a:pt x="9333" y="924"/>
                    <a:pt x="7495" y="331"/>
                  </a:cubicBezTo>
                  <a:cubicBezTo>
                    <a:pt x="6827" y="113"/>
                    <a:pt x="6117" y="1"/>
                    <a:pt x="5412" y="1"/>
                  </a:cubicBezTo>
                  <a:close/>
                </a:path>
              </a:pathLst>
            </a:custGeom>
            <a:solidFill>
              <a:srgbClr val="BD715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66" name="Google Shape;3966;p47"/>
            <p:cNvSpPr/>
            <p:nvPr/>
          </p:nvSpPr>
          <p:spPr>
            <a:xfrm>
              <a:off x="6997422" y="1303224"/>
              <a:ext cx="1593213" cy="1438324"/>
            </a:xfrm>
            <a:custGeom>
              <a:rect b="b" l="l" r="r" t="t"/>
              <a:pathLst>
                <a:path extrusionOk="0" h="11942" w="13228">
                  <a:moveTo>
                    <a:pt x="6252" y="1"/>
                  </a:moveTo>
                  <a:cubicBezTo>
                    <a:pt x="5585" y="1"/>
                    <a:pt x="4911" y="260"/>
                    <a:pt x="4561" y="813"/>
                  </a:cubicBezTo>
                  <a:cubicBezTo>
                    <a:pt x="4370" y="772"/>
                    <a:pt x="4175" y="752"/>
                    <a:pt x="3979" y="752"/>
                  </a:cubicBezTo>
                  <a:cubicBezTo>
                    <a:pt x="3328" y="752"/>
                    <a:pt x="2674" y="973"/>
                    <a:pt x="2167" y="1383"/>
                  </a:cubicBezTo>
                  <a:cubicBezTo>
                    <a:pt x="1509" y="1910"/>
                    <a:pt x="1106" y="2745"/>
                    <a:pt x="1099" y="3587"/>
                  </a:cubicBezTo>
                  <a:cubicBezTo>
                    <a:pt x="440" y="4128"/>
                    <a:pt x="111" y="5021"/>
                    <a:pt x="213" y="5863"/>
                  </a:cubicBezTo>
                  <a:cubicBezTo>
                    <a:pt x="89" y="6207"/>
                    <a:pt x="1" y="6566"/>
                    <a:pt x="8" y="6924"/>
                  </a:cubicBezTo>
                  <a:cubicBezTo>
                    <a:pt x="8" y="7107"/>
                    <a:pt x="37" y="7298"/>
                    <a:pt x="89" y="7466"/>
                  </a:cubicBezTo>
                  <a:cubicBezTo>
                    <a:pt x="162" y="7722"/>
                    <a:pt x="389" y="8081"/>
                    <a:pt x="579" y="8264"/>
                  </a:cubicBezTo>
                  <a:cubicBezTo>
                    <a:pt x="645" y="8330"/>
                    <a:pt x="733" y="8396"/>
                    <a:pt x="828" y="8410"/>
                  </a:cubicBezTo>
                  <a:cubicBezTo>
                    <a:pt x="828" y="8381"/>
                    <a:pt x="835" y="8352"/>
                    <a:pt x="850" y="8322"/>
                  </a:cubicBezTo>
                  <a:cubicBezTo>
                    <a:pt x="865" y="8300"/>
                    <a:pt x="872" y="8286"/>
                    <a:pt x="879" y="8271"/>
                  </a:cubicBezTo>
                  <a:cubicBezTo>
                    <a:pt x="857" y="8147"/>
                    <a:pt x="843" y="8030"/>
                    <a:pt x="843" y="7912"/>
                  </a:cubicBezTo>
                  <a:cubicBezTo>
                    <a:pt x="821" y="7400"/>
                    <a:pt x="813" y="6749"/>
                    <a:pt x="1048" y="6295"/>
                  </a:cubicBezTo>
                  <a:cubicBezTo>
                    <a:pt x="1392" y="5643"/>
                    <a:pt x="1955" y="5087"/>
                    <a:pt x="2585" y="4670"/>
                  </a:cubicBezTo>
                  <a:cubicBezTo>
                    <a:pt x="2585" y="4670"/>
                    <a:pt x="3109" y="5194"/>
                    <a:pt x="3644" y="5194"/>
                  </a:cubicBezTo>
                  <a:cubicBezTo>
                    <a:pt x="3689" y="5194"/>
                    <a:pt x="3733" y="5190"/>
                    <a:pt x="3778" y="5182"/>
                  </a:cubicBezTo>
                  <a:cubicBezTo>
                    <a:pt x="4096" y="5126"/>
                    <a:pt x="4053" y="4939"/>
                    <a:pt x="3950" y="4782"/>
                  </a:cubicBezTo>
                  <a:lnTo>
                    <a:pt x="3950" y="4782"/>
                  </a:lnTo>
                  <a:cubicBezTo>
                    <a:pt x="4315" y="5170"/>
                    <a:pt x="5108" y="5901"/>
                    <a:pt x="5902" y="5901"/>
                  </a:cubicBezTo>
                  <a:cubicBezTo>
                    <a:pt x="5950" y="5901"/>
                    <a:pt x="5999" y="5898"/>
                    <a:pt x="6047" y="5892"/>
                  </a:cubicBezTo>
                  <a:cubicBezTo>
                    <a:pt x="6991" y="5775"/>
                    <a:pt x="6291" y="4997"/>
                    <a:pt x="6048" y="4756"/>
                  </a:cubicBezTo>
                  <a:lnTo>
                    <a:pt x="6048" y="4756"/>
                  </a:lnTo>
                  <a:cubicBezTo>
                    <a:pt x="6263" y="4951"/>
                    <a:pt x="6920" y="5484"/>
                    <a:pt x="7708" y="5490"/>
                  </a:cubicBezTo>
                  <a:cubicBezTo>
                    <a:pt x="7711" y="5490"/>
                    <a:pt x="7713" y="5490"/>
                    <a:pt x="7716" y="5490"/>
                  </a:cubicBezTo>
                  <a:cubicBezTo>
                    <a:pt x="8669" y="5490"/>
                    <a:pt x="7716" y="4136"/>
                    <a:pt x="7716" y="4136"/>
                  </a:cubicBezTo>
                  <a:lnTo>
                    <a:pt x="7716" y="4136"/>
                  </a:lnTo>
                  <a:cubicBezTo>
                    <a:pt x="7869" y="4238"/>
                    <a:pt x="8016" y="4348"/>
                    <a:pt x="8155" y="4465"/>
                  </a:cubicBezTo>
                  <a:cubicBezTo>
                    <a:pt x="8506" y="4758"/>
                    <a:pt x="8799" y="5116"/>
                    <a:pt x="8982" y="5534"/>
                  </a:cubicBezTo>
                  <a:cubicBezTo>
                    <a:pt x="9077" y="5746"/>
                    <a:pt x="9158" y="5980"/>
                    <a:pt x="9136" y="6214"/>
                  </a:cubicBezTo>
                  <a:cubicBezTo>
                    <a:pt x="9122" y="6294"/>
                    <a:pt x="9103" y="6416"/>
                    <a:pt x="9110" y="6416"/>
                  </a:cubicBezTo>
                  <a:cubicBezTo>
                    <a:pt x="9111" y="6416"/>
                    <a:pt x="9112" y="6415"/>
                    <a:pt x="9114" y="6412"/>
                  </a:cubicBezTo>
                  <a:cubicBezTo>
                    <a:pt x="9187" y="6734"/>
                    <a:pt x="9165" y="7063"/>
                    <a:pt x="9179" y="7385"/>
                  </a:cubicBezTo>
                  <a:cubicBezTo>
                    <a:pt x="9194" y="7715"/>
                    <a:pt x="9267" y="8059"/>
                    <a:pt x="9487" y="8300"/>
                  </a:cubicBezTo>
                  <a:cubicBezTo>
                    <a:pt x="9618" y="8444"/>
                    <a:pt x="9817" y="8531"/>
                    <a:pt x="10007" y="8531"/>
                  </a:cubicBezTo>
                  <a:cubicBezTo>
                    <a:pt x="10136" y="8531"/>
                    <a:pt x="10260" y="8491"/>
                    <a:pt x="10358" y="8403"/>
                  </a:cubicBezTo>
                  <a:cubicBezTo>
                    <a:pt x="10416" y="8791"/>
                    <a:pt x="10402" y="9186"/>
                    <a:pt x="10526" y="9552"/>
                  </a:cubicBezTo>
                  <a:cubicBezTo>
                    <a:pt x="10621" y="9801"/>
                    <a:pt x="10277" y="11836"/>
                    <a:pt x="10512" y="11938"/>
                  </a:cubicBezTo>
                  <a:cubicBezTo>
                    <a:pt x="10517" y="11940"/>
                    <a:pt x="10526" y="11942"/>
                    <a:pt x="10537" y="11942"/>
                  </a:cubicBezTo>
                  <a:cubicBezTo>
                    <a:pt x="10749" y="11942"/>
                    <a:pt x="11949" y="11474"/>
                    <a:pt x="12971" y="7817"/>
                  </a:cubicBezTo>
                  <a:cubicBezTo>
                    <a:pt x="13147" y="7202"/>
                    <a:pt x="13227" y="6536"/>
                    <a:pt x="13008" y="5943"/>
                  </a:cubicBezTo>
                  <a:cubicBezTo>
                    <a:pt x="12971" y="5841"/>
                    <a:pt x="12920" y="5746"/>
                    <a:pt x="12890" y="5643"/>
                  </a:cubicBezTo>
                  <a:cubicBezTo>
                    <a:pt x="12868" y="5563"/>
                    <a:pt x="12854" y="5482"/>
                    <a:pt x="12832" y="5402"/>
                  </a:cubicBezTo>
                  <a:cubicBezTo>
                    <a:pt x="12612" y="4341"/>
                    <a:pt x="12049" y="3352"/>
                    <a:pt x="11251" y="2613"/>
                  </a:cubicBezTo>
                  <a:cubicBezTo>
                    <a:pt x="10717" y="2123"/>
                    <a:pt x="10087" y="1742"/>
                    <a:pt x="9458" y="1369"/>
                  </a:cubicBezTo>
                  <a:cubicBezTo>
                    <a:pt x="9231" y="1237"/>
                    <a:pt x="9004" y="1098"/>
                    <a:pt x="8777" y="959"/>
                  </a:cubicBezTo>
                  <a:cubicBezTo>
                    <a:pt x="8104" y="556"/>
                    <a:pt x="7408" y="146"/>
                    <a:pt x="6632" y="29"/>
                  </a:cubicBezTo>
                  <a:cubicBezTo>
                    <a:pt x="6507" y="10"/>
                    <a:pt x="6380" y="1"/>
                    <a:pt x="6252" y="1"/>
                  </a:cubicBezTo>
                  <a:close/>
                </a:path>
              </a:pathLst>
            </a:custGeom>
            <a:solidFill>
              <a:srgbClr val="5C252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67" name="Google Shape;3967;p47"/>
            <p:cNvSpPr/>
            <p:nvPr/>
          </p:nvSpPr>
          <p:spPr>
            <a:xfrm>
              <a:off x="6997422" y="1521828"/>
              <a:ext cx="1593213" cy="1218999"/>
            </a:xfrm>
            <a:custGeom>
              <a:rect b="b" l="l" r="r" t="t"/>
              <a:pathLst>
                <a:path extrusionOk="0" h="10121" w="13228">
                  <a:moveTo>
                    <a:pt x="6788" y="0"/>
                  </a:moveTo>
                  <a:cubicBezTo>
                    <a:pt x="6780" y="0"/>
                    <a:pt x="6772" y="0"/>
                    <a:pt x="6764" y="0"/>
                  </a:cubicBezTo>
                  <a:cubicBezTo>
                    <a:pt x="5527" y="30"/>
                    <a:pt x="5871" y="1098"/>
                    <a:pt x="5871" y="1098"/>
                  </a:cubicBezTo>
                  <a:cubicBezTo>
                    <a:pt x="5871" y="1098"/>
                    <a:pt x="4685" y="141"/>
                    <a:pt x="3716" y="141"/>
                  </a:cubicBezTo>
                  <a:cubicBezTo>
                    <a:pt x="3675" y="141"/>
                    <a:pt x="3635" y="143"/>
                    <a:pt x="3595" y="147"/>
                  </a:cubicBezTo>
                  <a:cubicBezTo>
                    <a:pt x="2607" y="235"/>
                    <a:pt x="2980" y="1479"/>
                    <a:pt x="2980" y="1479"/>
                  </a:cubicBezTo>
                  <a:cubicBezTo>
                    <a:pt x="1296" y="1479"/>
                    <a:pt x="213" y="4048"/>
                    <a:pt x="213" y="4048"/>
                  </a:cubicBezTo>
                  <a:cubicBezTo>
                    <a:pt x="89" y="4392"/>
                    <a:pt x="1" y="4751"/>
                    <a:pt x="8" y="5109"/>
                  </a:cubicBezTo>
                  <a:cubicBezTo>
                    <a:pt x="8" y="5292"/>
                    <a:pt x="30" y="5475"/>
                    <a:pt x="89" y="5651"/>
                  </a:cubicBezTo>
                  <a:cubicBezTo>
                    <a:pt x="162" y="5907"/>
                    <a:pt x="389" y="6266"/>
                    <a:pt x="579" y="6449"/>
                  </a:cubicBezTo>
                  <a:cubicBezTo>
                    <a:pt x="645" y="6515"/>
                    <a:pt x="733" y="6573"/>
                    <a:pt x="828" y="6595"/>
                  </a:cubicBezTo>
                  <a:cubicBezTo>
                    <a:pt x="828" y="6566"/>
                    <a:pt x="835" y="6537"/>
                    <a:pt x="850" y="6507"/>
                  </a:cubicBezTo>
                  <a:cubicBezTo>
                    <a:pt x="865" y="6485"/>
                    <a:pt x="865" y="6471"/>
                    <a:pt x="879" y="6456"/>
                  </a:cubicBezTo>
                  <a:cubicBezTo>
                    <a:pt x="857" y="6332"/>
                    <a:pt x="843" y="6215"/>
                    <a:pt x="835" y="6090"/>
                  </a:cubicBezTo>
                  <a:cubicBezTo>
                    <a:pt x="821" y="5585"/>
                    <a:pt x="813" y="4934"/>
                    <a:pt x="1048" y="4480"/>
                  </a:cubicBezTo>
                  <a:cubicBezTo>
                    <a:pt x="1392" y="3828"/>
                    <a:pt x="1955" y="3272"/>
                    <a:pt x="2577" y="2855"/>
                  </a:cubicBezTo>
                  <a:cubicBezTo>
                    <a:pt x="2577" y="2855"/>
                    <a:pt x="3107" y="3379"/>
                    <a:pt x="3644" y="3379"/>
                  </a:cubicBezTo>
                  <a:cubicBezTo>
                    <a:pt x="3688" y="3379"/>
                    <a:pt x="3733" y="3375"/>
                    <a:pt x="3778" y="3367"/>
                  </a:cubicBezTo>
                  <a:cubicBezTo>
                    <a:pt x="4093" y="3311"/>
                    <a:pt x="4047" y="3122"/>
                    <a:pt x="3942" y="2965"/>
                  </a:cubicBezTo>
                  <a:lnTo>
                    <a:pt x="3942" y="2965"/>
                  </a:lnTo>
                  <a:cubicBezTo>
                    <a:pt x="4308" y="3353"/>
                    <a:pt x="5107" y="4086"/>
                    <a:pt x="5902" y="4086"/>
                  </a:cubicBezTo>
                  <a:cubicBezTo>
                    <a:pt x="5950" y="4086"/>
                    <a:pt x="5999" y="4083"/>
                    <a:pt x="6047" y="4077"/>
                  </a:cubicBezTo>
                  <a:cubicBezTo>
                    <a:pt x="7001" y="3959"/>
                    <a:pt x="6277" y="3166"/>
                    <a:pt x="6041" y="2934"/>
                  </a:cubicBezTo>
                  <a:lnTo>
                    <a:pt x="6041" y="2934"/>
                  </a:lnTo>
                  <a:cubicBezTo>
                    <a:pt x="6248" y="3122"/>
                    <a:pt x="6911" y="3663"/>
                    <a:pt x="7708" y="3675"/>
                  </a:cubicBezTo>
                  <a:cubicBezTo>
                    <a:pt x="7711" y="3675"/>
                    <a:pt x="7713" y="3675"/>
                    <a:pt x="7716" y="3675"/>
                  </a:cubicBezTo>
                  <a:cubicBezTo>
                    <a:pt x="8669" y="3675"/>
                    <a:pt x="7716" y="2321"/>
                    <a:pt x="7716" y="2321"/>
                  </a:cubicBezTo>
                  <a:lnTo>
                    <a:pt x="7716" y="2321"/>
                  </a:lnTo>
                  <a:cubicBezTo>
                    <a:pt x="7869" y="2423"/>
                    <a:pt x="8016" y="2533"/>
                    <a:pt x="8155" y="2650"/>
                  </a:cubicBezTo>
                  <a:cubicBezTo>
                    <a:pt x="8506" y="2943"/>
                    <a:pt x="8799" y="3301"/>
                    <a:pt x="8982" y="3719"/>
                  </a:cubicBezTo>
                  <a:cubicBezTo>
                    <a:pt x="9077" y="3931"/>
                    <a:pt x="9158" y="4158"/>
                    <a:pt x="9136" y="4392"/>
                  </a:cubicBezTo>
                  <a:cubicBezTo>
                    <a:pt x="9122" y="4478"/>
                    <a:pt x="9103" y="4601"/>
                    <a:pt x="9110" y="4601"/>
                  </a:cubicBezTo>
                  <a:cubicBezTo>
                    <a:pt x="9111" y="4601"/>
                    <a:pt x="9112" y="4600"/>
                    <a:pt x="9114" y="4597"/>
                  </a:cubicBezTo>
                  <a:cubicBezTo>
                    <a:pt x="9187" y="4912"/>
                    <a:pt x="9165" y="5248"/>
                    <a:pt x="9179" y="5570"/>
                  </a:cubicBezTo>
                  <a:cubicBezTo>
                    <a:pt x="9194" y="5900"/>
                    <a:pt x="9267" y="6244"/>
                    <a:pt x="9487" y="6485"/>
                  </a:cubicBezTo>
                  <a:cubicBezTo>
                    <a:pt x="9618" y="6629"/>
                    <a:pt x="9817" y="6716"/>
                    <a:pt x="10007" y="6716"/>
                  </a:cubicBezTo>
                  <a:cubicBezTo>
                    <a:pt x="10136" y="6716"/>
                    <a:pt x="10260" y="6676"/>
                    <a:pt x="10358" y="6588"/>
                  </a:cubicBezTo>
                  <a:cubicBezTo>
                    <a:pt x="10416" y="6976"/>
                    <a:pt x="10402" y="7371"/>
                    <a:pt x="10526" y="7737"/>
                  </a:cubicBezTo>
                  <a:cubicBezTo>
                    <a:pt x="10621" y="7986"/>
                    <a:pt x="10277" y="10013"/>
                    <a:pt x="10512" y="10116"/>
                  </a:cubicBezTo>
                  <a:cubicBezTo>
                    <a:pt x="10518" y="10119"/>
                    <a:pt x="10528" y="10120"/>
                    <a:pt x="10541" y="10120"/>
                  </a:cubicBezTo>
                  <a:cubicBezTo>
                    <a:pt x="10764" y="10120"/>
                    <a:pt x="11956" y="9636"/>
                    <a:pt x="12971" y="6002"/>
                  </a:cubicBezTo>
                  <a:cubicBezTo>
                    <a:pt x="13147" y="5387"/>
                    <a:pt x="13227" y="4721"/>
                    <a:pt x="13008" y="4128"/>
                  </a:cubicBezTo>
                  <a:cubicBezTo>
                    <a:pt x="12971" y="4026"/>
                    <a:pt x="12920" y="3931"/>
                    <a:pt x="12890" y="3828"/>
                  </a:cubicBezTo>
                  <a:cubicBezTo>
                    <a:pt x="12868" y="3748"/>
                    <a:pt x="12854" y="3667"/>
                    <a:pt x="12832" y="3587"/>
                  </a:cubicBezTo>
                  <a:cubicBezTo>
                    <a:pt x="12832" y="3587"/>
                    <a:pt x="11602" y="1647"/>
                    <a:pt x="10900" y="1625"/>
                  </a:cubicBezTo>
                  <a:cubicBezTo>
                    <a:pt x="10885" y="1625"/>
                    <a:pt x="10871" y="1624"/>
                    <a:pt x="10857" y="1624"/>
                  </a:cubicBezTo>
                  <a:cubicBezTo>
                    <a:pt x="10205" y="1624"/>
                    <a:pt x="10387" y="2291"/>
                    <a:pt x="10387" y="2291"/>
                  </a:cubicBezTo>
                  <a:cubicBezTo>
                    <a:pt x="10387" y="2291"/>
                    <a:pt x="8038" y="0"/>
                    <a:pt x="6788" y="0"/>
                  </a:cubicBezTo>
                  <a:close/>
                </a:path>
              </a:pathLst>
            </a:custGeom>
            <a:solidFill>
              <a:srgbClr val="5C252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68" name="Google Shape;3968;p47"/>
            <p:cNvSpPr/>
            <p:nvPr/>
          </p:nvSpPr>
          <p:spPr>
            <a:xfrm>
              <a:off x="8110920" y="2284595"/>
              <a:ext cx="369518" cy="310621"/>
            </a:xfrm>
            <a:custGeom>
              <a:rect b="b" l="l" r="r" t="t"/>
              <a:pathLst>
                <a:path extrusionOk="0" h="2579" w="3068">
                  <a:moveTo>
                    <a:pt x="1914" y="0"/>
                  </a:moveTo>
                  <a:cubicBezTo>
                    <a:pt x="1474" y="0"/>
                    <a:pt x="1022" y="216"/>
                    <a:pt x="791" y="599"/>
                  </a:cubicBezTo>
                  <a:cubicBezTo>
                    <a:pt x="425" y="1192"/>
                    <a:pt x="0" y="2070"/>
                    <a:pt x="593" y="2429"/>
                  </a:cubicBezTo>
                  <a:cubicBezTo>
                    <a:pt x="765" y="2533"/>
                    <a:pt x="960" y="2578"/>
                    <a:pt x="1160" y="2578"/>
                  </a:cubicBezTo>
                  <a:cubicBezTo>
                    <a:pt x="1679" y="2578"/>
                    <a:pt x="2237" y="2274"/>
                    <a:pt x="2533" y="1894"/>
                  </a:cubicBezTo>
                  <a:cubicBezTo>
                    <a:pt x="2921" y="1397"/>
                    <a:pt x="3067" y="533"/>
                    <a:pt x="2526" y="167"/>
                  </a:cubicBezTo>
                  <a:cubicBezTo>
                    <a:pt x="2430" y="108"/>
                    <a:pt x="2313" y="57"/>
                    <a:pt x="2182" y="28"/>
                  </a:cubicBezTo>
                  <a:cubicBezTo>
                    <a:pt x="2094" y="9"/>
                    <a:pt x="2004" y="0"/>
                    <a:pt x="1914" y="0"/>
                  </a:cubicBezTo>
                  <a:close/>
                </a:path>
              </a:pathLst>
            </a:custGeom>
            <a:solidFill>
              <a:srgbClr val="BD715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69" name="Google Shape;3969;p47"/>
            <p:cNvSpPr/>
            <p:nvPr/>
          </p:nvSpPr>
          <p:spPr>
            <a:xfrm>
              <a:off x="7804994" y="2421900"/>
              <a:ext cx="312187" cy="286653"/>
            </a:xfrm>
            <a:custGeom>
              <a:rect b="b" l="l" r="r" t="t"/>
              <a:pathLst>
                <a:path extrusionOk="0" h="2380" w="2592">
                  <a:moveTo>
                    <a:pt x="1288" y="0"/>
                  </a:moveTo>
                  <a:cubicBezTo>
                    <a:pt x="666" y="0"/>
                    <a:pt x="135" y="448"/>
                    <a:pt x="66" y="1055"/>
                  </a:cubicBezTo>
                  <a:cubicBezTo>
                    <a:pt x="0" y="1706"/>
                    <a:pt x="484" y="2291"/>
                    <a:pt x="1164" y="2372"/>
                  </a:cubicBezTo>
                  <a:cubicBezTo>
                    <a:pt x="1211" y="2377"/>
                    <a:pt x="1257" y="2380"/>
                    <a:pt x="1303" y="2380"/>
                  </a:cubicBezTo>
                  <a:cubicBezTo>
                    <a:pt x="1919" y="2380"/>
                    <a:pt x="2450" y="1932"/>
                    <a:pt x="2518" y="1325"/>
                  </a:cubicBezTo>
                  <a:cubicBezTo>
                    <a:pt x="2592" y="674"/>
                    <a:pt x="2101" y="88"/>
                    <a:pt x="1428" y="8"/>
                  </a:cubicBezTo>
                  <a:cubicBezTo>
                    <a:pt x="1381" y="3"/>
                    <a:pt x="1334" y="0"/>
                    <a:pt x="1288" y="0"/>
                  </a:cubicBezTo>
                  <a:close/>
                </a:path>
              </a:pathLst>
            </a:custGeom>
            <a:solidFill>
              <a:srgbClr val="AD5B4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70" name="Google Shape;3970;p47"/>
            <p:cNvSpPr/>
            <p:nvPr/>
          </p:nvSpPr>
          <p:spPr>
            <a:xfrm>
              <a:off x="7098835" y="2402509"/>
              <a:ext cx="313030" cy="285810"/>
            </a:xfrm>
            <a:custGeom>
              <a:rect b="b" l="l" r="r" t="t"/>
              <a:pathLst>
                <a:path extrusionOk="0" h="2373" w="2599">
                  <a:moveTo>
                    <a:pt x="1293" y="0"/>
                  </a:moveTo>
                  <a:cubicBezTo>
                    <a:pt x="672" y="0"/>
                    <a:pt x="142" y="441"/>
                    <a:pt x="74" y="1047"/>
                  </a:cubicBezTo>
                  <a:cubicBezTo>
                    <a:pt x="1" y="1699"/>
                    <a:pt x="491" y="2291"/>
                    <a:pt x="1172" y="2365"/>
                  </a:cubicBezTo>
                  <a:cubicBezTo>
                    <a:pt x="1219" y="2370"/>
                    <a:pt x="1266" y="2372"/>
                    <a:pt x="1312" y="2372"/>
                  </a:cubicBezTo>
                  <a:cubicBezTo>
                    <a:pt x="1928" y="2372"/>
                    <a:pt x="2458" y="1931"/>
                    <a:pt x="2526" y="1325"/>
                  </a:cubicBezTo>
                  <a:cubicBezTo>
                    <a:pt x="2599" y="674"/>
                    <a:pt x="2109" y="81"/>
                    <a:pt x="1435" y="8"/>
                  </a:cubicBezTo>
                  <a:cubicBezTo>
                    <a:pt x="1388" y="3"/>
                    <a:pt x="1340" y="0"/>
                    <a:pt x="1293" y="0"/>
                  </a:cubicBezTo>
                  <a:close/>
                </a:path>
              </a:pathLst>
            </a:custGeom>
            <a:solidFill>
              <a:srgbClr val="AD5B4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71" name="Google Shape;3971;p47"/>
            <p:cNvSpPr/>
            <p:nvPr/>
          </p:nvSpPr>
          <p:spPr>
            <a:xfrm>
              <a:off x="7295399" y="2119829"/>
              <a:ext cx="120924" cy="124056"/>
            </a:xfrm>
            <a:custGeom>
              <a:rect b="b" l="l" r="r" t="t"/>
              <a:pathLst>
                <a:path extrusionOk="0" h="1030" w="1004">
                  <a:moveTo>
                    <a:pt x="769" y="1"/>
                  </a:moveTo>
                  <a:cubicBezTo>
                    <a:pt x="675" y="1"/>
                    <a:pt x="576" y="36"/>
                    <a:pt x="491" y="86"/>
                  </a:cubicBezTo>
                  <a:cubicBezTo>
                    <a:pt x="191" y="254"/>
                    <a:pt x="1" y="613"/>
                    <a:pt x="30" y="964"/>
                  </a:cubicBezTo>
                  <a:lnTo>
                    <a:pt x="59" y="1030"/>
                  </a:lnTo>
                  <a:cubicBezTo>
                    <a:pt x="206" y="693"/>
                    <a:pt x="491" y="408"/>
                    <a:pt x="835" y="276"/>
                  </a:cubicBezTo>
                  <a:cubicBezTo>
                    <a:pt x="872" y="261"/>
                    <a:pt x="916" y="247"/>
                    <a:pt x="952" y="217"/>
                  </a:cubicBezTo>
                  <a:cubicBezTo>
                    <a:pt x="982" y="188"/>
                    <a:pt x="1004" y="144"/>
                    <a:pt x="982" y="100"/>
                  </a:cubicBezTo>
                  <a:cubicBezTo>
                    <a:pt x="974" y="78"/>
                    <a:pt x="960" y="64"/>
                    <a:pt x="938" y="49"/>
                  </a:cubicBezTo>
                  <a:cubicBezTo>
                    <a:pt x="887" y="15"/>
                    <a:pt x="829" y="1"/>
                    <a:pt x="7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72" name="Google Shape;3972;p47"/>
            <p:cNvSpPr/>
            <p:nvPr/>
          </p:nvSpPr>
          <p:spPr>
            <a:xfrm>
              <a:off x="7799694" y="2130910"/>
              <a:ext cx="135016" cy="105146"/>
            </a:xfrm>
            <a:custGeom>
              <a:rect b="b" l="l" r="r" t="t"/>
              <a:pathLst>
                <a:path extrusionOk="0" h="873" w="1121">
                  <a:moveTo>
                    <a:pt x="295" y="0"/>
                  </a:moveTo>
                  <a:cubicBezTo>
                    <a:pt x="202" y="0"/>
                    <a:pt x="113" y="24"/>
                    <a:pt x="44" y="89"/>
                  </a:cubicBezTo>
                  <a:cubicBezTo>
                    <a:pt x="30" y="111"/>
                    <a:pt x="15" y="125"/>
                    <a:pt x="8" y="155"/>
                  </a:cubicBezTo>
                  <a:cubicBezTo>
                    <a:pt x="1" y="191"/>
                    <a:pt x="30" y="235"/>
                    <a:pt x="66" y="257"/>
                  </a:cubicBezTo>
                  <a:cubicBezTo>
                    <a:pt x="103" y="279"/>
                    <a:pt x="147" y="287"/>
                    <a:pt x="191" y="294"/>
                  </a:cubicBezTo>
                  <a:cubicBezTo>
                    <a:pt x="557" y="352"/>
                    <a:pt x="894" y="572"/>
                    <a:pt x="1106" y="872"/>
                  </a:cubicBezTo>
                  <a:lnTo>
                    <a:pt x="1120" y="799"/>
                  </a:lnTo>
                  <a:cubicBezTo>
                    <a:pt x="1077" y="455"/>
                    <a:pt x="820" y="140"/>
                    <a:pt x="491" y="30"/>
                  </a:cubicBezTo>
                  <a:cubicBezTo>
                    <a:pt x="428" y="12"/>
                    <a:pt x="360" y="0"/>
                    <a:pt x="2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73" name="Google Shape;3973;p47"/>
            <p:cNvSpPr/>
            <p:nvPr/>
          </p:nvSpPr>
          <p:spPr>
            <a:xfrm>
              <a:off x="8249309" y="2380468"/>
              <a:ext cx="121767" cy="38903"/>
            </a:xfrm>
            <a:custGeom>
              <a:rect b="b" l="l" r="r" t="t"/>
              <a:pathLst>
                <a:path extrusionOk="0" h="323" w="1011">
                  <a:moveTo>
                    <a:pt x="528" y="0"/>
                  </a:moveTo>
                  <a:cubicBezTo>
                    <a:pt x="447" y="0"/>
                    <a:pt x="366" y="0"/>
                    <a:pt x="301" y="30"/>
                  </a:cubicBezTo>
                  <a:cubicBezTo>
                    <a:pt x="227" y="44"/>
                    <a:pt x="169" y="81"/>
                    <a:pt x="125" y="118"/>
                  </a:cubicBezTo>
                  <a:cubicBezTo>
                    <a:pt x="30" y="183"/>
                    <a:pt x="1" y="257"/>
                    <a:pt x="1" y="257"/>
                  </a:cubicBezTo>
                  <a:cubicBezTo>
                    <a:pt x="1" y="257"/>
                    <a:pt x="74" y="235"/>
                    <a:pt x="169" y="213"/>
                  </a:cubicBezTo>
                  <a:cubicBezTo>
                    <a:pt x="220" y="198"/>
                    <a:pt x="271" y="191"/>
                    <a:pt x="330" y="191"/>
                  </a:cubicBezTo>
                  <a:cubicBezTo>
                    <a:pt x="359" y="183"/>
                    <a:pt x="388" y="183"/>
                    <a:pt x="418" y="183"/>
                  </a:cubicBezTo>
                  <a:cubicBezTo>
                    <a:pt x="447" y="183"/>
                    <a:pt x="476" y="191"/>
                    <a:pt x="506" y="191"/>
                  </a:cubicBezTo>
                  <a:cubicBezTo>
                    <a:pt x="564" y="198"/>
                    <a:pt x="623" y="213"/>
                    <a:pt x="681" y="220"/>
                  </a:cubicBezTo>
                  <a:cubicBezTo>
                    <a:pt x="711" y="235"/>
                    <a:pt x="732" y="242"/>
                    <a:pt x="762" y="242"/>
                  </a:cubicBezTo>
                  <a:cubicBezTo>
                    <a:pt x="791" y="257"/>
                    <a:pt x="813" y="264"/>
                    <a:pt x="842" y="271"/>
                  </a:cubicBezTo>
                  <a:cubicBezTo>
                    <a:pt x="886" y="286"/>
                    <a:pt x="930" y="301"/>
                    <a:pt x="959" y="308"/>
                  </a:cubicBezTo>
                  <a:cubicBezTo>
                    <a:pt x="989" y="323"/>
                    <a:pt x="1011" y="323"/>
                    <a:pt x="1011" y="323"/>
                  </a:cubicBezTo>
                  <a:cubicBezTo>
                    <a:pt x="1011" y="323"/>
                    <a:pt x="996" y="308"/>
                    <a:pt x="981" y="279"/>
                  </a:cubicBezTo>
                  <a:cubicBezTo>
                    <a:pt x="959" y="257"/>
                    <a:pt x="937" y="213"/>
                    <a:pt x="893" y="176"/>
                  </a:cubicBezTo>
                  <a:cubicBezTo>
                    <a:pt x="857" y="140"/>
                    <a:pt x="806" y="103"/>
                    <a:pt x="740" y="66"/>
                  </a:cubicBezTo>
                  <a:cubicBezTo>
                    <a:pt x="674" y="37"/>
                    <a:pt x="601" y="15"/>
                    <a:pt x="5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74" name="Google Shape;3974;p47"/>
            <p:cNvSpPr/>
            <p:nvPr/>
          </p:nvSpPr>
          <p:spPr>
            <a:xfrm>
              <a:off x="8274843" y="2423707"/>
              <a:ext cx="40710" cy="75879"/>
            </a:xfrm>
            <a:custGeom>
              <a:rect b="b" l="l" r="r" t="t"/>
              <a:pathLst>
                <a:path extrusionOk="0" h="630" w="338">
                  <a:moveTo>
                    <a:pt x="264" y="0"/>
                  </a:moveTo>
                  <a:cubicBezTo>
                    <a:pt x="264" y="0"/>
                    <a:pt x="235" y="51"/>
                    <a:pt x="213" y="110"/>
                  </a:cubicBezTo>
                  <a:cubicBezTo>
                    <a:pt x="184" y="168"/>
                    <a:pt x="154" y="249"/>
                    <a:pt x="133" y="322"/>
                  </a:cubicBezTo>
                  <a:cubicBezTo>
                    <a:pt x="118" y="359"/>
                    <a:pt x="103" y="388"/>
                    <a:pt x="89" y="425"/>
                  </a:cubicBezTo>
                  <a:cubicBezTo>
                    <a:pt x="74" y="461"/>
                    <a:pt x="59" y="491"/>
                    <a:pt x="52" y="520"/>
                  </a:cubicBezTo>
                  <a:cubicBezTo>
                    <a:pt x="37" y="549"/>
                    <a:pt x="23" y="578"/>
                    <a:pt x="15" y="593"/>
                  </a:cubicBezTo>
                  <a:cubicBezTo>
                    <a:pt x="9" y="611"/>
                    <a:pt x="3" y="625"/>
                    <a:pt x="1" y="629"/>
                  </a:cubicBezTo>
                  <a:lnTo>
                    <a:pt x="1" y="629"/>
                  </a:lnTo>
                  <a:cubicBezTo>
                    <a:pt x="7" y="623"/>
                    <a:pt x="63" y="628"/>
                    <a:pt x="125" y="593"/>
                  </a:cubicBezTo>
                  <a:cubicBezTo>
                    <a:pt x="162" y="578"/>
                    <a:pt x="198" y="549"/>
                    <a:pt x="228" y="512"/>
                  </a:cubicBezTo>
                  <a:cubicBezTo>
                    <a:pt x="264" y="476"/>
                    <a:pt x="286" y="432"/>
                    <a:pt x="308" y="388"/>
                  </a:cubicBezTo>
                  <a:cubicBezTo>
                    <a:pt x="323" y="337"/>
                    <a:pt x="330" y="286"/>
                    <a:pt x="337" y="242"/>
                  </a:cubicBezTo>
                  <a:cubicBezTo>
                    <a:pt x="337" y="198"/>
                    <a:pt x="330" y="154"/>
                    <a:pt x="323" y="117"/>
                  </a:cubicBezTo>
                  <a:cubicBezTo>
                    <a:pt x="301" y="44"/>
                    <a:pt x="264" y="0"/>
                    <a:pt x="264" y="0"/>
                  </a:cubicBezTo>
                  <a:close/>
                  <a:moveTo>
                    <a:pt x="1" y="629"/>
                  </a:moveTo>
                  <a:lnTo>
                    <a:pt x="1" y="629"/>
                  </a:lnTo>
                  <a:cubicBezTo>
                    <a:pt x="1" y="629"/>
                    <a:pt x="1" y="629"/>
                    <a:pt x="1" y="630"/>
                  </a:cubicBezTo>
                  <a:cubicBezTo>
                    <a:pt x="1" y="630"/>
                    <a:pt x="1" y="629"/>
                    <a:pt x="1" y="6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75" name="Google Shape;3975;p47"/>
            <p:cNvSpPr/>
            <p:nvPr/>
          </p:nvSpPr>
          <p:spPr>
            <a:xfrm>
              <a:off x="7481484" y="2549691"/>
              <a:ext cx="212581" cy="114782"/>
            </a:xfrm>
            <a:custGeom>
              <a:rect b="b" l="l" r="r" t="t"/>
              <a:pathLst>
                <a:path extrusionOk="0" fill="none" h="953" w="1765">
                  <a:moveTo>
                    <a:pt x="8" y="1"/>
                  </a:moveTo>
                  <a:cubicBezTo>
                    <a:pt x="0" y="513"/>
                    <a:pt x="388" y="938"/>
                    <a:pt x="871" y="945"/>
                  </a:cubicBezTo>
                  <a:cubicBezTo>
                    <a:pt x="1354" y="952"/>
                    <a:pt x="1750" y="542"/>
                    <a:pt x="1764" y="23"/>
                  </a:cubicBez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76" name="Google Shape;3976;p47"/>
            <p:cNvSpPr/>
            <p:nvPr/>
          </p:nvSpPr>
          <p:spPr>
            <a:xfrm>
              <a:off x="7535201" y="2349634"/>
              <a:ext cx="55644" cy="122610"/>
            </a:xfrm>
            <a:custGeom>
              <a:rect b="b" l="l" r="r" t="t"/>
              <a:pathLst>
                <a:path extrusionOk="0" fill="none" h="1018" w="462">
                  <a:moveTo>
                    <a:pt x="462" y="1003"/>
                  </a:moveTo>
                  <a:cubicBezTo>
                    <a:pt x="220" y="1018"/>
                    <a:pt x="23" y="886"/>
                    <a:pt x="8" y="703"/>
                  </a:cubicBezTo>
                  <a:cubicBezTo>
                    <a:pt x="1" y="527"/>
                    <a:pt x="184" y="366"/>
                    <a:pt x="425" y="352"/>
                  </a:cubicBezTo>
                  <a:lnTo>
                    <a:pt x="462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77" name="Google Shape;3977;p47"/>
            <p:cNvSpPr/>
            <p:nvPr/>
          </p:nvSpPr>
          <p:spPr>
            <a:xfrm>
              <a:off x="7201935" y="2272069"/>
              <a:ext cx="275211" cy="272441"/>
            </a:xfrm>
            <a:custGeom>
              <a:rect b="b" l="l" r="r" t="t"/>
              <a:pathLst>
                <a:path extrusionOk="0" h="2262" w="2285">
                  <a:moveTo>
                    <a:pt x="1144" y="0"/>
                  </a:moveTo>
                  <a:cubicBezTo>
                    <a:pt x="528" y="0"/>
                    <a:pt x="23" y="495"/>
                    <a:pt x="8" y="1113"/>
                  </a:cubicBezTo>
                  <a:cubicBezTo>
                    <a:pt x="1" y="1735"/>
                    <a:pt x="499" y="2255"/>
                    <a:pt x="1121" y="2262"/>
                  </a:cubicBezTo>
                  <a:cubicBezTo>
                    <a:pt x="1125" y="2262"/>
                    <a:pt x="1130" y="2262"/>
                    <a:pt x="1135" y="2262"/>
                  </a:cubicBezTo>
                  <a:cubicBezTo>
                    <a:pt x="1758" y="2262"/>
                    <a:pt x="2263" y="1767"/>
                    <a:pt x="2270" y="1149"/>
                  </a:cubicBezTo>
                  <a:cubicBezTo>
                    <a:pt x="2285" y="527"/>
                    <a:pt x="1780" y="7"/>
                    <a:pt x="1157" y="0"/>
                  </a:cubicBezTo>
                  <a:cubicBezTo>
                    <a:pt x="1153" y="0"/>
                    <a:pt x="1148" y="0"/>
                    <a:pt x="1144" y="0"/>
                  </a:cubicBezTo>
                  <a:close/>
                </a:path>
              </a:pathLst>
            </a:custGeom>
            <a:solidFill>
              <a:schemeClr val="lt1"/>
            </a:solidFill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78" name="Google Shape;3978;p47"/>
            <p:cNvSpPr/>
            <p:nvPr/>
          </p:nvSpPr>
          <p:spPr>
            <a:xfrm>
              <a:off x="7201935" y="2272069"/>
              <a:ext cx="160670" cy="272441"/>
            </a:xfrm>
            <a:custGeom>
              <a:rect b="b" l="l" r="r" t="t"/>
              <a:pathLst>
                <a:path extrusionOk="0" h="2262" w="1334">
                  <a:moveTo>
                    <a:pt x="1144" y="0"/>
                  </a:moveTo>
                  <a:cubicBezTo>
                    <a:pt x="528" y="0"/>
                    <a:pt x="23" y="495"/>
                    <a:pt x="8" y="1113"/>
                  </a:cubicBezTo>
                  <a:cubicBezTo>
                    <a:pt x="1" y="1698"/>
                    <a:pt x="513" y="2189"/>
                    <a:pt x="1077" y="2262"/>
                  </a:cubicBezTo>
                  <a:lnTo>
                    <a:pt x="1333" y="15"/>
                  </a:lnTo>
                  <a:cubicBezTo>
                    <a:pt x="1275" y="7"/>
                    <a:pt x="1216" y="0"/>
                    <a:pt x="1157" y="0"/>
                  </a:cubicBezTo>
                  <a:cubicBezTo>
                    <a:pt x="1153" y="0"/>
                    <a:pt x="1148" y="0"/>
                    <a:pt x="11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79" name="Google Shape;3979;p47"/>
            <p:cNvSpPr/>
            <p:nvPr/>
          </p:nvSpPr>
          <p:spPr>
            <a:xfrm>
              <a:off x="7725622" y="2279055"/>
              <a:ext cx="275211" cy="272561"/>
            </a:xfrm>
            <a:custGeom>
              <a:rect b="b" l="l" r="r" t="t"/>
              <a:pathLst>
                <a:path extrusionOk="0" h="2263" w="2285">
                  <a:moveTo>
                    <a:pt x="1130" y="0"/>
                  </a:moveTo>
                  <a:cubicBezTo>
                    <a:pt x="520" y="0"/>
                    <a:pt x="22" y="493"/>
                    <a:pt x="8" y="1113"/>
                  </a:cubicBezTo>
                  <a:cubicBezTo>
                    <a:pt x="1" y="1735"/>
                    <a:pt x="498" y="2248"/>
                    <a:pt x="1128" y="2262"/>
                  </a:cubicBezTo>
                  <a:cubicBezTo>
                    <a:pt x="1132" y="2263"/>
                    <a:pt x="1137" y="2263"/>
                    <a:pt x="1141" y="2263"/>
                  </a:cubicBezTo>
                  <a:cubicBezTo>
                    <a:pt x="1758" y="2263"/>
                    <a:pt x="2263" y="1767"/>
                    <a:pt x="2270" y="1143"/>
                  </a:cubicBezTo>
                  <a:cubicBezTo>
                    <a:pt x="2284" y="520"/>
                    <a:pt x="1787" y="8"/>
                    <a:pt x="1157" y="1"/>
                  </a:cubicBezTo>
                  <a:cubicBezTo>
                    <a:pt x="1148" y="1"/>
                    <a:pt x="1139" y="0"/>
                    <a:pt x="1130" y="0"/>
                  </a:cubicBezTo>
                  <a:close/>
                </a:path>
              </a:pathLst>
            </a:custGeom>
            <a:solidFill>
              <a:schemeClr val="lt1"/>
            </a:solidFill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80" name="Google Shape;3980;p47"/>
            <p:cNvSpPr/>
            <p:nvPr/>
          </p:nvSpPr>
          <p:spPr>
            <a:xfrm>
              <a:off x="7725622" y="2279055"/>
              <a:ext cx="160550" cy="271718"/>
            </a:xfrm>
            <a:custGeom>
              <a:rect b="b" l="l" r="r" t="t"/>
              <a:pathLst>
                <a:path extrusionOk="0" h="2256" w="1333">
                  <a:moveTo>
                    <a:pt x="1130" y="0"/>
                  </a:moveTo>
                  <a:cubicBezTo>
                    <a:pt x="520" y="0"/>
                    <a:pt x="22" y="493"/>
                    <a:pt x="8" y="1113"/>
                  </a:cubicBezTo>
                  <a:cubicBezTo>
                    <a:pt x="1" y="1692"/>
                    <a:pt x="513" y="2189"/>
                    <a:pt x="1077" y="2255"/>
                  </a:cubicBezTo>
                  <a:lnTo>
                    <a:pt x="1333" y="15"/>
                  </a:lnTo>
                  <a:cubicBezTo>
                    <a:pt x="1274" y="8"/>
                    <a:pt x="1216" y="1"/>
                    <a:pt x="1157" y="1"/>
                  </a:cubicBezTo>
                  <a:cubicBezTo>
                    <a:pt x="1148" y="1"/>
                    <a:pt x="1139" y="0"/>
                    <a:pt x="11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81" name="Google Shape;3981;p47"/>
            <p:cNvSpPr/>
            <p:nvPr/>
          </p:nvSpPr>
          <p:spPr>
            <a:xfrm>
              <a:off x="7734414" y="3217066"/>
              <a:ext cx="120" cy="436484"/>
            </a:xfrm>
            <a:custGeom>
              <a:rect b="b" l="l" r="r" t="t"/>
              <a:pathLst>
                <a:path extrusionOk="0" fill="none" h="3624" w="1">
                  <a:moveTo>
                    <a:pt x="1" y="1"/>
                  </a:moveTo>
                  <a:lnTo>
                    <a:pt x="1" y="3624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82" name="Google Shape;3982;p47"/>
            <p:cNvSpPr/>
            <p:nvPr/>
          </p:nvSpPr>
          <p:spPr>
            <a:xfrm>
              <a:off x="7771511" y="3250550"/>
              <a:ext cx="88284" cy="88284"/>
            </a:xfrm>
            <a:custGeom>
              <a:rect b="b" l="l" r="r" t="t"/>
              <a:pathLst>
                <a:path extrusionOk="0" fill="none" h="733" w="733">
                  <a:moveTo>
                    <a:pt x="732" y="367"/>
                  </a:moveTo>
                  <a:cubicBezTo>
                    <a:pt x="732" y="572"/>
                    <a:pt x="564" y="733"/>
                    <a:pt x="366" y="733"/>
                  </a:cubicBezTo>
                  <a:cubicBezTo>
                    <a:pt x="161" y="733"/>
                    <a:pt x="0" y="572"/>
                    <a:pt x="0" y="367"/>
                  </a:cubicBezTo>
                  <a:cubicBezTo>
                    <a:pt x="0" y="169"/>
                    <a:pt x="161" y="1"/>
                    <a:pt x="366" y="1"/>
                  </a:cubicBezTo>
                  <a:cubicBezTo>
                    <a:pt x="564" y="1"/>
                    <a:pt x="732" y="169"/>
                    <a:pt x="732" y="367"/>
                  </a:cubicBezTo>
                  <a:close/>
                </a:path>
              </a:pathLst>
            </a:custGeom>
            <a:solidFill>
              <a:schemeClr val="accent4"/>
            </a:solidFill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83" name="Google Shape;3983;p47"/>
            <p:cNvSpPr/>
            <p:nvPr/>
          </p:nvSpPr>
          <p:spPr>
            <a:xfrm>
              <a:off x="7771511" y="3482403"/>
              <a:ext cx="88284" cy="88284"/>
            </a:xfrm>
            <a:custGeom>
              <a:rect b="b" l="l" r="r" t="t"/>
              <a:pathLst>
                <a:path extrusionOk="0" fill="none" h="733" w="733">
                  <a:moveTo>
                    <a:pt x="732" y="367"/>
                  </a:moveTo>
                  <a:cubicBezTo>
                    <a:pt x="732" y="564"/>
                    <a:pt x="564" y="733"/>
                    <a:pt x="366" y="733"/>
                  </a:cubicBezTo>
                  <a:cubicBezTo>
                    <a:pt x="161" y="733"/>
                    <a:pt x="0" y="564"/>
                    <a:pt x="0" y="367"/>
                  </a:cubicBezTo>
                  <a:cubicBezTo>
                    <a:pt x="0" y="162"/>
                    <a:pt x="161" y="1"/>
                    <a:pt x="366" y="1"/>
                  </a:cubicBezTo>
                  <a:cubicBezTo>
                    <a:pt x="564" y="1"/>
                    <a:pt x="732" y="162"/>
                    <a:pt x="732" y="367"/>
                  </a:cubicBezTo>
                  <a:close/>
                </a:path>
              </a:pathLst>
            </a:custGeom>
            <a:solidFill>
              <a:schemeClr val="accent4"/>
            </a:solidFill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84" name="Google Shape;3984;p47"/>
            <p:cNvSpPr/>
            <p:nvPr/>
          </p:nvSpPr>
          <p:spPr>
            <a:xfrm>
              <a:off x="7299012" y="3917082"/>
              <a:ext cx="882482" cy="104183"/>
            </a:xfrm>
            <a:custGeom>
              <a:rect b="b" l="l" r="r" t="t"/>
              <a:pathLst>
                <a:path extrusionOk="0" fill="none" h="865" w="7327">
                  <a:moveTo>
                    <a:pt x="0" y="0"/>
                  </a:moveTo>
                  <a:cubicBezTo>
                    <a:pt x="0" y="0"/>
                    <a:pt x="3513" y="864"/>
                    <a:pt x="7327" y="0"/>
                  </a:cubicBez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85" name="Google Shape;3985;p47"/>
            <p:cNvSpPr/>
            <p:nvPr/>
          </p:nvSpPr>
          <p:spPr>
            <a:xfrm>
              <a:off x="7209884" y="3338714"/>
              <a:ext cx="185241" cy="150071"/>
            </a:xfrm>
            <a:custGeom>
              <a:rect b="b" l="l" r="r" t="t"/>
              <a:pathLst>
                <a:path extrusionOk="0" fill="none" h="1246" w="1538">
                  <a:moveTo>
                    <a:pt x="1" y="1"/>
                  </a:moveTo>
                  <a:cubicBezTo>
                    <a:pt x="1" y="1"/>
                    <a:pt x="250" y="835"/>
                    <a:pt x="1538" y="1245"/>
                  </a:cubicBez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86" name="Google Shape;3986;p47"/>
            <p:cNvSpPr/>
            <p:nvPr/>
          </p:nvSpPr>
          <p:spPr>
            <a:xfrm>
              <a:off x="8073823" y="3326429"/>
              <a:ext cx="175605" cy="154407"/>
            </a:xfrm>
            <a:custGeom>
              <a:rect b="b" l="l" r="r" t="t"/>
              <a:pathLst>
                <a:path extrusionOk="0" fill="none" h="1282" w="1458">
                  <a:moveTo>
                    <a:pt x="1458" y="0"/>
                  </a:moveTo>
                  <a:cubicBezTo>
                    <a:pt x="1458" y="0"/>
                    <a:pt x="1055" y="901"/>
                    <a:pt x="1" y="1281"/>
                  </a:cubicBez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90" name="Shape 39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1" name="Google Shape;3991;p48"/>
          <p:cNvSpPr txBox="1"/>
          <p:nvPr>
            <p:ph type="title"/>
          </p:nvPr>
        </p:nvSpPr>
        <p:spPr>
          <a:xfrm>
            <a:off x="1510950" y="245325"/>
            <a:ext cx="6122100" cy="1234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2</a:t>
            </a:r>
            <a:r>
              <a:rPr lang="en" sz="2800"/>
              <a:t>.  Primeira infância  (nascimento aos 3 anos)</a:t>
            </a:r>
            <a:endParaRPr sz="3300"/>
          </a:p>
        </p:txBody>
      </p:sp>
      <p:sp>
        <p:nvSpPr>
          <p:cNvPr id="3992" name="Google Shape;3992;p48"/>
          <p:cNvSpPr txBox="1"/>
          <p:nvPr>
            <p:ph idx="4294967295" type="subTitle"/>
          </p:nvPr>
        </p:nvSpPr>
        <p:spPr>
          <a:xfrm>
            <a:off x="915725" y="1403700"/>
            <a:ext cx="5187000" cy="3186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/>
              <a:t>Desenvolvimento Cognitivo </a:t>
            </a:r>
            <a:endParaRPr b="1"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Capacidade de aprender e lembrar;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Uso de símbolos;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Capacidade de resolver problemas;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Compreensão e uso da linguagem.</a:t>
            </a:r>
            <a:endParaRPr sz="16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/>
              <a:t>Desenvolvimento Psicossocial</a:t>
            </a:r>
            <a:endParaRPr b="1"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Mudança de dependência para autonomia;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Apego aos pais e outras pessoas;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Autoconsciência;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Interesse por outras crianças. </a:t>
            </a:r>
            <a:endParaRPr sz="1600"/>
          </a:p>
        </p:txBody>
      </p:sp>
      <p:cxnSp>
        <p:nvCxnSpPr>
          <p:cNvPr id="3993" name="Google Shape;3993;p48"/>
          <p:cNvCxnSpPr/>
          <p:nvPr/>
        </p:nvCxnSpPr>
        <p:spPr>
          <a:xfrm>
            <a:off x="6045363" y="3073050"/>
            <a:ext cx="27783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3994" name="Google Shape;3994;p48"/>
          <p:cNvGrpSpPr/>
          <p:nvPr/>
        </p:nvGrpSpPr>
        <p:grpSpPr>
          <a:xfrm>
            <a:off x="7241682" y="2031268"/>
            <a:ext cx="1389921" cy="1203103"/>
            <a:chOff x="8173425" y="212412"/>
            <a:chExt cx="746667" cy="646343"/>
          </a:xfrm>
        </p:grpSpPr>
        <p:sp>
          <p:nvSpPr>
            <p:cNvPr id="3995" name="Google Shape;3995;p48"/>
            <p:cNvSpPr/>
            <p:nvPr/>
          </p:nvSpPr>
          <p:spPr>
            <a:xfrm>
              <a:off x="8569299" y="644286"/>
              <a:ext cx="271855" cy="151598"/>
            </a:xfrm>
            <a:custGeom>
              <a:rect b="b" l="l" r="r" t="t"/>
              <a:pathLst>
                <a:path extrusionOk="0" h="10250" w="18381">
                  <a:moveTo>
                    <a:pt x="3305" y="0"/>
                  </a:moveTo>
                  <a:cubicBezTo>
                    <a:pt x="3014" y="0"/>
                    <a:pt x="2723" y="34"/>
                    <a:pt x="2436" y="103"/>
                  </a:cubicBezTo>
                  <a:cubicBezTo>
                    <a:pt x="2302" y="137"/>
                    <a:pt x="2202" y="170"/>
                    <a:pt x="2069" y="237"/>
                  </a:cubicBezTo>
                  <a:cubicBezTo>
                    <a:pt x="1168" y="570"/>
                    <a:pt x="568" y="1237"/>
                    <a:pt x="368" y="2238"/>
                  </a:cubicBezTo>
                  <a:cubicBezTo>
                    <a:pt x="301" y="2372"/>
                    <a:pt x="301" y="2505"/>
                    <a:pt x="267" y="2672"/>
                  </a:cubicBezTo>
                  <a:cubicBezTo>
                    <a:pt x="1" y="4807"/>
                    <a:pt x="1168" y="6875"/>
                    <a:pt x="3069" y="7909"/>
                  </a:cubicBezTo>
                  <a:cubicBezTo>
                    <a:pt x="6899" y="9926"/>
                    <a:pt x="11669" y="10249"/>
                    <a:pt x="14333" y="10249"/>
                  </a:cubicBezTo>
                  <a:cubicBezTo>
                    <a:pt x="15590" y="10249"/>
                    <a:pt x="16379" y="10177"/>
                    <a:pt x="16379" y="10177"/>
                  </a:cubicBezTo>
                  <a:lnTo>
                    <a:pt x="18380" y="6508"/>
                  </a:lnTo>
                  <a:cubicBezTo>
                    <a:pt x="18180" y="6508"/>
                    <a:pt x="18013" y="6508"/>
                    <a:pt x="17847" y="6474"/>
                  </a:cubicBezTo>
                  <a:cubicBezTo>
                    <a:pt x="17246" y="6441"/>
                    <a:pt x="16646" y="6341"/>
                    <a:pt x="16079" y="6208"/>
                  </a:cubicBezTo>
                  <a:cubicBezTo>
                    <a:pt x="12543" y="5474"/>
                    <a:pt x="9474" y="3406"/>
                    <a:pt x="5638" y="737"/>
                  </a:cubicBezTo>
                  <a:cubicBezTo>
                    <a:pt x="4947" y="268"/>
                    <a:pt x="4129" y="0"/>
                    <a:pt x="3305" y="0"/>
                  </a:cubicBezTo>
                  <a:close/>
                </a:path>
              </a:pathLst>
            </a:custGeom>
            <a:solidFill>
              <a:srgbClr val="AD5B4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96" name="Google Shape;3996;p48"/>
            <p:cNvSpPr/>
            <p:nvPr/>
          </p:nvSpPr>
          <p:spPr>
            <a:xfrm>
              <a:off x="8569299" y="644286"/>
              <a:ext cx="163814" cy="145593"/>
            </a:xfrm>
            <a:custGeom>
              <a:rect b="b" l="l" r="r" t="t"/>
              <a:pathLst>
                <a:path extrusionOk="0" h="9844" w="11076">
                  <a:moveTo>
                    <a:pt x="3305" y="0"/>
                  </a:moveTo>
                  <a:cubicBezTo>
                    <a:pt x="3014" y="0"/>
                    <a:pt x="2723" y="34"/>
                    <a:pt x="2436" y="103"/>
                  </a:cubicBezTo>
                  <a:cubicBezTo>
                    <a:pt x="2302" y="137"/>
                    <a:pt x="2202" y="170"/>
                    <a:pt x="2069" y="237"/>
                  </a:cubicBezTo>
                  <a:cubicBezTo>
                    <a:pt x="1135" y="570"/>
                    <a:pt x="568" y="1237"/>
                    <a:pt x="368" y="2238"/>
                  </a:cubicBezTo>
                  <a:cubicBezTo>
                    <a:pt x="301" y="2372"/>
                    <a:pt x="301" y="2505"/>
                    <a:pt x="267" y="2672"/>
                  </a:cubicBezTo>
                  <a:cubicBezTo>
                    <a:pt x="1" y="4807"/>
                    <a:pt x="1168" y="6875"/>
                    <a:pt x="3069" y="7909"/>
                  </a:cubicBezTo>
                  <a:cubicBezTo>
                    <a:pt x="5004" y="8910"/>
                    <a:pt x="7139" y="9510"/>
                    <a:pt x="9140" y="9844"/>
                  </a:cubicBezTo>
                  <a:cubicBezTo>
                    <a:pt x="9207" y="9377"/>
                    <a:pt x="9307" y="8910"/>
                    <a:pt x="9441" y="8443"/>
                  </a:cubicBezTo>
                  <a:cubicBezTo>
                    <a:pt x="9708" y="7442"/>
                    <a:pt x="10041" y="6441"/>
                    <a:pt x="10475" y="5474"/>
                  </a:cubicBezTo>
                  <a:cubicBezTo>
                    <a:pt x="10642" y="5073"/>
                    <a:pt x="10842" y="4640"/>
                    <a:pt x="11075" y="4273"/>
                  </a:cubicBezTo>
                  <a:cubicBezTo>
                    <a:pt x="9341" y="3306"/>
                    <a:pt x="7606" y="2105"/>
                    <a:pt x="5638" y="737"/>
                  </a:cubicBezTo>
                  <a:cubicBezTo>
                    <a:pt x="4947" y="268"/>
                    <a:pt x="4129" y="0"/>
                    <a:pt x="3305" y="0"/>
                  </a:cubicBezTo>
                  <a:close/>
                </a:path>
              </a:pathLst>
            </a:custGeom>
            <a:solidFill>
              <a:srgbClr val="EB575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97" name="Google Shape;3997;p48"/>
            <p:cNvSpPr/>
            <p:nvPr/>
          </p:nvSpPr>
          <p:spPr>
            <a:xfrm>
              <a:off x="8574239" y="644286"/>
              <a:ext cx="158371" cy="127830"/>
            </a:xfrm>
            <a:custGeom>
              <a:rect b="b" l="l" r="r" t="t"/>
              <a:pathLst>
                <a:path extrusionOk="0" h="8643" w="10708">
                  <a:moveTo>
                    <a:pt x="2971" y="0"/>
                  </a:moveTo>
                  <a:cubicBezTo>
                    <a:pt x="2680" y="0"/>
                    <a:pt x="2389" y="34"/>
                    <a:pt x="2102" y="103"/>
                  </a:cubicBezTo>
                  <a:cubicBezTo>
                    <a:pt x="1968" y="137"/>
                    <a:pt x="1835" y="170"/>
                    <a:pt x="1735" y="237"/>
                  </a:cubicBezTo>
                  <a:cubicBezTo>
                    <a:pt x="834" y="570"/>
                    <a:pt x="234" y="1237"/>
                    <a:pt x="0" y="2238"/>
                  </a:cubicBezTo>
                  <a:cubicBezTo>
                    <a:pt x="67" y="4106"/>
                    <a:pt x="1201" y="5807"/>
                    <a:pt x="2869" y="6708"/>
                  </a:cubicBezTo>
                  <a:cubicBezTo>
                    <a:pt x="4804" y="7742"/>
                    <a:pt x="7005" y="8309"/>
                    <a:pt x="9040" y="8643"/>
                  </a:cubicBezTo>
                  <a:cubicBezTo>
                    <a:pt x="9073" y="8576"/>
                    <a:pt x="9073" y="8509"/>
                    <a:pt x="9107" y="8443"/>
                  </a:cubicBezTo>
                  <a:cubicBezTo>
                    <a:pt x="9374" y="7408"/>
                    <a:pt x="9707" y="6441"/>
                    <a:pt x="10141" y="5474"/>
                  </a:cubicBezTo>
                  <a:cubicBezTo>
                    <a:pt x="10308" y="5073"/>
                    <a:pt x="10508" y="4640"/>
                    <a:pt x="10708" y="4240"/>
                  </a:cubicBezTo>
                  <a:cubicBezTo>
                    <a:pt x="9007" y="3306"/>
                    <a:pt x="7239" y="2105"/>
                    <a:pt x="5304" y="737"/>
                  </a:cubicBezTo>
                  <a:cubicBezTo>
                    <a:pt x="4613" y="268"/>
                    <a:pt x="3795" y="0"/>
                    <a:pt x="297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98" name="Google Shape;3998;p48"/>
            <p:cNvSpPr/>
            <p:nvPr/>
          </p:nvSpPr>
          <p:spPr>
            <a:xfrm>
              <a:off x="8804138" y="736577"/>
              <a:ext cx="115954" cy="72249"/>
            </a:xfrm>
            <a:custGeom>
              <a:rect b="b" l="l" r="r" t="t"/>
              <a:pathLst>
                <a:path extrusionOk="0" h="4885" w="7840">
                  <a:moveTo>
                    <a:pt x="3236" y="1"/>
                  </a:moveTo>
                  <a:lnTo>
                    <a:pt x="1" y="3137"/>
                  </a:lnTo>
                  <a:lnTo>
                    <a:pt x="2502" y="3370"/>
                  </a:lnTo>
                  <a:lnTo>
                    <a:pt x="3236" y="4471"/>
                  </a:lnTo>
                  <a:cubicBezTo>
                    <a:pt x="3485" y="4798"/>
                    <a:pt x="3887" y="4885"/>
                    <a:pt x="4245" y="4885"/>
                  </a:cubicBezTo>
                  <a:cubicBezTo>
                    <a:pt x="4653" y="4885"/>
                    <a:pt x="5004" y="4771"/>
                    <a:pt x="5004" y="4771"/>
                  </a:cubicBezTo>
                  <a:cubicBezTo>
                    <a:pt x="5127" y="4816"/>
                    <a:pt x="5247" y="4834"/>
                    <a:pt x="5363" y="4834"/>
                  </a:cubicBezTo>
                  <a:cubicBezTo>
                    <a:pt x="5942" y="4834"/>
                    <a:pt x="6405" y="4371"/>
                    <a:pt x="6405" y="4371"/>
                  </a:cubicBezTo>
                  <a:cubicBezTo>
                    <a:pt x="6739" y="4371"/>
                    <a:pt x="7039" y="4237"/>
                    <a:pt x="7206" y="3970"/>
                  </a:cubicBezTo>
                  <a:cubicBezTo>
                    <a:pt x="7840" y="3070"/>
                    <a:pt x="6772" y="1869"/>
                    <a:pt x="6772" y="1869"/>
                  </a:cubicBezTo>
                  <a:lnTo>
                    <a:pt x="3236" y="1"/>
                  </a:lnTo>
                  <a:close/>
                </a:path>
              </a:pathLst>
            </a:custGeom>
            <a:solidFill>
              <a:srgbClr val="BD715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99" name="Google Shape;3999;p48"/>
            <p:cNvSpPr/>
            <p:nvPr/>
          </p:nvSpPr>
          <p:spPr>
            <a:xfrm>
              <a:off x="8804138" y="736577"/>
              <a:ext cx="115954" cy="72249"/>
            </a:xfrm>
            <a:custGeom>
              <a:rect b="b" l="l" r="r" t="t"/>
              <a:pathLst>
                <a:path extrusionOk="0" h="4885" w="7840">
                  <a:moveTo>
                    <a:pt x="3236" y="1"/>
                  </a:moveTo>
                  <a:lnTo>
                    <a:pt x="1" y="3137"/>
                  </a:lnTo>
                  <a:lnTo>
                    <a:pt x="2502" y="3370"/>
                  </a:lnTo>
                  <a:lnTo>
                    <a:pt x="3236" y="4471"/>
                  </a:lnTo>
                  <a:cubicBezTo>
                    <a:pt x="3485" y="4798"/>
                    <a:pt x="3887" y="4885"/>
                    <a:pt x="4245" y="4885"/>
                  </a:cubicBezTo>
                  <a:cubicBezTo>
                    <a:pt x="4653" y="4885"/>
                    <a:pt x="5004" y="4771"/>
                    <a:pt x="5004" y="4771"/>
                  </a:cubicBezTo>
                  <a:cubicBezTo>
                    <a:pt x="5127" y="4816"/>
                    <a:pt x="5247" y="4834"/>
                    <a:pt x="5363" y="4834"/>
                  </a:cubicBezTo>
                  <a:cubicBezTo>
                    <a:pt x="5942" y="4834"/>
                    <a:pt x="6405" y="4371"/>
                    <a:pt x="6405" y="4371"/>
                  </a:cubicBezTo>
                  <a:cubicBezTo>
                    <a:pt x="6739" y="4371"/>
                    <a:pt x="7039" y="4237"/>
                    <a:pt x="7206" y="3970"/>
                  </a:cubicBezTo>
                  <a:cubicBezTo>
                    <a:pt x="7840" y="3070"/>
                    <a:pt x="6772" y="1869"/>
                    <a:pt x="6772" y="1869"/>
                  </a:cubicBezTo>
                  <a:lnTo>
                    <a:pt x="3236" y="1"/>
                  </a:lnTo>
                  <a:close/>
                </a:path>
              </a:pathLst>
            </a:custGeom>
            <a:solidFill>
              <a:srgbClr val="AD5B4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00" name="Google Shape;4000;p48"/>
            <p:cNvSpPr/>
            <p:nvPr/>
          </p:nvSpPr>
          <p:spPr>
            <a:xfrm>
              <a:off x="8889981" y="774824"/>
              <a:ext cx="12853" cy="27524"/>
            </a:xfrm>
            <a:custGeom>
              <a:rect b="b" l="l" r="r" t="t"/>
              <a:pathLst>
                <a:path extrusionOk="0" h="1861" w="869">
                  <a:moveTo>
                    <a:pt x="201" y="0"/>
                  </a:moveTo>
                  <a:cubicBezTo>
                    <a:pt x="151" y="0"/>
                    <a:pt x="101" y="17"/>
                    <a:pt x="67" y="50"/>
                  </a:cubicBezTo>
                  <a:cubicBezTo>
                    <a:pt x="1" y="117"/>
                    <a:pt x="1" y="250"/>
                    <a:pt x="67" y="317"/>
                  </a:cubicBezTo>
                  <a:cubicBezTo>
                    <a:pt x="368" y="684"/>
                    <a:pt x="501" y="1184"/>
                    <a:pt x="434" y="1651"/>
                  </a:cubicBezTo>
                  <a:cubicBezTo>
                    <a:pt x="401" y="1718"/>
                    <a:pt x="434" y="1818"/>
                    <a:pt x="534" y="1851"/>
                  </a:cubicBezTo>
                  <a:cubicBezTo>
                    <a:pt x="552" y="1857"/>
                    <a:pt x="570" y="1860"/>
                    <a:pt x="587" y="1860"/>
                  </a:cubicBezTo>
                  <a:cubicBezTo>
                    <a:pt x="668" y="1860"/>
                    <a:pt x="741" y="1800"/>
                    <a:pt x="768" y="1718"/>
                  </a:cubicBezTo>
                  <a:cubicBezTo>
                    <a:pt x="868" y="1151"/>
                    <a:pt x="701" y="517"/>
                    <a:pt x="334" y="50"/>
                  </a:cubicBezTo>
                  <a:cubicBezTo>
                    <a:pt x="301" y="17"/>
                    <a:pt x="251" y="0"/>
                    <a:pt x="2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01" name="Google Shape;4001;p48"/>
            <p:cNvSpPr/>
            <p:nvPr/>
          </p:nvSpPr>
          <p:spPr>
            <a:xfrm>
              <a:off x="8869763" y="784911"/>
              <a:ext cx="11359" cy="24389"/>
            </a:xfrm>
            <a:custGeom>
              <a:rect b="b" l="l" r="r" t="t"/>
              <a:pathLst>
                <a:path extrusionOk="0" h="1649" w="768">
                  <a:moveTo>
                    <a:pt x="205" y="1"/>
                  </a:moveTo>
                  <a:cubicBezTo>
                    <a:pt x="171" y="1"/>
                    <a:pt x="136" y="12"/>
                    <a:pt x="100" y="35"/>
                  </a:cubicBezTo>
                  <a:cubicBezTo>
                    <a:pt x="33" y="69"/>
                    <a:pt x="0" y="202"/>
                    <a:pt x="33" y="269"/>
                  </a:cubicBezTo>
                  <a:cubicBezTo>
                    <a:pt x="300" y="602"/>
                    <a:pt x="400" y="1036"/>
                    <a:pt x="334" y="1436"/>
                  </a:cubicBezTo>
                  <a:cubicBezTo>
                    <a:pt x="334" y="1536"/>
                    <a:pt x="367" y="1636"/>
                    <a:pt x="467" y="1636"/>
                  </a:cubicBezTo>
                  <a:cubicBezTo>
                    <a:pt x="492" y="1645"/>
                    <a:pt x="517" y="1649"/>
                    <a:pt x="541" y="1649"/>
                  </a:cubicBezTo>
                  <a:cubicBezTo>
                    <a:pt x="613" y="1649"/>
                    <a:pt x="676" y="1611"/>
                    <a:pt x="701" y="1536"/>
                  </a:cubicBezTo>
                  <a:cubicBezTo>
                    <a:pt x="767" y="1036"/>
                    <a:pt x="667" y="502"/>
                    <a:pt x="367" y="102"/>
                  </a:cubicBezTo>
                  <a:cubicBezTo>
                    <a:pt x="324" y="37"/>
                    <a:pt x="267" y="1"/>
                    <a:pt x="2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02" name="Google Shape;4002;p48"/>
            <p:cNvSpPr/>
            <p:nvPr/>
          </p:nvSpPr>
          <p:spPr>
            <a:xfrm>
              <a:off x="8173425" y="603376"/>
              <a:ext cx="516260" cy="246712"/>
            </a:xfrm>
            <a:custGeom>
              <a:rect b="b" l="l" r="r" t="t"/>
              <a:pathLst>
                <a:path extrusionOk="0" h="16681" w="34906">
                  <a:moveTo>
                    <a:pt x="27667" y="0"/>
                  </a:moveTo>
                  <a:cubicBezTo>
                    <a:pt x="26066" y="2269"/>
                    <a:pt x="24465" y="3436"/>
                    <a:pt x="23364" y="4003"/>
                  </a:cubicBezTo>
                  <a:cubicBezTo>
                    <a:pt x="23050" y="4171"/>
                    <a:pt x="22710" y="4246"/>
                    <a:pt x="22368" y="4246"/>
                  </a:cubicBezTo>
                  <a:cubicBezTo>
                    <a:pt x="22165" y="4246"/>
                    <a:pt x="21962" y="4220"/>
                    <a:pt x="21763" y="4170"/>
                  </a:cubicBezTo>
                  <a:cubicBezTo>
                    <a:pt x="21496" y="4103"/>
                    <a:pt x="21229" y="3970"/>
                    <a:pt x="21029" y="3803"/>
                  </a:cubicBezTo>
                  <a:cubicBezTo>
                    <a:pt x="20662" y="3536"/>
                    <a:pt x="20295" y="3303"/>
                    <a:pt x="19928" y="3069"/>
                  </a:cubicBezTo>
                  <a:cubicBezTo>
                    <a:pt x="18821" y="2331"/>
                    <a:pt x="17728" y="1833"/>
                    <a:pt x="16575" y="1833"/>
                  </a:cubicBezTo>
                  <a:cubicBezTo>
                    <a:pt x="15957" y="1833"/>
                    <a:pt x="15322" y="1976"/>
                    <a:pt x="14658" y="2302"/>
                  </a:cubicBezTo>
                  <a:cubicBezTo>
                    <a:pt x="13974" y="2032"/>
                    <a:pt x="13361" y="1913"/>
                    <a:pt x="12806" y="1913"/>
                  </a:cubicBezTo>
                  <a:cubicBezTo>
                    <a:pt x="10763" y="1913"/>
                    <a:pt x="9524" y="3523"/>
                    <a:pt x="8554" y="5071"/>
                  </a:cubicBezTo>
                  <a:cubicBezTo>
                    <a:pt x="8554" y="5104"/>
                    <a:pt x="8520" y="5138"/>
                    <a:pt x="8520" y="5171"/>
                  </a:cubicBezTo>
                  <a:cubicBezTo>
                    <a:pt x="8420" y="5304"/>
                    <a:pt x="8320" y="5471"/>
                    <a:pt x="8220" y="5638"/>
                  </a:cubicBezTo>
                  <a:cubicBezTo>
                    <a:pt x="7468" y="6880"/>
                    <a:pt x="6813" y="7929"/>
                    <a:pt x="6755" y="8066"/>
                  </a:cubicBezTo>
                  <a:lnTo>
                    <a:pt x="6755" y="8066"/>
                  </a:lnTo>
                  <a:cubicBezTo>
                    <a:pt x="7319" y="6602"/>
                    <a:pt x="7286" y="5637"/>
                    <a:pt x="7086" y="5037"/>
                  </a:cubicBezTo>
                  <a:cubicBezTo>
                    <a:pt x="6852" y="4270"/>
                    <a:pt x="6285" y="4070"/>
                    <a:pt x="6285" y="4070"/>
                  </a:cubicBezTo>
                  <a:cubicBezTo>
                    <a:pt x="6018" y="3937"/>
                    <a:pt x="5752" y="3870"/>
                    <a:pt x="5485" y="3870"/>
                  </a:cubicBezTo>
                  <a:cubicBezTo>
                    <a:pt x="3950" y="3903"/>
                    <a:pt x="2282" y="5771"/>
                    <a:pt x="1248" y="7172"/>
                  </a:cubicBezTo>
                  <a:cubicBezTo>
                    <a:pt x="1015" y="7473"/>
                    <a:pt x="815" y="7773"/>
                    <a:pt x="648" y="8006"/>
                  </a:cubicBezTo>
                  <a:cubicBezTo>
                    <a:pt x="414" y="8373"/>
                    <a:pt x="248" y="8607"/>
                    <a:pt x="248" y="8607"/>
                  </a:cubicBezTo>
                  <a:cubicBezTo>
                    <a:pt x="0" y="9349"/>
                    <a:pt x="226" y="9537"/>
                    <a:pt x="517" y="9537"/>
                  </a:cubicBezTo>
                  <a:cubicBezTo>
                    <a:pt x="815" y="9537"/>
                    <a:pt x="1182" y="9341"/>
                    <a:pt x="1182" y="9341"/>
                  </a:cubicBezTo>
                  <a:lnTo>
                    <a:pt x="1182" y="9341"/>
                  </a:lnTo>
                  <a:cubicBezTo>
                    <a:pt x="904" y="12743"/>
                    <a:pt x="2553" y="14282"/>
                    <a:pt x="5783" y="14282"/>
                  </a:cubicBezTo>
                  <a:cubicBezTo>
                    <a:pt x="7209" y="14282"/>
                    <a:pt x="8943" y="13982"/>
                    <a:pt x="10955" y="13410"/>
                  </a:cubicBezTo>
                  <a:cubicBezTo>
                    <a:pt x="11122" y="13377"/>
                    <a:pt x="11289" y="13343"/>
                    <a:pt x="11456" y="13277"/>
                  </a:cubicBezTo>
                  <a:cubicBezTo>
                    <a:pt x="11756" y="13443"/>
                    <a:pt x="12089" y="13610"/>
                    <a:pt x="12390" y="13777"/>
                  </a:cubicBezTo>
                  <a:cubicBezTo>
                    <a:pt x="16028" y="15724"/>
                    <a:pt x="19342" y="16680"/>
                    <a:pt x="22279" y="16680"/>
                  </a:cubicBezTo>
                  <a:cubicBezTo>
                    <a:pt x="27041" y="16680"/>
                    <a:pt x="30813" y="14164"/>
                    <a:pt x="33371" y="9274"/>
                  </a:cubicBezTo>
                  <a:cubicBezTo>
                    <a:pt x="33438" y="9140"/>
                    <a:pt x="33505" y="9007"/>
                    <a:pt x="33571" y="8874"/>
                  </a:cubicBezTo>
                  <a:cubicBezTo>
                    <a:pt x="34072" y="7906"/>
                    <a:pt x="34505" y="6839"/>
                    <a:pt x="34906" y="5671"/>
                  </a:cubicBezTo>
                  <a:lnTo>
                    <a:pt x="27667" y="0"/>
                  </a:lnTo>
                  <a:close/>
                </a:path>
              </a:pathLst>
            </a:custGeom>
            <a:solidFill>
              <a:srgbClr val="BD715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03" name="Google Shape;4003;p48"/>
            <p:cNvSpPr/>
            <p:nvPr/>
          </p:nvSpPr>
          <p:spPr>
            <a:xfrm>
              <a:off x="8295000" y="630487"/>
              <a:ext cx="200316" cy="176667"/>
            </a:xfrm>
            <a:custGeom>
              <a:rect b="b" l="l" r="r" t="t"/>
              <a:pathLst>
                <a:path extrusionOk="0" h="11945" w="13544">
                  <a:moveTo>
                    <a:pt x="8355" y="0"/>
                  </a:moveTo>
                  <a:cubicBezTo>
                    <a:pt x="7737" y="0"/>
                    <a:pt x="7102" y="143"/>
                    <a:pt x="6438" y="469"/>
                  </a:cubicBezTo>
                  <a:cubicBezTo>
                    <a:pt x="5754" y="199"/>
                    <a:pt x="5141" y="80"/>
                    <a:pt x="4586" y="80"/>
                  </a:cubicBezTo>
                  <a:cubicBezTo>
                    <a:pt x="2543" y="80"/>
                    <a:pt x="1304" y="1690"/>
                    <a:pt x="334" y="3238"/>
                  </a:cubicBezTo>
                  <a:cubicBezTo>
                    <a:pt x="334" y="3271"/>
                    <a:pt x="300" y="3305"/>
                    <a:pt x="300" y="3338"/>
                  </a:cubicBezTo>
                  <a:cubicBezTo>
                    <a:pt x="200" y="3471"/>
                    <a:pt x="100" y="3638"/>
                    <a:pt x="0" y="3805"/>
                  </a:cubicBezTo>
                  <a:cubicBezTo>
                    <a:pt x="3236" y="5573"/>
                    <a:pt x="3569" y="8075"/>
                    <a:pt x="3269" y="9843"/>
                  </a:cubicBezTo>
                  <a:cubicBezTo>
                    <a:pt x="3202" y="10209"/>
                    <a:pt x="3136" y="10543"/>
                    <a:pt x="3036" y="10843"/>
                  </a:cubicBezTo>
                  <a:cubicBezTo>
                    <a:pt x="2935" y="11143"/>
                    <a:pt x="2835" y="11410"/>
                    <a:pt x="2735" y="11610"/>
                  </a:cubicBezTo>
                  <a:cubicBezTo>
                    <a:pt x="2902" y="11544"/>
                    <a:pt x="3069" y="11510"/>
                    <a:pt x="3236" y="11444"/>
                  </a:cubicBezTo>
                  <a:cubicBezTo>
                    <a:pt x="3536" y="11644"/>
                    <a:pt x="3869" y="11811"/>
                    <a:pt x="4170" y="11944"/>
                  </a:cubicBezTo>
                  <a:cubicBezTo>
                    <a:pt x="4170" y="11610"/>
                    <a:pt x="4203" y="11310"/>
                    <a:pt x="4236" y="10977"/>
                  </a:cubicBezTo>
                  <a:cubicBezTo>
                    <a:pt x="4303" y="10510"/>
                    <a:pt x="4370" y="10043"/>
                    <a:pt x="4470" y="9609"/>
                  </a:cubicBezTo>
                  <a:cubicBezTo>
                    <a:pt x="5498" y="4939"/>
                    <a:pt x="8802" y="2183"/>
                    <a:pt x="12172" y="2183"/>
                  </a:cubicBezTo>
                  <a:cubicBezTo>
                    <a:pt x="12630" y="2183"/>
                    <a:pt x="13089" y="2234"/>
                    <a:pt x="13543" y="2337"/>
                  </a:cubicBezTo>
                  <a:cubicBezTo>
                    <a:pt x="13276" y="2270"/>
                    <a:pt x="13009" y="2137"/>
                    <a:pt x="12809" y="1970"/>
                  </a:cubicBezTo>
                  <a:cubicBezTo>
                    <a:pt x="12442" y="1703"/>
                    <a:pt x="12075" y="1470"/>
                    <a:pt x="11708" y="1236"/>
                  </a:cubicBezTo>
                  <a:cubicBezTo>
                    <a:pt x="10601" y="498"/>
                    <a:pt x="9508" y="0"/>
                    <a:pt x="835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04" name="Google Shape;4004;p48"/>
            <p:cNvSpPr/>
            <p:nvPr/>
          </p:nvSpPr>
          <p:spPr>
            <a:xfrm>
              <a:off x="8188422" y="697472"/>
              <a:ext cx="48053" cy="61941"/>
            </a:xfrm>
            <a:custGeom>
              <a:rect b="b" l="l" r="r" t="t"/>
              <a:pathLst>
                <a:path extrusionOk="0" h="4188" w="3249">
                  <a:moveTo>
                    <a:pt x="2996" y="1"/>
                  </a:moveTo>
                  <a:cubicBezTo>
                    <a:pt x="2977" y="1"/>
                    <a:pt x="2957" y="4"/>
                    <a:pt x="2936" y="10"/>
                  </a:cubicBezTo>
                  <a:cubicBezTo>
                    <a:pt x="1268" y="610"/>
                    <a:pt x="68" y="2245"/>
                    <a:pt x="1" y="4013"/>
                  </a:cubicBezTo>
                  <a:cubicBezTo>
                    <a:pt x="1" y="4129"/>
                    <a:pt x="84" y="4188"/>
                    <a:pt x="172" y="4188"/>
                  </a:cubicBezTo>
                  <a:cubicBezTo>
                    <a:pt x="259" y="4188"/>
                    <a:pt x="351" y="4129"/>
                    <a:pt x="368" y="4013"/>
                  </a:cubicBezTo>
                  <a:cubicBezTo>
                    <a:pt x="435" y="2411"/>
                    <a:pt x="1535" y="910"/>
                    <a:pt x="3036" y="343"/>
                  </a:cubicBezTo>
                  <a:cubicBezTo>
                    <a:pt x="3249" y="283"/>
                    <a:pt x="3185" y="1"/>
                    <a:pt x="29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05" name="Google Shape;4005;p48"/>
            <p:cNvSpPr/>
            <p:nvPr/>
          </p:nvSpPr>
          <p:spPr>
            <a:xfrm>
              <a:off x="8458462" y="659860"/>
              <a:ext cx="69986" cy="20040"/>
            </a:xfrm>
            <a:custGeom>
              <a:rect b="b" l="l" r="r" t="t"/>
              <a:pathLst>
                <a:path extrusionOk="0" h="1355" w="4732">
                  <a:moveTo>
                    <a:pt x="4503" y="0"/>
                  </a:moveTo>
                  <a:cubicBezTo>
                    <a:pt x="4479" y="0"/>
                    <a:pt x="4453" y="6"/>
                    <a:pt x="4426" y="18"/>
                  </a:cubicBezTo>
                  <a:cubicBezTo>
                    <a:pt x="3058" y="451"/>
                    <a:pt x="1657" y="785"/>
                    <a:pt x="223" y="1018"/>
                  </a:cubicBezTo>
                  <a:cubicBezTo>
                    <a:pt x="0" y="1050"/>
                    <a:pt x="81" y="1354"/>
                    <a:pt x="262" y="1354"/>
                  </a:cubicBezTo>
                  <a:cubicBezTo>
                    <a:pt x="271" y="1354"/>
                    <a:pt x="280" y="1353"/>
                    <a:pt x="289" y="1352"/>
                  </a:cubicBezTo>
                  <a:cubicBezTo>
                    <a:pt x="1724" y="1152"/>
                    <a:pt x="3158" y="818"/>
                    <a:pt x="4526" y="351"/>
                  </a:cubicBezTo>
                  <a:cubicBezTo>
                    <a:pt x="4732" y="292"/>
                    <a:pt x="4678" y="0"/>
                    <a:pt x="4503" y="0"/>
                  </a:cubicBezTo>
                  <a:close/>
                </a:path>
              </a:pathLst>
            </a:custGeom>
            <a:solidFill>
              <a:srgbClr val="BD715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06" name="Google Shape;4006;p48"/>
            <p:cNvSpPr/>
            <p:nvPr/>
          </p:nvSpPr>
          <p:spPr>
            <a:xfrm>
              <a:off x="8413396" y="594990"/>
              <a:ext cx="284190" cy="263765"/>
            </a:xfrm>
            <a:custGeom>
              <a:rect b="b" l="l" r="r" t="t"/>
              <a:pathLst>
                <a:path extrusionOk="0" h="17834" w="19215">
                  <a:moveTo>
                    <a:pt x="11542" y="0"/>
                  </a:moveTo>
                  <a:cubicBezTo>
                    <a:pt x="9841" y="2436"/>
                    <a:pt x="8173" y="3636"/>
                    <a:pt x="7006" y="4270"/>
                  </a:cubicBezTo>
                  <a:cubicBezTo>
                    <a:pt x="6668" y="4439"/>
                    <a:pt x="6303" y="4528"/>
                    <a:pt x="5937" y="4528"/>
                  </a:cubicBezTo>
                  <a:cubicBezTo>
                    <a:pt x="5725" y="4528"/>
                    <a:pt x="5513" y="4498"/>
                    <a:pt x="5305" y="4437"/>
                  </a:cubicBezTo>
                  <a:cubicBezTo>
                    <a:pt x="5238" y="4437"/>
                    <a:pt x="5171" y="4404"/>
                    <a:pt x="5104" y="4370"/>
                  </a:cubicBezTo>
                  <a:cubicBezTo>
                    <a:pt x="4671" y="4704"/>
                    <a:pt x="4170" y="4971"/>
                    <a:pt x="3703" y="5271"/>
                  </a:cubicBezTo>
                  <a:cubicBezTo>
                    <a:pt x="3170" y="5604"/>
                    <a:pt x="2703" y="6005"/>
                    <a:pt x="2302" y="6505"/>
                  </a:cubicBezTo>
                  <a:cubicBezTo>
                    <a:pt x="1402" y="7539"/>
                    <a:pt x="835" y="8840"/>
                    <a:pt x="501" y="10174"/>
                  </a:cubicBezTo>
                  <a:cubicBezTo>
                    <a:pt x="168" y="11509"/>
                    <a:pt x="1" y="13010"/>
                    <a:pt x="234" y="14377"/>
                  </a:cubicBezTo>
                  <a:cubicBezTo>
                    <a:pt x="401" y="15378"/>
                    <a:pt x="735" y="16279"/>
                    <a:pt x="1202" y="17146"/>
                  </a:cubicBezTo>
                  <a:cubicBezTo>
                    <a:pt x="2836" y="17605"/>
                    <a:pt x="4388" y="17834"/>
                    <a:pt x="5853" y="17834"/>
                  </a:cubicBezTo>
                  <a:cubicBezTo>
                    <a:pt x="10877" y="17834"/>
                    <a:pt x="14868" y="15150"/>
                    <a:pt x="17580" y="9908"/>
                  </a:cubicBezTo>
                  <a:cubicBezTo>
                    <a:pt x="17647" y="9774"/>
                    <a:pt x="17713" y="9641"/>
                    <a:pt x="17780" y="9507"/>
                  </a:cubicBezTo>
                  <a:cubicBezTo>
                    <a:pt x="18314" y="8440"/>
                    <a:pt x="18781" y="7306"/>
                    <a:pt x="19214" y="6038"/>
                  </a:cubicBezTo>
                  <a:lnTo>
                    <a:pt x="1154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07" name="Google Shape;4007;p48"/>
            <p:cNvSpPr/>
            <p:nvPr/>
          </p:nvSpPr>
          <p:spPr>
            <a:xfrm>
              <a:off x="8472601" y="279190"/>
              <a:ext cx="411961" cy="408308"/>
            </a:xfrm>
            <a:custGeom>
              <a:rect b="b" l="l" r="r" t="t"/>
              <a:pathLst>
                <a:path extrusionOk="0" h="27607" w="27854">
                  <a:moveTo>
                    <a:pt x="14921" y="0"/>
                  </a:moveTo>
                  <a:cubicBezTo>
                    <a:pt x="13739" y="0"/>
                    <a:pt x="12554" y="135"/>
                    <a:pt x="11409" y="404"/>
                  </a:cubicBezTo>
                  <a:cubicBezTo>
                    <a:pt x="7106" y="1405"/>
                    <a:pt x="2502" y="4774"/>
                    <a:pt x="1268" y="9210"/>
                  </a:cubicBezTo>
                  <a:cubicBezTo>
                    <a:pt x="1" y="13780"/>
                    <a:pt x="1101" y="19017"/>
                    <a:pt x="4237" y="22620"/>
                  </a:cubicBezTo>
                  <a:cubicBezTo>
                    <a:pt x="6976" y="25782"/>
                    <a:pt x="11149" y="27606"/>
                    <a:pt x="15319" y="27606"/>
                  </a:cubicBezTo>
                  <a:cubicBezTo>
                    <a:pt x="16076" y="27606"/>
                    <a:pt x="16832" y="27546"/>
                    <a:pt x="17580" y="27423"/>
                  </a:cubicBezTo>
                  <a:cubicBezTo>
                    <a:pt x="17847" y="27390"/>
                    <a:pt x="18114" y="27323"/>
                    <a:pt x="18380" y="27257"/>
                  </a:cubicBezTo>
                  <a:cubicBezTo>
                    <a:pt x="19181" y="27090"/>
                    <a:pt x="19948" y="26823"/>
                    <a:pt x="20715" y="26489"/>
                  </a:cubicBezTo>
                  <a:cubicBezTo>
                    <a:pt x="22250" y="25789"/>
                    <a:pt x="23617" y="24788"/>
                    <a:pt x="24551" y="23454"/>
                  </a:cubicBezTo>
                  <a:cubicBezTo>
                    <a:pt x="24952" y="22920"/>
                    <a:pt x="25285" y="22320"/>
                    <a:pt x="25519" y="21686"/>
                  </a:cubicBezTo>
                  <a:cubicBezTo>
                    <a:pt x="26053" y="20318"/>
                    <a:pt x="25986" y="19051"/>
                    <a:pt x="26119" y="17616"/>
                  </a:cubicBezTo>
                  <a:cubicBezTo>
                    <a:pt x="26119" y="17616"/>
                    <a:pt x="26153" y="17583"/>
                    <a:pt x="26153" y="17583"/>
                  </a:cubicBezTo>
                  <a:cubicBezTo>
                    <a:pt x="26186" y="17249"/>
                    <a:pt x="26219" y="16916"/>
                    <a:pt x="26286" y="16616"/>
                  </a:cubicBezTo>
                  <a:cubicBezTo>
                    <a:pt x="26820" y="13347"/>
                    <a:pt x="27854" y="10545"/>
                    <a:pt x="26620" y="7242"/>
                  </a:cubicBezTo>
                  <a:cubicBezTo>
                    <a:pt x="26486" y="6909"/>
                    <a:pt x="26353" y="6575"/>
                    <a:pt x="26186" y="6275"/>
                  </a:cubicBezTo>
                  <a:cubicBezTo>
                    <a:pt x="26119" y="6108"/>
                    <a:pt x="25986" y="5908"/>
                    <a:pt x="25886" y="5708"/>
                  </a:cubicBezTo>
                  <a:cubicBezTo>
                    <a:pt x="23678" y="1870"/>
                    <a:pt x="19315" y="0"/>
                    <a:pt x="14921" y="0"/>
                  </a:cubicBezTo>
                  <a:close/>
                </a:path>
              </a:pathLst>
            </a:custGeom>
            <a:solidFill>
              <a:srgbClr val="BD715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08" name="Google Shape;4008;p48"/>
            <p:cNvSpPr/>
            <p:nvPr/>
          </p:nvSpPr>
          <p:spPr>
            <a:xfrm>
              <a:off x="8561402" y="503720"/>
              <a:ext cx="101164" cy="97215"/>
            </a:xfrm>
            <a:custGeom>
              <a:rect b="b" l="l" r="r" t="t"/>
              <a:pathLst>
                <a:path extrusionOk="0" h="6573" w="6840">
                  <a:moveTo>
                    <a:pt x="3370" y="0"/>
                  </a:moveTo>
                  <a:cubicBezTo>
                    <a:pt x="1502" y="34"/>
                    <a:pt x="1" y="1535"/>
                    <a:pt x="34" y="3336"/>
                  </a:cubicBezTo>
                  <a:cubicBezTo>
                    <a:pt x="34" y="5117"/>
                    <a:pt x="1567" y="6572"/>
                    <a:pt x="3408" y="6572"/>
                  </a:cubicBezTo>
                  <a:cubicBezTo>
                    <a:pt x="3428" y="6572"/>
                    <a:pt x="3449" y="6572"/>
                    <a:pt x="3470" y="6572"/>
                  </a:cubicBezTo>
                  <a:cubicBezTo>
                    <a:pt x="5338" y="6538"/>
                    <a:pt x="6839" y="5037"/>
                    <a:pt x="6839" y="3236"/>
                  </a:cubicBezTo>
                  <a:cubicBezTo>
                    <a:pt x="6806" y="1435"/>
                    <a:pt x="5271" y="0"/>
                    <a:pt x="3370" y="0"/>
                  </a:cubicBezTo>
                  <a:close/>
                </a:path>
              </a:pathLst>
            </a:custGeom>
            <a:solidFill>
              <a:srgbClr val="AD5B4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09" name="Google Shape;4009;p48"/>
            <p:cNvSpPr/>
            <p:nvPr/>
          </p:nvSpPr>
          <p:spPr>
            <a:xfrm>
              <a:off x="8781938" y="532827"/>
              <a:ext cx="76479" cy="91787"/>
            </a:xfrm>
            <a:custGeom>
              <a:rect b="b" l="l" r="r" t="t"/>
              <a:pathLst>
                <a:path extrusionOk="0" h="6206" w="5171">
                  <a:moveTo>
                    <a:pt x="3203" y="0"/>
                  </a:moveTo>
                  <a:cubicBezTo>
                    <a:pt x="1435" y="34"/>
                    <a:pt x="1" y="1435"/>
                    <a:pt x="34" y="3136"/>
                  </a:cubicBezTo>
                  <a:cubicBezTo>
                    <a:pt x="67" y="4850"/>
                    <a:pt x="1500" y="6205"/>
                    <a:pt x="3240" y="6205"/>
                  </a:cubicBezTo>
                  <a:cubicBezTo>
                    <a:pt x="3261" y="6205"/>
                    <a:pt x="3282" y="6205"/>
                    <a:pt x="3303" y="6205"/>
                  </a:cubicBezTo>
                  <a:lnTo>
                    <a:pt x="3703" y="6205"/>
                  </a:lnTo>
                  <a:cubicBezTo>
                    <a:pt x="4070" y="5671"/>
                    <a:pt x="4370" y="5104"/>
                    <a:pt x="4604" y="4504"/>
                  </a:cubicBezTo>
                  <a:cubicBezTo>
                    <a:pt x="5071" y="3203"/>
                    <a:pt x="5037" y="2002"/>
                    <a:pt x="5171" y="668"/>
                  </a:cubicBezTo>
                  <a:cubicBezTo>
                    <a:pt x="5171" y="634"/>
                    <a:pt x="5171" y="634"/>
                    <a:pt x="5171" y="601"/>
                  </a:cubicBezTo>
                  <a:cubicBezTo>
                    <a:pt x="4637" y="234"/>
                    <a:pt x="3970" y="0"/>
                    <a:pt x="3203" y="0"/>
                  </a:cubicBezTo>
                  <a:close/>
                </a:path>
              </a:pathLst>
            </a:custGeom>
            <a:solidFill>
              <a:srgbClr val="AD5B4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10" name="Google Shape;4010;p48"/>
            <p:cNvSpPr/>
            <p:nvPr/>
          </p:nvSpPr>
          <p:spPr>
            <a:xfrm>
              <a:off x="8451392" y="212412"/>
              <a:ext cx="449453" cy="331326"/>
            </a:xfrm>
            <a:custGeom>
              <a:rect b="b" l="l" r="r" t="t"/>
              <a:pathLst>
                <a:path extrusionOk="0" h="22402" w="30389">
                  <a:moveTo>
                    <a:pt x="16797" y="0"/>
                  </a:moveTo>
                  <a:cubicBezTo>
                    <a:pt x="16657" y="0"/>
                    <a:pt x="16517" y="5"/>
                    <a:pt x="16379" y="16"/>
                  </a:cubicBezTo>
                  <a:cubicBezTo>
                    <a:pt x="14611" y="116"/>
                    <a:pt x="12909" y="916"/>
                    <a:pt x="11308" y="1717"/>
                  </a:cubicBezTo>
                  <a:cubicBezTo>
                    <a:pt x="10741" y="1984"/>
                    <a:pt x="10208" y="2251"/>
                    <a:pt x="9640" y="2517"/>
                  </a:cubicBezTo>
                  <a:cubicBezTo>
                    <a:pt x="8139" y="3251"/>
                    <a:pt x="6638" y="4018"/>
                    <a:pt x="5304" y="5053"/>
                  </a:cubicBezTo>
                  <a:cubicBezTo>
                    <a:pt x="3336" y="6587"/>
                    <a:pt x="1868" y="8722"/>
                    <a:pt x="1134" y="11124"/>
                  </a:cubicBezTo>
                  <a:cubicBezTo>
                    <a:pt x="1068" y="11290"/>
                    <a:pt x="1034" y="11490"/>
                    <a:pt x="934" y="11657"/>
                  </a:cubicBezTo>
                  <a:cubicBezTo>
                    <a:pt x="868" y="11891"/>
                    <a:pt x="734" y="12124"/>
                    <a:pt x="634" y="12324"/>
                  </a:cubicBezTo>
                  <a:cubicBezTo>
                    <a:pt x="0" y="13659"/>
                    <a:pt x="0" y="15193"/>
                    <a:pt x="334" y="16627"/>
                  </a:cubicBezTo>
                  <a:cubicBezTo>
                    <a:pt x="667" y="18062"/>
                    <a:pt x="1335" y="19396"/>
                    <a:pt x="2002" y="20730"/>
                  </a:cubicBezTo>
                  <a:cubicBezTo>
                    <a:pt x="2335" y="21398"/>
                    <a:pt x="2769" y="22165"/>
                    <a:pt x="3503" y="22365"/>
                  </a:cubicBezTo>
                  <a:cubicBezTo>
                    <a:pt x="3617" y="22390"/>
                    <a:pt x="3722" y="22401"/>
                    <a:pt x="3823" y="22401"/>
                  </a:cubicBezTo>
                  <a:cubicBezTo>
                    <a:pt x="3986" y="22401"/>
                    <a:pt x="4138" y="22373"/>
                    <a:pt x="4303" y="22332"/>
                  </a:cubicBezTo>
                  <a:cubicBezTo>
                    <a:pt x="4870" y="22131"/>
                    <a:pt x="5371" y="21631"/>
                    <a:pt x="5604" y="21064"/>
                  </a:cubicBezTo>
                  <a:cubicBezTo>
                    <a:pt x="5971" y="20263"/>
                    <a:pt x="6005" y="19363"/>
                    <a:pt x="6238" y="18495"/>
                  </a:cubicBezTo>
                  <a:cubicBezTo>
                    <a:pt x="6465" y="18738"/>
                    <a:pt x="6788" y="18849"/>
                    <a:pt x="7123" y="18849"/>
                  </a:cubicBezTo>
                  <a:cubicBezTo>
                    <a:pt x="7527" y="18849"/>
                    <a:pt x="7948" y="18687"/>
                    <a:pt x="8239" y="18395"/>
                  </a:cubicBezTo>
                  <a:cubicBezTo>
                    <a:pt x="8807" y="17895"/>
                    <a:pt x="9007" y="17128"/>
                    <a:pt x="9107" y="16394"/>
                  </a:cubicBezTo>
                  <a:cubicBezTo>
                    <a:pt x="9207" y="15627"/>
                    <a:pt x="9240" y="14860"/>
                    <a:pt x="9474" y="14159"/>
                  </a:cubicBezTo>
                  <a:cubicBezTo>
                    <a:pt x="9592" y="14494"/>
                    <a:pt x="9942" y="14654"/>
                    <a:pt x="10312" y="14654"/>
                  </a:cubicBezTo>
                  <a:cubicBezTo>
                    <a:pt x="10569" y="14654"/>
                    <a:pt x="10836" y="14576"/>
                    <a:pt x="11041" y="14426"/>
                  </a:cubicBezTo>
                  <a:cubicBezTo>
                    <a:pt x="11542" y="14059"/>
                    <a:pt x="11742" y="13425"/>
                    <a:pt x="11875" y="12791"/>
                  </a:cubicBezTo>
                  <a:cubicBezTo>
                    <a:pt x="11905" y="13475"/>
                    <a:pt x="12544" y="14052"/>
                    <a:pt x="13202" y="14052"/>
                  </a:cubicBezTo>
                  <a:cubicBezTo>
                    <a:pt x="13282" y="14052"/>
                    <a:pt x="13363" y="14044"/>
                    <a:pt x="13443" y="14026"/>
                  </a:cubicBezTo>
                  <a:cubicBezTo>
                    <a:pt x="14177" y="13892"/>
                    <a:pt x="14677" y="13025"/>
                    <a:pt x="14444" y="12291"/>
                  </a:cubicBezTo>
                  <a:lnTo>
                    <a:pt x="14444" y="12291"/>
                  </a:lnTo>
                  <a:cubicBezTo>
                    <a:pt x="14777" y="12758"/>
                    <a:pt x="14944" y="13292"/>
                    <a:pt x="15211" y="13792"/>
                  </a:cubicBezTo>
                  <a:cubicBezTo>
                    <a:pt x="15478" y="14292"/>
                    <a:pt x="15878" y="14759"/>
                    <a:pt x="16412" y="14893"/>
                  </a:cubicBezTo>
                  <a:cubicBezTo>
                    <a:pt x="16486" y="14906"/>
                    <a:pt x="16561" y="14912"/>
                    <a:pt x="16636" y="14912"/>
                  </a:cubicBezTo>
                  <a:cubicBezTo>
                    <a:pt x="17133" y="14912"/>
                    <a:pt x="17632" y="14636"/>
                    <a:pt x="17980" y="14259"/>
                  </a:cubicBezTo>
                  <a:cubicBezTo>
                    <a:pt x="18914" y="13258"/>
                    <a:pt x="19114" y="11824"/>
                    <a:pt x="19214" y="10490"/>
                  </a:cubicBezTo>
                  <a:cubicBezTo>
                    <a:pt x="19447" y="11457"/>
                    <a:pt x="19948" y="12358"/>
                    <a:pt x="20682" y="13058"/>
                  </a:cubicBezTo>
                  <a:cubicBezTo>
                    <a:pt x="20882" y="13292"/>
                    <a:pt x="21149" y="13492"/>
                    <a:pt x="21449" y="13559"/>
                  </a:cubicBezTo>
                  <a:cubicBezTo>
                    <a:pt x="21537" y="13582"/>
                    <a:pt x="21627" y="13593"/>
                    <a:pt x="21717" y="13593"/>
                  </a:cubicBezTo>
                  <a:cubicBezTo>
                    <a:pt x="22141" y="13593"/>
                    <a:pt x="22575" y="13349"/>
                    <a:pt x="22850" y="12992"/>
                  </a:cubicBezTo>
                  <a:cubicBezTo>
                    <a:pt x="23183" y="12591"/>
                    <a:pt x="23350" y="12058"/>
                    <a:pt x="23484" y="11557"/>
                  </a:cubicBezTo>
                  <a:cubicBezTo>
                    <a:pt x="23884" y="12091"/>
                    <a:pt x="24017" y="12758"/>
                    <a:pt x="24251" y="13392"/>
                  </a:cubicBezTo>
                  <a:cubicBezTo>
                    <a:pt x="24518" y="14026"/>
                    <a:pt x="24851" y="14659"/>
                    <a:pt x="25452" y="14960"/>
                  </a:cubicBezTo>
                  <a:cubicBezTo>
                    <a:pt x="25615" y="15032"/>
                    <a:pt x="25800" y="15068"/>
                    <a:pt x="25987" y="15068"/>
                  </a:cubicBezTo>
                  <a:cubicBezTo>
                    <a:pt x="26487" y="15068"/>
                    <a:pt x="26998" y="14812"/>
                    <a:pt x="27120" y="14326"/>
                  </a:cubicBezTo>
                  <a:lnTo>
                    <a:pt x="27120" y="14326"/>
                  </a:lnTo>
                  <a:cubicBezTo>
                    <a:pt x="27086" y="16060"/>
                    <a:pt x="27286" y="17795"/>
                    <a:pt x="27687" y="19463"/>
                  </a:cubicBezTo>
                  <a:cubicBezTo>
                    <a:pt x="27753" y="19663"/>
                    <a:pt x="27820" y="19863"/>
                    <a:pt x="27954" y="19997"/>
                  </a:cubicBezTo>
                  <a:cubicBezTo>
                    <a:pt x="28047" y="20059"/>
                    <a:pt x="28151" y="20086"/>
                    <a:pt x="28257" y="20086"/>
                  </a:cubicBezTo>
                  <a:cubicBezTo>
                    <a:pt x="28491" y="20086"/>
                    <a:pt x="28738" y="19957"/>
                    <a:pt x="28921" y="19796"/>
                  </a:cubicBezTo>
                  <a:cubicBezTo>
                    <a:pt x="29388" y="19396"/>
                    <a:pt x="29721" y="18896"/>
                    <a:pt x="29955" y="18329"/>
                  </a:cubicBezTo>
                  <a:cubicBezTo>
                    <a:pt x="30122" y="17928"/>
                    <a:pt x="30222" y="17528"/>
                    <a:pt x="30255" y="17094"/>
                  </a:cubicBezTo>
                  <a:cubicBezTo>
                    <a:pt x="30322" y="16294"/>
                    <a:pt x="30188" y="15427"/>
                    <a:pt x="29988" y="14626"/>
                  </a:cubicBezTo>
                  <a:cubicBezTo>
                    <a:pt x="30389" y="12725"/>
                    <a:pt x="29788" y="10623"/>
                    <a:pt x="28387" y="9256"/>
                  </a:cubicBezTo>
                  <a:cubicBezTo>
                    <a:pt x="28554" y="7321"/>
                    <a:pt x="27787" y="5319"/>
                    <a:pt x="26386" y="3985"/>
                  </a:cubicBezTo>
                  <a:cubicBezTo>
                    <a:pt x="25160" y="2816"/>
                    <a:pt x="23520" y="2159"/>
                    <a:pt x="21862" y="2159"/>
                  </a:cubicBezTo>
                  <a:cubicBezTo>
                    <a:pt x="21580" y="2159"/>
                    <a:pt x="21297" y="2178"/>
                    <a:pt x="21015" y="2217"/>
                  </a:cubicBezTo>
                  <a:cubicBezTo>
                    <a:pt x="20245" y="739"/>
                    <a:pt x="18481" y="0"/>
                    <a:pt x="16797" y="0"/>
                  </a:cubicBezTo>
                  <a:close/>
                </a:path>
              </a:pathLst>
            </a:custGeom>
            <a:solidFill>
              <a:srgbClr val="5C252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11" name="Google Shape;4011;p48"/>
            <p:cNvSpPr/>
            <p:nvPr/>
          </p:nvSpPr>
          <p:spPr>
            <a:xfrm>
              <a:off x="8516513" y="404064"/>
              <a:ext cx="85368" cy="162882"/>
            </a:xfrm>
            <a:custGeom>
              <a:rect b="b" l="l" r="r" t="t"/>
              <a:pathLst>
                <a:path extrusionOk="0" h="11013" w="5772">
                  <a:moveTo>
                    <a:pt x="4370" y="0"/>
                  </a:moveTo>
                  <a:lnTo>
                    <a:pt x="0" y="6305"/>
                  </a:lnTo>
                  <a:cubicBezTo>
                    <a:pt x="67" y="7506"/>
                    <a:pt x="267" y="8773"/>
                    <a:pt x="901" y="9841"/>
                  </a:cubicBezTo>
                  <a:lnTo>
                    <a:pt x="968" y="10975"/>
                  </a:lnTo>
                  <a:cubicBezTo>
                    <a:pt x="1167" y="11001"/>
                    <a:pt x="1351" y="11013"/>
                    <a:pt x="1523" y="11013"/>
                  </a:cubicBezTo>
                  <a:cubicBezTo>
                    <a:pt x="3773" y="11013"/>
                    <a:pt x="3789" y="8909"/>
                    <a:pt x="3603" y="8073"/>
                  </a:cubicBezTo>
                  <a:cubicBezTo>
                    <a:pt x="3369" y="7205"/>
                    <a:pt x="4270" y="6471"/>
                    <a:pt x="4770" y="5738"/>
                  </a:cubicBezTo>
                  <a:cubicBezTo>
                    <a:pt x="5738" y="4303"/>
                    <a:pt x="5771" y="2268"/>
                    <a:pt x="4904" y="767"/>
                  </a:cubicBezTo>
                  <a:cubicBezTo>
                    <a:pt x="4904" y="767"/>
                    <a:pt x="4904" y="734"/>
                    <a:pt x="4904" y="734"/>
                  </a:cubicBezTo>
                  <a:cubicBezTo>
                    <a:pt x="4737" y="467"/>
                    <a:pt x="4570" y="234"/>
                    <a:pt x="4370" y="0"/>
                  </a:cubicBezTo>
                  <a:close/>
                </a:path>
              </a:pathLst>
            </a:custGeom>
            <a:solidFill>
              <a:srgbClr val="5C252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12" name="Google Shape;4012;p48"/>
            <p:cNvSpPr/>
            <p:nvPr/>
          </p:nvSpPr>
          <p:spPr>
            <a:xfrm>
              <a:off x="8460769" y="498987"/>
              <a:ext cx="92763" cy="83889"/>
            </a:xfrm>
            <a:custGeom>
              <a:rect b="b" l="l" r="r" t="t"/>
              <a:pathLst>
                <a:path extrusionOk="0" h="5672" w="6272">
                  <a:moveTo>
                    <a:pt x="2324" y="1"/>
                  </a:moveTo>
                  <a:cubicBezTo>
                    <a:pt x="2216" y="1"/>
                    <a:pt x="2108" y="7"/>
                    <a:pt x="2001" y="20"/>
                  </a:cubicBezTo>
                  <a:cubicBezTo>
                    <a:pt x="1701" y="53"/>
                    <a:pt x="1434" y="154"/>
                    <a:pt x="1234" y="254"/>
                  </a:cubicBezTo>
                  <a:cubicBezTo>
                    <a:pt x="0" y="954"/>
                    <a:pt x="167" y="2822"/>
                    <a:pt x="901" y="3956"/>
                  </a:cubicBezTo>
                  <a:cubicBezTo>
                    <a:pt x="1497" y="4864"/>
                    <a:pt x="2780" y="5671"/>
                    <a:pt x="3964" y="5671"/>
                  </a:cubicBezTo>
                  <a:cubicBezTo>
                    <a:pt x="4303" y="5671"/>
                    <a:pt x="4633" y="5606"/>
                    <a:pt x="4937" y="5457"/>
                  </a:cubicBezTo>
                  <a:cubicBezTo>
                    <a:pt x="6271" y="4790"/>
                    <a:pt x="5504" y="2822"/>
                    <a:pt x="4837" y="1488"/>
                  </a:cubicBezTo>
                  <a:cubicBezTo>
                    <a:pt x="4385" y="554"/>
                    <a:pt x="3334" y="1"/>
                    <a:pt x="2324" y="1"/>
                  </a:cubicBezTo>
                  <a:close/>
                </a:path>
              </a:pathLst>
            </a:custGeom>
            <a:solidFill>
              <a:srgbClr val="BD715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13" name="Google Shape;4013;p48"/>
            <p:cNvSpPr/>
            <p:nvPr/>
          </p:nvSpPr>
          <p:spPr>
            <a:xfrm>
              <a:off x="8795752" y="450608"/>
              <a:ext cx="38986" cy="44740"/>
            </a:xfrm>
            <a:custGeom>
              <a:rect b="b" l="l" r="r" t="t"/>
              <a:pathLst>
                <a:path extrusionOk="0" h="3025" w="2636">
                  <a:moveTo>
                    <a:pt x="582" y="1"/>
                  </a:moveTo>
                  <a:cubicBezTo>
                    <a:pt x="453" y="1"/>
                    <a:pt x="324" y="27"/>
                    <a:pt x="201" y="89"/>
                  </a:cubicBezTo>
                  <a:cubicBezTo>
                    <a:pt x="134" y="122"/>
                    <a:pt x="67" y="156"/>
                    <a:pt x="34" y="222"/>
                  </a:cubicBezTo>
                  <a:cubicBezTo>
                    <a:pt x="1" y="322"/>
                    <a:pt x="34" y="456"/>
                    <a:pt x="101" y="556"/>
                  </a:cubicBezTo>
                  <a:cubicBezTo>
                    <a:pt x="201" y="656"/>
                    <a:pt x="301" y="689"/>
                    <a:pt x="434" y="756"/>
                  </a:cubicBezTo>
                  <a:cubicBezTo>
                    <a:pt x="1335" y="1223"/>
                    <a:pt x="2035" y="2057"/>
                    <a:pt x="2336" y="3024"/>
                  </a:cubicBezTo>
                  <a:lnTo>
                    <a:pt x="2436" y="2857"/>
                  </a:lnTo>
                  <a:cubicBezTo>
                    <a:pt x="2636" y="1890"/>
                    <a:pt x="2202" y="856"/>
                    <a:pt x="1402" y="322"/>
                  </a:cubicBezTo>
                  <a:cubicBezTo>
                    <a:pt x="1170" y="137"/>
                    <a:pt x="875" y="1"/>
                    <a:pt x="5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14" name="Google Shape;4014;p48"/>
            <p:cNvSpPr/>
            <p:nvPr/>
          </p:nvSpPr>
          <p:spPr>
            <a:xfrm>
              <a:off x="8617649" y="439826"/>
              <a:ext cx="47875" cy="32331"/>
            </a:xfrm>
            <a:custGeom>
              <a:rect b="b" l="l" r="r" t="t"/>
              <a:pathLst>
                <a:path extrusionOk="0" h="2186" w="3237">
                  <a:moveTo>
                    <a:pt x="2354" y="1"/>
                  </a:moveTo>
                  <a:cubicBezTo>
                    <a:pt x="2214" y="1"/>
                    <a:pt x="2071" y="19"/>
                    <a:pt x="1935" y="51"/>
                  </a:cubicBezTo>
                  <a:cubicBezTo>
                    <a:pt x="1001" y="251"/>
                    <a:pt x="201" y="1051"/>
                    <a:pt x="1" y="1985"/>
                  </a:cubicBezTo>
                  <a:lnTo>
                    <a:pt x="34" y="2185"/>
                  </a:lnTo>
                  <a:cubicBezTo>
                    <a:pt x="668" y="1385"/>
                    <a:pt x="1668" y="885"/>
                    <a:pt x="2703" y="818"/>
                  </a:cubicBezTo>
                  <a:cubicBezTo>
                    <a:pt x="2803" y="818"/>
                    <a:pt x="2936" y="818"/>
                    <a:pt x="3036" y="784"/>
                  </a:cubicBezTo>
                  <a:cubicBezTo>
                    <a:pt x="3136" y="718"/>
                    <a:pt x="3236" y="618"/>
                    <a:pt x="3236" y="484"/>
                  </a:cubicBezTo>
                  <a:cubicBezTo>
                    <a:pt x="3236" y="418"/>
                    <a:pt x="3170" y="351"/>
                    <a:pt x="3136" y="317"/>
                  </a:cubicBezTo>
                  <a:cubicBezTo>
                    <a:pt x="2953" y="88"/>
                    <a:pt x="2660" y="1"/>
                    <a:pt x="23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15" name="Google Shape;4015;p48"/>
            <p:cNvSpPr/>
            <p:nvPr/>
          </p:nvSpPr>
          <p:spPr>
            <a:xfrm>
              <a:off x="8694617" y="587595"/>
              <a:ext cx="55758" cy="33056"/>
            </a:xfrm>
            <a:custGeom>
              <a:rect b="b" l="l" r="r" t="t"/>
              <a:pathLst>
                <a:path extrusionOk="0" fill="none" h="2235" w="3770">
                  <a:moveTo>
                    <a:pt x="3770" y="367"/>
                  </a:moveTo>
                  <a:cubicBezTo>
                    <a:pt x="3670" y="1468"/>
                    <a:pt x="2769" y="2235"/>
                    <a:pt x="1768" y="2135"/>
                  </a:cubicBezTo>
                  <a:cubicBezTo>
                    <a:pt x="734" y="2035"/>
                    <a:pt x="0" y="1101"/>
                    <a:pt x="134" y="0"/>
                  </a:cubicBez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16" name="Google Shape;4016;p48"/>
            <p:cNvSpPr/>
            <p:nvPr/>
          </p:nvSpPr>
          <p:spPr>
            <a:xfrm>
              <a:off x="8726682" y="527399"/>
              <a:ext cx="15796" cy="32582"/>
            </a:xfrm>
            <a:custGeom>
              <a:rect b="b" l="l" r="r" t="t"/>
              <a:pathLst>
                <a:path extrusionOk="0" fill="none" h="2203" w="1068">
                  <a:moveTo>
                    <a:pt x="1" y="2102"/>
                  </a:moveTo>
                  <a:cubicBezTo>
                    <a:pt x="501" y="2202"/>
                    <a:pt x="935" y="1969"/>
                    <a:pt x="1001" y="1602"/>
                  </a:cubicBezTo>
                  <a:cubicBezTo>
                    <a:pt x="1068" y="1235"/>
                    <a:pt x="734" y="834"/>
                    <a:pt x="234" y="768"/>
                  </a:cubicBezTo>
                  <a:lnTo>
                    <a:pt x="234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17" name="Google Shape;4017;p48"/>
            <p:cNvSpPr/>
            <p:nvPr/>
          </p:nvSpPr>
          <p:spPr>
            <a:xfrm>
              <a:off x="8755789" y="514887"/>
              <a:ext cx="74024" cy="70430"/>
            </a:xfrm>
            <a:custGeom>
              <a:rect b="b" l="l" r="r" t="t"/>
              <a:pathLst>
                <a:path extrusionOk="0" h="4762" w="5005">
                  <a:moveTo>
                    <a:pt x="2496" y="0"/>
                  </a:moveTo>
                  <a:cubicBezTo>
                    <a:pt x="1294" y="0"/>
                    <a:pt x="259" y="927"/>
                    <a:pt x="134" y="2147"/>
                  </a:cubicBezTo>
                  <a:cubicBezTo>
                    <a:pt x="1" y="3448"/>
                    <a:pt x="968" y="4616"/>
                    <a:pt x="2269" y="4749"/>
                  </a:cubicBezTo>
                  <a:cubicBezTo>
                    <a:pt x="2349" y="4758"/>
                    <a:pt x="2430" y="4762"/>
                    <a:pt x="2509" y="4762"/>
                  </a:cubicBezTo>
                  <a:cubicBezTo>
                    <a:pt x="3711" y="4762"/>
                    <a:pt x="4746" y="3835"/>
                    <a:pt x="4871" y="2614"/>
                  </a:cubicBezTo>
                  <a:cubicBezTo>
                    <a:pt x="5004" y="1313"/>
                    <a:pt x="4070" y="146"/>
                    <a:pt x="2736" y="13"/>
                  </a:cubicBezTo>
                  <a:cubicBezTo>
                    <a:pt x="2655" y="4"/>
                    <a:pt x="2575" y="0"/>
                    <a:pt x="2496" y="0"/>
                  </a:cubicBezTo>
                  <a:close/>
                </a:path>
              </a:pathLst>
            </a:custGeom>
            <a:solidFill>
              <a:schemeClr val="lt1"/>
            </a:solidFill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18" name="Google Shape;4018;p48"/>
            <p:cNvSpPr/>
            <p:nvPr/>
          </p:nvSpPr>
          <p:spPr>
            <a:xfrm>
              <a:off x="8790812" y="515064"/>
              <a:ext cx="39001" cy="70075"/>
            </a:xfrm>
            <a:custGeom>
              <a:rect b="b" l="l" r="r" t="t"/>
              <a:pathLst>
                <a:path extrusionOk="0" h="4738" w="2637">
                  <a:moveTo>
                    <a:pt x="1" y="1"/>
                  </a:moveTo>
                  <a:lnTo>
                    <a:pt x="1" y="4737"/>
                  </a:lnTo>
                  <a:cubicBezTo>
                    <a:pt x="1202" y="4737"/>
                    <a:pt x="2369" y="3837"/>
                    <a:pt x="2503" y="2602"/>
                  </a:cubicBezTo>
                  <a:cubicBezTo>
                    <a:pt x="2636" y="1301"/>
                    <a:pt x="1702" y="134"/>
                    <a:pt x="3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19" name="Google Shape;4019;p48"/>
            <p:cNvSpPr/>
            <p:nvPr/>
          </p:nvSpPr>
          <p:spPr>
            <a:xfrm>
              <a:off x="8621598" y="501073"/>
              <a:ext cx="74024" cy="70430"/>
            </a:xfrm>
            <a:custGeom>
              <a:rect b="b" l="l" r="r" t="t"/>
              <a:pathLst>
                <a:path extrusionOk="0" h="4762" w="5005">
                  <a:moveTo>
                    <a:pt x="2496" y="0"/>
                  </a:moveTo>
                  <a:cubicBezTo>
                    <a:pt x="1294" y="0"/>
                    <a:pt x="259" y="927"/>
                    <a:pt x="134" y="2147"/>
                  </a:cubicBezTo>
                  <a:cubicBezTo>
                    <a:pt x="0" y="3448"/>
                    <a:pt x="968" y="4616"/>
                    <a:pt x="2269" y="4749"/>
                  </a:cubicBezTo>
                  <a:cubicBezTo>
                    <a:pt x="2349" y="4758"/>
                    <a:pt x="2429" y="4762"/>
                    <a:pt x="2509" y="4762"/>
                  </a:cubicBezTo>
                  <a:cubicBezTo>
                    <a:pt x="3710" y="4762"/>
                    <a:pt x="4745" y="3835"/>
                    <a:pt x="4871" y="2614"/>
                  </a:cubicBezTo>
                  <a:cubicBezTo>
                    <a:pt x="5004" y="1313"/>
                    <a:pt x="4037" y="146"/>
                    <a:pt x="2736" y="13"/>
                  </a:cubicBezTo>
                  <a:cubicBezTo>
                    <a:pt x="2655" y="4"/>
                    <a:pt x="2575" y="0"/>
                    <a:pt x="2496" y="0"/>
                  </a:cubicBezTo>
                  <a:close/>
                </a:path>
              </a:pathLst>
            </a:custGeom>
            <a:solidFill>
              <a:schemeClr val="lt1"/>
            </a:solidFill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20" name="Google Shape;4020;p48"/>
            <p:cNvSpPr/>
            <p:nvPr/>
          </p:nvSpPr>
          <p:spPr>
            <a:xfrm>
              <a:off x="8656621" y="501250"/>
              <a:ext cx="39001" cy="70075"/>
            </a:xfrm>
            <a:custGeom>
              <a:rect b="b" l="l" r="r" t="t"/>
              <a:pathLst>
                <a:path extrusionOk="0" h="4738" w="2637">
                  <a:moveTo>
                    <a:pt x="1" y="1"/>
                  </a:moveTo>
                  <a:lnTo>
                    <a:pt x="1" y="4737"/>
                  </a:lnTo>
                  <a:cubicBezTo>
                    <a:pt x="1168" y="4737"/>
                    <a:pt x="2369" y="3803"/>
                    <a:pt x="2503" y="2602"/>
                  </a:cubicBezTo>
                  <a:cubicBezTo>
                    <a:pt x="2636" y="1301"/>
                    <a:pt x="1669" y="134"/>
                    <a:pt x="3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21" name="Google Shape;4021;p48"/>
            <p:cNvSpPr/>
            <p:nvPr/>
          </p:nvSpPr>
          <p:spPr>
            <a:xfrm>
              <a:off x="8554494" y="651459"/>
              <a:ext cx="353747" cy="169508"/>
            </a:xfrm>
            <a:custGeom>
              <a:rect b="b" l="l" r="r" t="t"/>
              <a:pathLst>
                <a:path extrusionOk="0" h="11461" w="23918">
                  <a:moveTo>
                    <a:pt x="3585" y="1"/>
                  </a:moveTo>
                  <a:cubicBezTo>
                    <a:pt x="3483" y="1"/>
                    <a:pt x="3378" y="6"/>
                    <a:pt x="3270" y="19"/>
                  </a:cubicBezTo>
                  <a:cubicBezTo>
                    <a:pt x="1802" y="185"/>
                    <a:pt x="668" y="1353"/>
                    <a:pt x="334" y="2821"/>
                  </a:cubicBezTo>
                  <a:cubicBezTo>
                    <a:pt x="334" y="2854"/>
                    <a:pt x="334" y="2921"/>
                    <a:pt x="301" y="2954"/>
                  </a:cubicBezTo>
                  <a:cubicBezTo>
                    <a:pt x="268" y="3121"/>
                    <a:pt x="268" y="3288"/>
                    <a:pt x="234" y="3454"/>
                  </a:cubicBezTo>
                  <a:cubicBezTo>
                    <a:pt x="1" y="6490"/>
                    <a:pt x="2803" y="8992"/>
                    <a:pt x="6005" y="10359"/>
                  </a:cubicBezTo>
                  <a:cubicBezTo>
                    <a:pt x="7060" y="10796"/>
                    <a:pt x="9327" y="11461"/>
                    <a:pt x="11916" y="11461"/>
                  </a:cubicBezTo>
                  <a:cubicBezTo>
                    <a:pt x="14073" y="11461"/>
                    <a:pt x="16455" y="10999"/>
                    <a:pt x="18547" y="9559"/>
                  </a:cubicBezTo>
                  <a:cubicBezTo>
                    <a:pt x="18866" y="9800"/>
                    <a:pt x="19203" y="9910"/>
                    <a:pt x="19557" y="9910"/>
                  </a:cubicBezTo>
                  <a:cubicBezTo>
                    <a:pt x="20425" y="9910"/>
                    <a:pt x="21388" y="9244"/>
                    <a:pt x="22384" y="8224"/>
                  </a:cubicBezTo>
                  <a:lnTo>
                    <a:pt x="22384" y="8224"/>
                  </a:lnTo>
                  <a:cubicBezTo>
                    <a:pt x="22366" y="8713"/>
                    <a:pt x="22504" y="8909"/>
                    <a:pt x="22744" y="8909"/>
                  </a:cubicBezTo>
                  <a:cubicBezTo>
                    <a:pt x="22963" y="8909"/>
                    <a:pt x="23268" y="8746"/>
                    <a:pt x="23618" y="8491"/>
                  </a:cubicBezTo>
                  <a:cubicBezTo>
                    <a:pt x="23618" y="8491"/>
                    <a:pt x="23918" y="7724"/>
                    <a:pt x="23818" y="7024"/>
                  </a:cubicBezTo>
                  <a:cubicBezTo>
                    <a:pt x="23785" y="6857"/>
                    <a:pt x="23718" y="6657"/>
                    <a:pt x="23584" y="6523"/>
                  </a:cubicBezTo>
                  <a:cubicBezTo>
                    <a:pt x="23518" y="6390"/>
                    <a:pt x="23418" y="6290"/>
                    <a:pt x="23284" y="6223"/>
                  </a:cubicBezTo>
                  <a:cubicBezTo>
                    <a:pt x="23284" y="6223"/>
                    <a:pt x="23284" y="5178"/>
                    <a:pt x="22409" y="5178"/>
                  </a:cubicBezTo>
                  <a:cubicBezTo>
                    <a:pt x="22359" y="5178"/>
                    <a:pt x="22306" y="5182"/>
                    <a:pt x="22250" y="5189"/>
                  </a:cubicBezTo>
                  <a:cubicBezTo>
                    <a:pt x="22250" y="5189"/>
                    <a:pt x="22200" y="4506"/>
                    <a:pt x="21437" y="4506"/>
                  </a:cubicBezTo>
                  <a:cubicBezTo>
                    <a:pt x="21324" y="4506"/>
                    <a:pt x="21196" y="4521"/>
                    <a:pt x="21049" y="4555"/>
                  </a:cubicBezTo>
                  <a:cubicBezTo>
                    <a:pt x="21049" y="4555"/>
                    <a:pt x="21015" y="4159"/>
                    <a:pt x="20661" y="4159"/>
                  </a:cubicBezTo>
                  <a:cubicBezTo>
                    <a:pt x="20523" y="4159"/>
                    <a:pt x="20335" y="4219"/>
                    <a:pt x="20082" y="4388"/>
                  </a:cubicBezTo>
                  <a:cubicBezTo>
                    <a:pt x="18160" y="5790"/>
                    <a:pt x="16316" y="6444"/>
                    <a:pt x="14543" y="6444"/>
                  </a:cubicBezTo>
                  <a:cubicBezTo>
                    <a:pt x="11548" y="6444"/>
                    <a:pt x="8758" y="4576"/>
                    <a:pt x="6139" y="1286"/>
                  </a:cubicBezTo>
                  <a:cubicBezTo>
                    <a:pt x="5772" y="852"/>
                    <a:pt x="5305" y="452"/>
                    <a:pt x="4771" y="252"/>
                  </a:cubicBezTo>
                  <a:cubicBezTo>
                    <a:pt x="4443" y="115"/>
                    <a:pt x="4047" y="1"/>
                    <a:pt x="3585" y="1"/>
                  </a:cubicBezTo>
                  <a:close/>
                </a:path>
              </a:pathLst>
            </a:custGeom>
            <a:solidFill>
              <a:srgbClr val="BD715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22" name="Google Shape;4022;p48"/>
            <p:cNvSpPr/>
            <p:nvPr/>
          </p:nvSpPr>
          <p:spPr>
            <a:xfrm>
              <a:off x="8898870" y="743484"/>
              <a:ext cx="15" cy="15"/>
            </a:xfrm>
            <a:custGeom>
              <a:rect b="b" l="l" r="r" t="t"/>
              <a:pathLst>
                <a:path extrusionOk="0" h="1" w="1">
                  <a:moveTo>
                    <a:pt x="0" y="1"/>
                  </a:moveTo>
                  <a:close/>
                </a:path>
              </a:pathLst>
            </a:custGeom>
            <a:solidFill>
              <a:srgbClr val="BD715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23" name="Google Shape;4023;p48"/>
            <p:cNvSpPr/>
            <p:nvPr/>
          </p:nvSpPr>
          <p:spPr>
            <a:xfrm>
              <a:off x="8888014" y="740408"/>
              <a:ext cx="14317" cy="7720"/>
            </a:xfrm>
            <a:custGeom>
              <a:rect b="b" l="l" r="r" t="t"/>
              <a:pathLst>
                <a:path extrusionOk="0" h="522" w="968">
                  <a:moveTo>
                    <a:pt x="787" y="0"/>
                  </a:moveTo>
                  <a:cubicBezTo>
                    <a:pt x="770" y="0"/>
                    <a:pt x="752" y="3"/>
                    <a:pt x="734" y="9"/>
                  </a:cubicBezTo>
                  <a:lnTo>
                    <a:pt x="134" y="176"/>
                  </a:lnTo>
                  <a:cubicBezTo>
                    <a:pt x="67" y="209"/>
                    <a:pt x="0" y="309"/>
                    <a:pt x="34" y="409"/>
                  </a:cubicBezTo>
                  <a:cubicBezTo>
                    <a:pt x="34" y="484"/>
                    <a:pt x="109" y="522"/>
                    <a:pt x="174" y="522"/>
                  </a:cubicBezTo>
                  <a:cubicBezTo>
                    <a:pt x="196" y="522"/>
                    <a:pt x="217" y="518"/>
                    <a:pt x="234" y="509"/>
                  </a:cubicBezTo>
                  <a:lnTo>
                    <a:pt x="834" y="342"/>
                  </a:lnTo>
                  <a:cubicBezTo>
                    <a:pt x="934" y="342"/>
                    <a:pt x="968" y="242"/>
                    <a:pt x="968" y="142"/>
                  </a:cubicBezTo>
                  <a:cubicBezTo>
                    <a:pt x="940" y="60"/>
                    <a:pt x="868" y="0"/>
                    <a:pt x="7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24" name="Google Shape;4024;p48"/>
            <p:cNvSpPr/>
            <p:nvPr/>
          </p:nvSpPr>
          <p:spPr>
            <a:xfrm>
              <a:off x="8884065" y="764205"/>
              <a:ext cx="11359" cy="11862"/>
            </a:xfrm>
            <a:custGeom>
              <a:rect b="b" l="l" r="r" t="t"/>
              <a:pathLst>
                <a:path extrusionOk="0" h="802" w="768">
                  <a:moveTo>
                    <a:pt x="601" y="1"/>
                  </a:moveTo>
                  <a:cubicBezTo>
                    <a:pt x="534" y="1"/>
                    <a:pt x="501" y="1"/>
                    <a:pt x="467" y="34"/>
                  </a:cubicBezTo>
                  <a:cubicBezTo>
                    <a:pt x="334" y="201"/>
                    <a:pt x="201" y="368"/>
                    <a:pt x="67" y="501"/>
                  </a:cubicBezTo>
                  <a:cubicBezTo>
                    <a:pt x="34" y="568"/>
                    <a:pt x="34" y="601"/>
                    <a:pt x="34" y="635"/>
                  </a:cubicBezTo>
                  <a:cubicBezTo>
                    <a:pt x="0" y="701"/>
                    <a:pt x="34" y="735"/>
                    <a:pt x="67" y="768"/>
                  </a:cubicBezTo>
                  <a:cubicBezTo>
                    <a:pt x="101" y="802"/>
                    <a:pt x="167" y="802"/>
                    <a:pt x="201" y="802"/>
                  </a:cubicBezTo>
                  <a:cubicBezTo>
                    <a:pt x="234" y="802"/>
                    <a:pt x="301" y="802"/>
                    <a:pt x="334" y="768"/>
                  </a:cubicBezTo>
                  <a:cubicBezTo>
                    <a:pt x="434" y="601"/>
                    <a:pt x="568" y="468"/>
                    <a:pt x="701" y="301"/>
                  </a:cubicBezTo>
                  <a:cubicBezTo>
                    <a:pt x="734" y="268"/>
                    <a:pt x="768" y="234"/>
                    <a:pt x="768" y="168"/>
                  </a:cubicBezTo>
                  <a:cubicBezTo>
                    <a:pt x="768" y="134"/>
                    <a:pt x="734" y="68"/>
                    <a:pt x="701" y="34"/>
                  </a:cubicBezTo>
                  <a:cubicBezTo>
                    <a:pt x="668" y="1"/>
                    <a:pt x="634" y="1"/>
                    <a:pt x="6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25" name="Google Shape;4025;p48"/>
            <p:cNvSpPr/>
            <p:nvPr/>
          </p:nvSpPr>
          <p:spPr>
            <a:xfrm>
              <a:off x="8870739" y="725603"/>
              <a:ext cx="14820" cy="6848"/>
            </a:xfrm>
            <a:custGeom>
              <a:rect b="b" l="l" r="r" t="t"/>
              <a:pathLst>
                <a:path extrusionOk="0" h="463" w="1002">
                  <a:moveTo>
                    <a:pt x="696" y="0"/>
                  </a:moveTo>
                  <a:cubicBezTo>
                    <a:pt x="485" y="0"/>
                    <a:pt x="293" y="60"/>
                    <a:pt x="101" y="143"/>
                  </a:cubicBezTo>
                  <a:cubicBezTo>
                    <a:pt x="1" y="209"/>
                    <a:pt x="1" y="309"/>
                    <a:pt x="34" y="376"/>
                  </a:cubicBezTo>
                  <a:cubicBezTo>
                    <a:pt x="55" y="439"/>
                    <a:pt x="117" y="463"/>
                    <a:pt x="176" y="463"/>
                  </a:cubicBezTo>
                  <a:cubicBezTo>
                    <a:pt x="210" y="463"/>
                    <a:pt x="243" y="455"/>
                    <a:pt x="268" y="443"/>
                  </a:cubicBezTo>
                  <a:lnTo>
                    <a:pt x="334" y="443"/>
                  </a:lnTo>
                  <a:cubicBezTo>
                    <a:pt x="334" y="409"/>
                    <a:pt x="334" y="409"/>
                    <a:pt x="334" y="409"/>
                  </a:cubicBezTo>
                  <a:lnTo>
                    <a:pt x="401" y="409"/>
                  </a:lnTo>
                  <a:cubicBezTo>
                    <a:pt x="468" y="376"/>
                    <a:pt x="501" y="376"/>
                    <a:pt x="568" y="376"/>
                  </a:cubicBezTo>
                  <a:cubicBezTo>
                    <a:pt x="601" y="359"/>
                    <a:pt x="643" y="351"/>
                    <a:pt x="689" y="351"/>
                  </a:cubicBezTo>
                  <a:cubicBezTo>
                    <a:pt x="735" y="351"/>
                    <a:pt x="785" y="359"/>
                    <a:pt x="835" y="376"/>
                  </a:cubicBezTo>
                  <a:cubicBezTo>
                    <a:pt x="868" y="376"/>
                    <a:pt x="901" y="343"/>
                    <a:pt x="935" y="309"/>
                  </a:cubicBezTo>
                  <a:cubicBezTo>
                    <a:pt x="968" y="276"/>
                    <a:pt x="1002" y="243"/>
                    <a:pt x="1002" y="176"/>
                  </a:cubicBezTo>
                  <a:cubicBezTo>
                    <a:pt x="1002" y="143"/>
                    <a:pt x="968" y="76"/>
                    <a:pt x="935" y="76"/>
                  </a:cubicBezTo>
                  <a:cubicBezTo>
                    <a:pt x="901" y="42"/>
                    <a:pt x="868" y="9"/>
                    <a:pt x="835" y="9"/>
                  </a:cubicBezTo>
                  <a:cubicBezTo>
                    <a:pt x="787" y="3"/>
                    <a:pt x="741" y="0"/>
                    <a:pt x="6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26" name="Google Shape;4026;p48"/>
            <p:cNvSpPr/>
            <p:nvPr/>
          </p:nvSpPr>
          <p:spPr>
            <a:xfrm>
              <a:off x="8554494" y="651459"/>
              <a:ext cx="134707" cy="152722"/>
            </a:xfrm>
            <a:custGeom>
              <a:rect b="b" l="l" r="r" t="t"/>
              <a:pathLst>
                <a:path extrusionOk="0" h="10326" w="9108">
                  <a:moveTo>
                    <a:pt x="3603" y="1"/>
                  </a:moveTo>
                  <a:cubicBezTo>
                    <a:pt x="3505" y="1"/>
                    <a:pt x="3405" y="6"/>
                    <a:pt x="3303" y="19"/>
                  </a:cubicBezTo>
                  <a:cubicBezTo>
                    <a:pt x="1802" y="185"/>
                    <a:pt x="668" y="1353"/>
                    <a:pt x="334" y="2821"/>
                  </a:cubicBezTo>
                  <a:cubicBezTo>
                    <a:pt x="334" y="2854"/>
                    <a:pt x="334" y="2921"/>
                    <a:pt x="334" y="2954"/>
                  </a:cubicBezTo>
                  <a:cubicBezTo>
                    <a:pt x="301" y="3121"/>
                    <a:pt x="268" y="3288"/>
                    <a:pt x="268" y="3454"/>
                  </a:cubicBezTo>
                  <a:cubicBezTo>
                    <a:pt x="1" y="6490"/>
                    <a:pt x="2770" y="8992"/>
                    <a:pt x="5938" y="10326"/>
                  </a:cubicBezTo>
                  <a:cubicBezTo>
                    <a:pt x="5972" y="10226"/>
                    <a:pt x="5972" y="10092"/>
                    <a:pt x="6005" y="9992"/>
                  </a:cubicBezTo>
                  <a:cubicBezTo>
                    <a:pt x="6105" y="8992"/>
                    <a:pt x="6339" y="8058"/>
                    <a:pt x="6739" y="7124"/>
                  </a:cubicBezTo>
                  <a:cubicBezTo>
                    <a:pt x="7073" y="6323"/>
                    <a:pt x="7573" y="5522"/>
                    <a:pt x="8240" y="4922"/>
                  </a:cubicBezTo>
                  <a:cubicBezTo>
                    <a:pt x="8507" y="4689"/>
                    <a:pt x="8774" y="4455"/>
                    <a:pt x="9107" y="4322"/>
                  </a:cubicBezTo>
                  <a:cubicBezTo>
                    <a:pt x="8107" y="3521"/>
                    <a:pt x="7106" y="2487"/>
                    <a:pt x="6139" y="1286"/>
                  </a:cubicBezTo>
                  <a:cubicBezTo>
                    <a:pt x="5772" y="852"/>
                    <a:pt x="5305" y="452"/>
                    <a:pt x="4771" y="252"/>
                  </a:cubicBezTo>
                  <a:cubicBezTo>
                    <a:pt x="4443" y="115"/>
                    <a:pt x="4047" y="1"/>
                    <a:pt x="36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27" name="Google Shape;4027;p48"/>
            <p:cNvSpPr/>
            <p:nvPr/>
          </p:nvSpPr>
          <p:spPr>
            <a:xfrm>
              <a:off x="8898870" y="743484"/>
              <a:ext cx="15" cy="15"/>
            </a:xfrm>
            <a:custGeom>
              <a:rect b="b" l="l" r="r" t="t"/>
              <a:pathLst>
                <a:path extrusionOk="0" h="1" w="1">
                  <a:moveTo>
                    <a:pt x="0" y="1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28" name="Google Shape;4028;p48"/>
            <p:cNvSpPr/>
            <p:nvPr/>
          </p:nvSpPr>
          <p:spPr>
            <a:xfrm>
              <a:off x="8485424" y="520300"/>
              <a:ext cx="39489" cy="13030"/>
            </a:xfrm>
            <a:custGeom>
              <a:rect b="b" l="l" r="r" t="t"/>
              <a:pathLst>
                <a:path extrusionOk="0" h="881" w="2670">
                  <a:moveTo>
                    <a:pt x="1450" y="0"/>
                  </a:moveTo>
                  <a:cubicBezTo>
                    <a:pt x="1391" y="0"/>
                    <a:pt x="1331" y="5"/>
                    <a:pt x="1268" y="13"/>
                  </a:cubicBezTo>
                  <a:cubicBezTo>
                    <a:pt x="1068" y="47"/>
                    <a:pt x="868" y="80"/>
                    <a:pt x="701" y="180"/>
                  </a:cubicBezTo>
                  <a:cubicBezTo>
                    <a:pt x="535" y="280"/>
                    <a:pt x="401" y="380"/>
                    <a:pt x="301" y="480"/>
                  </a:cubicBezTo>
                  <a:cubicBezTo>
                    <a:pt x="168" y="581"/>
                    <a:pt x="101" y="681"/>
                    <a:pt x="68" y="747"/>
                  </a:cubicBezTo>
                  <a:cubicBezTo>
                    <a:pt x="1" y="814"/>
                    <a:pt x="1" y="881"/>
                    <a:pt x="1" y="881"/>
                  </a:cubicBezTo>
                  <a:cubicBezTo>
                    <a:pt x="1" y="881"/>
                    <a:pt x="34" y="847"/>
                    <a:pt x="134" y="814"/>
                  </a:cubicBezTo>
                  <a:cubicBezTo>
                    <a:pt x="201" y="814"/>
                    <a:pt x="301" y="747"/>
                    <a:pt x="435" y="714"/>
                  </a:cubicBezTo>
                  <a:cubicBezTo>
                    <a:pt x="501" y="714"/>
                    <a:pt x="568" y="681"/>
                    <a:pt x="635" y="647"/>
                  </a:cubicBezTo>
                  <a:cubicBezTo>
                    <a:pt x="701" y="647"/>
                    <a:pt x="801" y="614"/>
                    <a:pt x="868" y="581"/>
                  </a:cubicBezTo>
                  <a:cubicBezTo>
                    <a:pt x="1035" y="547"/>
                    <a:pt x="1168" y="514"/>
                    <a:pt x="1335" y="514"/>
                  </a:cubicBezTo>
                  <a:cubicBezTo>
                    <a:pt x="1402" y="514"/>
                    <a:pt x="1502" y="480"/>
                    <a:pt x="1569" y="480"/>
                  </a:cubicBezTo>
                  <a:cubicBezTo>
                    <a:pt x="1669" y="480"/>
                    <a:pt x="1735" y="480"/>
                    <a:pt x="1802" y="514"/>
                  </a:cubicBezTo>
                  <a:cubicBezTo>
                    <a:pt x="1969" y="514"/>
                    <a:pt x="2102" y="547"/>
                    <a:pt x="2236" y="547"/>
                  </a:cubicBezTo>
                  <a:cubicBezTo>
                    <a:pt x="2503" y="614"/>
                    <a:pt x="2669" y="681"/>
                    <a:pt x="2669" y="681"/>
                  </a:cubicBezTo>
                  <a:cubicBezTo>
                    <a:pt x="2669" y="681"/>
                    <a:pt x="2603" y="480"/>
                    <a:pt x="2369" y="314"/>
                  </a:cubicBezTo>
                  <a:cubicBezTo>
                    <a:pt x="2236" y="214"/>
                    <a:pt x="2069" y="114"/>
                    <a:pt x="1902" y="80"/>
                  </a:cubicBezTo>
                  <a:cubicBezTo>
                    <a:pt x="1756" y="31"/>
                    <a:pt x="1609" y="0"/>
                    <a:pt x="14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29" name="Google Shape;4029;p48"/>
            <p:cNvSpPr/>
            <p:nvPr/>
          </p:nvSpPr>
          <p:spPr>
            <a:xfrm>
              <a:off x="8503690" y="534306"/>
              <a:ext cx="13326" cy="25173"/>
            </a:xfrm>
            <a:custGeom>
              <a:rect b="b" l="l" r="r" t="t"/>
              <a:pathLst>
                <a:path extrusionOk="0" h="1702" w="901">
                  <a:moveTo>
                    <a:pt x="167" y="0"/>
                  </a:moveTo>
                  <a:cubicBezTo>
                    <a:pt x="167" y="0"/>
                    <a:pt x="67" y="134"/>
                    <a:pt x="33" y="301"/>
                  </a:cubicBezTo>
                  <a:cubicBezTo>
                    <a:pt x="0" y="401"/>
                    <a:pt x="0" y="534"/>
                    <a:pt x="0" y="634"/>
                  </a:cubicBezTo>
                  <a:cubicBezTo>
                    <a:pt x="0" y="768"/>
                    <a:pt x="33" y="901"/>
                    <a:pt x="67" y="1035"/>
                  </a:cubicBezTo>
                  <a:cubicBezTo>
                    <a:pt x="134" y="1168"/>
                    <a:pt x="167" y="1301"/>
                    <a:pt x="267" y="1401"/>
                  </a:cubicBezTo>
                  <a:cubicBezTo>
                    <a:pt x="367" y="1502"/>
                    <a:pt x="467" y="1568"/>
                    <a:pt x="567" y="1602"/>
                  </a:cubicBezTo>
                  <a:cubicBezTo>
                    <a:pt x="734" y="1702"/>
                    <a:pt x="901" y="1702"/>
                    <a:pt x="901" y="1702"/>
                  </a:cubicBezTo>
                  <a:cubicBezTo>
                    <a:pt x="901" y="1702"/>
                    <a:pt x="867" y="1668"/>
                    <a:pt x="834" y="1602"/>
                  </a:cubicBezTo>
                  <a:cubicBezTo>
                    <a:pt x="834" y="1568"/>
                    <a:pt x="801" y="1468"/>
                    <a:pt x="767" y="1401"/>
                  </a:cubicBezTo>
                  <a:cubicBezTo>
                    <a:pt x="734" y="1335"/>
                    <a:pt x="667" y="1235"/>
                    <a:pt x="634" y="1135"/>
                  </a:cubicBezTo>
                  <a:cubicBezTo>
                    <a:pt x="601" y="1068"/>
                    <a:pt x="567" y="968"/>
                    <a:pt x="534" y="868"/>
                  </a:cubicBezTo>
                  <a:cubicBezTo>
                    <a:pt x="467" y="668"/>
                    <a:pt x="400" y="467"/>
                    <a:pt x="300" y="301"/>
                  </a:cubicBezTo>
                  <a:cubicBezTo>
                    <a:pt x="234" y="134"/>
                    <a:pt x="167" y="0"/>
                    <a:pt x="1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30" name="Google Shape;4030;p48"/>
            <p:cNvSpPr/>
            <p:nvPr/>
          </p:nvSpPr>
          <p:spPr>
            <a:xfrm>
              <a:off x="8428201" y="666028"/>
              <a:ext cx="75503" cy="187005"/>
            </a:xfrm>
            <a:custGeom>
              <a:rect b="b" l="l" r="r" t="t"/>
              <a:pathLst>
                <a:path extrusionOk="0" fill="none" h="12644" w="5105">
                  <a:moveTo>
                    <a:pt x="5104" y="1"/>
                  </a:moveTo>
                  <a:cubicBezTo>
                    <a:pt x="5104" y="1"/>
                    <a:pt x="0" y="2303"/>
                    <a:pt x="2135" y="12643"/>
                  </a:cubicBezTo>
                </a:path>
              </a:pathLst>
            </a:custGeom>
            <a:noFill/>
            <a:ln cap="flat" cmpd="sng" w="10850">
              <a:solidFill>
                <a:schemeClr val="dk1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031" name="Google Shape;4031;p48"/>
          <p:cNvGrpSpPr/>
          <p:nvPr/>
        </p:nvGrpSpPr>
        <p:grpSpPr>
          <a:xfrm>
            <a:off x="5984491" y="1687520"/>
            <a:ext cx="1843972" cy="2194410"/>
            <a:chOff x="4157408" y="4372780"/>
            <a:chExt cx="546411" cy="650253"/>
          </a:xfrm>
        </p:grpSpPr>
        <p:sp>
          <p:nvSpPr>
            <p:cNvPr id="4032" name="Google Shape;4032;p48"/>
            <p:cNvSpPr/>
            <p:nvPr/>
          </p:nvSpPr>
          <p:spPr>
            <a:xfrm>
              <a:off x="4437598" y="4595863"/>
              <a:ext cx="204829" cy="165492"/>
            </a:xfrm>
            <a:custGeom>
              <a:rect b="b" l="l" r="r" t="t"/>
              <a:pathLst>
                <a:path extrusionOk="0" h="5793" w="7170">
                  <a:moveTo>
                    <a:pt x="5453" y="1"/>
                  </a:moveTo>
                  <a:cubicBezTo>
                    <a:pt x="5215" y="1"/>
                    <a:pt x="4908" y="515"/>
                    <a:pt x="4612" y="1214"/>
                  </a:cubicBezTo>
                  <a:lnTo>
                    <a:pt x="4502" y="1375"/>
                  </a:lnTo>
                  <a:lnTo>
                    <a:pt x="4327" y="841"/>
                  </a:lnTo>
                  <a:cubicBezTo>
                    <a:pt x="4299" y="766"/>
                    <a:pt x="4226" y="721"/>
                    <a:pt x="4154" y="721"/>
                  </a:cubicBezTo>
                  <a:cubicBezTo>
                    <a:pt x="4113" y="721"/>
                    <a:pt x="4073" y="736"/>
                    <a:pt x="4041" y="768"/>
                  </a:cubicBezTo>
                  <a:cubicBezTo>
                    <a:pt x="3844" y="958"/>
                    <a:pt x="4114" y="1675"/>
                    <a:pt x="4114" y="1675"/>
                  </a:cubicBezTo>
                  <a:cubicBezTo>
                    <a:pt x="4056" y="2041"/>
                    <a:pt x="3931" y="2063"/>
                    <a:pt x="4085" y="2312"/>
                  </a:cubicBezTo>
                  <a:cubicBezTo>
                    <a:pt x="3682" y="2678"/>
                    <a:pt x="3214" y="3015"/>
                    <a:pt x="2687" y="3183"/>
                  </a:cubicBezTo>
                  <a:cubicBezTo>
                    <a:pt x="2531" y="3232"/>
                    <a:pt x="2369" y="3248"/>
                    <a:pt x="2205" y="3248"/>
                  </a:cubicBezTo>
                  <a:cubicBezTo>
                    <a:pt x="1930" y="3248"/>
                    <a:pt x="1647" y="3204"/>
                    <a:pt x="1374" y="3204"/>
                  </a:cubicBezTo>
                  <a:cubicBezTo>
                    <a:pt x="1107" y="3204"/>
                    <a:pt x="849" y="3246"/>
                    <a:pt x="616" y="3410"/>
                  </a:cubicBezTo>
                  <a:cubicBezTo>
                    <a:pt x="118" y="3761"/>
                    <a:pt x="1" y="4457"/>
                    <a:pt x="286" y="4976"/>
                  </a:cubicBezTo>
                  <a:cubicBezTo>
                    <a:pt x="294" y="4991"/>
                    <a:pt x="301" y="5006"/>
                    <a:pt x="308" y="5020"/>
                  </a:cubicBezTo>
                  <a:cubicBezTo>
                    <a:pt x="323" y="5035"/>
                    <a:pt x="330" y="5057"/>
                    <a:pt x="337" y="5071"/>
                  </a:cubicBezTo>
                  <a:cubicBezTo>
                    <a:pt x="564" y="5416"/>
                    <a:pt x="930" y="5657"/>
                    <a:pt x="1333" y="5738"/>
                  </a:cubicBezTo>
                  <a:cubicBezTo>
                    <a:pt x="1512" y="5774"/>
                    <a:pt x="1687" y="5792"/>
                    <a:pt x="1860" y="5792"/>
                  </a:cubicBezTo>
                  <a:cubicBezTo>
                    <a:pt x="3097" y="5792"/>
                    <a:pt x="4168" y="4870"/>
                    <a:pt x="5132" y="3373"/>
                  </a:cubicBezTo>
                  <a:cubicBezTo>
                    <a:pt x="5132" y="3373"/>
                    <a:pt x="5571" y="3278"/>
                    <a:pt x="5966" y="2978"/>
                  </a:cubicBezTo>
                  <a:cubicBezTo>
                    <a:pt x="6069" y="2898"/>
                    <a:pt x="6171" y="2802"/>
                    <a:pt x="6259" y="2685"/>
                  </a:cubicBezTo>
                  <a:cubicBezTo>
                    <a:pt x="6281" y="2663"/>
                    <a:pt x="6303" y="2634"/>
                    <a:pt x="6325" y="2605"/>
                  </a:cubicBezTo>
                  <a:lnTo>
                    <a:pt x="6757" y="2495"/>
                  </a:lnTo>
                  <a:lnTo>
                    <a:pt x="6940" y="2444"/>
                  </a:lnTo>
                  <a:cubicBezTo>
                    <a:pt x="7042" y="2422"/>
                    <a:pt x="7130" y="2341"/>
                    <a:pt x="7152" y="2246"/>
                  </a:cubicBezTo>
                  <a:cubicBezTo>
                    <a:pt x="7152" y="2232"/>
                    <a:pt x="7159" y="2217"/>
                    <a:pt x="7159" y="2202"/>
                  </a:cubicBezTo>
                  <a:cubicBezTo>
                    <a:pt x="7170" y="2089"/>
                    <a:pt x="7098" y="1964"/>
                    <a:pt x="6753" y="1964"/>
                  </a:cubicBezTo>
                  <a:cubicBezTo>
                    <a:pt x="6629" y="1964"/>
                    <a:pt x="6470" y="1981"/>
                    <a:pt x="6266" y="2019"/>
                  </a:cubicBezTo>
                  <a:lnTo>
                    <a:pt x="6193" y="1902"/>
                  </a:lnTo>
                  <a:lnTo>
                    <a:pt x="6998" y="1507"/>
                  </a:lnTo>
                  <a:cubicBezTo>
                    <a:pt x="7152" y="1434"/>
                    <a:pt x="7152" y="1214"/>
                    <a:pt x="6998" y="1148"/>
                  </a:cubicBezTo>
                  <a:cubicBezTo>
                    <a:pt x="6954" y="1130"/>
                    <a:pt x="6899" y="1119"/>
                    <a:pt x="6832" y="1119"/>
                  </a:cubicBezTo>
                  <a:cubicBezTo>
                    <a:pt x="6653" y="1119"/>
                    <a:pt x="6382" y="1199"/>
                    <a:pt x="5973" y="1448"/>
                  </a:cubicBezTo>
                  <a:lnTo>
                    <a:pt x="5900" y="1361"/>
                  </a:lnTo>
                  <a:lnTo>
                    <a:pt x="6625" y="782"/>
                  </a:lnTo>
                  <a:cubicBezTo>
                    <a:pt x="6676" y="731"/>
                    <a:pt x="6691" y="651"/>
                    <a:pt x="6662" y="577"/>
                  </a:cubicBezTo>
                  <a:cubicBezTo>
                    <a:pt x="6624" y="493"/>
                    <a:pt x="6549" y="401"/>
                    <a:pt x="6397" y="401"/>
                  </a:cubicBezTo>
                  <a:cubicBezTo>
                    <a:pt x="6218" y="401"/>
                    <a:pt x="5934" y="528"/>
                    <a:pt x="5483" y="943"/>
                  </a:cubicBezTo>
                  <a:lnTo>
                    <a:pt x="5307" y="1104"/>
                  </a:lnTo>
                  <a:cubicBezTo>
                    <a:pt x="5307" y="1104"/>
                    <a:pt x="5263" y="863"/>
                    <a:pt x="5600" y="336"/>
                  </a:cubicBezTo>
                  <a:cubicBezTo>
                    <a:pt x="5659" y="241"/>
                    <a:pt x="5644" y="116"/>
                    <a:pt x="5564" y="43"/>
                  </a:cubicBezTo>
                  <a:cubicBezTo>
                    <a:pt x="5529" y="14"/>
                    <a:pt x="5492" y="1"/>
                    <a:pt x="5453" y="1"/>
                  </a:cubicBezTo>
                  <a:close/>
                </a:path>
              </a:pathLst>
            </a:custGeom>
            <a:solidFill>
              <a:srgbClr val="FFC2B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33" name="Google Shape;4033;p48"/>
            <p:cNvSpPr/>
            <p:nvPr/>
          </p:nvSpPr>
          <p:spPr>
            <a:xfrm>
              <a:off x="4569094" y="4638772"/>
              <a:ext cx="14484" cy="31367"/>
            </a:xfrm>
            <a:custGeom>
              <a:rect b="b" l="l" r="r" t="t"/>
              <a:pathLst>
                <a:path extrusionOk="0" h="1098" w="507">
                  <a:moveTo>
                    <a:pt x="86" y="0"/>
                  </a:moveTo>
                  <a:cubicBezTo>
                    <a:pt x="42" y="0"/>
                    <a:pt x="1" y="61"/>
                    <a:pt x="46" y="100"/>
                  </a:cubicBezTo>
                  <a:cubicBezTo>
                    <a:pt x="280" y="342"/>
                    <a:pt x="382" y="693"/>
                    <a:pt x="309" y="1022"/>
                  </a:cubicBezTo>
                  <a:cubicBezTo>
                    <a:pt x="296" y="1066"/>
                    <a:pt x="336" y="1097"/>
                    <a:pt x="373" y="1097"/>
                  </a:cubicBezTo>
                  <a:cubicBezTo>
                    <a:pt x="397" y="1097"/>
                    <a:pt x="420" y="1084"/>
                    <a:pt x="426" y="1052"/>
                  </a:cubicBezTo>
                  <a:cubicBezTo>
                    <a:pt x="507" y="686"/>
                    <a:pt x="397" y="290"/>
                    <a:pt x="126" y="20"/>
                  </a:cubicBezTo>
                  <a:cubicBezTo>
                    <a:pt x="114" y="6"/>
                    <a:pt x="100" y="0"/>
                    <a:pt x="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34" name="Google Shape;4034;p48"/>
            <p:cNvSpPr/>
            <p:nvPr/>
          </p:nvSpPr>
          <p:spPr>
            <a:xfrm>
              <a:off x="4436769" y="4666511"/>
              <a:ext cx="147865" cy="95530"/>
            </a:xfrm>
            <a:custGeom>
              <a:rect b="b" l="l" r="r" t="t"/>
              <a:pathLst>
                <a:path extrusionOk="0" h="3344" w="5176">
                  <a:moveTo>
                    <a:pt x="3924" y="0"/>
                  </a:moveTo>
                  <a:cubicBezTo>
                    <a:pt x="3565" y="300"/>
                    <a:pt x="3163" y="556"/>
                    <a:pt x="2716" y="703"/>
                  </a:cubicBezTo>
                  <a:cubicBezTo>
                    <a:pt x="2558" y="752"/>
                    <a:pt x="2395" y="767"/>
                    <a:pt x="2229" y="767"/>
                  </a:cubicBezTo>
                  <a:cubicBezTo>
                    <a:pt x="1950" y="767"/>
                    <a:pt x="1665" y="724"/>
                    <a:pt x="1388" y="724"/>
                  </a:cubicBezTo>
                  <a:cubicBezTo>
                    <a:pt x="1117" y="724"/>
                    <a:pt x="855" y="766"/>
                    <a:pt x="615" y="930"/>
                  </a:cubicBezTo>
                  <a:cubicBezTo>
                    <a:pt x="110" y="1281"/>
                    <a:pt x="1" y="1984"/>
                    <a:pt x="279" y="2511"/>
                  </a:cubicBezTo>
                  <a:cubicBezTo>
                    <a:pt x="293" y="2533"/>
                    <a:pt x="301" y="2547"/>
                    <a:pt x="308" y="2562"/>
                  </a:cubicBezTo>
                  <a:cubicBezTo>
                    <a:pt x="323" y="2577"/>
                    <a:pt x="330" y="2591"/>
                    <a:pt x="345" y="2613"/>
                  </a:cubicBezTo>
                  <a:cubicBezTo>
                    <a:pt x="564" y="2957"/>
                    <a:pt x="937" y="3206"/>
                    <a:pt x="1347" y="3287"/>
                  </a:cubicBezTo>
                  <a:cubicBezTo>
                    <a:pt x="1531" y="3325"/>
                    <a:pt x="1712" y="3343"/>
                    <a:pt x="1889" y="3343"/>
                  </a:cubicBezTo>
                  <a:cubicBezTo>
                    <a:pt x="3134" y="3343"/>
                    <a:pt x="4208" y="2422"/>
                    <a:pt x="5175" y="922"/>
                  </a:cubicBezTo>
                  <a:cubicBezTo>
                    <a:pt x="4634" y="820"/>
                    <a:pt x="4143" y="498"/>
                    <a:pt x="39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35" name="Google Shape;4035;p48"/>
            <p:cNvSpPr/>
            <p:nvPr/>
          </p:nvSpPr>
          <p:spPr>
            <a:xfrm>
              <a:off x="4479649" y="4814176"/>
              <a:ext cx="184660" cy="109756"/>
            </a:xfrm>
            <a:custGeom>
              <a:rect b="b" l="l" r="r" t="t"/>
              <a:pathLst>
                <a:path extrusionOk="0" h="3842" w="6464">
                  <a:moveTo>
                    <a:pt x="1992" y="0"/>
                  </a:moveTo>
                  <a:cubicBezTo>
                    <a:pt x="1592" y="0"/>
                    <a:pt x="1187" y="155"/>
                    <a:pt x="666" y="416"/>
                  </a:cubicBezTo>
                  <a:cubicBezTo>
                    <a:pt x="0" y="1214"/>
                    <a:pt x="81" y="2582"/>
                    <a:pt x="176" y="3278"/>
                  </a:cubicBezTo>
                  <a:cubicBezTo>
                    <a:pt x="190" y="3366"/>
                    <a:pt x="198" y="3446"/>
                    <a:pt x="212" y="3512"/>
                  </a:cubicBezTo>
                  <a:cubicBezTo>
                    <a:pt x="234" y="3636"/>
                    <a:pt x="249" y="3710"/>
                    <a:pt x="249" y="3710"/>
                  </a:cubicBezTo>
                  <a:cubicBezTo>
                    <a:pt x="322" y="3719"/>
                    <a:pt x="397" y="3723"/>
                    <a:pt x="472" y="3723"/>
                  </a:cubicBezTo>
                  <a:cubicBezTo>
                    <a:pt x="1474" y="3723"/>
                    <a:pt x="2657" y="2970"/>
                    <a:pt x="2657" y="2970"/>
                  </a:cubicBezTo>
                  <a:cubicBezTo>
                    <a:pt x="3469" y="3527"/>
                    <a:pt x="4472" y="3834"/>
                    <a:pt x="5102" y="3841"/>
                  </a:cubicBezTo>
                  <a:cubicBezTo>
                    <a:pt x="5673" y="3841"/>
                    <a:pt x="5892" y="3439"/>
                    <a:pt x="6002" y="2875"/>
                  </a:cubicBezTo>
                  <a:lnTo>
                    <a:pt x="6090" y="2407"/>
                  </a:lnTo>
                  <a:cubicBezTo>
                    <a:pt x="6112" y="2297"/>
                    <a:pt x="6141" y="2187"/>
                    <a:pt x="6185" y="2085"/>
                  </a:cubicBezTo>
                  <a:cubicBezTo>
                    <a:pt x="6463" y="1441"/>
                    <a:pt x="6287" y="1082"/>
                    <a:pt x="6317" y="833"/>
                  </a:cubicBezTo>
                  <a:cubicBezTo>
                    <a:pt x="6324" y="745"/>
                    <a:pt x="6309" y="650"/>
                    <a:pt x="6273" y="570"/>
                  </a:cubicBezTo>
                  <a:cubicBezTo>
                    <a:pt x="6244" y="511"/>
                    <a:pt x="6207" y="474"/>
                    <a:pt x="6178" y="452"/>
                  </a:cubicBezTo>
                  <a:cubicBezTo>
                    <a:pt x="6141" y="423"/>
                    <a:pt x="6104" y="416"/>
                    <a:pt x="6068" y="416"/>
                  </a:cubicBezTo>
                  <a:cubicBezTo>
                    <a:pt x="5951" y="423"/>
                    <a:pt x="5856" y="548"/>
                    <a:pt x="5856" y="548"/>
                  </a:cubicBezTo>
                  <a:cubicBezTo>
                    <a:pt x="5843" y="545"/>
                    <a:pt x="5831" y="544"/>
                    <a:pt x="5819" y="544"/>
                  </a:cubicBezTo>
                  <a:cubicBezTo>
                    <a:pt x="5660" y="544"/>
                    <a:pt x="5534" y="753"/>
                    <a:pt x="5534" y="753"/>
                  </a:cubicBezTo>
                  <a:cubicBezTo>
                    <a:pt x="5528" y="752"/>
                    <a:pt x="5522" y="752"/>
                    <a:pt x="5517" y="752"/>
                  </a:cubicBezTo>
                  <a:cubicBezTo>
                    <a:pt x="5361" y="752"/>
                    <a:pt x="5204" y="943"/>
                    <a:pt x="5204" y="943"/>
                  </a:cubicBezTo>
                  <a:cubicBezTo>
                    <a:pt x="5187" y="933"/>
                    <a:pt x="5169" y="929"/>
                    <a:pt x="5151" y="929"/>
                  </a:cubicBezTo>
                  <a:cubicBezTo>
                    <a:pt x="4988" y="929"/>
                    <a:pt x="4765" y="1258"/>
                    <a:pt x="4765" y="1258"/>
                  </a:cubicBezTo>
                  <a:cubicBezTo>
                    <a:pt x="4765" y="1258"/>
                    <a:pt x="4758" y="1258"/>
                    <a:pt x="4758" y="1265"/>
                  </a:cubicBezTo>
                  <a:cubicBezTo>
                    <a:pt x="4648" y="1323"/>
                    <a:pt x="4648" y="1602"/>
                    <a:pt x="4648" y="1682"/>
                  </a:cubicBezTo>
                  <a:lnTo>
                    <a:pt x="4648" y="1704"/>
                  </a:lnTo>
                  <a:cubicBezTo>
                    <a:pt x="3380" y="478"/>
                    <a:pt x="2694" y="0"/>
                    <a:pt x="1992" y="0"/>
                  </a:cubicBezTo>
                  <a:close/>
                </a:path>
              </a:pathLst>
            </a:custGeom>
            <a:solidFill>
              <a:srgbClr val="FFC2B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36" name="Google Shape;4036;p48"/>
            <p:cNvSpPr/>
            <p:nvPr/>
          </p:nvSpPr>
          <p:spPr>
            <a:xfrm>
              <a:off x="4306930" y="4674453"/>
              <a:ext cx="228969" cy="299130"/>
            </a:xfrm>
            <a:custGeom>
              <a:rect b="b" l="l" r="r" t="t"/>
              <a:pathLst>
                <a:path extrusionOk="0" h="10471" w="8015">
                  <a:moveTo>
                    <a:pt x="3777" y="0"/>
                  </a:moveTo>
                  <a:cubicBezTo>
                    <a:pt x="3762" y="8"/>
                    <a:pt x="3755" y="8"/>
                    <a:pt x="3740" y="8"/>
                  </a:cubicBezTo>
                  <a:lnTo>
                    <a:pt x="3704" y="8"/>
                  </a:lnTo>
                  <a:cubicBezTo>
                    <a:pt x="3653" y="15"/>
                    <a:pt x="3601" y="15"/>
                    <a:pt x="3543" y="22"/>
                  </a:cubicBezTo>
                  <a:cubicBezTo>
                    <a:pt x="3528" y="29"/>
                    <a:pt x="3513" y="29"/>
                    <a:pt x="3499" y="29"/>
                  </a:cubicBezTo>
                  <a:cubicBezTo>
                    <a:pt x="3492" y="29"/>
                    <a:pt x="3484" y="29"/>
                    <a:pt x="3477" y="37"/>
                  </a:cubicBezTo>
                  <a:cubicBezTo>
                    <a:pt x="3440" y="37"/>
                    <a:pt x="3396" y="44"/>
                    <a:pt x="3360" y="51"/>
                  </a:cubicBezTo>
                  <a:cubicBezTo>
                    <a:pt x="3352" y="51"/>
                    <a:pt x="3345" y="51"/>
                    <a:pt x="3338" y="59"/>
                  </a:cubicBezTo>
                  <a:cubicBezTo>
                    <a:pt x="3301" y="66"/>
                    <a:pt x="3257" y="73"/>
                    <a:pt x="3213" y="81"/>
                  </a:cubicBezTo>
                  <a:lnTo>
                    <a:pt x="3206" y="81"/>
                  </a:lnTo>
                  <a:cubicBezTo>
                    <a:pt x="3199" y="81"/>
                    <a:pt x="3199" y="81"/>
                    <a:pt x="3199" y="88"/>
                  </a:cubicBezTo>
                  <a:cubicBezTo>
                    <a:pt x="3140" y="95"/>
                    <a:pt x="3074" y="110"/>
                    <a:pt x="3016" y="132"/>
                  </a:cubicBezTo>
                  <a:cubicBezTo>
                    <a:pt x="2965" y="139"/>
                    <a:pt x="2913" y="154"/>
                    <a:pt x="2862" y="176"/>
                  </a:cubicBezTo>
                  <a:cubicBezTo>
                    <a:pt x="2811" y="183"/>
                    <a:pt x="2767" y="205"/>
                    <a:pt x="2723" y="220"/>
                  </a:cubicBezTo>
                  <a:cubicBezTo>
                    <a:pt x="2679" y="227"/>
                    <a:pt x="2635" y="242"/>
                    <a:pt x="2599" y="264"/>
                  </a:cubicBezTo>
                  <a:cubicBezTo>
                    <a:pt x="2540" y="278"/>
                    <a:pt x="2489" y="300"/>
                    <a:pt x="2438" y="322"/>
                  </a:cubicBezTo>
                  <a:cubicBezTo>
                    <a:pt x="2386" y="344"/>
                    <a:pt x="2335" y="359"/>
                    <a:pt x="2284" y="381"/>
                  </a:cubicBezTo>
                  <a:cubicBezTo>
                    <a:pt x="1325" y="791"/>
                    <a:pt x="637" y="1662"/>
                    <a:pt x="512" y="2694"/>
                  </a:cubicBezTo>
                  <a:cubicBezTo>
                    <a:pt x="469" y="3052"/>
                    <a:pt x="469" y="3455"/>
                    <a:pt x="542" y="3894"/>
                  </a:cubicBezTo>
                  <a:cubicBezTo>
                    <a:pt x="644" y="4575"/>
                    <a:pt x="600" y="5270"/>
                    <a:pt x="388" y="5929"/>
                  </a:cubicBezTo>
                  <a:cubicBezTo>
                    <a:pt x="337" y="6083"/>
                    <a:pt x="293" y="6236"/>
                    <a:pt x="256" y="6390"/>
                  </a:cubicBezTo>
                  <a:cubicBezTo>
                    <a:pt x="66" y="7122"/>
                    <a:pt x="0" y="7759"/>
                    <a:pt x="66" y="8301"/>
                  </a:cubicBezTo>
                  <a:cubicBezTo>
                    <a:pt x="206" y="9562"/>
                    <a:pt x="1290" y="10471"/>
                    <a:pt x="2524" y="10471"/>
                  </a:cubicBezTo>
                  <a:cubicBezTo>
                    <a:pt x="2643" y="10471"/>
                    <a:pt x="2763" y="10463"/>
                    <a:pt x="2884" y="10445"/>
                  </a:cubicBezTo>
                  <a:cubicBezTo>
                    <a:pt x="3323" y="10387"/>
                    <a:pt x="3748" y="10291"/>
                    <a:pt x="4143" y="10174"/>
                  </a:cubicBezTo>
                  <a:cubicBezTo>
                    <a:pt x="4509" y="10065"/>
                    <a:pt x="4860" y="9925"/>
                    <a:pt x="5190" y="9764"/>
                  </a:cubicBezTo>
                  <a:cubicBezTo>
                    <a:pt x="5248" y="9735"/>
                    <a:pt x="5307" y="9706"/>
                    <a:pt x="5358" y="9677"/>
                  </a:cubicBezTo>
                  <a:cubicBezTo>
                    <a:pt x="5446" y="9633"/>
                    <a:pt x="5534" y="9581"/>
                    <a:pt x="5614" y="9530"/>
                  </a:cubicBezTo>
                  <a:cubicBezTo>
                    <a:pt x="5665" y="9501"/>
                    <a:pt x="5717" y="9472"/>
                    <a:pt x="5768" y="9435"/>
                  </a:cubicBezTo>
                  <a:cubicBezTo>
                    <a:pt x="5834" y="9398"/>
                    <a:pt x="5892" y="9355"/>
                    <a:pt x="5958" y="9318"/>
                  </a:cubicBezTo>
                  <a:cubicBezTo>
                    <a:pt x="6002" y="9281"/>
                    <a:pt x="6046" y="9252"/>
                    <a:pt x="6090" y="9223"/>
                  </a:cubicBezTo>
                  <a:cubicBezTo>
                    <a:pt x="6134" y="9186"/>
                    <a:pt x="6185" y="9157"/>
                    <a:pt x="6229" y="9120"/>
                  </a:cubicBezTo>
                  <a:cubicBezTo>
                    <a:pt x="6273" y="9084"/>
                    <a:pt x="6317" y="9047"/>
                    <a:pt x="6353" y="9018"/>
                  </a:cubicBezTo>
                  <a:cubicBezTo>
                    <a:pt x="6361" y="9018"/>
                    <a:pt x="6361" y="9018"/>
                    <a:pt x="6361" y="9011"/>
                  </a:cubicBezTo>
                  <a:cubicBezTo>
                    <a:pt x="6383" y="8996"/>
                    <a:pt x="6405" y="8981"/>
                    <a:pt x="6419" y="8959"/>
                  </a:cubicBezTo>
                  <a:cubicBezTo>
                    <a:pt x="6441" y="8945"/>
                    <a:pt x="6463" y="8923"/>
                    <a:pt x="6485" y="8908"/>
                  </a:cubicBezTo>
                  <a:cubicBezTo>
                    <a:pt x="6544" y="8857"/>
                    <a:pt x="6602" y="8806"/>
                    <a:pt x="6654" y="8754"/>
                  </a:cubicBezTo>
                  <a:cubicBezTo>
                    <a:pt x="6690" y="8718"/>
                    <a:pt x="6727" y="8688"/>
                    <a:pt x="6763" y="8652"/>
                  </a:cubicBezTo>
                  <a:cubicBezTo>
                    <a:pt x="6771" y="8645"/>
                    <a:pt x="6778" y="8637"/>
                    <a:pt x="6793" y="8623"/>
                  </a:cubicBezTo>
                  <a:cubicBezTo>
                    <a:pt x="6858" y="8557"/>
                    <a:pt x="6932" y="8484"/>
                    <a:pt x="6998" y="8410"/>
                  </a:cubicBezTo>
                  <a:cubicBezTo>
                    <a:pt x="7049" y="8359"/>
                    <a:pt x="7093" y="8301"/>
                    <a:pt x="7137" y="8249"/>
                  </a:cubicBezTo>
                  <a:cubicBezTo>
                    <a:pt x="7949" y="7298"/>
                    <a:pt x="8015" y="5914"/>
                    <a:pt x="7305" y="4882"/>
                  </a:cubicBezTo>
                  <a:lnTo>
                    <a:pt x="7137" y="4641"/>
                  </a:lnTo>
                  <a:lnTo>
                    <a:pt x="7129" y="4633"/>
                  </a:lnTo>
                  <a:lnTo>
                    <a:pt x="7122" y="4626"/>
                  </a:lnTo>
                  <a:cubicBezTo>
                    <a:pt x="7122" y="4626"/>
                    <a:pt x="7115" y="4619"/>
                    <a:pt x="7107" y="4604"/>
                  </a:cubicBezTo>
                  <a:cubicBezTo>
                    <a:pt x="7100" y="4597"/>
                    <a:pt x="7100" y="4597"/>
                    <a:pt x="7093" y="4590"/>
                  </a:cubicBezTo>
                  <a:cubicBezTo>
                    <a:pt x="7093" y="4582"/>
                    <a:pt x="7085" y="4575"/>
                    <a:pt x="7078" y="4560"/>
                  </a:cubicBezTo>
                  <a:lnTo>
                    <a:pt x="7071" y="4560"/>
                  </a:lnTo>
                  <a:cubicBezTo>
                    <a:pt x="7063" y="4546"/>
                    <a:pt x="7056" y="4538"/>
                    <a:pt x="7056" y="4524"/>
                  </a:cubicBezTo>
                  <a:cubicBezTo>
                    <a:pt x="7027" y="4480"/>
                    <a:pt x="6998" y="4421"/>
                    <a:pt x="6968" y="4341"/>
                  </a:cubicBezTo>
                  <a:cubicBezTo>
                    <a:pt x="6961" y="4326"/>
                    <a:pt x="6954" y="4304"/>
                    <a:pt x="6954" y="4289"/>
                  </a:cubicBezTo>
                  <a:cubicBezTo>
                    <a:pt x="6939" y="4253"/>
                    <a:pt x="6924" y="4216"/>
                    <a:pt x="6910" y="4165"/>
                  </a:cubicBezTo>
                  <a:cubicBezTo>
                    <a:pt x="6902" y="4143"/>
                    <a:pt x="6895" y="4121"/>
                    <a:pt x="6888" y="4099"/>
                  </a:cubicBezTo>
                  <a:cubicBezTo>
                    <a:pt x="6873" y="4048"/>
                    <a:pt x="6866" y="3997"/>
                    <a:pt x="6851" y="3945"/>
                  </a:cubicBezTo>
                  <a:cubicBezTo>
                    <a:pt x="6851" y="3938"/>
                    <a:pt x="6851" y="3931"/>
                    <a:pt x="6844" y="3916"/>
                  </a:cubicBezTo>
                  <a:cubicBezTo>
                    <a:pt x="6844" y="3916"/>
                    <a:pt x="6844" y="3902"/>
                    <a:pt x="6844" y="3894"/>
                  </a:cubicBezTo>
                  <a:cubicBezTo>
                    <a:pt x="6837" y="3880"/>
                    <a:pt x="6837" y="3865"/>
                    <a:pt x="6829" y="3850"/>
                  </a:cubicBezTo>
                  <a:cubicBezTo>
                    <a:pt x="6829" y="3828"/>
                    <a:pt x="6829" y="3814"/>
                    <a:pt x="6822" y="3792"/>
                  </a:cubicBezTo>
                  <a:cubicBezTo>
                    <a:pt x="6807" y="3711"/>
                    <a:pt x="6793" y="3631"/>
                    <a:pt x="6778" y="3536"/>
                  </a:cubicBezTo>
                  <a:cubicBezTo>
                    <a:pt x="6771" y="3506"/>
                    <a:pt x="6771" y="3470"/>
                    <a:pt x="6763" y="3433"/>
                  </a:cubicBezTo>
                  <a:cubicBezTo>
                    <a:pt x="6763" y="3404"/>
                    <a:pt x="6756" y="3367"/>
                    <a:pt x="6756" y="3331"/>
                  </a:cubicBezTo>
                  <a:cubicBezTo>
                    <a:pt x="6741" y="3235"/>
                    <a:pt x="6734" y="3133"/>
                    <a:pt x="6727" y="3023"/>
                  </a:cubicBezTo>
                  <a:cubicBezTo>
                    <a:pt x="6646" y="2848"/>
                    <a:pt x="6573" y="2665"/>
                    <a:pt x="6500" y="2489"/>
                  </a:cubicBezTo>
                  <a:cubicBezTo>
                    <a:pt x="6324" y="2035"/>
                    <a:pt x="6185" y="1567"/>
                    <a:pt x="5980" y="1127"/>
                  </a:cubicBezTo>
                  <a:cubicBezTo>
                    <a:pt x="5973" y="1120"/>
                    <a:pt x="5965" y="1105"/>
                    <a:pt x="5965" y="1091"/>
                  </a:cubicBezTo>
                  <a:cubicBezTo>
                    <a:pt x="5929" y="1047"/>
                    <a:pt x="5892" y="1003"/>
                    <a:pt x="5863" y="959"/>
                  </a:cubicBezTo>
                  <a:cubicBezTo>
                    <a:pt x="5848" y="944"/>
                    <a:pt x="5841" y="930"/>
                    <a:pt x="5826" y="915"/>
                  </a:cubicBezTo>
                  <a:cubicBezTo>
                    <a:pt x="5790" y="879"/>
                    <a:pt x="5761" y="835"/>
                    <a:pt x="5724" y="798"/>
                  </a:cubicBezTo>
                  <a:cubicBezTo>
                    <a:pt x="5724" y="798"/>
                    <a:pt x="5717" y="791"/>
                    <a:pt x="5717" y="791"/>
                  </a:cubicBezTo>
                  <a:cubicBezTo>
                    <a:pt x="5680" y="747"/>
                    <a:pt x="5643" y="710"/>
                    <a:pt x="5600" y="674"/>
                  </a:cubicBezTo>
                  <a:cubicBezTo>
                    <a:pt x="5600" y="674"/>
                    <a:pt x="5600" y="674"/>
                    <a:pt x="5600" y="666"/>
                  </a:cubicBezTo>
                  <a:cubicBezTo>
                    <a:pt x="5592" y="666"/>
                    <a:pt x="5585" y="659"/>
                    <a:pt x="5578" y="652"/>
                  </a:cubicBezTo>
                  <a:cubicBezTo>
                    <a:pt x="5541" y="615"/>
                    <a:pt x="5504" y="586"/>
                    <a:pt x="5468" y="556"/>
                  </a:cubicBezTo>
                  <a:cubicBezTo>
                    <a:pt x="5460" y="549"/>
                    <a:pt x="5446" y="535"/>
                    <a:pt x="5431" y="527"/>
                  </a:cubicBezTo>
                  <a:cubicBezTo>
                    <a:pt x="5395" y="491"/>
                    <a:pt x="5351" y="461"/>
                    <a:pt x="5307" y="432"/>
                  </a:cubicBezTo>
                  <a:cubicBezTo>
                    <a:pt x="5285" y="417"/>
                    <a:pt x="5263" y="403"/>
                    <a:pt x="5241" y="388"/>
                  </a:cubicBezTo>
                  <a:cubicBezTo>
                    <a:pt x="5219" y="374"/>
                    <a:pt x="5197" y="359"/>
                    <a:pt x="5175" y="344"/>
                  </a:cubicBezTo>
                  <a:cubicBezTo>
                    <a:pt x="5168" y="337"/>
                    <a:pt x="5160" y="337"/>
                    <a:pt x="5160" y="330"/>
                  </a:cubicBezTo>
                  <a:lnTo>
                    <a:pt x="5146" y="330"/>
                  </a:lnTo>
                  <a:cubicBezTo>
                    <a:pt x="5131" y="315"/>
                    <a:pt x="5109" y="300"/>
                    <a:pt x="5087" y="293"/>
                  </a:cubicBezTo>
                  <a:cubicBezTo>
                    <a:pt x="5065" y="278"/>
                    <a:pt x="5043" y="271"/>
                    <a:pt x="5021" y="256"/>
                  </a:cubicBezTo>
                  <a:cubicBezTo>
                    <a:pt x="5021" y="256"/>
                    <a:pt x="5014" y="249"/>
                    <a:pt x="5014" y="249"/>
                  </a:cubicBezTo>
                  <a:cubicBezTo>
                    <a:pt x="4992" y="242"/>
                    <a:pt x="4963" y="227"/>
                    <a:pt x="4941" y="220"/>
                  </a:cubicBezTo>
                  <a:cubicBezTo>
                    <a:pt x="4919" y="205"/>
                    <a:pt x="4890" y="198"/>
                    <a:pt x="4868" y="183"/>
                  </a:cubicBezTo>
                  <a:cubicBezTo>
                    <a:pt x="4816" y="161"/>
                    <a:pt x="4765" y="147"/>
                    <a:pt x="4714" y="125"/>
                  </a:cubicBezTo>
                  <a:cubicBezTo>
                    <a:pt x="4692" y="117"/>
                    <a:pt x="4663" y="110"/>
                    <a:pt x="4641" y="103"/>
                  </a:cubicBezTo>
                  <a:cubicBezTo>
                    <a:pt x="4626" y="95"/>
                    <a:pt x="4611" y="95"/>
                    <a:pt x="4597" y="88"/>
                  </a:cubicBezTo>
                  <a:cubicBezTo>
                    <a:pt x="4582" y="88"/>
                    <a:pt x="4567" y="81"/>
                    <a:pt x="4560" y="81"/>
                  </a:cubicBezTo>
                  <a:cubicBezTo>
                    <a:pt x="4509" y="66"/>
                    <a:pt x="4450" y="51"/>
                    <a:pt x="4399" y="44"/>
                  </a:cubicBezTo>
                  <a:cubicBezTo>
                    <a:pt x="4355" y="37"/>
                    <a:pt x="4311" y="29"/>
                    <a:pt x="4260" y="22"/>
                  </a:cubicBezTo>
                  <a:cubicBezTo>
                    <a:pt x="4209" y="15"/>
                    <a:pt x="4150" y="8"/>
                    <a:pt x="4092" y="8"/>
                  </a:cubicBezTo>
                  <a:cubicBezTo>
                    <a:pt x="4070" y="0"/>
                    <a:pt x="4055" y="0"/>
                    <a:pt x="40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37" name="Google Shape;4037;p48"/>
            <p:cNvSpPr/>
            <p:nvPr/>
          </p:nvSpPr>
          <p:spPr>
            <a:xfrm>
              <a:off x="4279105" y="4835345"/>
              <a:ext cx="118812" cy="157635"/>
            </a:xfrm>
            <a:custGeom>
              <a:rect b="b" l="l" r="r" t="t"/>
              <a:pathLst>
                <a:path extrusionOk="0" h="5518" w="4159">
                  <a:moveTo>
                    <a:pt x="2264" y="1"/>
                  </a:moveTo>
                  <a:cubicBezTo>
                    <a:pt x="2195" y="1"/>
                    <a:pt x="2126" y="4"/>
                    <a:pt x="2057" y="12"/>
                  </a:cubicBezTo>
                  <a:cubicBezTo>
                    <a:pt x="1904" y="26"/>
                    <a:pt x="1750" y="63"/>
                    <a:pt x="1604" y="114"/>
                  </a:cubicBezTo>
                  <a:cubicBezTo>
                    <a:pt x="1260" y="231"/>
                    <a:pt x="945" y="451"/>
                    <a:pt x="711" y="751"/>
                  </a:cubicBezTo>
                  <a:cubicBezTo>
                    <a:pt x="45" y="1622"/>
                    <a:pt x="1" y="2932"/>
                    <a:pt x="652" y="3854"/>
                  </a:cubicBezTo>
                  <a:cubicBezTo>
                    <a:pt x="762" y="4008"/>
                    <a:pt x="894" y="4154"/>
                    <a:pt x="1040" y="4286"/>
                  </a:cubicBezTo>
                  <a:cubicBezTo>
                    <a:pt x="1157" y="4403"/>
                    <a:pt x="1267" y="4513"/>
                    <a:pt x="1377" y="4616"/>
                  </a:cubicBezTo>
                  <a:cubicBezTo>
                    <a:pt x="2072" y="5268"/>
                    <a:pt x="2625" y="5517"/>
                    <a:pt x="3082" y="5517"/>
                  </a:cubicBezTo>
                  <a:cubicBezTo>
                    <a:pt x="3102" y="5517"/>
                    <a:pt x="3121" y="5517"/>
                    <a:pt x="3141" y="5516"/>
                  </a:cubicBezTo>
                  <a:lnTo>
                    <a:pt x="3243" y="5186"/>
                  </a:lnTo>
                  <a:lnTo>
                    <a:pt x="3346" y="4850"/>
                  </a:lnTo>
                  <a:lnTo>
                    <a:pt x="4026" y="2647"/>
                  </a:lnTo>
                  <a:cubicBezTo>
                    <a:pt x="4158" y="1600"/>
                    <a:pt x="3990" y="758"/>
                    <a:pt x="3280" y="297"/>
                  </a:cubicBezTo>
                  <a:cubicBezTo>
                    <a:pt x="2968" y="95"/>
                    <a:pt x="2615" y="1"/>
                    <a:pt x="2264" y="1"/>
                  </a:cubicBezTo>
                  <a:close/>
                </a:path>
              </a:pathLst>
            </a:custGeom>
            <a:solidFill>
              <a:srgbClr val="F2A49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38" name="Google Shape;4038;p48"/>
            <p:cNvSpPr/>
            <p:nvPr/>
          </p:nvSpPr>
          <p:spPr>
            <a:xfrm>
              <a:off x="4224313" y="4539357"/>
              <a:ext cx="314328" cy="161064"/>
            </a:xfrm>
            <a:custGeom>
              <a:rect b="b" l="l" r="r" t="t"/>
              <a:pathLst>
                <a:path extrusionOk="0" h="5638" w="11003">
                  <a:moveTo>
                    <a:pt x="9311" y="1"/>
                  </a:moveTo>
                  <a:lnTo>
                    <a:pt x="506" y="623"/>
                  </a:lnTo>
                  <a:cubicBezTo>
                    <a:pt x="857" y="1333"/>
                    <a:pt x="1" y="2182"/>
                    <a:pt x="279" y="2929"/>
                  </a:cubicBezTo>
                  <a:cubicBezTo>
                    <a:pt x="317" y="3030"/>
                    <a:pt x="425" y="3124"/>
                    <a:pt x="517" y="3124"/>
                  </a:cubicBezTo>
                  <a:cubicBezTo>
                    <a:pt x="551" y="3124"/>
                    <a:pt x="583" y="3112"/>
                    <a:pt x="608" y="3082"/>
                  </a:cubicBezTo>
                  <a:cubicBezTo>
                    <a:pt x="638" y="3492"/>
                    <a:pt x="726" y="3917"/>
                    <a:pt x="967" y="4246"/>
                  </a:cubicBezTo>
                  <a:cubicBezTo>
                    <a:pt x="1163" y="4511"/>
                    <a:pt x="1482" y="4699"/>
                    <a:pt x="1798" y="4699"/>
                  </a:cubicBezTo>
                  <a:cubicBezTo>
                    <a:pt x="1883" y="4699"/>
                    <a:pt x="1968" y="4686"/>
                    <a:pt x="2050" y="4656"/>
                  </a:cubicBezTo>
                  <a:cubicBezTo>
                    <a:pt x="2226" y="5007"/>
                    <a:pt x="2548" y="5278"/>
                    <a:pt x="2921" y="5395"/>
                  </a:cubicBezTo>
                  <a:cubicBezTo>
                    <a:pt x="3051" y="5433"/>
                    <a:pt x="3186" y="5452"/>
                    <a:pt x="3322" y="5452"/>
                  </a:cubicBezTo>
                  <a:cubicBezTo>
                    <a:pt x="3578" y="5452"/>
                    <a:pt x="3836" y="5385"/>
                    <a:pt x="4056" y="5256"/>
                  </a:cubicBezTo>
                  <a:cubicBezTo>
                    <a:pt x="4093" y="5242"/>
                    <a:pt x="4122" y="5220"/>
                    <a:pt x="4166" y="5212"/>
                  </a:cubicBezTo>
                  <a:cubicBezTo>
                    <a:pt x="4202" y="5212"/>
                    <a:pt x="4246" y="5227"/>
                    <a:pt x="4290" y="5249"/>
                  </a:cubicBezTo>
                  <a:cubicBezTo>
                    <a:pt x="4862" y="5500"/>
                    <a:pt x="5486" y="5638"/>
                    <a:pt x="6107" y="5638"/>
                  </a:cubicBezTo>
                  <a:cubicBezTo>
                    <a:pt x="6138" y="5638"/>
                    <a:pt x="6169" y="5638"/>
                    <a:pt x="6201" y="5637"/>
                  </a:cubicBezTo>
                  <a:cubicBezTo>
                    <a:pt x="6684" y="5630"/>
                    <a:pt x="7240" y="5476"/>
                    <a:pt x="7408" y="5029"/>
                  </a:cubicBezTo>
                  <a:cubicBezTo>
                    <a:pt x="7753" y="5274"/>
                    <a:pt x="8178" y="5430"/>
                    <a:pt x="8599" y="5430"/>
                  </a:cubicBezTo>
                  <a:cubicBezTo>
                    <a:pt x="8733" y="5430"/>
                    <a:pt x="8866" y="5414"/>
                    <a:pt x="8997" y="5381"/>
                  </a:cubicBezTo>
                  <a:cubicBezTo>
                    <a:pt x="9531" y="5234"/>
                    <a:pt x="9992" y="4758"/>
                    <a:pt x="10021" y="4195"/>
                  </a:cubicBezTo>
                  <a:cubicBezTo>
                    <a:pt x="10084" y="4287"/>
                    <a:pt x="10192" y="4329"/>
                    <a:pt x="10304" y="4329"/>
                  </a:cubicBezTo>
                  <a:cubicBezTo>
                    <a:pt x="10389" y="4329"/>
                    <a:pt x="10476" y="4305"/>
                    <a:pt x="10548" y="4261"/>
                  </a:cubicBezTo>
                  <a:cubicBezTo>
                    <a:pt x="10709" y="4158"/>
                    <a:pt x="10804" y="3983"/>
                    <a:pt x="10892" y="3807"/>
                  </a:cubicBezTo>
                  <a:cubicBezTo>
                    <a:pt x="10944" y="3697"/>
                    <a:pt x="11002" y="3580"/>
                    <a:pt x="10980" y="3456"/>
                  </a:cubicBezTo>
                  <a:cubicBezTo>
                    <a:pt x="10966" y="3353"/>
                    <a:pt x="10907" y="3265"/>
                    <a:pt x="10841" y="3177"/>
                  </a:cubicBezTo>
                  <a:cubicBezTo>
                    <a:pt x="10160" y="2211"/>
                    <a:pt x="9641" y="1135"/>
                    <a:pt x="9311" y="1"/>
                  </a:cubicBezTo>
                  <a:close/>
                </a:path>
              </a:pathLst>
            </a:custGeom>
            <a:solidFill>
              <a:srgbClr val="AD5B4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39" name="Google Shape;4039;p48"/>
            <p:cNvSpPr/>
            <p:nvPr/>
          </p:nvSpPr>
          <p:spPr>
            <a:xfrm>
              <a:off x="4492590" y="4515103"/>
              <a:ext cx="72190" cy="120069"/>
            </a:xfrm>
            <a:custGeom>
              <a:rect b="b" l="l" r="r" t="t"/>
              <a:pathLst>
                <a:path extrusionOk="0" h="4203" w="2527">
                  <a:moveTo>
                    <a:pt x="1128" y="1"/>
                  </a:moveTo>
                  <a:lnTo>
                    <a:pt x="1" y="2533"/>
                  </a:lnTo>
                  <a:cubicBezTo>
                    <a:pt x="118" y="2965"/>
                    <a:pt x="272" y="3397"/>
                    <a:pt x="564" y="3726"/>
                  </a:cubicBezTo>
                  <a:cubicBezTo>
                    <a:pt x="811" y="4003"/>
                    <a:pt x="1176" y="4203"/>
                    <a:pt x="1542" y="4203"/>
                  </a:cubicBezTo>
                  <a:cubicBezTo>
                    <a:pt x="1612" y="4203"/>
                    <a:pt x="1681" y="4195"/>
                    <a:pt x="1750" y="4180"/>
                  </a:cubicBezTo>
                  <a:cubicBezTo>
                    <a:pt x="2043" y="4114"/>
                    <a:pt x="2292" y="3895"/>
                    <a:pt x="2416" y="3624"/>
                  </a:cubicBezTo>
                  <a:cubicBezTo>
                    <a:pt x="2489" y="3463"/>
                    <a:pt x="2526" y="3280"/>
                    <a:pt x="2504" y="3104"/>
                  </a:cubicBezTo>
                  <a:lnTo>
                    <a:pt x="2504" y="3104"/>
                  </a:lnTo>
                  <a:cubicBezTo>
                    <a:pt x="2475" y="3295"/>
                    <a:pt x="2292" y="3426"/>
                    <a:pt x="2109" y="3441"/>
                  </a:cubicBezTo>
                  <a:cubicBezTo>
                    <a:pt x="2101" y="3441"/>
                    <a:pt x="2094" y="3441"/>
                    <a:pt x="2087" y="3441"/>
                  </a:cubicBezTo>
                  <a:cubicBezTo>
                    <a:pt x="1904" y="3441"/>
                    <a:pt x="1730" y="3355"/>
                    <a:pt x="1604" y="3229"/>
                  </a:cubicBezTo>
                  <a:cubicBezTo>
                    <a:pt x="1516" y="3141"/>
                    <a:pt x="1435" y="3038"/>
                    <a:pt x="1406" y="2914"/>
                  </a:cubicBezTo>
                  <a:cubicBezTo>
                    <a:pt x="1326" y="2606"/>
                    <a:pt x="1538" y="2299"/>
                    <a:pt x="1662" y="2006"/>
                  </a:cubicBezTo>
                  <a:cubicBezTo>
                    <a:pt x="1911" y="1421"/>
                    <a:pt x="1779" y="696"/>
                    <a:pt x="1362" y="220"/>
                  </a:cubicBezTo>
                  <a:cubicBezTo>
                    <a:pt x="1289" y="140"/>
                    <a:pt x="1209" y="59"/>
                    <a:pt x="1128" y="1"/>
                  </a:cubicBezTo>
                  <a:close/>
                </a:path>
              </a:pathLst>
            </a:custGeom>
            <a:solidFill>
              <a:srgbClr val="AD5B4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0" name="Google Shape;4040;p48"/>
            <p:cNvSpPr/>
            <p:nvPr/>
          </p:nvSpPr>
          <p:spPr>
            <a:xfrm>
              <a:off x="4256737" y="4417602"/>
              <a:ext cx="276876" cy="284818"/>
            </a:xfrm>
            <a:custGeom>
              <a:rect b="b" l="l" r="r" t="t"/>
              <a:pathLst>
                <a:path extrusionOk="0" h="9970" w="9692">
                  <a:moveTo>
                    <a:pt x="5395" y="1"/>
                  </a:moveTo>
                  <a:cubicBezTo>
                    <a:pt x="4625" y="1"/>
                    <a:pt x="3843" y="170"/>
                    <a:pt x="3141" y="486"/>
                  </a:cubicBezTo>
                  <a:cubicBezTo>
                    <a:pt x="1677" y="1145"/>
                    <a:pt x="271" y="2645"/>
                    <a:pt x="140" y="4307"/>
                  </a:cubicBezTo>
                  <a:cubicBezTo>
                    <a:pt x="0" y="6019"/>
                    <a:pt x="754" y="7798"/>
                    <a:pt x="2108" y="8867"/>
                  </a:cubicBezTo>
                  <a:cubicBezTo>
                    <a:pt x="3029" y="9591"/>
                    <a:pt x="4201" y="9969"/>
                    <a:pt x="5369" y="9969"/>
                  </a:cubicBezTo>
                  <a:cubicBezTo>
                    <a:pt x="5984" y="9969"/>
                    <a:pt x="6598" y="9865"/>
                    <a:pt x="7174" y="9650"/>
                  </a:cubicBezTo>
                  <a:cubicBezTo>
                    <a:pt x="7269" y="9621"/>
                    <a:pt x="7357" y="9584"/>
                    <a:pt x="7444" y="9547"/>
                  </a:cubicBezTo>
                  <a:cubicBezTo>
                    <a:pt x="7715" y="9423"/>
                    <a:pt x="7979" y="9277"/>
                    <a:pt x="8220" y="9108"/>
                  </a:cubicBezTo>
                  <a:cubicBezTo>
                    <a:pt x="8718" y="8757"/>
                    <a:pt x="9135" y="8303"/>
                    <a:pt x="9384" y="7769"/>
                  </a:cubicBezTo>
                  <a:cubicBezTo>
                    <a:pt x="9486" y="7549"/>
                    <a:pt x="9567" y="7315"/>
                    <a:pt x="9604" y="7074"/>
                  </a:cubicBezTo>
                  <a:cubicBezTo>
                    <a:pt x="9691" y="6547"/>
                    <a:pt x="9589" y="6107"/>
                    <a:pt x="9538" y="5588"/>
                  </a:cubicBezTo>
                  <a:cubicBezTo>
                    <a:pt x="9538" y="5588"/>
                    <a:pt x="9538" y="5580"/>
                    <a:pt x="9538" y="5573"/>
                  </a:cubicBezTo>
                  <a:cubicBezTo>
                    <a:pt x="9530" y="5456"/>
                    <a:pt x="9523" y="5339"/>
                    <a:pt x="9523" y="5222"/>
                  </a:cubicBezTo>
                  <a:cubicBezTo>
                    <a:pt x="9494" y="4021"/>
                    <a:pt x="9669" y="2960"/>
                    <a:pt x="8996" y="1869"/>
                  </a:cubicBezTo>
                  <a:cubicBezTo>
                    <a:pt x="8930" y="1760"/>
                    <a:pt x="8857" y="1657"/>
                    <a:pt x="8784" y="1562"/>
                  </a:cubicBezTo>
                  <a:cubicBezTo>
                    <a:pt x="8740" y="1496"/>
                    <a:pt x="8689" y="1437"/>
                    <a:pt x="8637" y="1379"/>
                  </a:cubicBezTo>
                  <a:cubicBezTo>
                    <a:pt x="7823" y="430"/>
                    <a:pt x="6623" y="1"/>
                    <a:pt x="5395" y="1"/>
                  </a:cubicBezTo>
                  <a:close/>
                </a:path>
              </a:pathLst>
            </a:custGeom>
            <a:solidFill>
              <a:srgbClr val="FFC2B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1" name="Google Shape;4041;p48"/>
            <p:cNvSpPr/>
            <p:nvPr/>
          </p:nvSpPr>
          <p:spPr>
            <a:xfrm>
              <a:off x="4323242" y="4584608"/>
              <a:ext cx="76532" cy="67848"/>
            </a:xfrm>
            <a:custGeom>
              <a:rect b="b" l="l" r="r" t="t"/>
              <a:pathLst>
                <a:path extrusionOk="0" h="2375" w="2679">
                  <a:moveTo>
                    <a:pt x="1359" y="0"/>
                  </a:moveTo>
                  <a:cubicBezTo>
                    <a:pt x="1273" y="0"/>
                    <a:pt x="1186" y="9"/>
                    <a:pt x="1098" y="27"/>
                  </a:cubicBezTo>
                  <a:cubicBezTo>
                    <a:pt x="432" y="166"/>
                    <a:pt x="0" y="796"/>
                    <a:pt x="139" y="1440"/>
                  </a:cubicBezTo>
                  <a:cubicBezTo>
                    <a:pt x="254" y="1993"/>
                    <a:pt x="754" y="2375"/>
                    <a:pt x="1320" y="2375"/>
                  </a:cubicBezTo>
                  <a:cubicBezTo>
                    <a:pt x="1406" y="2375"/>
                    <a:pt x="1493" y="2366"/>
                    <a:pt x="1581" y="2347"/>
                  </a:cubicBezTo>
                  <a:cubicBezTo>
                    <a:pt x="2247" y="2208"/>
                    <a:pt x="2679" y="1579"/>
                    <a:pt x="2547" y="942"/>
                  </a:cubicBezTo>
                  <a:cubicBezTo>
                    <a:pt x="2433" y="383"/>
                    <a:pt x="1927" y="0"/>
                    <a:pt x="1359" y="0"/>
                  </a:cubicBezTo>
                  <a:close/>
                </a:path>
              </a:pathLst>
            </a:custGeom>
            <a:solidFill>
              <a:srgbClr val="F2A49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2" name="Google Shape;4042;p48"/>
            <p:cNvSpPr/>
            <p:nvPr/>
          </p:nvSpPr>
          <p:spPr>
            <a:xfrm>
              <a:off x="4478392" y="4575666"/>
              <a:ext cx="54792" cy="64420"/>
            </a:xfrm>
            <a:custGeom>
              <a:rect b="b" l="l" r="r" t="t"/>
              <a:pathLst>
                <a:path extrusionOk="0" h="2255" w="1918">
                  <a:moveTo>
                    <a:pt x="1291" y="1"/>
                  </a:moveTo>
                  <a:cubicBezTo>
                    <a:pt x="1209" y="1"/>
                    <a:pt x="1125" y="9"/>
                    <a:pt x="1039" y="25"/>
                  </a:cubicBezTo>
                  <a:cubicBezTo>
                    <a:pt x="410" y="157"/>
                    <a:pt x="0" y="757"/>
                    <a:pt x="125" y="1365"/>
                  </a:cubicBezTo>
                  <a:cubicBezTo>
                    <a:pt x="239" y="1892"/>
                    <a:pt x="712" y="2254"/>
                    <a:pt x="1251" y="2254"/>
                  </a:cubicBezTo>
                  <a:cubicBezTo>
                    <a:pt x="1333" y="2254"/>
                    <a:pt x="1417" y="2246"/>
                    <a:pt x="1501" y="2229"/>
                  </a:cubicBezTo>
                  <a:cubicBezTo>
                    <a:pt x="1544" y="2221"/>
                    <a:pt x="1588" y="2207"/>
                    <a:pt x="1632" y="2192"/>
                  </a:cubicBezTo>
                  <a:cubicBezTo>
                    <a:pt x="1727" y="1987"/>
                    <a:pt x="1801" y="1760"/>
                    <a:pt x="1837" y="1533"/>
                  </a:cubicBezTo>
                  <a:cubicBezTo>
                    <a:pt x="1918" y="1035"/>
                    <a:pt x="1823" y="618"/>
                    <a:pt x="1779" y="128"/>
                  </a:cubicBezTo>
                  <a:cubicBezTo>
                    <a:pt x="1779" y="121"/>
                    <a:pt x="1779" y="113"/>
                    <a:pt x="1779" y="106"/>
                  </a:cubicBezTo>
                  <a:cubicBezTo>
                    <a:pt x="1630" y="37"/>
                    <a:pt x="1465" y="1"/>
                    <a:pt x="1291" y="1"/>
                  </a:cubicBezTo>
                  <a:close/>
                </a:path>
              </a:pathLst>
            </a:custGeom>
            <a:solidFill>
              <a:srgbClr val="F2A49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3" name="Google Shape;4043;p48"/>
            <p:cNvSpPr/>
            <p:nvPr/>
          </p:nvSpPr>
          <p:spPr>
            <a:xfrm>
              <a:off x="4413344" y="4616318"/>
              <a:ext cx="47079" cy="28253"/>
            </a:xfrm>
            <a:custGeom>
              <a:rect b="b" l="l" r="r" t="t"/>
              <a:pathLst>
                <a:path extrusionOk="0" fill="none" h="989" w="1648">
                  <a:moveTo>
                    <a:pt x="1596" y="0"/>
                  </a:moveTo>
                  <a:cubicBezTo>
                    <a:pt x="1648" y="476"/>
                    <a:pt x="1333" y="893"/>
                    <a:pt x="894" y="937"/>
                  </a:cubicBezTo>
                  <a:cubicBezTo>
                    <a:pt x="447" y="989"/>
                    <a:pt x="52" y="645"/>
                    <a:pt x="1" y="176"/>
                  </a:cubicBez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4" name="Google Shape;4044;p48"/>
            <p:cNvSpPr/>
            <p:nvPr/>
          </p:nvSpPr>
          <p:spPr>
            <a:xfrm>
              <a:off x="4431541" y="4575323"/>
              <a:ext cx="13627" cy="26168"/>
            </a:xfrm>
            <a:custGeom>
              <a:rect b="b" l="l" r="r" t="t"/>
              <a:pathLst>
                <a:path extrusionOk="0" fill="none" h="916" w="477">
                  <a:moveTo>
                    <a:pt x="88" y="916"/>
                  </a:moveTo>
                  <a:cubicBezTo>
                    <a:pt x="308" y="908"/>
                    <a:pt x="476" y="769"/>
                    <a:pt x="469" y="608"/>
                  </a:cubicBezTo>
                  <a:cubicBezTo>
                    <a:pt x="469" y="440"/>
                    <a:pt x="286" y="316"/>
                    <a:pt x="66" y="323"/>
                  </a:cubicBezTo>
                  <a:lnTo>
                    <a:pt x="1" y="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5" name="Google Shape;4045;p48"/>
            <p:cNvSpPr/>
            <p:nvPr/>
          </p:nvSpPr>
          <p:spPr>
            <a:xfrm>
              <a:off x="4455995" y="4553412"/>
              <a:ext cx="62363" cy="59335"/>
            </a:xfrm>
            <a:custGeom>
              <a:rect b="b" l="l" r="r" t="t"/>
              <a:pathLst>
                <a:path extrusionOk="0" h="2077" w="2183">
                  <a:moveTo>
                    <a:pt x="1089" y="1"/>
                  </a:moveTo>
                  <a:cubicBezTo>
                    <a:pt x="1053" y="1"/>
                    <a:pt x="1018" y="3"/>
                    <a:pt x="982" y="7"/>
                  </a:cubicBezTo>
                  <a:cubicBezTo>
                    <a:pt x="411" y="72"/>
                    <a:pt x="1" y="577"/>
                    <a:pt x="59" y="1148"/>
                  </a:cubicBezTo>
                  <a:cubicBezTo>
                    <a:pt x="121" y="1683"/>
                    <a:pt x="568" y="2076"/>
                    <a:pt x="1093" y="2076"/>
                  </a:cubicBezTo>
                  <a:cubicBezTo>
                    <a:pt x="1129" y="2076"/>
                    <a:pt x="1165" y="2074"/>
                    <a:pt x="1201" y="2071"/>
                  </a:cubicBezTo>
                  <a:cubicBezTo>
                    <a:pt x="1765" y="2005"/>
                    <a:pt x="2182" y="1500"/>
                    <a:pt x="2116" y="929"/>
                  </a:cubicBezTo>
                  <a:cubicBezTo>
                    <a:pt x="2061" y="394"/>
                    <a:pt x="1609" y="1"/>
                    <a:pt x="1089" y="1"/>
                  </a:cubicBezTo>
                  <a:close/>
                </a:path>
              </a:pathLst>
            </a:custGeom>
            <a:solidFill>
              <a:schemeClr val="lt1"/>
            </a:solidFill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6" name="Google Shape;4046;p48"/>
            <p:cNvSpPr/>
            <p:nvPr/>
          </p:nvSpPr>
          <p:spPr>
            <a:xfrm>
              <a:off x="4479421" y="4553412"/>
              <a:ext cx="38709" cy="58963"/>
            </a:xfrm>
            <a:custGeom>
              <a:rect b="b" l="l" r="r" t="t"/>
              <a:pathLst>
                <a:path extrusionOk="0" h="2064" w="1355">
                  <a:moveTo>
                    <a:pt x="269" y="1"/>
                  </a:moveTo>
                  <a:cubicBezTo>
                    <a:pt x="233" y="1"/>
                    <a:pt x="198" y="3"/>
                    <a:pt x="162" y="7"/>
                  </a:cubicBezTo>
                  <a:cubicBezTo>
                    <a:pt x="103" y="14"/>
                    <a:pt x="52" y="29"/>
                    <a:pt x="1" y="43"/>
                  </a:cubicBezTo>
                  <a:lnTo>
                    <a:pt x="425" y="2063"/>
                  </a:lnTo>
                  <a:cubicBezTo>
                    <a:pt x="930" y="1954"/>
                    <a:pt x="1355" y="1456"/>
                    <a:pt x="1296" y="929"/>
                  </a:cubicBezTo>
                  <a:cubicBezTo>
                    <a:pt x="1241" y="394"/>
                    <a:pt x="789" y="1"/>
                    <a:pt x="2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7" name="Google Shape;4047;p48"/>
            <p:cNvSpPr/>
            <p:nvPr/>
          </p:nvSpPr>
          <p:spPr>
            <a:xfrm>
              <a:off x="4342896" y="4565353"/>
              <a:ext cx="62334" cy="59106"/>
            </a:xfrm>
            <a:custGeom>
              <a:rect b="b" l="l" r="r" t="t"/>
              <a:pathLst>
                <a:path extrusionOk="0" h="2069" w="2182">
                  <a:moveTo>
                    <a:pt x="1089" y="0"/>
                  </a:moveTo>
                  <a:cubicBezTo>
                    <a:pt x="1054" y="0"/>
                    <a:pt x="1017" y="2"/>
                    <a:pt x="981" y="6"/>
                  </a:cubicBezTo>
                  <a:cubicBezTo>
                    <a:pt x="410" y="64"/>
                    <a:pt x="0" y="577"/>
                    <a:pt x="59" y="1148"/>
                  </a:cubicBezTo>
                  <a:cubicBezTo>
                    <a:pt x="120" y="1675"/>
                    <a:pt x="567" y="2068"/>
                    <a:pt x="1092" y="2068"/>
                  </a:cubicBezTo>
                  <a:cubicBezTo>
                    <a:pt x="1128" y="2068"/>
                    <a:pt x="1164" y="2066"/>
                    <a:pt x="1200" y="2063"/>
                  </a:cubicBezTo>
                  <a:cubicBezTo>
                    <a:pt x="1771" y="2004"/>
                    <a:pt x="2181" y="1492"/>
                    <a:pt x="2123" y="921"/>
                  </a:cubicBezTo>
                  <a:cubicBezTo>
                    <a:pt x="2061" y="393"/>
                    <a:pt x="1615" y="0"/>
                    <a:pt x="1089" y="0"/>
                  </a:cubicBezTo>
                  <a:close/>
                </a:path>
              </a:pathLst>
            </a:custGeom>
            <a:solidFill>
              <a:schemeClr val="lt1"/>
            </a:solidFill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8" name="Google Shape;4048;p48"/>
            <p:cNvSpPr/>
            <p:nvPr/>
          </p:nvSpPr>
          <p:spPr>
            <a:xfrm>
              <a:off x="4366293" y="4565353"/>
              <a:ext cx="38709" cy="58735"/>
            </a:xfrm>
            <a:custGeom>
              <a:rect b="b" l="l" r="r" t="t"/>
              <a:pathLst>
                <a:path extrusionOk="0" h="2056" w="1355">
                  <a:moveTo>
                    <a:pt x="270" y="0"/>
                  </a:moveTo>
                  <a:cubicBezTo>
                    <a:pt x="235" y="0"/>
                    <a:pt x="198" y="2"/>
                    <a:pt x="162" y="6"/>
                  </a:cubicBezTo>
                  <a:cubicBezTo>
                    <a:pt x="103" y="13"/>
                    <a:pt x="52" y="20"/>
                    <a:pt x="1" y="35"/>
                  </a:cubicBezTo>
                  <a:lnTo>
                    <a:pt x="425" y="2055"/>
                  </a:lnTo>
                  <a:cubicBezTo>
                    <a:pt x="938" y="1945"/>
                    <a:pt x="1355" y="1455"/>
                    <a:pt x="1304" y="921"/>
                  </a:cubicBezTo>
                  <a:cubicBezTo>
                    <a:pt x="1242" y="393"/>
                    <a:pt x="796" y="0"/>
                    <a:pt x="2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9" name="Google Shape;4049;p48"/>
            <p:cNvSpPr/>
            <p:nvPr/>
          </p:nvSpPr>
          <p:spPr>
            <a:xfrm>
              <a:off x="4252566" y="4596978"/>
              <a:ext cx="71304" cy="55278"/>
            </a:xfrm>
            <a:custGeom>
              <a:rect b="b" l="l" r="r" t="t"/>
              <a:pathLst>
                <a:path extrusionOk="0" h="1935" w="2496">
                  <a:moveTo>
                    <a:pt x="956" y="0"/>
                  </a:moveTo>
                  <a:cubicBezTo>
                    <a:pt x="850" y="0"/>
                    <a:pt x="744" y="16"/>
                    <a:pt x="644" y="48"/>
                  </a:cubicBezTo>
                  <a:cubicBezTo>
                    <a:pt x="542" y="85"/>
                    <a:pt x="461" y="128"/>
                    <a:pt x="395" y="187"/>
                  </a:cubicBezTo>
                  <a:cubicBezTo>
                    <a:pt x="0" y="509"/>
                    <a:pt x="183" y="1160"/>
                    <a:pt x="527" y="1519"/>
                  </a:cubicBezTo>
                  <a:cubicBezTo>
                    <a:pt x="761" y="1758"/>
                    <a:pt x="1155" y="1935"/>
                    <a:pt x="1524" y="1935"/>
                  </a:cubicBezTo>
                  <a:cubicBezTo>
                    <a:pt x="1720" y="1935"/>
                    <a:pt x="1909" y="1885"/>
                    <a:pt x="2064" y="1768"/>
                  </a:cubicBezTo>
                  <a:cubicBezTo>
                    <a:pt x="2496" y="1439"/>
                    <a:pt x="2093" y="802"/>
                    <a:pt x="1764" y="370"/>
                  </a:cubicBezTo>
                  <a:cubicBezTo>
                    <a:pt x="1579" y="131"/>
                    <a:pt x="1265" y="0"/>
                    <a:pt x="9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50" name="Google Shape;4050;p48"/>
            <p:cNvSpPr/>
            <p:nvPr/>
          </p:nvSpPr>
          <p:spPr>
            <a:xfrm>
              <a:off x="4474621" y="4523245"/>
              <a:ext cx="29710" cy="27453"/>
            </a:xfrm>
            <a:custGeom>
              <a:rect b="b" l="l" r="r" t="t"/>
              <a:pathLst>
                <a:path extrusionOk="0" h="961" w="1040">
                  <a:moveTo>
                    <a:pt x="259" y="0"/>
                  </a:moveTo>
                  <a:cubicBezTo>
                    <a:pt x="187" y="0"/>
                    <a:pt x="117" y="19"/>
                    <a:pt x="59" y="67"/>
                  </a:cubicBezTo>
                  <a:cubicBezTo>
                    <a:pt x="37" y="82"/>
                    <a:pt x="22" y="96"/>
                    <a:pt x="15" y="118"/>
                  </a:cubicBezTo>
                  <a:cubicBezTo>
                    <a:pt x="0" y="162"/>
                    <a:pt x="22" y="206"/>
                    <a:pt x="59" y="235"/>
                  </a:cubicBezTo>
                  <a:cubicBezTo>
                    <a:pt x="95" y="257"/>
                    <a:pt x="139" y="265"/>
                    <a:pt x="176" y="279"/>
                  </a:cubicBezTo>
                  <a:cubicBezTo>
                    <a:pt x="535" y="382"/>
                    <a:pt x="849" y="631"/>
                    <a:pt x="1018" y="960"/>
                  </a:cubicBezTo>
                  <a:lnTo>
                    <a:pt x="1040" y="887"/>
                  </a:lnTo>
                  <a:cubicBezTo>
                    <a:pt x="1040" y="543"/>
                    <a:pt x="820" y="199"/>
                    <a:pt x="505" y="60"/>
                  </a:cubicBezTo>
                  <a:cubicBezTo>
                    <a:pt x="428" y="25"/>
                    <a:pt x="341" y="0"/>
                    <a:pt x="259" y="0"/>
                  </a:cubicBezTo>
                  <a:close/>
                </a:path>
              </a:pathLst>
            </a:custGeom>
            <a:solidFill>
              <a:srgbClr val="5C252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51" name="Google Shape;4051;p48"/>
            <p:cNvSpPr/>
            <p:nvPr/>
          </p:nvSpPr>
          <p:spPr>
            <a:xfrm>
              <a:off x="4354381" y="4535757"/>
              <a:ext cx="30139" cy="27053"/>
            </a:xfrm>
            <a:custGeom>
              <a:rect b="b" l="l" r="r" t="t"/>
              <a:pathLst>
                <a:path extrusionOk="0" h="947" w="1055">
                  <a:moveTo>
                    <a:pt x="786" y="1"/>
                  </a:moveTo>
                  <a:cubicBezTo>
                    <a:pt x="707" y="1"/>
                    <a:pt x="626" y="21"/>
                    <a:pt x="557" y="54"/>
                  </a:cubicBezTo>
                  <a:cubicBezTo>
                    <a:pt x="235" y="193"/>
                    <a:pt x="8" y="529"/>
                    <a:pt x="1" y="873"/>
                  </a:cubicBezTo>
                  <a:lnTo>
                    <a:pt x="23" y="947"/>
                  </a:lnTo>
                  <a:cubicBezTo>
                    <a:pt x="206" y="625"/>
                    <a:pt x="520" y="376"/>
                    <a:pt x="872" y="281"/>
                  </a:cubicBezTo>
                  <a:cubicBezTo>
                    <a:pt x="916" y="273"/>
                    <a:pt x="959" y="259"/>
                    <a:pt x="996" y="237"/>
                  </a:cubicBezTo>
                  <a:cubicBezTo>
                    <a:pt x="1033" y="215"/>
                    <a:pt x="1055" y="171"/>
                    <a:pt x="1040" y="127"/>
                  </a:cubicBezTo>
                  <a:cubicBezTo>
                    <a:pt x="1040" y="105"/>
                    <a:pt x="1018" y="83"/>
                    <a:pt x="1003" y="68"/>
                  </a:cubicBezTo>
                  <a:cubicBezTo>
                    <a:pt x="941" y="21"/>
                    <a:pt x="864" y="1"/>
                    <a:pt x="786" y="1"/>
                  </a:cubicBezTo>
                  <a:close/>
                </a:path>
              </a:pathLst>
            </a:custGeom>
            <a:solidFill>
              <a:srgbClr val="5C252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52" name="Google Shape;4052;p48"/>
            <p:cNvSpPr/>
            <p:nvPr/>
          </p:nvSpPr>
          <p:spPr>
            <a:xfrm>
              <a:off x="4273249" y="4611319"/>
              <a:ext cx="27853" cy="12341"/>
            </a:xfrm>
            <a:custGeom>
              <a:rect b="b" l="l" r="r" t="t"/>
              <a:pathLst>
                <a:path extrusionOk="0" h="432" w="975">
                  <a:moveTo>
                    <a:pt x="579" y="1"/>
                  </a:moveTo>
                  <a:cubicBezTo>
                    <a:pt x="525" y="1"/>
                    <a:pt x="470" y="11"/>
                    <a:pt x="418" y="22"/>
                  </a:cubicBezTo>
                  <a:cubicBezTo>
                    <a:pt x="345" y="51"/>
                    <a:pt x="272" y="88"/>
                    <a:pt x="213" y="131"/>
                  </a:cubicBezTo>
                  <a:cubicBezTo>
                    <a:pt x="162" y="175"/>
                    <a:pt x="118" y="219"/>
                    <a:pt x="81" y="271"/>
                  </a:cubicBezTo>
                  <a:cubicBezTo>
                    <a:pt x="45" y="307"/>
                    <a:pt x="30" y="358"/>
                    <a:pt x="15" y="388"/>
                  </a:cubicBezTo>
                  <a:cubicBezTo>
                    <a:pt x="8" y="417"/>
                    <a:pt x="1" y="432"/>
                    <a:pt x="1" y="432"/>
                  </a:cubicBezTo>
                  <a:cubicBezTo>
                    <a:pt x="1" y="432"/>
                    <a:pt x="15" y="424"/>
                    <a:pt x="45" y="410"/>
                  </a:cubicBezTo>
                  <a:cubicBezTo>
                    <a:pt x="74" y="395"/>
                    <a:pt x="110" y="373"/>
                    <a:pt x="154" y="344"/>
                  </a:cubicBezTo>
                  <a:cubicBezTo>
                    <a:pt x="176" y="336"/>
                    <a:pt x="198" y="322"/>
                    <a:pt x="228" y="307"/>
                  </a:cubicBezTo>
                  <a:cubicBezTo>
                    <a:pt x="250" y="293"/>
                    <a:pt x="279" y="285"/>
                    <a:pt x="301" y="271"/>
                  </a:cubicBezTo>
                  <a:cubicBezTo>
                    <a:pt x="352" y="249"/>
                    <a:pt x="411" y="219"/>
                    <a:pt x="469" y="205"/>
                  </a:cubicBezTo>
                  <a:cubicBezTo>
                    <a:pt x="498" y="197"/>
                    <a:pt x="528" y="183"/>
                    <a:pt x="557" y="183"/>
                  </a:cubicBezTo>
                  <a:cubicBezTo>
                    <a:pt x="586" y="175"/>
                    <a:pt x="616" y="168"/>
                    <a:pt x="637" y="168"/>
                  </a:cubicBezTo>
                  <a:cubicBezTo>
                    <a:pt x="696" y="161"/>
                    <a:pt x="755" y="161"/>
                    <a:pt x="799" y="161"/>
                  </a:cubicBezTo>
                  <a:cubicBezTo>
                    <a:pt x="901" y="161"/>
                    <a:pt x="974" y="175"/>
                    <a:pt x="974" y="175"/>
                  </a:cubicBezTo>
                  <a:cubicBezTo>
                    <a:pt x="974" y="175"/>
                    <a:pt x="930" y="110"/>
                    <a:pt x="828" y="58"/>
                  </a:cubicBezTo>
                  <a:cubicBezTo>
                    <a:pt x="777" y="29"/>
                    <a:pt x="711" y="7"/>
                    <a:pt x="645" y="7"/>
                  </a:cubicBezTo>
                  <a:cubicBezTo>
                    <a:pt x="623" y="3"/>
                    <a:pt x="601" y="1"/>
                    <a:pt x="579" y="1"/>
                  </a:cubicBezTo>
                  <a:close/>
                </a:path>
              </a:pathLst>
            </a:custGeom>
            <a:solidFill>
              <a:srgbClr val="BD715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53" name="Google Shape;4053;p48"/>
            <p:cNvSpPr/>
            <p:nvPr/>
          </p:nvSpPr>
          <p:spPr>
            <a:xfrm>
              <a:off x="4233311" y="4372780"/>
              <a:ext cx="313671" cy="254022"/>
            </a:xfrm>
            <a:custGeom>
              <a:rect b="b" l="l" r="r" t="t"/>
              <a:pathLst>
                <a:path extrusionOk="0" h="8892" w="10980">
                  <a:moveTo>
                    <a:pt x="5413" y="1"/>
                  </a:moveTo>
                  <a:cubicBezTo>
                    <a:pt x="5231" y="1"/>
                    <a:pt x="5049" y="25"/>
                    <a:pt x="4875" y="71"/>
                  </a:cubicBezTo>
                  <a:cubicBezTo>
                    <a:pt x="4246" y="232"/>
                    <a:pt x="3712" y="635"/>
                    <a:pt x="3185" y="1030"/>
                  </a:cubicBezTo>
                  <a:cubicBezTo>
                    <a:pt x="3009" y="1162"/>
                    <a:pt x="2833" y="1294"/>
                    <a:pt x="2658" y="1425"/>
                  </a:cubicBezTo>
                  <a:cubicBezTo>
                    <a:pt x="2175" y="1791"/>
                    <a:pt x="1684" y="2157"/>
                    <a:pt x="1289" y="2619"/>
                  </a:cubicBezTo>
                  <a:cubicBezTo>
                    <a:pt x="696" y="3292"/>
                    <a:pt x="315" y="4163"/>
                    <a:pt x="220" y="5063"/>
                  </a:cubicBezTo>
                  <a:cubicBezTo>
                    <a:pt x="213" y="5129"/>
                    <a:pt x="206" y="5202"/>
                    <a:pt x="198" y="5268"/>
                  </a:cubicBezTo>
                  <a:cubicBezTo>
                    <a:pt x="184" y="5356"/>
                    <a:pt x="154" y="5437"/>
                    <a:pt x="132" y="5524"/>
                  </a:cubicBezTo>
                  <a:cubicBezTo>
                    <a:pt x="1" y="6037"/>
                    <a:pt x="103" y="6586"/>
                    <a:pt x="323" y="7076"/>
                  </a:cubicBezTo>
                  <a:cubicBezTo>
                    <a:pt x="542" y="7559"/>
                    <a:pt x="864" y="7984"/>
                    <a:pt x="1186" y="8408"/>
                  </a:cubicBezTo>
                  <a:cubicBezTo>
                    <a:pt x="1355" y="8628"/>
                    <a:pt x="1567" y="8877"/>
                    <a:pt x="1845" y="8891"/>
                  </a:cubicBezTo>
                  <a:cubicBezTo>
                    <a:pt x="1940" y="8891"/>
                    <a:pt x="2035" y="8869"/>
                    <a:pt x="2123" y="8818"/>
                  </a:cubicBezTo>
                  <a:cubicBezTo>
                    <a:pt x="2306" y="8716"/>
                    <a:pt x="2445" y="8503"/>
                    <a:pt x="2497" y="8284"/>
                  </a:cubicBezTo>
                  <a:cubicBezTo>
                    <a:pt x="2570" y="7976"/>
                    <a:pt x="2526" y="7647"/>
                    <a:pt x="2541" y="7325"/>
                  </a:cubicBezTo>
                  <a:lnTo>
                    <a:pt x="2541" y="7325"/>
                  </a:lnTo>
                  <a:cubicBezTo>
                    <a:pt x="2610" y="7378"/>
                    <a:pt x="2694" y="7402"/>
                    <a:pt x="2780" y="7402"/>
                  </a:cubicBezTo>
                  <a:cubicBezTo>
                    <a:pt x="2956" y="7402"/>
                    <a:pt x="3143" y="7304"/>
                    <a:pt x="3251" y="7157"/>
                  </a:cubicBezTo>
                  <a:cubicBezTo>
                    <a:pt x="3412" y="6944"/>
                    <a:pt x="3434" y="6652"/>
                    <a:pt x="3419" y="6381"/>
                  </a:cubicBezTo>
                  <a:cubicBezTo>
                    <a:pt x="3404" y="6110"/>
                    <a:pt x="3353" y="5839"/>
                    <a:pt x="3390" y="5568"/>
                  </a:cubicBezTo>
                  <a:lnTo>
                    <a:pt x="3390" y="5568"/>
                  </a:lnTo>
                  <a:cubicBezTo>
                    <a:pt x="3404" y="5590"/>
                    <a:pt x="3419" y="5605"/>
                    <a:pt x="3434" y="5620"/>
                  </a:cubicBezTo>
                  <a:cubicBezTo>
                    <a:pt x="3404" y="5554"/>
                    <a:pt x="3375" y="5480"/>
                    <a:pt x="3353" y="5400"/>
                  </a:cubicBezTo>
                  <a:cubicBezTo>
                    <a:pt x="3316" y="5210"/>
                    <a:pt x="3360" y="5012"/>
                    <a:pt x="3419" y="4829"/>
                  </a:cubicBezTo>
                  <a:cubicBezTo>
                    <a:pt x="3536" y="4463"/>
                    <a:pt x="3748" y="4148"/>
                    <a:pt x="4012" y="3870"/>
                  </a:cubicBezTo>
                  <a:cubicBezTo>
                    <a:pt x="4114" y="3768"/>
                    <a:pt x="4224" y="3658"/>
                    <a:pt x="4348" y="3563"/>
                  </a:cubicBezTo>
                  <a:lnTo>
                    <a:pt x="4348" y="3563"/>
                  </a:lnTo>
                  <a:cubicBezTo>
                    <a:pt x="4297" y="3695"/>
                    <a:pt x="4268" y="3834"/>
                    <a:pt x="4253" y="3980"/>
                  </a:cubicBezTo>
                  <a:cubicBezTo>
                    <a:pt x="4231" y="4361"/>
                    <a:pt x="4400" y="4778"/>
                    <a:pt x="4751" y="4924"/>
                  </a:cubicBezTo>
                  <a:cubicBezTo>
                    <a:pt x="4816" y="4954"/>
                    <a:pt x="4885" y="4974"/>
                    <a:pt x="4955" y="4974"/>
                  </a:cubicBezTo>
                  <a:cubicBezTo>
                    <a:pt x="4987" y="4974"/>
                    <a:pt x="5019" y="4970"/>
                    <a:pt x="5051" y="4961"/>
                  </a:cubicBezTo>
                  <a:cubicBezTo>
                    <a:pt x="5146" y="4939"/>
                    <a:pt x="5234" y="4858"/>
                    <a:pt x="5256" y="4763"/>
                  </a:cubicBezTo>
                  <a:lnTo>
                    <a:pt x="5256" y="4763"/>
                  </a:lnTo>
                  <a:cubicBezTo>
                    <a:pt x="5205" y="5129"/>
                    <a:pt x="5359" y="5539"/>
                    <a:pt x="5732" y="5671"/>
                  </a:cubicBezTo>
                  <a:cubicBezTo>
                    <a:pt x="5796" y="5696"/>
                    <a:pt x="5864" y="5708"/>
                    <a:pt x="5933" y="5708"/>
                  </a:cubicBezTo>
                  <a:cubicBezTo>
                    <a:pt x="6043" y="5708"/>
                    <a:pt x="6154" y="5676"/>
                    <a:pt x="6244" y="5612"/>
                  </a:cubicBezTo>
                  <a:cubicBezTo>
                    <a:pt x="6483" y="5431"/>
                    <a:pt x="6486" y="5135"/>
                    <a:pt x="6472" y="4860"/>
                  </a:cubicBezTo>
                  <a:lnTo>
                    <a:pt x="6472" y="4860"/>
                  </a:lnTo>
                  <a:cubicBezTo>
                    <a:pt x="6487" y="5150"/>
                    <a:pt x="6561" y="5446"/>
                    <a:pt x="6757" y="5649"/>
                  </a:cubicBezTo>
                  <a:cubicBezTo>
                    <a:pt x="6887" y="5784"/>
                    <a:pt x="7074" y="5866"/>
                    <a:pt x="7255" y="5866"/>
                  </a:cubicBezTo>
                  <a:cubicBezTo>
                    <a:pt x="7358" y="5866"/>
                    <a:pt x="7459" y="5839"/>
                    <a:pt x="7547" y="5781"/>
                  </a:cubicBezTo>
                  <a:cubicBezTo>
                    <a:pt x="7693" y="5671"/>
                    <a:pt x="7767" y="5495"/>
                    <a:pt x="7789" y="5312"/>
                  </a:cubicBezTo>
                  <a:cubicBezTo>
                    <a:pt x="7803" y="5136"/>
                    <a:pt x="7767" y="4953"/>
                    <a:pt x="7723" y="4785"/>
                  </a:cubicBezTo>
                  <a:lnTo>
                    <a:pt x="7723" y="4785"/>
                  </a:lnTo>
                  <a:cubicBezTo>
                    <a:pt x="7976" y="5004"/>
                    <a:pt x="8273" y="5235"/>
                    <a:pt x="8603" y="5235"/>
                  </a:cubicBezTo>
                  <a:cubicBezTo>
                    <a:pt x="8627" y="5235"/>
                    <a:pt x="8650" y="5234"/>
                    <a:pt x="8674" y="5232"/>
                  </a:cubicBezTo>
                  <a:cubicBezTo>
                    <a:pt x="8777" y="5217"/>
                    <a:pt x="8887" y="5180"/>
                    <a:pt x="8960" y="5100"/>
                  </a:cubicBezTo>
                  <a:cubicBezTo>
                    <a:pt x="9106" y="4939"/>
                    <a:pt x="9055" y="4675"/>
                    <a:pt x="8967" y="4478"/>
                  </a:cubicBezTo>
                  <a:cubicBezTo>
                    <a:pt x="8916" y="4368"/>
                    <a:pt x="8865" y="4214"/>
                    <a:pt x="8828" y="4053"/>
                  </a:cubicBezTo>
                  <a:cubicBezTo>
                    <a:pt x="8784" y="3878"/>
                    <a:pt x="8718" y="3709"/>
                    <a:pt x="8638" y="3548"/>
                  </a:cubicBezTo>
                  <a:lnTo>
                    <a:pt x="8638" y="3548"/>
                  </a:lnTo>
                  <a:cubicBezTo>
                    <a:pt x="9194" y="3841"/>
                    <a:pt x="9714" y="4251"/>
                    <a:pt x="10050" y="4756"/>
                  </a:cubicBezTo>
                  <a:cubicBezTo>
                    <a:pt x="10285" y="5115"/>
                    <a:pt x="10416" y="5539"/>
                    <a:pt x="10438" y="5964"/>
                  </a:cubicBezTo>
                  <a:cubicBezTo>
                    <a:pt x="10446" y="6059"/>
                    <a:pt x="10446" y="6161"/>
                    <a:pt x="10438" y="6264"/>
                  </a:cubicBezTo>
                  <a:cubicBezTo>
                    <a:pt x="10453" y="6271"/>
                    <a:pt x="10460" y="6286"/>
                    <a:pt x="10468" y="6300"/>
                  </a:cubicBezTo>
                  <a:cubicBezTo>
                    <a:pt x="10482" y="6322"/>
                    <a:pt x="10489" y="6352"/>
                    <a:pt x="10497" y="6373"/>
                  </a:cubicBezTo>
                  <a:cubicBezTo>
                    <a:pt x="10570" y="6352"/>
                    <a:pt x="10636" y="6293"/>
                    <a:pt x="10687" y="6234"/>
                  </a:cubicBezTo>
                  <a:cubicBezTo>
                    <a:pt x="10826" y="6066"/>
                    <a:pt x="10907" y="5861"/>
                    <a:pt x="10951" y="5642"/>
                  </a:cubicBezTo>
                  <a:cubicBezTo>
                    <a:pt x="10980" y="5495"/>
                    <a:pt x="10980" y="5341"/>
                    <a:pt x="10965" y="5188"/>
                  </a:cubicBezTo>
                  <a:cubicBezTo>
                    <a:pt x="10936" y="4888"/>
                    <a:pt x="10841" y="4602"/>
                    <a:pt x="10702" y="4331"/>
                  </a:cubicBezTo>
                  <a:cubicBezTo>
                    <a:pt x="10716" y="3621"/>
                    <a:pt x="10365" y="2911"/>
                    <a:pt x="9772" y="2523"/>
                  </a:cubicBezTo>
                  <a:cubicBezTo>
                    <a:pt x="9692" y="1828"/>
                    <a:pt x="9282" y="1169"/>
                    <a:pt x="8689" y="796"/>
                  </a:cubicBezTo>
                  <a:cubicBezTo>
                    <a:pt x="8306" y="550"/>
                    <a:pt x="7854" y="424"/>
                    <a:pt x="7400" y="424"/>
                  </a:cubicBezTo>
                  <a:cubicBezTo>
                    <a:pt x="7150" y="424"/>
                    <a:pt x="6900" y="462"/>
                    <a:pt x="6661" y="540"/>
                  </a:cubicBezTo>
                  <a:cubicBezTo>
                    <a:pt x="6370" y="168"/>
                    <a:pt x="5893" y="1"/>
                    <a:pt x="5413" y="1"/>
                  </a:cubicBezTo>
                  <a:close/>
                </a:path>
              </a:pathLst>
            </a:custGeom>
            <a:solidFill>
              <a:srgbClr val="AD5B4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54" name="Google Shape;4054;p48"/>
            <p:cNvSpPr/>
            <p:nvPr/>
          </p:nvSpPr>
          <p:spPr>
            <a:xfrm>
              <a:off x="4288732" y="4520960"/>
              <a:ext cx="71733" cy="120269"/>
            </a:xfrm>
            <a:custGeom>
              <a:rect b="b" l="l" r="r" t="t"/>
              <a:pathLst>
                <a:path extrusionOk="0" h="4210" w="2511">
                  <a:moveTo>
                    <a:pt x="1120" y="1"/>
                  </a:moveTo>
                  <a:lnTo>
                    <a:pt x="0" y="2541"/>
                  </a:lnTo>
                  <a:cubicBezTo>
                    <a:pt x="110" y="2965"/>
                    <a:pt x="271" y="3397"/>
                    <a:pt x="564" y="3734"/>
                  </a:cubicBezTo>
                  <a:cubicBezTo>
                    <a:pt x="810" y="4011"/>
                    <a:pt x="1170" y="4210"/>
                    <a:pt x="1539" y="4210"/>
                  </a:cubicBezTo>
                  <a:cubicBezTo>
                    <a:pt x="1609" y="4210"/>
                    <a:pt x="1680" y="4203"/>
                    <a:pt x="1750" y="4187"/>
                  </a:cubicBezTo>
                  <a:cubicBezTo>
                    <a:pt x="1925" y="4144"/>
                    <a:pt x="2086" y="4048"/>
                    <a:pt x="2211" y="3917"/>
                  </a:cubicBezTo>
                  <a:cubicBezTo>
                    <a:pt x="2299" y="3829"/>
                    <a:pt x="2365" y="3734"/>
                    <a:pt x="2416" y="3624"/>
                  </a:cubicBezTo>
                  <a:cubicBezTo>
                    <a:pt x="2482" y="3485"/>
                    <a:pt x="2511" y="3331"/>
                    <a:pt x="2504" y="3177"/>
                  </a:cubicBezTo>
                  <a:cubicBezTo>
                    <a:pt x="2504" y="3155"/>
                    <a:pt x="2496" y="3133"/>
                    <a:pt x="2496" y="3111"/>
                  </a:cubicBezTo>
                  <a:cubicBezTo>
                    <a:pt x="2496" y="3133"/>
                    <a:pt x="2489" y="3155"/>
                    <a:pt x="2482" y="3170"/>
                  </a:cubicBezTo>
                  <a:cubicBezTo>
                    <a:pt x="2430" y="3324"/>
                    <a:pt x="2269" y="3434"/>
                    <a:pt x="2101" y="3448"/>
                  </a:cubicBezTo>
                  <a:cubicBezTo>
                    <a:pt x="2094" y="3448"/>
                    <a:pt x="2087" y="3449"/>
                    <a:pt x="2080" y="3449"/>
                  </a:cubicBezTo>
                  <a:cubicBezTo>
                    <a:pt x="1898" y="3449"/>
                    <a:pt x="1730" y="3356"/>
                    <a:pt x="1596" y="3236"/>
                  </a:cubicBezTo>
                  <a:cubicBezTo>
                    <a:pt x="1508" y="3148"/>
                    <a:pt x="1428" y="3038"/>
                    <a:pt x="1398" y="2921"/>
                  </a:cubicBezTo>
                  <a:cubicBezTo>
                    <a:pt x="1318" y="2606"/>
                    <a:pt x="1530" y="2306"/>
                    <a:pt x="1655" y="2014"/>
                  </a:cubicBezTo>
                  <a:cubicBezTo>
                    <a:pt x="1903" y="1428"/>
                    <a:pt x="1772" y="718"/>
                    <a:pt x="1362" y="235"/>
                  </a:cubicBezTo>
                  <a:cubicBezTo>
                    <a:pt x="1362" y="228"/>
                    <a:pt x="1354" y="228"/>
                    <a:pt x="1354" y="220"/>
                  </a:cubicBezTo>
                  <a:cubicBezTo>
                    <a:pt x="1281" y="140"/>
                    <a:pt x="1208" y="67"/>
                    <a:pt x="1120" y="1"/>
                  </a:cubicBezTo>
                  <a:close/>
                </a:path>
              </a:pathLst>
            </a:custGeom>
            <a:solidFill>
              <a:srgbClr val="AD5B4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55" name="Google Shape;4055;p48"/>
            <p:cNvSpPr/>
            <p:nvPr/>
          </p:nvSpPr>
          <p:spPr>
            <a:xfrm>
              <a:off x="4173405" y="4607405"/>
              <a:ext cx="204858" cy="165434"/>
            </a:xfrm>
            <a:custGeom>
              <a:rect b="b" l="l" r="r" t="t"/>
              <a:pathLst>
                <a:path extrusionOk="0" h="5791" w="7171">
                  <a:moveTo>
                    <a:pt x="1716" y="1"/>
                  </a:moveTo>
                  <a:cubicBezTo>
                    <a:pt x="1678" y="1"/>
                    <a:pt x="1641" y="14"/>
                    <a:pt x="1607" y="42"/>
                  </a:cubicBezTo>
                  <a:cubicBezTo>
                    <a:pt x="1527" y="115"/>
                    <a:pt x="1519" y="239"/>
                    <a:pt x="1578" y="334"/>
                  </a:cubicBezTo>
                  <a:cubicBezTo>
                    <a:pt x="1915" y="869"/>
                    <a:pt x="1863" y="1103"/>
                    <a:pt x="1863" y="1103"/>
                  </a:cubicBezTo>
                  <a:lnTo>
                    <a:pt x="1688" y="942"/>
                  </a:lnTo>
                  <a:cubicBezTo>
                    <a:pt x="1236" y="530"/>
                    <a:pt x="952" y="405"/>
                    <a:pt x="773" y="405"/>
                  </a:cubicBezTo>
                  <a:cubicBezTo>
                    <a:pt x="622" y="405"/>
                    <a:pt x="546" y="495"/>
                    <a:pt x="509" y="576"/>
                  </a:cubicBezTo>
                  <a:cubicBezTo>
                    <a:pt x="480" y="649"/>
                    <a:pt x="495" y="730"/>
                    <a:pt x="546" y="788"/>
                  </a:cubicBezTo>
                  <a:lnTo>
                    <a:pt x="1271" y="1359"/>
                  </a:lnTo>
                  <a:lnTo>
                    <a:pt x="1197" y="1447"/>
                  </a:lnTo>
                  <a:cubicBezTo>
                    <a:pt x="784" y="1200"/>
                    <a:pt x="513" y="1118"/>
                    <a:pt x="334" y="1118"/>
                  </a:cubicBezTo>
                  <a:cubicBezTo>
                    <a:pt x="268" y="1118"/>
                    <a:pt x="216" y="1129"/>
                    <a:pt x="173" y="1147"/>
                  </a:cubicBezTo>
                  <a:cubicBezTo>
                    <a:pt x="19" y="1213"/>
                    <a:pt x="19" y="1440"/>
                    <a:pt x="173" y="1513"/>
                  </a:cubicBezTo>
                  <a:lnTo>
                    <a:pt x="985" y="1901"/>
                  </a:lnTo>
                  <a:lnTo>
                    <a:pt x="905" y="2018"/>
                  </a:lnTo>
                  <a:cubicBezTo>
                    <a:pt x="701" y="1979"/>
                    <a:pt x="542" y="1963"/>
                    <a:pt x="418" y="1963"/>
                  </a:cubicBezTo>
                  <a:cubicBezTo>
                    <a:pt x="73" y="1963"/>
                    <a:pt x="1" y="2088"/>
                    <a:pt x="12" y="2201"/>
                  </a:cubicBezTo>
                  <a:cubicBezTo>
                    <a:pt x="12" y="2215"/>
                    <a:pt x="19" y="2230"/>
                    <a:pt x="19" y="2245"/>
                  </a:cubicBezTo>
                  <a:cubicBezTo>
                    <a:pt x="41" y="2340"/>
                    <a:pt x="136" y="2420"/>
                    <a:pt x="231" y="2450"/>
                  </a:cubicBezTo>
                  <a:lnTo>
                    <a:pt x="414" y="2494"/>
                  </a:lnTo>
                  <a:lnTo>
                    <a:pt x="678" y="2559"/>
                  </a:lnTo>
                  <a:lnTo>
                    <a:pt x="846" y="2603"/>
                  </a:lnTo>
                  <a:cubicBezTo>
                    <a:pt x="868" y="2633"/>
                    <a:pt x="890" y="2662"/>
                    <a:pt x="912" y="2684"/>
                  </a:cubicBezTo>
                  <a:cubicBezTo>
                    <a:pt x="1000" y="2801"/>
                    <a:pt x="1102" y="2896"/>
                    <a:pt x="1205" y="2977"/>
                  </a:cubicBezTo>
                  <a:cubicBezTo>
                    <a:pt x="1600" y="3277"/>
                    <a:pt x="2039" y="3372"/>
                    <a:pt x="2039" y="3372"/>
                  </a:cubicBezTo>
                  <a:cubicBezTo>
                    <a:pt x="3003" y="4869"/>
                    <a:pt x="4074" y="5791"/>
                    <a:pt x="5311" y="5791"/>
                  </a:cubicBezTo>
                  <a:cubicBezTo>
                    <a:pt x="5483" y="5791"/>
                    <a:pt x="5659" y="5773"/>
                    <a:pt x="5838" y="5736"/>
                  </a:cubicBezTo>
                  <a:cubicBezTo>
                    <a:pt x="6240" y="5656"/>
                    <a:pt x="6606" y="5414"/>
                    <a:pt x="6826" y="5070"/>
                  </a:cubicBezTo>
                  <a:cubicBezTo>
                    <a:pt x="6841" y="5055"/>
                    <a:pt x="6848" y="5033"/>
                    <a:pt x="6863" y="5019"/>
                  </a:cubicBezTo>
                  <a:cubicBezTo>
                    <a:pt x="6870" y="5004"/>
                    <a:pt x="6877" y="4990"/>
                    <a:pt x="6885" y="4975"/>
                  </a:cubicBezTo>
                  <a:cubicBezTo>
                    <a:pt x="7170" y="4448"/>
                    <a:pt x="7053" y="3760"/>
                    <a:pt x="6555" y="3409"/>
                  </a:cubicBezTo>
                  <a:cubicBezTo>
                    <a:pt x="6365" y="3277"/>
                    <a:pt x="6160" y="3226"/>
                    <a:pt x="5948" y="3211"/>
                  </a:cubicBezTo>
                  <a:lnTo>
                    <a:pt x="5882" y="3211"/>
                  </a:lnTo>
                  <a:cubicBezTo>
                    <a:pt x="5849" y="3207"/>
                    <a:pt x="5816" y="3205"/>
                    <a:pt x="5782" y="3205"/>
                  </a:cubicBezTo>
                  <a:cubicBezTo>
                    <a:pt x="5748" y="3205"/>
                    <a:pt x="5713" y="3207"/>
                    <a:pt x="5677" y="3211"/>
                  </a:cubicBezTo>
                  <a:cubicBezTo>
                    <a:pt x="5582" y="3211"/>
                    <a:pt x="5479" y="3218"/>
                    <a:pt x="5384" y="3226"/>
                  </a:cubicBezTo>
                  <a:cubicBezTo>
                    <a:pt x="5333" y="3233"/>
                    <a:pt x="5282" y="3233"/>
                    <a:pt x="5238" y="3240"/>
                  </a:cubicBezTo>
                  <a:cubicBezTo>
                    <a:pt x="5156" y="3245"/>
                    <a:pt x="5076" y="3248"/>
                    <a:pt x="4997" y="3248"/>
                  </a:cubicBezTo>
                  <a:cubicBezTo>
                    <a:pt x="4821" y="3248"/>
                    <a:pt x="4651" y="3232"/>
                    <a:pt x="4484" y="3182"/>
                  </a:cubicBezTo>
                  <a:cubicBezTo>
                    <a:pt x="3957" y="3013"/>
                    <a:pt x="3488" y="2684"/>
                    <a:pt x="3086" y="2311"/>
                  </a:cubicBezTo>
                  <a:cubicBezTo>
                    <a:pt x="3130" y="2237"/>
                    <a:pt x="3152" y="2179"/>
                    <a:pt x="3159" y="2128"/>
                  </a:cubicBezTo>
                  <a:cubicBezTo>
                    <a:pt x="3166" y="2032"/>
                    <a:pt x="3122" y="1959"/>
                    <a:pt x="3078" y="1791"/>
                  </a:cubicBezTo>
                  <a:cubicBezTo>
                    <a:pt x="3020" y="1681"/>
                    <a:pt x="2947" y="1579"/>
                    <a:pt x="2903" y="1454"/>
                  </a:cubicBezTo>
                  <a:cubicBezTo>
                    <a:pt x="2859" y="1308"/>
                    <a:pt x="2874" y="1139"/>
                    <a:pt x="2808" y="993"/>
                  </a:cubicBezTo>
                  <a:cubicBezTo>
                    <a:pt x="2808" y="986"/>
                    <a:pt x="2800" y="986"/>
                    <a:pt x="2800" y="978"/>
                  </a:cubicBezTo>
                  <a:lnTo>
                    <a:pt x="2669" y="1374"/>
                  </a:lnTo>
                  <a:lnTo>
                    <a:pt x="2551" y="1220"/>
                  </a:lnTo>
                  <a:cubicBezTo>
                    <a:pt x="2522" y="1139"/>
                    <a:pt x="2493" y="1074"/>
                    <a:pt x="2464" y="1000"/>
                  </a:cubicBezTo>
                  <a:cubicBezTo>
                    <a:pt x="2196" y="416"/>
                    <a:pt x="1929" y="1"/>
                    <a:pt x="1716" y="1"/>
                  </a:cubicBezTo>
                  <a:close/>
                </a:path>
              </a:pathLst>
            </a:custGeom>
            <a:solidFill>
              <a:srgbClr val="FFC2B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56" name="Google Shape;4056;p48"/>
            <p:cNvSpPr/>
            <p:nvPr/>
          </p:nvSpPr>
          <p:spPr>
            <a:xfrm>
              <a:off x="4229541" y="4649970"/>
              <a:ext cx="20054" cy="38166"/>
            </a:xfrm>
            <a:custGeom>
              <a:rect b="b" l="l" r="r" t="t"/>
              <a:pathLst>
                <a:path extrusionOk="0" h="1336" w="702">
                  <a:moveTo>
                    <a:pt x="615" y="0"/>
                  </a:moveTo>
                  <a:cubicBezTo>
                    <a:pt x="606" y="0"/>
                    <a:pt x="596" y="3"/>
                    <a:pt x="586" y="8"/>
                  </a:cubicBezTo>
                  <a:cubicBezTo>
                    <a:pt x="147" y="286"/>
                    <a:pt x="1" y="857"/>
                    <a:pt x="250" y="1304"/>
                  </a:cubicBezTo>
                  <a:cubicBezTo>
                    <a:pt x="261" y="1327"/>
                    <a:pt x="279" y="1336"/>
                    <a:pt x="297" y="1336"/>
                  </a:cubicBezTo>
                  <a:cubicBezTo>
                    <a:pt x="337" y="1336"/>
                    <a:pt x="377" y="1290"/>
                    <a:pt x="352" y="1245"/>
                  </a:cubicBezTo>
                  <a:cubicBezTo>
                    <a:pt x="184" y="938"/>
                    <a:pt x="228" y="557"/>
                    <a:pt x="440" y="294"/>
                  </a:cubicBezTo>
                  <a:cubicBezTo>
                    <a:pt x="499" y="228"/>
                    <a:pt x="565" y="162"/>
                    <a:pt x="645" y="118"/>
                  </a:cubicBezTo>
                  <a:cubicBezTo>
                    <a:pt x="701" y="80"/>
                    <a:pt x="667" y="0"/>
                    <a:pt x="615" y="0"/>
                  </a:cubicBezTo>
                  <a:close/>
                </a:path>
              </a:pathLst>
            </a:custGeom>
            <a:solidFill>
              <a:srgbClr val="BD715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57" name="Google Shape;4057;p48"/>
            <p:cNvSpPr/>
            <p:nvPr/>
          </p:nvSpPr>
          <p:spPr>
            <a:xfrm>
              <a:off x="4231226" y="4677995"/>
              <a:ext cx="147865" cy="95473"/>
            </a:xfrm>
            <a:custGeom>
              <a:rect b="b" l="l" r="r" t="t"/>
              <a:pathLst>
                <a:path extrusionOk="0" h="3342" w="5176">
                  <a:moveTo>
                    <a:pt x="1252" y="1"/>
                  </a:moveTo>
                  <a:cubicBezTo>
                    <a:pt x="1033" y="498"/>
                    <a:pt x="542" y="820"/>
                    <a:pt x="0" y="923"/>
                  </a:cubicBezTo>
                  <a:cubicBezTo>
                    <a:pt x="971" y="2420"/>
                    <a:pt x="2048" y="3342"/>
                    <a:pt x="3297" y="3342"/>
                  </a:cubicBezTo>
                  <a:cubicBezTo>
                    <a:pt x="3471" y="3342"/>
                    <a:pt x="3648" y="3324"/>
                    <a:pt x="3829" y="3287"/>
                  </a:cubicBezTo>
                  <a:cubicBezTo>
                    <a:pt x="4238" y="3207"/>
                    <a:pt x="4604" y="2958"/>
                    <a:pt x="4831" y="2614"/>
                  </a:cubicBezTo>
                  <a:cubicBezTo>
                    <a:pt x="4846" y="2592"/>
                    <a:pt x="4853" y="2577"/>
                    <a:pt x="4868" y="2555"/>
                  </a:cubicBezTo>
                  <a:cubicBezTo>
                    <a:pt x="4875" y="2541"/>
                    <a:pt x="4883" y="2526"/>
                    <a:pt x="4890" y="2511"/>
                  </a:cubicBezTo>
                  <a:cubicBezTo>
                    <a:pt x="5175" y="1984"/>
                    <a:pt x="5066" y="1282"/>
                    <a:pt x="4561" y="930"/>
                  </a:cubicBezTo>
                  <a:cubicBezTo>
                    <a:pt x="4320" y="765"/>
                    <a:pt x="4056" y="724"/>
                    <a:pt x="3784" y="724"/>
                  </a:cubicBezTo>
                  <a:cubicBezTo>
                    <a:pt x="3514" y="724"/>
                    <a:pt x="3235" y="765"/>
                    <a:pt x="2963" y="765"/>
                  </a:cubicBezTo>
                  <a:cubicBezTo>
                    <a:pt x="2792" y="765"/>
                    <a:pt x="2623" y="749"/>
                    <a:pt x="2460" y="696"/>
                  </a:cubicBezTo>
                  <a:cubicBezTo>
                    <a:pt x="2013" y="557"/>
                    <a:pt x="1611" y="293"/>
                    <a:pt x="12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58" name="Google Shape;4058;p48"/>
            <p:cNvSpPr/>
            <p:nvPr/>
          </p:nvSpPr>
          <p:spPr>
            <a:xfrm>
              <a:off x="4157408" y="4603148"/>
              <a:ext cx="80960" cy="80932"/>
            </a:xfrm>
            <a:custGeom>
              <a:rect b="b" l="l" r="r" t="t"/>
              <a:pathLst>
                <a:path extrusionOk="0" h="2833" w="2834">
                  <a:moveTo>
                    <a:pt x="674" y="0"/>
                  </a:moveTo>
                  <a:lnTo>
                    <a:pt x="1" y="2160"/>
                  </a:lnTo>
                  <a:lnTo>
                    <a:pt x="2167" y="2833"/>
                  </a:lnTo>
                  <a:lnTo>
                    <a:pt x="2833" y="666"/>
                  </a:lnTo>
                  <a:lnTo>
                    <a:pt x="67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59" name="Google Shape;4059;p48"/>
            <p:cNvSpPr/>
            <p:nvPr/>
          </p:nvSpPr>
          <p:spPr>
            <a:xfrm>
              <a:off x="4218885" y="4617146"/>
              <a:ext cx="40394" cy="66934"/>
            </a:xfrm>
            <a:custGeom>
              <a:rect b="b" l="l" r="r" t="t"/>
              <a:pathLst>
                <a:path extrusionOk="0" h="2343" w="1414">
                  <a:moveTo>
                    <a:pt x="1413" y="1"/>
                  </a:moveTo>
                  <a:lnTo>
                    <a:pt x="674" y="176"/>
                  </a:lnTo>
                  <a:lnTo>
                    <a:pt x="1" y="2343"/>
                  </a:lnTo>
                  <a:lnTo>
                    <a:pt x="1" y="2343"/>
                  </a:lnTo>
                  <a:lnTo>
                    <a:pt x="696" y="2306"/>
                  </a:lnTo>
                  <a:lnTo>
                    <a:pt x="1413" y="1"/>
                  </a:lnTo>
                  <a:close/>
                </a:path>
              </a:pathLst>
            </a:custGeom>
            <a:solidFill>
              <a:srgbClr val="EB575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0" name="Google Shape;4060;p48"/>
            <p:cNvSpPr/>
            <p:nvPr/>
          </p:nvSpPr>
          <p:spPr>
            <a:xfrm>
              <a:off x="4218885" y="4617146"/>
              <a:ext cx="40394" cy="66934"/>
            </a:xfrm>
            <a:custGeom>
              <a:rect b="b" l="l" r="r" t="t"/>
              <a:pathLst>
                <a:path extrusionOk="0" h="2343" w="1414">
                  <a:moveTo>
                    <a:pt x="1413" y="1"/>
                  </a:moveTo>
                  <a:lnTo>
                    <a:pt x="674" y="176"/>
                  </a:lnTo>
                  <a:lnTo>
                    <a:pt x="1" y="2343"/>
                  </a:lnTo>
                  <a:lnTo>
                    <a:pt x="1" y="2343"/>
                  </a:lnTo>
                  <a:lnTo>
                    <a:pt x="696" y="2306"/>
                  </a:lnTo>
                  <a:lnTo>
                    <a:pt x="141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1" name="Google Shape;4061;p48"/>
            <p:cNvSpPr/>
            <p:nvPr/>
          </p:nvSpPr>
          <p:spPr>
            <a:xfrm>
              <a:off x="4176234" y="4598320"/>
              <a:ext cx="83046" cy="23882"/>
            </a:xfrm>
            <a:custGeom>
              <a:rect b="b" l="l" r="r" t="t"/>
              <a:pathLst>
                <a:path extrusionOk="0" h="836" w="2907">
                  <a:moveTo>
                    <a:pt x="776" y="1"/>
                  </a:moveTo>
                  <a:lnTo>
                    <a:pt x="0" y="162"/>
                  </a:lnTo>
                  <a:lnTo>
                    <a:pt x="2167" y="835"/>
                  </a:lnTo>
                  <a:lnTo>
                    <a:pt x="2906" y="660"/>
                  </a:lnTo>
                  <a:lnTo>
                    <a:pt x="776" y="1"/>
                  </a:lnTo>
                  <a:close/>
                </a:path>
              </a:pathLst>
            </a:custGeom>
            <a:solidFill>
              <a:srgbClr val="EB575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2" name="Google Shape;4062;p48"/>
            <p:cNvSpPr/>
            <p:nvPr/>
          </p:nvSpPr>
          <p:spPr>
            <a:xfrm>
              <a:off x="4176234" y="4598320"/>
              <a:ext cx="83046" cy="23882"/>
            </a:xfrm>
            <a:custGeom>
              <a:rect b="b" l="l" r="r" t="t"/>
              <a:pathLst>
                <a:path extrusionOk="0" h="836" w="2907">
                  <a:moveTo>
                    <a:pt x="776" y="1"/>
                  </a:moveTo>
                  <a:lnTo>
                    <a:pt x="0" y="162"/>
                  </a:lnTo>
                  <a:lnTo>
                    <a:pt x="2167" y="835"/>
                  </a:lnTo>
                  <a:lnTo>
                    <a:pt x="2906" y="660"/>
                  </a:lnTo>
                  <a:lnTo>
                    <a:pt x="77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3" name="Google Shape;4063;p48"/>
            <p:cNvSpPr/>
            <p:nvPr/>
          </p:nvSpPr>
          <p:spPr>
            <a:xfrm>
              <a:off x="4273477" y="4808577"/>
              <a:ext cx="277905" cy="162806"/>
            </a:xfrm>
            <a:custGeom>
              <a:rect b="b" l="l" r="r" t="t"/>
              <a:pathLst>
                <a:path extrusionOk="0" h="5699" w="9728">
                  <a:moveTo>
                    <a:pt x="9054" y="1"/>
                  </a:moveTo>
                  <a:cubicBezTo>
                    <a:pt x="8871" y="1"/>
                    <a:pt x="8669" y="47"/>
                    <a:pt x="8476" y="187"/>
                  </a:cubicBezTo>
                  <a:cubicBezTo>
                    <a:pt x="7883" y="612"/>
                    <a:pt x="6712" y="1424"/>
                    <a:pt x="5695" y="1461"/>
                  </a:cubicBezTo>
                  <a:cubicBezTo>
                    <a:pt x="5662" y="1462"/>
                    <a:pt x="5629" y="1463"/>
                    <a:pt x="5596" y="1463"/>
                  </a:cubicBezTo>
                  <a:cubicBezTo>
                    <a:pt x="4589" y="1463"/>
                    <a:pt x="3357" y="939"/>
                    <a:pt x="1954" y="875"/>
                  </a:cubicBezTo>
                  <a:cubicBezTo>
                    <a:pt x="1886" y="871"/>
                    <a:pt x="1817" y="866"/>
                    <a:pt x="1746" y="866"/>
                  </a:cubicBezTo>
                  <a:cubicBezTo>
                    <a:pt x="1443" y="866"/>
                    <a:pt x="1098" y="957"/>
                    <a:pt x="600" y="1585"/>
                  </a:cubicBezTo>
                  <a:cubicBezTo>
                    <a:pt x="190" y="2120"/>
                    <a:pt x="0" y="3854"/>
                    <a:pt x="483" y="4396"/>
                  </a:cubicBezTo>
                  <a:cubicBezTo>
                    <a:pt x="483" y="4396"/>
                    <a:pt x="1010" y="3137"/>
                    <a:pt x="2576" y="3093"/>
                  </a:cubicBezTo>
                  <a:cubicBezTo>
                    <a:pt x="2637" y="3091"/>
                    <a:pt x="2697" y="3091"/>
                    <a:pt x="2754" y="3091"/>
                  </a:cubicBezTo>
                  <a:cubicBezTo>
                    <a:pt x="4176" y="3091"/>
                    <a:pt x="4582" y="3591"/>
                    <a:pt x="4582" y="3591"/>
                  </a:cubicBezTo>
                  <a:lnTo>
                    <a:pt x="4538" y="5699"/>
                  </a:lnTo>
                  <a:cubicBezTo>
                    <a:pt x="4538" y="5699"/>
                    <a:pt x="5607" y="5670"/>
                    <a:pt x="6602" y="5011"/>
                  </a:cubicBezTo>
                  <a:cubicBezTo>
                    <a:pt x="7598" y="4352"/>
                    <a:pt x="8015" y="4037"/>
                    <a:pt x="8015" y="4037"/>
                  </a:cubicBezTo>
                  <a:lnTo>
                    <a:pt x="9728" y="3364"/>
                  </a:lnTo>
                  <a:cubicBezTo>
                    <a:pt x="9728" y="3364"/>
                    <a:pt x="9406" y="2061"/>
                    <a:pt x="9406" y="1461"/>
                  </a:cubicBezTo>
                  <a:cubicBezTo>
                    <a:pt x="9406" y="692"/>
                    <a:pt x="9728" y="195"/>
                    <a:pt x="9728" y="195"/>
                  </a:cubicBezTo>
                  <a:cubicBezTo>
                    <a:pt x="9728" y="195"/>
                    <a:pt x="9428" y="1"/>
                    <a:pt x="90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4" name="Google Shape;4064;p48"/>
            <p:cNvSpPr/>
            <p:nvPr/>
          </p:nvSpPr>
          <p:spPr>
            <a:xfrm>
              <a:off x="4332012" y="4866969"/>
              <a:ext cx="78446" cy="134439"/>
            </a:xfrm>
            <a:custGeom>
              <a:rect b="b" l="l" r="r" t="t"/>
              <a:pathLst>
                <a:path extrusionOk="0" h="4706" w="2746">
                  <a:moveTo>
                    <a:pt x="2205" y="1"/>
                  </a:moveTo>
                  <a:cubicBezTo>
                    <a:pt x="2175" y="1"/>
                    <a:pt x="2146" y="4"/>
                    <a:pt x="2116" y="10"/>
                  </a:cubicBezTo>
                  <a:cubicBezTo>
                    <a:pt x="2050" y="24"/>
                    <a:pt x="1984" y="46"/>
                    <a:pt x="1925" y="83"/>
                  </a:cubicBezTo>
                  <a:cubicBezTo>
                    <a:pt x="1830" y="134"/>
                    <a:pt x="1742" y="200"/>
                    <a:pt x="1691" y="244"/>
                  </a:cubicBezTo>
                  <a:cubicBezTo>
                    <a:pt x="1655" y="281"/>
                    <a:pt x="1625" y="303"/>
                    <a:pt x="1625" y="303"/>
                  </a:cubicBezTo>
                  <a:lnTo>
                    <a:pt x="1611" y="303"/>
                  </a:lnTo>
                  <a:cubicBezTo>
                    <a:pt x="1583" y="293"/>
                    <a:pt x="1553" y="289"/>
                    <a:pt x="1519" y="289"/>
                  </a:cubicBezTo>
                  <a:cubicBezTo>
                    <a:pt x="1400" y="289"/>
                    <a:pt x="1247" y="344"/>
                    <a:pt x="1098" y="412"/>
                  </a:cubicBezTo>
                  <a:cubicBezTo>
                    <a:pt x="1054" y="442"/>
                    <a:pt x="1011" y="464"/>
                    <a:pt x="967" y="486"/>
                  </a:cubicBezTo>
                  <a:cubicBezTo>
                    <a:pt x="842" y="559"/>
                    <a:pt x="732" y="632"/>
                    <a:pt x="659" y="683"/>
                  </a:cubicBezTo>
                  <a:cubicBezTo>
                    <a:pt x="579" y="742"/>
                    <a:pt x="527" y="778"/>
                    <a:pt x="527" y="778"/>
                  </a:cubicBezTo>
                  <a:cubicBezTo>
                    <a:pt x="418" y="786"/>
                    <a:pt x="301" y="932"/>
                    <a:pt x="301" y="932"/>
                  </a:cubicBezTo>
                  <a:lnTo>
                    <a:pt x="279" y="947"/>
                  </a:lnTo>
                  <a:cubicBezTo>
                    <a:pt x="0" y="1196"/>
                    <a:pt x="337" y="1562"/>
                    <a:pt x="337" y="1562"/>
                  </a:cubicBezTo>
                  <a:cubicBezTo>
                    <a:pt x="191" y="1920"/>
                    <a:pt x="220" y="2264"/>
                    <a:pt x="293" y="2535"/>
                  </a:cubicBezTo>
                  <a:cubicBezTo>
                    <a:pt x="323" y="2623"/>
                    <a:pt x="352" y="2711"/>
                    <a:pt x="388" y="2784"/>
                  </a:cubicBezTo>
                  <a:cubicBezTo>
                    <a:pt x="484" y="2989"/>
                    <a:pt x="579" y="3106"/>
                    <a:pt x="579" y="3106"/>
                  </a:cubicBezTo>
                  <a:cubicBezTo>
                    <a:pt x="586" y="3318"/>
                    <a:pt x="615" y="3501"/>
                    <a:pt x="652" y="3662"/>
                  </a:cubicBezTo>
                  <a:cubicBezTo>
                    <a:pt x="688" y="3853"/>
                    <a:pt x="747" y="4006"/>
                    <a:pt x="813" y="4145"/>
                  </a:cubicBezTo>
                  <a:cubicBezTo>
                    <a:pt x="990" y="4523"/>
                    <a:pt x="1348" y="4706"/>
                    <a:pt x="1703" y="4706"/>
                  </a:cubicBezTo>
                  <a:cubicBezTo>
                    <a:pt x="2113" y="4706"/>
                    <a:pt x="2518" y="4462"/>
                    <a:pt x="2635" y="3992"/>
                  </a:cubicBezTo>
                  <a:cubicBezTo>
                    <a:pt x="2709" y="3677"/>
                    <a:pt x="2694" y="3238"/>
                    <a:pt x="2518" y="2652"/>
                  </a:cubicBezTo>
                  <a:cubicBezTo>
                    <a:pt x="2745" y="2030"/>
                    <a:pt x="2672" y="1444"/>
                    <a:pt x="2606" y="1152"/>
                  </a:cubicBezTo>
                  <a:cubicBezTo>
                    <a:pt x="2577" y="1027"/>
                    <a:pt x="2555" y="954"/>
                    <a:pt x="2555" y="954"/>
                  </a:cubicBezTo>
                  <a:cubicBezTo>
                    <a:pt x="2555" y="932"/>
                    <a:pt x="2555" y="917"/>
                    <a:pt x="2562" y="903"/>
                  </a:cubicBezTo>
                  <a:cubicBezTo>
                    <a:pt x="2592" y="647"/>
                    <a:pt x="2577" y="464"/>
                    <a:pt x="2570" y="346"/>
                  </a:cubicBezTo>
                  <a:cubicBezTo>
                    <a:pt x="2555" y="244"/>
                    <a:pt x="2511" y="149"/>
                    <a:pt x="2438" y="83"/>
                  </a:cubicBezTo>
                  <a:cubicBezTo>
                    <a:pt x="2363" y="24"/>
                    <a:pt x="2284" y="1"/>
                    <a:pt x="2205" y="1"/>
                  </a:cubicBezTo>
                  <a:close/>
                </a:path>
              </a:pathLst>
            </a:custGeom>
            <a:solidFill>
              <a:srgbClr val="FFC2B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5" name="Google Shape;4065;p48"/>
            <p:cNvSpPr/>
            <p:nvPr/>
          </p:nvSpPr>
          <p:spPr>
            <a:xfrm>
              <a:off x="4542155" y="4898593"/>
              <a:ext cx="104157" cy="103957"/>
            </a:xfrm>
            <a:custGeom>
              <a:rect b="b" l="l" r="r" t="t"/>
              <a:pathLst>
                <a:path extrusionOk="0" h="3639" w="3646">
                  <a:moveTo>
                    <a:pt x="1" y="1"/>
                  </a:moveTo>
                  <a:lnTo>
                    <a:pt x="1" y="3639"/>
                  </a:lnTo>
                  <a:lnTo>
                    <a:pt x="3646" y="3639"/>
                  </a:lnTo>
                  <a:lnTo>
                    <a:pt x="364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6" name="Google Shape;4066;p48"/>
            <p:cNvSpPr/>
            <p:nvPr/>
          </p:nvSpPr>
          <p:spPr>
            <a:xfrm>
              <a:off x="4599861" y="4898593"/>
              <a:ext cx="103957" cy="103957"/>
            </a:xfrm>
            <a:custGeom>
              <a:rect b="b" l="l" r="r" t="t"/>
              <a:pathLst>
                <a:path extrusionOk="0" h="3639" w="3639">
                  <a:moveTo>
                    <a:pt x="1" y="1"/>
                  </a:moveTo>
                  <a:lnTo>
                    <a:pt x="1" y="3639"/>
                  </a:lnTo>
                  <a:lnTo>
                    <a:pt x="3638" y="3639"/>
                  </a:lnTo>
                  <a:lnTo>
                    <a:pt x="363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7" name="Google Shape;4067;p48"/>
            <p:cNvSpPr/>
            <p:nvPr/>
          </p:nvSpPr>
          <p:spPr>
            <a:xfrm>
              <a:off x="4608660" y="4907392"/>
              <a:ext cx="86388" cy="86388"/>
            </a:xfrm>
            <a:custGeom>
              <a:rect b="b" l="l" r="r" t="t"/>
              <a:pathLst>
                <a:path extrusionOk="0" h="3024" w="3024">
                  <a:moveTo>
                    <a:pt x="2950" y="73"/>
                  </a:moveTo>
                  <a:lnTo>
                    <a:pt x="2950" y="2950"/>
                  </a:lnTo>
                  <a:lnTo>
                    <a:pt x="73" y="2950"/>
                  </a:lnTo>
                  <a:lnTo>
                    <a:pt x="73" y="73"/>
                  </a:lnTo>
                  <a:close/>
                  <a:moveTo>
                    <a:pt x="0" y="0"/>
                  </a:moveTo>
                  <a:lnTo>
                    <a:pt x="0" y="3023"/>
                  </a:lnTo>
                  <a:lnTo>
                    <a:pt x="3023" y="3023"/>
                  </a:lnTo>
                  <a:lnTo>
                    <a:pt x="30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8" name="Google Shape;4068;p48"/>
            <p:cNvSpPr/>
            <p:nvPr/>
          </p:nvSpPr>
          <p:spPr>
            <a:xfrm>
              <a:off x="4435941" y="4962784"/>
              <a:ext cx="60449" cy="60249"/>
            </a:xfrm>
            <a:custGeom>
              <a:rect b="b" l="l" r="r" t="t"/>
              <a:pathLst>
                <a:path extrusionOk="0" h="2109" w="2116">
                  <a:moveTo>
                    <a:pt x="0" y="1"/>
                  </a:moveTo>
                  <a:lnTo>
                    <a:pt x="0" y="2109"/>
                  </a:lnTo>
                  <a:lnTo>
                    <a:pt x="2116" y="2109"/>
                  </a:lnTo>
                  <a:lnTo>
                    <a:pt x="211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9" name="Google Shape;4069;p48"/>
            <p:cNvSpPr/>
            <p:nvPr/>
          </p:nvSpPr>
          <p:spPr>
            <a:xfrm>
              <a:off x="4469393" y="4962784"/>
              <a:ext cx="60449" cy="60249"/>
            </a:xfrm>
            <a:custGeom>
              <a:rect b="b" l="l" r="r" t="t"/>
              <a:pathLst>
                <a:path extrusionOk="0" h="2109" w="2116">
                  <a:moveTo>
                    <a:pt x="0" y="1"/>
                  </a:moveTo>
                  <a:lnTo>
                    <a:pt x="0" y="2109"/>
                  </a:lnTo>
                  <a:lnTo>
                    <a:pt x="2116" y="2109"/>
                  </a:lnTo>
                  <a:lnTo>
                    <a:pt x="211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70" name="Google Shape;4070;p48"/>
            <p:cNvSpPr/>
            <p:nvPr/>
          </p:nvSpPr>
          <p:spPr>
            <a:xfrm>
              <a:off x="4474421" y="4967812"/>
              <a:ext cx="50193" cy="50222"/>
            </a:xfrm>
            <a:custGeom>
              <a:rect b="b" l="l" r="r" t="t"/>
              <a:pathLst>
                <a:path extrusionOk="0" h="1758" w="1757">
                  <a:moveTo>
                    <a:pt x="1713" y="44"/>
                  </a:moveTo>
                  <a:lnTo>
                    <a:pt x="1713" y="1713"/>
                  </a:lnTo>
                  <a:lnTo>
                    <a:pt x="51" y="1713"/>
                  </a:lnTo>
                  <a:lnTo>
                    <a:pt x="51" y="44"/>
                  </a:lnTo>
                  <a:close/>
                  <a:moveTo>
                    <a:pt x="0" y="0"/>
                  </a:moveTo>
                  <a:lnTo>
                    <a:pt x="0" y="1757"/>
                  </a:lnTo>
                  <a:lnTo>
                    <a:pt x="1757" y="1757"/>
                  </a:lnTo>
                  <a:lnTo>
                    <a:pt x="1757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71" name="Google Shape;4071;p48"/>
            <p:cNvSpPr/>
            <p:nvPr/>
          </p:nvSpPr>
          <p:spPr>
            <a:xfrm>
              <a:off x="4326356" y="4714162"/>
              <a:ext cx="51279" cy="60249"/>
            </a:xfrm>
            <a:custGeom>
              <a:rect b="b" l="l" r="r" t="t"/>
              <a:pathLst>
                <a:path extrusionOk="0" fill="none" h="2109" w="1795">
                  <a:moveTo>
                    <a:pt x="1" y="2072"/>
                  </a:moveTo>
                  <a:cubicBezTo>
                    <a:pt x="1" y="2072"/>
                    <a:pt x="1794" y="2109"/>
                    <a:pt x="1231" y="1"/>
                  </a:cubicBez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72" name="Google Shape;4072;p48"/>
            <p:cNvSpPr/>
            <p:nvPr/>
          </p:nvSpPr>
          <p:spPr>
            <a:xfrm>
              <a:off x="4489676" y="4702477"/>
              <a:ext cx="9427" cy="58363"/>
            </a:xfrm>
            <a:custGeom>
              <a:rect b="b" l="l" r="r" t="t"/>
              <a:pathLst>
                <a:path extrusionOk="0" fill="none" h="2043" w="330">
                  <a:moveTo>
                    <a:pt x="0" y="0"/>
                  </a:moveTo>
                  <a:cubicBezTo>
                    <a:pt x="0" y="0"/>
                    <a:pt x="213" y="659"/>
                    <a:pt x="330" y="2042"/>
                  </a:cubicBez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76" name="Shape 40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7" name="Google Shape;4077;p49"/>
          <p:cNvSpPr txBox="1"/>
          <p:nvPr>
            <p:ph type="title"/>
          </p:nvPr>
        </p:nvSpPr>
        <p:spPr>
          <a:xfrm>
            <a:off x="2327100" y="384950"/>
            <a:ext cx="4489800" cy="109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Primeira infância: o início da linguagem</a:t>
            </a:r>
            <a:endParaRPr sz="2800"/>
          </a:p>
        </p:txBody>
      </p:sp>
      <p:sp>
        <p:nvSpPr>
          <p:cNvPr id="4078" name="Google Shape;4078;p49"/>
          <p:cNvSpPr txBox="1"/>
          <p:nvPr>
            <p:ph idx="4294967295" type="subTitle"/>
          </p:nvPr>
        </p:nvSpPr>
        <p:spPr>
          <a:xfrm>
            <a:off x="763650" y="1479950"/>
            <a:ext cx="7616700" cy="3186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b="1" lang="en" sz="1600"/>
              <a:t>Fala pré-linguística:</a:t>
            </a:r>
            <a:r>
              <a:rPr lang="en" sz="1600"/>
              <a:t> chorar, balbuciar, imitar sons com a língua, gestos... </a:t>
            </a:r>
            <a:endParaRPr sz="16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b="1" lang="en" sz="1600"/>
              <a:t>Fala linguística: </a:t>
            </a:r>
            <a:r>
              <a:rPr lang="en" sz="1600"/>
              <a:t>expressão verbal que comunica um significado – primeira palavras, primeiras sentenças </a:t>
            </a:r>
            <a:r>
              <a:rPr lang="en" sz="1600"/>
              <a:t> </a:t>
            </a:r>
            <a:endParaRPr sz="16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As crianças compreendem relações gramaticais que não conseguem expressar; restringem excessivamente o significado das palavras; generalizam os significados das palavras e regularizam as regras.</a:t>
            </a:r>
            <a:endParaRPr sz="1600"/>
          </a:p>
        </p:txBody>
      </p:sp>
      <p:grpSp>
        <p:nvGrpSpPr>
          <p:cNvPr id="4079" name="Google Shape;4079;p49"/>
          <p:cNvGrpSpPr/>
          <p:nvPr/>
        </p:nvGrpSpPr>
        <p:grpSpPr>
          <a:xfrm>
            <a:off x="6523928" y="501978"/>
            <a:ext cx="1084351" cy="860941"/>
            <a:chOff x="2951988" y="2329575"/>
            <a:chExt cx="516825" cy="442575"/>
          </a:xfrm>
        </p:grpSpPr>
        <p:sp>
          <p:nvSpPr>
            <p:cNvPr id="4080" name="Google Shape;4080;p49"/>
            <p:cNvSpPr/>
            <p:nvPr/>
          </p:nvSpPr>
          <p:spPr>
            <a:xfrm>
              <a:off x="2951988" y="2431075"/>
              <a:ext cx="416925" cy="341075"/>
            </a:xfrm>
            <a:custGeom>
              <a:rect b="b" l="l" r="r" t="t"/>
              <a:pathLst>
                <a:path extrusionOk="0" h="13643" w="16677">
                  <a:moveTo>
                    <a:pt x="9060" y="0"/>
                  </a:moveTo>
                  <a:cubicBezTo>
                    <a:pt x="4854" y="0"/>
                    <a:pt x="1465" y="3055"/>
                    <a:pt x="1465" y="6821"/>
                  </a:cubicBezTo>
                  <a:cubicBezTo>
                    <a:pt x="1465" y="8035"/>
                    <a:pt x="1821" y="9227"/>
                    <a:pt x="2511" y="10253"/>
                  </a:cubicBezTo>
                  <a:cubicBezTo>
                    <a:pt x="2762" y="10650"/>
                    <a:pt x="0" y="12387"/>
                    <a:pt x="356" y="12722"/>
                  </a:cubicBezTo>
                  <a:cubicBezTo>
                    <a:pt x="479" y="12852"/>
                    <a:pt x="1167" y="12887"/>
                    <a:pt x="2007" y="12887"/>
                  </a:cubicBezTo>
                  <a:cubicBezTo>
                    <a:pt x="2969" y="12887"/>
                    <a:pt x="4131" y="12841"/>
                    <a:pt x="4875" y="12841"/>
                  </a:cubicBezTo>
                  <a:cubicBezTo>
                    <a:pt x="5256" y="12841"/>
                    <a:pt x="5527" y="12853"/>
                    <a:pt x="5608" y="12889"/>
                  </a:cubicBezTo>
                  <a:cubicBezTo>
                    <a:pt x="6696" y="13391"/>
                    <a:pt x="7867" y="13642"/>
                    <a:pt x="9081" y="13642"/>
                  </a:cubicBezTo>
                  <a:cubicBezTo>
                    <a:pt x="13266" y="13642"/>
                    <a:pt x="16676" y="10588"/>
                    <a:pt x="16676" y="6821"/>
                  </a:cubicBezTo>
                  <a:cubicBezTo>
                    <a:pt x="16676" y="3055"/>
                    <a:pt x="13266" y="0"/>
                    <a:pt x="90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1" name="Google Shape;4081;p49"/>
            <p:cNvSpPr/>
            <p:nvPr/>
          </p:nvSpPr>
          <p:spPr>
            <a:xfrm>
              <a:off x="3146563" y="2329575"/>
              <a:ext cx="322250" cy="263675"/>
            </a:xfrm>
            <a:custGeom>
              <a:rect b="b" l="l" r="r" t="t"/>
              <a:pathLst>
                <a:path extrusionOk="0" h="10547" w="12890">
                  <a:moveTo>
                    <a:pt x="5880" y="1"/>
                  </a:moveTo>
                  <a:cubicBezTo>
                    <a:pt x="2637" y="1"/>
                    <a:pt x="1" y="2365"/>
                    <a:pt x="1" y="5274"/>
                  </a:cubicBezTo>
                  <a:cubicBezTo>
                    <a:pt x="1" y="8182"/>
                    <a:pt x="2637" y="10546"/>
                    <a:pt x="5880" y="10546"/>
                  </a:cubicBezTo>
                  <a:cubicBezTo>
                    <a:pt x="6801" y="10546"/>
                    <a:pt x="7722" y="10358"/>
                    <a:pt x="8558" y="9961"/>
                  </a:cubicBezTo>
                  <a:cubicBezTo>
                    <a:pt x="8616" y="9934"/>
                    <a:pt x="8816" y="9925"/>
                    <a:pt x="9100" y="9925"/>
                  </a:cubicBezTo>
                  <a:cubicBezTo>
                    <a:pt x="9672" y="9925"/>
                    <a:pt x="10582" y="9961"/>
                    <a:pt x="11335" y="9961"/>
                  </a:cubicBezTo>
                  <a:cubicBezTo>
                    <a:pt x="11985" y="9961"/>
                    <a:pt x="12518" y="9935"/>
                    <a:pt x="12618" y="9835"/>
                  </a:cubicBezTo>
                  <a:cubicBezTo>
                    <a:pt x="12890" y="9563"/>
                    <a:pt x="10755" y="8245"/>
                    <a:pt x="10944" y="7931"/>
                  </a:cubicBezTo>
                  <a:cubicBezTo>
                    <a:pt x="11467" y="7136"/>
                    <a:pt x="11739" y="6215"/>
                    <a:pt x="11760" y="5274"/>
                  </a:cubicBezTo>
                  <a:cubicBezTo>
                    <a:pt x="11760" y="2365"/>
                    <a:pt x="9123" y="1"/>
                    <a:pt x="588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85" name="Shape 40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6" name="Google Shape;4086;p50"/>
          <p:cNvSpPr txBox="1"/>
          <p:nvPr>
            <p:ph type="title"/>
          </p:nvPr>
        </p:nvSpPr>
        <p:spPr>
          <a:xfrm>
            <a:off x="1781700" y="417575"/>
            <a:ext cx="5580600" cy="783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/>
              <a:t>Primeira infância: o </a:t>
            </a:r>
            <a:r>
              <a:rPr lang="en" sz="2300"/>
              <a:t>início do desenvolvimento motor</a:t>
            </a:r>
            <a:endParaRPr sz="2300"/>
          </a:p>
        </p:txBody>
      </p:sp>
      <p:sp>
        <p:nvSpPr>
          <p:cNvPr id="4087" name="Google Shape;4087;p50"/>
          <p:cNvSpPr txBox="1"/>
          <p:nvPr>
            <p:ph idx="4294967295" type="subTitle"/>
          </p:nvPr>
        </p:nvSpPr>
        <p:spPr>
          <a:xfrm>
            <a:off x="569550" y="1295075"/>
            <a:ext cx="8004900" cy="3186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b="1" lang="en" sz="1300"/>
              <a:t>Tonicidade</a:t>
            </a:r>
            <a:r>
              <a:rPr lang="en" sz="1300"/>
              <a:t> (0-1 ano): aquisições neuromusculares, conforto táctil e integração de padrões motores antigravíticos; </a:t>
            </a:r>
            <a:endParaRPr sz="1300"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b="1" lang="en" sz="1300"/>
              <a:t>Equilibração</a:t>
            </a:r>
            <a:r>
              <a:rPr lang="en" sz="1300"/>
              <a:t> (1-2 anos): aquisição da postura bípede, segurança gravitacional, desenvolvimento dos padrões locomotores; </a:t>
            </a:r>
            <a:endParaRPr sz="1300"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b="1" lang="en" sz="1300"/>
              <a:t>Lateralização</a:t>
            </a:r>
            <a:r>
              <a:rPr lang="en" sz="1300"/>
              <a:t> (2-3 anos): integração sensorial, investimento emocional, desenvolvimento das percepções difusas e dos sistemas eferentes e aferentes; </a:t>
            </a:r>
            <a:endParaRPr sz="1300"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b="1" lang="en" sz="1300"/>
              <a:t>Noção do corpo</a:t>
            </a:r>
            <a:r>
              <a:rPr lang="en" sz="1300"/>
              <a:t> (3-4 anos): noção do Eu, consciencialização corporal, percepção corporal, condutas de imitação; </a:t>
            </a:r>
            <a:endParaRPr sz="1300"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b="1" lang="en" sz="1300"/>
              <a:t>Estruturação espácio-temporal </a:t>
            </a:r>
            <a:r>
              <a:rPr lang="en" sz="1300"/>
              <a:t>(4-5 anos): desenvolvimento da atenção selectiva, processamento da informação, coordenação espaço-corpo, proficiência da linguagem; </a:t>
            </a:r>
            <a:endParaRPr sz="1300"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b="1" lang="en" sz="1300"/>
              <a:t>Praxia global</a:t>
            </a:r>
            <a:r>
              <a:rPr lang="en" sz="1300"/>
              <a:t> (5-6 anos): coordenação óculo-manual e óculo-pedal, planificação motora, integração rítmica; </a:t>
            </a:r>
            <a:endParaRPr sz="1300"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b="1" lang="en" sz="1300"/>
              <a:t>Praxia fina</a:t>
            </a:r>
            <a:r>
              <a:rPr lang="en" sz="1300"/>
              <a:t> (6-7 anos): concentração, organização, especialização hemisférica. </a:t>
            </a:r>
            <a:endParaRPr sz="13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91" name="Shape 40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2" name="Google Shape;4092;p51"/>
          <p:cNvSpPr txBox="1"/>
          <p:nvPr>
            <p:ph type="title"/>
          </p:nvPr>
        </p:nvSpPr>
        <p:spPr>
          <a:xfrm>
            <a:off x="1510950" y="495425"/>
            <a:ext cx="6122100" cy="1234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3</a:t>
            </a:r>
            <a:r>
              <a:rPr lang="en" sz="3000"/>
              <a:t>.  </a:t>
            </a:r>
            <a:r>
              <a:rPr lang="en" sz="3000"/>
              <a:t>Segunda infância</a:t>
            </a:r>
            <a:endParaRPr sz="3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(3 aos 6 anos)</a:t>
            </a:r>
            <a:endParaRPr sz="3000"/>
          </a:p>
        </p:txBody>
      </p:sp>
      <p:sp>
        <p:nvSpPr>
          <p:cNvPr id="4093" name="Google Shape;4093;p51"/>
          <p:cNvSpPr txBox="1"/>
          <p:nvPr>
            <p:ph idx="4294967295" type="subTitle"/>
          </p:nvPr>
        </p:nvSpPr>
        <p:spPr>
          <a:xfrm>
            <a:off x="821475" y="2014438"/>
            <a:ext cx="5679000" cy="1797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/>
              <a:t>Desenvolvimento físico: </a:t>
            </a:r>
            <a:endParaRPr b="1"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Crescimento é constante;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Problemas de sono;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Preferência pelo uso de uma das mãos; 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Início das habilidades motoras finas;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Aumento da força. </a:t>
            </a:r>
            <a:endParaRPr sz="1600"/>
          </a:p>
        </p:txBody>
      </p:sp>
      <p:grpSp>
        <p:nvGrpSpPr>
          <p:cNvPr id="4094" name="Google Shape;4094;p51"/>
          <p:cNvGrpSpPr/>
          <p:nvPr/>
        </p:nvGrpSpPr>
        <p:grpSpPr>
          <a:xfrm rot="356341">
            <a:off x="5939213" y="1887537"/>
            <a:ext cx="2030211" cy="2051422"/>
            <a:chOff x="2042623" y="164591"/>
            <a:chExt cx="905847" cy="925130"/>
          </a:xfrm>
        </p:grpSpPr>
        <p:sp>
          <p:nvSpPr>
            <p:cNvPr id="4095" name="Google Shape;4095;p51"/>
            <p:cNvSpPr/>
            <p:nvPr/>
          </p:nvSpPr>
          <p:spPr>
            <a:xfrm>
              <a:off x="2218685" y="616271"/>
              <a:ext cx="253251" cy="174576"/>
            </a:xfrm>
            <a:custGeom>
              <a:rect b="b" l="l" r="r" t="t"/>
              <a:pathLst>
                <a:path extrusionOk="0" h="6111" w="8865">
                  <a:moveTo>
                    <a:pt x="8864" y="1"/>
                  </a:moveTo>
                  <a:cubicBezTo>
                    <a:pt x="8864" y="1"/>
                    <a:pt x="7115" y="1179"/>
                    <a:pt x="5526" y="1765"/>
                  </a:cubicBezTo>
                  <a:cubicBezTo>
                    <a:pt x="4985" y="1963"/>
                    <a:pt x="4441" y="2151"/>
                    <a:pt x="3931" y="2151"/>
                  </a:cubicBezTo>
                  <a:cubicBezTo>
                    <a:pt x="3669" y="2151"/>
                    <a:pt x="3416" y="2102"/>
                    <a:pt x="3177" y="1977"/>
                  </a:cubicBezTo>
                  <a:cubicBezTo>
                    <a:pt x="3038" y="1904"/>
                    <a:pt x="2870" y="1831"/>
                    <a:pt x="2701" y="1721"/>
                  </a:cubicBezTo>
                  <a:lnTo>
                    <a:pt x="0" y="5395"/>
                  </a:lnTo>
                  <a:cubicBezTo>
                    <a:pt x="205" y="5505"/>
                    <a:pt x="425" y="5608"/>
                    <a:pt x="652" y="5710"/>
                  </a:cubicBezTo>
                  <a:cubicBezTo>
                    <a:pt x="1193" y="5953"/>
                    <a:pt x="1856" y="6111"/>
                    <a:pt x="2594" y="6111"/>
                  </a:cubicBezTo>
                  <a:cubicBezTo>
                    <a:pt x="4320" y="6111"/>
                    <a:pt x="6451" y="5250"/>
                    <a:pt x="8374" y="2614"/>
                  </a:cubicBezTo>
                  <a:lnTo>
                    <a:pt x="886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6" name="Google Shape;4096;p51"/>
            <p:cNvSpPr/>
            <p:nvPr/>
          </p:nvSpPr>
          <p:spPr>
            <a:xfrm>
              <a:off x="2119156" y="535968"/>
              <a:ext cx="198658" cy="219198"/>
            </a:xfrm>
            <a:custGeom>
              <a:rect b="b" l="l" r="r" t="t"/>
              <a:pathLst>
                <a:path extrusionOk="0" h="7673" w="6954">
                  <a:moveTo>
                    <a:pt x="1005" y="1"/>
                  </a:moveTo>
                  <a:cubicBezTo>
                    <a:pt x="817" y="1"/>
                    <a:pt x="637" y="67"/>
                    <a:pt x="483" y="206"/>
                  </a:cubicBezTo>
                  <a:cubicBezTo>
                    <a:pt x="0" y="645"/>
                    <a:pt x="600" y="1465"/>
                    <a:pt x="600" y="1465"/>
                  </a:cubicBezTo>
                  <a:lnTo>
                    <a:pt x="1091" y="2636"/>
                  </a:lnTo>
                  <a:cubicBezTo>
                    <a:pt x="1091" y="2636"/>
                    <a:pt x="3118" y="6764"/>
                    <a:pt x="4231" y="7372"/>
                  </a:cubicBezTo>
                  <a:cubicBezTo>
                    <a:pt x="4604" y="7577"/>
                    <a:pt x="5212" y="7657"/>
                    <a:pt x="5856" y="7672"/>
                  </a:cubicBezTo>
                  <a:lnTo>
                    <a:pt x="6954" y="5593"/>
                  </a:lnTo>
                  <a:cubicBezTo>
                    <a:pt x="6375" y="5418"/>
                    <a:pt x="5790" y="5169"/>
                    <a:pt x="5336" y="4876"/>
                  </a:cubicBezTo>
                  <a:cubicBezTo>
                    <a:pt x="4267" y="4173"/>
                    <a:pt x="3557" y="1780"/>
                    <a:pt x="3557" y="1780"/>
                  </a:cubicBezTo>
                  <a:lnTo>
                    <a:pt x="2152" y="828"/>
                  </a:lnTo>
                  <a:cubicBezTo>
                    <a:pt x="1852" y="304"/>
                    <a:pt x="1410" y="1"/>
                    <a:pt x="1005" y="1"/>
                  </a:cubicBezTo>
                  <a:close/>
                </a:path>
              </a:pathLst>
            </a:custGeom>
            <a:solidFill>
              <a:srgbClr val="F2A49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7" name="Google Shape;4097;p51"/>
            <p:cNvSpPr/>
            <p:nvPr/>
          </p:nvSpPr>
          <p:spPr>
            <a:xfrm>
              <a:off x="2160350" y="553337"/>
              <a:ext cx="61906" cy="88102"/>
            </a:xfrm>
            <a:custGeom>
              <a:rect b="b" l="l" r="r" t="t"/>
              <a:pathLst>
                <a:path extrusionOk="0" h="3084" w="2167">
                  <a:moveTo>
                    <a:pt x="835" y="1"/>
                  </a:moveTo>
                  <a:lnTo>
                    <a:pt x="0" y="191"/>
                  </a:lnTo>
                  <a:cubicBezTo>
                    <a:pt x="0" y="191"/>
                    <a:pt x="286" y="1611"/>
                    <a:pt x="652" y="2511"/>
                  </a:cubicBezTo>
                  <a:cubicBezTo>
                    <a:pt x="815" y="2919"/>
                    <a:pt x="1081" y="3084"/>
                    <a:pt x="1336" y="3084"/>
                  </a:cubicBezTo>
                  <a:cubicBezTo>
                    <a:pt x="1640" y="3084"/>
                    <a:pt x="1929" y="2850"/>
                    <a:pt x="2013" y="2511"/>
                  </a:cubicBezTo>
                  <a:cubicBezTo>
                    <a:pt x="2167" y="1896"/>
                    <a:pt x="835" y="1"/>
                    <a:pt x="8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8" name="Google Shape;4098;p51"/>
            <p:cNvSpPr/>
            <p:nvPr/>
          </p:nvSpPr>
          <p:spPr>
            <a:xfrm>
              <a:off x="2045337" y="376247"/>
              <a:ext cx="193031" cy="199715"/>
            </a:xfrm>
            <a:custGeom>
              <a:rect b="b" l="l" r="r" t="t"/>
              <a:pathLst>
                <a:path extrusionOk="0" h="6991" w="6757">
                  <a:moveTo>
                    <a:pt x="4041" y="0"/>
                  </a:moveTo>
                  <a:lnTo>
                    <a:pt x="2365" y="666"/>
                  </a:lnTo>
                  <a:lnTo>
                    <a:pt x="1918" y="849"/>
                  </a:lnTo>
                  <a:lnTo>
                    <a:pt x="242" y="1515"/>
                  </a:lnTo>
                  <a:cubicBezTo>
                    <a:pt x="0" y="2774"/>
                    <a:pt x="806" y="6075"/>
                    <a:pt x="1830" y="6763"/>
                  </a:cubicBezTo>
                  <a:cubicBezTo>
                    <a:pt x="2080" y="6928"/>
                    <a:pt x="2380" y="6990"/>
                    <a:pt x="2690" y="6990"/>
                  </a:cubicBezTo>
                  <a:cubicBezTo>
                    <a:pt x="3344" y="6990"/>
                    <a:pt x="4046" y="6717"/>
                    <a:pt x="4443" y="6558"/>
                  </a:cubicBezTo>
                  <a:cubicBezTo>
                    <a:pt x="5029" y="6324"/>
                    <a:pt x="6273" y="5826"/>
                    <a:pt x="6478" y="4911"/>
                  </a:cubicBezTo>
                  <a:cubicBezTo>
                    <a:pt x="6756" y="3711"/>
                    <a:pt x="5080" y="754"/>
                    <a:pt x="40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9" name="Google Shape;4099;p51"/>
            <p:cNvSpPr/>
            <p:nvPr/>
          </p:nvSpPr>
          <p:spPr>
            <a:xfrm>
              <a:off x="2186261" y="478690"/>
              <a:ext cx="28882" cy="64220"/>
            </a:xfrm>
            <a:custGeom>
              <a:rect b="b" l="l" r="r" t="t"/>
              <a:pathLst>
                <a:path extrusionOk="0" fill="none" h="2248" w="1011">
                  <a:moveTo>
                    <a:pt x="828" y="1"/>
                  </a:moveTo>
                  <a:cubicBezTo>
                    <a:pt x="938" y="337"/>
                    <a:pt x="1011" y="689"/>
                    <a:pt x="996" y="996"/>
                  </a:cubicBezTo>
                  <a:cubicBezTo>
                    <a:pt x="938" y="1874"/>
                    <a:pt x="1" y="2248"/>
                    <a:pt x="1" y="2248"/>
                  </a:cubicBez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0" name="Google Shape;4100;p51"/>
            <p:cNvSpPr/>
            <p:nvPr/>
          </p:nvSpPr>
          <p:spPr>
            <a:xfrm>
              <a:off x="2195260" y="444809"/>
              <a:ext cx="4628" cy="8827"/>
            </a:xfrm>
            <a:custGeom>
              <a:rect b="b" l="l" r="r" t="t"/>
              <a:pathLst>
                <a:path extrusionOk="0" fill="none" h="309" w="162">
                  <a:moveTo>
                    <a:pt x="0" y="1"/>
                  </a:moveTo>
                  <a:cubicBezTo>
                    <a:pt x="0" y="1"/>
                    <a:pt x="74" y="118"/>
                    <a:pt x="162" y="308"/>
                  </a:cubicBez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1" name="Google Shape;4101;p51"/>
            <p:cNvSpPr/>
            <p:nvPr/>
          </p:nvSpPr>
          <p:spPr>
            <a:xfrm>
              <a:off x="2042623" y="354136"/>
              <a:ext cx="160892" cy="134839"/>
            </a:xfrm>
            <a:custGeom>
              <a:rect b="b" l="l" r="r" t="t"/>
              <a:pathLst>
                <a:path extrusionOk="0" h="4720" w="5632">
                  <a:moveTo>
                    <a:pt x="2772" y="0"/>
                  </a:moveTo>
                  <a:cubicBezTo>
                    <a:pt x="2709" y="0"/>
                    <a:pt x="2646" y="4"/>
                    <a:pt x="2584" y="13"/>
                  </a:cubicBezTo>
                  <a:cubicBezTo>
                    <a:pt x="1420" y="174"/>
                    <a:pt x="1362" y="503"/>
                    <a:pt x="1406" y="701"/>
                  </a:cubicBezTo>
                  <a:cubicBezTo>
                    <a:pt x="1450" y="899"/>
                    <a:pt x="1362" y="840"/>
                    <a:pt x="1142" y="972"/>
                  </a:cubicBezTo>
                  <a:cubicBezTo>
                    <a:pt x="930" y="1103"/>
                    <a:pt x="1091" y="1191"/>
                    <a:pt x="1076" y="1345"/>
                  </a:cubicBezTo>
                  <a:cubicBezTo>
                    <a:pt x="1054" y="1499"/>
                    <a:pt x="644" y="1404"/>
                    <a:pt x="608" y="1652"/>
                  </a:cubicBezTo>
                  <a:cubicBezTo>
                    <a:pt x="564" y="1909"/>
                    <a:pt x="549" y="1887"/>
                    <a:pt x="278" y="1945"/>
                  </a:cubicBezTo>
                  <a:cubicBezTo>
                    <a:pt x="8" y="2011"/>
                    <a:pt x="0" y="2260"/>
                    <a:pt x="154" y="3233"/>
                  </a:cubicBezTo>
                  <a:cubicBezTo>
                    <a:pt x="299" y="4200"/>
                    <a:pt x="459" y="4719"/>
                    <a:pt x="913" y="4719"/>
                  </a:cubicBezTo>
                  <a:cubicBezTo>
                    <a:pt x="916" y="4719"/>
                    <a:pt x="919" y="4719"/>
                    <a:pt x="923" y="4719"/>
                  </a:cubicBezTo>
                  <a:cubicBezTo>
                    <a:pt x="1215" y="4712"/>
                    <a:pt x="1662" y="4295"/>
                    <a:pt x="1735" y="3760"/>
                  </a:cubicBezTo>
                  <a:cubicBezTo>
                    <a:pt x="1770" y="3519"/>
                    <a:pt x="1820" y="3435"/>
                    <a:pt x="1904" y="3435"/>
                  </a:cubicBezTo>
                  <a:cubicBezTo>
                    <a:pt x="2012" y="3435"/>
                    <a:pt x="2175" y="3572"/>
                    <a:pt x="2438" y="3695"/>
                  </a:cubicBezTo>
                  <a:cubicBezTo>
                    <a:pt x="2651" y="3796"/>
                    <a:pt x="2915" y="3890"/>
                    <a:pt x="3146" y="3890"/>
                  </a:cubicBezTo>
                  <a:cubicBezTo>
                    <a:pt x="3415" y="3890"/>
                    <a:pt x="3639" y="3762"/>
                    <a:pt x="3682" y="3373"/>
                  </a:cubicBezTo>
                  <a:cubicBezTo>
                    <a:pt x="3727" y="2925"/>
                    <a:pt x="3854" y="2846"/>
                    <a:pt x="4089" y="2846"/>
                  </a:cubicBezTo>
                  <a:cubicBezTo>
                    <a:pt x="4216" y="2846"/>
                    <a:pt x="4376" y="2869"/>
                    <a:pt x="4571" y="2869"/>
                  </a:cubicBezTo>
                  <a:cubicBezTo>
                    <a:pt x="4599" y="2869"/>
                    <a:pt x="4627" y="2868"/>
                    <a:pt x="4655" y="2867"/>
                  </a:cubicBezTo>
                  <a:cubicBezTo>
                    <a:pt x="4655" y="2867"/>
                    <a:pt x="4656" y="2867"/>
                    <a:pt x="4656" y="2867"/>
                  </a:cubicBezTo>
                  <a:cubicBezTo>
                    <a:pt x="4690" y="2867"/>
                    <a:pt x="5631" y="2860"/>
                    <a:pt x="5358" y="2070"/>
                  </a:cubicBezTo>
                  <a:cubicBezTo>
                    <a:pt x="5102" y="1301"/>
                    <a:pt x="3888" y="0"/>
                    <a:pt x="27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2" name="Google Shape;4102;p51"/>
            <p:cNvSpPr/>
            <p:nvPr/>
          </p:nvSpPr>
          <p:spPr>
            <a:xfrm>
              <a:off x="2114556" y="381047"/>
              <a:ext cx="857" cy="8599"/>
            </a:xfrm>
            <a:custGeom>
              <a:rect b="b" l="l" r="r" t="t"/>
              <a:pathLst>
                <a:path extrusionOk="0" fill="none" h="301" w="30">
                  <a:moveTo>
                    <a:pt x="0" y="0"/>
                  </a:moveTo>
                  <a:lnTo>
                    <a:pt x="29" y="301"/>
                  </a:lnTo>
                </a:path>
              </a:pathLst>
            </a:custGeom>
            <a:solidFill>
              <a:schemeClr val="accent5"/>
            </a:solidFill>
            <a:ln cap="rnd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3" name="Google Shape;4103;p51"/>
            <p:cNvSpPr/>
            <p:nvPr/>
          </p:nvSpPr>
          <p:spPr>
            <a:xfrm>
              <a:off x="2072305" y="436668"/>
              <a:ext cx="2114" cy="11113"/>
            </a:xfrm>
            <a:custGeom>
              <a:rect b="b" l="l" r="r" t="t"/>
              <a:pathLst>
                <a:path extrusionOk="0" fill="none" h="389" w="74">
                  <a:moveTo>
                    <a:pt x="74" y="0"/>
                  </a:moveTo>
                  <a:lnTo>
                    <a:pt x="1" y="388"/>
                  </a:lnTo>
                </a:path>
              </a:pathLst>
            </a:custGeom>
            <a:solidFill>
              <a:schemeClr val="accent5"/>
            </a:solidFill>
            <a:ln cap="rnd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4" name="Google Shape;4104;p51"/>
            <p:cNvSpPr/>
            <p:nvPr/>
          </p:nvSpPr>
          <p:spPr>
            <a:xfrm>
              <a:off x="2124384" y="401130"/>
              <a:ext cx="10884" cy="2942"/>
            </a:xfrm>
            <a:custGeom>
              <a:rect b="b" l="l" r="r" t="t"/>
              <a:pathLst>
                <a:path extrusionOk="0" fill="none" h="103" w="381">
                  <a:moveTo>
                    <a:pt x="381" y="103"/>
                  </a:moveTo>
                  <a:lnTo>
                    <a:pt x="0" y="0"/>
                  </a:lnTo>
                </a:path>
              </a:pathLst>
            </a:custGeom>
            <a:solidFill>
              <a:schemeClr val="accent5"/>
            </a:solidFill>
            <a:ln cap="rnd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5" name="Google Shape;4105;p51"/>
            <p:cNvSpPr/>
            <p:nvPr/>
          </p:nvSpPr>
          <p:spPr>
            <a:xfrm>
              <a:off x="2063535" y="407614"/>
              <a:ext cx="8170" cy="9227"/>
            </a:xfrm>
            <a:custGeom>
              <a:rect b="b" l="l" r="r" t="t"/>
              <a:pathLst>
                <a:path extrusionOk="0" fill="none" h="323" w="286">
                  <a:moveTo>
                    <a:pt x="286" y="0"/>
                  </a:moveTo>
                  <a:lnTo>
                    <a:pt x="0" y="322"/>
                  </a:lnTo>
                </a:path>
              </a:pathLst>
            </a:custGeom>
            <a:solidFill>
              <a:schemeClr val="accent5"/>
            </a:solidFill>
            <a:ln cap="rnd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6" name="Google Shape;4106;p51"/>
            <p:cNvSpPr/>
            <p:nvPr/>
          </p:nvSpPr>
          <p:spPr>
            <a:xfrm>
              <a:off x="2171834" y="392759"/>
              <a:ext cx="457" cy="11313"/>
            </a:xfrm>
            <a:custGeom>
              <a:rect b="b" l="l" r="r" t="t"/>
              <a:pathLst>
                <a:path extrusionOk="0" fill="none" h="396" w="16">
                  <a:moveTo>
                    <a:pt x="15" y="396"/>
                  </a:moveTo>
                  <a:lnTo>
                    <a:pt x="1" y="0"/>
                  </a:lnTo>
                </a:path>
              </a:pathLst>
            </a:custGeom>
            <a:solidFill>
              <a:schemeClr val="accent5"/>
            </a:solidFill>
            <a:ln cap="rnd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7" name="Google Shape;4107;p51"/>
            <p:cNvSpPr/>
            <p:nvPr/>
          </p:nvSpPr>
          <p:spPr>
            <a:xfrm>
              <a:off x="2137553" y="377704"/>
              <a:ext cx="2314" cy="11113"/>
            </a:xfrm>
            <a:custGeom>
              <a:rect b="b" l="l" r="r" t="t"/>
              <a:pathLst>
                <a:path extrusionOk="0" fill="none" h="389" w="81">
                  <a:moveTo>
                    <a:pt x="81" y="0"/>
                  </a:moveTo>
                  <a:lnTo>
                    <a:pt x="0" y="388"/>
                  </a:lnTo>
                </a:path>
              </a:pathLst>
            </a:custGeom>
            <a:solidFill>
              <a:schemeClr val="accent5"/>
            </a:solidFill>
            <a:ln cap="rnd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8" name="Google Shape;4108;p51"/>
            <p:cNvSpPr/>
            <p:nvPr/>
          </p:nvSpPr>
          <p:spPr>
            <a:xfrm>
              <a:off x="2146552" y="398187"/>
              <a:ext cx="12341" cy="3999"/>
            </a:xfrm>
            <a:custGeom>
              <a:rect b="b" l="l" r="r" t="t"/>
              <a:pathLst>
                <a:path extrusionOk="0" fill="none" h="140" w="432">
                  <a:moveTo>
                    <a:pt x="432" y="140"/>
                  </a:moveTo>
                  <a:lnTo>
                    <a:pt x="0" y="1"/>
                  </a:lnTo>
                </a:path>
              </a:pathLst>
            </a:custGeom>
            <a:solidFill>
              <a:schemeClr val="accent5"/>
            </a:solidFill>
            <a:ln cap="rnd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9" name="Google Shape;4109;p51"/>
            <p:cNvSpPr/>
            <p:nvPr/>
          </p:nvSpPr>
          <p:spPr>
            <a:xfrm>
              <a:off x="2114328" y="415328"/>
              <a:ext cx="2543" cy="11970"/>
            </a:xfrm>
            <a:custGeom>
              <a:rect b="b" l="l" r="r" t="t"/>
              <a:pathLst>
                <a:path extrusionOk="0" fill="none" h="419" w="89">
                  <a:moveTo>
                    <a:pt x="89" y="1"/>
                  </a:moveTo>
                  <a:lnTo>
                    <a:pt x="1" y="418"/>
                  </a:lnTo>
                </a:path>
              </a:pathLst>
            </a:custGeom>
            <a:solidFill>
              <a:schemeClr val="accent5"/>
            </a:solidFill>
            <a:ln cap="rnd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0" name="Google Shape;4110;p51"/>
            <p:cNvSpPr/>
            <p:nvPr/>
          </p:nvSpPr>
          <p:spPr>
            <a:xfrm>
              <a:off x="2078790" y="419299"/>
              <a:ext cx="10684" cy="3999"/>
            </a:xfrm>
            <a:custGeom>
              <a:rect b="b" l="l" r="r" t="t"/>
              <a:pathLst>
                <a:path extrusionOk="0" fill="none" h="140" w="374">
                  <a:moveTo>
                    <a:pt x="374" y="140"/>
                  </a:moveTo>
                  <a:lnTo>
                    <a:pt x="1" y="1"/>
                  </a:lnTo>
                </a:path>
              </a:pathLst>
            </a:custGeom>
            <a:solidFill>
              <a:schemeClr val="accent5"/>
            </a:solidFill>
            <a:ln cap="rnd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1" name="Google Shape;4111;p51"/>
            <p:cNvSpPr/>
            <p:nvPr/>
          </p:nvSpPr>
          <p:spPr>
            <a:xfrm>
              <a:off x="2081932" y="388788"/>
              <a:ext cx="5885" cy="9427"/>
            </a:xfrm>
            <a:custGeom>
              <a:rect b="b" l="l" r="r" t="t"/>
              <a:pathLst>
                <a:path extrusionOk="0" fill="none" h="330" w="206">
                  <a:moveTo>
                    <a:pt x="0" y="0"/>
                  </a:moveTo>
                  <a:lnTo>
                    <a:pt x="205" y="330"/>
                  </a:lnTo>
                </a:path>
              </a:pathLst>
            </a:custGeom>
            <a:solidFill>
              <a:schemeClr val="accent5"/>
            </a:solidFill>
            <a:ln cap="rnd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2" name="Google Shape;4112;p51"/>
            <p:cNvSpPr/>
            <p:nvPr/>
          </p:nvSpPr>
          <p:spPr>
            <a:xfrm>
              <a:off x="2155322" y="379361"/>
              <a:ext cx="7342" cy="6513"/>
            </a:xfrm>
            <a:custGeom>
              <a:rect b="b" l="l" r="r" t="t"/>
              <a:pathLst>
                <a:path extrusionOk="0" fill="none" h="228" w="257">
                  <a:moveTo>
                    <a:pt x="257" y="228"/>
                  </a:moveTo>
                  <a:lnTo>
                    <a:pt x="0" y="1"/>
                  </a:lnTo>
                </a:path>
              </a:pathLst>
            </a:custGeom>
            <a:solidFill>
              <a:schemeClr val="accent5"/>
            </a:solidFill>
            <a:ln cap="rnd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3" name="Google Shape;4113;p51"/>
            <p:cNvSpPr/>
            <p:nvPr/>
          </p:nvSpPr>
          <p:spPr>
            <a:xfrm>
              <a:off x="2093845" y="372476"/>
              <a:ext cx="10684" cy="7142"/>
            </a:xfrm>
            <a:custGeom>
              <a:rect b="b" l="l" r="r" t="t"/>
              <a:pathLst>
                <a:path extrusionOk="0" fill="none" h="250" w="374">
                  <a:moveTo>
                    <a:pt x="374" y="249"/>
                  </a:moveTo>
                  <a:lnTo>
                    <a:pt x="1" y="0"/>
                  </a:lnTo>
                </a:path>
              </a:pathLst>
            </a:custGeom>
            <a:solidFill>
              <a:schemeClr val="accent5"/>
            </a:solidFill>
            <a:ln cap="rnd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4" name="Google Shape;4114;p51"/>
            <p:cNvSpPr/>
            <p:nvPr/>
          </p:nvSpPr>
          <p:spPr>
            <a:xfrm>
              <a:off x="2097816" y="397159"/>
              <a:ext cx="5885" cy="11313"/>
            </a:xfrm>
            <a:custGeom>
              <a:rect b="b" l="l" r="r" t="t"/>
              <a:pathLst>
                <a:path extrusionOk="0" fill="none" h="396" w="206">
                  <a:moveTo>
                    <a:pt x="206" y="0"/>
                  </a:moveTo>
                  <a:lnTo>
                    <a:pt x="1" y="395"/>
                  </a:lnTo>
                </a:path>
              </a:pathLst>
            </a:custGeom>
            <a:solidFill>
              <a:schemeClr val="accent5"/>
            </a:solidFill>
            <a:ln cap="rnd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5" name="Google Shape;4115;p51"/>
            <p:cNvSpPr/>
            <p:nvPr/>
          </p:nvSpPr>
          <p:spPr>
            <a:xfrm>
              <a:off x="2051822" y="427469"/>
              <a:ext cx="13398" cy="5256"/>
            </a:xfrm>
            <a:custGeom>
              <a:rect b="b" l="l" r="r" t="t"/>
              <a:pathLst>
                <a:path extrusionOk="0" fill="none" h="184" w="469">
                  <a:moveTo>
                    <a:pt x="469" y="183"/>
                  </a:moveTo>
                  <a:lnTo>
                    <a:pt x="0" y="0"/>
                  </a:lnTo>
                </a:path>
              </a:pathLst>
            </a:custGeom>
            <a:solidFill>
              <a:schemeClr val="accent5"/>
            </a:solidFill>
            <a:ln cap="rnd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6" name="Google Shape;4116;p51"/>
            <p:cNvSpPr/>
            <p:nvPr/>
          </p:nvSpPr>
          <p:spPr>
            <a:xfrm>
              <a:off x="2167206" y="555337"/>
              <a:ext cx="158150" cy="165320"/>
            </a:xfrm>
            <a:custGeom>
              <a:rect b="b" l="l" r="r" t="t"/>
              <a:pathLst>
                <a:path extrusionOk="0" h="5787" w="5536">
                  <a:moveTo>
                    <a:pt x="1109" y="1"/>
                  </a:moveTo>
                  <a:cubicBezTo>
                    <a:pt x="243" y="1"/>
                    <a:pt x="1" y="560"/>
                    <a:pt x="324" y="1073"/>
                  </a:cubicBezTo>
                  <a:cubicBezTo>
                    <a:pt x="613" y="1531"/>
                    <a:pt x="1037" y="1564"/>
                    <a:pt x="1151" y="1564"/>
                  </a:cubicBezTo>
                  <a:cubicBezTo>
                    <a:pt x="1170" y="1564"/>
                    <a:pt x="1180" y="1563"/>
                    <a:pt x="1180" y="1563"/>
                  </a:cubicBezTo>
                  <a:lnTo>
                    <a:pt x="1180" y="1563"/>
                  </a:lnTo>
                  <a:cubicBezTo>
                    <a:pt x="1180" y="1563"/>
                    <a:pt x="697" y="2968"/>
                    <a:pt x="1539" y="3795"/>
                  </a:cubicBezTo>
                  <a:cubicBezTo>
                    <a:pt x="1539" y="3795"/>
                    <a:pt x="2505" y="5252"/>
                    <a:pt x="4979" y="5786"/>
                  </a:cubicBezTo>
                  <a:lnTo>
                    <a:pt x="5535" y="4300"/>
                  </a:lnTo>
                  <a:cubicBezTo>
                    <a:pt x="5345" y="4264"/>
                    <a:pt x="5155" y="4205"/>
                    <a:pt x="4979" y="4110"/>
                  </a:cubicBezTo>
                  <a:cubicBezTo>
                    <a:pt x="4569" y="3898"/>
                    <a:pt x="3962" y="3671"/>
                    <a:pt x="3559" y="2646"/>
                  </a:cubicBezTo>
                  <a:cubicBezTo>
                    <a:pt x="3156" y="1622"/>
                    <a:pt x="2176" y="55"/>
                    <a:pt x="1224" y="4"/>
                  </a:cubicBezTo>
                  <a:cubicBezTo>
                    <a:pt x="1185" y="2"/>
                    <a:pt x="1146" y="1"/>
                    <a:pt x="1109" y="1"/>
                  </a:cubicBezTo>
                  <a:close/>
                </a:path>
              </a:pathLst>
            </a:custGeom>
            <a:solidFill>
              <a:srgbClr val="F2A49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7" name="Google Shape;4117;p51"/>
            <p:cNvSpPr/>
            <p:nvPr/>
          </p:nvSpPr>
          <p:spPr>
            <a:xfrm>
              <a:off x="2166835" y="553966"/>
              <a:ext cx="80103" cy="109813"/>
            </a:xfrm>
            <a:custGeom>
              <a:rect b="b" l="l" r="r" t="t"/>
              <a:pathLst>
                <a:path extrusionOk="0" fill="none" h="3844" w="2804">
                  <a:moveTo>
                    <a:pt x="2803" y="1274"/>
                  </a:moveTo>
                  <a:cubicBezTo>
                    <a:pt x="2350" y="623"/>
                    <a:pt x="1786" y="81"/>
                    <a:pt x="1237" y="52"/>
                  </a:cubicBezTo>
                  <a:cubicBezTo>
                    <a:pt x="278" y="1"/>
                    <a:pt x="0" y="586"/>
                    <a:pt x="337" y="1121"/>
                  </a:cubicBezTo>
                  <a:cubicBezTo>
                    <a:pt x="673" y="1655"/>
                    <a:pt x="1193" y="1611"/>
                    <a:pt x="1193" y="1611"/>
                  </a:cubicBezTo>
                  <a:cubicBezTo>
                    <a:pt x="1193" y="1611"/>
                    <a:pt x="710" y="3016"/>
                    <a:pt x="1552" y="3843"/>
                  </a:cubicBez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8" name="Google Shape;4118;p51"/>
            <p:cNvSpPr/>
            <p:nvPr/>
          </p:nvSpPr>
          <p:spPr>
            <a:xfrm>
              <a:off x="2115385" y="570621"/>
              <a:ext cx="198658" cy="218827"/>
            </a:xfrm>
            <a:custGeom>
              <a:rect b="b" l="l" r="r" t="t"/>
              <a:pathLst>
                <a:path extrusionOk="0" h="7660" w="6954">
                  <a:moveTo>
                    <a:pt x="1399" y="0"/>
                  </a:moveTo>
                  <a:cubicBezTo>
                    <a:pt x="1266" y="0"/>
                    <a:pt x="1110" y="40"/>
                    <a:pt x="930" y="135"/>
                  </a:cubicBezTo>
                  <a:cubicBezTo>
                    <a:pt x="330" y="457"/>
                    <a:pt x="542" y="1262"/>
                    <a:pt x="542" y="1262"/>
                  </a:cubicBezTo>
                  <a:cubicBezTo>
                    <a:pt x="235" y="1606"/>
                    <a:pt x="410" y="2148"/>
                    <a:pt x="410" y="2148"/>
                  </a:cubicBezTo>
                  <a:lnTo>
                    <a:pt x="440" y="2155"/>
                  </a:lnTo>
                  <a:cubicBezTo>
                    <a:pt x="147" y="2389"/>
                    <a:pt x="0" y="2887"/>
                    <a:pt x="454" y="3824"/>
                  </a:cubicBezTo>
                  <a:cubicBezTo>
                    <a:pt x="1208" y="5383"/>
                    <a:pt x="2452" y="6496"/>
                    <a:pt x="4268" y="7308"/>
                  </a:cubicBezTo>
                  <a:cubicBezTo>
                    <a:pt x="4634" y="7476"/>
                    <a:pt x="5058" y="7601"/>
                    <a:pt x="5527" y="7659"/>
                  </a:cubicBezTo>
                  <a:lnTo>
                    <a:pt x="6954" y="4893"/>
                  </a:lnTo>
                  <a:lnTo>
                    <a:pt x="6954" y="4893"/>
                  </a:lnTo>
                  <a:cubicBezTo>
                    <a:pt x="6490" y="4975"/>
                    <a:pt x="6060" y="5022"/>
                    <a:pt x="5703" y="5022"/>
                  </a:cubicBezTo>
                  <a:cubicBezTo>
                    <a:pt x="5485" y="5022"/>
                    <a:pt x="5294" y="5005"/>
                    <a:pt x="5139" y="4966"/>
                  </a:cubicBezTo>
                  <a:cubicBezTo>
                    <a:pt x="3550" y="4556"/>
                    <a:pt x="2401" y="3173"/>
                    <a:pt x="2167" y="2719"/>
                  </a:cubicBezTo>
                  <a:cubicBezTo>
                    <a:pt x="2892" y="2243"/>
                    <a:pt x="2555" y="1694"/>
                    <a:pt x="2313" y="1423"/>
                  </a:cubicBezTo>
                  <a:cubicBezTo>
                    <a:pt x="2226" y="1328"/>
                    <a:pt x="2079" y="1226"/>
                    <a:pt x="1904" y="1145"/>
                  </a:cubicBezTo>
                  <a:cubicBezTo>
                    <a:pt x="2013" y="1079"/>
                    <a:pt x="2160" y="772"/>
                    <a:pt x="2013" y="450"/>
                  </a:cubicBezTo>
                  <a:cubicBezTo>
                    <a:pt x="1910" y="223"/>
                    <a:pt x="1717" y="0"/>
                    <a:pt x="1399" y="0"/>
                  </a:cubicBezTo>
                  <a:close/>
                </a:path>
              </a:pathLst>
            </a:custGeom>
            <a:solidFill>
              <a:srgbClr val="F2A49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9" name="Google Shape;4119;p51"/>
            <p:cNvSpPr/>
            <p:nvPr/>
          </p:nvSpPr>
          <p:spPr>
            <a:xfrm>
              <a:off x="2106815" y="625699"/>
              <a:ext cx="130496" cy="153722"/>
            </a:xfrm>
            <a:custGeom>
              <a:rect b="b" l="l" r="r" t="t"/>
              <a:pathLst>
                <a:path extrusionOk="0" fill="none" h="5381" w="4568">
                  <a:moveTo>
                    <a:pt x="1340" y="1347"/>
                  </a:moveTo>
                  <a:cubicBezTo>
                    <a:pt x="1340" y="1347"/>
                    <a:pt x="1933" y="1640"/>
                    <a:pt x="2247" y="1201"/>
                  </a:cubicBezTo>
                  <a:cubicBezTo>
                    <a:pt x="2569" y="761"/>
                    <a:pt x="1845" y="125"/>
                    <a:pt x="1376" y="59"/>
                  </a:cubicBezTo>
                  <a:cubicBezTo>
                    <a:pt x="901" y="0"/>
                    <a:pt x="0" y="337"/>
                    <a:pt x="754" y="1896"/>
                  </a:cubicBezTo>
                  <a:cubicBezTo>
                    <a:pt x="1508" y="3455"/>
                    <a:pt x="2752" y="4568"/>
                    <a:pt x="4568" y="5380"/>
                  </a:cubicBez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0" name="Google Shape;4120;p51"/>
            <p:cNvSpPr/>
            <p:nvPr/>
          </p:nvSpPr>
          <p:spPr>
            <a:xfrm>
              <a:off x="2120184" y="593703"/>
              <a:ext cx="78875" cy="57106"/>
            </a:xfrm>
            <a:custGeom>
              <a:rect b="b" l="l" r="r" t="t"/>
              <a:pathLst>
                <a:path extrusionOk="0" fill="none" h="1999" w="2761">
                  <a:moveTo>
                    <a:pt x="242" y="1340"/>
                  </a:moveTo>
                  <a:cubicBezTo>
                    <a:pt x="242" y="1340"/>
                    <a:pt x="1" y="615"/>
                    <a:pt x="557" y="308"/>
                  </a:cubicBezTo>
                  <a:cubicBezTo>
                    <a:pt x="1106" y="0"/>
                    <a:pt x="1889" y="330"/>
                    <a:pt x="2145" y="615"/>
                  </a:cubicBezTo>
                  <a:cubicBezTo>
                    <a:pt x="2402" y="901"/>
                    <a:pt x="2760" y="1501"/>
                    <a:pt x="1853" y="1999"/>
                  </a:cubicBez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1" name="Google Shape;4121;p51"/>
            <p:cNvSpPr/>
            <p:nvPr/>
          </p:nvSpPr>
          <p:spPr>
            <a:xfrm>
              <a:off x="2124784" y="565250"/>
              <a:ext cx="52307" cy="41451"/>
            </a:xfrm>
            <a:custGeom>
              <a:rect b="b" l="l" r="r" t="t"/>
              <a:pathLst>
                <a:path extrusionOk="0" fill="none" h="1451" w="1831">
                  <a:moveTo>
                    <a:pt x="213" y="1450"/>
                  </a:moveTo>
                  <a:cubicBezTo>
                    <a:pt x="213" y="1450"/>
                    <a:pt x="1" y="645"/>
                    <a:pt x="601" y="323"/>
                  </a:cubicBezTo>
                  <a:cubicBezTo>
                    <a:pt x="1209" y="1"/>
                    <a:pt x="1538" y="316"/>
                    <a:pt x="1684" y="638"/>
                  </a:cubicBezTo>
                  <a:cubicBezTo>
                    <a:pt x="1831" y="960"/>
                    <a:pt x="1684" y="1267"/>
                    <a:pt x="1575" y="1333"/>
                  </a:cubicBez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2" name="Google Shape;4122;p51"/>
            <p:cNvSpPr/>
            <p:nvPr/>
          </p:nvSpPr>
          <p:spPr>
            <a:xfrm>
              <a:off x="2218456" y="665408"/>
              <a:ext cx="116298" cy="125526"/>
            </a:xfrm>
            <a:custGeom>
              <a:rect b="b" l="l" r="r" t="t"/>
              <a:pathLst>
                <a:path extrusionOk="0" h="4394" w="4071">
                  <a:moveTo>
                    <a:pt x="2709" y="1"/>
                  </a:moveTo>
                  <a:lnTo>
                    <a:pt x="1" y="3675"/>
                  </a:lnTo>
                  <a:cubicBezTo>
                    <a:pt x="213" y="3785"/>
                    <a:pt x="433" y="3888"/>
                    <a:pt x="660" y="3990"/>
                  </a:cubicBezTo>
                  <a:cubicBezTo>
                    <a:pt x="1200" y="4234"/>
                    <a:pt x="1863" y="4393"/>
                    <a:pt x="2599" y="4393"/>
                  </a:cubicBezTo>
                  <a:cubicBezTo>
                    <a:pt x="2880" y="4393"/>
                    <a:pt x="3171" y="4370"/>
                    <a:pt x="3470" y="4319"/>
                  </a:cubicBezTo>
                  <a:lnTo>
                    <a:pt x="4071" y="484"/>
                  </a:lnTo>
                  <a:cubicBezTo>
                    <a:pt x="3763" y="469"/>
                    <a:pt x="3463" y="404"/>
                    <a:pt x="3185" y="257"/>
                  </a:cubicBezTo>
                  <a:cubicBezTo>
                    <a:pt x="3046" y="184"/>
                    <a:pt x="2878" y="111"/>
                    <a:pt x="27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3" name="Google Shape;4123;p51"/>
            <p:cNvSpPr/>
            <p:nvPr/>
          </p:nvSpPr>
          <p:spPr>
            <a:xfrm>
              <a:off x="2256937" y="685919"/>
              <a:ext cx="55878" cy="90359"/>
            </a:xfrm>
            <a:custGeom>
              <a:rect b="b" l="l" r="r" t="t"/>
              <a:pathLst>
                <a:path extrusionOk="0" fill="none" h="3163" w="1956">
                  <a:moveTo>
                    <a:pt x="1" y="3162"/>
                  </a:moveTo>
                  <a:lnTo>
                    <a:pt x="1955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4" name="Google Shape;4124;p51"/>
            <p:cNvSpPr/>
            <p:nvPr/>
          </p:nvSpPr>
          <p:spPr>
            <a:xfrm>
              <a:off x="2218456" y="665408"/>
              <a:ext cx="77418" cy="119441"/>
            </a:xfrm>
            <a:custGeom>
              <a:rect b="b" l="l" r="r" t="t"/>
              <a:pathLst>
                <a:path extrusionOk="0" fill="none" h="4181" w="2710">
                  <a:moveTo>
                    <a:pt x="1165" y="4180"/>
                  </a:moveTo>
                  <a:cubicBezTo>
                    <a:pt x="982" y="4129"/>
                    <a:pt x="813" y="4063"/>
                    <a:pt x="660" y="3990"/>
                  </a:cubicBezTo>
                  <a:cubicBezTo>
                    <a:pt x="433" y="3888"/>
                    <a:pt x="213" y="3785"/>
                    <a:pt x="1" y="3668"/>
                  </a:cubicBezTo>
                  <a:lnTo>
                    <a:pt x="2709" y="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5" name="Google Shape;4125;p51"/>
            <p:cNvSpPr/>
            <p:nvPr/>
          </p:nvSpPr>
          <p:spPr>
            <a:xfrm>
              <a:off x="2698990" y="576191"/>
              <a:ext cx="206057" cy="171548"/>
            </a:xfrm>
            <a:custGeom>
              <a:rect b="b" l="l" r="r" t="t"/>
              <a:pathLst>
                <a:path extrusionOk="0" h="6005" w="7213">
                  <a:moveTo>
                    <a:pt x="4492" y="0"/>
                  </a:moveTo>
                  <a:cubicBezTo>
                    <a:pt x="4204" y="0"/>
                    <a:pt x="3963" y="96"/>
                    <a:pt x="3821" y="306"/>
                  </a:cubicBezTo>
                  <a:lnTo>
                    <a:pt x="3770" y="357"/>
                  </a:lnTo>
                  <a:cubicBezTo>
                    <a:pt x="3740" y="299"/>
                    <a:pt x="3696" y="255"/>
                    <a:pt x="3623" y="218"/>
                  </a:cubicBezTo>
                  <a:cubicBezTo>
                    <a:pt x="3596" y="205"/>
                    <a:pt x="3569" y="199"/>
                    <a:pt x="3541" y="199"/>
                  </a:cubicBezTo>
                  <a:cubicBezTo>
                    <a:pt x="3201" y="199"/>
                    <a:pt x="2825" y="1126"/>
                    <a:pt x="2825" y="1126"/>
                  </a:cubicBezTo>
                  <a:cubicBezTo>
                    <a:pt x="2825" y="1126"/>
                    <a:pt x="1779" y="1770"/>
                    <a:pt x="0" y="2033"/>
                  </a:cubicBezTo>
                  <a:lnTo>
                    <a:pt x="432" y="6001"/>
                  </a:lnTo>
                  <a:cubicBezTo>
                    <a:pt x="527" y="6003"/>
                    <a:pt x="624" y="6005"/>
                    <a:pt x="721" y="6005"/>
                  </a:cubicBezTo>
                  <a:cubicBezTo>
                    <a:pt x="1439" y="6005"/>
                    <a:pt x="2208" y="5930"/>
                    <a:pt x="3001" y="5737"/>
                  </a:cubicBezTo>
                  <a:cubicBezTo>
                    <a:pt x="7078" y="4756"/>
                    <a:pt x="7085" y="3358"/>
                    <a:pt x="7115" y="2853"/>
                  </a:cubicBezTo>
                  <a:cubicBezTo>
                    <a:pt x="7212" y="1258"/>
                    <a:pt x="5537" y="0"/>
                    <a:pt x="4492" y="0"/>
                  </a:cubicBezTo>
                  <a:close/>
                </a:path>
              </a:pathLst>
            </a:custGeom>
            <a:solidFill>
              <a:srgbClr val="F2A49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6" name="Google Shape;4126;p51"/>
            <p:cNvSpPr/>
            <p:nvPr/>
          </p:nvSpPr>
          <p:spPr>
            <a:xfrm>
              <a:off x="2712360" y="577391"/>
              <a:ext cx="105843" cy="60049"/>
            </a:xfrm>
            <a:custGeom>
              <a:rect b="b" l="l" r="r" t="t"/>
              <a:pathLst>
                <a:path extrusionOk="0" fill="none" h="2102" w="3705">
                  <a:moveTo>
                    <a:pt x="3294" y="2101"/>
                  </a:moveTo>
                  <a:cubicBezTo>
                    <a:pt x="3294" y="2101"/>
                    <a:pt x="3704" y="1567"/>
                    <a:pt x="3272" y="937"/>
                  </a:cubicBezTo>
                  <a:cubicBezTo>
                    <a:pt x="3272" y="937"/>
                    <a:pt x="3521" y="352"/>
                    <a:pt x="3155" y="176"/>
                  </a:cubicBezTo>
                  <a:cubicBezTo>
                    <a:pt x="2797" y="0"/>
                    <a:pt x="2357" y="1084"/>
                    <a:pt x="2357" y="1084"/>
                  </a:cubicBezTo>
                  <a:cubicBezTo>
                    <a:pt x="2357" y="1084"/>
                    <a:pt x="1494" y="1618"/>
                    <a:pt x="1" y="1911"/>
                  </a:cubicBez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7" name="Google Shape;4127;p51"/>
            <p:cNvSpPr/>
            <p:nvPr/>
          </p:nvSpPr>
          <p:spPr>
            <a:xfrm>
              <a:off x="2871081" y="546681"/>
              <a:ext cx="65877" cy="58963"/>
            </a:xfrm>
            <a:custGeom>
              <a:rect b="b" l="l" r="r" t="t"/>
              <a:pathLst>
                <a:path extrusionOk="0" h="2064" w="2306">
                  <a:moveTo>
                    <a:pt x="1536" y="1"/>
                  </a:moveTo>
                  <a:cubicBezTo>
                    <a:pt x="1265" y="1"/>
                    <a:pt x="970" y="158"/>
                    <a:pt x="776" y="439"/>
                  </a:cubicBezTo>
                  <a:cubicBezTo>
                    <a:pt x="359" y="1024"/>
                    <a:pt x="0" y="1646"/>
                    <a:pt x="1032" y="2064"/>
                  </a:cubicBezTo>
                  <a:cubicBezTo>
                    <a:pt x="1032" y="2064"/>
                    <a:pt x="2306" y="1471"/>
                    <a:pt x="2181" y="636"/>
                  </a:cubicBezTo>
                  <a:cubicBezTo>
                    <a:pt x="2112" y="196"/>
                    <a:pt x="1839" y="1"/>
                    <a:pt x="1536" y="1"/>
                  </a:cubicBezTo>
                  <a:close/>
                </a:path>
              </a:pathLst>
            </a:custGeom>
            <a:solidFill>
              <a:srgbClr val="F2A49F"/>
            </a:solidFill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8" name="Google Shape;4128;p51"/>
            <p:cNvSpPr/>
            <p:nvPr/>
          </p:nvSpPr>
          <p:spPr>
            <a:xfrm>
              <a:off x="2542783" y="608958"/>
              <a:ext cx="249280" cy="138867"/>
            </a:xfrm>
            <a:custGeom>
              <a:rect b="b" l="l" r="r" t="t"/>
              <a:pathLst>
                <a:path extrusionOk="0" h="4861" w="8726">
                  <a:moveTo>
                    <a:pt x="0" y="1"/>
                  </a:moveTo>
                  <a:lnTo>
                    <a:pt x="1062" y="3536"/>
                  </a:lnTo>
                  <a:cubicBezTo>
                    <a:pt x="1062" y="3536"/>
                    <a:pt x="3082" y="4766"/>
                    <a:pt x="5900" y="4854"/>
                  </a:cubicBezTo>
                  <a:lnTo>
                    <a:pt x="6156" y="4854"/>
                  </a:lnTo>
                  <a:cubicBezTo>
                    <a:pt x="6178" y="4854"/>
                    <a:pt x="6200" y="4861"/>
                    <a:pt x="6215" y="4861"/>
                  </a:cubicBezTo>
                  <a:lnTo>
                    <a:pt x="6273" y="4861"/>
                  </a:lnTo>
                  <a:lnTo>
                    <a:pt x="6273" y="4854"/>
                  </a:lnTo>
                  <a:cubicBezTo>
                    <a:pt x="6969" y="4854"/>
                    <a:pt x="7701" y="4773"/>
                    <a:pt x="8469" y="4590"/>
                  </a:cubicBezTo>
                  <a:cubicBezTo>
                    <a:pt x="8557" y="4568"/>
                    <a:pt x="8645" y="4546"/>
                    <a:pt x="8725" y="4524"/>
                  </a:cubicBezTo>
                  <a:cubicBezTo>
                    <a:pt x="8023" y="3243"/>
                    <a:pt x="7569" y="1164"/>
                    <a:pt x="7415" y="389"/>
                  </a:cubicBezTo>
                  <a:cubicBezTo>
                    <a:pt x="7013" y="535"/>
                    <a:pt x="6493" y="703"/>
                    <a:pt x="5856" y="820"/>
                  </a:cubicBezTo>
                  <a:cubicBezTo>
                    <a:pt x="5819" y="828"/>
                    <a:pt x="5790" y="835"/>
                    <a:pt x="5754" y="842"/>
                  </a:cubicBezTo>
                  <a:cubicBezTo>
                    <a:pt x="5717" y="850"/>
                    <a:pt x="5673" y="857"/>
                    <a:pt x="5636" y="864"/>
                  </a:cubicBezTo>
                  <a:cubicBezTo>
                    <a:pt x="5401" y="903"/>
                    <a:pt x="5137" y="922"/>
                    <a:pt x="4849" y="922"/>
                  </a:cubicBezTo>
                  <a:cubicBezTo>
                    <a:pt x="3517" y="922"/>
                    <a:pt x="1692" y="530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9" name="Google Shape;4129;p51"/>
            <p:cNvSpPr/>
            <p:nvPr/>
          </p:nvSpPr>
          <p:spPr>
            <a:xfrm>
              <a:off x="2724073" y="638040"/>
              <a:ext cx="26796" cy="103729"/>
            </a:xfrm>
            <a:custGeom>
              <a:rect b="b" l="l" r="r" t="t"/>
              <a:pathLst>
                <a:path extrusionOk="0" fill="none" h="3631" w="938">
                  <a:moveTo>
                    <a:pt x="0" y="0"/>
                  </a:moveTo>
                  <a:cubicBezTo>
                    <a:pt x="0" y="0"/>
                    <a:pt x="205" y="2035"/>
                    <a:pt x="937" y="3631"/>
                  </a:cubicBez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30" name="Google Shape;4130;p51"/>
            <p:cNvSpPr/>
            <p:nvPr/>
          </p:nvSpPr>
          <p:spPr>
            <a:xfrm>
              <a:off x="2703790" y="619842"/>
              <a:ext cx="88274" cy="118384"/>
            </a:xfrm>
            <a:custGeom>
              <a:rect b="b" l="l" r="r" t="t"/>
              <a:pathLst>
                <a:path extrusionOk="0" fill="none" h="4144" w="3090">
                  <a:moveTo>
                    <a:pt x="3089" y="4143"/>
                  </a:moveTo>
                  <a:cubicBezTo>
                    <a:pt x="2387" y="2855"/>
                    <a:pt x="1933" y="783"/>
                    <a:pt x="1779" y="0"/>
                  </a:cubicBezTo>
                  <a:cubicBezTo>
                    <a:pt x="1377" y="154"/>
                    <a:pt x="857" y="322"/>
                    <a:pt x="220" y="439"/>
                  </a:cubicBezTo>
                  <a:cubicBezTo>
                    <a:pt x="183" y="447"/>
                    <a:pt x="154" y="454"/>
                    <a:pt x="118" y="461"/>
                  </a:cubicBezTo>
                  <a:cubicBezTo>
                    <a:pt x="81" y="469"/>
                    <a:pt x="37" y="476"/>
                    <a:pt x="0" y="476"/>
                  </a:cubicBez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31" name="Google Shape;4131;p51"/>
            <p:cNvSpPr/>
            <p:nvPr/>
          </p:nvSpPr>
          <p:spPr>
            <a:xfrm>
              <a:off x="2783036" y="552309"/>
              <a:ext cx="138038" cy="207143"/>
            </a:xfrm>
            <a:custGeom>
              <a:rect b="b" l="l" r="r" t="t"/>
              <a:pathLst>
                <a:path extrusionOk="0" h="7251" w="4832">
                  <a:moveTo>
                    <a:pt x="1" y="0"/>
                  </a:moveTo>
                  <a:cubicBezTo>
                    <a:pt x="495" y="3850"/>
                    <a:pt x="1819" y="7251"/>
                    <a:pt x="2162" y="7251"/>
                  </a:cubicBezTo>
                  <a:cubicBezTo>
                    <a:pt x="2169" y="7251"/>
                    <a:pt x="2175" y="7249"/>
                    <a:pt x="2182" y="7246"/>
                  </a:cubicBezTo>
                  <a:cubicBezTo>
                    <a:pt x="3258" y="6741"/>
                    <a:pt x="4831" y="190"/>
                    <a:pt x="4831" y="19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32" name="Google Shape;4132;p51"/>
            <p:cNvSpPr/>
            <p:nvPr/>
          </p:nvSpPr>
          <p:spPr>
            <a:xfrm>
              <a:off x="2807718" y="591389"/>
              <a:ext cx="104786" cy="75732"/>
            </a:xfrm>
            <a:custGeom>
              <a:rect b="b" l="l" r="r" t="t"/>
              <a:pathLst>
                <a:path extrusionOk="0" fill="none" h="2651" w="3668">
                  <a:moveTo>
                    <a:pt x="3667" y="1"/>
                  </a:moveTo>
                  <a:cubicBezTo>
                    <a:pt x="3667" y="1"/>
                    <a:pt x="2701" y="1465"/>
                    <a:pt x="0" y="2651"/>
                  </a:cubicBez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33" name="Google Shape;4133;p51"/>
            <p:cNvSpPr/>
            <p:nvPr/>
          </p:nvSpPr>
          <p:spPr>
            <a:xfrm>
              <a:off x="2821288" y="671492"/>
              <a:ext cx="67591" cy="42680"/>
            </a:xfrm>
            <a:custGeom>
              <a:rect b="b" l="l" r="r" t="t"/>
              <a:pathLst>
                <a:path extrusionOk="0" fill="none" h="1494" w="2366">
                  <a:moveTo>
                    <a:pt x="2365" y="0"/>
                  </a:moveTo>
                  <a:cubicBezTo>
                    <a:pt x="2365" y="0"/>
                    <a:pt x="1201" y="988"/>
                    <a:pt x="1" y="1493"/>
                  </a:cubicBez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34" name="Google Shape;4134;p51"/>
            <p:cNvSpPr/>
            <p:nvPr/>
          </p:nvSpPr>
          <p:spPr>
            <a:xfrm>
              <a:off x="2796834" y="552080"/>
              <a:ext cx="95787" cy="72790"/>
            </a:xfrm>
            <a:custGeom>
              <a:rect b="b" l="l" r="r" t="t"/>
              <a:pathLst>
                <a:path extrusionOk="0" fill="none" h="2548" w="3353">
                  <a:moveTo>
                    <a:pt x="3353" y="1"/>
                  </a:moveTo>
                  <a:cubicBezTo>
                    <a:pt x="3353" y="1"/>
                    <a:pt x="2255" y="1216"/>
                    <a:pt x="1" y="2548"/>
                  </a:cubicBez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35" name="Google Shape;4135;p51"/>
            <p:cNvSpPr/>
            <p:nvPr/>
          </p:nvSpPr>
          <p:spPr>
            <a:xfrm>
              <a:off x="2787007" y="551052"/>
              <a:ext cx="33081" cy="28025"/>
            </a:xfrm>
            <a:custGeom>
              <a:rect b="b" l="l" r="r" t="t"/>
              <a:pathLst>
                <a:path extrusionOk="0" fill="none" h="981" w="1158">
                  <a:moveTo>
                    <a:pt x="1157" y="0"/>
                  </a:moveTo>
                  <a:cubicBezTo>
                    <a:pt x="1157" y="0"/>
                    <a:pt x="696" y="549"/>
                    <a:pt x="1" y="981"/>
                  </a:cubicBez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36" name="Google Shape;4136;p51"/>
            <p:cNvSpPr/>
            <p:nvPr/>
          </p:nvSpPr>
          <p:spPr>
            <a:xfrm>
              <a:off x="2825487" y="725228"/>
              <a:ext cx="28882" cy="25739"/>
            </a:xfrm>
            <a:custGeom>
              <a:rect b="b" l="l" r="r" t="t"/>
              <a:pathLst>
                <a:path extrusionOk="0" fill="none" h="901" w="1011">
                  <a:moveTo>
                    <a:pt x="1010" y="901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37" name="Google Shape;4137;p51"/>
            <p:cNvSpPr/>
            <p:nvPr/>
          </p:nvSpPr>
          <p:spPr>
            <a:xfrm>
              <a:off x="2836571" y="737769"/>
              <a:ext cx="25939" cy="12998"/>
            </a:xfrm>
            <a:custGeom>
              <a:rect b="b" l="l" r="r" t="t"/>
              <a:pathLst>
                <a:path extrusionOk="0" fill="none" h="455" w="908">
                  <a:moveTo>
                    <a:pt x="908" y="0"/>
                  </a:moveTo>
                  <a:lnTo>
                    <a:pt x="0" y="454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38" name="Google Shape;4138;p51"/>
            <p:cNvSpPr/>
            <p:nvPr/>
          </p:nvSpPr>
          <p:spPr>
            <a:xfrm>
              <a:off x="2796634" y="621928"/>
              <a:ext cx="75304" cy="95587"/>
            </a:xfrm>
            <a:custGeom>
              <a:rect b="b" l="l" r="r" t="t"/>
              <a:pathLst>
                <a:path extrusionOk="0" fill="none" h="3346" w="2636">
                  <a:moveTo>
                    <a:pt x="2635" y="3346"/>
                  </a:moveTo>
                  <a:cubicBezTo>
                    <a:pt x="2635" y="3346"/>
                    <a:pt x="747" y="1384"/>
                    <a:pt x="0" y="0"/>
                  </a:cubicBez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39" name="Google Shape;4139;p51"/>
            <p:cNvSpPr/>
            <p:nvPr/>
          </p:nvSpPr>
          <p:spPr>
            <a:xfrm>
              <a:off x="2796205" y="546224"/>
              <a:ext cx="91187" cy="126554"/>
            </a:xfrm>
            <a:custGeom>
              <a:rect b="b" l="l" r="r" t="t"/>
              <a:pathLst>
                <a:path extrusionOk="0" fill="none" h="4430" w="3192">
                  <a:moveTo>
                    <a:pt x="1" y="1"/>
                  </a:moveTo>
                  <a:cubicBezTo>
                    <a:pt x="1" y="1"/>
                    <a:pt x="2284" y="3587"/>
                    <a:pt x="3192" y="4429"/>
                  </a:cubicBez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0" name="Google Shape;4140;p51"/>
            <p:cNvSpPr/>
            <p:nvPr/>
          </p:nvSpPr>
          <p:spPr>
            <a:xfrm>
              <a:off x="2845970" y="552709"/>
              <a:ext cx="57735" cy="70705"/>
            </a:xfrm>
            <a:custGeom>
              <a:rect b="b" l="l" r="r" t="t"/>
              <a:pathLst>
                <a:path extrusionOk="0" fill="none" h="2475" w="2021">
                  <a:moveTo>
                    <a:pt x="2021" y="2475"/>
                  </a:moveTo>
                  <a:cubicBezTo>
                    <a:pt x="2021" y="2475"/>
                    <a:pt x="777" y="1201"/>
                    <a:pt x="1" y="1"/>
                  </a:cubicBez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1" name="Google Shape;4141;p51"/>
            <p:cNvSpPr/>
            <p:nvPr/>
          </p:nvSpPr>
          <p:spPr>
            <a:xfrm>
              <a:off x="2750840" y="502544"/>
              <a:ext cx="197630" cy="74390"/>
            </a:xfrm>
            <a:custGeom>
              <a:rect b="b" l="l" r="r" t="t"/>
              <a:pathLst>
                <a:path extrusionOk="0" h="2604" w="6918">
                  <a:moveTo>
                    <a:pt x="2615" y="0"/>
                  </a:moveTo>
                  <a:cubicBezTo>
                    <a:pt x="1923" y="0"/>
                    <a:pt x="1311" y="62"/>
                    <a:pt x="996" y="242"/>
                  </a:cubicBezTo>
                  <a:cubicBezTo>
                    <a:pt x="0" y="820"/>
                    <a:pt x="330" y="1640"/>
                    <a:pt x="740" y="1757"/>
                  </a:cubicBezTo>
                  <a:cubicBezTo>
                    <a:pt x="1149" y="1881"/>
                    <a:pt x="1508" y="1801"/>
                    <a:pt x="1750" y="2057"/>
                  </a:cubicBezTo>
                  <a:cubicBezTo>
                    <a:pt x="1933" y="2257"/>
                    <a:pt x="2465" y="2604"/>
                    <a:pt x="2944" y="2604"/>
                  </a:cubicBezTo>
                  <a:cubicBezTo>
                    <a:pt x="3098" y="2604"/>
                    <a:pt x="3245" y="2568"/>
                    <a:pt x="3375" y="2481"/>
                  </a:cubicBezTo>
                  <a:cubicBezTo>
                    <a:pt x="3647" y="2296"/>
                    <a:pt x="3864" y="2241"/>
                    <a:pt x="4063" y="2241"/>
                  </a:cubicBezTo>
                  <a:cubicBezTo>
                    <a:pt x="4360" y="2241"/>
                    <a:pt x="4619" y="2364"/>
                    <a:pt x="4967" y="2364"/>
                  </a:cubicBezTo>
                  <a:cubicBezTo>
                    <a:pt x="5013" y="2364"/>
                    <a:pt x="5060" y="2362"/>
                    <a:pt x="5109" y="2357"/>
                  </a:cubicBezTo>
                  <a:cubicBezTo>
                    <a:pt x="5790" y="2298"/>
                    <a:pt x="6829" y="1925"/>
                    <a:pt x="6873" y="1222"/>
                  </a:cubicBezTo>
                  <a:cubicBezTo>
                    <a:pt x="6917" y="527"/>
                    <a:pt x="6002" y="293"/>
                    <a:pt x="6002" y="293"/>
                  </a:cubicBezTo>
                  <a:cubicBezTo>
                    <a:pt x="6002" y="293"/>
                    <a:pt x="4121" y="0"/>
                    <a:pt x="261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2" name="Google Shape;4142;p51"/>
            <p:cNvSpPr/>
            <p:nvPr/>
          </p:nvSpPr>
          <p:spPr>
            <a:xfrm>
              <a:off x="2763381" y="391731"/>
              <a:ext cx="183203" cy="149122"/>
            </a:xfrm>
            <a:custGeom>
              <a:rect b="b" l="l" r="r" t="t"/>
              <a:pathLst>
                <a:path extrusionOk="0" h="5220" w="6413">
                  <a:moveTo>
                    <a:pt x="3138" y="1"/>
                  </a:moveTo>
                  <a:cubicBezTo>
                    <a:pt x="1498" y="1"/>
                    <a:pt x="136" y="1117"/>
                    <a:pt x="44" y="2584"/>
                  </a:cubicBezTo>
                  <a:cubicBezTo>
                    <a:pt x="0" y="3389"/>
                    <a:pt x="345" y="4135"/>
                    <a:pt x="937" y="4677"/>
                  </a:cubicBezTo>
                  <a:cubicBezTo>
                    <a:pt x="1120" y="4853"/>
                    <a:pt x="1303" y="4816"/>
                    <a:pt x="1538" y="4948"/>
                  </a:cubicBezTo>
                  <a:cubicBezTo>
                    <a:pt x="1962" y="5175"/>
                    <a:pt x="2394" y="5175"/>
                    <a:pt x="2921" y="5211"/>
                  </a:cubicBezTo>
                  <a:cubicBezTo>
                    <a:pt x="3028" y="5217"/>
                    <a:pt x="3131" y="5219"/>
                    <a:pt x="3231" y="5219"/>
                  </a:cubicBezTo>
                  <a:cubicBezTo>
                    <a:pt x="3521" y="5219"/>
                    <a:pt x="3791" y="5200"/>
                    <a:pt x="4085" y="5189"/>
                  </a:cubicBezTo>
                  <a:cubicBezTo>
                    <a:pt x="4385" y="5175"/>
                    <a:pt x="4751" y="5160"/>
                    <a:pt x="4970" y="5072"/>
                  </a:cubicBezTo>
                  <a:cubicBezTo>
                    <a:pt x="5183" y="4999"/>
                    <a:pt x="5336" y="4831"/>
                    <a:pt x="5497" y="4677"/>
                  </a:cubicBezTo>
                  <a:cubicBezTo>
                    <a:pt x="5973" y="4230"/>
                    <a:pt x="6281" y="3630"/>
                    <a:pt x="6317" y="2964"/>
                  </a:cubicBezTo>
                  <a:cubicBezTo>
                    <a:pt x="6412" y="1434"/>
                    <a:pt x="5080" y="110"/>
                    <a:pt x="3353" y="7"/>
                  </a:cubicBezTo>
                  <a:cubicBezTo>
                    <a:pt x="3281" y="3"/>
                    <a:pt x="3209" y="1"/>
                    <a:pt x="31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3" name="Google Shape;4143;p51"/>
            <p:cNvSpPr/>
            <p:nvPr/>
          </p:nvSpPr>
          <p:spPr>
            <a:xfrm>
              <a:off x="2795177" y="529083"/>
              <a:ext cx="123583" cy="25968"/>
            </a:xfrm>
            <a:custGeom>
              <a:rect b="b" l="l" r="r" t="t"/>
              <a:pathLst>
                <a:path extrusionOk="0" fill="none" h="909" w="4326">
                  <a:moveTo>
                    <a:pt x="4326" y="81"/>
                  </a:moveTo>
                  <a:cubicBezTo>
                    <a:pt x="4326" y="81"/>
                    <a:pt x="2547" y="908"/>
                    <a:pt x="0" y="1"/>
                  </a:cubicBez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4" name="Google Shape;4144;p51"/>
            <p:cNvSpPr/>
            <p:nvPr/>
          </p:nvSpPr>
          <p:spPr>
            <a:xfrm>
              <a:off x="2799976" y="345423"/>
              <a:ext cx="103100" cy="83903"/>
            </a:xfrm>
            <a:custGeom>
              <a:rect b="b" l="l" r="r" t="t"/>
              <a:pathLst>
                <a:path extrusionOk="0" h="2937" w="3609">
                  <a:moveTo>
                    <a:pt x="2331" y="1"/>
                  </a:moveTo>
                  <a:cubicBezTo>
                    <a:pt x="1789" y="1"/>
                    <a:pt x="1559" y="391"/>
                    <a:pt x="1391" y="479"/>
                  </a:cubicBezTo>
                  <a:cubicBezTo>
                    <a:pt x="1201" y="581"/>
                    <a:pt x="388" y="428"/>
                    <a:pt x="198" y="1101"/>
                  </a:cubicBezTo>
                  <a:cubicBezTo>
                    <a:pt x="0" y="1774"/>
                    <a:pt x="410" y="2338"/>
                    <a:pt x="776" y="2623"/>
                  </a:cubicBezTo>
                  <a:cubicBezTo>
                    <a:pt x="1049" y="2831"/>
                    <a:pt x="1490" y="2937"/>
                    <a:pt x="1891" y="2937"/>
                  </a:cubicBezTo>
                  <a:cubicBezTo>
                    <a:pt x="2167" y="2937"/>
                    <a:pt x="2424" y="2886"/>
                    <a:pt x="2591" y="2785"/>
                  </a:cubicBezTo>
                  <a:cubicBezTo>
                    <a:pt x="2906" y="2594"/>
                    <a:pt x="3316" y="2345"/>
                    <a:pt x="3463" y="1548"/>
                  </a:cubicBezTo>
                  <a:cubicBezTo>
                    <a:pt x="3609" y="750"/>
                    <a:pt x="3133" y="84"/>
                    <a:pt x="2482" y="10"/>
                  </a:cubicBezTo>
                  <a:cubicBezTo>
                    <a:pt x="2429" y="4"/>
                    <a:pt x="2379" y="1"/>
                    <a:pt x="23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5" name="Google Shape;4145;p51"/>
            <p:cNvSpPr/>
            <p:nvPr/>
          </p:nvSpPr>
          <p:spPr>
            <a:xfrm>
              <a:off x="2783664" y="322712"/>
              <a:ext cx="58163" cy="41851"/>
            </a:xfrm>
            <a:custGeom>
              <a:rect b="b" l="l" r="r" t="t"/>
              <a:pathLst>
                <a:path extrusionOk="0" fill="none" h="1465" w="2036">
                  <a:moveTo>
                    <a:pt x="2035" y="1464"/>
                  </a:moveTo>
                  <a:cubicBezTo>
                    <a:pt x="1882" y="1018"/>
                    <a:pt x="1413" y="161"/>
                    <a:pt x="0" y="0"/>
                  </a:cubicBez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6" name="Google Shape;4146;p51"/>
            <p:cNvSpPr/>
            <p:nvPr/>
          </p:nvSpPr>
          <p:spPr>
            <a:xfrm>
              <a:off x="2856426" y="573620"/>
              <a:ext cx="73847" cy="124440"/>
            </a:xfrm>
            <a:custGeom>
              <a:rect b="b" l="l" r="r" t="t"/>
              <a:pathLst>
                <a:path extrusionOk="0" h="4356" w="2585">
                  <a:moveTo>
                    <a:pt x="1572" y="0"/>
                  </a:moveTo>
                  <a:cubicBezTo>
                    <a:pt x="1215" y="0"/>
                    <a:pt x="715" y="245"/>
                    <a:pt x="864" y="1062"/>
                  </a:cubicBezTo>
                  <a:lnTo>
                    <a:pt x="879" y="1091"/>
                  </a:lnTo>
                  <a:cubicBezTo>
                    <a:pt x="674" y="1260"/>
                    <a:pt x="564" y="1596"/>
                    <a:pt x="711" y="2138"/>
                  </a:cubicBezTo>
                  <a:lnTo>
                    <a:pt x="755" y="2182"/>
                  </a:lnTo>
                  <a:cubicBezTo>
                    <a:pt x="703" y="2189"/>
                    <a:pt x="652" y="2204"/>
                    <a:pt x="608" y="2218"/>
                  </a:cubicBezTo>
                  <a:cubicBezTo>
                    <a:pt x="118" y="2401"/>
                    <a:pt x="1" y="3324"/>
                    <a:pt x="1208" y="3558"/>
                  </a:cubicBezTo>
                  <a:lnTo>
                    <a:pt x="894" y="4356"/>
                  </a:lnTo>
                  <a:lnTo>
                    <a:pt x="894" y="4356"/>
                  </a:lnTo>
                  <a:cubicBezTo>
                    <a:pt x="894" y="4356"/>
                    <a:pt x="1779" y="3931"/>
                    <a:pt x="1794" y="3002"/>
                  </a:cubicBezTo>
                  <a:cubicBezTo>
                    <a:pt x="1794" y="2826"/>
                    <a:pt x="1757" y="2687"/>
                    <a:pt x="1691" y="2570"/>
                  </a:cubicBezTo>
                  <a:lnTo>
                    <a:pt x="1728" y="2563"/>
                  </a:lnTo>
                  <a:cubicBezTo>
                    <a:pt x="1728" y="2563"/>
                    <a:pt x="2350" y="2380"/>
                    <a:pt x="2218" y="1706"/>
                  </a:cubicBezTo>
                  <a:lnTo>
                    <a:pt x="2233" y="1706"/>
                  </a:lnTo>
                  <a:cubicBezTo>
                    <a:pt x="2233" y="1706"/>
                    <a:pt x="2584" y="1552"/>
                    <a:pt x="2548" y="952"/>
                  </a:cubicBezTo>
                  <a:cubicBezTo>
                    <a:pt x="2519" y="345"/>
                    <a:pt x="1962" y="8"/>
                    <a:pt x="1604" y="1"/>
                  </a:cubicBezTo>
                  <a:cubicBezTo>
                    <a:pt x="1593" y="0"/>
                    <a:pt x="1583" y="0"/>
                    <a:pt x="1572" y="0"/>
                  </a:cubicBezTo>
                  <a:close/>
                </a:path>
              </a:pathLst>
            </a:custGeom>
            <a:solidFill>
              <a:srgbClr val="F2A49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7" name="Google Shape;4147;p51"/>
            <p:cNvSpPr/>
            <p:nvPr/>
          </p:nvSpPr>
          <p:spPr>
            <a:xfrm>
              <a:off x="2856426" y="633012"/>
              <a:ext cx="51679" cy="65048"/>
            </a:xfrm>
            <a:custGeom>
              <a:rect b="b" l="l" r="r" t="t"/>
              <a:pathLst>
                <a:path extrusionOk="0" fill="none" h="2277" w="1809">
                  <a:moveTo>
                    <a:pt x="894" y="2277"/>
                  </a:moveTo>
                  <a:cubicBezTo>
                    <a:pt x="894" y="2277"/>
                    <a:pt x="1779" y="1852"/>
                    <a:pt x="1794" y="923"/>
                  </a:cubicBezTo>
                  <a:cubicBezTo>
                    <a:pt x="1809" y="139"/>
                    <a:pt x="989" y="0"/>
                    <a:pt x="608" y="139"/>
                  </a:cubicBezTo>
                  <a:cubicBezTo>
                    <a:pt x="118" y="322"/>
                    <a:pt x="1" y="1245"/>
                    <a:pt x="1208" y="1479"/>
                  </a:cubicBez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8" name="Google Shape;4148;p51"/>
            <p:cNvSpPr/>
            <p:nvPr/>
          </p:nvSpPr>
          <p:spPr>
            <a:xfrm>
              <a:off x="2865225" y="591389"/>
              <a:ext cx="62106" cy="55450"/>
            </a:xfrm>
            <a:custGeom>
              <a:rect b="b" l="l" r="r" t="t"/>
              <a:pathLst>
                <a:path extrusionOk="0" fill="none" h="1941" w="2174">
                  <a:moveTo>
                    <a:pt x="1420" y="1941"/>
                  </a:moveTo>
                  <a:cubicBezTo>
                    <a:pt x="1420" y="1941"/>
                    <a:pt x="2174" y="1721"/>
                    <a:pt x="1859" y="879"/>
                  </a:cubicBezTo>
                  <a:cubicBezTo>
                    <a:pt x="1559" y="96"/>
                    <a:pt x="0" y="1"/>
                    <a:pt x="395" y="1516"/>
                  </a:cubicBez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9" name="Google Shape;4149;p51"/>
            <p:cNvSpPr/>
            <p:nvPr/>
          </p:nvSpPr>
          <p:spPr>
            <a:xfrm>
              <a:off x="2876709" y="573220"/>
              <a:ext cx="53564" cy="49165"/>
            </a:xfrm>
            <a:custGeom>
              <a:rect b="b" l="l" r="r" t="t"/>
              <a:pathLst>
                <a:path extrusionOk="0" fill="none" h="1721" w="1875">
                  <a:moveTo>
                    <a:pt x="1523" y="1720"/>
                  </a:moveTo>
                  <a:cubicBezTo>
                    <a:pt x="1523" y="1720"/>
                    <a:pt x="1874" y="1566"/>
                    <a:pt x="1838" y="966"/>
                  </a:cubicBezTo>
                  <a:cubicBezTo>
                    <a:pt x="1809" y="359"/>
                    <a:pt x="1252" y="22"/>
                    <a:pt x="894" y="15"/>
                  </a:cubicBezTo>
                  <a:cubicBezTo>
                    <a:pt x="535" y="0"/>
                    <a:pt x="1" y="234"/>
                    <a:pt x="154" y="1076"/>
                  </a:cubicBez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0" name="Google Shape;4150;p51"/>
            <p:cNvSpPr/>
            <p:nvPr/>
          </p:nvSpPr>
          <p:spPr>
            <a:xfrm>
              <a:off x="2351038" y="607901"/>
              <a:ext cx="328726" cy="279390"/>
            </a:xfrm>
            <a:custGeom>
              <a:rect b="b" l="l" r="r" t="t"/>
              <a:pathLst>
                <a:path extrusionOk="0" h="9780" w="11507">
                  <a:moveTo>
                    <a:pt x="5828" y="0"/>
                  </a:moveTo>
                  <a:cubicBezTo>
                    <a:pt x="2716" y="0"/>
                    <a:pt x="124" y="3848"/>
                    <a:pt x="15" y="8660"/>
                  </a:cubicBezTo>
                  <a:cubicBezTo>
                    <a:pt x="0" y="9041"/>
                    <a:pt x="15" y="9414"/>
                    <a:pt x="37" y="9780"/>
                  </a:cubicBezTo>
                  <a:lnTo>
                    <a:pt x="11397" y="9004"/>
                  </a:lnTo>
                  <a:cubicBezTo>
                    <a:pt x="11397" y="8975"/>
                    <a:pt x="11397" y="8953"/>
                    <a:pt x="11397" y="8924"/>
                  </a:cubicBezTo>
                  <a:cubicBezTo>
                    <a:pt x="11507" y="4071"/>
                    <a:pt x="9047" y="74"/>
                    <a:pt x="5907" y="1"/>
                  </a:cubicBezTo>
                  <a:cubicBezTo>
                    <a:pt x="5881" y="1"/>
                    <a:pt x="5855" y="0"/>
                    <a:pt x="58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1" name="Google Shape;4151;p51"/>
            <p:cNvSpPr/>
            <p:nvPr/>
          </p:nvSpPr>
          <p:spPr>
            <a:xfrm>
              <a:off x="2351038" y="688004"/>
              <a:ext cx="327269" cy="199287"/>
            </a:xfrm>
            <a:custGeom>
              <a:rect b="b" l="l" r="r" t="t"/>
              <a:pathLst>
                <a:path extrusionOk="0" fill="none" h="6976" w="11456">
                  <a:moveTo>
                    <a:pt x="1340" y="484"/>
                  </a:moveTo>
                  <a:cubicBezTo>
                    <a:pt x="549" y="1955"/>
                    <a:pt x="59" y="3821"/>
                    <a:pt x="15" y="5856"/>
                  </a:cubicBezTo>
                  <a:cubicBezTo>
                    <a:pt x="0" y="6237"/>
                    <a:pt x="15" y="6610"/>
                    <a:pt x="37" y="6976"/>
                  </a:cubicBezTo>
                  <a:lnTo>
                    <a:pt x="11397" y="6200"/>
                  </a:lnTo>
                  <a:cubicBezTo>
                    <a:pt x="11397" y="6171"/>
                    <a:pt x="11397" y="6149"/>
                    <a:pt x="11397" y="6120"/>
                  </a:cubicBezTo>
                  <a:cubicBezTo>
                    <a:pt x="11455" y="3755"/>
                    <a:pt x="10899" y="1596"/>
                    <a:pt x="9955" y="0"/>
                  </a:cubicBez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2" name="Google Shape;4152;p51"/>
            <p:cNvSpPr/>
            <p:nvPr/>
          </p:nvSpPr>
          <p:spPr>
            <a:xfrm>
              <a:off x="2377177" y="707659"/>
              <a:ext cx="273305" cy="143466"/>
            </a:xfrm>
            <a:custGeom>
              <a:rect b="b" l="l" r="r" t="t"/>
              <a:pathLst>
                <a:path extrusionOk="0" h="5022" w="9567">
                  <a:moveTo>
                    <a:pt x="7942" y="0"/>
                  </a:moveTo>
                  <a:lnTo>
                    <a:pt x="6617" y="88"/>
                  </a:lnTo>
                  <a:lnTo>
                    <a:pt x="2357" y="374"/>
                  </a:lnTo>
                  <a:lnTo>
                    <a:pt x="1032" y="462"/>
                  </a:lnTo>
                  <a:lnTo>
                    <a:pt x="0" y="5022"/>
                  </a:lnTo>
                  <a:lnTo>
                    <a:pt x="2650" y="4846"/>
                  </a:lnTo>
                  <a:lnTo>
                    <a:pt x="6917" y="4561"/>
                  </a:lnTo>
                  <a:lnTo>
                    <a:pt x="9567" y="4392"/>
                  </a:lnTo>
                  <a:lnTo>
                    <a:pt x="794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3" name="Google Shape;4153;p51"/>
            <p:cNvSpPr/>
            <p:nvPr/>
          </p:nvSpPr>
          <p:spPr>
            <a:xfrm>
              <a:off x="2321556" y="828528"/>
              <a:ext cx="419057" cy="261193"/>
            </a:xfrm>
            <a:custGeom>
              <a:rect b="b" l="l" r="r" t="t"/>
              <a:pathLst>
                <a:path extrusionOk="0" h="9143" w="14669">
                  <a:moveTo>
                    <a:pt x="11302" y="0"/>
                  </a:moveTo>
                  <a:lnTo>
                    <a:pt x="2643" y="432"/>
                  </a:lnTo>
                  <a:lnTo>
                    <a:pt x="967" y="1223"/>
                  </a:lnTo>
                  <a:lnTo>
                    <a:pt x="0" y="9142"/>
                  </a:lnTo>
                  <a:lnTo>
                    <a:pt x="0" y="9142"/>
                  </a:lnTo>
                  <a:lnTo>
                    <a:pt x="14669" y="8176"/>
                  </a:lnTo>
                  <a:lnTo>
                    <a:pt x="12502" y="578"/>
                  </a:lnTo>
                  <a:lnTo>
                    <a:pt x="1130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4" name="Google Shape;4154;p51"/>
            <p:cNvSpPr/>
            <p:nvPr/>
          </p:nvSpPr>
          <p:spPr>
            <a:xfrm>
              <a:off x="2377177" y="833127"/>
              <a:ext cx="273305" cy="17998"/>
            </a:xfrm>
            <a:custGeom>
              <a:rect b="b" l="l" r="r" t="t"/>
              <a:pathLst>
                <a:path extrusionOk="0" fill="none" h="630" w="9567">
                  <a:moveTo>
                    <a:pt x="9567" y="0"/>
                  </a:moveTo>
                  <a:lnTo>
                    <a:pt x="0" y="63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5" name="Google Shape;4155;p51"/>
            <p:cNvSpPr/>
            <p:nvPr/>
          </p:nvSpPr>
          <p:spPr>
            <a:xfrm>
              <a:off x="2512473" y="953339"/>
              <a:ext cx="29910" cy="123212"/>
            </a:xfrm>
            <a:custGeom>
              <a:rect b="b" l="l" r="r" t="t"/>
              <a:pathLst>
                <a:path extrusionOk="0" fill="none" h="4313" w="1047">
                  <a:moveTo>
                    <a:pt x="278" y="4312"/>
                  </a:moveTo>
                  <a:lnTo>
                    <a:pt x="0" y="67"/>
                  </a:lnTo>
                  <a:lnTo>
                    <a:pt x="1047" y="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6" name="Google Shape;4156;p51"/>
            <p:cNvSpPr/>
            <p:nvPr/>
          </p:nvSpPr>
          <p:spPr>
            <a:xfrm>
              <a:off x="2645226" y="855924"/>
              <a:ext cx="48965" cy="43080"/>
            </a:xfrm>
            <a:custGeom>
              <a:rect b="b" l="l" r="r" t="t"/>
              <a:pathLst>
                <a:path extrusionOk="0" fill="none" h="1508" w="1714">
                  <a:moveTo>
                    <a:pt x="1" y="0"/>
                  </a:moveTo>
                  <a:cubicBezTo>
                    <a:pt x="1" y="0"/>
                    <a:pt x="418" y="1149"/>
                    <a:pt x="1714" y="1508"/>
                  </a:cubicBez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7" name="Google Shape;4157;p51"/>
            <p:cNvSpPr/>
            <p:nvPr/>
          </p:nvSpPr>
          <p:spPr>
            <a:xfrm>
              <a:off x="2345610" y="872636"/>
              <a:ext cx="42880" cy="49365"/>
            </a:xfrm>
            <a:custGeom>
              <a:rect b="b" l="l" r="r" t="t"/>
              <a:pathLst>
                <a:path extrusionOk="0" fill="none" h="1728" w="1501">
                  <a:moveTo>
                    <a:pt x="1501" y="1"/>
                  </a:moveTo>
                  <a:cubicBezTo>
                    <a:pt x="1501" y="1"/>
                    <a:pt x="1230" y="1201"/>
                    <a:pt x="0" y="1728"/>
                  </a:cubicBez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8" name="Google Shape;4158;p51"/>
            <p:cNvSpPr/>
            <p:nvPr/>
          </p:nvSpPr>
          <p:spPr>
            <a:xfrm>
              <a:off x="2546126" y="617757"/>
              <a:ext cx="61306" cy="133639"/>
            </a:xfrm>
            <a:custGeom>
              <a:rect b="b" l="l" r="r" t="t"/>
              <a:pathLst>
                <a:path extrusionOk="0" h="4678" w="2146">
                  <a:moveTo>
                    <a:pt x="996" y="0"/>
                  </a:moveTo>
                  <a:lnTo>
                    <a:pt x="1" y="4677"/>
                  </a:lnTo>
                  <a:lnTo>
                    <a:pt x="1303" y="4597"/>
                  </a:lnTo>
                  <a:lnTo>
                    <a:pt x="2145" y="293"/>
                  </a:lnTo>
                  <a:lnTo>
                    <a:pt x="996" y="0"/>
                  </a:lnTo>
                  <a:close/>
                </a:path>
              </a:pathLst>
            </a:custGeom>
            <a:solidFill>
              <a:schemeClr val="accent5"/>
            </a:solidFill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9" name="Google Shape;4159;p51"/>
            <p:cNvSpPr/>
            <p:nvPr/>
          </p:nvSpPr>
          <p:spPr>
            <a:xfrm>
              <a:off x="2563695" y="724599"/>
              <a:ext cx="14655" cy="14884"/>
            </a:xfrm>
            <a:custGeom>
              <a:rect b="b" l="l" r="r" t="t"/>
              <a:pathLst>
                <a:path extrusionOk="0" fill="none" h="521" w="513">
                  <a:moveTo>
                    <a:pt x="8" y="279"/>
                  </a:moveTo>
                  <a:cubicBezTo>
                    <a:pt x="15" y="418"/>
                    <a:pt x="132" y="520"/>
                    <a:pt x="271" y="513"/>
                  </a:cubicBezTo>
                  <a:cubicBezTo>
                    <a:pt x="410" y="498"/>
                    <a:pt x="513" y="381"/>
                    <a:pt x="505" y="242"/>
                  </a:cubicBezTo>
                  <a:cubicBezTo>
                    <a:pt x="498" y="103"/>
                    <a:pt x="381" y="0"/>
                    <a:pt x="242" y="8"/>
                  </a:cubicBezTo>
                  <a:cubicBezTo>
                    <a:pt x="103" y="15"/>
                    <a:pt x="0" y="139"/>
                    <a:pt x="8" y="279"/>
                  </a:cubicBez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0" name="Google Shape;4160;p51"/>
            <p:cNvSpPr/>
            <p:nvPr/>
          </p:nvSpPr>
          <p:spPr>
            <a:xfrm>
              <a:off x="2387833" y="646182"/>
              <a:ext cx="81989" cy="120669"/>
            </a:xfrm>
            <a:custGeom>
              <a:rect b="b" l="l" r="r" t="t"/>
              <a:pathLst>
                <a:path extrusionOk="0" h="4224" w="2870">
                  <a:moveTo>
                    <a:pt x="1172" y="1"/>
                  </a:moveTo>
                  <a:lnTo>
                    <a:pt x="1" y="564"/>
                  </a:lnTo>
                  <a:lnTo>
                    <a:pt x="1633" y="4224"/>
                  </a:lnTo>
                  <a:lnTo>
                    <a:pt x="2870" y="3865"/>
                  </a:lnTo>
                  <a:lnTo>
                    <a:pt x="1172" y="1"/>
                  </a:lnTo>
                  <a:close/>
                </a:path>
              </a:pathLst>
            </a:custGeom>
            <a:solidFill>
              <a:schemeClr val="accent5"/>
            </a:solidFill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1" name="Google Shape;4161;p51"/>
            <p:cNvSpPr/>
            <p:nvPr/>
          </p:nvSpPr>
          <p:spPr>
            <a:xfrm>
              <a:off x="2439055" y="735455"/>
              <a:ext cx="14884" cy="14884"/>
            </a:xfrm>
            <a:custGeom>
              <a:rect b="b" l="l" r="r" t="t"/>
              <a:pathLst>
                <a:path extrusionOk="0" fill="none" h="521" w="521">
                  <a:moveTo>
                    <a:pt x="16" y="279"/>
                  </a:moveTo>
                  <a:cubicBezTo>
                    <a:pt x="23" y="418"/>
                    <a:pt x="140" y="521"/>
                    <a:pt x="279" y="513"/>
                  </a:cubicBezTo>
                  <a:cubicBezTo>
                    <a:pt x="418" y="506"/>
                    <a:pt x="521" y="382"/>
                    <a:pt x="513" y="243"/>
                  </a:cubicBezTo>
                  <a:cubicBezTo>
                    <a:pt x="506" y="111"/>
                    <a:pt x="382" y="1"/>
                    <a:pt x="250" y="8"/>
                  </a:cubicBezTo>
                  <a:cubicBezTo>
                    <a:pt x="111" y="23"/>
                    <a:pt x="1" y="140"/>
                    <a:pt x="16" y="279"/>
                  </a:cubicBez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2" name="Google Shape;4162;p51"/>
            <p:cNvSpPr/>
            <p:nvPr/>
          </p:nvSpPr>
          <p:spPr>
            <a:xfrm>
              <a:off x="2240425" y="164591"/>
              <a:ext cx="513986" cy="428541"/>
            </a:xfrm>
            <a:custGeom>
              <a:rect b="b" l="l" r="r" t="t"/>
              <a:pathLst>
                <a:path extrusionOk="0" h="15001" w="17992">
                  <a:moveTo>
                    <a:pt x="7373" y="0"/>
                  </a:moveTo>
                  <a:cubicBezTo>
                    <a:pt x="6698" y="0"/>
                    <a:pt x="6039" y="234"/>
                    <a:pt x="5585" y="734"/>
                  </a:cubicBezTo>
                  <a:cubicBezTo>
                    <a:pt x="5336" y="997"/>
                    <a:pt x="5161" y="1327"/>
                    <a:pt x="4875" y="1553"/>
                  </a:cubicBezTo>
                  <a:cubicBezTo>
                    <a:pt x="4370" y="1949"/>
                    <a:pt x="3668" y="1934"/>
                    <a:pt x="3067" y="2146"/>
                  </a:cubicBezTo>
                  <a:cubicBezTo>
                    <a:pt x="2226" y="2439"/>
                    <a:pt x="1582" y="3230"/>
                    <a:pt x="1450" y="4108"/>
                  </a:cubicBezTo>
                  <a:cubicBezTo>
                    <a:pt x="1369" y="4657"/>
                    <a:pt x="1479" y="5228"/>
                    <a:pt x="1362" y="5777"/>
                  </a:cubicBezTo>
                  <a:cubicBezTo>
                    <a:pt x="1164" y="6692"/>
                    <a:pt x="279" y="7102"/>
                    <a:pt x="110" y="8024"/>
                  </a:cubicBezTo>
                  <a:cubicBezTo>
                    <a:pt x="0" y="8588"/>
                    <a:pt x="242" y="9495"/>
                    <a:pt x="608" y="9942"/>
                  </a:cubicBezTo>
                  <a:cubicBezTo>
                    <a:pt x="879" y="10278"/>
                    <a:pt x="1259" y="10527"/>
                    <a:pt x="1442" y="10915"/>
                  </a:cubicBezTo>
                  <a:cubicBezTo>
                    <a:pt x="1625" y="11303"/>
                    <a:pt x="1574" y="11757"/>
                    <a:pt x="1633" y="12181"/>
                  </a:cubicBezTo>
                  <a:cubicBezTo>
                    <a:pt x="1728" y="12869"/>
                    <a:pt x="2138" y="13506"/>
                    <a:pt x="2731" y="13872"/>
                  </a:cubicBezTo>
                  <a:cubicBezTo>
                    <a:pt x="3141" y="14121"/>
                    <a:pt x="3624" y="14245"/>
                    <a:pt x="4034" y="14494"/>
                  </a:cubicBezTo>
                  <a:cubicBezTo>
                    <a:pt x="4363" y="14692"/>
                    <a:pt x="4678" y="14985"/>
                    <a:pt x="5066" y="14999"/>
                  </a:cubicBezTo>
                  <a:cubicBezTo>
                    <a:pt x="5080" y="15000"/>
                    <a:pt x="5094" y="15001"/>
                    <a:pt x="5109" y="15001"/>
                  </a:cubicBezTo>
                  <a:cubicBezTo>
                    <a:pt x="5493" y="15001"/>
                    <a:pt x="5825" y="14722"/>
                    <a:pt x="6171" y="14538"/>
                  </a:cubicBezTo>
                  <a:cubicBezTo>
                    <a:pt x="6742" y="14216"/>
                    <a:pt x="7437" y="14216"/>
                    <a:pt x="8074" y="14033"/>
                  </a:cubicBezTo>
                  <a:cubicBezTo>
                    <a:pt x="8713" y="13847"/>
                    <a:pt x="9363" y="13783"/>
                    <a:pt x="9957" y="13783"/>
                  </a:cubicBezTo>
                  <a:cubicBezTo>
                    <a:pt x="11303" y="13783"/>
                    <a:pt x="12363" y="14114"/>
                    <a:pt x="12363" y="14114"/>
                  </a:cubicBezTo>
                  <a:cubicBezTo>
                    <a:pt x="12607" y="14151"/>
                    <a:pt x="12855" y="14172"/>
                    <a:pt x="13102" y="14172"/>
                  </a:cubicBezTo>
                  <a:cubicBezTo>
                    <a:pt x="13582" y="14172"/>
                    <a:pt x="14058" y="14092"/>
                    <a:pt x="14493" y="13894"/>
                  </a:cubicBezTo>
                  <a:cubicBezTo>
                    <a:pt x="15152" y="13587"/>
                    <a:pt x="15686" y="12957"/>
                    <a:pt x="15737" y="12233"/>
                  </a:cubicBezTo>
                  <a:cubicBezTo>
                    <a:pt x="15759" y="11896"/>
                    <a:pt x="15686" y="11530"/>
                    <a:pt x="15833" y="11223"/>
                  </a:cubicBezTo>
                  <a:cubicBezTo>
                    <a:pt x="15986" y="10893"/>
                    <a:pt x="16345" y="10725"/>
                    <a:pt x="16630" y="10498"/>
                  </a:cubicBezTo>
                  <a:cubicBezTo>
                    <a:pt x="17274" y="9978"/>
                    <a:pt x="17721" y="9224"/>
                    <a:pt x="17860" y="8405"/>
                  </a:cubicBezTo>
                  <a:cubicBezTo>
                    <a:pt x="17992" y="7673"/>
                    <a:pt x="17992" y="6692"/>
                    <a:pt x="17523" y="5865"/>
                  </a:cubicBezTo>
                  <a:cubicBezTo>
                    <a:pt x="16996" y="4942"/>
                    <a:pt x="16381" y="4994"/>
                    <a:pt x="16008" y="4306"/>
                  </a:cubicBezTo>
                  <a:cubicBezTo>
                    <a:pt x="15715" y="3764"/>
                    <a:pt x="15686" y="3127"/>
                    <a:pt x="15489" y="2542"/>
                  </a:cubicBezTo>
                  <a:cubicBezTo>
                    <a:pt x="15203" y="1715"/>
                    <a:pt x="14552" y="1019"/>
                    <a:pt x="13746" y="682"/>
                  </a:cubicBezTo>
                  <a:cubicBezTo>
                    <a:pt x="13357" y="517"/>
                    <a:pt x="12935" y="435"/>
                    <a:pt x="12515" y="435"/>
                  </a:cubicBezTo>
                  <a:cubicBezTo>
                    <a:pt x="12058" y="435"/>
                    <a:pt x="11603" y="532"/>
                    <a:pt x="11192" y="726"/>
                  </a:cubicBezTo>
                  <a:cubicBezTo>
                    <a:pt x="10868" y="878"/>
                    <a:pt x="10544" y="1095"/>
                    <a:pt x="10189" y="1095"/>
                  </a:cubicBezTo>
                  <a:cubicBezTo>
                    <a:pt x="10167" y="1095"/>
                    <a:pt x="10145" y="1094"/>
                    <a:pt x="10123" y="1092"/>
                  </a:cubicBezTo>
                  <a:cubicBezTo>
                    <a:pt x="9721" y="1070"/>
                    <a:pt x="9406" y="763"/>
                    <a:pt x="9077" y="529"/>
                  </a:cubicBezTo>
                  <a:cubicBezTo>
                    <a:pt x="8584" y="184"/>
                    <a:pt x="7972" y="0"/>
                    <a:pt x="73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3" name="Google Shape;4163;p51"/>
            <p:cNvSpPr/>
            <p:nvPr/>
          </p:nvSpPr>
          <p:spPr>
            <a:xfrm>
              <a:off x="2459338" y="568992"/>
              <a:ext cx="93930" cy="59535"/>
            </a:xfrm>
            <a:custGeom>
              <a:rect b="b" l="l" r="r" t="t"/>
              <a:pathLst>
                <a:path extrusionOk="0" h="2084" w="3288">
                  <a:moveTo>
                    <a:pt x="2619" y="0"/>
                  </a:moveTo>
                  <a:cubicBezTo>
                    <a:pt x="2605" y="0"/>
                    <a:pt x="2591" y="1"/>
                    <a:pt x="2577" y="2"/>
                  </a:cubicBezTo>
                  <a:lnTo>
                    <a:pt x="587" y="148"/>
                  </a:lnTo>
                  <a:cubicBezTo>
                    <a:pt x="250" y="170"/>
                    <a:pt x="1" y="463"/>
                    <a:pt x="23" y="792"/>
                  </a:cubicBezTo>
                  <a:lnTo>
                    <a:pt x="38" y="961"/>
                  </a:lnTo>
                  <a:cubicBezTo>
                    <a:pt x="86" y="1595"/>
                    <a:pt x="614" y="2084"/>
                    <a:pt x="1240" y="2084"/>
                  </a:cubicBezTo>
                  <a:cubicBezTo>
                    <a:pt x="1271" y="2084"/>
                    <a:pt x="1302" y="2083"/>
                    <a:pt x="1333" y="2080"/>
                  </a:cubicBezTo>
                  <a:lnTo>
                    <a:pt x="2116" y="2029"/>
                  </a:lnTo>
                  <a:cubicBezTo>
                    <a:pt x="2782" y="1978"/>
                    <a:pt x="3287" y="1392"/>
                    <a:pt x="3236" y="726"/>
                  </a:cubicBezTo>
                  <a:lnTo>
                    <a:pt x="3222" y="558"/>
                  </a:lnTo>
                  <a:cubicBezTo>
                    <a:pt x="3200" y="242"/>
                    <a:pt x="2937" y="0"/>
                    <a:pt x="2619" y="0"/>
                  </a:cubicBezTo>
                  <a:close/>
                </a:path>
              </a:pathLst>
            </a:custGeom>
            <a:solidFill>
              <a:srgbClr val="F28B8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4" name="Google Shape;4164;p51"/>
            <p:cNvSpPr/>
            <p:nvPr/>
          </p:nvSpPr>
          <p:spPr>
            <a:xfrm>
              <a:off x="2473793" y="619614"/>
              <a:ext cx="72790" cy="14484"/>
            </a:xfrm>
            <a:custGeom>
              <a:rect b="b" l="l" r="r" t="t"/>
              <a:pathLst>
                <a:path extrusionOk="0" fill="none" h="507" w="2548">
                  <a:moveTo>
                    <a:pt x="2547" y="1"/>
                  </a:moveTo>
                  <a:cubicBezTo>
                    <a:pt x="2298" y="243"/>
                    <a:pt x="1969" y="404"/>
                    <a:pt x="1596" y="426"/>
                  </a:cubicBezTo>
                  <a:lnTo>
                    <a:pt x="871" y="484"/>
                  </a:lnTo>
                  <a:cubicBezTo>
                    <a:pt x="556" y="506"/>
                    <a:pt x="256" y="433"/>
                    <a:pt x="0" y="286"/>
                  </a:cubicBez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5" name="Google Shape;4165;p51"/>
            <p:cNvSpPr/>
            <p:nvPr/>
          </p:nvSpPr>
          <p:spPr>
            <a:xfrm>
              <a:off x="2309415" y="247265"/>
              <a:ext cx="370778" cy="360236"/>
            </a:xfrm>
            <a:custGeom>
              <a:rect b="b" l="l" r="r" t="t"/>
              <a:pathLst>
                <a:path extrusionOk="0" h="12610" w="12979">
                  <a:moveTo>
                    <a:pt x="7676" y="0"/>
                  </a:moveTo>
                  <a:cubicBezTo>
                    <a:pt x="7556" y="0"/>
                    <a:pt x="7435" y="5"/>
                    <a:pt x="7313" y="14"/>
                  </a:cubicBezTo>
                  <a:lnTo>
                    <a:pt x="4766" y="197"/>
                  </a:lnTo>
                  <a:cubicBezTo>
                    <a:pt x="2043" y="394"/>
                    <a:pt x="1" y="2758"/>
                    <a:pt x="199" y="5481"/>
                  </a:cubicBezTo>
                  <a:lnTo>
                    <a:pt x="382" y="8028"/>
                  </a:lnTo>
                  <a:cubicBezTo>
                    <a:pt x="570" y="10629"/>
                    <a:pt x="2736" y="12609"/>
                    <a:pt x="5302" y="12609"/>
                  </a:cubicBezTo>
                  <a:cubicBezTo>
                    <a:pt x="5423" y="12609"/>
                    <a:pt x="5544" y="12605"/>
                    <a:pt x="5666" y="12596"/>
                  </a:cubicBezTo>
                  <a:lnTo>
                    <a:pt x="8213" y="12413"/>
                  </a:lnTo>
                  <a:cubicBezTo>
                    <a:pt x="10936" y="12215"/>
                    <a:pt x="12978" y="9844"/>
                    <a:pt x="12781" y="7128"/>
                  </a:cubicBezTo>
                  <a:lnTo>
                    <a:pt x="12598" y="4581"/>
                  </a:lnTo>
                  <a:cubicBezTo>
                    <a:pt x="12409" y="1980"/>
                    <a:pt x="10237" y="0"/>
                    <a:pt x="7676" y="0"/>
                  </a:cubicBezTo>
                  <a:close/>
                </a:path>
              </a:pathLst>
            </a:custGeom>
            <a:solidFill>
              <a:srgbClr val="F2A49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6" name="Google Shape;4166;p51"/>
            <p:cNvSpPr/>
            <p:nvPr/>
          </p:nvSpPr>
          <p:spPr>
            <a:xfrm>
              <a:off x="2464794" y="474519"/>
              <a:ext cx="68619" cy="39737"/>
            </a:xfrm>
            <a:custGeom>
              <a:rect b="b" l="l" r="r" t="t"/>
              <a:pathLst>
                <a:path extrusionOk="0" fill="none" h="1391" w="2402">
                  <a:moveTo>
                    <a:pt x="0" y="176"/>
                  </a:moveTo>
                  <a:cubicBezTo>
                    <a:pt x="52" y="864"/>
                    <a:pt x="622" y="1391"/>
                    <a:pt x="1267" y="1340"/>
                  </a:cubicBezTo>
                  <a:cubicBezTo>
                    <a:pt x="1911" y="1296"/>
                    <a:pt x="2401" y="696"/>
                    <a:pt x="2350" y="0"/>
                  </a:cubicBez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7" name="Google Shape;4167;p51"/>
            <p:cNvSpPr/>
            <p:nvPr/>
          </p:nvSpPr>
          <p:spPr>
            <a:xfrm>
              <a:off x="2477764" y="413042"/>
              <a:ext cx="19254" cy="39766"/>
            </a:xfrm>
            <a:custGeom>
              <a:rect b="b" l="l" r="r" t="t"/>
              <a:pathLst>
                <a:path extrusionOk="0" fill="none" h="1392" w="674">
                  <a:moveTo>
                    <a:pt x="673" y="1347"/>
                  </a:moveTo>
                  <a:cubicBezTo>
                    <a:pt x="359" y="1391"/>
                    <a:pt x="73" y="1237"/>
                    <a:pt x="37" y="996"/>
                  </a:cubicBezTo>
                  <a:cubicBezTo>
                    <a:pt x="0" y="762"/>
                    <a:pt x="227" y="527"/>
                    <a:pt x="542" y="483"/>
                  </a:cubicBezTo>
                  <a:lnTo>
                    <a:pt x="556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8" name="Google Shape;4168;p51"/>
            <p:cNvSpPr/>
            <p:nvPr/>
          </p:nvSpPr>
          <p:spPr>
            <a:xfrm>
              <a:off x="2655282" y="400787"/>
              <a:ext cx="91616" cy="79218"/>
            </a:xfrm>
            <a:custGeom>
              <a:rect b="b" l="l" r="r" t="t"/>
              <a:pathLst>
                <a:path extrusionOk="0" h="2773" w="3207">
                  <a:moveTo>
                    <a:pt x="1638" y="1"/>
                  </a:moveTo>
                  <a:cubicBezTo>
                    <a:pt x="1496" y="1"/>
                    <a:pt x="1352" y="21"/>
                    <a:pt x="1208" y="63"/>
                  </a:cubicBezTo>
                  <a:cubicBezTo>
                    <a:pt x="447" y="290"/>
                    <a:pt x="0" y="1066"/>
                    <a:pt x="213" y="1798"/>
                  </a:cubicBezTo>
                  <a:cubicBezTo>
                    <a:pt x="392" y="2390"/>
                    <a:pt x="953" y="2772"/>
                    <a:pt x="1571" y="2772"/>
                  </a:cubicBezTo>
                  <a:cubicBezTo>
                    <a:pt x="1710" y="2772"/>
                    <a:pt x="1851" y="2753"/>
                    <a:pt x="1991" y="2713"/>
                  </a:cubicBezTo>
                  <a:cubicBezTo>
                    <a:pt x="2760" y="2486"/>
                    <a:pt x="3206" y="1710"/>
                    <a:pt x="2987" y="978"/>
                  </a:cubicBezTo>
                  <a:cubicBezTo>
                    <a:pt x="2814" y="383"/>
                    <a:pt x="2254" y="1"/>
                    <a:pt x="1638" y="1"/>
                  </a:cubicBezTo>
                  <a:close/>
                </a:path>
              </a:pathLst>
            </a:custGeom>
            <a:solidFill>
              <a:srgbClr val="F2A49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9" name="Google Shape;4169;p51"/>
            <p:cNvSpPr/>
            <p:nvPr/>
          </p:nvSpPr>
          <p:spPr>
            <a:xfrm>
              <a:off x="2687478" y="418470"/>
              <a:ext cx="28682" cy="33710"/>
            </a:xfrm>
            <a:custGeom>
              <a:rect b="b" l="l" r="r" t="t"/>
              <a:pathLst>
                <a:path extrusionOk="0" fill="none" h="1180" w="1004">
                  <a:moveTo>
                    <a:pt x="1003" y="462"/>
                  </a:moveTo>
                  <a:cubicBezTo>
                    <a:pt x="1003" y="462"/>
                    <a:pt x="491" y="1"/>
                    <a:pt x="1" y="498"/>
                  </a:cubicBezTo>
                  <a:cubicBezTo>
                    <a:pt x="1" y="498"/>
                    <a:pt x="549" y="696"/>
                    <a:pt x="462" y="1179"/>
                  </a:cubicBez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70" name="Google Shape;4170;p51"/>
            <p:cNvSpPr/>
            <p:nvPr/>
          </p:nvSpPr>
          <p:spPr>
            <a:xfrm>
              <a:off x="2252566" y="430326"/>
              <a:ext cx="88045" cy="78932"/>
            </a:xfrm>
            <a:custGeom>
              <a:rect b="b" l="l" r="r" t="t"/>
              <a:pathLst>
                <a:path extrusionOk="0" h="2763" w="3082">
                  <a:moveTo>
                    <a:pt x="1512" y="1"/>
                  </a:moveTo>
                  <a:cubicBezTo>
                    <a:pt x="811" y="1"/>
                    <a:pt x="203" y="492"/>
                    <a:pt x="110" y="1181"/>
                  </a:cubicBezTo>
                  <a:cubicBezTo>
                    <a:pt x="0" y="1935"/>
                    <a:pt x="556" y="2638"/>
                    <a:pt x="1347" y="2748"/>
                  </a:cubicBezTo>
                  <a:cubicBezTo>
                    <a:pt x="1418" y="2757"/>
                    <a:pt x="1488" y="2762"/>
                    <a:pt x="1558" y="2762"/>
                  </a:cubicBezTo>
                  <a:cubicBezTo>
                    <a:pt x="2262" y="2762"/>
                    <a:pt x="2872" y="2270"/>
                    <a:pt x="2972" y="1584"/>
                  </a:cubicBezTo>
                  <a:cubicBezTo>
                    <a:pt x="3082" y="830"/>
                    <a:pt x="2525" y="127"/>
                    <a:pt x="1735" y="17"/>
                  </a:cubicBezTo>
                  <a:cubicBezTo>
                    <a:pt x="1660" y="6"/>
                    <a:pt x="1585" y="1"/>
                    <a:pt x="1512" y="1"/>
                  </a:cubicBezTo>
                  <a:close/>
                </a:path>
              </a:pathLst>
            </a:custGeom>
            <a:solidFill>
              <a:srgbClr val="F2A49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71" name="Google Shape;4171;p51"/>
            <p:cNvSpPr/>
            <p:nvPr/>
          </p:nvSpPr>
          <p:spPr>
            <a:xfrm>
              <a:off x="2280362" y="448152"/>
              <a:ext cx="28453" cy="33281"/>
            </a:xfrm>
            <a:custGeom>
              <a:rect b="b" l="l" r="r" t="t"/>
              <a:pathLst>
                <a:path extrusionOk="0" fill="none" h="1165" w="996">
                  <a:moveTo>
                    <a:pt x="1" y="528"/>
                  </a:moveTo>
                  <a:cubicBezTo>
                    <a:pt x="1" y="528"/>
                    <a:pt x="440" y="1"/>
                    <a:pt x="996" y="426"/>
                  </a:cubicBezTo>
                  <a:cubicBezTo>
                    <a:pt x="996" y="426"/>
                    <a:pt x="484" y="696"/>
                    <a:pt x="637" y="1165"/>
                  </a:cubicBez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72" name="Google Shape;4172;p51"/>
            <p:cNvSpPr/>
            <p:nvPr/>
          </p:nvSpPr>
          <p:spPr>
            <a:xfrm>
              <a:off x="2327213" y="481747"/>
              <a:ext cx="54792" cy="52678"/>
            </a:xfrm>
            <a:custGeom>
              <a:rect b="b" l="l" r="r" t="t"/>
              <a:pathLst>
                <a:path extrusionOk="0" h="1844" w="1918">
                  <a:moveTo>
                    <a:pt x="960" y="1"/>
                  </a:moveTo>
                  <a:cubicBezTo>
                    <a:pt x="938" y="1"/>
                    <a:pt x="916" y="2"/>
                    <a:pt x="893" y="3"/>
                  </a:cubicBezTo>
                  <a:cubicBezTo>
                    <a:pt x="388" y="40"/>
                    <a:pt x="0" y="479"/>
                    <a:pt x="37" y="992"/>
                  </a:cubicBezTo>
                  <a:cubicBezTo>
                    <a:pt x="72" y="1474"/>
                    <a:pt x="481" y="1843"/>
                    <a:pt x="958" y="1843"/>
                  </a:cubicBezTo>
                  <a:cubicBezTo>
                    <a:pt x="980" y="1843"/>
                    <a:pt x="1002" y="1842"/>
                    <a:pt x="1025" y="1841"/>
                  </a:cubicBezTo>
                  <a:cubicBezTo>
                    <a:pt x="1537" y="1804"/>
                    <a:pt x="1918" y="1365"/>
                    <a:pt x="1881" y="860"/>
                  </a:cubicBezTo>
                  <a:cubicBezTo>
                    <a:pt x="1846" y="370"/>
                    <a:pt x="1437" y="1"/>
                    <a:pt x="960" y="1"/>
                  </a:cubicBezTo>
                  <a:close/>
                </a:path>
              </a:pathLst>
            </a:custGeom>
            <a:solidFill>
              <a:srgbClr val="F28B8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73" name="Google Shape;4173;p51"/>
            <p:cNvSpPr/>
            <p:nvPr/>
          </p:nvSpPr>
          <p:spPr>
            <a:xfrm>
              <a:off x="2607403" y="470234"/>
              <a:ext cx="54792" cy="52678"/>
            </a:xfrm>
            <a:custGeom>
              <a:rect b="b" l="l" r="r" t="t"/>
              <a:pathLst>
                <a:path extrusionOk="0" h="1844" w="1918">
                  <a:moveTo>
                    <a:pt x="971" y="0"/>
                  </a:moveTo>
                  <a:cubicBezTo>
                    <a:pt x="945" y="0"/>
                    <a:pt x="919" y="2"/>
                    <a:pt x="893" y="4"/>
                  </a:cubicBezTo>
                  <a:cubicBezTo>
                    <a:pt x="381" y="40"/>
                    <a:pt x="0" y="480"/>
                    <a:pt x="37" y="985"/>
                  </a:cubicBezTo>
                  <a:cubicBezTo>
                    <a:pt x="72" y="1474"/>
                    <a:pt x="481" y="1843"/>
                    <a:pt x="958" y="1843"/>
                  </a:cubicBezTo>
                  <a:cubicBezTo>
                    <a:pt x="980" y="1843"/>
                    <a:pt x="1002" y="1843"/>
                    <a:pt x="1025" y="1841"/>
                  </a:cubicBezTo>
                  <a:cubicBezTo>
                    <a:pt x="1537" y="1804"/>
                    <a:pt x="1918" y="1358"/>
                    <a:pt x="1881" y="853"/>
                  </a:cubicBezTo>
                  <a:cubicBezTo>
                    <a:pt x="1847" y="374"/>
                    <a:pt x="1443" y="0"/>
                    <a:pt x="971" y="0"/>
                  </a:cubicBezTo>
                  <a:close/>
                </a:path>
              </a:pathLst>
            </a:custGeom>
            <a:solidFill>
              <a:srgbClr val="F28B8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74" name="Google Shape;4174;p51"/>
            <p:cNvSpPr/>
            <p:nvPr/>
          </p:nvSpPr>
          <p:spPr>
            <a:xfrm>
              <a:off x="2342668" y="391845"/>
              <a:ext cx="91416" cy="86731"/>
            </a:xfrm>
            <a:custGeom>
              <a:rect b="b" l="l" r="r" t="t"/>
              <a:pathLst>
                <a:path extrusionOk="0" h="3036" w="3200">
                  <a:moveTo>
                    <a:pt x="1609" y="0"/>
                  </a:moveTo>
                  <a:cubicBezTo>
                    <a:pt x="1552" y="0"/>
                    <a:pt x="1494" y="4"/>
                    <a:pt x="1435" y="10"/>
                  </a:cubicBezTo>
                  <a:cubicBezTo>
                    <a:pt x="601" y="98"/>
                    <a:pt x="1" y="852"/>
                    <a:pt x="89" y="1687"/>
                  </a:cubicBezTo>
                  <a:cubicBezTo>
                    <a:pt x="177" y="2456"/>
                    <a:pt x="830" y="3036"/>
                    <a:pt x="1593" y="3036"/>
                  </a:cubicBezTo>
                  <a:cubicBezTo>
                    <a:pt x="1649" y="3036"/>
                    <a:pt x="1707" y="3033"/>
                    <a:pt x="1765" y="3026"/>
                  </a:cubicBezTo>
                  <a:cubicBezTo>
                    <a:pt x="2599" y="2931"/>
                    <a:pt x="3199" y="2184"/>
                    <a:pt x="3111" y="1350"/>
                  </a:cubicBezTo>
                  <a:cubicBezTo>
                    <a:pt x="3023" y="574"/>
                    <a:pt x="2371" y="0"/>
                    <a:pt x="1609" y="0"/>
                  </a:cubicBezTo>
                  <a:close/>
                </a:path>
              </a:pathLst>
            </a:custGeom>
            <a:solidFill>
              <a:schemeClr val="lt1"/>
            </a:solidFill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75" name="Google Shape;4175;p51"/>
            <p:cNvSpPr/>
            <p:nvPr/>
          </p:nvSpPr>
          <p:spPr>
            <a:xfrm>
              <a:off x="2342668" y="391931"/>
              <a:ext cx="48765" cy="86588"/>
            </a:xfrm>
            <a:custGeom>
              <a:rect b="b" l="l" r="r" t="t"/>
              <a:pathLst>
                <a:path extrusionOk="0" h="3031" w="1707">
                  <a:moveTo>
                    <a:pt x="1670" y="0"/>
                  </a:moveTo>
                  <a:cubicBezTo>
                    <a:pt x="1589" y="0"/>
                    <a:pt x="1516" y="0"/>
                    <a:pt x="1435" y="7"/>
                  </a:cubicBezTo>
                  <a:cubicBezTo>
                    <a:pt x="601" y="95"/>
                    <a:pt x="1" y="849"/>
                    <a:pt x="89" y="1684"/>
                  </a:cubicBezTo>
                  <a:cubicBezTo>
                    <a:pt x="176" y="2459"/>
                    <a:pt x="938" y="3030"/>
                    <a:pt x="1706" y="3030"/>
                  </a:cubicBezTo>
                  <a:lnTo>
                    <a:pt x="167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76" name="Google Shape;4176;p51"/>
            <p:cNvSpPr/>
            <p:nvPr/>
          </p:nvSpPr>
          <p:spPr>
            <a:xfrm>
              <a:off x="2558667" y="377619"/>
              <a:ext cx="91416" cy="86702"/>
            </a:xfrm>
            <a:custGeom>
              <a:rect b="b" l="l" r="r" t="t"/>
              <a:pathLst>
                <a:path extrusionOk="0" h="3035" w="3200">
                  <a:moveTo>
                    <a:pt x="1609" y="1"/>
                  </a:moveTo>
                  <a:cubicBezTo>
                    <a:pt x="1552" y="1"/>
                    <a:pt x="1494" y="4"/>
                    <a:pt x="1435" y="11"/>
                  </a:cubicBezTo>
                  <a:cubicBezTo>
                    <a:pt x="601" y="98"/>
                    <a:pt x="1" y="852"/>
                    <a:pt x="96" y="1687"/>
                  </a:cubicBezTo>
                  <a:cubicBezTo>
                    <a:pt x="178" y="2460"/>
                    <a:pt x="842" y="3035"/>
                    <a:pt x="1610" y="3035"/>
                  </a:cubicBezTo>
                  <a:cubicBezTo>
                    <a:pt x="1663" y="3035"/>
                    <a:pt x="1718" y="3032"/>
                    <a:pt x="1772" y="3026"/>
                  </a:cubicBezTo>
                  <a:cubicBezTo>
                    <a:pt x="2599" y="2931"/>
                    <a:pt x="3199" y="2185"/>
                    <a:pt x="3112" y="1350"/>
                  </a:cubicBezTo>
                  <a:cubicBezTo>
                    <a:pt x="3023" y="574"/>
                    <a:pt x="2371" y="1"/>
                    <a:pt x="1609" y="1"/>
                  </a:cubicBezTo>
                  <a:close/>
                </a:path>
              </a:pathLst>
            </a:custGeom>
            <a:solidFill>
              <a:schemeClr val="lt1"/>
            </a:solidFill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77" name="Google Shape;4177;p51"/>
            <p:cNvSpPr/>
            <p:nvPr/>
          </p:nvSpPr>
          <p:spPr>
            <a:xfrm>
              <a:off x="2558667" y="377704"/>
              <a:ext cx="48765" cy="86588"/>
            </a:xfrm>
            <a:custGeom>
              <a:rect b="b" l="l" r="r" t="t"/>
              <a:pathLst>
                <a:path extrusionOk="0" h="3031" w="1707">
                  <a:moveTo>
                    <a:pt x="1670" y="0"/>
                  </a:moveTo>
                  <a:cubicBezTo>
                    <a:pt x="1596" y="0"/>
                    <a:pt x="1516" y="0"/>
                    <a:pt x="1435" y="8"/>
                  </a:cubicBezTo>
                  <a:cubicBezTo>
                    <a:pt x="601" y="95"/>
                    <a:pt x="1" y="849"/>
                    <a:pt x="96" y="1684"/>
                  </a:cubicBezTo>
                  <a:cubicBezTo>
                    <a:pt x="184" y="2460"/>
                    <a:pt x="945" y="3031"/>
                    <a:pt x="1706" y="3031"/>
                  </a:cubicBezTo>
                  <a:lnTo>
                    <a:pt x="167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78" name="Google Shape;4178;p51"/>
            <p:cNvSpPr/>
            <p:nvPr/>
          </p:nvSpPr>
          <p:spPr>
            <a:xfrm>
              <a:off x="2600490" y="359707"/>
              <a:ext cx="34938" cy="9856"/>
            </a:xfrm>
            <a:custGeom>
              <a:rect b="b" l="l" r="r" t="t"/>
              <a:pathLst>
                <a:path extrusionOk="0" fill="none" h="345" w="1223">
                  <a:moveTo>
                    <a:pt x="1223" y="345"/>
                  </a:moveTo>
                  <a:lnTo>
                    <a:pt x="1" y="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79" name="Google Shape;4179;p51"/>
            <p:cNvSpPr/>
            <p:nvPr/>
          </p:nvSpPr>
          <p:spPr>
            <a:xfrm>
              <a:off x="2356694" y="368077"/>
              <a:ext cx="37652" cy="13627"/>
            </a:xfrm>
            <a:custGeom>
              <a:rect b="b" l="l" r="r" t="t"/>
              <a:pathLst>
                <a:path extrusionOk="0" fill="none" h="477" w="1318">
                  <a:moveTo>
                    <a:pt x="1318" y="1"/>
                  </a:moveTo>
                  <a:lnTo>
                    <a:pt x="0" y="476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80" name="Google Shape;4180;p51"/>
            <p:cNvSpPr/>
            <p:nvPr/>
          </p:nvSpPr>
          <p:spPr>
            <a:xfrm>
              <a:off x="2342896" y="477176"/>
              <a:ext cx="11513" cy="10656"/>
            </a:xfrm>
            <a:custGeom>
              <a:rect b="b" l="l" r="r" t="t"/>
              <a:pathLst>
                <a:path extrusionOk="0" h="373" w="403">
                  <a:moveTo>
                    <a:pt x="197" y="0"/>
                  </a:moveTo>
                  <a:cubicBezTo>
                    <a:pt x="187" y="0"/>
                    <a:pt x="178" y="1"/>
                    <a:pt x="168" y="2"/>
                  </a:cubicBezTo>
                  <a:cubicBezTo>
                    <a:pt x="66" y="17"/>
                    <a:pt x="0" y="112"/>
                    <a:pt x="15" y="215"/>
                  </a:cubicBezTo>
                  <a:cubicBezTo>
                    <a:pt x="28" y="305"/>
                    <a:pt x="103" y="372"/>
                    <a:pt x="190" y="372"/>
                  </a:cubicBezTo>
                  <a:cubicBezTo>
                    <a:pt x="202" y="372"/>
                    <a:pt x="215" y="371"/>
                    <a:pt x="227" y="368"/>
                  </a:cubicBezTo>
                  <a:cubicBezTo>
                    <a:pt x="329" y="354"/>
                    <a:pt x="403" y="259"/>
                    <a:pt x="381" y="156"/>
                  </a:cubicBezTo>
                  <a:cubicBezTo>
                    <a:pt x="367" y="63"/>
                    <a:pt x="288" y="0"/>
                    <a:pt x="197" y="0"/>
                  </a:cubicBezTo>
                  <a:close/>
                </a:path>
              </a:pathLst>
            </a:custGeom>
            <a:solidFill>
              <a:srgbClr val="EB575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81" name="Google Shape;4181;p51"/>
            <p:cNvSpPr/>
            <p:nvPr/>
          </p:nvSpPr>
          <p:spPr>
            <a:xfrm>
              <a:off x="2347696" y="495345"/>
              <a:ext cx="10484" cy="9742"/>
            </a:xfrm>
            <a:custGeom>
              <a:rect b="b" l="l" r="r" t="t"/>
              <a:pathLst>
                <a:path extrusionOk="0" h="341" w="367">
                  <a:moveTo>
                    <a:pt x="183" y="1"/>
                  </a:moveTo>
                  <a:cubicBezTo>
                    <a:pt x="174" y="1"/>
                    <a:pt x="164" y="2"/>
                    <a:pt x="154" y="3"/>
                  </a:cubicBezTo>
                  <a:cubicBezTo>
                    <a:pt x="59" y="11"/>
                    <a:pt x="0" y="98"/>
                    <a:pt x="15" y="194"/>
                  </a:cubicBezTo>
                  <a:cubicBezTo>
                    <a:pt x="29" y="283"/>
                    <a:pt x="101" y="341"/>
                    <a:pt x="189" y="341"/>
                  </a:cubicBezTo>
                  <a:cubicBezTo>
                    <a:pt x="195" y="341"/>
                    <a:pt x="200" y="340"/>
                    <a:pt x="205" y="340"/>
                  </a:cubicBezTo>
                  <a:cubicBezTo>
                    <a:pt x="300" y="325"/>
                    <a:pt x="366" y="237"/>
                    <a:pt x="352" y="142"/>
                  </a:cubicBezTo>
                  <a:cubicBezTo>
                    <a:pt x="339" y="57"/>
                    <a:pt x="267" y="1"/>
                    <a:pt x="183" y="1"/>
                  </a:cubicBezTo>
                  <a:close/>
                </a:path>
              </a:pathLst>
            </a:custGeom>
            <a:solidFill>
              <a:srgbClr val="EB575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82" name="Google Shape;4182;p51"/>
            <p:cNvSpPr/>
            <p:nvPr/>
          </p:nvSpPr>
          <p:spPr>
            <a:xfrm>
              <a:off x="2363579" y="485347"/>
              <a:ext cx="12370" cy="11627"/>
            </a:xfrm>
            <a:custGeom>
              <a:rect b="b" l="l" r="r" t="t"/>
              <a:pathLst>
                <a:path extrusionOk="0" h="407" w="433">
                  <a:moveTo>
                    <a:pt x="210" y="0"/>
                  </a:moveTo>
                  <a:cubicBezTo>
                    <a:pt x="201" y="0"/>
                    <a:pt x="192" y="1"/>
                    <a:pt x="184" y="2"/>
                  </a:cubicBezTo>
                  <a:cubicBezTo>
                    <a:pt x="74" y="24"/>
                    <a:pt x="1" y="126"/>
                    <a:pt x="15" y="236"/>
                  </a:cubicBezTo>
                  <a:cubicBezTo>
                    <a:pt x="29" y="336"/>
                    <a:pt x="122" y="406"/>
                    <a:pt x="221" y="406"/>
                  </a:cubicBezTo>
                  <a:cubicBezTo>
                    <a:pt x="231" y="406"/>
                    <a:pt x="240" y="406"/>
                    <a:pt x="250" y="404"/>
                  </a:cubicBezTo>
                  <a:cubicBezTo>
                    <a:pt x="359" y="390"/>
                    <a:pt x="433" y="287"/>
                    <a:pt x="418" y="178"/>
                  </a:cubicBezTo>
                  <a:cubicBezTo>
                    <a:pt x="398" y="76"/>
                    <a:pt x="309" y="0"/>
                    <a:pt x="210" y="0"/>
                  </a:cubicBezTo>
                  <a:close/>
                </a:path>
              </a:pathLst>
            </a:custGeom>
            <a:solidFill>
              <a:srgbClr val="EB575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83" name="Google Shape;4183;p51"/>
            <p:cNvSpPr/>
            <p:nvPr/>
          </p:nvSpPr>
          <p:spPr>
            <a:xfrm>
              <a:off x="2636256" y="466435"/>
              <a:ext cx="11513" cy="10741"/>
            </a:xfrm>
            <a:custGeom>
              <a:rect b="b" l="l" r="r" t="t"/>
              <a:pathLst>
                <a:path extrusionOk="0" h="376" w="403">
                  <a:moveTo>
                    <a:pt x="202" y="1"/>
                  </a:moveTo>
                  <a:cubicBezTo>
                    <a:pt x="116" y="1"/>
                    <a:pt x="41" y="61"/>
                    <a:pt x="22" y="144"/>
                  </a:cubicBezTo>
                  <a:cubicBezTo>
                    <a:pt x="0" y="247"/>
                    <a:pt x="59" y="349"/>
                    <a:pt x="161" y="371"/>
                  </a:cubicBezTo>
                  <a:cubicBezTo>
                    <a:pt x="175" y="374"/>
                    <a:pt x="188" y="375"/>
                    <a:pt x="201" y="375"/>
                  </a:cubicBezTo>
                  <a:cubicBezTo>
                    <a:pt x="289" y="375"/>
                    <a:pt x="368" y="314"/>
                    <a:pt x="381" y="225"/>
                  </a:cubicBezTo>
                  <a:cubicBezTo>
                    <a:pt x="403" y="130"/>
                    <a:pt x="344" y="27"/>
                    <a:pt x="242" y="5"/>
                  </a:cubicBezTo>
                  <a:cubicBezTo>
                    <a:pt x="228" y="2"/>
                    <a:pt x="215" y="1"/>
                    <a:pt x="202" y="1"/>
                  </a:cubicBezTo>
                  <a:close/>
                </a:path>
              </a:pathLst>
            </a:custGeom>
            <a:solidFill>
              <a:srgbClr val="EB575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84" name="Google Shape;4184;p51"/>
            <p:cNvSpPr/>
            <p:nvPr/>
          </p:nvSpPr>
          <p:spPr>
            <a:xfrm>
              <a:off x="2631228" y="484204"/>
              <a:ext cx="10684" cy="9713"/>
            </a:xfrm>
            <a:custGeom>
              <a:rect b="b" l="l" r="r" t="t"/>
              <a:pathLst>
                <a:path extrusionOk="0" h="340" w="374">
                  <a:moveTo>
                    <a:pt x="188" y="1"/>
                  </a:moveTo>
                  <a:cubicBezTo>
                    <a:pt x="109" y="1"/>
                    <a:pt x="41" y="55"/>
                    <a:pt x="23" y="137"/>
                  </a:cubicBezTo>
                  <a:cubicBezTo>
                    <a:pt x="1" y="225"/>
                    <a:pt x="59" y="320"/>
                    <a:pt x="154" y="335"/>
                  </a:cubicBezTo>
                  <a:cubicBezTo>
                    <a:pt x="167" y="338"/>
                    <a:pt x="180" y="339"/>
                    <a:pt x="192" y="339"/>
                  </a:cubicBezTo>
                  <a:cubicBezTo>
                    <a:pt x="268" y="339"/>
                    <a:pt x="339" y="285"/>
                    <a:pt x="352" y="210"/>
                  </a:cubicBezTo>
                  <a:cubicBezTo>
                    <a:pt x="374" y="115"/>
                    <a:pt x="315" y="27"/>
                    <a:pt x="227" y="5"/>
                  </a:cubicBezTo>
                  <a:cubicBezTo>
                    <a:pt x="214" y="2"/>
                    <a:pt x="201" y="1"/>
                    <a:pt x="188" y="1"/>
                  </a:cubicBezTo>
                  <a:close/>
                </a:path>
              </a:pathLst>
            </a:custGeom>
            <a:solidFill>
              <a:srgbClr val="EB575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85" name="Google Shape;4185;p51"/>
            <p:cNvSpPr/>
            <p:nvPr/>
          </p:nvSpPr>
          <p:spPr>
            <a:xfrm>
              <a:off x="2614088" y="473291"/>
              <a:ext cx="12570" cy="11484"/>
            </a:xfrm>
            <a:custGeom>
              <a:rect b="b" l="l" r="r" t="t"/>
              <a:pathLst>
                <a:path extrusionOk="0" h="402" w="440">
                  <a:moveTo>
                    <a:pt x="215" y="0"/>
                  </a:moveTo>
                  <a:cubicBezTo>
                    <a:pt x="123" y="0"/>
                    <a:pt x="41" y="67"/>
                    <a:pt x="22" y="160"/>
                  </a:cubicBezTo>
                  <a:cubicBezTo>
                    <a:pt x="0" y="263"/>
                    <a:pt x="66" y="373"/>
                    <a:pt x="176" y="395"/>
                  </a:cubicBezTo>
                  <a:cubicBezTo>
                    <a:pt x="193" y="399"/>
                    <a:pt x="209" y="401"/>
                    <a:pt x="225" y="401"/>
                  </a:cubicBezTo>
                  <a:cubicBezTo>
                    <a:pt x="317" y="401"/>
                    <a:pt x="399" y="334"/>
                    <a:pt x="418" y="241"/>
                  </a:cubicBezTo>
                  <a:cubicBezTo>
                    <a:pt x="440" y="138"/>
                    <a:pt x="374" y="29"/>
                    <a:pt x="264" y="7"/>
                  </a:cubicBezTo>
                  <a:cubicBezTo>
                    <a:pt x="247" y="2"/>
                    <a:pt x="231" y="0"/>
                    <a:pt x="215" y="0"/>
                  </a:cubicBezTo>
                  <a:close/>
                </a:path>
              </a:pathLst>
            </a:custGeom>
            <a:solidFill>
              <a:srgbClr val="EB575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86" name="Google Shape;4186;p51"/>
            <p:cNvSpPr/>
            <p:nvPr/>
          </p:nvSpPr>
          <p:spPr>
            <a:xfrm>
              <a:off x="2274849" y="197672"/>
              <a:ext cx="430626" cy="246423"/>
            </a:xfrm>
            <a:custGeom>
              <a:rect b="b" l="l" r="r" t="t"/>
              <a:pathLst>
                <a:path extrusionOk="0" h="8626" w="15074">
                  <a:moveTo>
                    <a:pt x="7597" y="1"/>
                  </a:moveTo>
                  <a:cubicBezTo>
                    <a:pt x="6235" y="1"/>
                    <a:pt x="4835" y="255"/>
                    <a:pt x="3707" y="849"/>
                  </a:cubicBezTo>
                  <a:cubicBezTo>
                    <a:pt x="1796" y="1852"/>
                    <a:pt x="1006" y="3470"/>
                    <a:pt x="574" y="4794"/>
                  </a:cubicBezTo>
                  <a:cubicBezTo>
                    <a:pt x="0" y="6551"/>
                    <a:pt x="1059" y="8626"/>
                    <a:pt x="1482" y="8626"/>
                  </a:cubicBezTo>
                  <a:cubicBezTo>
                    <a:pt x="1513" y="8626"/>
                    <a:pt x="1539" y="8615"/>
                    <a:pt x="1562" y="8593"/>
                  </a:cubicBezTo>
                  <a:cubicBezTo>
                    <a:pt x="2214" y="7964"/>
                    <a:pt x="2133" y="6910"/>
                    <a:pt x="2016" y="6010"/>
                  </a:cubicBezTo>
                  <a:lnTo>
                    <a:pt x="2016" y="6010"/>
                  </a:lnTo>
                  <a:cubicBezTo>
                    <a:pt x="2104" y="6018"/>
                    <a:pt x="2193" y="6023"/>
                    <a:pt x="2281" y="6023"/>
                  </a:cubicBezTo>
                  <a:cubicBezTo>
                    <a:pt x="2716" y="6023"/>
                    <a:pt x="3150" y="5915"/>
                    <a:pt x="3509" y="5666"/>
                  </a:cubicBezTo>
                  <a:cubicBezTo>
                    <a:pt x="3934" y="5373"/>
                    <a:pt x="4227" y="4860"/>
                    <a:pt x="4190" y="4341"/>
                  </a:cubicBezTo>
                  <a:lnTo>
                    <a:pt x="4190" y="4341"/>
                  </a:lnTo>
                  <a:cubicBezTo>
                    <a:pt x="4543" y="4631"/>
                    <a:pt x="5003" y="4786"/>
                    <a:pt x="5459" y="4786"/>
                  </a:cubicBezTo>
                  <a:cubicBezTo>
                    <a:pt x="5647" y="4786"/>
                    <a:pt x="5834" y="4760"/>
                    <a:pt x="6012" y="4707"/>
                  </a:cubicBezTo>
                  <a:cubicBezTo>
                    <a:pt x="6627" y="4516"/>
                    <a:pt x="7140" y="4004"/>
                    <a:pt x="7323" y="3389"/>
                  </a:cubicBezTo>
                  <a:cubicBezTo>
                    <a:pt x="7637" y="3945"/>
                    <a:pt x="8201" y="4348"/>
                    <a:pt x="8823" y="4472"/>
                  </a:cubicBezTo>
                  <a:cubicBezTo>
                    <a:pt x="8954" y="4497"/>
                    <a:pt x="9086" y="4509"/>
                    <a:pt x="9219" y="4509"/>
                  </a:cubicBezTo>
                  <a:cubicBezTo>
                    <a:pt x="9720" y="4509"/>
                    <a:pt x="10223" y="4338"/>
                    <a:pt x="10616" y="4026"/>
                  </a:cubicBezTo>
                  <a:cubicBezTo>
                    <a:pt x="11056" y="5014"/>
                    <a:pt x="12044" y="5402"/>
                    <a:pt x="13039" y="5812"/>
                  </a:cubicBezTo>
                  <a:cubicBezTo>
                    <a:pt x="13105" y="6419"/>
                    <a:pt x="13295" y="7400"/>
                    <a:pt x="13800" y="7730"/>
                  </a:cubicBezTo>
                  <a:cubicBezTo>
                    <a:pt x="13800" y="7730"/>
                    <a:pt x="13825" y="7758"/>
                    <a:pt x="13862" y="7758"/>
                  </a:cubicBezTo>
                  <a:cubicBezTo>
                    <a:pt x="13926" y="7758"/>
                    <a:pt x="14029" y="7672"/>
                    <a:pt x="14108" y="7203"/>
                  </a:cubicBezTo>
                  <a:cubicBezTo>
                    <a:pt x="14232" y="6463"/>
                    <a:pt x="15074" y="3294"/>
                    <a:pt x="12066" y="1127"/>
                  </a:cubicBezTo>
                  <a:cubicBezTo>
                    <a:pt x="11113" y="441"/>
                    <a:pt x="9388" y="1"/>
                    <a:pt x="75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187" name="Google Shape;4187;p51"/>
          <p:cNvGrpSpPr/>
          <p:nvPr/>
        </p:nvGrpSpPr>
        <p:grpSpPr>
          <a:xfrm>
            <a:off x="3609260" y="3719193"/>
            <a:ext cx="2229979" cy="1424295"/>
            <a:chOff x="334032" y="1884205"/>
            <a:chExt cx="3826976" cy="2425570"/>
          </a:xfrm>
        </p:grpSpPr>
        <p:sp>
          <p:nvSpPr>
            <p:cNvPr id="4188" name="Google Shape;4188;p51"/>
            <p:cNvSpPr/>
            <p:nvPr/>
          </p:nvSpPr>
          <p:spPr>
            <a:xfrm>
              <a:off x="2233800" y="3960875"/>
              <a:ext cx="1927200" cy="348900"/>
            </a:xfrm>
            <a:prstGeom prst="ellipse">
              <a:avLst/>
            </a:prstGeom>
            <a:solidFill>
              <a:srgbClr val="41294A">
                <a:alpha val="241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4189" name="Google Shape;4189;p51"/>
            <p:cNvGrpSpPr/>
            <p:nvPr/>
          </p:nvGrpSpPr>
          <p:grpSpPr>
            <a:xfrm>
              <a:off x="334032" y="1884205"/>
              <a:ext cx="3826976" cy="2270111"/>
              <a:chOff x="334032" y="1884205"/>
              <a:chExt cx="3826976" cy="2270111"/>
            </a:xfrm>
          </p:grpSpPr>
          <p:sp>
            <p:nvSpPr>
              <p:cNvPr id="4190" name="Google Shape;4190;p51"/>
              <p:cNvSpPr/>
              <p:nvPr/>
            </p:nvSpPr>
            <p:spPr>
              <a:xfrm flipH="1">
                <a:off x="334032" y="1884205"/>
                <a:ext cx="2555294" cy="895865"/>
              </a:xfrm>
              <a:custGeom>
                <a:rect b="b" l="l" r="r" t="t"/>
                <a:pathLst>
                  <a:path extrusionOk="0" h="11444" w="32643">
                    <a:moveTo>
                      <a:pt x="21816" y="2736"/>
                    </a:moveTo>
                    <a:lnTo>
                      <a:pt x="21833" y="2770"/>
                    </a:lnTo>
                    <a:cubicBezTo>
                      <a:pt x="21824" y="2761"/>
                      <a:pt x="21816" y="2753"/>
                      <a:pt x="21816" y="2736"/>
                    </a:cubicBezTo>
                    <a:close/>
                    <a:moveTo>
                      <a:pt x="19748" y="7573"/>
                    </a:moveTo>
                    <a:cubicBezTo>
                      <a:pt x="19714" y="7573"/>
                      <a:pt x="19714" y="7606"/>
                      <a:pt x="19748" y="7606"/>
                    </a:cubicBezTo>
                    <a:lnTo>
                      <a:pt x="19748" y="7573"/>
                    </a:lnTo>
                    <a:close/>
                    <a:moveTo>
                      <a:pt x="22717" y="4237"/>
                    </a:moveTo>
                    <a:cubicBezTo>
                      <a:pt x="22750" y="4337"/>
                      <a:pt x="22783" y="4471"/>
                      <a:pt x="22817" y="4571"/>
                    </a:cubicBezTo>
                    <a:cubicBezTo>
                      <a:pt x="22850" y="4871"/>
                      <a:pt x="22883" y="5171"/>
                      <a:pt x="22883" y="5505"/>
                    </a:cubicBezTo>
                    <a:cubicBezTo>
                      <a:pt x="22850" y="5872"/>
                      <a:pt x="22783" y="6239"/>
                      <a:pt x="22683" y="6606"/>
                    </a:cubicBezTo>
                    <a:cubicBezTo>
                      <a:pt x="22516" y="7073"/>
                      <a:pt x="22316" y="7506"/>
                      <a:pt x="22049" y="7907"/>
                    </a:cubicBezTo>
                    <a:cubicBezTo>
                      <a:pt x="21916" y="8140"/>
                      <a:pt x="21716" y="8374"/>
                      <a:pt x="21516" y="8574"/>
                    </a:cubicBezTo>
                    <a:cubicBezTo>
                      <a:pt x="21349" y="8707"/>
                      <a:pt x="21149" y="8874"/>
                      <a:pt x="20949" y="8974"/>
                    </a:cubicBezTo>
                    <a:cubicBezTo>
                      <a:pt x="20849" y="9041"/>
                      <a:pt x="20715" y="9074"/>
                      <a:pt x="20615" y="9108"/>
                    </a:cubicBezTo>
                    <a:cubicBezTo>
                      <a:pt x="20515" y="9141"/>
                      <a:pt x="20448" y="9141"/>
                      <a:pt x="20348" y="9141"/>
                    </a:cubicBezTo>
                    <a:cubicBezTo>
                      <a:pt x="20282" y="9141"/>
                      <a:pt x="20248" y="9108"/>
                      <a:pt x="20181" y="9108"/>
                    </a:cubicBezTo>
                    <a:lnTo>
                      <a:pt x="20048" y="9041"/>
                    </a:lnTo>
                    <a:cubicBezTo>
                      <a:pt x="19981" y="8974"/>
                      <a:pt x="19915" y="8941"/>
                      <a:pt x="19848" y="8874"/>
                    </a:cubicBezTo>
                    <a:cubicBezTo>
                      <a:pt x="19815" y="8807"/>
                      <a:pt x="19748" y="8741"/>
                      <a:pt x="19714" y="8674"/>
                    </a:cubicBezTo>
                    <a:cubicBezTo>
                      <a:pt x="19681" y="8607"/>
                      <a:pt x="19648" y="8540"/>
                      <a:pt x="19648" y="8440"/>
                    </a:cubicBezTo>
                    <a:cubicBezTo>
                      <a:pt x="19614" y="8340"/>
                      <a:pt x="19614" y="8240"/>
                      <a:pt x="19614" y="8140"/>
                    </a:cubicBezTo>
                    <a:cubicBezTo>
                      <a:pt x="19614" y="7940"/>
                      <a:pt x="19648" y="7773"/>
                      <a:pt x="19714" y="7606"/>
                    </a:cubicBezTo>
                    <a:cubicBezTo>
                      <a:pt x="19848" y="7273"/>
                      <a:pt x="20015" y="6906"/>
                      <a:pt x="20215" y="6606"/>
                    </a:cubicBezTo>
                    <a:lnTo>
                      <a:pt x="20248" y="6572"/>
                    </a:lnTo>
                    <a:lnTo>
                      <a:pt x="20248" y="6506"/>
                    </a:lnTo>
                    <a:cubicBezTo>
                      <a:pt x="20548" y="6039"/>
                      <a:pt x="20915" y="5605"/>
                      <a:pt x="21316" y="5205"/>
                    </a:cubicBezTo>
                    <a:cubicBezTo>
                      <a:pt x="21582" y="5005"/>
                      <a:pt x="21849" y="4804"/>
                      <a:pt x="22116" y="4604"/>
                    </a:cubicBezTo>
                    <a:lnTo>
                      <a:pt x="22116" y="4604"/>
                    </a:lnTo>
                    <a:lnTo>
                      <a:pt x="22083" y="4638"/>
                    </a:lnTo>
                    <a:cubicBezTo>
                      <a:pt x="22283" y="4504"/>
                      <a:pt x="22516" y="4371"/>
                      <a:pt x="22717" y="4237"/>
                    </a:cubicBezTo>
                    <a:close/>
                    <a:moveTo>
                      <a:pt x="16079" y="1"/>
                    </a:moveTo>
                    <a:cubicBezTo>
                      <a:pt x="15545" y="1"/>
                      <a:pt x="15011" y="34"/>
                      <a:pt x="14477" y="134"/>
                    </a:cubicBezTo>
                    <a:lnTo>
                      <a:pt x="14444" y="101"/>
                    </a:lnTo>
                    <a:cubicBezTo>
                      <a:pt x="13777" y="234"/>
                      <a:pt x="13110" y="435"/>
                      <a:pt x="12476" y="701"/>
                    </a:cubicBezTo>
                    <a:cubicBezTo>
                      <a:pt x="11142" y="1269"/>
                      <a:pt x="10041" y="2336"/>
                      <a:pt x="9440" y="3637"/>
                    </a:cubicBezTo>
                    <a:cubicBezTo>
                      <a:pt x="9140" y="4404"/>
                      <a:pt x="8973" y="5171"/>
                      <a:pt x="8873" y="5972"/>
                    </a:cubicBezTo>
                    <a:cubicBezTo>
                      <a:pt x="8807" y="6739"/>
                      <a:pt x="8673" y="7473"/>
                      <a:pt x="8540" y="8240"/>
                    </a:cubicBezTo>
                    <a:lnTo>
                      <a:pt x="8473" y="8440"/>
                    </a:lnTo>
                    <a:cubicBezTo>
                      <a:pt x="8373" y="8741"/>
                      <a:pt x="8240" y="9007"/>
                      <a:pt x="8106" y="9274"/>
                    </a:cubicBezTo>
                    <a:cubicBezTo>
                      <a:pt x="7973" y="9474"/>
                      <a:pt x="7806" y="9641"/>
                      <a:pt x="7639" y="9808"/>
                    </a:cubicBezTo>
                    <a:cubicBezTo>
                      <a:pt x="7439" y="9975"/>
                      <a:pt x="7206" y="10142"/>
                      <a:pt x="6972" y="10275"/>
                    </a:cubicBezTo>
                    <a:cubicBezTo>
                      <a:pt x="6638" y="10442"/>
                      <a:pt x="6238" y="10575"/>
                      <a:pt x="5871" y="10675"/>
                    </a:cubicBezTo>
                    <a:cubicBezTo>
                      <a:pt x="5438" y="10742"/>
                      <a:pt x="5037" y="10775"/>
                      <a:pt x="4604" y="10775"/>
                    </a:cubicBezTo>
                    <a:cubicBezTo>
                      <a:pt x="4103" y="10742"/>
                      <a:pt x="3636" y="10642"/>
                      <a:pt x="3169" y="10509"/>
                    </a:cubicBezTo>
                    <a:cubicBezTo>
                      <a:pt x="2669" y="10342"/>
                      <a:pt x="2202" y="10108"/>
                      <a:pt x="1768" y="9841"/>
                    </a:cubicBezTo>
                    <a:lnTo>
                      <a:pt x="1768" y="9841"/>
                    </a:lnTo>
                    <a:lnTo>
                      <a:pt x="1868" y="9908"/>
                    </a:lnTo>
                    <a:cubicBezTo>
                      <a:pt x="1468" y="9675"/>
                      <a:pt x="1135" y="9374"/>
                      <a:pt x="834" y="9074"/>
                    </a:cubicBezTo>
                    <a:lnTo>
                      <a:pt x="634" y="8874"/>
                    </a:lnTo>
                    <a:cubicBezTo>
                      <a:pt x="572" y="8770"/>
                      <a:pt x="470" y="8718"/>
                      <a:pt x="370" y="8718"/>
                    </a:cubicBezTo>
                    <a:cubicBezTo>
                      <a:pt x="310" y="8718"/>
                      <a:pt x="251" y="8736"/>
                      <a:pt x="201" y="8774"/>
                    </a:cubicBezTo>
                    <a:cubicBezTo>
                      <a:pt x="34" y="8874"/>
                      <a:pt x="0" y="9108"/>
                      <a:pt x="100" y="9241"/>
                    </a:cubicBezTo>
                    <a:cubicBezTo>
                      <a:pt x="801" y="10075"/>
                      <a:pt x="1735" y="10709"/>
                      <a:pt x="2769" y="11076"/>
                    </a:cubicBezTo>
                    <a:cubicBezTo>
                      <a:pt x="3430" y="11318"/>
                      <a:pt x="4134" y="11444"/>
                      <a:pt x="4834" y="11444"/>
                    </a:cubicBezTo>
                    <a:cubicBezTo>
                      <a:pt x="5194" y="11444"/>
                      <a:pt x="5553" y="11410"/>
                      <a:pt x="5905" y="11342"/>
                    </a:cubicBezTo>
                    <a:cubicBezTo>
                      <a:pt x="6405" y="11242"/>
                      <a:pt x="6872" y="11076"/>
                      <a:pt x="7339" y="10842"/>
                    </a:cubicBezTo>
                    <a:cubicBezTo>
                      <a:pt x="7673" y="10675"/>
                      <a:pt x="8006" y="10408"/>
                      <a:pt x="8273" y="10142"/>
                    </a:cubicBezTo>
                    <a:cubicBezTo>
                      <a:pt x="8773" y="9575"/>
                      <a:pt x="9074" y="8874"/>
                      <a:pt x="9240" y="8174"/>
                    </a:cubicBezTo>
                    <a:cubicBezTo>
                      <a:pt x="9374" y="7540"/>
                      <a:pt x="9440" y="6906"/>
                      <a:pt x="9507" y="6306"/>
                    </a:cubicBezTo>
                    <a:cubicBezTo>
                      <a:pt x="9574" y="5638"/>
                      <a:pt x="9707" y="5005"/>
                      <a:pt x="9874" y="4371"/>
                    </a:cubicBezTo>
                    <a:cubicBezTo>
                      <a:pt x="10008" y="4004"/>
                      <a:pt x="10174" y="3637"/>
                      <a:pt x="10374" y="3270"/>
                    </a:cubicBezTo>
                    <a:cubicBezTo>
                      <a:pt x="10608" y="2936"/>
                      <a:pt x="10875" y="2636"/>
                      <a:pt x="11175" y="2369"/>
                    </a:cubicBezTo>
                    <a:cubicBezTo>
                      <a:pt x="11542" y="2036"/>
                      <a:pt x="11942" y="1736"/>
                      <a:pt x="12376" y="1502"/>
                    </a:cubicBezTo>
                    <a:cubicBezTo>
                      <a:pt x="12976" y="1168"/>
                      <a:pt x="13610" y="968"/>
                      <a:pt x="14277" y="835"/>
                    </a:cubicBezTo>
                    <a:lnTo>
                      <a:pt x="14177" y="835"/>
                    </a:lnTo>
                    <a:cubicBezTo>
                      <a:pt x="14844" y="696"/>
                      <a:pt x="15535" y="626"/>
                      <a:pt x="16210" y="626"/>
                    </a:cubicBezTo>
                    <a:cubicBezTo>
                      <a:pt x="16344" y="626"/>
                      <a:pt x="16479" y="629"/>
                      <a:pt x="16612" y="635"/>
                    </a:cubicBezTo>
                    <a:lnTo>
                      <a:pt x="16546" y="635"/>
                    </a:lnTo>
                    <a:cubicBezTo>
                      <a:pt x="17346" y="668"/>
                      <a:pt x="18180" y="802"/>
                      <a:pt x="18947" y="1068"/>
                    </a:cubicBezTo>
                    <a:cubicBezTo>
                      <a:pt x="19581" y="1269"/>
                      <a:pt x="20181" y="1535"/>
                      <a:pt x="20715" y="1902"/>
                    </a:cubicBezTo>
                    <a:cubicBezTo>
                      <a:pt x="21115" y="2136"/>
                      <a:pt x="21482" y="2436"/>
                      <a:pt x="21816" y="2770"/>
                    </a:cubicBezTo>
                    <a:cubicBezTo>
                      <a:pt x="22083" y="3036"/>
                      <a:pt x="22283" y="3370"/>
                      <a:pt x="22483" y="3670"/>
                    </a:cubicBezTo>
                    <a:cubicBezTo>
                      <a:pt x="22250" y="3804"/>
                      <a:pt x="22049" y="3937"/>
                      <a:pt x="21883" y="4037"/>
                    </a:cubicBezTo>
                    <a:cubicBezTo>
                      <a:pt x="21516" y="4271"/>
                      <a:pt x="21149" y="4538"/>
                      <a:pt x="20849" y="4838"/>
                    </a:cubicBezTo>
                    <a:cubicBezTo>
                      <a:pt x="20582" y="5071"/>
                      <a:pt x="20348" y="5338"/>
                      <a:pt x="20115" y="5638"/>
                    </a:cubicBezTo>
                    <a:cubicBezTo>
                      <a:pt x="19848" y="5972"/>
                      <a:pt x="19614" y="6339"/>
                      <a:pt x="19381" y="6739"/>
                    </a:cubicBezTo>
                    <a:cubicBezTo>
                      <a:pt x="19181" y="7106"/>
                      <a:pt x="19047" y="7506"/>
                      <a:pt x="18981" y="7940"/>
                    </a:cubicBezTo>
                    <a:cubicBezTo>
                      <a:pt x="18947" y="8107"/>
                      <a:pt x="18947" y="8307"/>
                      <a:pt x="18981" y="8507"/>
                    </a:cubicBezTo>
                    <a:cubicBezTo>
                      <a:pt x="19014" y="8707"/>
                      <a:pt x="19081" y="8907"/>
                      <a:pt x="19181" y="9074"/>
                    </a:cubicBezTo>
                    <a:cubicBezTo>
                      <a:pt x="19281" y="9241"/>
                      <a:pt x="19414" y="9374"/>
                      <a:pt x="19548" y="9508"/>
                    </a:cubicBezTo>
                    <a:cubicBezTo>
                      <a:pt x="19748" y="9641"/>
                      <a:pt x="19981" y="9775"/>
                      <a:pt x="20215" y="9808"/>
                    </a:cubicBezTo>
                    <a:cubicBezTo>
                      <a:pt x="20257" y="9811"/>
                      <a:pt x="20299" y="9812"/>
                      <a:pt x="20341" y="9812"/>
                    </a:cubicBezTo>
                    <a:cubicBezTo>
                      <a:pt x="20794" y="9812"/>
                      <a:pt x="21216" y="9649"/>
                      <a:pt x="21582" y="9374"/>
                    </a:cubicBezTo>
                    <a:cubicBezTo>
                      <a:pt x="21783" y="9241"/>
                      <a:pt x="21949" y="9074"/>
                      <a:pt x="22116" y="8907"/>
                    </a:cubicBezTo>
                    <a:cubicBezTo>
                      <a:pt x="22283" y="8741"/>
                      <a:pt x="22450" y="8574"/>
                      <a:pt x="22550" y="8374"/>
                    </a:cubicBezTo>
                    <a:cubicBezTo>
                      <a:pt x="22783" y="8040"/>
                      <a:pt x="22983" y="7673"/>
                      <a:pt x="23117" y="7306"/>
                    </a:cubicBezTo>
                    <a:cubicBezTo>
                      <a:pt x="23384" y="6672"/>
                      <a:pt x="23551" y="5972"/>
                      <a:pt x="23551" y="5271"/>
                    </a:cubicBezTo>
                    <a:cubicBezTo>
                      <a:pt x="23551" y="4838"/>
                      <a:pt x="23450" y="4371"/>
                      <a:pt x="23317" y="3970"/>
                    </a:cubicBezTo>
                    <a:cubicBezTo>
                      <a:pt x="24351" y="3437"/>
                      <a:pt x="25452" y="3036"/>
                      <a:pt x="26586" y="2803"/>
                    </a:cubicBezTo>
                    <a:lnTo>
                      <a:pt x="26653" y="2803"/>
                    </a:lnTo>
                    <a:cubicBezTo>
                      <a:pt x="27558" y="2599"/>
                      <a:pt x="28488" y="2497"/>
                      <a:pt x="29399" y="2497"/>
                    </a:cubicBezTo>
                    <a:cubicBezTo>
                      <a:pt x="29529" y="2497"/>
                      <a:pt x="29659" y="2499"/>
                      <a:pt x="29788" y="2503"/>
                    </a:cubicBezTo>
                    <a:lnTo>
                      <a:pt x="29722" y="2503"/>
                    </a:lnTo>
                    <a:cubicBezTo>
                      <a:pt x="30389" y="2536"/>
                      <a:pt x="31056" y="2636"/>
                      <a:pt x="31723" y="2836"/>
                    </a:cubicBezTo>
                    <a:lnTo>
                      <a:pt x="32023" y="2970"/>
                    </a:lnTo>
                    <a:cubicBezTo>
                      <a:pt x="32071" y="2990"/>
                      <a:pt x="32117" y="2999"/>
                      <a:pt x="32161" y="2999"/>
                    </a:cubicBezTo>
                    <a:cubicBezTo>
                      <a:pt x="32478" y="2999"/>
                      <a:pt x="32642" y="2516"/>
                      <a:pt x="32290" y="2369"/>
                    </a:cubicBezTo>
                    <a:cubicBezTo>
                      <a:pt x="31856" y="2203"/>
                      <a:pt x="31389" y="2069"/>
                      <a:pt x="30889" y="1969"/>
                    </a:cubicBezTo>
                    <a:cubicBezTo>
                      <a:pt x="30389" y="1902"/>
                      <a:pt x="29888" y="1869"/>
                      <a:pt x="29388" y="1836"/>
                    </a:cubicBezTo>
                    <a:cubicBezTo>
                      <a:pt x="28321" y="1836"/>
                      <a:pt x="27253" y="1969"/>
                      <a:pt x="26219" y="2236"/>
                    </a:cubicBezTo>
                    <a:cubicBezTo>
                      <a:pt x="25152" y="2469"/>
                      <a:pt x="24151" y="2836"/>
                      <a:pt x="23217" y="3303"/>
                    </a:cubicBezTo>
                    <a:lnTo>
                      <a:pt x="23050" y="3370"/>
                    </a:lnTo>
                    <a:cubicBezTo>
                      <a:pt x="22483" y="2336"/>
                      <a:pt x="21582" y="1535"/>
                      <a:pt x="20515" y="1002"/>
                    </a:cubicBezTo>
                    <a:cubicBezTo>
                      <a:pt x="19281" y="368"/>
                      <a:pt x="17913" y="34"/>
                      <a:pt x="16546" y="1"/>
                    </a:cubicBezTo>
                    <a:close/>
                  </a:path>
                </a:pathLst>
              </a:custGeom>
              <a:solidFill>
                <a:srgbClr val="41294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91" name="Google Shape;4191;p51"/>
              <p:cNvSpPr/>
              <p:nvPr/>
            </p:nvSpPr>
            <p:spPr>
              <a:xfrm flipH="1">
                <a:off x="3521220" y="3939352"/>
                <a:ext cx="167206" cy="214964"/>
              </a:xfrm>
              <a:custGeom>
                <a:rect b="b" l="l" r="r" t="t"/>
                <a:pathLst>
                  <a:path extrusionOk="0" h="2746" w="2136">
                    <a:moveTo>
                      <a:pt x="668" y="0"/>
                    </a:moveTo>
                    <a:cubicBezTo>
                      <a:pt x="501" y="0"/>
                      <a:pt x="368" y="100"/>
                      <a:pt x="334" y="267"/>
                    </a:cubicBezTo>
                    <a:lnTo>
                      <a:pt x="368" y="234"/>
                    </a:lnTo>
                    <a:lnTo>
                      <a:pt x="368" y="234"/>
                    </a:lnTo>
                    <a:cubicBezTo>
                      <a:pt x="334" y="400"/>
                      <a:pt x="301" y="534"/>
                      <a:pt x="268" y="701"/>
                    </a:cubicBezTo>
                    <a:cubicBezTo>
                      <a:pt x="201" y="934"/>
                      <a:pt x="134" y="1168"/>
                      <a:pt x="101" y="1401"/>
                    </a:cubicBezTo>
                    <a:cubicBezTo>
                      <a:pt x="34" y="1601"/>
                      <a:pt x="34" y="1835"/>
                      <a:pt x="34" y="2068"/>
                    </a:cubicBezTo>
                    <a:cubicBezTo>
                      <a:pt x="1" y="2268"/>
                      <a:pt x="101" y="2469"/>
                      <a:pt x="234" y="2635"/>
                    </a:cubicBezTo>
                    <a:cubicBezTo>
                      <a:pt x="332" y="2713"/>
                      <a:pt x="453" y="2746"/>
                      <a:pt x="576" y="2746"/>
                    </a:cubicBezTo>
                    <a:cubicBezTo>
                      <a:pt x="663" y="2746"/>
                      <a:pt x="752" y="2730"/>
                      <a:pt x="835" y="2702"/>
                    </a:cubicBezTo>
                    <a:cubicBezTo>
                      <a:pt x="1035" y="2569"/>
                      <a:pt x="1235" y="2402"/>
                      <a:pt x="1368" y="2202"/>
                    </a:cubicBezTo>
                    <a:cubicBezTo>
                      <a:pt x="1635" y="1868"/>
                      <a:pt x="1835" y="1501"/>
                      <a:pt x="2036" y="1101"/>
                    </a:cubicBezTo>
                    <a:cubicBezTo>
                      <a:pt x="2136" y="934"/>
                      <a:pt x="2069" y="734"/>
                      <a:pt x="1902" y="667"/>
                    </a:cubicBezTo>
                    <a:cubicBezTo>
                      <a:pt x="1852" y="651"/>
                      <a:pt x="1810" y="642"/>
                      <a:pt x="1769" y="642"/>
                    </a:cubicBezTo>
                    <a:cubicBezTo>
                      <a:pt x="1727" y="642"/>
                      <a:pt x="1685" y="651"/>
                      <a:pt x="1635" y="667"/>
                    </a:cubicBezTo>
                    <a:cubicBezTo>
                      <a:pt x="1569" y="701"/>
                      <a:pt x="1502" y="767"/>
                      <a:pt x="1468" y="834"/>
                    </a:cubicBezTo>
                    <a:cubicBezTo>
                      <a:pt x="1335" y="1068"/>
                      <a:pt x="1202" y="1301"/>
                      <a:pt x="1068" y="1501"/>
                    </a:cubicBezTo>
                    <a:cubicBezTo>
                      <a:pt x="968" y="1701"/>
                      <a:pt x="835" y="1868"/>
                      <a:pt x="668" y="2035"/>
                    </a:cubicBezTo>
                    <a:cubicBezTo>
                      <a:pt x="701" y="1701"/>
                      <a:pt x="768" y="1401"/>
                      <a:pt x="835" y="1101"/>
                    </a:cubicBezTo>
                    <a:cubicBezTo>
                      <a:pt x="868" y="967"/>
                      <a:pt x="901" y="801"/>
                      <a:pt x="935" y="667"/>
                    </a:cubicBezTo>
                    <a:cubicBezTo>
                      <a:pt x="968" y="567"/>
                      <a:pt x="968" y="467"/>
                      <a:pt x="1001" y="367"/>
                    </a:cubicBezTo>
                    <a:cubicBezTo>
                      <a:pt x="1035" y="200"/>
                      <a:pt x="901" y="33"/>
                      <a:pt x="735" y="0"/>
                    </a:cubicBezTo>
                    <a:close/>
                  </a:path>
                </a:pathLst>
              </a:custGeom>
              <a:solidFill>
                <a:srgbClr val="41294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92" name="Google Shape;4192;p51"/>
              <p:cNvSpPr/>
              <p:nvPr/>
            </p:nvSpPr>
            <p:spPr>
              <a:xfrm flipH="1">
                <a:off x="3570849" y="3982642"/>
                <a:ext cx="95267" cy="133237"/>
              </a:xfrm>
              <a:custGeom>
                <a:rect b="b" l="l" r="r" t="t"/>
                <a:pathLst>
                  <a:path extrusionOk="0" h="1702" w="1217">
                    <a:moveTo>
                      <a:pt x="492" y="0"/>
                    </a:moveTo>
                    <a:cubicBezTo>
                      <a:pt x="447" y="0"/>
                      <a:pt x="406" y="24"/>
                      <a:pt x="383" y="48"/>
                    </a:cubicBezTo>
                    <a:lnTo>
                      <a:pt x="350" y="48"/>
                    </a:lnTo>
                    <a:cubicBezTo>
                      <a:pt x="283" y="114"/>
                      <a:pt x="249" y="181"/>
                      <a:pt x="216" y="281"/>
                    </a:cubicBezTo>
                    <a:cubicBezTo>
                      <a:pt x="149" y="548"/>
                      <a:pt x="116" y="815"/>
                      <a:pt x="116" y="1115"/>
                    </a:cubicBezTo>
                    <a:cubicBezTo>
                      <a:pt x="116" y="1115"/>
                      <a:pt x="116" y="1148"/>
                      <a:pt x="116" y="1182"/>
                    </a:cubicBezTo>
                    <a:cubicBezTo>
                      <a:pt x="116" y="1182"/>
                      <a:pt x="116" y="1215"/>
                      <a:pt x="116" y="1215"/>
                    </a:cubicBezTo>
                    <a:cubicBezTo>
                      <a:pt x="1" y="1446"/>
                      <a:pt x="185" y="1702"/>
                      <a:pt x="409" y="1702"/>
                    </a:cubicBezTo>
                    <a:cubicBezTo>
                      <a:pt x="444" y="1702"/>
                      <a:pt x="480" y="1696"/>
                      <a:pt x="516" y="1682"/>
                    </a:cubicBezTo>
                    <a:cubicBezTo>
                      <a:pt x="616" y="1649"/>
                      <a:pt x="683" y="1582"/>
                      <a:pt x="716" y="1482"/>
                    </a:cubicBezTo>
                    <a:cubicBezTo>
                      <a:pt x="883" y="1215"/>
                      <a:pt x="1017" y="948"/>
                      <a:pt x="1183" y="648"/>
                    </a:cubicBezTo>
                    <a:cubicBezTo>
                      <a:pt x="1183" y="615"/>
                      <a:pt x="1183" y="581"/>
                      <a:pt x="1183" y="515"/>
                    </a:cubicBezTo>
                    <a:cubicBezTo>
                      <a:pt x="1217" y="448"/>
                      <a:pt x="1217" y="414"/>
                      <a:pt x="1183" y="348"/>
                    </a:cubicBezTo>
                    <a:cubicBezTo>
                      <a:pt x="1183" y="248"/>
                      <a:pt x="1117" y="181"/>
                      <a:pt x="1017" y="148"/>
                    </a:cubicBezTo>
                    <a:cubicBezTo>
                      <a:pt x="917" y="81"/>
                      <a:pt x="750" y="14"/>
                      <a:pt x="616" y="14"/>
                    </a:cubicBezTo>
                    <a:lnTo>
                      <a:pt x="550" y="14"/>
                    </a:lnTo>
                    <a:cubicBezTo>
                      <a:pt x="530" y="4"/>
                      <a:pt x="511" y="0"/>
                      <a:pt x="492" y="0"/>
                    </a:cubicBezTo>
                    <a:close/>
                  </a:path>
                </a:pathLst>
              </a:custGeom>
              <a:solidFill>
                <a:srgbClr val="41294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93" name="Google Shape;4193;p51"/>
              <p:cNvSpPr/>
              <p:nvPr/>
            </p:nvSpPr>
            <p:spPr>
              <a:xfrm flipH="1">
                <a:off x="3391197" y="3790459"/>
                <a:ext cx="307640" cy="267413"/>
              </a:xfrm>
              <a:custGeom>
                <a:rect b="b" l="l" r="r" t="t"/>
                <a:pathLst>
                  <a:path extrusionOk="0" h="3416" w="3930">
                    <a:moveTo>
                      <a:pt x="367" y="1"/>
                    </a:moveTo>
                    <a:cubicBezTo>
                      <a:pt x="200" y="1"/>
                      <a:pt x="67" y="168"/>
                      <a:pt x="67" y="334"/>
                    </a:cubicBezTo>
                    <a:cubicBezTo>
                      <a:pt x="67" y="601"/>
                      <a:pt x="34" y="868"/>
                      <a:pt x="0" y="1135"/>
                    </a:cubicBezTo>
                    <a:cubicBezTo>
                      <a:pt x="0" y="1402"/>
                      <a:pt x="0" y="1702"/>
                      <a:pt x="67" y="1969"/>
                    </a:cubicBezTo>
                    <a:cubicBezTo>
                      <a:pt x="134" y="2536"/>
                      <a:pt x="501" y="3036"/>
                      <a:pt x="1034" y="3303"/>
                    </a:cubicBezTo>
                    <a:cubicBezTo>
                      <a:pt x="1235" y="3378"/>
                      <a:pt x="1435" y="3416"/>
                      <a:pt x="1649" y="3416"/>
                    </a:cubicBezTo>
                    <a:cubicBezTo>
                      <a:pt x="1720" y="3416"/>
                      <a:pt x="1793" y="3412"/>
                      <a:pt x="1868" y="3403"/>
                    </a:cubicBezTo>
                    <a:cubicBezTo>
                      <a:pt x="2135" y="3336"/>
                      <a:pt x="2402" y="3236"/>
                      <a:pt x="2636" y="3070"/>
                    </a:cubicBezTo>
                    <a:cubicBezTo>
                      <a:pt x="3136" y="2736"/>
                      <a:pt x="3536" y="2302"/>
                      <a:pt x="3836" y="1802"/>
                    </a:cubicBezTo>
                    <a:cubicBezTo>
                      <a:pt x="3929" y="1547"/>
                      <a:pt x="3716" y="1324"/>
                      <a:pt x="3498" y="1324"/>
                    </a:cubicBezTo>
                    <a:cubicBezTo>
                      <a:pt x="3403" y="1324"/>
                      <a:pt x="3307" y="1367"/>
                      <a:pt x="3236" y="1468"/>
                    </a:cubicBezTo>
                    <a:cubicBezTo>
                      <a:pt x="3169" y="1602"/>
                      <a:pt x="3103" y="1702"/>
                      <a:pt x="3036" y="1802"/>
                    </a:cubicBezTo>
                    <a:lnTo>
                      <a:pt x="3036" y="1835"/>
                    </a:lnTo>
                    <a:cubicBezTo>
                      <a:pt x="2836" y="2069"/>
                      <a:pt x="2636" y="2269"/>
                      <a:pt x="2402" y="2469"/>
                    </a:cubicBezTo>
                    <a:cubicBezTo>
                      <a:pt x="2302" y="2536"/>
                      <a:pt x="2169" y="2636"/>
                      <a:pt x="2035" y="2703"/>
                    </a:cubicBezTo>
                    <a:cubicBezTo>
                      <a:pt x="1935" y="2736"/>
                      <a:pt x="1835" y="2736"/>
                      <a:pt x="1735" y="2769"/>
                    </a:cubicBezTo>
                    <a:lnTo>
                      <a:pt x="1535" y="2769"/>
                    </a:lnTo>
                    <a:cubicBezTo>
                      <a:pt x="1468" y="2736"/>
                      <a:pt x="1401" y="2736"/>
                      <a:pt x="1335" y="2703"/>
                    </a:cubicBezTo>
                    <a:cubicBezTo>
                      <a:pt x="1235" y="2669"/>
                      <a:pt x="1168" y="2636"/>
                      <a:pt x="1101" y="2569"/>
                    </a:cubicBezTo>
                    <a:cubicBezTo>
                      <a:pt x="1034" y="2536"/>
                      <a:pt x="968" y="2436"/>
                      <a:pt x="901" y="2369"/>
                    </a:cubicBezTo>
                    <a:cubicBezTo>
                      <a:pt x="834" y="2302"/>
                      <a:pt x="801" y="2236"/>
                      <a:pt x="768" y="2169"/>
                    </a:cubicBezTo>
                    <a:cubicBezTo>
                      <a:pt x="734" y="2036"/>
                      <a:pt x="701" y="1935"/>
                      <a:pt x="667" y="1802"/>
                    </a:cubicBezTo>
                    <a:cubicBezTo>
                      <a:pt x="634" y="1335"/>
                      <a:pt x="667" y="835"/>
                      <a:pt x="701" y="334"/>
                    </a:cubicBezTo>
                    <a:cubicBezTo>
                      <a:pt x="701" y="168"/>
                      <a:pt x="534" y="1"/>
                      <a:pt x="367" y="1"/>
                    </a:cubicBezTo>
                    <a:close/>
                  </a:path>
                </a:pathLst>
              </a:custGeom>
              <a:solidFill>
                <a:srgbClr val="F4606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94" name="Google Shape;4194;p51"/>
              <p:cNvSpPr/>
              <p:nvPr/>
            </p:nvSpPr>
            <p:spPr>
              <a:xfrm flipH="1">
                <a:off x="3406305" y="3821850"/>
                <a:ext cx="274293" cy="190696"/>
              </a:xfrm>
              <a:custGeom>
                <a:rect b="b" l="l" r="r" t="t"/>
                <a:pathLst>
                  <a:path extrusionOk="0" h="2436" w="3504">
                    <a:moveTo>
                      <a:pt x="1102" y="667"/>
                    </a:moveTo>
                    <a:cubicBezTo>
                      <a:pt x="1235" y="667"/>
                      <a:pt x="1402" y="701"/>
                      <a:pt x="1535" y="767"/>
                    </a:cubicBezTo>
                    <a:lnTo>
                      <a:pt x="1469" y="767"/>
                    </a:lnTo>
                    <a:cubicBezTo>
                      <a:pt x="1402" y="801"/>
                      <a:pt x="1302" y="801"/>
                      <a:pt x="1202" y="834"/>
                    </a:cubicBezTo>
                    <a:lnTo>
                      <a:pt x="1168" y="767"/>
                    </a:lnTo>
                    <a:cubicBezTo>
                      <a:pt x="1135" y="734"/>
                      <a:pt x="1102" y="701"/>
                      <a:pt x="1035" y="667"/>
                    </a:cubicBezTo>
                    <a:close/>
                    <a:moveTo>
                      <a:pt x="1835" y="901"/>
                    </a:moveTo>
                    <a:lnTo>
                      <a:pt x="1835" y="901"/>
                    </a:lnTo>
                    <a:cubicBezTo>
                      <a:pt x="2002" y="1001"/>
                      <a:pt x="2169" y="1101"/>
                      <a:pt x="2302" y="1201"/>
                    </a:cubicBezTo>
                    <a:cubicBezTo>
                      <a:pt x="2269" y="1201"/>
                      <a:pt x="2269" y="1201"/>
                      <a:pt x="2236" y="1234"/>
                    </a:cubicBezTo>
                    <a:cubicBezTo>
                      <a:pt x="2169" y="1168"/>
                      <a:pt x="2102" y="1134"/>
                      <a:pt x="2002" y="1134"/>
                    </a:cubicBezTo>
                    <a:lnTo>
                      <a:pt x="1936" y="1134"/>
                    </a:lnTo>
                    <a:cubicBezTo>
                      <a:pt x="1936" y="1101"/>
                      <a:pt x="1902" y="1034"/>
                      <a:pt x="1869" y="1001"/>
                    </a:cubicBezTo>
                    <a:cubicBezTo>
                      <a:pt x="1869" y="967"/>
                      <a:pt x="1869" y="934"/>
                      <a:pt x="1835" y="901"/>
                    </a:cubicBezTo>
                    <a:close/>
                    <a:moveTo>
                      <a:pt x="768" y="0"/>
                    </a:moveTo>
                    <a:lnTo>
                      <a:pt x="768" y="33"/>
                    </a:lnTo>
                    <a:cubicBezTo>
                      <a:pt x="535" y="67"/>
                      <a:pt x="334" y="167"/>
                      <a:pt x="201" y="300"/>
                    </a:cubicBezTo>
                    <a:cubicBezTo>
                      <a:pt x="68" y="500"/>
                      <a:pt x="1" y="734"/>
                      <a:pt x="34" y="967"/>
                    </a:cubicBezTo>
                    <a:cubicBezTo>
                      <a:pt x="68" y="1168"/>
                      <a:pt x="168" y="1368"/>
                      <a:pt x="301" y="1568"/>
                    </a:cubicBezTo>
                    <a:lnTo>
                      <a:pt x="334" y="1601"/>
                    </a:lnTo>
                    <a:cubicBezTo>
                      <a:pt x="334" y="1635"/>
                      <a:pt x="334" y="1635"/>
                      <a:pt x="334" y="1635"/>
                    </a:cubicBezTo>
                    <a:cubicBezTo>
                      <a:pt x="434" y="1868"/>
                      <a:pt x="601" y="2068"/>
                      <a:pt x="868" y="2135"/>
                    </a:cubicBezTo>
                    <a:cubicBezTo>
                      <a:pt x="901" y="2168"/>
                      <a:pt x="968" y="2202"/>
                      <a:pt x="1002" y="2202"/>
                    </a:cubicBezTo>
                    <a:lnTo>
                      <a:pt x="1068" y="2202"/>
                    </a:lnTo>
                    <a:cubicBezTo>
                      <a:pt x="1206" y="2284"/>
                      <a:pt x="1343" y="2344"/>
                      <a:pt x="1499" y="2344"/>
                    </a:cubicBezTo>
                    <a:cubicBezTo>
                      <a:pt x="1532" y="2344"/>
                      <a:pt x="1567" y="2341"/>
                      <a:pt x="1602" y="2335"/>
                    </a:cubicBezTo>
                    <a:cubicBezTo>
                      <a:pt x="1669" y="2368"/>
                      <a:pt x="1769" y="2402"/>
                      <a:pt x="1835" y="2435"/>
                    </a:cubicBezTo>
                    <a:cubicBezTo>
                      <a:pt x="2002" y="2435"/>
                      <a:pt x="2169" y="2435"/>
                      <a:pt x="2302" y="2335"/>
                    </a:cubicBezTo>
                    <a:cubicBezTo>
                      <a:pt x="2436" y="2302"/>
                      <a:pt x="2536" y="2168"/>
                      <a:pt x="2603" y="2068"/>
                    </a:cubicBezTo>
                    <a:cubicBezTo>
                      <a:pt x="2636" y="2035"/>
                      <a:pt x="2636" y="2001"/>
                      <a:pt x="2669" y="1935"/>
                    </a:cubicBezTo>
                    <a:cubicBezTo>
                      <a:pt x="2736" y="1868"/>
                      <a:pt x="2836" y="1768"/>
                      <a:pt x="2936" y="1701"/>
                    </a:cubicBezTo>
                    <a:cubicBezTo>
                      <a:pt x="2936" y="1668"/>
                      <a:pt x="2936" y="1635"/>
                      <a:pt x="2970" y="1635"/>
                    </a:cubicBezTo>
                    <a:lnTo>
                      <a:pt x="3003" y="1668"/>
                    </a:lnTo>
                    <a:cubicBezTo>
                      <a:pt x="3056" y="1689"/>
                      <a:pt x="3112" y="1700"/>
                      <a:pt x="3166" y="1700"/>
                    </a:cubicBezTo>
                    <a:cubicBezTo>
                      <a:pt x="3283" y="1700"/>
                      <a:pt x="3391" y="1648"/>
                      <a:pt x="3437" y="1534"/>
                    </a:cubicBezTo>
                    <a:cubicBezTo>
                      <a:pt x="3503" y="1468"/>
                      <a:pt x="3503" y="1368"/>
                      <a:pt x="3470" y="1301"/>
                    </a:cubicBezTo>
                    <a:cubicBezTo>
                      <a:pt x="3470" y="1201"/>
                      <a:pt x="3403" y="1134"/>
                      <a:pt x="3337" y="1101"/>
                    </a:cubicBezTo>
                    <a:cubicBezTo>
                      <a:pt x="2970" y="834"/>
                      <a:pt x="2569" y="567"/>
                      <a:pt x="2169" y="367"/>
                    </a:cubicBezTo>
                    <a:cubicBezTo>
                      <a:pt x="1936" y="234"/>
                      <a:pt x="1702" y="133"/>
                      <a:pt x="1469" y="67"/>
                    </a:cubicBezTo>
                    <a:cubicBezTo>
                      <a:pt x="1302" y="0"/>
                      <a:pt x="1135" y="0"/>
                      <a:pt x="1002" y="0"/>
                    </a:cubicBezTo>
                    <a:close/>
                  </a:path>
                </a:pathLst>
              </a:custGeom>
              <a:solidFill>
                <a:srgbClr val="F4606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95" name="Google Shape;4195;p51"/>
              <p:cNvSpPr/>
              <p:nvPr/>
            </p:nvSpPr>
            <p:spPr>
              <a:xfrm flipH="1">
                <a:off x="3492491" y="3939352"/>
                <a:ext cx="159378" cy="96679"/>
              </a:xfrm>
              <a:custGeom>
                <a:rect b="b" l="l" r="r" t="t"/>
                <a:pathLst>
                  <a:path extrusionOk="0" h="1235" w="2036">
                    <a:moveTo>
                      <a:pt x="301" y="0"/>
                    </a:moveTo>
                    <a:cubicBezTo>
                      <a:pt x="134" y="0"/>
                      <a:pt x="1" y="134"/>
                      <a:pt x="1" y="334"/>
                    </a:cubicBezTo>
                    <a:cubicBezTo>
                      <a:pt x="1" y="434"/>
                      <a:pt x="34" y="534"/>
                      <a:pt x="67" y="634"/>
                    </a:cubicBezTo>
                    <a:cubicBezTo>
                      <a:pt x="101" y="767"/>
                      <a:pt x="168" y="867"/>
                      <a:pt x="268" y="967"/>
                    </a:cubicBezTo>
                    <a:cubicBezTo>
                      <a:pt x="301" y="1034"/>
                      <a:pt x="401" y="1101"/>
                      <a:pt x="468" y="1134"/>
                    </a:cubicBezTo>
                    <a:cubicBezTo>
                      <a:pt x="601" y="1168"/>
                      <a:pt x="701" y="1234"/>
                      <a:pt x="835" y="1234"/>
                    </a:cubicBezTo>
                    <a:lnTo>
                      <a:pt x="1135" y="1234"/>
                    </a:lnTo>
                    <a:cubicBezTo>
                      <a:pt x="1235" y="1201"/>
                      <a:pt x="1335" y="1168"/>
                      <a:pt x="1435" y="1134"/>
                    </a:cubicBezTo>
                    <a:cubicBezTo>
                      <a:pt x="1635" y="1034"/>
                      <a:pt x="1802" y="901"/>
                      <a:pt x="1935" y="701"/>
                    </a:cubicBezTo>
                    <a:cubicBezTo>
                      <a:pt x="2036" y="534"/>
                      <a:pt x="1969" y="334"/>
                      <a:pt x="1802" y="267"/>
                    </a:cubicBezTo>
                    <a:cubicBezTo>
                      <a:pt x="1763" y="228"/>
                      <a:pt x="1712" y="212"/>
                      <a:pt x="1664" y="212"/>
                    </a:cubicBezTo>
                    <a:cubicBezTo>
                      <a:pt x="1630" y="212"/>
                      <a:pt x="1596" y="220"/>
                      <a:pt x="1569" y="234"/>
                    </a:cubicBezTo>
                    <a:cubicBezTo>
                      <a:pt x="1468" y="267"/>
                      <a:pt x="1402" y="300"/>
                      <a:pt x="1368" y="400"/>
                    </a:cubicBezTo>
                    <a:cubicBezTo>
                      <a:pt x="1335" y="434"/>
                      <a:pt x="1302" y="467"/>
                      <a:pt x="1268" y="500"/>
                    </a:cubicBezTo>
                    <a:cubicBezTo>
                      <a:pt x="1202" y="534"/>
                      <a:pt x="1168" y="534"/>
                      <a:pt x="1135" y="567"/>
                    </a:cubicBezTo>
                    <a:cubicBezTo>
                      <a:pt x="1068" y="567"/>
                      <a:pt x="1035" y="601"/>
                      <a:pt x="1001" y="601"/>
                    </a:cubicBezTo>
                    <a:lnTo>
                      <a:pt x="868" y="601"/>
                    </a:lnTo>
                    <a:lnTo>
                      <a:pt x="801" y="567"/>
                    </a:lnTo>
                    <a:lnTo>
                      <a:pt x="735" y="567"/>
                    </a:lnTo>
                    <a:lnTo>
                      <a:pt x="701" y="534"/>
                    </a:lnTo>
                    <a:cubicBezTo>
                      <a:pt x="701" y="500"/>
                      <a:pt x="668" y="467"/>
                      <a:pt x="668" y="467"/>
                    </a:cubicBezTo>
                    <a:lnTo>
                      <a:pt x="635" y="367"/>
                    </a:lnTo>
                    <a:lnTo>
                      <a:pt x="635" y="334"/>
                    </a:lnTo>
                    <a:cubicBezTo>
                      <a:pt x="635" y="267"/>
                      <a:pt x="601" y="167"/>
                      <a:pt x="534" y="100"/>
                    </a:cubicBezTo>
                    <a:cubicBezTo>
                      <a:pt x="501" y="67"/>
                      <a:pt x="401" y="33"/>
                      <a:pt x="334" y="33"/>
                    </a:cubicBezTo>
                    <a:lnTo>
                      <a:pt x="301" y="0"/>
                    </a:lnTo>
                    <a:close/>
                  </a:path>
                </a:pathLst>
              </a:custGeom>
              <a:solidFill>
                <a:srgbClr val="F4606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96" name="Google Shape;4196;p51"/>
              <p:cNvSpPr/>
              <p:nvPr/>
            </p:nvSpPr>
            <p:spPr>
              <a:xfrm flipH="1">
                <a:off x="2672582" y="2194986"/>
                <a:ext cx="613715" cy="637220"/>
              </a:xfrm>
              <a:custGeom>
                <a:rect b="b" l="l" r="r" t="t"/>
                <a:pathLst>
                  <a:path extrusionOk="0" h="8140" w="7840">
                    <a:moveTo>
                      <a:pt x="2803" y="0"/>
                    </a:moveTo>
                    <a:cubicBezTo>
                      <a:pt x="2269" y="0"/>
                      <a:pt x="1769" y="134"/>
                      <a:pt x="1302" y="367"/>
                    </a:cubicBezTo>
                    <a:cubicBezTo>
                      <a:pt x="1235" y="401"/>
                      <a:pt x="1202" y="467"/>
                      <a:pt x="1168" y="501"/>
                    </a:cubicBezTo>
                    <a:cubicBezTo>
                      <a:pt x="1102" y="734"/>
                      <a:pt x="1068" y="968"/>
                      <a:pt x="1001" y="1168"/>
                    </a:cubicBezTo>
                    <a:cubicBezTo>
                      <a:pt x="968" y="1402"/>
                      <a:pt x="935" y="1635"/>
                      <a:pt x="901" y="1869"/>
                    </a:cubicBezTo>
                    <a:lnTo>
                      <a:pt x="901" y="1935"/>
                    </a:lnTo>
                    <a:cubicBezTo>
                      <a:pt x="801" y="2536"/>
                      <a:pt x="668" y="3103"/>
                      <a:pt x="568" y="3670"/>
                    </a:cubicBezTo>
                    <a:cubicBezTo>
                      <a:pt x="434" y="4237"/>
                      <a:pt x="301" y="4871"/>
                      <a:pt x="201" y="5471"/>
                    </a:cubicBezTo>
                    <a:cubicBezTo>
                      <a:pt x="168" y="5571"/>
                      <a:pt x="134" y="5671"/>
                      <a:pt x="168" y="5771"/>
                    </a:cubicBezTo>
                    <a:cubicBezTo>
                      <a:pt x="101" y="6172"/>
                      <a:pt x="67" y="6539"/>
                      <a:pt x="34" y="6872"/>
                    </a:cubicBezTo>
                    <a:cubicBezTo>
                      <a:pt x="1" y="6939"/>
                      <a:pt x="34" y="7039"/>
                      <a:pt x="101" y="7106"/>
                    </a:cubicBezTo>
                    <a:cubicBezTo>
                      <a:pt x="168" y="7172"/>
                      <a:pt x="234" y="7206"/>
                      <a:pt x="334" y="7206"/>
                    </a:cubicBezTo>
                    <a:cubicBezTo>
                      <a:pt x="534" y="7206"/>
                      <a:pt x="668" y="7072"/>
                      <a:pt x="701" y="6905"/>
                    </a:cubicBezTo>
                    <a:cubicBezTo>
                      <a:pt x="701" y="6672"/>
                      <a:pt x="735" y="6472"/>
                      <a:pt x="768" y="6272"/>
                    </a:cubicBezTo>
                    <a:cubicBezTo>
                      <a:pt x="1235" y="6605"/>
                      <a:pt x="1769" y="6905"/>
                      <a:pt x="2302" y="7139"/>
                    </a:cubicBezTo>
                    <a:cubicBezTo>
                      <a:pt x="2669" y="7306"/>
                      <a:pt x="3036" y="7439"/>
                      <a:pt x="3403" y="7506"/>
                    </a:cubicBezTo>
                    <a:cubicBezTo>
                      <a:pt x="3603" y="7539"/>
                      <a:pt x="3770" y="7539"/>
                      <a:pt x="3937" y="7573"/>
                    </a:cubicBezTo>
                    <a:cubicBezTo>
                      <a:pt x="3937" y="7573"/>
                      <a:pt x="3904" y="7606"/>
                      <a:pt x="3904" y="7639"/>
                    </a:cubicBezTo>
                    <a:cubicBezTo>
                      <a:pt x="3837" y="7706"/>
                      <a:pt x="3803" y="7773"/>
                      <a:pt x="3837" y="7873"/>
                    </a:cubicBezTo>
                    <a:cubicBezTo>
                      <a:pt x="3870" y="7940"/>
                      <a:pt x="3904" y="8040"/>
                      <a:pt x="4004" y="8106"/>
                    </a:cubicBezTo>
                    <a:cubicBezTo>
                      <a:pt x="4037" y="8106"/>
                      <a:pt x="4104" y="8140"/>
                      <a:pt x="4170" y="8140"/>
                    </a:cubicBezTo>
                    <a:cubicBezTo>
                      <a:pt x="4270" y="8140"/>
                      <a:pt x="4371" y="8073"/>
                      <a:pt x="4437" y="8006"/>
                    </a:cubicBezTo>
                    <a:cubicBezTo>
                      <a:pt x="5371" y="6672"/>
                      <a:pt x="6372" y="5271"/>
                      <a:pt x="7306" y="3837"/>
                    </a:cubicBezTo>
                    <a:cubicBezTo>
                      <a:pt x="7406" y="3636"/>
                      <a:pt x="7506" y="3470"/>
                      <a:pt x="7640" y="3270"/>
                    </a:cubicBezTo>
                    <a:lnTo>
                      <a:pt x="7840" y="2969"/>
                    </a:lnTo>
                    <a:lnTo>
                      <a:pt x="7840" y="2936"/>
                    </a:lnTo>
                    <a:cubicBezTo>
                      <a:pt x="7840" y="2903"/>
                      <a:pt x="7840" y="2903"/>
                      <a:pt x="7840" y="2903"/>
                    </a:cubicBezTo>
                    <a:cubicBezTo>
                      <a:pt x="7840" y="2836"/>
                      <a:pt x="7806" y="2769"/>
                      <a:pt x="7773" y="2702"/>
                    </a:cubicBezTo>
                    <a:cubicBezTo>
                      <a:pt x="7740" y="2636"/>
                      <a:pt x="7740" y="2636"/>
                      <a:pt x="7740" y="2602"/>
                    </a:cubicBezTo>
                    <a:lnTo>
                      <a:pt x="7640" y="2469"/>
                    </a:lnTo>
                    <a:lnTo>
                      <a:pt x="7506" y="2302"/>
                    </a:lnTo>
                    <a:cubicBezTo>
                      <a:pt x="7206" y="1969"/>
                      <a:pt x="6872" y="1702"/>
                      <a:pt x="6505" y="1435"/>
                    </a:cubicBezTo>
                    <a:cubicBezTo>
                      <a:pt x="5972" y="1035"/>
                      <a:pt x="5438" y="734"/>
                      <a:pt x="4838" y="467"/>
                    </a:cubicBezTo>
                    <a:cubicBezTo>
                      <a:pt x="4204" y="167"/>
                      <a:pt x="3503" y="34"/>
                      <a:pt x="2803" y="0"/>
                    </a:cubicBezTo>
                    <a:close/>
                  </a:path>
                </a:pathLst>
              </a:custGeom>
              <a:solidFill>
                <a:srgbClr val="FB925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97" name="Google Shape;4197;p51"/>
              <p:cNvSpPr/>
              <p:nvPr/>
            </p:nvSpPr>
            <p:spPr>
              <a:xfrm flipH="1">
                <a:off x="3134746" y="2296831"/>
                <a:ext cx="115620" cy="458657"/>
              </a:xfrm>
              <a:custGeom>
                <a:rect b="b" l="l" r="r" t="t"/>
                <a:pathLst>
                  <a:path extrusionOk="0" h="5859" w="1477">
                    <a:moveTo>
                      <a:pt x="1376" y="0"/>
                    </a:moveTo>
                    <a:cubicBezTo>
                      <a:pt x="1310" y="0"/>
                      <a:pt x="1276" y="34"/>
                      <a:pt x="1276" y="101"/>
                    </a:cubicBezTo>
                    <a:lnTo>
                      <a:pt x="1276" y="67"/>
                    </a:lnTo>
                    <a:cubicBezTo>
                      <a:pt x="1043" y="1001"/>
                      <a:pt x="843" y="1935"/>
                      <a:pt x="676" y="2869"/>
                    </a:cubicBezTo>
                    <a:cubicBezTo>
                      <a:pt x="609" y="3336"/>
                      <a:pt x="509" y="3803"/>
                      <a:pt x="409" y="4237"/>
                    </a:cubicBezTo>
                    <a:cubicBezTo>
                      <a:pt x="309" y="4704"/>
                      <a:pt x="176" y="5238"/>
                      <a:pt x="42" y="5705"/>
                    </a:cubicBezTo>
                    <a:cubicBezTo>
                      <a:pt x="0" y="5788"/>
                      <a:pt x="116" y="5859"/>
                      <a:pt x="208" y="5859"/>
                    </a:cubicBezTo>
                    <a:cubicBezTo>
                      <a:pt x="262" y="5859"/>
                      <a:pt x="309" y="5834"/>
                      <a:pt x="309" y="5771"/>
                    </a:cubicBezTo>
                    <a:cubicBezTo>
                      <a:pt x="576" y="4871"/>
                      <a:pt x="776" y="3937"/>
                      <a:pt x="909" y="3003"/>
                    </a:cubicBezTo>
                    <a:cubicBezTo>
                      <a:pt x="1076" y="2035"/>
                      <a:pt x="1243" y="1101"/>
                      <a:pt x="1476" y="134"/>
                    </a:cubicBezTo>
                    <a:cubicBezTo>
                      <a:pt x="1476" y="67"/>
                      <a:pt x="1443" y="34"/>
                      <a:pt x="1410" y="0"/>
                    </a:cubicBezTo>
                    <a:close/>
                  </a:path>
                </a:pathLst>
              </a:custGeom>
              <a:solidFill>
                <a:srgbClr val="F4606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98" name="Google Shape;4198;p51"/>
              <p:cNvSpPr/>
              <p:nvPr/>
            </p:nvSpPr>
            <p:spPr>
              <a:xfrm flipH="1">
                <a:off x="3053803" y="2236789"/>
                <a:ext cx="54874" cy="170812"/>
              </a:xfrm>
              <a:custGeom>
                <a:rect b="b" l="l" r="r" t="t"/>
                <a:pathLst>
                  <a:path extrusionOk="0" h="2182" w="701">
                    <a:moveTo>
                      <a:pt x="600" y="0"/>
                    </a:moveTo>
                    <a:cubicBezTo>
                      <a:pt x="534" y="0"/>
                      <a:pt x="500" y="34"/>
                      <a:pt x="467" y="67"/>
                    </a:cubicBezTo>
                    <a:cubicBezTo>
                      <a:pt x="334" y="734"/>
                      <a:pt x="200" y="1401"/>
                      <a:pt x="0" y="2035"/>
                    </a:cubicBezTo>
                    <a:cubicBezTo>
                      <a:pt x="0" y="2102"/>
                      <a:pt x="33" y="2168"/>
                      <a:pt x="100" y="2168"/>
                    </a:cubicBezTo>
                    <a:cubicBezTo>
                      <a:pt x="118" y="2177"/>
                      <a:pt x="133" y="2182"/>
                      <a:pt x="147" y="2182"/>
                    </a:cubicBezTo>
                    <a:cubicBezTo>
                      <a:pt x="185" y="2182"/>
                      <a:pt x="209" y="2151"/>
                      <a:pt x="234" y="2102"/>
                    </a:cubicBezTo>
                    <a:cubicBezTo>
                      <a:pt x="400" y="1468"/>
                      <a:pt x="534" y="801"/>
                      <a:pt x="667" y="134"/>
                    </a:cubicBezTo>
                    <a:cubicBezTo>
                      <a:pt x="701" y="67"/>
                      <a:pt x="667" y="0"/>
                      <a:pt x="600" y="0"/>
                    </a:cubicBezTo>
                    <a:close/>
                  </a:path>
                </a:pathLst>
              </a:custGeom>
              <a:solidFill>
                <a:srgbClr val="F4606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99" name="Google Shape;4199;p51"/>
              <p:cNvSpPr/>
              <p:nvPr/>
            </p:nvSpPr>
            <p:spPr>
              <a:xfrm flipH="1">
                <a:off x="3053804" y="2419578"/>
                <a:ext cx="107635" cy="347105"/>
              </a:xfrm>
              <a:custGeom>
                <a:rect b="b" l="l" r="r" t="t"/>
                <a:pathLst>
                  <a:path extrusionOk="0" h="4434" w="1375">
                    <a:moveTo>
                      <a:pt x="1174" y="0"/>
                    </a:moveTo>
                    <a:cubicBezTo>
                      <a:pt x="1174" y="0"/>
                      <a:pt x="1141" y="34"/>
                      <a:pt x="1141" y="67"/>
                    </a:cubicBezTo>
                    <a:cubicBezTo>
                      <a:pt x="1008" y="367"/>
                      <a:pt x="908" y="701"/>
                      <a:pt x="807" y="1034"/>
                    </a:cubicBezTo>
                    <a:cubicBezTo>
                      <a:pt x="707" y="1401"/>
                      <a:pt x="607" y="1768"/>
                      <a:pt x="507" y="2135"/>
                    </a:cubicBezTo>
                    <a:cubicBezTo>
                      <a:pt x="407" y="2502"/>
                      <a:pt x="340" y="2836"/>
                      <a:pt x="274" y="3169"/>
                    </a:cubicBezTo>
                    <a:cubicBezTo>
                      <a:pt x="207" y="3503"/>
                      <a:pt x="140" y="3903"/>
                      <a:pt x="40" y="4270"/>
                    </a:cubicBezTo>
                    <a:cubicBezTo>
                      <a:pt x="0" y="4369"/>
                      <a:pt x="103" y="4433"/>
                      <a:pt x="199" y="4433"/>
                    </a:cubicBezTo>
                    <a:cubicBezTo>
                      <a:pt x="265" y="4433"/>
                      <a:pt x="327" y="4404"/>
                      <a:pt x="340" y="4337"/>
                    </a:cubicBezTo>
                    <a:cubicBezTo>
                      <a:pt x="407" y="4003"/>
                      <a:pt x="474" y="3670"/>
                      <a:pt x="541" y="3336"/>
                    </a:cubicBezTo>
                    <a:cubicBezTo>
                      <a:pt x="607" y="2969"/>
                      <a:pt x="674" y="2569"/>
                      <a:pt x="774" y="2202"/>
                    </a:cubicBezTo>
                    <a:cubicBezTo>
                      <a:pt x="908" y="1501"/>
                      <a:pt x="1108" y="801"/>
                      <a:pt x="1341" y="134"/>
                    </a:cubicBezTo>
                    <a:cubicBezTo>
                      <a:pt x="1375" y="67"/>
                      <a:pt x="1341" y="0"/>
                      <a:pt x="1274" y="0"/>
                    </a:cubicBezTo>
                    <a:close/>
                  </a:path>
                </a:pathLst>
              </a:custGeom>
              <a:solidFill>
                <a:srgbClr val="F4606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00" name="Google Shape;4200;p51"/>
              <p:cNvSpPr/>
              <p:nvPr/>
            </p:nvSpPr>
            <p:spPr>
              <a:xfrm flipH="1">
                <a:off x="2453251" y="2607925"/>
                <a:ext cx="1707756" cy="1375580"/>
              </a:xfrm>
              <a:custGeom>
                <a:rect b="b" l="l" r="r" t="t"/>
                <a:pathLst>
                  <a:path extrusionOk="0" h="17572" w="21816">
                    <a:moveTo>
                      <a:pt x="10048" y="1"/>
                    </a:moveTo>
                    <a:cubicBezTo>
                      <a:pt x="6257" y="1"/>
                      <a:pt x="2863" y="2041"/>
                      <a:pt x="1635" y="5400"/>
                    </a:cubicBezTo>
                    <a:cubicBezTo>
                      <a:pt x="0" y="9836"/>
                      <a:pt x="2802" y="14973"/>
                      <a:pt x="7939" y="16875"/>
                    </a:cubicBezTo>
                    <a:cubicBezTo>
                      <a:pt x="9209" y="17348"/>
                      <a:pt x="10504" y="17571"/>
                      <a:pt x="11758" y="17571"/>
                    </a:cubicBezTo>
                    <a:cubicBezTo>
                      <a:pt x="15542" y="17571"/>
                      <a:pt x="18953" y="15537"/>
                      <a:pt x="20181" y="12205"/>
                    </a:cubicBezTo>
                    <a:cubicBezTo>
                      <a:pt x="21816" y="7735"/>
                      <a:pt x="18980" y="2598"/>
                      <a:pt x="13877" y="696"/>
                    </a:cubicBezTo>
                    <a:cubicBezTo>
                      <a:pt x="12600" y="224"/>
                      <a:pt x="11302" y="1"/>
                      <a:pt x="10048" y="1"/>
                    </a:cubicBezTo>
                    <a:close/>
                  </a:path>
                </a:pathLst>
              </a:custGeom>
              <a:solidFill>
                <a:srgbClr val="FFE08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01" name="Google Shape;4201;p51"/>
              <p:cNvSpPr/>
              <p:nvPr/>
            </p:nvSpPr>
            <p:spPr>
              <a:xfrm flipH="1">
                <a:off x="2542019" y="2798230"/>
                <a:ext cx="1436203" cy="686772"/>
              </a:xfrm>
              <a:custGeom>
                <a:rect b="b" l="l" r="r" t="t"/>
                <a:pathLst>
                  <a:path extrusionOk="0" h="8773" w="18347">
                    <a:moveTo>
                      <a:pt x="1234" y="0"/>
                    </a:moveTo>
                    <a:cubicBezTo>
                      <a:pt x="767" y="467"/>
                      <a:pt x="367" y="967"/>
                      <a:pt x="0" y="1501"/>
                    </a:cubicBezTo>
                    <a:lnTo>
                      <a:pt x="33" y="1501"/>
                    </a:lnTo>
                    <a:cubicBezTo>
                      <a:pt x="867" y="1534"/>
                      <a:pt x="1735" y="1635"/>
                      <a:pt x="2569" y="1735"/>
                    </a:cubicBezTo>
                    <a:cubicBezTo>
                      <a:pt x="4136" y="1968"/>
                      <a:pt x="5671" y="2335"/>
                      <a:pt x="7205" y="2802"/>
                    </a:cubicBezTo>
                    <a:cubicBezTo>
                      <a:pt x="8506" y="3202"/>
                      <a:pt x="9807" y="3669"/>
                      <a:pt x="11075" y="4270"/>
                    </a:cubicBezTo>
                    <a:cubicBezTo>
                      <a:pt x="12309" y="4803"/>
                      <a:pt x="13510" y="5471"/>
                      <a:pt x="14677" y="6204"/>
                    </a:cubicBezTo>
                    <a:cubicBezTo>
                      <a:pt x="15778" y="6872"/>
                      <a:pt x="16845" y="7672"/>
                      <a:pt x="17846" y="8506"/>
                    </a:cubicBezTo>
                    <a:lnTo>
                      <a:pt x="18146" y="8773"/>
                    </a:lnTo>
                    <a:cubicBezTo>
                      <a:pt x="18280" y="8239"/>
                      <a:pt x="18347" y="7639"/>
                      <a:pt x="18347" y="7072"/>
                    </a:cubicBezTo>
                    <a:cubicBezTo>
                      <a:pt x="16712" y="5637"/>
                      <a:pt x="14911" y="4437"/>
                      <a:pt x="12976" y="3436"/>
                    </a:cubicBezTo>
                    <a:cubicBezTo>
                      <a:pt x="10474" y="2135"/>
                      <a:pt x="7806" y="1168"/>
                      <a:pt x="5070" y="567"/>
                    </a:cubicBezTo>
                    <a:cubicBezTo>
                      <a:pt x="4236" y="400"/>
                      <a:pt x="3369" y="234"/>
                      <a:pt x="2502" y="133"/>
                    </a:cubicBezTo>
                    <a:cubicBezTo>
                      <a:pt x="2102" y="100"/>
                      <a:pt x="1668" y="33"/>
                      <a:pt x="1234" y="0"/>
                    </a:cubicBezTo>
                    <a:close/>
                  </a:path>
                </a:pathLst>
              </a:custGeom>
              <a:solidFill>
                <a:srgbClr val="799CF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02" name="Google Shape;4202;p51"/>
              <p:cNvSpPr/>
              <p:nvPr/>
            </p:nvSpPr>
            <p:spPr>
              <a:xfrm flipH="1">
                <a:off x="2709148" y="3218606"/>
                <a:ext cx="1363090" cy="624146"/>
              </a:xfrm>
              <a:custGeom>
                <a:rect b="b" l="l" r="r" t="t"/>
                <a:pathLst>
                  <a:path extrusionOk="0" h="7973" w="17413">
                    <a:moveTo>
                      <a:pt x="0" y="1"/>
                    </a:moveTo>
                    <a:cubicBezTo>
                      <a:pt x="0" y="501"/>
                      <a:pt x="34" y="1035"/>
                      <a:pt x="100" y="1535"/>
                    </a:cubicBezTo>
                    <a:lnTo>
                      <a:pt x="134" y="1535"/>
                    </a:lnTo>
                    <a:cubicBezTo>
                      <a:pt x="601" y="1568"/>
                      <a:pt x="1101" y="1602"/>
                      <a:pt x="1601" y="1668"/>
                    </a:cubicBezTo>
                    <a:cubicBezTo>
                      <a:pt x="2802" y="1835"/>
                      <a:pt x="3970" y="2102"/>
                      <a:pt x="5171" y="2402"/>
                    </a:cubicBezTo>
                    <a:cubicBezTo>
                      <a:pt x="6472" y="2769"/>
                      <a:pt x="7772" y="3203"/>
                      <a:pt x="9040" y="3703"/>
                    </a:cubicBezTo>
                    <a:cubicBezTo>
                      <a:pt x="10274" y="4204"/>
                      <a:pt x="11508" y="4804"/>
                      <a:pt x="12676" y="5471"/>
                    </a:cubicBezTo>
                    <a:cubicBezTo>
                      <a:pt x="13977" y="6205"/>
                      <a:pt x="15178" y="7039"/>
                      <a:pt x="16345" y="7973"/>
                    </a:cubicBezTo>
                    <a:cubicBezTo>
                      <a:pt x="16746" y="7673"/>
                      <a:pt x="17079" y="7372"/>
                      <a:pt x="17413" y="7006"/>
                    </a:cubicBezTo>
                    <a:cubicBezTo>
                      <a:pt x="15812" y="5638"/>
                      <a:pt x="14044" y="4437"/>
                      <a:pt x="12142" y="3470"/>
                    </a:cubicBezTo>
                    <a:cubicBezTo>
                      <a:pt x="9674" y="2169"/>
                      <a:pt x="7005" y="1201"/>
                      <a:pt x="4270" y="601"/>
                    </a:cubicBezTo>
                    <a:cubicBezTo>
                      <a:pt x="2869" y="301"/>
                      <a:pt x="1435" y="101"/>
                      <a:pt x="0" y="1"/>
                    </a:cubicBezTo>
                    <a:close/>
                  </a:path>
                </a:pathLst>
              </a:custGeom>
              <a:solidFill>
                <a:srgbClr val="799CF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03" name="Google Shape;4203;p51"/>
              <p:cNvSpPr/>
              <p:nvPr/>
            </p:nvSpPr>
            <p:spPr>
              <a:xfrm flipH="1">
                <a:off x="3121672" y="3490168"/>
                <a:ext cx="78" cy="78"/>
              </a:xfrm>
              <a:custGeom>
                <a:rect b="b" l="l" r="r" t="t"/>
                <a:pathLst>
                  <a:path extrusionOk="0" h="1" w="1">
                    <a:moveTo>
                      <a:pt x="0" y="1"/>
                    </a:moveTo>
                    <a:close/>
                  </a:path>
                </a:pathLst>
              </a:custGeom>
              <a:solidFill>
                <a:srgbClr val="57B69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04" name="Google Shape;4204;p51"/>
              <p:cNvSpPr/>
              <p:nvPr/>
            </p:nvSpPr>
            <p:spPr>
              <a:xfrm flipH="1">
                <a:off x="2962370" y="3069791"/>
                <a:ext cx="78" cy="78"/>
              </a:xfrm>
              <a:custGeom>
                <a:rect b="b" l="l" r="r" t="t"/>
                <a:pathLst>
                  <a:path extrusionOk="0" h="1" w="1">
                    <a:moveTo>
                      <a:pt x="0" y="0"/>
                    </a:moveTo>
                    <a:close/>
                  </a:path>
                </a:pathLst>
              </a:custGeom>
              <a:solidFill>
                <a:srgbClr val="57B69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05" name="Google Shape;4205;p51"/>
              <p:cNvSpPr/>
              <p:nvPr/>
            </p:nvSpPr>
            <p:spPr>
              <a:xfrm flipH="1">
                <a:off x="2547250" y="2795568"/>
                <a:ext cx="289871" cy="553692"/>
              </a:xfrm>
              <a:custGeom>
                <a:rect b="b" l="l" r="r" t="t"/>
                <a:pathLst>
                  <a:path extrusionOk="0" h="7073" w="3703">
                    <a:moveTo>
                      <a:pt x="0" y="1"/>
                    </a:moveTo>
                    <a:lnTo>
                      <a:pt x="0" y="1"/>
                    </a:lnTo>
                    <a:cubicBezTo>
                      <a:pt x="367" y="434"/>
                      <a:pt x="667" y="935"/>
                      <a:pt x="901" y="1435"/>
                    </a:cubicBezTo>
                    <a:cubicBezTo>
                      <a:pt x="1134" y="1935"/>
                      <a:pt x="1334" y="2436"/>
                      <a:pt x="1435" y="2936"/>
                    </a:cubicBezTo>
                    <a:cubicBezTo>
                      <a:pt x="1568" y="3436"/>
                      <a:pt x="1635" y="3970"/>
                      <a:pt x="1668" y="4471"/>
                    </a:cubicBezTo>
                    <a:cubicBezTo>
                      <a:pt x="1668" y="4804"/>
                      <a:pt x="1635" y="5104"/>
                      <a:pt x="1601" y="5438"/>
                    </a:cubicBezTo>
                    <a:cubicBezTo>
                      <a:pt x="2335" y="5938"/>
                      <a:pt x="3036" y="6505"/>
                      <a:pt x="3703" y="7072"/>
                    </a:cubicBezTo>
                    <a:cubicBezTo>
                      <a:pt x="3703" y="4370"/>
                      <a:pt x="2302" y="1769"/>
                      <a:pt x="0" y="1"/>
                    </a:cubicBezTo>
                    <a:close/>
                  </a:path>
                </a:pathLst>
              </a:custGeom>
              <a:solidFill>
                <a:srgbClr val="FFC1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06" name="Google Shape;4206;p51"/>
              <p:cNvSpPr/>
              <p:nvPr/>
            </p:nvSpPr>
            <p:spPr>
              <a:xfrm flipH="1">
                <a:off x="2557662" y="3343936"/>
                <a:ext cx="363063" cy="423117"/>
              </a:xfrm>
              <a:custGeom>
                <a:rect b="b" l="l" r="r" t="t"/>
                <a:pathLst>
                  <a:path extrusionOk="0" h="5405" w="4638">
                    <a:moveTo>
                      <a:pt x="2336" y="1"/>
                    </a:moveTo>
                    <a:cubicBezTo>
                      <a:pt x="2269" y="134"/>
                      <a:pt x="2236" y="301"/>
                      <a:pt x="2169" y="434"/>
                    </a:cubicBezTo>
                    <a:lnTo>
                      <a:pt x="2169" y="468"/>
                    </a:lnTo>
                    <a:cubicBezTo>
                      <a:pt x="1935" y="935"/>
                      <a:pt x="1702" y="1402"/>
                      <a:pt x="1368" y="1869"/>
                    </a:cubicBezTo>
                    <a:cubicBezTo>
                      <a:pt x="1068" y="2302"/>
                      <a:pt x="701" y="2703"/>
                      <a:pt x="301" y="3070"/>
                    </a:cubicBezTo>
                    <a:cubicBezTo>
                      <a:pt x="201" y="3170"/>
                      <a:pt x="101" y="3270"/>
                      <a:pt x="1" y="3370"/>
                    </a:cubicBezTo>
                    <a:cubicBezTo>
                      <a:pt x="935" y="3970"/>
                      <a:pt x="1835" y="4671"/>
                      <a:pt x="2703" y="5405"/>
                    </a:cubicBezTo>
                    <a:cubicBezTo>
                      <a:pt x="3437" y="4671"/>
                      <a:pt x="3970" y="3770"/>
                      <a:pt x="4337" y="2803"/>
                    </a:cubicBezTo>
                    <a:cubicBezTo>
                      <a:pt x="4437" y="2469"/>
                      <a:pt x="4537" y="2136"/>
                      <a:pt x="4637" y="1802"/>
                    </a:cubicBezTo>
                    <a:lnTo>
                      <a:pt x="4404" y="1635"/>
                    </a:lnTo>
                    <a:lnTo>
                      <a:pt x="4304" y="1535"/>
                    </a:lnTo>
                    <a:cubicBezTo>
                      <a:pt x="3703" y="1001"/>
                      <a:pt x="3036" y="501"/>
                      <a:pt x="2336" y="1"/>
                    </a:cubicBezTo>
                    <a:close/>
                  </a:path>
                </a:pathLst>
              </a:custGeom>
              <a:solidFill>
                <a:srgbClr val="FFC1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07" name="Google Shape;4207;p51"/>
              <p:cNvSpPr/>
              <p:nvPr/>
            </p:nvSpPr>
            <p:spPr>
              <a:xfrm flipH="1">
                <a:off x="2792670" y="3680785"/>
                <a:ext cx="1062886" cy="303110"/>
              </a:xfrm>
              <a:custGeom>
                <a:rect b="b" l="l" r="r" t="t"/>
                <a:pathLst>
                  <a:path extrusionOk="0" h="3872" w="13578">
                    <a:moveTo>
                      <a:pt x="10642" y="1"/>
                    </a:moveTo>
                    <a:lnTo>
                      <a:pt x="10242" y="234"/>
                    </a:lnTo>
                    <a:cubicBezTo>
                      <a:pt x="9508" y="635"/>
                      <a:pt x="8740" y="935"/>
                      <a:pt x="7940" y="1168"/>
                    </a:cubicBezTo>
                    <a:cubicBezTo>
                      <a:pt x="6856" y="1484"/>
                      <a:pt x="5741" y="1648"/>
                      <a:pt x="4627" y="1648"/>
                    </a:cubicBezTo>
                    <a:cubicBezTo>
                      <a:pt x="4096" y="1648"/>
                      <a:pt x="3564" y="1611"/>
                      <a:pt x="3036" y="1535"/>
                    </a:cubicBezTo>
                    <a:cubicBezTo>
                      <a:pt x="1969" y="1368"/>
                      <a:pt x="935" y="1068"/>
                      <a:pt x="1" y="601"/>
                    </a:cubicBezTo>
                    <a:lnTo>
                      <a:pt x="1" y="601"/>
                    </a:lnTo>
                    <a:cubicBezTo>
                      <a:pt x="2069" y="2669"/>
                      <a:pt x="4904" y="3837"/>
                      <a:pt x="7840" y="3870"/>
                    </a:cubicBezTo>
                    <a:cubicBezTo>
                      <a:pt x="7892" y="3871"/>
                      <a:pt x="7943" y="3871"/>
                      <a:pt x="7995" y="3871"/>
                    </a:cubicBezTo>
                    <a:cubicBezTo>
                      <a:pt x="10008" y="3871"/>
                      <a:pt x="11951" y="3240"/>
                      <a:pt x="13577" y="2069"/>
                    </a:cubicBezTo>
                    <a:lnTo>
                      <a:pt x="13511" y="2002"/>
                    </a:lnTo>
                    <a:cubicBezTo>
                      <a:pt x="12577" y="1268"/>
                      <a:pt x="11643" y="601"/>
                      <a:pt x="10642" y="1"/>
                    </a:cubicBezTo>
                    <a:close/>
                  </a:path>
                </a:pathLst>
              </a:custGeom>
              <a:solidFill>
                <a:srgbClr val="FFC1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08" name="Google Shape;4208;p51"/>
              <p:cNvSpPr/>
              <p:nvPr/>
            </p:nvSpPr>
            <p:spPr>
              <a:xfrm flipH="1">
                <a:off x="2709135" y="3607670"/>
                <a:ext cx="313433" cy="235082"/>
              </a:xfrm>
              <a:custGeom>
                <a:rect b="b" l="l" r="r" t="t"/>
                <a:pathLst>
                  <a:path extrusionOk="0" h="3003" w="4004">
                    <a:moveTo>
                      <a:pt x="1302" y="1"/>
                    </a:moveTo>
                    <a:cubicBezTo>
                      <a:pt x="901" y="334"/>
                      <a:pt x="434" y="668"/>
                      <a:pt x="1" y="935"/>
                    </a:cubicBezTo>
                    <a:cubicBezTo>
                      <a:pt x="1002" y="1535"/>
                      <a:pt x="1936" y="2202"/>
                      <a:pt x="2870" y="2936"/>
                    </a:cubicBezTo>
                    <a:lnTo>
                      <a:pt x="2936" y="3003"/>
                    </a:lnTo>
                    <a:cubicBezTo>
                      <a:pt x="3337" y="2703"/>
                      <a:pt x="3703" y="2402"/>
                      <a:pt x="4004" y="2036"/>
                    </a:cubicBezTo>
                    <a:cubicBezTo>
                      <a:pt x="3170" y="1302"/>
                      <a:pt x="2236" y="601"/>
                      <a:pt x="1302" y="1"/>
                    </a:cubicBezTo>
                    <a:close/>
                  </a:path>
                </a:pathLst>
              </a:custGeom>
              <a:solidFill>
                <a:srgbClr val="799CF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09" name="Google Shape;4209;p51"/>
              <p:cNvSpPr/>
              <p:nvPr/>
            </p:nvSpPr>
            <p:spPr>
              <a:xfrm flipH="1">
                <a:off x="2544588" y="3221190"/>
                <a:ext cx="193352" cy="266474"/>
              </a:xfrm>
              <a:custGeom>
                <a:rect b="b" l="l" r="r" t="t"/>
                <a:pathLst>
                  <a:path extrusionOk="0" h="3404" w="2470">
                    <a:moveTo>
                      <a:pt x="334" y="1"/>
                    </a:moveTo>
                    <a:cubicBezTo>
                      <a:pt x="334" y="168"/>
                      <a:pt x="301" y="368"/>
                      <a:pt x="268" y="568"/>
                    </a:cubicBezTo>
                    <a:cubicBezTo>
                      <a:pt x="201" y="902"/>
                      <a:pt x="101" y="1235"/>
                      <a:pt x="1" y="1569"/>
                    </a:cubicBezTo>
                    <a:cubicBezTo>
                      <a:pt x="701" y="2069"/>
                      <a:pt x="1368" y="2569"/>
                      <a:pt x="1969" y="3103"/>
                    </a:cubicBezTo>
                    <a:lnTo>
                      <a:pt x="2069" y="3203"/>
                    </a:lnTo>
                    <a:lnTo>
                      <a:pt x="2269" y="3403"/>
                    </a:lnTo>
                    <a:cubicBezTo>
                      <a:pt x="2402" y="2836"/>
                      <a:pt x="2469" y="2236"/>
                      <a:pt x="2469" y="1669"/>
                    </a:cubicBezTo>
                    <a:cubicBezTo>
                      <a:pt x="1802" y="1068"/>
                      <a:pt x="1068" y="535"/>
                      <a:pt x="334" y="1"/>
                    </a:cubicBezTo>
                    <a:close/>
                  </a:path>
                </a:pathLst>
              </a:custGeom>
              <a:solidFill>
                <a:srgbClr val="799CF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10" name="Google Shape;4210;p51"/>
              <p:cNvSpPr/>
              <p:nvPr/>
            </p:nvSpPr>
            <p:spPr>
              <a:xfrm flipH="1">
                <a:off x="2542020" y="2978358"/>
                <a:ext cx="1566774" cy="715580"/>
              </a:xfrm>
              <a:custGeom>
                <a:rect b="b" l="l" r="r" t="t"/>
                <a:pathLst>
                  <a:path extrusionOk="0" h="9141" w="20015">
                    <a:moveTo>
                      <a:pt x="634" y="1"/>
                    </a:moveTo>
                    <a:cubicBezTo>
                      <a:pt x="567" y="1"/>
                      <a:pt x="534" y="1"/>
                      <a:pt x="501" y="34"/>
                    </a:cubicBezTo>
                    <a:cubicBezTo>
                      <a:pt x="401" y="34"/>
                      <a:pt x="300" y="101"/>
                      <a:pt x="234" y="201"/>
                    </a:cubicBezTo>
                    <a:cubicBezTo>
                      <a:pt x="167" y="301"/>
                      <a:pt x="134" y="434"/>
                      <a:pt x="100" y="534"/>
                    </a:cubicBezTo>
                    <a:cubicBezTo>
                      <a:pt x="67" y="668"/>
                      <a:pt x="34" y="768"/>
                      <a:pt x="34" y="901"/>
                    </a:cubicBezTo>
                    <a:cubicBezTo>
                      <a:pt x="0" y="1135"/>
                      <a:pt x="67" y="1402"/>
                      <a:pt x="134" y="1635"/>
                    </a:cubicBezTo>
                    <a:cubicBezTo>
                      <a:pt x="167" y="1669"/>
                      <a:pt x="167" y="1735"/>
                      <a:pt x="200" y="1769"/>
                    </a:cubicBezTo>
                    <a:cubicBezTo>
                      <a:pt x="234" y="1902"/>
                      <a:pt x="334" y="2002"/>
                      <a:pt x="467" y="2002"/>
                    </a:cubicBezTo>
                    <a:lnTo>
                      <a:pt x="534" y="2002"/>
                    </a:lnTo>
                    <a:lnTo>
                      <a:pt x="1168" y="2035"/>
                    </a:lnTo>
                    <a:lnTo>
                      <a:pt x="1635" y="2102"/>
                    </a:lnTo>
                    <a:lnTo>
                      <a:pt x="1835" y="2102"/>
                    </a:lnTo>
                    <a:lnTo>
                      <a:pt x="2035" y="2136"/>
                    </a:lnTo>
                    <a:lnTo>
                      <a:pt x="2302" y="2136"/>
                    </a:lnTo>
                    <a:lnTo>
                      <a:pt x="2569" y="2169"/>
                    </a:lnTo>
                    <a:lnTo>
                      <a:pt x="2635" y="2169"/>
                    </a:lnTo>
                    <a:cubicBezTo>
                      <a:pt x="2902" y="2236"/>
                      <a:pt x="3136" y="2269"/>
                      <a:pt x="3403" y="2302"/>
                    </a:cubicBezTo>
                    <a:lnTo>
                      <a:pt x="3436" y="2302"/>
                    </a:lnTo>
                    <a:cubicBezTo>
                      <a:pt x="3903" y="2369"/>
                      <a:pt x="4303" y="2469"/>
                      <a:pt x="4737" y="2536"/>
                    </a:cubicBezTo>
                    <a:lnTo>
                      <a:pt x="4804" y="2569"/>
                    </a:lnTo>
                    <a:cubicBezTo>
                      <a:pt x="5237" y="2636"/>
                      <a:pt x="5638" y="2736"/>
                      <a:pt x="6038" y="2836"/>
                    </a:cubicBezTo>
                    <a:cubicBezTo>
                      <a:pt x="6638" y="3003"/>
                      <a:pt x="7272" y="3170"/>
                      <a:pt x="7873" y="3370"/>
                    </a:cubicBezTo>
                    <a:cubicBezTo>
                      <a:pt x="8473" y="3537"/>
                      <a:pt x="9107" y="3770"/>
                      <a:pt x="9707" y="4004"/>
                    </a:cubicBezTo>
                    <a:lnTo>
                      <a:pt x="9774" y="4004"/>
                    </a:lnTo>
                    <a:lnTo>
                      <a:pt x="10107" y="4137"/>
                    </a:lnTo>
                    <a:lnTo>
                      <a:pt x="10174" y="4137"/>
                    </a:lnTo>
                    <a:lnTo>
                      <a:pt x="10241" y="4170"/>
                    </a:lnTo>
                    <a:lnTo>
                      <a:pt x="10308" y="4204"/>
                    </a:lnTo>
                    <a:lnTo>
                      <a:pt x="10374" y="4237"/>
                    </a:lnTo>
                    <a:lnTo>
                      <a:pt x="10474" y="4237"/>
                    </a:lnTo>
                    <a:lnTo>
                      <a:pt x="10541" y="4270"/>
                    </a:lnTo>
                    <a:lnTo>
                      <a:pt x="10608" y="4304"/>
                    </a:lnTo>
                    <a:lnTo>
                      <a:pt x="11275" y="4571"/>
                    </a:lnTo>
                    <a:cubicBezTo>
                      <a:pt x="11675" y="4771"/>
                      <a:pt x="12109" y="4938"/>
                      <a:pt x="12509" y="5138"/>
                    </a:cubicBezTo>
                    <a:lnTo>
                      <a:pt x="12743" y="5238"/>
                    </a:lnTo>
                    <a:cubicBezTo>
                      <a:pt x="13076" y="5405"/>
                      <a:pt x="13376" y="5571"/>
                      <a:pt x="13710" y="5738"/>
                    </a:cubicBezTo>
                    <a:lnTo>
                      <a:pt x="13810" y="5805"/>
                    </a:lnTo>
                    <a:cubicBezTo>
                      <a:pt x="14310" y="6038"/>
                      <a:pt x="14711" y="6272"/>
                      <a:pt x="15111" y="6505"/>
                    </a:cubicBezTo>
                    <a:lnTo>
                      <a:pt x="15144" y="6539"/>
                    </a:lnTo>
                    <a:lnTo>
                      <a:pt x="15211" y="6572"/>
                    </a:lnTo>
                    <a:lnTo>
                      <a:pt x="15278" y="6605"/>
                    </a:lnTo>
                    <a:lnTo>
                      <a:pt x="15345" y="6639"/>
                    </a:lnTo>
                    <a:lnTo>
                      <a:pt x="15411" y="6672"/>
                    </a:lnTo>
                    <a:lnTo>
                      <a:pt x="15445" y="6705"/>
                    </a:lnTo>
                    <a:lnTo>
                      <a:pt x="15478" y="6739"/>
                    </a:lnTo>
                    <a:lnTo>
                      <a:pt x="15545" y="6772"/>
                    </a:lnTo>
                    <a:cubicBezTo>
                      <a:pt x="15878" y="6972"/>
                      <a:pt x="16178" y="7139"/>
                      <a:pt x="16479" y="7339"/>
                    </a:cubicBezTo>
                    <a:lnTo>
                      <a:pt x="16545" y="7406"/>
                    </a:lnTo>
                    <a:lnTo>
                      <a:pt x="16612" y="7439"/>
                    </a:lnTo>
                    <a:lnTo>
                      <a:pt x="16712" y="7506"/>
                    </a:lnTo>
                    <a:lnTo>
                      <a:pt x="16746" y="7539"/>
                    </a:lnTo>
                    <a:cubicBezTo>
                      <a:pt x="17079" y="7773"/>
                      <a:pt x="17413" y="7973"/>
                      <a:pt x="17713" y="8207"/>
                    </a:cubicBezTo>
                    <a:lnTo>
                      <a:pt x="17746" y="8240"/>
                    </a:lnTo>
                    <a:lnTo>
                      <a:pt x="17813" y="8273"/>
                    </a:lnTo>
                    <a:lnTo>
                      <a:pt x="17880" y="8340"/>
                    </a:lnTo>
                    <a:lnTo>
                      <a:pt x="17946" y="8373"/>
                    </a:lnTo>
                    <a:lnTo>
                      <a:pt x="17980" y="8407"/>
                    </a:lnTo>
                    <a:lnTo>
                      <a:pt x="18046" y="8473"/>
                    </a:lnTo>
                    <a:lnTo>
                      <a:pt x="18513" y="8807"/>
                    </a:lnTo>
                    <a:lnTo>
                      <a:pt x="18580" y="8874"/>
                    </a:lnTo>
                    <a:lnTo>
                      <a:pt x="18614" y="8874"/>
                    </a:lnTo>
                    <a:lnTo>
                      <a:pt x="18647" y="8907"/>
                    </a:lnTo>
                    <a:lnTo>
                      <a:pt x="18714" y="8974"/>
                    </a:lnTo>
                    <a:lnTo>
                      <a:pt x="18814" y="9040"/>
                    </a:lnTo>
                    <a:cubicBezTo>
                      <a:pt x="18880" y="9107"/>
                      <a:pt x="18947" y="9141"/>
                      <a:pt x="19047" y="9141"/>
                    </a:cubicBezTo>
                    <a:cubicBezTo>
                      <a:pt x="19081" y="9141"/>
                      <a:pt x="19147" y="9141"/>
                      <a:pt x="19181" y="9107"/>
                    </a:cubicBezTo>
                    <a:cubicBezTo>
                      <a:pt x="19247" y="9107"/>
                      <a:pt x="19314" y="9074"/>
                      <a:pt x="19381" y="9040"/>
                    </a:cubicBezTo>
                    <a:cubicBezTo>
                      <a:pt x="19581" y="8840"/>
                      <a:pt x="19748" y="8640"/>
                      <a:pt x="19848" y="8407"/>
                    </a:cubicBezTo>
                    <a:cubicBezTo>
                      <a:pt x="19914" y="8273"/>
                      <a:pt x="19981" y="8140"/>
                      <a:pt x="19981" y="8006"/>
                    </a:cubicBezTo>
                    <a:cubicBezTo>
                      <a:pt x="20015" y="7840"/>
                      <a:pt x="20015" y="7706"/>
                      <a:pt x="19981" y="7573"/>
                    </a:cubicBezTo>
                    <a:cubicBezTo>
                      <a:pt x="19981" y="7473"/>
                      <a:pt x="19948" y="7406"/>
                      <a:pt x="19881" y="7339"/>
                    </a:cubicBezTo>
                    <a:lnTo>
                      <a:pt x="19848" y="7306"/>
                    </a:lnTo>
                    <a:lnTo>
                      <a:pt x="19781" y="7239"/>
                    </a:lnTo>
                    <a:lnTo>
                      <a:pt x="19748" y="7206"/>
                    </a:lnTo>
                    <a:lnTo>
                      <a:pt x="19681" y="7172"/>
                    </a:lnTo>
                    <a:lnTo>
                      <a:pt x="19648" y="7139"/>
                    </a:lnTo>
                    <a:lnTo>
                      <a:pt x="19614" y="7106"/>
                    </a:lnTo>
                    <a:lnTo>
                      <a:pt x="19548" y="7072"/>
                    </a:lnTo>
                    <a:cubicBezTo>
                      <a:pt x="19347" y="6906"/>
                      <a:pt x="19147" y="6739"/>
                      <a:pt x="18914" y="6572"/>
                    </a:cubicBezTo>
                    <a:lnTo>
                      <a:pt x="18880" y="6539"/>
                    </a:lnTo>
                    <a:lnTo>
                      <a:pt x="18814" y="6472"/>
                    </a:lnTo>
                    <a:lnTo>
                      <a:pt x="18680" y="6405"/>
                    </a:lnTo>
                    <a:lnTo>
                      <a:pt x="18647" y="6372"/>
                    </a:lnTo>
                    <a:lnTo>
                      <a:pt x="18580" y="6305"/>
                    </a:lnTo>
                    <a:lnTo>
                      <a:pt x="18547" y="6272"/>
                    </a:lnTo>
                    <a:cubicBezTo>
                      <a:pt x="18247" y="6072"/>
                      <a:pt x="17980" y="5872"/>
                      <a:pt x="17713" y="5705"/>
                    </a:cubicBezTo>
                    <a:lnTo>
                      <a:pt x="17646" y="5638"/>
                    </a:lnTo>
                    <a:lnTo>
                      <a:pt x="17579" y="5605"/>
                    </a:lnTo>
                    <a:lnTo>
                      <a:pt x="17479" y="5538"/>
                    </a:lnTo>
                    <a:lnTo>
                      <a:pt x="17379" y="5471"/>
                    </a:lnTo>
                    <a:lnTo>
                      <a:pt x="17313" y="5438"/>
                    </a:lnTo>
                    <a:cubicBezTo>
                      <a:pt x="16979" y="5238"/>
                      <a:pt x="16679" y="5038"/>
                      <a:pt x="16345" y="4837"/>
                    </a:cubicBezTo>
                    <a:lnTo>
                      <a:pt x="16279" y="4771"/>
                    </a:lnTo>
                    <a:lnTo>
                      <a:pt x="16178" y="4737"/>
                    </a:lnTo>
                    <a:lnTo>
                      <a:pt x="16145" y="4704"/>
                    </a:lnTo>
                    <a:lnTo>
                      <a:pt x="16078" y="4671"/>
                    </a:lnTo>
                    <a:lnTo>
                      <a:pt x="16012" y="4637"/>
                    </a:lnTo>
                    <a:lnTo>
                      <a:pt x="15945" y="4604"/>
                    </a:lnTo>
                    <a:lnTo>
                      <a:pt x="15912" y="4571"/>
                    </a:lnTo>
                    <a:cubicBezTo>
                      <a:pt x="15578" y="4370"/>
                      <a:pt x="15244" y="4204"/>
                      <a:pt x="14911" y="4004"/>
                    </a:cubicBezTo>
                    <a:lnTo>
                      <a:pt x="14777" y="3937"/>
                    </a:lnTo>
                    <a:lnTo>
                      <a:pt x="14677" y="3903"/>
                    </a:lnTo>
                    <a:cubicBezTo>
                      <a:pt x="13843" y="3436"/>
                      <a:pt x="12976" y="3036"/>
                      <a:pt x="12076" y="2636"/>
                    </a:cubicBezTo>
                    <a:lnTo>
                      <a:pt x="12009" y="2636"/>
                    </a:lnTo>
                    <a:cubicBezTo>
                      <a:pt x="11709" y="2502"/>
                      <a:pt x="11442" y="2402"/>
                      <a:pt x="11142" y="2269"/>
                    </a:cubicBezTo>
                    <a:cubicBezTo>
                      <a:pt x="9874" y="1769"/>
                      <a:pt x="8540" y="1335"/>
                      <a:pt x="7205" y="968"/>
                    </a:cubicBezTo>
                    <a:lnTo>
                      <a:pt x="7105" y="935"/>
                    </a:lnTo>
                    <a:lnTo>
                      <a:pt x="6972" y="935"/>
                    </a:lnTo>
                    <a:lnTo>
                      <a:pt x="6905" y="901"/>
                    </a:lnTo>
                    <a:cubicBezTo>
                      <a:pt x="6438" y="768"/>
                      <a:pt x="6005" y="668"/>
                      <a:pt x="5604" y="601"/>
                    </a:cubicBezTo>
                    <a:lnTo>
                      <a:pt x="5404" y="568"/>
                    </a:lnTo>
                    <a:lnTo>
                      <a:pt x="5271" y="568"/>
                    </a:lnTo>
                    <a:lnTo>
                      <a:pt x="5137" y="534"/>
                    </a:lnTo>
                    <a:cubicBezTo>
                      <a:pt x="4770" y="468"/>
                      <a:pt x="4403" y="401"/>
                      <a:pt x="4036" y="334"/>
                    </a:cubicBezTo>
                    <a:lnTo>
                      <a:pt x="3970" y="334"/>
                    </a:lnTo>
                    <a:cubicBezTo>
                      <a:pt x="3503" y="268"/>
                      <a:pt x="3069" y="201"/>
                      <a:pt x="2602" y="134"/>
                    </a:cubicBezTo>
                    <a:lnTo>
                      <a:pt x="2369" y="134"/>
                    </a:lnTo>
                    <a:lnTo>
                      <a:pt x="2135" y="101"/>
                    </a:lnTo>
                    <a:cubicBezTo>
                      <a:pt x="1568" y="67"/>
                      <a:pt x="1068" y="34"/>
                      <a:pt x="634" y="1"/>
                    </a:cubicBezTo>
                    <a:close/>
                  </a:path>
                </a:pathLst>
              </a:custGeom>
              <a:solidFill>
                <a:srgbClr val="F4606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11" name="Google Shape;4211;p51"/>
              <p:cNvSpPr/>
              <p:nvPr/>
            </p:nvSpPr>
            <p:spPr>
              <a:xfrm flipH="1">
                <a:off x="2984144" y="3048890"/>
                <a:ext cx="954938" cy="308511"/>
              </a:xfrm>
              <a:custGeom>
                <a:rect b="b" l="l" r="r" t="t"/>
                <a:pathLst>
                  <a:path extrusionOk="0" h="3941" w="12199">
                    <a:moveTo>
                      <a:pt x="367" y="0"/>
                    </a:moveTo>
                    <a:cubicBezTo>
                      <a:pt x="301" y="0"/>
                      <a:pt x="234" y="34"/>
                      <a:pt x="201" y="67"/>
                    </a:cubicBezTo>
                    <a:lnTo>
                      <a:pt x="167" y="34"/>
                    </a:lnTo>
                    <a:cubicBezTo>
                      <a:pt x="101" y="100"/>
                      <a:pt x="67" y="200"/>
                      <a:pt x="34" y="267"/>
                    </a:cubicBezTo>
                    <a:cubicBezTo>
                      <a:pt x="0" y="467"/>
                      <a:pt x="134" y="634"/>
                      <a:pt x="334" y="667"/>
                    </a:cubicBezTo>
                    <a:cubicBezTo>
                      <a:pt x="934" y="801"/>
                      <a:pt x="1535" y="868"/>
                      <a:pt x="2102" y="1001"/>
                    </a:cubicBezTo>
                    <a:cubicBezTo>
                      <a:pt x="2702" y="1101"/>
                      <a:pt x="3370" y="1201"/>
                      <a:pt x="3970" y="1335"/>
                    </a:cubicBezTo>
                    <a:cubicBezTo>
                      <a:pt x="5204" y="1601"/>
                      <a:pt x="6405" y="1902"/>
                      <a:pt x="7606" y="2235"/>
                    </a:cubicBezTo>
                    <a:lnTo>
                      <a:pt x="7539" y="2235"/>
                    </a:lnTo>
                    <a:cubicBezTo>
                      <a:pt x="9074" y="2669"/>
                      <a:pt x="10541" y="3236"/>
                      <a:pt x="11976" y="3936"/>
                    </a:cubicBezTo>
                    <a:cubicBezTo>
                      <a:pt x="11986" y="3939"/>
                      <a:pt x="11996" y="3940"/>
                      <a:pt x="12006" y="3940"/>
                    </a:cubicBezTo>
                    <a:cubicBezTo>
                      <a:pt x="12123" y="3940"/>
                      <a:pt x="12199" y="3767"/>
                      <a:pt x="12076" y="3736"/>
                    </a:cubicBezTo>
                    <a:lnTo>
                      <a:pt x="10741" y="3069"/>
                    </a:lnTo>
                    <a:cubicBezTo>
                      <a:pt x="10308" y="2836"/>
                      <a:pt x="9841" y="2636"/>
                      <a:pt x="9374" y="2435"/>
                    </a:cubicBezTo>
                    <a:cubicBezTo>
                      <a:pt x="8440" y="2002"/>
                      <a:pt x="7472" y="1635"/>
                      <a:pt x="6472" y="1301"/>
                    </a:cubicBezTo>
                    <a:cubicBezTo>
                      <a:pt x="5504" y="968"/>
                      <a:pt x="4504" y="667"/>
                      <a:pt x="3470" y="434"/>
                    </a:cubicBezTo>
                    <a:cubicBezTo>
                      <a:pt x="3003" y="334"/>
                      <a:pt x="2502" y="234"/>
                      <a:pt x="2002" y="167"/>
                    </a:cubicBezTo>
                    <a:cubicBezTo>
                      <a:pt x="1468" y="67"/>
                      <a:pt x="968" y="0"/>
                      <a:pt x="434" y="0"/>
                    </a:cubicBezTo>
                    <a:close/>
                  </a:path>
                </a:pathLst>
              </a:custGeom>
              <a:solidFill>
                <a:srgbClr val="FB925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12" name="Google Shape;4212;p51"/>
              <p:cNvSpPr/>
              <p:nvPr/>
            </p:nvSpPr>
            <p:spPr>
              <a:xfrm flipH="1">
                <a:off x="3972978" y="3046228"/>
                <a:ext cx="47046" cy="45560"/>
              </a:xfrm>
              <a:custGeom>
                <a:rect b="b" l="l" r="r" t="t"/>
                <a:pathLst>
                  <a:path extrusionOk="0" h="582" w="601">
                    <a:moveTo>
                      <a:pt x="267" y="1"/>
                    </a:moveTo>
                    <a:cubicBezTo>
                      <a:pt x="201" y="1"/>
                      <a:pt x="100" y="34"/>
                      <a:pt x="67" y="101"/>
                    </a:cubicBezTo>
                    <a:cubicBezTo>
                      <a:pt x="34" y="168"/>
                      <a:pt x="0" y="234"/>
                      <a:pt x="0" y="335"/>
                    </a:cubicBezTo>
                    <a:cubicBezTo>
                      <a:pt x="0" y="401"/>
                      <a:pt x="34" y="468"/>
                      <a:pt x="100" y="535"/>
                    </a:cubicBezTo>
                    <a:cubicBezTo>
                      <a:pt x="148" y="558"/>
                      <a:pt x="212" y="582"/>
                      <a:pt x="268" y="582"/>
                    </a:cubicBezTo>
                    <a:cubicBezTo>
                      <a:pt x="292" y="582"/>
                      <a:pt x="314" y="578"/>
                      <a:pt x="334" y="568"/>
                    </a:cubicBezTo>
                    <a:cubicBezTo>
                      <a:pt x="501" y="568"/>
                      <a:pt x="601" y="435"/>
                      <a:pt x="601" y="268"/>
                    </a:cubicBezTo>
                    <a:cubicBezTo>
                      <a:pt x="567" y="168"/>
                      <a:pt x="534" y="101"/>
                      <a:pt x="467" y="68"/>
                    </a:cubicBezTo>
                    <a:cubicBezTo>
                      <a:pt x="434" y="1"/>
                      <a:pt x="334" y="1"/>
                      <a:pt x="267" y="1"/>
                    </a:cubicBezTo>
                    <a:close/>
                  </a:path>
                </a:pathLst>
              </a:custGeom>
              <a:solidFill>
                <a:srgbClr val="FB925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13" name="Google Shape;4213;p51"/>
              <p:cNvSpPr/>
              <p:nvPr/>
            </p:nvSpPr>
            <p:spPr>
              <a:xfrm flipH="1">
                <a:off x="2782252" y="2434217"/>
                <a:ext cx="483144" cy="238683"/>
              </a:xfrm>
              <a:custGeom>
                <a:rect b="b" l="l" r="r" t="t"/>
                <a:pathLst>
                  <a:path extrusionOk="0" h="3049" w="6172">
                    <a:moveTo>
                      <a:pt x="294" y="0"/>
                    </a:moveTo>
                    <a:cubicBezTo>
                      <a:pt x="232" y="0"/>
                      <a:pt x="183" y="31"/>
                      <a:pt x="134" y="80"/>
                    </a:cubicBezTo>
                    <a:cubicBezTo>
                      <a:pt x="67" y="113"/>
                      <a:pt x="1" y="180"/>
                      <a:pt x="1" y="280"/>
                    </a:cubicBezTo>
                    <a:cubicBezTo>
                      <a:pt x="1" y="380"/>
                      <a:pt x="1" y="447"/>
                      <a:pt x="67" y="514"/>
                    </a:cubicBezTo>
                    <a:cubicBezTo>
                      <a:pt x="101" y="580"/>
                      <a:pt x="201" y="647"/>
                      <a:pt x="267" y="647"/>
                    </a:cubicBezTo>
                    <a:cubicBezTo>
                      <a:pt x="868" y="647"/>
                      <a:pt x="1468" y="714"/>
                      <a:pt x="2035" y="881"/>
                    </a:cubicBezTo>
                    <a:cubicBezTo>
                      <a:pt x="2669" y="1047"/>
                      <a:pt x="3270" y="1314"/>
                      <a:pt x="3837" y="1615"/>
                    </a:cubicBezTo>
                    <a:cubicBezTo>
                      <a:pt x="4470" y="2015"/>
                      <a:pt x="5071" y="2448"/>
                      <a:pt x="5638" y="2982"/>
                    </a:cubicBezTo>
                    <a:cubicBezTo>
                      <a:pt x="5705" y="3016"/>
                      <a:pt x="5771" y="3049"/>
                      <a:pt x="5871" y="3049"/>
                    </a:cubicBezTo>
                    <a:cubicBezTo>
                      <a:pt x="6038" y="3016"/>
                      <a:pt x="6172" y="2849"/>
                      <a:pt x="6172" y="2682"/>
                    </a:cubicBezTo>
                    <a:cubicBezTo>
                      <a:pt x="6138" y="2582"/>
                      <a:pt x="6105" y="2515"/>
                      <a:pt x="6038" y="2448"/>
                    </a:cubicBezTo>
                    <a:cubicBezTo>
                      <a:pt x="4537" y="947"/>
                      <a:pt x="2502" y="80"/>
                      <a:pt x="368" y="13"/>
                    </a:cubicBezTo>
                    <a:cubicBezTo>
                      <a:pt x="341" y="4"/>
                      <a:pt x="316" y="0"/>
                      <a:pt x="294" y="0"/>
                    </a:cubicBezTo>
                    <a:close/>
                  </a:path>
                </a:pathLst>
              </a:custGeom>
              <a:solidFill>
                <a:srgbClr val="41294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14" name="Google Shape;4214;p51"/>
              <p:cNvSpPr/>
              <p:nvPr/>
            </p:nvSpPr>
            <p:spPr>
              <a:xfrm flipH="1">
                <a:off x="2769171" y="2385603"/>
                <a:ext cx="496217" cy="265769"/>
              </a:xfrm>
              <a:custGeom>
                <a:rect b="b" l="l" r="r" t="t"/>
                <a:pathLst>
                  <a:path extrusionOk="0" h="3395" w="6339">
                    <a:moveTo>
                      <a:pt x="368" y="1"/>
                    </a:moveTo>
                    <a:lnTo>
                      <a:pt x="301" y="34"/>
                    </a:lnTo>
                    <a:cubicBezTo>
                      <a:pt x="201" y="34"/>
                      <a:pt x="134" y="67"/>
                      <a:pt x="101" y="167"/>
                    </a:cubicBezTo>
                    <a:cubicBezTo>
                      <a:pt x="34" y="234"/>
                      <a:pt x="1" y="301"/>
                      <a:pt x="34" y="401"/>
                    </a:cubicBezTo>
                    <a:cubicBezTo>
                      <a:pt x="34" y="468"/>
                      <a:pt x="68" y="568"/>
                      <a:pt x="134" y="601"/>
                    </a:cubicBezTo>
                    <a:cubicBezTo>
                      <a:pt x="201" y="668"/>
                      <a:pt x="301" y="668"/>
                      <a:pt x="401" y="668"/>
                    </a:cubicBezTo>
                    <a:lnTo>
                      <a:pt x="368" y="668"/>
                    </a:lnTo>
                    <a:cubicBezTo>
                      <a:pt x="968" y="668"/>
                      <a:pt x="1569" y="768"/>
                      <a:pt x="2169" y="901"/>
                    </a:cubicBezTo>
                    <a:cubicBezTo>
                      <a:pt x="2755" y="1064"/>
                      <a:pt x="3341" y="1290"/>
                      <a:pt x="3865" y="1611"/>
                    </a:cubicBezTo>
                    <a:lnTo>
                      <a:pt x="3865" y="1611"/>
                    </a:lnTo>
                    <a:lnTo>
                      <a:pt x="3837" y="1602"/>
                    </a:lnTo>
                    <a:lnTo>
                      <a:pt x="3904" y="1635"/>
                    </a:lnTo>
                    <a:cubicBezTo>
                      <a:pt x="3891" y="1627"/>
                      <a:pt x="3878" y="1619"/>
                      <a:pt x="3865" y="1611"/>
                    </a:cubicBezTo>
                    <a:lnTo>
                      <a:pt x="3865" y="1611"/>
                    </a:lnTo>
                    <a:lnTo>
                      <a:pt x="3937" y="1635"/>
                    </a:lnTo>
                    <a:cubicBezTo>
                      <a:pt x="4337" y="1869"/>
                      <a:pt x="4738" y="2202"/>
                      <a:pt x="5105" y="2536"/>
                    </a:cubicBezTo>
                    <a:cubicBezTo>
                      <a:pt x="5338" y="2769"/>
                      <a:pt x="5538" y="3003"/>
                      <a:pt x="5705" y="3270"/>
                    </a:cubicBezTo>
                    <a:cubicBezTo>
                      <a:pt x="5766" y="3350"/>
                      <a:pt x="5863" y="3394"/>
                      <a:pt x="5967" y="3394"/>
                    </a:cubicBezTo>
                    <a:cubicBezTo>
                      <a:pt x="6035" y="3394"/>
                      <a:pt x="6106" y="3376"/>
                      <a:pt x="6172" y="3336"/>
                    </a:cubicBezTo>
                    <a:cubicBezTo>
                      <a:pt x="6305" y="3203"/>
                      <a:pt x="6339" y="3003"/>
                      <a:pt x="6205" y="2869"/>
                    </a:cubicBezTo>
                    <a:cubicBezTo>
                      <a:pt x="5572" y="1935"/>
                      <a:pt x="4638" y="1201"/>
                      <a:pt x="3604" y="734"/>
                    </a:cubicBezTo>
                    <a:cubicBezTo>
                      <a:pt x="3070" y="501"/>
                      <a:pt x="2536" y="301"/>
                      <a:pt x="1969" y="201"/>
                    </a:cubicBezTo>
                    <a:cubicBezTo>
                      <a:pt x="1435" y="67"/>
                      <a:pt x="902" y="1"/>
                      <a:pt x="368" y="1"/>
                    </a:cubicBezTo>
                    <a:close/>
                  </a:path>
                </a:pathLst>
              </a:custGeom>
              <a:solidFill>
                <a:srgbClr val="41294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15" name="Google Shape;4215;p51"/>
              <p:cNvSpPr/>
              <p:nvPr/>
            </p:nvSpPr>
            <p:spPr>
              <a:xfrm flipH="1">
                <a:off x="2787410" y="2479621"/>
                <a:ext cx="472733" cy="204474"/>
              </a:xfrm>
              <a:custGeom>
                <a:rect b="b" l="l" r="r" t="t"/>
                <a:pathLst>
                  <a:path extrusionOk="0" h="2612" w="6039">
                    <a:moveTo>
                      <a:pt x="401" y="0"/>
                    </a:moveTo>
                    <a:cubicBezTo>
                      <a:pt x="334" y="0"/>
                      <a:pt x="234" y="34"/>
                      <a:pt x="167" y="67"/>
                    </a:cubicBezTo>
                    <a:lnTo>
                      <a:pt x="134" y="67"/>
                    </a:lnTo>
                    <a:cubicBezTo>
                      <a:pt x="67" y="134"/>
                      <a:pt x="34" y="201"/>
                      <a:pt x="34" y="301"/>
                    </a:cubicBezTo>
                    <a:cubicBezTo>
                      <a:pt x="1" y="367"/>
                      <a:pt x="34" y="467"/>
                      <a:pt x="67" y="534"/>
                    </a:cubicBezTo>
                    <a:cubicBezTo>
                      <a:pt x="134" y="601"/>
                      <a:pt x="201" y="634"/>
                      <a:pt x="301" y="668"/>
                    </a:cubicBezTo>
                    <a:cubicBezTo>
                      <a:pt x="868" y="668"/>
                      <a:pt x="1402" y="734"/>
                      <a:pt x="1935" y="901"/>
                    </a:cubicBezTo>
                    <a:cubicBezTo>
                      <a:pt x="2803" y="1135"/>
                      <a:pt x="3670" y="1502"/>
                      <a:pt x="4471" y="1935"/>
                    </a:cubicBezTo>
                    <a:cubicBezTo>
                      <a:pt x="4771" y="2135"/>
                      <a:pt x="5071" y="2335"/>
                      <a:pt x="5371" y="2536"/>
                    </a:cubicBezTo>
                    <a:cubicBezTo>
                      <a:pt x="5438" y="2589"/>
                      <a:pt x="5506" y="2611"/>
                      <a:pt x="5572" y="2611"/>
                    </a:cubicBezTo>
                    <a:cubicBezTo>
                      <a:pt x="5835" y="2611"/>
                      <a:pt x="6039" y="2242"/>
                      <a:pt x="5771" y="2002"/>
                    </a:cubicBezTo>
                    <a:cubicBezTo>
                      <a:pt x="4971" y="1435"/>
                      <a:pt x="4137" y="1001"/>
                      <a:pt x="3236" y="634"/>
                    </a:cubicBezTo>
                    <a:cubicBezTo>
                      <a:pt x="2769" y="434"/>
                      <a:pt x="2302" y="301"/>
                      <a:pt x="1802" y="167"/>
                    </a:cubicBezTo>
                    <a:cubicBezTo>
                      <a:pt x="1335" y="67"/>
                      <a:pt x="868" y="34"/>
                      <a:pt x="401" y="0"/>
                    </a:cubicBezTo>
                    <a:close/>
                  </a:path>
                </a:pathLst>
              </a:custGeom>
              <a:solidFill>
                <a:srgbClr val="41294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19" name="Shape 4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0" name="Google Shape;4220;p52"/>
          <p:cNvSpPr txBox="1"/>
          <p:nvPr>
            <p:ph type="title"/>
          </p:nvPr>
        </p:nvSpPr>
        <p:spPr>
          <a:xfrm>
            <a:off x="1510950" y="495425"/>
            <a:ext cx="6122100" cy="1234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3.  Segunda infância</a:t>
            </a:r>
            <a:endParaRPr sz="3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(3 aos 6 anos)</a:t>
            </a:r>
            <a:endParaRPr sz="3000"/>
          </a:p>
        </p:txBody>
      </p:sp>
      <p:sp>
        <p:nvSpPr>
          <p:cNvPr id="4221" name="Google Shape;4221;p52"/>
          <p:cNvSpPr txBox="1"/>
          <p:nvPr>
            <p:ph idx="4294967295" type="subTitle"/>
          </p:nvPr>
        </p:nvSpPr>
        <p:spPr>
          <a:xfrm>
            <a:off x="774350" y="1896450"/>
            <a:ext cx="5154300" cy="234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/>
              <a:t>Desenvolvimento Cognitivo </a:t>
            </a:r>
            <a:endParaRPr b="1"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Pensamento egocêntrico, mas compreensão do ponto de vista das outras pessoas aumenta; 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Imaturidade cognitiva e idéias ilógicas sobre o mundo; 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Memória e linguagem melhoram; 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A inteligência torna-se mais previsível. </a:t>
            </a:r>
            <a:endParaRPr sz="1600"/>
          </a:p>
        </p:txBody>
      </p:sp>
      <p:grpSp>
        <p:nvGrpSpPr>
          <p:cNvPr id="4222" name="Google Shape;4222;p52"/>
          <p:cNvGrpSpPr/>
          <p:nvPr/>
        </p:nvGrpSpPr>
        <p:grpSpPr>
          <a:xfrm>
            <a:off x="5983250" y="1920964"/>
            <a:ext cx="2033317" cy="2299680"/>
            <a:chOff x="5365054" y="2455631"/>
            <a:chExt cx="897791" cy="1028801"/>
          </a:xfrm>
        </p:grpSpPr>
        <p:sp>
          <p:nvSpPr>
            <p:cNvPr id="4223" name="Google Shape;4223;p52"/>
            <p:cNvSpPr/>
            <p:nvPr/>
          </p:nvSpPr>
          <p:spPr>
            <a:xfrm>
              <a:off x="5889268" y="2793356"/>
              <a:ext cx="221255" cy="229597"/>
            </a:xfrm>
            <a:custGeom>
              <a:rect b="b" l="l" r="r" t="t"/>
              <a:pathLst>
                <a:path extrusionOk="0" h="8037" w="7745">
                  <a:moveTo>
                    <a:pt x="4151" y="0"/>
                  </a:moveTo>
                  <a:cubicBezTo>
                    <a:pt x="3732" y="0"/>
                    <a:pt x="3280" y="645"/>
                    <a:pt x="3031" y="1559"/>
                  </a:cubicBezTo>
                  <a:lnTo>
                    <a:pt x="3002" y="1625"/>
                  </a:lnTo>
                  <a:cubicBezTo>
                    <a:pt x="2760" y="2079"/>
                    <a:pt x="2365" y="2657"/>
                    <a:pt x="2365" y="2657"/>
                  </a:cubicBezTo>
                  <a:cubicBezTo>
                    <a:pt x="2365" y="2657"/>
                    <a:pt x="1589" y="3608"/>
                    <a:pt x="1" y="4435"/>
                  </a:cubicBezTo>
                  <a:lnTo>
                    <a:pt x="1699" y="8037"/>
                  </a:lnTo>
                  <a:cubicBezTo>
                    <a:pt x="2467" y="7795"/>
                    <a:pt x="3258" y="7451"/>
                    <a:pt x="4041" y="6953"/>
                  </a:cubicBezTo>
                  <a:cubicBezTo>
                    <a:pt x="7562" y="4692"/>
                    <a:pt x="7745" y="2342"/>
                    <a:pt x="7459" y="1925"/>
                  </a:cubicBezTo>
                  <a:cubicBezTo>
                    <a:pt x="7346" y="1759"/>
                    <a:pt x="7205" y="1709"/>
                    <a:pt x="7076" y="1709"/>
                  </a:cubicBezTo>
                  <a:cubicBezTo>
                    <a:pt x="6887" y="1709"/>
                    <a:pt x="6727" y="1815"/>
                    <a:pt x="6727" y="1815"/>
                  </a:cubicBezTo>
                  <a:lnTo>
                    <a:pt x="6713" y="1822"/>
                  </a:lnTo>
                  <a:cubicBezTo>
                    <a:pt x="6837" y="1471"/>
                    <a:pt x="6896" y="1120"/>
                    <a:pt x="6698" y="959"/>
                  </a:cubicBezTo>
                  <a:cubicBezTo>
                    <a:pt x="6577" y="863"/>
                    <a:pt x="6460" y="813"/>
                    <a:pt x="6343" y="813"/>
                  </a:cubicBezTo>
                  <a:cubicBezTo>
                    <a:pt x="6085" y="813"/>
                    <a:pt x="5826" y="1053"/>
                    <a:pt x="5520" y="1566"/>
                  </a:cubicBezTo>
                  <a:lnTo>
                    <a:pt x="5520" y="1559"/>
                  </a:lnTo>
                  <a:cubicBezTo>
                    <a:pt x="5688" y="1237"/>
                    <a:pt x="5966" y="585"/>
                    <a:pt x="5593" y="337"/>
                  </a:cubicBezTo>
                  <a:cubicBezTo>
                    <a:pt x="5468" y="252"/>
                    <a:pt x="5355" y="214"/>
                    <a:pt x="5253" y="214"/>
                  </a:cubicBezTo>
                  <a:cubicBezTo>
                    <a:pt x="4960" y="214"/>
                    <a:pt x="4753" y="522"/>
                    <a:pt x="4590" y="886"/>
                  </a:cubicBezTo>
                  <a:lnTo>
                    <a:pt x="4583" y="886"/>
                  </a:lnTo>
                  <a:cubicBezTo>
                    <a:pt x="4656" y="600"/>
                    <a:pt x="4663" y="293"/>
                    <a:pt x="4436" y="110"/>
                  </a:cubicBezTo>
                  <a:cubicBezTo>
                    <a:pt x="4345" y="35"/>
                    <a:pt x="4249" y="0"/>
                    <a:pt x="4151" y="0"/>
                  </a:cubicBezTo>
                  <a:close/>
                </a:path>
              </a:pathLst>
            </a:custGeom>
            <a:solidFill>
              <a:srgbClr val="BD715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4" name="Google Shape;4224;p52"/>
            <p:cNvSpPr/>
            <p:nvPr/>
          </p:nvSpPr>
          <p:spPr>
            <a:xfrm>
              <a:off x="6081441" y="2836607"/>
              <a:ext cx="20940" cy="11741"/>
            </a:xfrm>
            <a:custGeom>
              <a:rect b="b" l="l" r="r" t="t"/>
              <a:pathLst>
                <a:path extrusionOk="0" fill="none" h="411" w="733">
                  <a:moveTo>
                    <a:pt x="732" y="411"/>
                  </a:moveTo>
                  <a:cubicBezTo>
                    <a:pt x="454" y="1"/>
                    <a:pt x="0" y="301"/>
                    <a:pt x="0" y="301"/>
                  </a:cubicBezTo>
                </a:path>
              </a:pathLst>
            </a:custGeom>
            <a:noFill/>
            <a:ln cap="rnd" cmpd="sng" w="237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5" name="Google Shape;4225;p52"/>
            <p:cNvSpPr/>
            <p:nvPr/>
          </p:nvSpPr>
          <p:spPr>
            <a:xfrm>
              <a:off x="5901180" y="2869231"/>
              <a:ext cx="55649" cy="44365"/>
            </a:xfrm>
            <a:custGeom>
              <a:rect b="b" l="l" r="r" t="t"/>
              <a:pathLst>
                <a:path extrusionOk="0" fill="none" h="1553" w="1948">
                  <a:moveTo>
                    <a:pt x="1948" y="1"/>
                  </a:moveTo>
                  <a:cubicBezTo>
                    <a:pt x="1948" y="1"/>
                    <a:pt x="1311" y="784"/>
                    <a:pt x="1" y="1553"/>
                  </a:cubicBezTo>
                </a:path>
              </a:pathLst>
            </a:custGeom>
            <a:noFill/>
            <a:ln cap="rnd" cmpd="sng" w="237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6" name="Google Shape;4226;p52"/>
            <p:cNvSpPr/>
            <p:nvPr/>
          </p:nvSpPr>
          <p:spPr>
            <a:xfrm>
              <a:off x="6039618" y="2810268"/>
              <a:ext cx="53964" cy="61934"/>
            </a:xfrm>
            <a:custGeom>
              <a:rect b="b" l="l" r="r" t="t"/>
              <a:pathLst>
                <a:path extrusionOk="0" fill="none" h="2168" w="1889">
                  <a:moveTo>
                    <a:pt x="988" y="2167"/>
                  </a:moveTo>
                  <a:cubicBezTo>
                    <a:pt x="988" y="2167"/>
                    <a:pt x="1889" y="740"/>
                    <a:pt x="1435" y="374"/>
                  </a:cubicBezTo>
                  <a:cubicBezTo>
                    <a:pt x="974" y="1"/>
                    <a:pt x="579" y="308"/>
                    <a:pt x="0" y="1443"/>
                  </a:cubicBezTo>
                </a:path>
              </a:pathLst>
            </a:custGeom>
            <a:noFill/>
            <a:ln cap="rnd" cmpd="sng" w="237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7" name="Google Shape;4227;p52"/>
            <p:cNvSpPr/>
            <p:nvPr/>
          </p:nvSpPr>
          <p:spPr>
            <a:xfrm>
              <a:off x="5751258" y="2913568"/>
              <a:ext cx="196802" cy="123297"/>
            </a:xfrm>
            <a:custGeom>
              <a:rect b="b" l="l" r="r" t="t"/>
              <a:pathLst>
                <a:path extrusionOk="0" h="4316" w="6889">
                  <a:moveTo>
                    <a:pt x="5249" y="1"/>
                  </a:moveTo>
                  <a:cubicBezTo>
                    <a:pt x="4056" y="696"/>
                    <a:pt x="2321" y="1384"/>
                    <a:pt x="1" y="1457"/>
                  </a:cubicBezTo>
                  <a:lnTo>
                    <a:pt x="1538" y="4165"/>
                  </a:lnTo>
                  <a:cubicBezTo>
                    <a:pt x="1538" y="4165"/>
                    <a:pt x="2226" y="4315"/>
                    <a:pt x="3287" y="4315"/>
                  </a:cubicBezTo>
                  <a:cubicBezTo>
                    <a:pt x="4256" y="4315"/>
                    <a:pt x="5536" y="4190"/>
                    <a:pt x="6888" y="3712"/>
                  </a:cubicBezTo>
                  <a:cubicBezTo>
                    <a:pt x="6508" y="2884"/>
                    <a:pt x="5732" y="1113"/>
                    <a:pt x="524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8" name="Google Shape;4228;p52"/>
            <p:cNvSpPr/>
            <p:nvPr/>
          </p:nvSpPr>
          <p:spPr>
            <a:xfrm>
              <a:off x="5880497" y="2928623"/>
              <a:ext cx="38480" cy="94758"/>
            </a:xfrm>
            <a:custGeom>
              <a:rect b="b" l="l" r="r" t="t"/>
              <a:pathLst>
                <a:path extrusionOk="0" fill="none" h="3317" w="1347">
                  <a:moveTo>
                    <a:pt x="1347" y="3316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9" name="Google Shape;4229;p52"/>
            <p:cNvSpPr/>
            <p:nvPr/>
          </p:nvSpPr>
          <p:spPr>
            <a:xfrm>
              <a:off x="5900980" y="2913568"/>
              <a:ext cx="46879" cy="106043"/>
            </a:xfrm>
            <a:custGeom>
              <a:rect b="b" l="l" r="r" t="t"/>
              <a:pathLst>
                <a:path extrusionOk="0" fill="none" h="3712" w="1641">
                  <a:moveTo>
                    <a:pt x="1640" y="3712"/>
                  </a:moveTo>
                  <a:cubicBezTo>
                    <a:pt x="1267" y="2884"/>
                    <a:pt x="484" y="1113"/>
                    <a:pt x="1" y="1"/>
                  </a:cubicBez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30" name="Google Shape;4230;p52"/>
            <p:cNvSpPr/>
            <p:nvPr/>
          </p:nvSpPr>
          <p:spPr>
            <a:xfrm>
              <a:off x="5442015" y="2945764"/>
              <a:ext cx="213713" cy="197630"/>
            </a:xfrm>
            <a:custGeom>
              <a:rect b="b" l="l" r="r" t="t"/>
              <a:pathLst>
                <a:path extrusionOk="0" h="6918" w="7481">
                  <a:moveTo>
                    <a:pt x="7481" y="1"/>
                  </a:moveTo>
                  <a:cubicBezTo>
                    <a:pt x="7480" y="1"/>
                    <a:pt x="2965" y="1304"/>
                    <a:pt x="0" y="5227"/>
                  </a:cubicBezTo>
                  <a:lnTo>
                    <a:pt x="3440" y="6918"/>
                  </a:lnTo>
                  <a:cubicBezTo>
                    <a:pt x="3492" y="6779"/>
                    <a:pt x="3558" y="6647"/>
                    <a:pt x="3623" y="6508"/>
                  </a:cubicBezTo>
                  <a:cubicBezTo>
                    <a:pt x="4451" y="4839"/>
                    <a:pt x="5673" y="2555"/>
                    <a:pt x="6580" y="1735"/>
                  </a:cubicBezTo>
                  <a:cubicBezTo>
                    <a:pt x="7481" y="916"/>
                    <a:pt x="7481" y="1"/>
                    <a:pt x="748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31" name="Google Shape;4231;p52"/>
            <p:cNvSpPr/>
            <p:nvPr/>
          </p:nvSpPr>
          <p:spPr>
            <a:xfrm>
              <a:off x="5464383" y="3074375"/>
              <a:ext cx="81160" cy="43308"/>
            </a:xfrm>
            <a:custGeom>
              <a:rect b="b" l="l" r="r" t="t"/>
              <a:pathLst>
                <a:path extrusionOk="0" fill="none" h="1516" w="2841">
                  <a:moveTo>
                    <a:pt x="0" y="0"/>
                  </a:moveTo>
                  <a:lnTo>
                    <a:pt x="2840" y="1515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32" name="Google Shape;4232;p52"/>
            <p:cNvSpPr/>
            <p:nvPr/>
          </p:nvSpPr>
          <p:spPr>
            <a:xfrm>
              <a:off x="5365054" y="3094972"/>
              <a:ext cx="176090" cy="231025"/>
            </a:xfrm>
            <a:custGeom>
              <a:rect b="b" l="l" r="r" t="t"/>
              <a:pathLst>
                <a:path extrusionOk="0" h="8087" w="6164">
                  <a:moveTo>
                    <a:pt x="2707" y="0"/>
                  </a:moveTo>
                  <a:cubicBezTo>
                    <a:pt x="2701" y="0"/>
                    <a:pt x="2696" y="1"/>
                    <a:pt x="2694" y="4"/>
                  </a:cubicBezTo>
                  <a:cubicBezTo>
                    <a:pt x="2672" y="33"/>
                    <a:pt x="2680" y="26"/>
                    <a:pt x="2658" y="55"/>
                  </a:cubicBezTo>
                  <a:cubicBezTo>
                    <a:pt x="2036" y="882"/>
                    <a:pt x="1487" y="1826"/>
                    <a:pt x="1062" y="2902"/>
                  </a:cubicBezTo>
                  <a:cubicBezTo>
                    <a:pt x="1062" y="2902"/>
                    <a:pt x="1" y="4930"/>
                    <a:pt x="1062" y="6899"/>
                  </a:cubicBezTo>
                  <a:cubicBezTo>
                    <a:pt x="1535" y="7775"/>
                    <a:pt x="2041" y="8019"/>
                    <a:pt x="2460" y="8019"/>
                  </a:cubicBezTo>
                  <a:cubicBezTo>
                    <a:pt x="2749" y="8019"/>
                    <a:pt x="2996" y="7904"/>
                    <a:pt x="3163" y="7799"/>
                  </a:cubicBezTo>
                  <a:lnTo>
                    <a:pt x="3177" y="7777"/>
                  </a:lnTo>
                  <a:cubicBezTo>
                    <a:pt x="3273" y="7872"/>
                    <a:pt x="3382" y="7953"/>
                    <a:pt x="3514" y="8004"/>
                  </a:cubicBezTo>
                  <a:cubicBezTo>
                    <a:pt x="3650" y="8061"/>
                    <a:pt x="3767" y="8087"/>
                    <a:pt x="3869" y="8087"/>
                  </a:cubicBezTo>
                  <a:cubicBezTo>
                    <a:pt x="4322" y="8087"/>
                    <a:pt x="4446" y="7573"/>
                    <a:pt x="4458" y="7118"/>
                  </a:cubicBezTo>
                  <a:cubicBezTo>
                    <a:pt x="4458" y="7118"/>
                    <a:pt x="5154" y="7067"/>
                    <a:pt x="5344" y="6401"/>
                  </a:cubicBezTo>
                  <a:lnTo>
                    <a:pt x="5344" y="6408"/>
                  </a:lnTo>
                  <a:cubicBezTo>
                    <a:pt x="5922" y="6174"/>
                    <a:pt x="6164" y="5223"/>
                    <a:pt x="5695" y="5003"/>
                  </a:cubicBezTo>
                  <a:cubicBezTo>
                    <a:pt x="5659" y="4981"/>
                    <a:pt x="5622" y="4967"/>
                    <a:pt x="5585" y="4959"/>
                  </a:cubicBezTo>
                  <a:lnTo>
                    <a:pt x="5600" y="4937"/>
                  </a:lnTo>
                  <a:cubicBezTo>
                    <a:pt x="5600" y="4937"/>
                    <a:pt x="5505" y="3276"/>
                    <a:pt x="6149" y="1695"/>
                  </a:cubicBezTo>
                  <a:cubicBezTo>
                    <a:pt x="6164" y="1658"/>
                    <a:pt x="5329" y="1292"/>
                    <a:pt x="4495" y="882"/>
                  </a:cubicBezTo>
                  <a:cubicBezTo>
                    <a:pt x="3673" y="464"/>
                    <a:pt x="2825" y="0"/>
                    <a:pt x="2707" y="0"/>
                  </a:cubicBezTo>
                  <a:close/>
                </a:path>
              </a:pathLst>
            </a:custGeom>
            <a:solidFill>
              <a:srgbClr val="BD715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33" name="Google Shape;4233;p52"/>
            <p:cNvSpPr/>
            <p:nvPr/>
          </p:nvSpPr>
          <p:spPr>
            <a:xfrm>
              <a:off x="5438444" y="3213013"/>
              <a:ext cx="70076" cy="121926"/>
            </a:xfrm>
            <a:custGeom>
              <a:rect b="b" l="l" r="r" t="t"/>
              <a:pathLst>
                <a:path extrusionOk="0" fill="none" h="4268" w="2453">
                  <a:moveTo>
                    <a:pt x="89" y="1910"/>
                  </a:moveTo>
                  <a:cubicBezTo>
                    <a:pt x="89" y="1910"/>
                    <a:pt x="1" y="3484"/>
                    <a:pt x="945" y="3872"/>
                  </a:cubicBezTo>
                  <a:cubicBezTo>
                    <a:pt x="1889" y="4267"/>
                    <a:pt x="1926" y="3147"/>
                    <a:pt x="1875" y="2584"/>
                  </a:cubicBezTo>
                  <a:cubicBezTo>
                    <a:pt x="1823" y="2020"/>
                    <a:pt x="1794" y="2020"/>
                    <a:pt x="1984" y="1588"/>
                  </a:cubicBezTo>
                  <a:cubicBezTo>
                    <a:pt x="2175" y="1157"/>
                    <a:pt x="2453" y="630"/>
                    <a:pt x="2343" y="0"/>
                  </a:cubicBez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34" name="Google Shape;4234;p52"/>
            <p:cNvSpPr/>
            <p:nvPr/>
          </p:nvSpPr>
          <p:spPr>
            <a:xfrm>
              <a:off x="5492408" y="3241637"/>
              <a:ext cx="27625" cy="56706"/>
            </a:xfrm>
            <a:custGeom>
              <a:rect b="b" l="l" r="r" t="t"/>
              <a:pathLst>
                <a:path extrusionOk="0" fill="none" h="1985" w="967">
                  <a:moveTo>
                    <a:pt x="0" y="1984"/>
                  </a:moveTo>
                  <a:cubicBezTo>
                    <a:pt x="0" y="1984"/>
                    <a:pt x="893" y="1919"/>
                    <a:pt x="930" y="982"/>
                  </a:cubicBezTo>
                  <a:cubicBezTo>
                    <a:pt x="966" y="37"/>
                    <a:pt x="542" y="1"/>
                    <a:pt x="308" y="155"/>
                  </a:cubicBez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35" name="Google Shape;4235;p52"/>
            <p:cNvSpPr/>
            <p:nvPr/>
          </p:nvSpPr>
          <p:spPr>
            <a:xfrm>
              <a:off x="5395393" y="3292030"/>
              <a:ext cx="60020" cy="42280"/>
            </a:xfrm>
            <a:custGeom>
              <a:rect b="b" l="l" r="r" t="t"/>
              <a:pathLst>
                <a:path extrusionOk="0" fill="none" h="1480" w="2101">
                  <a:moveTo>
                    <a:pt x="0" y="1"/>
                  </a:moveTo>
                  <a:cubicBezTo>
                    <a:pt x="798" y="1479"/>
                    <a:pt x="1691" y="1157"/>
                    <a:pt x="2101" y="894"/>
                  </a:cubicBez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36" name="Google Shape;4236;p52"/>
            <p:cNvSpPr/>
            <p:nvPr/>
          </p:nvSpPr>
          <p:spPr>
            <a:xfrm>
              <a:off x="5442015" y="3095057"/>
              <a:ext cx="98301" cy="140981"/>
            </a:xfrm>
            <a:custGeom>
              <a:rect b="b" l="l" r="r" t="t"/>
              <a:pathLst>
                <a:path extrusionOk="0" fill="none" h="4935" w="3441">
                  <a:moveTo>
                    <a:pt x="2906" y="4934"/>
                  </a:moveTo>
                  <a:cubicBezTo>
                    <a:pt x="2906" y="4934"/>
                    <a:pt x="2811" y="3265"/>
                    <a:pt x="3440" y="1692"/>
                  </a:cubicBez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37" name="Google Shape;4237;p52"/>
            <p:cNvSpPr/>
            <p:nvPr/>
          </p:nvSpPr>
          <p:spPr>
            <a:xfrm>
              <a:off x="5509548" y="3231410"/>
              <a:ext cx="31596" cy="46651"/>
            </a:xfrm>
            <a:custGeom>
              <a:rect b="b" l="l" r="r" t="t"/>
              <a:pathLst>
                <a:path extrusionOk="0" fill="none" h="1633" w="1106">
                  <a:moveTo>
                    <a:pt x="0" y="454"/>
                  </a:moveTo>
                  <a:cubicBezTo>
                    <a:pt x="0" y="454"/>
                    <a:pt x="176" y="0"/>
                    <a:pt x="637" y="227"/>
                  </a:cubicBezTo>
                  <a:cubicBezTo>
                    <a:pt x="1106" y="447"/>
                    <a:pt x="864" y="1398"/>
                    <a:pt x="286" y="1632"/>
                  </a:cubicBez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38" name="Google Shape;4238;p52"/>
            <p:cNvSpPr/>
            <p:nvPr/>
          </p:nvSpPr>
          <p:spPr>
            <a:xfrm>
              <a:off x="5549286" y="2945821"/>
              <a:ext cx="330383" cy="275791"/>
            </a:xfrm>
            <a:custGeom>
              <a:rect b="b" l="l" r="r" t="t"/>
              <a:pathLst>
                <a:path extrusionOk="0" h="9654" w="11565">
                  <a:moveTo>
                    <a:pt x="5767" y="1"/>
                  </a:moveTo>
                  <a:cubicBezTo>
                    <a:pt x="5681" y="1"/>
                    <a:pt x="5596" y="3"/>
                    <a:pt x="5512" y="6"/>
                  </a:cubicBezTo>
                  <a:cubicBezTo>
                    <a:pt x="2379" y="131"/>
                    <a:pt x="0" y="4156"/>
                    <a:pt x="198" y="8994"/>
                  </a:cubicBezTo>
                  <a:cubicBezTo>
                    <a:pt x="198" y="9024"/>
                    <a:pt x="198" y="9053"/>
                    <a:pt x="198" y="9082"/>
                  </a:cubicBezTo>
                  <a:lnTo>
                    <a:pt x="11550" y="9653"/>
                  </a:lnTo>
                  <a:cubicBezTo>
                    <a:pt x="11565" y="9280"/>
                    <a:pt x="11565" y="8914"/>
                    <a:pt x="11550" y="8533"/>
                  </a:cubicBezTo>
                  <a:cubicBezTo>
                    <a:pt x="11448" y="6096"/>
                    <a:pt x="11192" y="3541"/>
                    <a:pt x="10086" y="1997"/>
                  </a:cubicBezTo>
                  <a:cubicBezTo>
                    <a:pt x="9055" y="557"/>
                    <a:pt x="7276" y="1"/>
                    <a:pt x="57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39" name="Google Shape;4239;p52"/>
            <p:cNvSpPr/>
            <p:nvPr/>
          </p:nvSpPr>
          <p:spPr>
            <a:xfrm>
              <a:off x="5551371" y="2998471"/>
              <a:ext cx="328298" cy="223141"/>
            </a:xfrm>
            <a:custGeom>
              <a:rect b="b" l="l" r="r" t="t"/>
              <a:pathLst>
                <a:path extrusionOk="0" fill="none" h="7811" w="11492">
                  <a:moveTo>
                    <a:pt x="9896" y="0"/>
                  </a:moveTo>
                  <a:cubicBezTo>
                    <a:pt x="11119" y="1552"/>
                    <a:pt x="11368" y="4099"/>
                    <a:pt x="11477" y="6690"/>
                  </a:cubicBezTo>
                  <a:cubicBezTo>
                    <a:pt x="11492" y="7071"/>
                    <a:pt x="11492" y="7437"/>
                    <a:pt x="11477" y="7810"/>
                  </a:cubicBezTo>
                  <a:lnTo>
                    <a:pt x="125" y="7239"/>
                  </a:lnTo>
                  <a:cubicBezTo>
                    <a:pt x="125" y="7210"/>
                    <a:pt x="125" y="7181"/>
                    <a:pt x="125" y="7151"/>
                  </a:cubicBezTo>
                  <a:cubicBezTo>
                    <a:pt x="0" y="4260"/>
                    <a:pt x="813" y="1647"/>
                    <a:pt x="2145" y="0"/>
                  </a:cubicBez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40" name="Google Shape;4240;p52"/>
            <p:cNvSpPr/>
            <p:nvPr/>
          </p:nvSpPr>
          <p:spPr>
            <a:xfrm>
              <a:off x="5718863" y="3030038"/>
              <a:ext cx="127982" cy="43108"/>
            </a:xfrm>
            <a:custGeom>
              <a:rect b="b" l="l" r="r" t="t"/>
              <a:pathLst>
                <a:path extrusionOk="0" fill="none" h="1509" w="4480">
                  <a:moveTo>
                    <a:pt x="4421" y="1164"/>
                  </a:moveTo>
                  <a:cubicBezTo>
                    <a:pt x="4370" y="1457"/>
                    <a:pt x="3345" y="1508"/>
                    <a:pt x="2145" y="1274"/>
                  </a:cubicBezTo>
                  <a:cubicBezTo>
                    <a:pt x="937" y="1047"/>
                    <a:pt x="0" y="630"/>
                    <a:pt x="59" y="345"/>
                  </a:cubicBezTo>
                  <a:cubicBezTo>
                    <a:pt x="110" y="52"/>
                    <a:pt x="1135" y="1"/>
                    <a:pt x="2343" y="227"/>
                  </a:cubicBezTo>
                  <a:cubicBezTo>
                    <a:pt x="3543" y="462"/>
                    <a:pt x="4480" y="879"/>
                    <a:pt x="4421" y="1164"/>
                  </a:cubicBezTo>
                  <a:close/>
                </a:path>
              </a:pathLst>
            </a:custGeom>
            <a:noFill/>
            <a:ln cap="rnd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41" name="Google Shape;4241;p52"/>
            <p:cNvSpPr/>
            <p:nvPr/>
          </p:nvSpPr>
          <p:spPr>
            <a:xfrm>
              <a:off x="5731604" y="3001756"/>
              <a:ext cx="103529" cy="93759"/>
            </a:xfrm>
            <a:custGeom>
              <a:rect b="b" l="l" r="r" t="t"/>
              <a:pathLst>
                <a:path extrusionOk="0" h="3282" w="3624">
                  <a:moveTo>
                    <a:pt x="1793" y="1"/>
                  </a:moveTo>
                  <a:cubicBezTo>
                    <a:pt x="1010" y="1"/>
                    <a:pt x="317" y="548"/>
                    <a:pt x="169" y="1327"/>
                  </a:cubicBezTo>
                  <a:cubicBezTo>
                    <a:pt x="1" y="2220"/>
                    <a:pt x="601" y="3077"/>
                    <a:pt x="1509" y="3252"/>
                  </a:cubicBezTo>
                  <a:cubicBezTo>
                    <a:pt x="1614" y="3272"/>
                    <a:pt x="1718" y="3281"/>
                    <a:pt x="1821" y="3281"/>
                  </a:cubicBezTo>
                  <a:cubicBezTo>
                    <a:pt x="2608" y="3281"/>
                    <a:pt x="3307" y="2733"/>
                    <a:pt x="3456" y="1949"/>
                  </a:cubicBezTo>
                  <a:cubicBezTo>
                    <a:pt x="3624" y="1064"/>
                    <a:pt x="3024" y="200"/>
                    <a:pt x="2116" y="32"/>
                  </a:cubicBezTo>
                  <a:cubicBezTo>
                    <a:pt x="2007" y="11"/>
                    <a:pt x="1899" y="1"/>
                    <a:pt x="17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42" name="Google Shape;4242;p52"/>
            <p:cNvSpPr/>
            <p:nvPr/>
          </p:nvSpPr>
          <p:spPr>
            <a:xfrm>
              <a:off x="5718863" y="3039865"/>
              <a:ext cx="126325" cy="33281"/>
            </a:xfrm>
            <a:custGeom>
              <a:rect b="b" l="l" r="r" t="t"/>
              <a:pathLst>
                <a:path extrusionOk="0" fill="none" h="1165" w="4422">
                  <a:moveTo>
                    <a:pt x="4421" y="820"/>
                  </a:moveTo>
                  <a:cubicBezTo>
                    <a:pt x="4370" y="1113"/>
                    <a:pt x="3345" y="1164"/>
                    <a:pt x="2145" y="930"/>
                  </a:cubicBezTo>
                  <a:cubicBezTo>
                    <a:pt x="937" y="703"/>
                    <a:pt x="0" y="286"/>
                    <a:pt x="59" y="1"/>
                  </a:cubicBezTo>
                </a:path>
              </a:pathLst>
            </a:custGeom>
            <a:noFill/>
            <a:ln cap="rnd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43" name="Google Shape;4243;p52"/>
            <p:cNvSpPr/>
            <p:nvPr/>
          </p:nvSpPr>
          <p:spPr>
            <a:xfrm>
              <a:off x="5673269" y="2907055"/>
              <a:ext cx="93301" cy="59278"/>
            </a:xfrm>
            <a:custGeom>
              <a:rect b="b" l="l" r="r" t="t"/>
              <a:pathLst>
                <a:path extrusionOk="0" h="2075" w="3266">
                  <a:moveTo>
                    <a:pt x="531" y="1"/>
                  </a:moveTo>
                  <a:cubicBezTo>
                    <a:pt x="286" y="1"/>
                    <a:pt x="73" y="201"/>
                    <a:pt x="59" y="448"/>
                  </a:cubicBezTo>
                  <a:lnTo>
                    <a:pt x="30" y="997"/>
                  </a:lnTo>
                  <a:cubicBezTo>
                    <a:pt x="1" y="1524"/>
                    <a:pt x="403" y="1978"/>
                    <a:pt x="930" y="2007"/>
                  </a:cubicBezTo>
                  <a:lnTo>
                    <a:pt x="2218" y="2073"/>
                  </a:lnTo>
                  <a:cubicBezTo>
                    <a:pt x="2237" y="2074"/>
                    <a:pt x="2255" y="2075"/>
                    <a:pt x="2272" y="2075"/>
                  </a:cubicBezTo>
                  <a:cubicBezTo>
                    <a:pt x="2776" y="2075"/>
                    <a:pt x="3193" y="1682"/>
                    <a:pt x="3221" y="1173"/>
                  </a:cubicBezTo>
                  <a:lnTo>
                    <a:pt x="3250" y="624"/>
                  </a:lnTo>
                  <a:cubicBezTo>
                    <a:pt x="3265" y="360"/>
                    <a:pt x="3067" y="141"/>
                    <a:pt x="2804" y="126"/>
                  </a:cubicBezTo>
                  <a:lnTo>
                    <a:pt x="557" y="2"/>
                  </a:lnTo>
                  <a:cubicBezTo>
                    <a:pt x="548" y="1"/>
                    <a:pt x="540" y="1"/>
                    <a:pt x="531" y="1"/>
                  </a:cubicBezTo>
                  <a:close/>
                </a:path>
              </a:pathLst>
            </a:custGeom>
            <a:solidFill>
              <a:srgbClr val="AD5B4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44" name="Google Shape;4244;p52"/>
            <p:cNvSpPr/>
            <p:nvPr/>
          </p:nvSpPr>
          <p:spPr>
            <a:xfrm>
              <a:off x="5680182" y="2957905"/>
              <a:ext cx="72790" cy="13398"/>
            </a:xfrm>
            <a:custGeom>
              <a:rect b="b" l="l" r="r" t="t"/>
              <a:pathLst>
                <a:path extrusionOk="0" fill="none" h="469" w="2548">
                  <a:moveTo>
                    <a:pt x="0" y="0"/>
                  </a:moveTo>
                  <a:cubicBezTo>
                    <a:pt x="256" y="235"/>
                    <a:pt x="593" y="388"/>
                    <a:pt x="966" y="410"/>
                  </a:cubicBezTo>
                  <a:lnTo>
                    <a:pt x="1684" y="454"/>
                  </a:lnTo>
                  <a:cubicBezTo>
                    <a:pt x="1998" y="469"/>
                    <a:pt x="2298" y="388"/>
                    <a:pt x="2547" y="242"/>
                  </a:cubicBezTo>
                </a:path>
              </a:pathLst>
            </a:custGeom>
            <a:noFill/>
            <a:ln cap="rnd" cmpd="sng" w="237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45" name="Google Shape;4245;p52"/>
            <p:cNvSpPr/>
            <p:nvPr/>
          </p:nvSpPr>
          <p:spPr>
            <a:xfrm>
              <a:off x="5495122" y="2531192"/>
              <a:ext cx="463193" cy="383633"/>
            </a:xfrm>
            <a:custGeom>
              <a:rect b="b" l="l" r="r" t="t"/>
              <a:pathLst>
                <a:path extrusionOk="0" h="13429" w="16214">
                  <a:moveTo>
                    <a:pt x="8993" y="1"/>
                  </a:moveTo>
                  <a:cubicBezTo>
                    <a:pt x="7403" y="1"/>
                    <a:pt x="5955" y="431"/>
                    <a:pt x="5197" y="1118"/>
                  </a:cubicBezTo>
                  <a:cubicBezTo>
                    <a:pt x="5197" y="1118"/>
                    <a:pt x="5408" y="35"/>
                    <a:pt x="4866" y="35"/>
                  </a:cubicBezTo>
                  <a:cubicBezTo>
                    <a:pt x="4864" y="35"/>
                    <a:pt x="4862" y="35"/>
                    <a:pt x="4861" y="35"/>
                  </a:cubicBezTo>
                  <a:cubicBezTo>
                    <a:pt x="4319" y="42"/>
                    <a:pt x="4802" y="1111"/>
                    <a:pt x="4802" y="1111"/>
                  </a:cubicBezTo>
                  <a:cubicBezTo>
                    <a:pt x="4802" y="1111"/>
                    <a:pt x="4160" y="361"/>
                    <a:pt x="3706" y="361"/>
                  </a:cubicBezTo>
                  <a:cubicBezTo>
                    <a:pt x="3605" y="361"/>
                    <a:pt x="3514" y="398"/>
                    <a:pt x="3441" y="489"/>
                  </a:cubicBezTo>
                  <a:cubicBezTo>
                    <a:pt x="3038" y="986"/>
                    <a:pt x="4429" y="1345"/>
                    <a:pt x="4429" y="1345"/>
                  </a:cubicBezTo>
                  <a:cubicBezTo>
                    <a:pt x="4429" y="1345"/>
                    <a:pt x="4356" y="1339"/>
                    <a:pt x="4233" y="1339"/>
                  </a:cubicBezTo>
                  <a:cubicBezTo>
                    <a:pt x="3786" y="1339"/>
                    <a:pt x="2675" y="1416"/>
                    <a:pt x="2021" y="2128"/>
                  </a:cubicBezTo>
                  <a:cubicBezTo>
                    <a:pt x="945" y="3292"/>
                    <a:pt x="0" y="5437"/>
                    <a:pt x="776" y="8401"/>
                  </a:cubicBezTo>
                  <a:cubicBezTo>
                    <a:pt x="915" y="8928"/>
                    <a:pt x="1201" y="9777"/>
                    <a:pt x="1347" y="10187"/>
                  </a:cubicBezTo>
                  <a:cubicBezTo>
                    <a:pt x="2460" y="13232"/>
                    <a:pt x="4765" y="13166"/>
                    <a:pt x="7913" y="13393"/>
                  </a:cubicBezTo>
                  <a:cubicBezTo>
                    <a:pt x="8254" y="13418"/>
                    <a:pt x="8582" y="13429"/>
                    <a:pt x="8895" y="13429"/>
                  </a:cubicBezTo>
                  <a:cubicBezTo>
                    <a:pt x="11363" y="13429"/>
                    <a:pt x="12941" y="12749"/>
                    <a:pt x="12941" y="12749"/>
                  </a:cubicBezTo>
                  <a:cubicBezTo>
                    <a:pt x="12941" y="12749"/>
                    <a:pt x="14478" y="11863"/>
                    <a:pt x="15218" y="9967"/>
                  </a:cubicBezTo>
                  <a:cubicBezTo>
                    <a:pt x="15964" y="8072"/>
                    <a:pt x="16213" y="3409"/>
                    <a:pt x="13563" y="1404"/>
                  </a:cubicBezTo>
                  <a:cubicBezTo>
                    <a:pt x="12248" y="414"/>
                    <a:pt x="10552" y="1"/>
                    <a:pt x="8993" y="1"/>
                  </a:cubicBezTo>
                  <a:close/>
                </a:path>
              </a:pathLst>
            </a:custGeom>
            <a:solidFill>
              <a:srgbClr val="5C252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46" name="Google Shape;4246;p52"/>
            <p:cNvSpPr/>
            <p:nvPr/>
          </p:nvSpPr>
          <p:spPr>
            <a:xfrm>
              <a:off x="5544886" y="2585299"/>
              <a:ext cx="367207" cy="359865"/>
            </a:xfrm>
            <a:custGeom>
              <a:rect b="b" l="l" r="r" t="t"/>
              <a:pathLst>
                <a:path extrusionOk="0" h="12597" w="12854">
                  <a:moveTo>
                    <a:pt x="4728" y="1"/>
                  </a:moveTo>
                  <a:cubicBezTo>
                    <a:pt x="2403" y="1"/>
                    <a:pt x="457" y="1816"/>
                    <a:pt x="330" y="4165"/>
                  </a:cubicBezTo>
                  <a:lnTo>
                    <a:pt x="132" y="7759"/>
                  </a:lnTo>
                  <a:cubicBezTo>
                    <a:pt x="0" y="10181"/>
                    <a:pt x="1860" y="12260"/>
                    <a:pt x="4290" y="12392"/>
                  </a:cubicBezTo>
                  <a:lnTo>
                    <a:pt x="7884" y="12589"/>
                  </a:lnTo>
                  <a:cubicBezTo>
                    <a:pt x="7965" y="12594"/>
                    <a:pt x="8046" y="12596"/>
                    <a:pt x="8126" y="12596"/>
                  </a:cubicBezTo>
                  <a:cubicBezTo>
                    <a:pt x="10451" y="12596"/>
                    <a:pt x="12397" y="10781"/>
                    <a:pt x="12524" y="8432"/>
                  </a:cubicBezTo>
                  <a:lnTo>
                    <a:pt x="12714" y="4838"/>
                  </a:lnTo>
                  <a:cubicBezTo>
                    <a:pt x="12853" y="2408"/>
                    <a:pt x="10987" y="337"/>
                    <a:pt x="8557" y="205"/>
                  </a:cubicBezTo>
                  <a:lnTo>
                    <a:pt x="4970" y="7"/>
                  </a:lnTo>
                  <a:cubicBezTo>
                    <a:pt x="4889" y="3"/>
                    <a:pt x="4808" y="1"/>
                    <a:pt x="4728" y="1"/>
                  </a:cubicBezTo>
                  <a:close/>
                </a:path>
              </a:pathLst>
            </a:custGeom>
            <a:solidFill>
              <a:srgbClr val="BD715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47" name="Google Shape;4247;p52"/>
            <p:cNvSpPr/>
            <p:nvPr/>
          </p:nvSpPr>
          <p:spPr>
            <a:xfrm>
              <a:off x="5691266" y="2812982"/>
              <a:ext cx="67962" cy="38709"/>
            </a:xfrm>
            <a:custGeom>
              <a:rect b="b" l="l" r="r" t="t"/>
              <a:pathLst>
                <a:path extrusionOk="0" fill="none" h="1355" w="2379">
                  <a:moveTo>
                    <a:pt x="1142" y="1318"/>
                  </a:moveTo>
                  <a:cubicBezTo>
                    <a:pt x="491" y="1282"/>
                    <a:pt x="0" y="689"/>
                    <a:pt x="37" y="1"/>
                  </a:cubicBezTo>
                  <a:lnTo>
                    <a:pt x="2379" y="133"/>
                  </a:lnTo>
                  <a:cubicBezTo>
                    <a:pt x="2342" y="821"/>
                    <a:pt x="1786" y="1355"/>
                    <a:pt x="1142" y="1318"/>
                  </a:cubicBez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48" name="Google Shape;4248;p52"/>
            <p:cNvSpPr/>
            <p:nvPr/>
          </p:nvSpPr>
          <p:spPr>
            <a:xfrm>
              <a:off x="5726604" y="2750876"/>
              <a:ext cx="19055" cy="39766"/>
            </a:xfrm>
            <a:custGeom>
              <a:rect b="b" l="l" r="r" t="t"/>
              <a:pathLst>
                <a:path extrusionOk="0" fill="none" h="1392" w="667">
                  <a:moveTo>
                    <a:pt x="0" y="1348"/>
                  </a:moveTo>
                  <a:cubicBezTo>
                    <a:pt x="322" y="1392"/>
                    <a:pt x="600" y="1231"/>
                    <a:pt x="637" y="989"/>
                  </a:cubicBezTo>
                  <a:cubicBezTo>
                    <a:pt x="666" y="748"/>
                    <a:pt x="432" y="521"/>
                    <a:pt x="117" y="484"/>
                  </a:cubicBezTo>
                  <a:lnTo>
                    <a:pt x="95" y="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49" name="Google Shape;4249;p52"/>
            <p:cNvSpPr/>
            <p:nvPr/>
          </p:nvSpPr>
          <p:spPr>
            <a:xfrm>
              <a:off x="5848502" y="2720366"/>
              <a:ext cx="20940" cy="11741"/>
            </a:xfrm>
            <a:custGeom>
              <a:rect b="b" l="l" r="r" t="t"/>
              <a:pathLst>
                <a:path extrusionOk="0" fill="none" h="411" w="733">
                  <a:moveTo>
                    <a:pt x="732" y="410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50" name="Google Shape;4250;p52"/>
            <p:cNvSpPr/>
            <p:nvPr/>
          </p:nvSpPr>
          <p:spPr>
            <a:xfrm>
              <a:off x="5591937" y="2707596"/>
              <a:ext cx="22197" cy="9227"/>
            </a:xfrm>
            <a:custGeom>
              <a:rect b="b" l="l" r="r" t="t"/>
              <a:pathLst>
                <a:path extrusionOk="0" fill="none" h="323" w="777">
                  <a:moveTo>
                    <a:pt x="0" y="323"/>
                  </a:moveTo>
                  <a:lnTo>
                    <a:pt x="776" y="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51" name="Google Shape;4251;p52"/>
            <p:cNvSpPr/>
            <p:nvPr/>
          </p:nvSpPr>
          <p:spPr>
            <a:xfrm>
              <a:off x="5477353" y="2742420"/>
              <a:ext cx="91187" cy="79075"/>
            </a:xfrm>
            <a:custGeom>
              <a:rect b="b" l="l" r="r" t="t"/>
              <a:pathLst>
                <a:path extrusionOk="0" h="2768" w="3192">
                  <a:moveTo>
                    <a:pt x="1561" y="1"/>
                  </a:moveTo>
                  <a:cubicBezTo>
                    <a:pt x="935" y="1"/>
                    <a:pt x="368" y="395"/>
                    <a:pt x="205" y="1000"/>
                  </a:cubicBezTo>
                  <a:cubicBezTo>
                    <a:pt x="0" y="1732"/>
                    <a:pt x="461" y="2500"/>
                    <a:pt x="1230" y="2712"/>
                  </a:cubicBezTo>
                  <a:cubicBezTo>
                    <a:pt x="1364" y="2749"/>
                    <a:pt x="1499" y="2767"/>
                    <a:pt x="1631" y="2767"/>
                  </a:cubicBezTo>
                  <a:cubicBezTo>
                    <a:pt x="2254" y="2767"/>
                    <a:pt x="2817" y="2372"/>
                    <a:pt x="2987" y="1768"/>
                  </a:cubicBezTo>
                  <a:cubicBezTo>
                    <a:pt x="3192" y="1029"/>
                    <a:pt x="2730" y="268"/>
                    <a:pt x="1962" y="55"/>
                  </a:cubicBezTo>
                  <a:cubicBezTo>
                    <a:pt x="1828" y="18"/>
                    <a:pt x="1693" y="1"/>
                    <a:pt x="1561" y="1"/>
                  </a:cubicBezTo>
                  <a:close/>
                </a:path>
              </a:pathLst>
            </a:custGeom>
            <a:solidFill>
              <a:srgbClr val="BD715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52" name="Google Shape;4252;p52"/>
            <p:cNvSpPr/>
            <p:nvPr/>
          </p:nvSpPr>
          <p:spPr>
            <a:xfrm>
              <a:off x="5507663" y="2760103"/>
              <a:ext cx="28682" cy="33681"/>
            </a:xfrm>
            <a:custGeom>
              <a:rect b="b" l="l" r="r" t="t"/>
              <a:pathLst>
                <a:path extrusionOk="0" fill="none" h="1179" w="1004">
                  <a:moveTo>
                    <a:pt x="1" y="469"/>
                  </a:moveTo>
                  <a:cubicBezTo>
                    <a:pt x="1" y="469"/>
                    <a:pt x="506" y="0"/>
                    <a:pt x="1003" y="490"/>
                  </a:cubicBezTo>
                  <a:cubicBezTo>
                    <a:pt x="1003" y="490"/>
                    <a:pt x="462" y="695"/>
                    <a:pt x="557" y="1178"/>
                  </a:cubicBez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53" name="Google Shape;4253;p52"/>
            <p:cNvSpPr/>
            <p:nvPr/>
          </p:nvSpPr>
          <p:spPr>
            <a:xfrm>
              <a:off x="5882783" y="2764560"/>
              <a:ext cx="88274" cy="78903"/>
            </a:xfrm>
            <a:custGeom>
              <a:rect b="b" l="l" r="r" t="t"/>
              <a:pathLst>
                <a:path extrusionOk="0" h="2762" w="3090">
                  <a:moveTo>
                    <a:pt x="1565" y="1"/>
                  </a:moveTo>
                  <a:cubicBezTo>
                    <a:pt x="1486" y="1"/>
                    <a:pt x="1406" y="7"/>
                    <a:pt x="1326" y="20"/>
                  </a:cubicBezTo>
                  <a:cubicBezTo>
                    <a:pt x="542" y="144"/>
                    <a:pt x="1" y="861"/>
                    <a:pt x="125" y="1608"/>
                  </a:cubicBezTo>
                  <a:cubicBezTo>
                    <a:pt x="230" y="2285"/>
                    <a:pt x="837" y="2761"/>
                    <a:pt x="1527" y="2761"/>
                  </a:cubicBezTo>
                  <a:cubicBezTo>
                    <a:pt x="1605" y="2761"/>
                    <a:pt x="1685" y="2755"/>
                    <a:pt x="1765" y="2743"/>
                  </a:cubicBezTo>
                  <a:cubicBezTo>
                    <a:pt x="2555" y="2611"/>
                    <a:pt x="3090" y="1901"/>
                    <a:pt x="2972" y="1154"/>
                  </a:cubicBezTo>
                  <a:cubicBezTo>
                    <a:pt x="2861" y="477"/>
                    <a:pt x="2259" y="1"/>
                    <a:pt x="1565" y="1"/>
                  </a:cubicBezTo>
                  <a:close/>
                </a:path>
              </a:pathLst>
            </a:custGeom>
            <a:solidFill>
              <a:srgbClr val="BD715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54" name="Google Shape;4254;p52"/>
            <p:cNvSpPr/>
            <p:nvPr/>
          </p:nvSpPr>
          <p:spPr>
            <a:xfrm>
              <a:off x="5914579" y="2782472"/>
              <a:ext cx="28453" cy="33053"/>
            </a:xfrm>
            <a:custGeom>
              <a:rect b="b" l="l" r="r" t="t"/>
              <a:pathLst>
                <a:path extrusionOk="0" fill="none" h="1157" w="996">
                  <a:moveTo>
                    <a:pt x="996" y="513"/>
                  </a:moveTo>
                  <a:cubicBezTo>
                    <a:pt x="996" y="513"/>
                    <a:pt x="542" y="0"/>
                    <a:pt x="0" y="432"/>
                  </a:cubicBezTo>
                  <a:cubicBezTo>
                    <a:pt x="0" y="432"/>
                    <a:pt x="513" y="688"/>
                    <a:pt x="366" y="1157"/>
                  </a:cubicBez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55" name="Google Shape;4255;p52"/>
            <p:cNvSpPr/>
            <p:nvPr/>
          </p:nvSpPr>
          <p:spPr>
            <a:xfrm>
              <a:off x="5841817" y="2796441"/>
              <a:ext cx="53964" cy="52564"/>
            </a:xfrm>
            <a:custGeom>
              <a:rect b="b" l="l" r="r" t="t"/>
              <a:pathLst>
                <a:path extrusionOk="0" h="1840" w="1889">
                  <a:moveTo>
                    <a:pt x="942" y="0"/>
                  </a:moveTo>
                  <a:cubicBezTo>
                    <a:pt x="460" y="0"/>
                    <a:pt x="51" y="378"/>
                    <a:pt x="29" y="865"/>
                  </a:cubicBezTo>
                  <a:cubicBezTo>
                    <a:pt x="0" y="1378"/>
                    <a:pt x="388" y="1810"/>
                    <a:pt x="893" y="1839"/>
                  </a:cubicBezTo>
                  <a:cubicBezTo>
                    <a:pt x="907" y="1839"/>
                    <a:pt x="920" y="1840"/>
                    <a:pt x="934" y="1840"/>
                  </a:cubicBezTo>
                  <a:cubicBezTo>
                    <a:pt x="1422" y="1840"/>
                    <a:pt x="1838" y="1459"/>
                    <a:pt x="1867" y="968"/>
                  </a:cubicBezTo>
                  <a:cubicBezTo>
                    <a:pt x="1889" y="463"/>
                    <a:pt x="1501" y="31"/>
                    <a:pt x="996" y="2"/>
                  </a:cubicBezTo>
                  <a:cubicBezTo>
                    <a:pt x="978" y="1"/>
                    <a:pt x="960" y="0"/>
                    <a:pt x="942" y="0"/>
                  </a:cubicBezTo>
                  <a:close/>
                </a:path>
              </a:pathLst>
            </a:custGeom>
            <a:solidFill>
              <a:srgbClr val="AD5B4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56" name="Google Shape;4256;p52"/>
            <p:cNvSpPr/>
            <p:nvPr/>
          </p:nvSpPr>
          <p:spPr>
            <a:xfrm>
              <a:off x="5555771" y="2780758"/>
              <a:ext cx="53964" cy="52593"/>
            </a:xfrm>
            <a:custGeom>
              <a:rect b="b" l="l" r="r" t="t"/>
              <a:pathLst>
                <a:path extrusionOk="0" h="1841" w="1889">
                  <a:moveTo>
                    <a:pt x="941" y="0"/>
                  </a:moveTo>
                  <a:cubicBezTo>
                    <a:pt x="453" y="0"/>
                    <a:pt x="50" y="379"/>
                    <a:pt x="22" y="873"/>
                  </a:cubicBezTo>
                  <a:cubicBezTo>
                    <a:pt x="0" y="1378"/>
                    <a:pt x="388" y="1810"/>
                    <a:pt x="893" y="1839"/>
                  </a:cubicBezTo>
                  <a:cubicBezTo>
                    <a:pt x="911" y="1840"/>
                    <a:pt x="929" y="1840"/>
                    <a:pt x="947" y="1840"/>
                  </a:cubicBezTo>
                  <a:cubicBezTo>
                    <a:pt x="1429" y="1840"/>
                    <a:pt x="1838" y="1462"/>
                    <a:pt x="1859" y="968"/>
                  </a:cubicBezTo>
                  <a:cubicBezTo>
                    <a:pt x="1889" y="463"/>
                    <a:pt x="1501" y="31"/>
                    <a:pt x="996" y="2"/>
                  </a:cubicBezTo>
                  <a:cubicBezTo>
                    <a:pt x="977" y="1"/>
                    <a:pt x="959" y="0"/>
                    <a:pt x="941" y="0"/>
                  </a:cubicBezTo>
                  <a:close/>
                </a:path>
              </a:pathLst>
            </a:custGeom>
            <a:solidFill>
              <a:srgbClr val="AD5B4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57" name="Google Shape;4257;p52"/>
            <p:cNvSpPr/>
            <p:nvPr/>
          </p:nvSpPr>
          <p:spPr>
            <a:xfrm>
              <a:off x="5546429" y="2567444"/>
              <a:ext cx="374863" cy="217084"/>
            </a:xfrm>
            <a:custGeom>
              <a:rect b="b" l="l" r="r" t="t"/>
              <a:pathLst>
                <a:path extrusionOk="0" h="7599" w="13122">
                  <a:moveTo>
                    <a:pt x="5677" y="0"/>
                  </a:moveTo>
                  <a:cubicBezTo>
                    <a:pt x="5485" y="0"/>
                    <a:pt x="5299" y="6"/>
                    <a:pt x="5121" y="17"/>
                  </a:cubicBezTo>
                  <a:cubicBezTo>
                    <a:pt x="2611" y="178"/>
                    <a:pt x="1074" y="1672"/>
                    <a:pt x="532" y="2975"/>
                  </a:cubicBezTo>
                  <a:cubicBezTo>
                    <a:pt x="1" y="4245"/>
                    <a:pt x="5" y="7077"/>
                    <a:pt x="246" y="7077"/>
                  </a:cubicBezTo>
                  <a:cubicBezTo>
                    <a:pt x="251" y="7077"/>
                    <a:pt x="256" y="7076"/>
                    <a:pt x="261" y="7073"/>
                  </a:cubicBezTo>
                  <a:cubicBezTo>
                    <a:pt x="686" y="6876"/>
                    <a:pt x="891" y="5339"/>
                    <a:pt x="891" y="5339"/>
                  </a:cubicBezTo>
                  <a:cubicBezTo>
                    <a:pt x="1681" y="4965"/>
                    <a:pt x="2552" y="3084"/>
                    <a:pt x="2552" y="3084"/>
                  </a:cubicBezTo>
                  <a:cubicBezTo>
                    <a:pt x="2552" y="3084"/>
                    <a:pt x="3947" y="5163"/>
                    <a:pt x="4761" y="5163"/>
                  </a:cubicBezTo>
                  <a:cubicBezTo>
                    <a:pt x="4789" y="5163"/>
                    <a:pt x="4817" y="5161"/>
                    <a:pt x="4843" y="5156"/>
                  </a:cubicBezTo>
                  <a:cubicBezTo>
                    <a:pt x="5634" y="5002"/>
                    <a:pt x="5341" y="2902"/>
                    <a:pt x="5341" y="2901"/>
                  </a:cubicBezTo>
                  <a:lnTo>
                    <a:pt x="5341" y="2901"/>
                  </a:lnTo>
                  <a:cubicBezTo>
                    <a:pt x="5341" y="2902"/>
                    <a:pt x="6658" y="4909"/>
                    <a:pt x="7586" y="4909"/>
                  </a:cubicBezTo>
                  <a:cubicBezTo>
                    <a:pt x="7604" y="4909"/>
                    <a:pt x="7622" y="4908"/>
                    <a:pt x="7639" y="4907"/>
                  </a:cubicBezTo>
                  <a:cubicBezTo>
                    <a:pt x="8576" y="4834"/>
                    <a:pt x="8020" y="3253"/>
                    <a:pt x="8020" y="3253"/>
                  </a:cubicBezTo>
                  <a:lnTo>
                    <a:pt x="8020" y="3253"/>
                  </a:lnTo>
                  <a:cubicBezTo>
                    <a:pt x="8664" y="4460"/>
                    <a:pt x="11760" y="5324"/>
                    <a:pt x="11760" y="5324"/>
                  </a:cubicBezTo>
                  <a:cubicBezTo>
                    <a:pt x="11870" y="5976"/>
                    <a:pt x="12089" y="7044"/>
                    <a:pt x="12287" y="7491"/>
                  </a:cubicBezTo>
                  <a:cubicBezTo>
                    <a:pt x="12307" y="7541"/>
                    <a:pt x="12363" y="7598"/>
                    <a:pt x="12428" y="7598"/>
                  </a:cubicBezTo>
                  <a:cubicBezTo>
                    <a:pt x="12503" y="7598"/>
                    <a:pt x="12591" y="7520"/>
                    <a:pt x="12646" y="7264"/>
                  </a:cubicBezTo>
                  <a:cubicBezTo>
                    <a:pt x="12792" y="6590"/>
                    <a:pt x="13122" y="4973"/>
                    <a:pt x="12507" y="3172"/>
                  </a:cubicBezTo>
                  <a:cubicBezTo>
                    <a:pt x="11759" y="989"/>
                    <a:pt x="8192" y="0"/>
                    <a:pt x="5677" y="0"/>
                  </a:cubicBezTo>
                  <a:close/>
                </a:path>
              </a:pathLst>
            </a:custGeom>
            <a:solidFill>
              <a:srgbClr val="5C252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58" name="Google Shape;4258;p52"/>
            <p:cNvSpPr/>
            <p:nvPr/>
          </p:nvSpPr>
          <p:spPr>
            <a:xfrm>
              <a:off x="5781168" y="2731022"/>
              <a:ext cx="78018" cy="57963"/>
            </a:xfrm>
            <a:custGeom>
              <a:rect b="b" l="l" r="r" t="t"/>
              <a:pathLst>
                <a:path extrusionOk="0" fill="none" h="2029" w="2731">
                  <a:moveTo>
                    <a:pt x="2672" y="2028"/>
                  </a:moveTo>
                  <a:cubicBezTo>
                    <a:pt x="2731" y="967"/>
                    <a:pt x="2174" y="81"/>
                    <a:pt x="1442" y="37"/>
                  </a:cubicBezTo>
                  <a:cubicBezTo>
                    <a:pt x="703" y="1"/>
                    <a:pt x="59" y="820"/>
                    <a:pt x="0" y="1882"/>
                  </a:cubicBez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59" name="Google Shape;4259;p52"/>
            <p:cNvSpPr/>
            <p:nvPr/>
          </p:nvSpPr>
          <p:spPr>
            <a:xfrm>
              <a:off x="5590252" y="2720566"/>
              <a:ext cx="78018" cy="57963"/>
            </a:xfrm>
            <a:custGeom>
              <a:rect b="b" l="l" r="r" t="t"/>
              <a:pathLst>
                <a:path extrusionOk="0" fill="none" h="2029" w="2731">
                  <a:moveTo>
                    <a:pt x="2672" y="2028"/>
                  </a:moveTo>
                  <a:cubicBezTo>
                    <a:pt x="2731" y="967"/>
                    <a:pt x="2182" y="81"/>
                    <a:pt x="1443" y="37"/>
                  </a:cubicBezTo>
                  <a:cubicBezTo>
                    <a:pt x="703" y="1"/>
                    <a:pt x="59" y="820"/>
                    <a:pt x="1" y="1882"/>
                  </a:cubicBez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0" name="Google Shape;4260;p52"/>
            <p:cNvSpPr/>
            <p:nvPr/>
          </p:nvSpPr>
          <p:spPr>
            <a:xfrm>
              <a:off x="5451614" y="2455631"/>
              <a:ext cx="548296" cy="516529"/>
            </a:xfrm>
            <a:custGeom>
              <a:rect b="b" l="l" r="r" t="t"/>
              <a:pathLst>
                <a:path extrusionOk="0" fill="none" h="18081" w="19193">
                  <a:moveTo>
                    <a:pt x="19193" y="9040"/>
                  </a:moveTo>
                  <a:cubicBezTo>
                    <a:pt x="19193" y="14032"/>
                    <a:pt x="14896" y="18080"/>
                    <a:pt x="9597" y="18080"/>
                  </a:cubicBezTo>
                  <a:cubicBezTo>
                    <a:pt x="4298" y="18080"/>
                    <a:pt x="1" y="14032"/>
                    <a:pt x="1" y="9040"/>
                  </a:cubicBezTo>
                  <a:cubicBezTo>
                    <a:pt x="1" y="4041"/>
                    <a:pt x="4298" y="1"/>
                    <a:pt x="9597" y="1"/>
                  </a:cubicBezTo>
                  <a:cubicBezTo>
                    <a:pt x="14896" y="1"/>
                    <a:pt x="19193" y="4041"/>
                    <a:pt x="19193" y="9040"/>
                  </a:cubicBezTo>
                  <a:close/>
                </a:path>
              </a:pathLst>
            </a:custGeom>
            <a:noFill/>
            <a:ln cap="rnd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1" name="Google Shape;4261;p52"/>
            <p:cNvSpPr/>
            <p:nvPr/>
          </p:nvSpPr>
          <p:spPr>
            <a:xfrm>
              <a:off x="5621419" y="2491198"/>
              <a:ext cx="30139" cy="11113"/>
            </a:xfrm>
            <a:custGeom>
              <a:rect b="b" l="l" r="r" t="t"/>
              <a:pathLst>
                <a:path extrusionOk="0" fill="none" h="389" w="1055">
                  <a:moveTo>
                    <a:pt x="0" y="388"/>
                  </a:moveTo>
                  <a:cubicBezTo>
                    <a:pt x="337" y="234"/>
                    <a:pt x="696" y="110"/>
                    <a:pt x="1054" y="0"/>
                  </a:cubicBezTo>
                </a:path>
              </a:pathLst>
            </a:custGeom>
            <a:noFill/>
            <a:ln cap="rnd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2" name="Google Shape;4262;p52"/>
            <p:cNvSpPr/>
            <p:nvPr/>
          </p:nvSpPr>
          <p:spPr>
            <a:xfrm>
              <a:off x="5476096" y="2521936"/>
              <a:ext cx="108328" cy="194059"/>
            </a:xfrm>
            <a:custGeom>
              <a:rect b="b" l="l" r="r" t="t"/>
              <a:pathLst>
                <a:path extrusionOk="0" fill="none" h="6793" w="3792">
                  <a:moveTo>
                    <a:pt x="0" y="6793"/>
                  </a:moveTo>
                  <a:cubicBezTo>
                    <a:pt x="0" y="3975"/>
                    <a:pt x="1501" y="1486"/>
                    <a:pt x="3792" y="0"/>
                  </a:cubicBezTo>
                </a:path>
              </a:pathLst>
            </a:custGeom>
            <a:noFill/>
            <a:ln cap="rnd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3" name="Google Shape;4263;p52"/>
            <p:cNvSpPr/>
            <p:nvPr/>
          </p:nvSpPr>
          <p:spPr>
            <a:xfrm>
              <a:off x="5941975" y="2771159"/>
              <a:ext cx="26796" cy="62991"/>
            </a:xfrm>
            <a:custGeom>
              <a:rect b="b" l="l" r="r" t="t"/>
              <a:pathLst>
                <a:path extrusionOk="0" fill="none" h="2205" w="938">
                  <a:moveTo>
                    <a:pt x="937" y="1"/>
                  </a:moveTo>
                  <a:cubicBezTo>
                    <a:pt x="739" y="784"/>
                    <a:pt x="417" y="1523"/>
                    <a:pt x="0" y="2204"/>
                  </a:cubicBezTo>
                </a:path>
              </a:pathLst>
            </a:custGeom>
            <a:noFill/>
            <a:ln cap="rnd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4" name="Google Shape;4264;p52"/>
            <p:cNvSpPr/>
            <p:nvPr/>
          </p:nvSpPr>
          <p:spPr>
            <a:xfrm>
              <a:off x="5561827" y="2921938"/>
              <a:ext cx="327669" cy="50222"/>
            </a:xfrm>
            <a:custGeom>
              <a:rect b="b" l="l" r="r" t="t"/>
              <a:pathLst>
                <a:path extrusionOk="0" h="1758" w="11470">
                  <a:moveTo>
                    <a:pt x="235" y="0"/>
                  </a:moveTo>
                  <a:lnTo>
                    <a:pt x="0" y="1757"/>
                  </a:lnTo>
                  <a:lnTo>
                    <a:pt x="11470" y="1757"/>
                  </a:lnTo>
                  <a:lnTo>
                    <a:pt x="11243" y="0"/>
                  </a:lnTo>
                  <a:lnTo>
                    <a:pt x="5739" y="161"/>
                  </a:lnTo>
                  <a:lnTo>
                    <a:pt x="23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5" name="Google Shape;4265;p52"/>
            <p:cNvSpPr/>
            <p:nvPr/>
          </p:nvSpPr>
          <p:spPr>
            <a:xfrm>
              <a:off x="5561827" y="2921938"/>
              <a:ext cx="327669" cy="50222"/>
            </a:xfrm>
            <a:custGeom>
              <a:rect b="b" l="l" r="r" t="t"/>
              <a:pathLst>
                <a:path extrusionOk="0" fill="none" h="1758" w="11470">
                  <a:moveTo>
                    <a:pt x="11243" y="0"/>
                  </a:moveTo>
                  <a:lnTo>
                    <a:pt x="11470" y="1757"/>
                  </a:lnTo>
                  <a:lnTo>
                    <a:pt x="0" y="1757"/>
                  </a:lnTo>
                  <a:lnTo>
                    <a:pt x="235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6" name="Google Shape;4266;p52"/>
            <p:cNvSpPr/>
            <p:nvPr/>
          </p:nvSpPr>
          <p:spPr>
            <a:xfrm>
              <a:off x="5924977" y="2927995"/>
              <a:ext cx="111727" cy="187688"/>
            </a:xfrm>
            <a:custGeom>
              <a:rect b="b" l="l" r="r" t="t"/>
              <a:pathLst>
                <a:path extrusionOk="0" h="6570" w="3911">
                  <a:moveTo>
                    <a:pt x="2396" y="1"/>
                  </a:moveTo>
                  <a:cubicBezTo>
                    <a:pt x="544" y="1435"/>
                    <a:pt x="119" y="4612"/>
                    <a:pt x="24" y="6076"/>
                  </a:cubicBezTo>
                  <a:cubicBezTo>
                    <a:pt x="1" y="6358"/>
                    <a:pt x="265" y="6570"/>
                    <a:pt x="564" y="6570"/>
                  </a:cubicBezTo>
                  <a:cubicBezTo>
                    <a:pt x="637" y="6570"/>
                    <a:pt x="712" y="6557"/>
                    <a:pt x="785" y="6530"/>
                  </a:cubicBezTo>
                  <a:lnTo>
                    <a:pt x="3911" y="5329"/>
                  </a:lnTo>
                  <a:lnTo>
                    <a:pt x="23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7" name="Google Shape;4267;p52"/>
            <p:cNvSpPr/>
            <p:nvPr/>
          </p:nvSpPr>
          <p:spPr>
            <a:xfrm>
              <a:off x="6151060" y="2927995"/>
              <a:ext cx="111785" cy="187688"/>
            </a:xfrm>
            <a:custGeom>
              <a:rect b="b" l="l" r="r" t="t"/>
              <a:pathLst>
                <a:path extrusionOk="0" h="6570" w="3913">
                  <a:moveTo>
                    <a:pt x="1523" y="1"/>
                  </a:moveTo>
                  <a:lnTo>
                    <a:pt x="1" y="5329"/>
                  </a:lnTo>
                  <a:lnTo>
                    <a:pt x="3126" y="6530"/>
                  </a:lnTo>
                  <a:cubicBezTo>
                    <a:pt x="3199" y="6557"/>
                    <a:pt x="3274" y="6570"/>
                    <a:pt x="3347" y="6570"/>
                  </a:cubicBezTo>
                  <a:cubicBezTo>
                    <a:pt x="3646" y="6570"/>
                    <a:pt x="3912" y="6358"/>
                    <a:pt x="3895" y="6076"/>
                  </a:cubicBezTo>
                  <a:cubicBezTo>
                    <a:pt x="3792" y="4612"/>
                    <a:pt x="3368" y="1435"/>
                    <a:pt x="15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8" name="Google Shape;4268;p52"/>
            <p:cNvSpPr/>
            <p:nvPr/>
          </p:nvSpPr>
          <p:spPr>
            <a:xfrm>
              <a:off x="6044646" y="3079602"/>
              <a:ext cx="98501" cy="54592"/>
            </a:xfrm>
            <a:custGeom>
              <a:rect b="b" l="l" r="r" t="t"/>
              <a:pathLst>
                <a:path extrusionOk="0" h="1911" w="3448">
                  <a:moveTo>
                    <a:pt x="205" y="0"/>
                  </a:moveTo>
                  <a:lnTo>
                    <a:pt x="0" y="1911"/>
                  </a:lnTo>
                  <a:lnTo>
                    <a:pt x="3447" y="1911"/>
                  </a:lnTo>
                  <a:lnTo>
                    <a:pt x="330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9" name="Google Shape;4269;p52"/>
            <p:cNvSpPr/>
            <p:nvPr/>
          </p:nvSpPr>
          <p:spPr>
            <a:xfrm>
              <a:off x="6093982" y="2563959"/>
              <a:ext cx="29" cy="66105"/>
            </a:xfrm>
            <a:custGeom>
              <a:rect b="b" l="l" r="r" t="t"/>
              <a:pathLst>
                <a:path extrusionOk="0" fill="none" h="2314" w="1">
                  <a:moveTo>
                    <a:pt x="0" y="2313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70" name="Google Shape;4270;p52"/>
            <p:cNvSpPr/>
            <p:nvPr/>
          </p:nvSpPr>
          <p:spPr>
            <a:xfrm>
              <a:off x="6078499" y="2556017"/>
              <a:ext cx="30767" cy="30539"/>
            </a:xfrm>
            <a:custGeom>
              <a:rect b="b" l="l" r="r" t="t"/>
              <a:pathLst>
                <a:path extrusionOk="0" h="1069" w="1077">
                  <a:moveTo>
                    <a:pt x="542" y="0"/>
                  </a:moveTo>
                  <a:cubicBezTo>
                    <a:pt x="242" y="0"/>
                    <a:pt x="1" y="242"/>
                    <a:pt x="1" y="535"/>
                  </a:cubicBezTo>
                  <a:cubicBezTo>
                    <a:pt x="1" y="835"/>
                    <a:pt x="242" y="1069"/>
                    <a:pt x="542" y="1069"/>
                  </a:cubicBezTo>
                  <a:cubicBezTo>
                    <a:pt x="835" y="1069"/>
                    <a:pt x="1077" y="835"/>
                    <a:pt x="1077" y="535"/>
                  </a:cubicBezTo>
                  <a:cubicBezTo>
                    <a:pt x="1077" y="242"/>
                    <a:pt x="835" y="0"/>
                    <a:pt x="5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71" name="Google Shape;4271;p52"/>
            <p:cNvSpPr/>
            <p:nvPr/>
          </p:nvSpPr>
          <p:spPr>
            <a:xfrm>
              <a:off x="6083327" y="2560617"/>
              <a:ext cx="10484" cy="10684"/>
            </a:xfrm>
            <a:custGeom>
              <a:rect b="b" l="l" r="r" t="t"/>
              <a:pathLst>
                <a:path extrusionOk="0" fill="none" h="374" w="367">
                  <a:moveTo>
                    <a:pt x="0" y="374"/>
                  </a:moveTo>
                  <a:cubicBezTo>
                    <a:pt x="0" y="169"/>
                    <a:pt x="161" y="0"/>
                    <a:pt x="366" y="0"/>
                  </a:cubicBez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72" name="Google Shape;4272;p52"/>
            <p:cNvSpPr/>
            <p:nvPr/>
          </p:nvSpPr>
          <p:spPr>
            <a:xfrm>
              <a:off x="5966229" y="2612667"/>
              <a:ext cx="255336" cy="490390"/>
            </a:xfrm>
            <a:custGeom>
              <a:rect b="b" l="l" r="r" t="t"/>
              <a:pathLst>
                <a:path extrusionOk="0" h="17166" w="8938">
                  <a:moveTo>
                    <a:pt x="4436" y="1"/>
                  </a:moveTo>
                  <a:cubicBezTo>
                    <a:pt x="4333" y="1"/>
                    <a:pt x="4253" y="30"/>
                    <a:pt x="4194" y="59"/>
                  </a:cubicBezTo>
                  <a:cubicBezTo>
                    <a:pt x="3645" y="323"/>
                    <a:pt x="1618" y="2175"/>
                    <a:pt x="813" y="6420"/>
                  </a:cubicBezTo>
                  <a:cubicBezTo>
                    <a:pt x="0" y="10665"/>
                    <a:pt x="2547" y="17165"/>
                    <a:pt x="2547" y="17165"/>
                  </a:cubicBezTo>
                  <a:lnTo>
                    <a:pt x="6390" y="17165"/>
                  </a:lnTo>
                  <a:cubicBezTo>
                    <a:pt x="6390" y="17165"/>
                    <a:pt x="8937" y="10665"/>
                    <a:pt x="8125" y="6420"/>
                  </a:cubicBezTo>
                  <a:cubicBezTo>
                    <a:pt x="7320" y="2175"/>
                    <a:pt x="5300" y="301"/>
                    <a:pt x="4743" y="59"/>
                  </a:cubicBezTo>
                  <a:cubicBezTo>
                    <a:pt x="4655" y="15"/>
                    <a:pt x="4560" y="1"/>
                    <a:pt x="443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73" name="Google Shape;4273;p52"/>
            <p:cNvSpPr/>
            <p:nvPr/>
          </p:nvSpPr>
          <p:spPr>
            <a:xfrm>
              <a:off x="6009308" y="2612667"/>
              <a:ext cx="169177" cy="111699"/>
            </a:xfrm>
            <a:custGeom>
              <a:rect b="b" l="l" r="r" t="t"/>
              <a:pathLst>
                <a:path extrusionOk="0" h="3910" w="5922">
                  <a:moveTo>
                    <a:pt x="2928" y="1"/>
                  </a:moveTo>
                  <a:cubicBezTo>
                    <a:pt x="2825" y="1"/>
                    <a:pt x="2745" y="30"/>
                    <a:pt x="2686" y="59"/>
                  </a:cubicBezTo>
                  <a:cubicBezTo>
                    <a:pt x="2262" y="264"/>
                    <a:pt x="952" y="1421"/>
                    <a:pt x="0" y="3909"/>
                  </a:cubicBezTo>
                  <a:lnTo>
                    <a:pt x="5921" y="3909"/>
                  </a:lnTo>
                  <a:cubicBezTo>
                    <a:pt x="4977" y="1413"/>
                    <a:pt x="3667" y="250"/>
                    <a:pt x="3235" y="59"/>
                  </a:cubicBezTo>
                  <a:cubicBezTo>
                    <a:pt x="3140" y="15"/>
                    <a:pt x="3052" y="1"/>
                    <a:pt x="29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74" name="Google Shape;4274;p52"/>
            <p:cNvSpPr/>
            <p:nvPr/>
          </p:nvSpPr>
          <p:spPr>
            <a:xfrm>
              <a:off x="6031448" y="2650090"/>
              <a:ext cx="29310" cy="49822"/>
            </a:xfrm>
            <a:custGeom>
              <a:rect b="b" l="l" r="r" t="t"/>
              <a:pathLst>
                <a:path extrusionOk="0" fill="none" h="1744" w="1026">
                  <a:moveTo>
                    <a:pt x="1026" y="1"/>
                  </a:moveTo>
                  <a:cubicBezTo>
                    <a:pt x="689" y="426"/>
                    <a:pt x="330" y="996"/>
                    <a:pt x="1" y="1743"/>
                  </a:cubicBez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75" name="Google Shape;4275;p52"/>
            <p:cNvSpPr/>
            <p:nvPr/>
          </p:nvSpPr>
          <p:spPr>
            <a:xfrm>
              <a:off x="6068672" y="2633807"/>
              <a:ext cx="6713" cy="6913"/>
            </a:xfrm>
            <a:custGeom>
              <a:rect b="b" l="l" r="r" t="t"/>
              <a:pathLst>
                <a:path extrusionOk="0" fill="none" h="242" w="235">
                  <a:moveTo>
                    <a:pt x="235" y="0"/>
                  </a:moveTo>
                  <a:cubicBezTo>
                    <a:pt x="162" y="73"/>
                    <a:pt x="81" y="154"/>
                    <a:pt x="1" y="242"/>
                  </a:cubicBez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76" name="Google Shape;4276;p52"/>
            <p:cNvSpPr/>
            <p:nvPr/>
          </p:nvSpPr>
          <p:spPr>
            <a:xfrm>
              <a:off x="6016622" y="2714081"/>
              <a:ext cx="150151" cy="29"/>
            </a:xfrm>
            <a:custGeom>
              <a:rect b="b" l="l" r="r" t="t"/>
              <a:pathLst>
                <a:path extrusionOk="0" fill="none" h="1" w="5256">
                  <a:moveTo>
                    <a:pt x="0" y="1"/>
                  </a:moveTo>
                  <a:lnTo>
                    <a:pt x="5256" y="1"/>
                  </a:ln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77" name="Google Shape;4277;p52"/>
            <p:cNvSpPr/>
            <p:nvPr/>
          </p:nvSpPr>
          <p:spPr>
            <a:xfrm>
              <a:off x="6012022" y="3020211"/>
              <a:ext cx="163749" cy="82846"/>
            </a:xfrm>
            <a:custGeom>
              <a:rect b="b" l="l" r="r" t="t"/>
              <a:pathLst>
                <a:path extrusionOk="0" h="2900" w="5732">
                  <a:moveTo>
                    <a:pt x="0" y="1"/>
                  </a:moveTo>
                  <a:cubicBezTo>
                    <a:pt x="476" y="1699"/>
                    <a:pt x="944" y="2899"/>
                    <a:pt x="944" y="2899"/>
                  </a:cubicBezTo>
                  <a:lnTo>
                    <a:pt x="4787" y="2899"/>
                  </a:lnTo>
                  <a:cubicBezTo>
                    <a:pt x="4787" y="2899"/>
                    <a:pt x="5256" y="1699"/>
                    <a:pt x="57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78" name="Google Shape;4278;p52"/>
            <p:cNvSpPr/>
            <p:nvPr/>
          </p:nvSpPr>
          <p:spPr>
            <a:xfrm>
              <a:off x="6022249" y="3035466"/>
              <a:ext cx="140352" cy="29"/>
            </a:xfrm>
            <a:custGeom>
              <a:rect b="b" l="l" r="r" t="t"/>
              <a:pathLst>
                <a:path extrusionOk="0" fill="none" h="1" w="4913">
                  <a:moveTo>
                    <a:pt x="1" y="1"/>
                  </a:moveTo>
                  <a:lnTo>
                    <a:pt x="4912" y="1"/>
                  </a:ln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79" name="Google Shape;4279;p52"/>
            <p:cNvSpPr/>
            <p:nvPr/>
          </p:nvSpPr>
          <p:spPr>
            <a:xfrm>
              <a:off x="5984826" y="2745048"/>
              <a:ext cx="47079" cy="108956"/>
            </a:xfrm>
            <a:custGeom>
              <a:rect b="b" l="l" r="r" t="t"/>
              <a:pathLst>
                <a:path extrusionOk="0" fill="none" h="3814" w="1648">
                  <a:moveTo>
                    <a:pt x="1" y="3814"/>
                  </a:moveTo>
                  <a:lnTo>
                    <a:pt x="1648" y="3814"/>
                  </a:lnTo>
                  <a:lnTo>
                    <a:pt x="1648" y="0"/>
                  </a:lnTo>
                  <a:lnTo>
                    <a:pt x="623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80" name="Google Shape;4280;p52"/>
            <p:cNvSpPr/>
            <p:nvPr/>
          </p:nvSpPr>
          <p:spPr>
            <a:xfrm>
              <a:off x="6179913" y="2820952"/>
              <a:ext cx="21768" cy="106871"/>
            </a:xfrm>
            <a:custGeom>
              <a:rect b="b" l="l" r="r" t="t"/>
              <a:pathLst>
                <a:path extrusionOk="0" fill="none" h="3741" w="762">
                  <a:moveTo>
                    <a:pt x="564" y="3740"/>
                  </a:moveTo>
                  <a:lnTo>
                    <a:pt x="1" y="3740"/>
                  </a:lnTo>
                  <a:lnTo>
                    <a:pt x="1" y="0"/>
                  </a:lnTo>
                  <a:lnTo>
                    <a:pt x="762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81" name="Google Shape;4281;p52"/>
            <p:cNvSpPr/>
            <p:nvPr/>
          </p:nvSpPr>
          <p:spPr>
            <a:xfrm>
              <a:off x="5996539" y="2954762"/>
              <a:ext cx="194288" cy="148294"/>
            </a:xfrm>
            <a:custGeom>
              <a:rect b="b" l="l" r="r" t="t"/>
              <a:pathLst>
                <a:path extrusionOk="0" fill="none" h="5191" w="6801">
                  <a:moveTo>
                    <a:pt x="1" y="1"/>
                  </a:moveTo>
                  <a:cubicBezTo>
                    <a:pt x="557" y="2819"/>
                    <a:pt x="1486" y="5190"/>
                    <a:pt x="1486" y="5190"/>
                  </a:cubicBezTo>
                  <a:lnTo>
                    <a:pt x="2665" y="5190"/>
                  </a:lnTo>
                  <a:lnTo>
                    <a:pt x="4151" y="5190"/>
                  </a:lnTo>
                  <a:lnTo>
                    <a:pt x="5329" y="5190"/>
                  </a:lnTo>
                  <a:cubicBezTo>
                    <a:pt x="5329" y="5190"/>
                    <a:pt x="6244" y="2855"/>
                    <a:pt x="6800" y="66"/>
                  </a:cubicBez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82" name="Google Shape;4282;p52"/>
            <p:cNvSpPr/>
            <p:nvPr/>
          </p:nvSpPr>
          <p:spPr>
            <a:xfrm>
              <a:off x="6051531" y="2747534"/>
              <a:ext cx="84931" cy="87245"/>
            </a:xfrm>
            <a:custGeom>
              <a:rect b="b" l="l" r="r" t="t"/>
              <a:pathLst>
                <a:path extrusionOk="0" h="3054" w="2973">
                  <a:moveTo>
                    <a:pt x="1486" y="1"/>
                  </a:moveTo>
                  <a:cubicBezTo>
                    <a:pt x="659" y="1"/>
                    <a:pt x="1" y="682"/>
                    <a:pt x="1" y="1523"/>
                  </a:cubicBezTo>
                  <a:cubicBezTo>
                    <a:pt x="1" y="2365"/>
                    <a:pt x="659" y="3053"/>
                    <a:pt x="1486" y="3053"/>
                  </a:cubicBezTo>
                  <a:cubicBezTo>
                    <a:pt x="2306" y="3053"/>
                    <a:pt x="2972" y="2365"/>
                    <a:pt x="2972" y="1523"/>
                  </a:cubicBezTo>
                  <a:cubicBezTo>
                    <a:pt x="2972" y="682"/>
                    <a:pt x="2306" y="1"/>
                    <a:pt x="148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83" name="Google Shape;4283;p52"/>
            <p:cNvSpPr/>
            <p:nvPr/>
          </p:nvSpPr>
          <p:spPr>
            <a:xfrm>
              <a:off x="6045675" y="2741677"/>
              <a:ext cx="96415" cy="98958"/>
            </a:xfrm>
            <a:custGeom>
              <a:rect b="b" l="l" r="r" t="t"/>
              <a:pathLst>
                <a:path extrusionOk="0" h="3464" w="3375">
                  <a:moveTo>
                    <a:pt x="1691" y="345"/>
                  </a:moveTo>
                  <a:cubicBezTo>
                    <a:pt x="2431" y="345"/>
                    <a:pt x="3038" y="967"/>
                    <a:pt x="3038" y="1728"/>
                  </a:cubicBezTo>
                  <a:cubicBezTo>
                    <a:pt x="3038" y="2497"/>
                    <a:pt x="2431" y="3119"/>
                    <a:pt x="1691" y="3119"/>
                  </a:cubicBezTo>
                  <a:cubicBezTo>
                    <a:pt x="945" y="3119"/>
                    <a:pt x="337" y="2497"/>
                    <a:pt x="337" y="1728"/>
                  </a:cubicBezTo>
                  <a:cubicBezTo>
                    <a:pt x="337" y="967"/>
                    <a:pt x="945" y="345"/>
                    <a:pt x="1691" y="345"/>
                  </a:cubicBezTo>
                  <a:close/>
                  <a:moveTo>
                    <a:pt x="1691" y="1"/>
                  </a:moveTo>
                  <a:cubicBezTo>
                    <a:pt x="755" y="1"/>
                    <a:pt x="1" y="777"/>
                    <a:pt x="1" y="1728"/>
                  </a:cubicBezTo>
                  <a:cubicBezTo>
                    <a:pt x="1" y="2687"/>
                    <a:pt x="755" y="3463"/>
                    <a:pt x="1691" y="3463"/>
                  </a:cubicBezTo>
                  <a:cubicBezTo>
                    <a:pt x="2621" y="3463"/>
                    <a:pt x="3375" y="2687"/>
                    <a:pt x="3375" y="1728"/>
                  </a:cubicBezTo>
                  <a:cubicBezTo>
                    <a:pt x="3375" y="777"/>
                    <a:pt x="2621" y="1"/>
                    <a:pt x="16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84" name="Google Shape;4284;p52"/>
            <p:cNvSpPr/>
            <p:nvPr/>
          </p:nvSpPr>
          <p:spPr>
            <a:xfrm>
              <a:off x="6113837" y="2810068"/>
              <a:ext cx="5056" cy="5456"/>
            </a:xfrm>
            <a:custGeom>
              <a:rect b="b" l="l" r="r" t="t"/>
              <a:pathLst>
                <a:path extrusionOk="0" fill="none" h="191" w="177">
                  <a:moveTo>
                    <a:pt x="176" y="0"/>
                  </a:moveTo>
                  <a:cubicBezTo>
                    <a:pt x="125" y="74"/>
                    <a:pt x="67" y="139"/>
                    <a:pt x="1" y="191"/>
                  </a:cubicBez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85" name="Google Shape;4285;p52"/>
            <p:cNvSpPr/>
            <p:nvPr/>
          </p:nvSpPr>
          <p:spPr>
            <a:xfrm>
              <a:off x="6077470" y="2761332"/>
              <a:ext cx="2514" cy="1514"/>
            </a:xfrm>
            <a:custGeom>
              <a:rect b="b" l="l" r="r" t="t"/>
              <a:pathLst>
                <a:path extrusionOk="0" fill="none" h="53" w="88">
                  <a:moveTo>
                    <a:pt x="0" y="52"/>
                  </a:moveTo>
                  <a:cubicBezTo>
                    <a:pt x="29" y="30"/>
                    <a:pt x="59" y="16"/>
                    <a:pt x="88" y="1"/>
                  </a:cubicBez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86" name="Google Shape;4286;p52"/>
            <p:cNvSpPr/>
            <p:nvPr/>
          </p:nvSpPr>
          <p:spPr>
            <a:xfrm>
              <a:off x="6063672" y="2765103"/>
              <a:ext cx="10484" cy="14884"/>
            </a:xfrm>
            <a:custGeom>
              <a:rect b="b" l="l" r="r" t="t"/>
              <a:pathLst>
                <a:path extrusionOk="0" fill="none" h="521" w="367">
                  <a:moveTo>
                    <a:pt x="0" y="520"/>
                  </a:moveTo>
                  <a:cubicBezTo>
                    <a:pt x="73" y="308"/>
                    <a:pt x="198" y="132"/>
                    <a:pt x="366" y="1"/>
                  </a:cubicBez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87" name="Google Shape;4287;p52"/>
            <p:cNvSpPr/>
            <p:nvPr/>
          </p:nvSpPr>
          <p:spPr>
            <a:xfrm>
              <a:off x="6051531" y="2884515"/>
              <a:ext cx="84931" cy="87017"/>
            </a:xfrm>
            <a:custGeom>
              <a:rect b="b" l="l" r="r" t="t"/>
              <a:pathLst>
                <a:path extrusionOk="0" h="3046" w="2973">
                  <a:moveTo>
                    <a:pt x="1486" y="0"/>
                  </a:moveTo>
                  <a:cubicBezTo>
                    <a:pt x="659" y="0"/>
                    <a:pt x="1" y="681"/>
                    <a:pt x="1" y="1523"/>
                  </a:cubicBezTo>
                  <a:cubicBezTo>
                    <a:pt x="1" y="2364"/>
                    <a:pt x="659" y="3045"/>
                    <a:pt x="1486" y="3045"/>
                  </a:cubicBezTo>
                  <a:cubicBezTo>
                    <a:pt x="2306" y="3045"/>
                    <a:pt x="2972" y="2364"/>
                    <a:pt x="2972" y="1523"/>
                  </a:cubicBezTo>
                  <a:cubicBezTo>
                    <a:pt x="2972" y="681"/>
                    <a:pt x="2306" y="0"/>
                    <a:pt x="148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88" name="Google Shape;4288;p52"/>
            <p:cNvSpPr/>
            <p:nvPr/>
          </p:nvSpPr>
          <p:spPr>
            <a:xfrm>
              <a:off x="6045675" y="2878659"/>
              <a:ext cx="96415" cy="98701"/>
            </a:xfrm>
            <a:custGeom>
              <a:rect b="b" l="l" r="r" t="t"/>
              <a:pathLst>
                <a:path extrusionOk="0" h="3455" w="3375">
                  <a:moveTo>
                    <a:pt x="1691" y="344"/>
                  </a:moveTo>
                  <a:cubicBezTo>
                    <a:pt x="2431" y="344"/>
                    <a:pt x="3038" y="966"/>
                    <a:pt x="3038" y="1728"/>
                  </a:cubicBezTo>
                  <a:cubicBezTo>
                    <a:pt x="3038" y="2496"/>
                    <a:pt x="2431" y="3118"/>
                    <a:pt x="1691" y="3118"/>
                  </a:cubicBezTo>
                  <a:cubicBezTo>
                    <a:pt x="945" y="3118"/>
                    <a:pt x="337" y="2496"/>
                    <a:pt x="337" y="1728"/>
                  </a:cubicBezTo>
                  <a:cubicBezTo>
                    <a:pt x="337" y="966"/>
                    <a:pt x="945" y="344"/>
                    <a:pt x="1691" y="344"/>
                  </a:cubicBezTo>
                  <a:close/>
                  <a:moveTo>
                    <a:pt x="1691" y="0"/>
                  </a:moveTo>
                  <a:cubicBezTo>
                    <a:pt x="755" y="0"/>
                    <a:pt x="1" y="776"/>
                    <a:pt x="1" y="1728"/>
                  </a:cubicBezTo>
                  <a:cubicBezTo>
                    <a:pt x="1" y="2679"/>
                    <a:pt x="755" y="3455"/>
                    <a:pt x="1691" y="3455"/>
                  </a:cubicBezTo>
                  <a:cubicBezTo>
                    <a:pt x="2621" y="3455"/>
                    <a:pt x="3375" y="2679"/>
                    <a:pt x="3375" y="1728"/>
                  </a:cubicBezTo>
                  <a:cubicBezTo>
                    <a:pt x="3375" y="776"/>
                    <a:pt x="2621" y="0"/>
                    <a:pt x="16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89" name="Google Shape;4289;p52"/>
            <p:cNvSpPr/>
            <p:nvPr/>
          </p:nvSpPr>
          <p:spPr>
            <a:xfrm>
              <a:off x="6113837" y="2947021"/>
              <a:ext cx="5056" cy="5456"/>
            </a:xfrm>
            <a:custGeom>
              <a:rect b="b" l="l" r="r" t="t"/>
              <a:pathLst>
                <a:path extrusionOk="0" fill="none" h="191" w="177">
                  <a:moveTo>
                    <a:pt x="176" y="1"/>
                  </a:moveTo>
                  <a:cubicBezTo>
                    <a:pt x="125" y="74"/>
                    <a:pt x="67" y="132"/>
                    <a:pt x="1" y="191"/>
                  </a:cubicBez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90" name="Google Shape;4290;p52"/>
            <p:cNvSpPr/>
            <p:nvPr/>
          </p:nvSpPr>
          <p:spPr>
            <a:xfrm>
              <a:off x="6077470" y="2898313"/>
              <a:ext cx="2514" cy="1286"/>
            </a:xfrm>
            <a:custGeom>
              <a:rect b="b" l="l" r="r" t="t"/>
              <a:pathLst>
                <a:path extrusionOk="0" fill="none" h="45" w="88">
                  <a:moveTo>
                    <a:pt x="0" y="44"/>
                  </a:moveTo>
                  <a:cubicBezTo>
                    <a:pt x="29" y="30"/>
                    <a:pt x="59" y="15"/>
                    <a:pt x="88" y="0"/>
                  </a:cubicBez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91" name="Google Shape;4291;p52"/>
            <p:cNvSpPr/>
            <p:nvPr/>
          </p:nvSpPr>
          <p:spPr>
            <a:xfrm>
              <a:off x="6063672" y="2901855"/>
              <a:ext cx="10484" cy="15084"/>
            </a:xfrm>
            <a:custGeom>
              <a:rect b="b" l="l" r="r" t="t"/>
              <a:pathLst>
                <a:path extrusionOk="0" fill="none" h="528" w="367">
                  <a:moveTo>
                    <a:pt x="0" y="528"/>
                  </a:moveTo>
                  <a:cubicBezTo>
                    <a:pt x="73" y="315"/>
                    <a:pt x="198" y="132"/>
                    <a:pt x="366" y="1"/>
                  </a:cubicBez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92" name="Google Shape;4292;p52"/>
            <p:cNvSpPr/>
            <p:nvPr/>
          </p:nvSpPr>
          <p:spPr>
            <a:xfrm>
              <a:off x="5930662" y="2822466"/>
              <a:ext cx="68819" cy="101386"/>
            </a:xfrm>
            <a:custGeom>
              <a:rect b="b" l="l" r="r" t="t"/>
              <a:pathLst>
                <a:path extrusionOk="0" h="3549" w="2409">
                  <a:moveTo>
                    <a:pt x="1641" y="0"/>
                  </a:moveTo>
                  <a:cubicBezTo>
                    <a:pt x="1270" y="0"/>
                    <a:pt x="864" y="543"/>
                    <a:pt x="777" y="1784"/>
                  </a:cubicBezTo>
                  <a:lnTo>
                    <a:pt x="1" y="2465"/>
                  </a:lnTo>
                  <a:lnTo>
                    <a:pt x="1801" y="3548"/>
                  </a:lnTo>
                  <a:lnTo>
                    <a:pt x="2197" y="3116"/>
                  </a:lnTo>
                  <a:cubicBezTo>
                    <a:pt x="2197" y="3116"/>
                    <a:pt x="2365" y="2926"/>
                    <a:pt x="2372" y="2545"/>
                  </a:cubicBezTo>
                  <a:cubicBezTo>
                    <a:pt x="2380" y="2282"/>
                    <a:pt x="2263" y="1901"/>
                    <a:pt x="2124" y="1543"/>
                  </a:cubicBezTo>
                  <a:cubicBezTo>
                    <a:pt x="2124" y="1543"/>
                    <a:pt x="2409" y="642"/>
                    <a:pt x="1992" y="181"/>
                  </a:cubicBezTo>
                  <a:cubicBezTo>
                    <a:pt x="1888" y="63"/>
                    <a:pt x="1767" y="0"/>
                    <a:pt x="1641" y="0"/>
                  </a:cubicBezTo>
                  <a:close/>
                </a:path>
              </a:pathLst>
            </a:custGeom>
            <a:solidFill>
              <a:srgbClr val="BD715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93" name="Google Shape;4293;p52"/>
            <p:cNvSpPr/>
            <p:nvPr/>
          </p:nvSpPr>
          <p:spPr>
            <a:xfrm>
              <a:off x="5930662" y="2814239"/>
              <a:ext cx="70505" cy="111070"/>
            </a:xfrm>
            <a:custGeom>
              <a:rect b="b" l="l" r="r" t="t"/>
              <a:pathLst>
                <a:path extrusionOk="0" fill="none" h="3888" w="2468">
                  <a:moveTo>
                    <a:pt x="1" y="2753"/>
                  </a:moveTo>
                  <a:lnTo>
                    <a:pt x="777" y="2072"/>
                  </a:lnTo>
                  <a:cubicBezTo>
                    <a:pt x="894" y="411"/>
                    <a:pt x="1582" y="1"/>
                    <a:pt x="1992" y="469"/>
                  </a:cubicBezTo>
                  <a:cubicBezTo>
                    <a:pt x="2409" y="930"/>
                    <a:pt x="2124" y="1831"/>
                    <a:pt x="2124" y="1831"/>
                  </a:cubicBezTo>
                  <a:cubicBezTo>
                    <a:pt x="2468" y="2702"/>
                    <a:pt x="2380" y="3016"/>
                    <a:pt x="2211" y="3338"/>
                  </a:cubicBezTo>
                  <a:cubicBezTo>
                    <a:pt x="2124" y="3507"/>
                    <a:pt x="2014" y="3624"/>
                    <a:pt x="1750" y="3887"/>
                  </a:cubicBez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94" name="Google Shape;4294;p52"/>
            <p:cNvSpPr/>
            <p:nvPr/>
          </p:nvSpPr>
          <p:spPr>
            <a:xfrm>
              <a:off x="5522090" y="3171818"/>
              <a:ext cx="391889" cy="312614"/>
            </a:xfrm>
            <a:custGeom>
              <a:rect b="b" l="l" r="r" t="t"/>
              <a:pathLst>
                <a:path extrusionOk="0" h="10943" w="13718">
                  <a:moveTo>
                    <a:pt x="1135" y="0"/>
                  </a:moveTo>
                  <a:lnTo>
                    <a:pt x="1" y="10943"/>
                  </a:lnTo>
                  <a:lnTo>
                    <a:pt x="13717" y="10943"/>
                  </a:lnTo>
                  <a:lnTo>
                    <a:pt x="1254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95" name="Google Shape;4295;p52"/>
            <p:cNvSpPr/>
            <p:nvPr/>
          </p:nvSpPr>
          <p:spPr>
            <a:xfrm>
              <a:off x="5550543" y="3210499"/>
              <a:ext cx="334983" cy="29"/>
            </a:xfrm>
            <a:custGeom>
              <a:rect b="b" l="l" r="r" t="t"/>
              <a:pathLst>
                <a:path extrusionOk="0" fill="none" h="1" w="11726">
                  <a:moveTo>
                    <a:pt x="0" y="0"/>
                  </a:moveTo>
                  <a:lnTo>
                    <a:pt x="11726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96" name="Google Shape;4296;p52"/>
            <p:cNvSpPr/>
            <p:nvPr/>
          </p:nvSpPr>
          <p:spPr>
            <a:xfrm>
              <a:off x="5716549" y="3282632"/>
              <a:ext cx="42680" cy="201801"/>
            </a:xfrm>
            <a:custGeom>
              <a:rect b="b" l="l" r="r" t="t"/>
              <a:pathLst>
                <a:path extrusionOk="0" fill="none" h="7064" w="1494">
                  <a:moveTo>
                    <a:pt x="1" y="7064"/>
                  </a:moveTo>
                  <a:lnTo>
                    <a:pt x="133" y="0"/>
                  </a:lnTo>
                  <a:lnTo>
                    <a:pt x="1494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97" name="Google Shape;4297;p52"/>
            <p:cNvSpPr/>
            <p:nvPr/>
          </p:nvSpPr>
          <p:spPr>
            <a:xfrm>
              <a:off x="5833018" y="3210499"/>
              <a:ext cx="56278" cy="58992"/>
            </a:xfrm>
            <a:custGeom>
              <a:rect b="b" l="l" r="r" t="t"/>
              <a:pathLst>
                <a:path extrusionOk="0" fill="none" h="2065" w="1970">
                  <a:moveTo>
                    <a:pt x="1" y="0"/>
                  </a:moveTo>
                  <a:cubicBezTo>
                    <a:pt x="1" y="0"/>
                    <a:pt x="528" y="1603"/>
                    <a:pt x="1970" y="2064"/>
                  </a:cubicBez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98" name="Google Shape;4298;p52"/>
            <p:cNvSpPr/>
            <p:nvPr/>
          </p:nvSpPr>
          <p:spPr>
            <a:xfrm>
              <a:off x="5545715" y="3210499"/>
              <a:ext cx="56278" cy="58992"/>
            </a:xfrm>
            <a:custGeom>
              <a:rect b="b" l="l" r="r" t="t"/>
              <a:pathLst>
                <a:path extrusionOk="0" fill="none" h="2065" w="1970">
                  <a:moveTo>
                    <a:pt x="1970" y="0"/>
                  </a:moveTo>
                  <a:cubicBezTo>
                    <a:pt x="1970" y="0"/>
                    <a:pt x="1443" y="1603"/>
                    <a:pt x="1" y="2064"/>
                  </a:cubicBez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02" name="Shape 4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3" name="Google Shape;4303;p53"/>
          <p:cNvSpPr txBox="1"/>
          <p:nvPr>
            <p:ph type="title"/>
          </p:nvPr>
        </p:nvSpPr>
        <p:spPr>
          <a:xfrm>
            <a:off x="1510950" y="375800"/>
            <a:ext cx="6122100" cy="900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3.  Segunda infância</a:t>
            </a:r>
            <a:endParaRPr sz="2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(3 aos 6 anos)</a:t>
            </a:r>
            <a:endParaRPr sz="2800"/>
          </a:p>
        </p:txBody>
      </p:sp>
      <p:sp>
        <p:nvSpPr>
          <p:cNvPr id="4304" name="Google Shape;4304;p53"/>
          <p:cNvSpPr txBox="1"/>
          <p:nvPr>
            <p:ph idx="4294967295" type="subTitle"/>
          </p:nvPr>
        </p:nvSpPr>
        <p:spPr>
          <a:xfrm>
            <a:off x="676475" y="1408425"/>
            <a:ext cx="7198500" cy="306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/>
              <a:t>Desenvolvimento Psicossocial</a:t>
            </a:r>
            <a:endParaRPr b="1"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Frequentar a pré-escola; 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Autoconceito e compreensão das emoções; 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Aumento da independência, iniciativa, autocontrole e autocuidado. 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Identidade de gênero; 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Brincar torna-se mais imaginativo, mais complexo e mais social; 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Altruísmo, agressão e temores são comuns; 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Família ainda é o foco social, mas outras crianças tornam-se importantes</a:t>
            </a:r>
            <a:endParaRPr sz="1600"/>
          </a:p>
        </p:txBody>
      </p:sp>
      <p:grpSp>
        <p:nvGrpSpPr>
          <p:cNvPr id="4305" name="Google Shape;4305;p53"/>
          <p:cNvGrpSpPr/>
          <p:nvPr/>
        </p:nvGrpSpPr>
        <p:grpSpPr>
          <a:xfrm>
            <a:off x="7331084" y="983016"/>
            <a:ext cx="1812494" cy="3495308"/>
            <a:chOff x="6678002" y="193346"/>
            <a:chExt cx="2547426" cy="5024882"/>
          </a:xfrm>
        </p:grpSpPr>
        <p:sp>
          <p:nvSpPr>
            <p:cNvPr id="4306" name="Google Shape;4306;p53"/>
            <p:cNvSpPr/>
            <p:nvPr/>
          </p:nvSpPr>
          <p:spPr>
            <a:xfrm>
              <a:off x="7156443" y="678146"/>
              <a:ext cx="2034260" cy="1609529"/>
            </a:xfrm>
            <a:custGeom>
              <a:rect b="b" l="l" r="r" t="t"/>
              <a:pathLst>
                <a:path extrusionOk="0" h="56445" w="71340">
                  <a:moveTo>
                    <a:pt x="49181" y="1"/>
                  </a:moveTo>
                  <a:lnTo>
                    <a:pt x="2007" y="25533"/>
                  </a:lnTo>
                  <a:cubicBezTo>
                    <a:pt x="1034" y="29332"/>
                    <a:pt x="1" y="33375"/>
                    <a:pt x="973" y="37205"/>
                  </a:cubicBezTo>
                  <a:cubicBezTo>
                    <a:pt x="1338" y="38725"/>
                    <a:pt x="2311" y="40852"/>
                    <a:pt x="4286" y="40852"/>
                  </a:cubicBezTo>
                  <a:cubicBezTo>
                    <a:pt x="5715" y="40761"/>
                    <a:pt x="6657" y="39515"/>
                    <a:pt x="7417" y="38482"/>
                  </a:cubicBezTo>
                  <a:lnTo>
                    <a:pt x="7417" y="38482"/>
                  </a:lnTo>
                  <a:cubicBezTo>
                    <a:pt x="7204" y="42372"/>
                    <a:pt x="8177" y="46141"/>
                    <a:pt x="11217" y="48877"/>
                  </a:cubicBezTo>
                  <a:cubicBezTo>
                    <a:pt x="12812" y="50305"/>
                    <a:pt x="14651" y="51004"/>
                    <a:pt x="16487" y="51004"/>
                  </a:cubicBezTo>
                  <a:cubicBezTo>
                    <a:pt x="18322" y="51004"/>
                    <a:pt x="20153" y="50305"/>
                    <a:pt x="21734" y="48938"/>
                  </a:cubicBezTo>
                  <a:cubicBezTo>
                    <a:pt x="22129" y="48573"/>
                    <a:pt x="22493" y="48208"/>
                    <a:pt x="22828" y="47813"/>
                  </a:cubicBezTo>
                  <a:cubicBezTo>
                    <a:pt x="23831" y="50032"/>
                    <a:pt x="25320" y="52008"/>
                    <a:pt x="27235" y="53558"/>
                  </a:cubicBezTo>
                  <a:cubicBezTo>
                    <a:pt x="28894" y="55055"/>
                    <a:pt x="31375" y="56444"/>
                    <a:pt x="33744" y="56444"/>
                  </a:cubicBezTo>
                  <a:cubicBezTo>
                    <a:pt x="34935" y="56444"/>
                    <a:pt x="36097" y="56093"/>
                    <a:pt x="37114" y="55229"/>
                  </a:cubicBezTo>
                  <a:cubicBezTo>
                    <a:pt x="39758" y="53011"/>
                    <a:pt x="39485" y="49090"/>
                    <a:pt x="39181" y="46080"/>
                  </a:cubicBezTo>
                  <a:lnTo>
                    <a:pt x="39181" y="46080"/>
                  </a:lnTo>
                  <a:cubicBezTo>
                    <a:pt x="40670" y="47570"/>
                    <a:pt x="42220" y="49090"/>
                    <a:pt x="44135" y="50001"/>
                  </a:cubicBezTo>
                  <a:cubicBezTo>
                    <a:pt x="45708" y="50754"/>
                    <a:pt x="47639" y="51180"/>
                    <a:pt x="49558" y="51180"/>
                  </a:cubicBezTo>
                  <a:cubicBezTo>
                    <a:pt x="51902" y="51180"/>
                    <a:pt x="54230" y="50544"/>
                    <a:pt x="55868" y="49090"/>
                  </a:cubicBezTo>
                  <a:cubicBezTo>
                    <a:pt x="59272" y="46172"/>
                    <a:pt x="56233" y="41703"/>
                    <a:pt x="54379" y="38755"/>
                  </a:cubicBezTo>
                  <a:lnTo>
                    <a:pt x="54379" y="38755"/>
                  </a:lnTo>
                  <a:cubicBezTo>
                    <a:pt x="56184" y="39313"/>
                    <a:pt x="58725" y="40039"/>
                    <a:pt x="61054" y="40039"/>
                  </a:cubicBezTo>
                  <a:cubicBezTo>
                    <a:pt x="63038" y="40039"/>
                    <a:pt x="64869" y="39512"/>
                    <a:pt x="65959" y="37904"/>
                  </a:cubicBezTo>
                  <a:cubicBezTo>
                    <a:pt x="67358" y="35685"/>
                    <a:pt x="66324" y="32676"/>
                    <a:pt x="64926" y="30731"/>
                  </a:cubicBezTo>
                  <a:cubicBezTo>
                    <a:pt x="64683" y="30366"/>
                    <a:pt x="64440" y="30032"/>
                    <a:pt x="64166" y="29728"/>
                  </a:cubicBezTo>
                  <a:lnTo>
                    <a:pt x="64166" y="29728"/>
                  </a:lnTo>
                  <a:cubicBezTo>
                    <a:pt x="64309" y="29739"/>
                    <a:pt x="64451" y="29744"/>
                    <a:pt x="64593" y="29744"/>
                  </a:cubicBezTo>
                  <a:cubicBezTo>
                    <a:pt x="66415" y="29744"/>
                    <a:pt x="68142" y="28851"/>
                    <a:pt x="69242" y="27357"/>
                  </a:cubicBezTo>
                  <a:cubicBezTo>
                    <a:pt x="71339" y="24348"/>
                    <a:pt x="70762" y="20031"/>
                    <a:pt x="68969" y="17022"/>
                  </a:cubicBezTo>
                  <a:cubicBezTo>
                    <a:pt x="67418" y="14439"/>
                    <a:pt x="65047" y="13192"/>
                    <a:pt x="62008" y="12554"/>
                  </a:cubicBezTo>
                  <a:cubicBezTo>
                    <a:pt x="64652" y="12341"/>
                    <a:pt x="64166" y="7387"/>
                    <a:pt x="63406" y="5928"/>
                  </a:cubicBezTo>
                  <a:cubicBezTo>
                    <a:pt x="61339" y="1247"/>
                    <a:pt x="53831" y="548"/>
                    <a:pt x="49181" y="1"/>
                  </a:cubicBezTo>
                  <a:close/>
                </a:path>
              </a:pathLst>
            </a:custGeom>
            <a:solidFill>
              <a:srgbClr val="3A211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07" name="Google Shape;4307;p53"/>
            <p:cNvSpPr/>
            <p:nvPr/>
          </p:nvSpPr>
          <p:spPr>
            <a:xfrm>
              <a:off x="7156443" y="1197336"/>
              <a:ext cx="1085195" cy="1090357"/>
            </a:xfrm>
            <a:custGeom>
              <a:rect b="b" l="l" r="r" t="t"/>
              <a:pathLst>
                <a:path extrusionOk="0" h="38238" w="38057">
                  <a:moveTo>
                    <a:pt x="15563" y="1"/>
                  </a:moveTo>
                  <a:lnTo>
                    <a:pt x="2007" y="7326"/>
                  </a:lnTo>
                  <a:cubicBezTo>
                    <a:pt x="1034" y="11095"/>
                    <a:pt x="1" y="15168"/>
                    <a:pt x="973" y="18998"/>
                  </a:cubicBezTo>
                  <a:cubicBezTo>
                    <a:pt x="1338" y="20518"/>
                    <a:pt x="2311" y="22645"/>
                    <a:pt x="4286" y="22645"/>
                  </a:cubicBezTo>
                  <a:cubicBezTo>
                    <a:pt x="5715" y="22554"/>
                    <a:pt x="6657" y="21308"/>
                    <a:pt x="7417" y="20244"/>
                  </a:cubicBezTo>
                  <a:lnTo>
                    <a:pt x="7417" y="20244"/>
                  </a:lnTo>
                  <a:cubicBezTo>
                    <a:pt x="7204" y="24165"/>
                    <a:pt x="8177" y="27934"/>
                    <a:pt x="11217" y="30670"/>
                  </a:cubicBezTo>
                  <a:cubicBezTo>
                    <a:pt x="12812" y="32098"/>
                    <a:pt x="14651" y="32797"/>
                    <a:pt x="16487" y="32797"/>
                  </a:cubicBezTo>
                  <a:cubicBezTo>
                    <a:pt x="18322" y="32797"/>
                    <a:pt x="20153" y="32098"/>
                    <a:pt x="21734" y="30731"/>
                  </a:cubicBezTo>
                  <a:cubicBezTo>
                    <a:pt x="22129" y="30366"/>
                    <a:pt x="22493" y="30001"/>
                    <a:pt x="22828" y="29606"/>
                  </a:cubicBezTo>
                  <a:cubicBezTo>
                    <a:pt x="23831" y="31825"/>
                    <a:pt x="25320" y="33801"/>
                    <a:pt x="27235" y="35351"/>
                  </a:cubicBezTo>
                  <a:cubicBezTo>
                    <a:pt x="28894" y="36848"/>
                    <a:pt x="31375" y="38237"/>
                    <a:pt x="33744" y="38237"/>
                  </a:cubicBezTo>
                  <a:cubicBezTo>
                    <a:pt x="34935" y="38237"/>
                    <a:pt x="36097" y="37886"/>
                    <a:pt x="37114" y="37022"/>
                  </a:cubicBezTo>
                  <a:cubicBezTo>
                    <a:pt x="37448" y="36719"/>
                    <a:pt x="37783" y="36384"/>
                    <a:pt x="38056" y="36019"/>
                  </a:cubicBezTo>
                  <a:cubicBezTo>
                    <a:pt x="32919" y="30335"/>
                    <a:pt x="28269" y="24256"/>
                    <a:pt x="24226" y="17782"/>
                  </a:cubicBezTo>
                  <a:cubicBezTo>
                    <a:pt x="20639" y="12007"/>
                    <a:pt x="17478" y="6414"/>
                    <a:pt x="15563" y="1"/>
                  </a:cubicBezTo>
                  <a:close/>
                </a:path>
              </a:pathLst>
            </a:custGeom>
            <a:solidFill>
              <a:srgbClr val="0F080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08" name="Google Shape;4308;p53"/>
            <p:cNvSpPr/>
            <p:nvPr/>
          </p:nvSpPr>
          <p:spPr>
            <a:xfrm>
              <a:off x="6678002" y="1728046"/>
              <a:ext cx="1945835" cy="733891"/>
            </a:xfrm>
            <a:custGeom>
              <a:rect b="b" l="l" r="r" t="t"/>
              <a:pathLst>
                <a:path extrusionOk="0" h="25737" w="68239">
                  <a:moveTo>
                    <a:pt x="11597" y="0"/>
                  </a:moveTo>
                  <a:cubicBezTo>
                    <a:pt x="11335" y="0"/>
                    <a:pt x="11175" y="129"/>
                    <a:pt x="11155" y="417"/>
                  </a:cubicBezTo>
                  <a:cubicBezTo>
                    <a:pt x="11095" y="1785"/>
                    <a:pt x="13830" y="5433"/>
                    <a:pt x="13830" y="5433"/>
                  </a:cubicBezTo>
                  <a:cubicBezTo>
                    <a:pt x="13830" y="5433"/>
                    <a:pt x="8555" y="4460"/>
                    <a:pt x="5133" y="4460"/>
                  </a:cubicBezTo>
                  <a:cubicBezTo>
                    <a:pt x="3716" y="4460"/>
                    <a:pt x="2617" y="4626"/>
                    <a:pt x="2341" y="5098"/>
                  </a:cubicBezTo>
                  <a:cubicBezTo>
                    <a:pt x="1642" y="6314"/>
                    <a:pt x="9241" y="7682"/>
                    <a:pt x="9241" y="7682"/>
                  </a:cubicBezTo>
                  <a:cubicBezTo>
                    <a:pt x="9241" y="7682"/>
                    <a:pt x="6052" y="7221"/>
                    <a:pt x="3507" y="7221"/>
                  </a:cubicBezTo>
                  <a:cubicBezTo>
                    <a:pt x="1917" y="7221"/>
                    <a:pt x="578" y="7401"/>
                    <a:pt x="426" y="7986"/>
                  </a:cubicBezTo>
                  <a:cubicBezTo>
                    <a:pt x="0" y="9718"/>
                    <a:pt x="8876" y="10691"/>
                    <a:pt x="8876" y="10691"/>
                  </a:cubicBezTo>
                  <a:cubicBezTo>
                    <a:pt x="8876" y="10691"/>
                    <a:pt x="8538" y="10679"/>
                    <a:pt x="8025" y="10679"/>
                  </a:cubicBezTo>
                  <a:cubicBezTo>
                    <a:pt x="6228" y="10679"/>
                    <a:pt x="2280" y="10826"/>
                    <a:pt x="3131" y="12150"/>
                  </a:cubicBezTo>
                  <a:cubicBezTo>
                    <a:pt x="3704" y="13051"/>
                    <a:pt x="7042" y="13626"/>
                    <a:pt x="10450" y="13626"/>
                  </a:cubicBezTo>
                  <a:cubicBezTo>
                    <a:pt x="13364" y="13626"/>
                    <a:pt x="16329" y="13206"/>
                    <a:pt x="17660" y="12211"/>
                  </a:cubicBezTo>
                  <a:lnTo>
                    <a:pt x="68239" y="25737"/>
                  </a:lnTo>
                  <a:cubicBezTo>
                    <a:pt x="68239" y="25737"/>
                    <a:pt x="66293" y="19050"/>
                    <a:pt x="64530" y="16223"/>
                  </a:cubicBezTo>
                  <a:lnTo>
                    <a:pt x="18359" y="9019"/>
                  </a:lnTo>
                  <a:cubicBezTo>
                    <a:pt x="18359" y="9019"/>
                    <a:pt x="18663" y="6466"/>
                    <a:pt x="16596" y="3852"/>
                  </a:cubicBezTo>
                  <a:cubicBezTo>
                    <a:pt x="14965" y="1812"/>
                    <a:pt x="12575" y="0"/>
                    <a:pt x="11597" y="0"/>
                  </a:cubicBezTo>
                  <a:close/>
                </a:path>
              </a:pathLst>
            </a:custGeom>
            <a:solidFill>
              <a:srgbClr val="A264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09" name="Google Shape;4309;p53"/>
            <p:cNvSpPr/>
            <p:nvPr/>
          </p:nvSpPr>
          <p:spPr>
            <a:xfrm>
              <a:off x="7011696" y="1964215"/>
              <a:ext cx="98833" cy="70575"/>
            </a:xfrm>
            <a:custGeom>
              <a:rect b="b" l="l" r="r" t="t"/>
              <a:pathLst>
                <a:path extrusionOk="0" h="2475" w="3466">
                  <a:moveTo>
                    <a:pt x="3042" y="0"/>
                  </a:moveTo>
                  <a:cubicBezTo>
                    <a:pt x="3021" y="0"/>
                    <a:pt x="3000" y="3"/>
                    <a:pt x="2979" y="8"/>
                  </a:cubicBezTo>
                  <a:cubicBezTo>
                    <a:pt x="2736" y="99"/>
                    <a:pt x="2675" y="221"/>
                    <a:pt x="2554" y="433"/>
                  </a:cubicBezTo>
                  <a:cubicBezTo>
                    <a:pt x="2371" y="707"/>
                    <a:pt x="2159" y="950"/>
                    <a:pt x="1915" y="1193"/>
                  </a:cubicBezTo>
                  <a:cubicBezTo>
                    <a:pt x="1491" y="1591"/>
                    <a:pt x="974" y="1850"/>
                    <a:pt x="404" y="1950"/>
                  </a:cubicBezTo>
                  <a:lnTo>
                    <a:pt x="404" y="1950"/>
                  </a:lnTo>
                  <a:cubicBezTo>
                    <a:pt x="386" y="1933"/>
                    <a:pt x="360" y="1923"/>
                    <a:pt x="335" y="1923"/>
                  </a:cubicBezTo>
                  <a:lnTo>
                    <a:pt x="335" y="1953"/>
                  </a:lnTo>
                  <a:cubicBezTo>
                    <a:pt x="274" y="1953"/>
                    <a:pt x="213" y="1953"/>
                    <a:pt x="153" y="1983"/>
                  </a:cubicBezTo>
                  <a:cubicBezTo>
                    <a:pt x="1" y="2044"/>
                    <a:pt x="1" y="2227"/>
                    <a:pt x="122" y="2318"/>
                  </a:cubicBezTo>
                  <a:cubicBezTo>
                    <a:pt x="315" y="2428"/>
                    <a:pt x="523" y="2475"/>
                    <a:pt x="733" y="2475"/>
                  </a:cubicBezTo>
                  <a:cubicBezTo>
                    <a:pt x="1217" y="2475"/>
                    <a:pt x="1716" y="2229"/>
                    <a:pt x="2098" y="1953"/>
                  </a:cubicBezTo>
                  <a:cubicBezTo>
                    <a:pt x="2523" y="1649"/>
                    <a:pt x="3466" y="768"/>
                    <a:pt x="3283" y="190"/>
                  </a:cubicBezTo>
                  <a:cubicBezTo>
                    <a:pt x="3258" y="63"/>
                    <a:pt x="3148" y="0"/>
                    <a:pt x="3042" y="0"/>
                  </a:cubicBezTo>
                  <a:close/>
                </a:path>
              </a:pathLst>
            </a:custGeom>
            <a:solidFill>
              <a:srgbClr val="8C473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10" name="Google Shape;4310;p53"/>
            <p:cNvSpPr/>
            <p:nvPr/>
          </p:nvSpPr>
          <p:spPr>
            <a:xfrm>
              <a:off x="7393952" y="2016428"/>
              <a:ext cx="1229054" cy="445518"/>
            </a:xfrm>
            <a:custGeom>
              <a:rect b="b" l="l" r="r" t="t"/>
              <a:pathLst>
                <a:path extrusionOk="0" h="15624" w="43102">
                  <a:moveTo>
                    <a:pt x="304" y="0"/>
                  </a:moveTo>
                  <a:cubicBezTo>
                    <a:pt x="91" y="1125"/>
                    <a:pt x="0" y="2280"/>
                    <a:pt x="30" y="3405"/>
                  </a:cubicBezTo>
                  <a:cubicBezTo>
                    <a:pt x="30" y="3648"/>
                    <a:pt x="61" y="3891"/>
                    <a:pt x="91" y="4104"/>
                  </a:cubicBezTo>
                  <a:lnTo>
                    <a:pt x="43101" y="15624"/>
                  </a:lnTo>
                  <a:cubicBezTo>
                    <a:pt x="43101" y="15624"/>
                    <a:pt x="41186" y="8937"/>
                    <a:pt x="39423" y="6110"/>
                  </a:cubicBezTo>
                  <a:lnTo>
                    <a:pt x="304" y="0"/>
                  </a:lnTo>
                  <a:close/>
                </a:path>
              </a:pathLst>
            </a:custGeom>
            <a:solidFill>
              <a:srgbClr val="93544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11" name="Google Shape;4311;p53"/>
            <p:cNvSpPr/>
            <p:nvPr/>
          </p:nvSpPr>
          <p:spPr>
            <a:xfrm>
              <a:off x="8070008" y="2092708"/>
              <a:ext cx="723768" cy="390427"/>
            </a:xfrm>
            <a:custGeom>
              <a:rect b="b" l="l" r="r" t="t"/>
              <a:pathLst>
                <a:path extrusionOk="0" h="13692" w="25382">
                  <a:moveTo>
                    <a:pt x="1" y="0"/>
                  </a:moveTo>
                  <a:lnTo>
                    <a:pt x="1" y="12949"/>
                  </a:lnTo>
                  <a:cubicBezTo>
                    <a:pt x="1" y="12949"/>
                    <a:pt x="7593" y="13692"/>
                    <a:pt x="13879" y="13692"/>
                  </a:cubicBezTo>
                  <a:cubicBezTo>
                    <a:pt x="17022" y="13692"/>
                    <a:pt x="19839" y="13506"/>
                    <a:pt x="21217" y="12949"/>
                  </a:cubicBezTo>
                  <a:cubicBezTo>
                    <a:pt x="25381" y="11277"/>
                    <a:pt x="22220" y="1155"/>
                    <a:pt x="15199" y="791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799C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12" name="Google Shape;4312;p53"/>
            <p:cNvSpPr/>
            <p:nvPr/>
          </p:nvSpPr>
          <p:spPr>
            <a:xfrm>
              <a:off x="8070008" y="2092708"/>
              <a:ext cx="722884" cy="390057"/>
            </a:xfrm>
            <a:custGeom>
              <a:rect b="b" l="l" r="r" t="t"/>
              <a:pathLst>
                <a:path extrusionOk="0" h="13679" w="25351">
                  <a:moveTo>
                    <a:pt x="1" y="0"/>
                  </a:moveTo>
                  <a:lnTo>
                    <a:pt x="1" y="8450"/>
                  </a:lnTo>
                  <a:cubicBezTo>
                    <a:pt x="1277" y="8268"/>
                    <a:pt x="8329" y="6718"/>
                    <a:pt x="10700" y="6262"/>
                  </a:cubicBezTo>
                  <a:cubicBezTo>
                    <a:pt x="11551" y="7478"/>
                    <a:pt x="14621" y="13314"/>
                    <a:pt x="14834" y="13678"/>
                  </a:cubicBezTo>
                  <a:cubicBezTo>
                    <a:pt x="17569" y="13648"/>
                    <a:pt x="19971" y="13435"/>
                    <a:pt x="21217" y="12949"/>
                  </a:cubicBezTo>
                  <a:cubicBezTo>
                    <a:pt x="25351" y="11277"/>
                    <a:pt x="22220" y="1155"/>
                    <a:pt x="15199" y="791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5181F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13" name="Google Shape;4313;p53"/>
            <p:cNvSpPr/>
            <p:nvPr/>
          </p:nvSpPr>
          <p:spPr>
            <a:xfrm>
              <a:off x="8264002" y="2385082"/>
              <a:ext cx="48276" cy="34845"/>
            </a:xfrm>
            <a:custGeom>
              <a:rect b="b" l="l" r="r" t="t"/>
              <a:pathLst>
                <a:path extrusionOk="0" h="1222" w="1693">
                  <a:moveTo>
                    <a:pt x="870" y="0"/>
                  </a:moveTo>
                  <a:cubicBezTo>
                    <a:pt x="234" y="0"/>
                    <a:pt x="0" y="926"/>
                    <a:pt x="645" y="1206"/>
                  </a:cubicBezTo>
                  <a:cubicBezTo>
                    <a:pt x="695" y="1216"/>
                    <a:pt x="743" y="1221"/>
                    <a:pt x="790" y="1221"/>
                  </a:cubicBezTo>
                  <a:cubicBezTo>
                    <a:pt x="1444" y="1221"/>
                    <a:pt x="1693" y="276"/>
                    <a:pt x="1040" y="21"/>
                  </a:cubicBezTo>
                  <a:cubicBezTo>
                    <a:pt x="980" y="7"/>
                    <a:pt x="924" y="0"/>
                    <a:pt x="870" y="0"/>
                  </a:cubicBezTo>
                  <a:close/>
                </a:path>
              </a:pathLst>
            </a:custGeom>
            <a:solidFill>
              <a:srgbClr val="5181F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14" name="Google Shape;4314;p53"/>
            <p:cNvSpPr/>
            <p:nvPr/>
          </p:nvSpPr>
          <p:spPr>
            <a:xfrm>
              <a:off x="8106423" y="2402676"/>
              <a:ext cx="61079" cy="50101"/>
            </a:xfrm>
            <a:custGeom>
              <a:rect b="b" l="l" r="r" t="t"/>
              <a:pathLst>
                <a:path extrusionOk="0" h="1757" w="2142">
                  <a:moveTo>
                    <a:pt x="1109" y="0"/>
                  </a:moveTo>
                  <a:cubicBezTo>
                    <a:pt x="974" y="0"/>
                    <a:pt x="835" y="32"/>
                    <a:pt x="699" y="103"/>
                  </a:cubicBezTo>
                  <a:cubicBezTo>
                    <a:pt x="0" y="437"/>
                    <a:pt x="92" y="1471"/>
                    <a:pt x="821" y="1714"/>
                  </a:cubicBezTo>
                  <a:cubicBezTo>
                    <a:pt x="913" y="1743"/>
                    <a:pt x="1005" y="1756"/>
                    <a:pt x="1094" y="1756"/>
                  </a:cubicBezTo>
                  <a:cubicBezTo>
                    <a:pt x="1479" y="1756"/>
                    <a:pt x="1822" y="1506"/>
                    <a:pt x="1946" y="1137"/>
                  </a:cubicBezTo>
                  <a:cubicBezTo>
                    <a:pt x="2142" y="549"/>
                    <a:pt x="1667" y="0"/>
                    <a:pt x="1109" y="0"/>
                  </a:cubicBezTo>
                  <a:close/>
                </a:path>
              </a:pathLst>
            </a:custGeom>
            <a:solidFill>
              <a:srgbClr val="5181F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15" name="Google Shape;4315;p53"/>
            <p:cNvSpPr/>
            <p:nvPr/>
          </p:nvSpPr>
          <p:spPr>
            <a:xfrm>
              <a:off x="8156953" y="2289183"/>
              <a:ext cx="50899" cy="43485"/>
            </a:xfrm>
            <a:custGeom>
              <a:rect b="b" l="l" r="r" t="t"/>
              <a:pathLst>
                <a:path extrusionOk="0" h="1525" w="1785">
                  <a:moveTo>
                    <a:pt x="933" y="0"/>
                  </a:moveTo>
                  <a:cubicBezTo>
                    <a:pt x="403" y="0"/>
                    <a:pt x="0" y="575"/>
                    <a:pt x="265" y="1104"/>
                  </a:cubicBezTo>
                  <a:cubicBezTo>
                    <a:pt x="406" y="1387"/>
                    <a:pt x="678" y="1525"/>
                    <a:pt x="948" y="1525"/>
                  </a:cubicBezTo>
                  <a:cubicBezTo>
                    <a:pt x="1258" y="1525"/>
                    <a:pt x="1565" y="1341"/>
                    <a:pt x="1663" y="983"/>
                  </a:cubicBezTo>
                  <a:cubicBezTo>
                    <a:pt x="1785" y="588"/>
                    <a:pt x="1572" y="162"/>
                    <a:pt x="1177" y="40"/>
                  </a:cubicBezTo>
                  <a:cubicBezTo>
                    <a:pt x="1094" y="13"/>
                    <a:pt x="1012" y="0"/>
                    <a:pt x="933" y="0"/>
                  </a:cubicBezTo>
                  <a:close/>
                </a:path>
              </a:pathLst>
            </a:custGeom>
            <a:solidFill>
              <a:srgbClr val="5181F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16" name="Google Shape;4316;p53"/>
            <p:cNvSpPr/>
            <p:nvPr/>
          </p:nvSpPr>
          <p:spPr>
            <a:xfrm>
              <a:off x="8338058" y="2254536"/>
              <a:ext cx="53551" cy="45938"/>
            </a:xfrm>
            <a:custGeom>
              <a:rect b="b" l="l" r="r" t="t"/>
              <a:pathLst>
                <a:path extrusionOk="0" h="1611" w="1878">
                  <a:moveTo>
                    <a:pt x="993" y="1"/>
                  </a:moveTo>
                  <a:cubicBezTo>
                    <a:pt x="433" y="1"/>
                    <a:pt x="1" y="606"/>
                    <a:pt x="267" y="1164"/>
                  </a:cubicBezTo>
                  <a:cubicBezTo>
                    <a:pt x="424" y="1465"/>
                    <a:pt x="716" y="1610"/>
                    <a:pt x="1004" y="1610"/>
                  </a:cubicBezTo>
                  <a:cubicBezTo>
                    <a:pt x="1327" y="1610"/>
                    <a:pt x="1643" y="1427"/>
                    <a:pt x="1756" y="1073"/>
                  </a:cubicBezTo>
                  <a:cubicBezTo>
                    <a:pt x="1878" y="648"/>
                    <a:pt x="1665" y="192"/>
                    <a:pt x="1239" y="40"/>
                  </a:cubicBezTo>
                  <a:cubicBezTo>
                    <a:pt x="1156" y="13"/>
                    <a:pt x="1073" y="1"/>
                    <a:pt x="993" y="1"/>
                  </a:cubicBezTo>
                  <a:close/>
                </a:path>
              </a:pathLst>
            </a:custGeom>
            <a:solidFill>
              <a:srgbClr val="5181F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17" name="Google Shape;4317;p53"/>
            <p:cNvSpPr/>
            <p:nvPr/>
          </p:nvSpPr>
          <p:spPr>
            <a:xfrm>
              <a:off x="8391582" y="2422580"/>
              <a:ext cx="56802" cy="47192"/>
            </a:xfrm>
            <a:custGeom>
              <a:rect b="b" l="l" r="r" t="t"/>
              <a:pathLst>
                <a:path extrusionOk="0" h="1655" w="1992">
                  <a:moveTo>
                    <a:pt x="1096" y="0"/>
                  </a:moveTo>
                  <a:cubicBezTo>
                    <a:pt x="1057" y="0"/>
                    <a:pt x="1016" y="4"/>
                    <a:pt x="973" y="13"/>
                  </a:cubicBezTo>
                  <a:lnTo>
                    <a:pt x="943" y="13"/>
                  </a:lnTo>
                  <a:cubicBezTo>
                    <a:pt x="1" y="226"/>
                    <a:pt x="122" y="1594"/>
                    <a:pt x="1064" y="1624"/>
                  </a:cubicBezTo>
                  <a:lnTo>
                    <a:pt x="1095" y="1654"/>
                  </a:lnTo>
                  <a:cubicBezTo>
                    <a:pt x="1102" y="1655"/>
                    <a:pt x="1110" y="1655"/>
                    <a:pt x="1118" y="1655"/>
                  </a:cubicBezTo>
                  <a:cubicBezTo>
                    <a:pt x="1991" y="1655"/>
                    <a:pt x="1890" y="0"/>
                    <a:pt x="1096" y="0"/>
                  </a:cubicBezTo>
                  <a:close/>
                </a:path>
              </a:pathLst>
            </a:custGeom>
            <a:solidFill>
              <a:srgbClr val="5181F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18" name="Google Shape;4318;p53"/>
            <p:cNvSpPr/>
            <p:nvPr/>
          </p:nvSpPr>
          <p:spPr>
            <a:xfrm>
              <a:off x="8373332" y="1994670"/>
              <a:ext cx="826935" cy="934465"/>
            </a:xfrm>
            <a:custGeom>
              <a:rect b="b" l="l" r="r" t="t"/>
              <a:pathLst>
                <a:path extrusionOk="0" h="32771" w="29000">
                  <a:moveTo>
                    <a:pt x="8022" y="0"/>
                  </a:moveTo>
                  <a:cubicBezTo>
                    <a:pt x="5676" y="0"/>
                    <a:pt x="1" y="3709"/>
                    <a:pt x="2312" y="9001"/>
                  </a:cubicBezTo>
                  <a:cubicBezTo>
                    <a:pt x="4835" y="14806"/>
                    <a:pt x="13164" y="32770"/>
                    <a:pt x="13164" y="32770"/>
                  </a:cubicBezTo>
                  <a:lnTo>
                    <a:pt x="29000" y="32193"/>
                  </a:lnTo>
                  <a:lnTo>
                    <a:pt x="29000" y="9852"/>
                  </a:lnTo>
                  <a:cubicBezTo>
                    <a:pt x="29000" y="9852"/>
                    <a:pt x="10367" y="824"/>
                    <a:pt x="8574" y="95"/>
                  </a:cubicBezTo>
                  <a:cubicBezTo>
                    <a:pt x="8424" y="31"/>
                    <a:pt x="8237" y="0"/>
                    <a:pt x="8022" y="0"/>
                  </a:cubicBezTo>
                  <a:close/>
                </a:path>
              </a:pathLst>
            </a:custGeom>
            <a:solidFill>
              <a:srgbClr val="799C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19" name="Google Shape;4319;p53"/>
            <p:cNvSpPr/>
            <p:nvPr/>
          </p:nvSpPr>
          <p:spPr>
            <a:xfrm>
              <a:off x="8689745" y="2373533"/>
              <a:ext cx="42516" cy="36071"/>
            </a:xfrm>
            <a:custGeom>
              <a:rect b="b" l="l" r="r" t="t"/>
              <a:pathLst>
                <a:path extrusionOk="0" h="1265" w="1491">
                  <a:moveTo>
                    <a:pt x="852" y="0"/>
                  </a:moveTo>
                  <a:cubicBezTo>
                    <a:pt x="305" y="0"/>
                    <a:pt x="1" y="669"/>
                    <a:pt x="396" y="1064"/>
                  </a:cubicBezTo>
                  <a:cubicBezTo>
                    <a:pt x="535" y="1204"/>
                    <a:pt x="701" y="1265"/>
                    <a:pt x="860" y="1265"/>
                  </a:cubicBezTo>
                  <a:cubicBezTo>
                    <a:pt x="1188" y="1265"/>
                    <a:pt x="1490" y="1007"/>
                    <a:pt x="1490" y="639"/>
                  </a:cubicBezTo>
                  <a:cubicBezTo>
                    <a:pt x="1490" y="274"/>
                    <a:pt x="1216" y="0"/>
                    <a:pt x="852" y="0"/>
                  </a:cubicBezTo>
                  <a:close/>
                </a:path>
              </a:pathLst>
            </a:custGeom>
            <a:solidFill>
              <a:srgbClr val="5181F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20" name="Google Shape;4320;p53"/>
            <p:cNvSpPr/>
            <p:nvPr/>
          </p:nvSpPr>
          <p:spPr>
            <a:xfrm>
              <a:off x="8671552" y="2493956"/>
              <a:ext cx="46280" cy="34874"/>
            </a:xfrm>
            <a:custGeom>
              <a:rect b="b" l="l" r="r" t="t"/>
              <a:pathLst>
                <a:path extrusionOk="0" h="1223" w="1623">
                  <a:moveTo>
                    <a:pt x="817" y="0"/>
                  </a:moveTo>
                  <a:cubicBezTo>
                    <a:pt x="798" y="0"/>
                    <a:pt x="779" y="1"/>
                    <a:pt x="760" y="2"/>
                  </a:cubicBezTo>
                  <a:cubicBezTo>
                    <a:pt x="0" y="63"/>
                    <a:pt x="0" y="1157"/>
                    <a:pt x="760" y="1218"/>
                  </a:cubicBezTo>
                  <a:cubicBezTo>
                    <a:pt x="789" y="1221"/>
                    <a:pt x="816" y="1223"/>
                    <a:pt x="843" y="1223"/>
                  </a:cubicBezTo>
                  <a:cubicBezTo>
                    <a:pt x="1623" y="1223"/>
                    <a:pt x="1614" y="0"/>
                    <a:pt x="817" y="0"/>
                  </a:cubicBezTo>
                  <a:close/>
                </a:path>
              </a:pathLst>
            </a:custGeom>
            <a:solidFill>
              <a:srgbClr val="5181F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21" name="Google Shape;4321;p53"/>
            <p:cNvSpPr/>
            <p:nvPr/>
          </p:nvSpPr>
          <p:spPr>
            <a:xfrm>
              <a:off x="8915106" y="2500942"/>
              <a:ext cx="47706" cy="36442"/>
            </a:xfrm>
            <a:custGeom>
              <a:rect b="b" l="l" r="r" t="t"/>
              <a:pathLst>
                <a:path extrusionOk="0" h="1278" w="1673">
                  <a:moveTo>
                    <a:pt x="821" y="1"/>
                  </a:moveTo>
                  <a:cubicBezTo>
                    <a:pt x="1" y="1"/>
                    <a:pt x="1" y="1277"/>
                    <a:pt x="821" y="1277"/>
                  </a:cubicBezTo>
                  <a:cubicBezTo>
                    <a:pt x="1672" y="1277"/>
                    <a:pt x="1672" y="1"/>
                    <a:pt x="821" y="1"/>
                  </a:cubicBezTo>
                  <a:close/>
                </a:path>
              </a:pathLst>
            </a:custGeom>
            <a:solidFill>
              <a:srgbClr val="5181F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22" name="Google Shape;4322;p53"/>
            <p:cNvSpPr/>
            <p:nvPr/>
          </p:nvSpPr>
          <p:spPr>
            <a:xfrm>
              <a:off x="8795482" y="2578962"/>
              <a:ext cx="50300" cy="50300"/>
            </a:xfrm>
            <a:custGeom>
              <a:rect b="b" l="l" r="r" t="t"/>
              <a:pathLst>
                <a:path extrusionOk="0" h="1764" w="1764">
                  <a:moveTo>
                    <a:pt x="882" y="0"/>
                  </a:moveTo>
                  <a:cubicBezTo>
                    <a:pt x="396" y="0"/>
                    <a:pt x="1" y="395"/>
                    <a:pt x="1" y="882"/>
                  </a:cubicBezTo>
                  <a:cubicBezTo>
                    <a:pt x="1" y="1398"/>
                    <a:pt x="396" y="1763"/>
                    <a:pt x="882" y="1763"/>
                  </a:cubicBezTo>
                  <a:cubicBezTo>
                    <a:pt x="1369" y="1763"/>
                    <a:pt x="1764" y="1398"/>
                    <a:pt x="1764" y="882"/>
                  </a:cubicBezTo>
                  <a:cubicBezTo>
                    <a:pt x="1764" y="395"/>
                    <a:pt x="1369" y="0"/>
                    <a:pt x="882" y="0"/>
                  </a:cubicBezTo>
                  <a:close/>
                </a:path>
              </a:pathLst>
            </a:custGeom>
            <a:solidFill>
              <a:srgbClr val="5181F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23" name="Google Shape;4323;p53"/>
            <p:cNvSpPr/>
            <p:nvPr/>
          </p:nvSpPr>
          <p:spPr>
            <a:xfrm>
              <a:off x="8799816" y="2743641"/>
              <a:ext cx="50300" cy="43856"/>
            </a:xfrm>
            <a:custGeom>
              <a:rect b="b" l="l" r="r" t="t"/>
              <a:pathLst>
                <a:path extrusionOk="0" h="1538" w="1764">
                  <a:moveTo>
                    <a:pt x="1004" y="0"/>
                  </a:moveTo>
                  <a:cubicBezTo>
                    <a:pt x="335" y="0"/>
                    <a:pt x="1" y="821"/>
                    <a:pt x="457" y="1307"/>
                  </a:cubicBezTo>
                  <a:cubicBezTo>
                    <a:pt x="615" y="1466"/>
                    <a:pt x="809" y="1537"/>
                    <a:pt x="999" y="1537"/>
                  </a:cubicBezTo>
                  <a:cubicBezTo>
                    <a:pt x="1391" y="1537"/>
                    <a:pt x="1764" y="1232"/>
                    <a:pt x="1764" y="760"/>
                  </a:cubicBezTo>
                  <a:cubicBezTo>
                    <a:pt x="1764" y="365"/>
                    <a:pt x="1430" y="0"/>
                    <a:pt x="1004" y="0"/>
                  </a:cubicBezTo>
                  <a:close/>
                </a:path>
              </a:pathLst>
            </a:custGeom>
            <a:solidFill>
              <a:srgbClr val="FCC7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24" name="Google Shape;4324;p53"/>
            <p:cNvSpPr/>
            <p:nvPr/>
          </p:nvSpPr>
          <p:spPr>
            <a:xfrm>
              <a:off x="9075452" y="2675174"/>
              <a:ext cx="35558" cy="29485"/>
            </a:xfrm>
            <a:custGeom>
              <a:rect b="b" l="l" r="r" t="t"/>
              <a:pathLst>
                <a:path extrusionOk="0" h="1034" w="1247">
                  <a:moveTo>
                    <a:pt x="639" y="0"/>
                  </a:moveTo>
                  <a:cubicBezTo>
                    <a:pt x="1" y="61"/>
                    <a:pt x="1" y="973"/>
                    <a:pt x="639" y="1034"/>
                  </a:cubicBezTo>
                  <a:cubicBezTo>
                    <a:pt x="1247" y="973"/>
                    <a:pt x="1247" y="61"/>
                    <a:pt x="639" y="0"/>
                  </a:cubicBezTo>
                  <a:close/>
                </a:path>
              </a:pathLst>
            </a:custGeom>
            <a:solidFill>
              <a:srgbClr val="5181F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25" name="Google Shape;4325;p53"/>
            <p:cNvSpPr/>
            <p:nvPr/>
          </p:nvSpPr>
          <p:spPr>
            <a:xfrm>
              <a:off x="9028657" y="2796510"/>
              <a:ext cx="45966" cy="45966"/>
            </a:xfrm>
            <a:custGeom>
              <a:rect b="b" l="l" r="r" t="t"/>
              <a:pathLst>
                <a:path extrusionOk="0" h="1612" w="1612">
                  <a:moveTo>
                    <a:pt x="791" y="1"/>
                  </a:moveTo>
                  <a:cubicBezTo>
                    <a:pt x="365" y="1"/>
                    <a:pt x="0" y="365"/>
                    <a:pt x="0" y="791"/>
                  </a:cubicBezTo>
                  <a:cubicBezTo>
                    <a:pt x="0" y="1247"/>
                    <a:pt x="365" y="1611"/>
                    <a:pt x="791" y="1611"/>
                  </a:cubicBezTo>
                  <a:cubicBezTo>
                    <a:pt x="1247" y="1611"/>
                    <a:pt x="1611" y="1247"/>
                    <a:pt x="1611" y="791"/>
                  </a:cubicBezTo>
                  <a:cubicBezTo>
                    <a:pt x="1611" y="365"/>
                    <a:pt x="1247" y="1"/>
                    <a:pt x="791" y="1"/>
                  </a:cubicBezTo>
                  <a:close/>
                </a:path>
              </a:pathLst>
            </a:custGeom>
            <a:solidFill>
              <a:srgbClr val="FCC7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26" name="Google Shape;4326;p53"/>
            <p:cNvSpPr/>
            <p:nvPr/>
          </p:nvSpPr>
          <p:spPr>
            <a:xfrm>
              <a:off x="9043713" y="2493556"/>
              <a:ext cx="62619" cy="46451"/>
            </a:xfrm>
            <a:custGeom>
              <a:rect b="b" l="l" r="r" t="t"/>
              <a:pathLst>
                <a:path extrusionOk="0" h="1629" w="2196">
                  <a:moveTo>
                    <a:pt x="1052" y="0"/>
                  </a:moveTo>
                  <a:cubicBezTo>
                    <a:pt x="964" y="0"/>
                    <a:pt x="872" y="24"/>
                    <a:pt x="779" y="77"/>
                  </a:cubicBezTo>
                  <a:lnTo>
                    <a:pt x="749" y="108"/>
                  </a:lnTo>
                  <a:cubicBezTo>
                    <a:pt x="0" y="551"/>
                    <a:pt x="365" y="1628"/>
                    <a:pt x="1128" y="1628"/>
                  </a:cubicBezTo>
                  <a:cubicBezTo>
                    <a:pt x="1201" y="1628"/>
                    <a:pt x="1277" y="1618"/>
                    <a:pt x="1357" y="1597"/>
                  </a:cubicBezTo>
                  <a:lnTo>
                    <a:pt x="1418" y="1567"/>
                  </a:lnTo>
                  <a:cubicBezTo>
                    <a:pt x="2196" y="1352"/>
                    <a:pt x="1718" y="0"/>
                    <a:pt x="1052" y="0"/>
                  </a:cubicBezTo>
                  <a:close/>
                </a:path>
              </a:pathLst>
            </a:custGeom>
            <a:solidFill>
              <a:srgbClr val="5181F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27" name="Google Shape;4327;p53"/>
            <p:cNvSpPr/>
            <p:nvPr/>
          </p:nvSpPr>
          <p:spPr>
            <a:xfrm>
              <a:off x="8875241" y="2344931"/>
              <a:ext cx="41632" cy="34817"/>
            </a:xfrm>
            <a:custGeom>
              <a:rect b="b" l="l" r="r" t="t"/>
              <a:pathLst>
                <a:path extrusionOk="0" h="1221" w="1460">
                  <a:moveTo>
                    <a:pt x="821" y="0"/>
                  </a:moveTo>
                  <a:cubicBezTo>
                    <a:pt x="274" y="0"/>
                    <a:pt x="0" y="669"/>
                    <a:pt x="395" y="1034"/>
                  </a:cubicBezTo>
                  <a:cubicBezTo>
                    <a:pt x="525" y="1163"/>
                    <a:pt x="683" y="1221"/>
                    <a:pt x="838" y="1221"/>
                  </a:cubicBezTo>
                  <a:cubicBezTo>
                    <a:pt x="1157" y="1221"/>
                    <a:pt x="1459" y="977"/>
                    <a:pt x="1459" y="608"/>
                  </a:cubicBezTo>
                  <a:cubicBezTo>
                    <a:pt x="1429" y="274"/>
                    <a:pt x="1155" y="0"/>
                    <a:pt x="821" y="0"/>
                  </a:cubicBezTo>
                  <a:close/>
                </a:path>
              </a:pathLst>
            </a:custGeom>
            <a:solidFill>
              <a:srgbClr val="5181F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28" name="Google Shape;4328;p53"/>
            <p:cNvSpPr/>
            <p:nvPr/>
          </p:nvSpPr>
          <p:spPr>
            <a:xfrm>
              <a:off x="8863977" y="2198331"/>
              <a:ext cx="47677" cy="41746"/>
            </a:xfrm>
            <a:custGeom>
              <a:rect b="b" l="l" r="r" t="t"/>
              <a:pathLst>
                <a:path extrusionOk="0" h="1464" w="1672">
                  <a:moveTo>
                    <a:pt x="965" y="0"/>
                  </a:moveTo>
                  <a:cubicBezTo>
                    <a:pt x="788" y="0"/>
                    <a:pt x="606" y="68"/>
                    <a:pt x="456" y="217"/>
                  </a:cubicBezTo>
                  <a:cubicBezTo>
                    <a:pt x="0" y="673"/>
                    <a:pt x="304" y="1464"/>
                    <a:pt x="973" y="1464"/>
                  </a:cubicBezTo>
                  <a:cubicBezTo>
                    <a:pt x="1368" y="1433"/>
                    <a:pt x="1672" y="1129"/>
                    <a:pt x="1672" y="734"/>
                  </a:cubicBezTo>
                  <a:cubicBezTo>
                    <a:pt x="1672" y="285"/>
                    <a:pt x="1329" y="0"/>
                    <a:pt x="965" y="0"/>
                  </a:cubicBezTo>
                  <a:close/>
                </a:path>
              </a:pathLst>
            </a:custGeom>
            <a:solidFill>
              <a:srgbClr val="5181F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29" name="Google Shape;4329;p53"/>
            <p:cNvSpPr/>
            <p:nvPr/>
          </p:nvSpPr>
          <p:spPr>
            <a:xfrm>
              <a:off x="8564931" y="2043290"/>
              <a:ext cx="39037" cy="29513"/>
            </a:xfrm>
            <a:custGeom>
              <a:rect b="b" l="l" r="r" t="t"/>
              <a:pathLst>
                <a:path extrusionOk="0" h="1035" w="1369">
                  <a:moveTo>
                    <a:pt x="699" y="0"/>
                  </a:moveTo>
                  <a:cubicBezTo>
                    <a:pt x="689" y="0"/>
                    <a:pt x="679" y="0"/>
                    <a:pt x="669" y="1"/>
                  </a:cubicBezTo>
                  <a:cubicBezTo>
                    <a:pt x="1" y="1"/>
                    <a:pt x="1" y="1034"/>
                    <a:pt x="669" y="1034"/>
                  </a:cubicBezTo>
                  <a:cubicBezTo>
                    <a:pt x="1359" y="1034"/>
                    <a:pt x="1368" y="0"/>
                    <a:pt x="699" y="0"/>
                  </a:cubicBezTo>
                  <a:close/>
                </a:path>
              </a:pathLst>
            </a:custGeom>
            <a:solidFill>
              <a:srgbClr val="5181F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30" name="Google Shape;4330;p53"/>
            <p:cNvSpPr/>
            <p:nvPr/>
          </p:nvSpPr>
          <p:spPr>
            <a:xfrm>
              <a:off x="8506872" y="2278176"/>
              <a:ext cx="45966" cy="37298"/>
            </a:xfrm>
            <a:custGeom>
              <a:rect b="b" l="l" r="r" t="t"/>
              <a:pathLst>
                <a:path extrusionOk="0" h="1308" w="1612">
                  <a:moveTo>
                    <a:pt x="821" y="1"/>
                  </a:moveTo>
                  <a:cubicBezTo>
                    <a:pt x="0" y="62"/>
                    <a:pt x="0" y="1247"/>
                    <a:pt x="821" y="1308"/>
                  </a:cubicBezTo>
                  <a:cubicBezTo>
                    <a:pt x="1611" y="1247"/>
                    <a:pt x="1611" y="62"/>
                    <a:pt x="821" y="1"/>
                  </a:cubicBezTo>
                  <a:close/>
                </a:path>
              </a:pathLst>
            </a:custGeom>
            <a:solidFill>
              <a:srgbClr val="5181F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31" name="Google Shape;4331;p53"/>
            <p:cNvSpPr/>
            <p:nvPr/>
          </p:nvSpPr>
          <p:spPr>
            <a:xfrm>
              <a:off x="8705343" y="2123049"/>
              <a:ext cx="48561" cy="48561"/>
            </a:xfrm>
            <a:custGeom>
              <a:rect b="b" l="l" r="r" t="t"/>
              <a:pathLst>
                <a:path extrusionOk="0" h="1703" w="1703">
                  <a:moveTo>
                    <a:pt x="852" y="0"/>
                  </a:moveTo>
                  <a:cubicBezTo>
                    <a:pt x="366" y="0"/>
                    <a:pt x="1" y="365"/>
                    <a:pt x="1" y="851"/>
                  </a:cubicBezTo>
                  <a:cubicBezTo>
                    <a:pt x="1" y="1338"/>
                    <a:pt x="366" y="1702"/>
                    <a:pt x="852" y="1702"/>
                  </a:cubicBezTo>
                  <a:cubicBezTo>
                    <a:pt x="1338" y="1702"/>
                    <a:pt x="1703" y="1338"/>
                    <a:pt x="1703" y="851"/>
                  </a:cubicBezTo>
                  <a:cubicBezTo>
                    <a:pt x="1703" y="365"/>
                    <a:pt x="1338" y="0"/>
                    <a:pt x="852" y="0"/>
                  </a:cubicBezTo>
                  <a:close/>
                </a:path>
              </a:pathLst>
            </a:custGeom>
            <a:solidFill>
              <a:srgbClr val="FCC7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32" name="Google Shape;4332;p53"/>
            <p:cNvSpPr/>
            <p:nvPr/>
          </p:nvSpPr>
          <p:spPr>
            <a:xfrm>
              <a:off x="8623873" y="2262577"/>
              <a:ext cx="56374" cy="48247"/>
            </a:xfrm>
            <a:custGeom>
              <a:rect b="b" l="l" r="r" t="t"/>
              <a:pathLst>
                <a:path extrusionOk="0" h="1692" w="1977">
                  <a:moveTo>
                    <a:pt x="1125" y="1"/>
                  </a:moveTo>
                  <a:cubicBezTo>
                    <a:pt x="365" y="1"/>
                    <a:pt x="1" y="913"/>
                    <a:pt x="517" y="1429"/>
                  </a:cubicBezTo>
                  <a:cubicBezTo>
                    <a:pt x="698" y="1611"/>
                    <a:pt x="920" y="1692"/>
                    <a:pt x="1134" y="1692"/>
                  </a:cubicBezTo>
                  <a:cubicBezTo>
                    <a:pt x="1568" y="1692"/>
                    <a:pt x="1976" y="1360"/>
                    <a:pt x="1976" y="852"/>
                  </a:cubicBezTo>
                  <a:cubicBezTo>
                    <a:pt x="1976" y="396"/>
                    <a:pt x="1581" y="1"/>
                    <a:pt x="1125" y="1"/>
                  </a:cubicBezTo>
                  <a:close/>
                </a:path>
              </a:pathLst>
            </a:custGeom>
            <a:solidFill>
              <a:srgbClr val="5181F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33" name="Google Shape;4333;p53"/>
            <p:cNvSpPr/>
            <p:nvPr/>
          </p:nvSpPr>
          <p:spPr>
            <a:xfrm>
              <a:off x="9120535" y="2321520"/>
              <a:ext cx="39037" cy="39037"/>
            </a:xfrm>
            <a:custGeom>
              <a:rect b="b" l="l" r="r" t="t"/>
              <a:pathLst>
                <a:path extrusionOk="0" h="1369" w="1369">
                  <a:moveTo>
                    <a:pt x="699" y="1"/>
                  </a:moveTo>
                  <a:cubicBezTo>
                    <a:pt x="304" y="1"/>
                    <a:pt x="0" y="305"/>
                    <a:pt x="0" y="700"/>
                  </a:cubicBezTo>
                  <a:cubicBezTo>
                    <a:pt x="0" y="1065"/>
                    <a:pt x="304" y="1369"/>
                    <a:pt x="699" y="1369"/>
                  </a:cubicBezTo>
                  <a:cubicBezTo>
                    <a:pt x="1064" y="1369"/>
                    <a:pt x="1368" y="1065"/>
                    <a:pt x="1368" y="700"/>
                  </a:cubicBezTo>
                  <a:cubicBezTo>
                    <a:pt x="1368" y="305"/>
                    <a:pt x="1064" y="1"/>
                    <a:pt x="699" y="1"/>
                  </a:cubicBezTo>
                  <a:close/>
                </a:path>
              </a:pathLst>
            </a:custGeom>
            <a:solidFill>
              <a:srgbClr val="5181F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34" name="Google Shape;4334;p53"/>
            <p:cNvSpPr/>
            <p:nvPr/>
          </p:nvSpPr>
          <p:spPr>
            <a:xfrm>
              <a:off x="8550188" y="2451239"/>
              <a:ext cx="27774" cy="26262"/>
            </a:xfrm>
            <a:custGeom>
              <a:rect b="b" l="l" r="r" t="t"/>
              <a:pathLst>
                <a:path extrusionOk="0" h="921" w="974">
                  <a:moveTo>
                    <a:pt x="465" y="1"/>
                  </a:moveTo>
                  <a:cubicBezTo>
                    <a:pt x="233" y="1"/>
                    <a:pt x="1" y="234"/>
                    <a:pt x="1" y="467"/>
                  </a:cubicBezTo>
                  <a:cubicBezTo>
                    <a:pt x="1" y="694"/>
                    <a:pt x="220" y="920"/>
                    <a:pt x="446" y="920"/>
                  </a:cubicBezTo>
                  <a:cubicBezTo>
                    <a:pt x="522" y="920"/>
                    <a:pt x="600" y="894"/>
                    <a:pt x="670" y="832"/>
                  </a:cubicBezTo>
                  <a:lnTo>
                    <a:pt x="730" y="801"/>
                  </a:lnTo>
                  <a:cubicBezTo>
                    <a:pt x="974" y="649"/>
                    <a:pt x="974" y="285"/>
                    <a:pt x="730" y="133"/>
                  </a:cubicBezTo>
                  <a:lnTo>
                    <a:pt x="670" y="72"/>
                  </a:lnTo>
                  <a:cubicBezTo>
                    <a:pt x="606" y="22"/>
                    <a:pt x="536" y="1"/>
                    <a:pt x="465" y="1"/>
                  </a:cubicBezTo>
                  <a:close/>
                </a:path>
              </a:pathLst>
            </a:custGeom>
            <a:solidFill>
              <a:srgbClr val="5181F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35" name="Google Shape;4335;p53"/>
            <p:cNvSpPr/>
            <p:nvPr/>
          </p:nvSpPr>
          <p:spPr>
            <a:xfrm>
              <a:off x="9022583" y="2239194"/>
              <a:ext cx="38153" cy="29485"/>
            </a:xfrm>
            <a:custGeom>
              <a:rect b="b" l="l" r="r" t="t"/>
              <a:pathLst>
                <a:path extrusionOk="0" h="1034" w="1338">
                  <a:moveTo>
                    <a:pt x="669" y="0"/>
                  </a:moveTo>
                  <a:cubicBezTo>
                    <a:pt x="1" y="0"/>
                    <a:pt x="1" y="1034"/>
                    <a:pt x="669" y="1034"/>
                  </a:cubicBezTo>
                  <a:cubicBezTo>
                    <a:pt x="1338" y="1034"/>
                    <a:pt x="1338" y="0"/>
                    <a:pt x="669" y="0"/>
                  </a:cubicBezTo>
                  <a:close/>
                </a:path>
              </a:pathLst>
            </a:custGeom>
            <a:solidFill>
              <a:srgbClr val="5181F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36" name="Google Shape;4336;p53"/>
            <p:cNvSpPr/>
            <p:nvPr/>
          </p:nvSpPr>
          <p:spPr>
            <a:xfrm>
              <a:off x="8381174" y="1970489"/>
              <a:ext cx="209728" cy="242549"/>
            </a:xfrm>
            <a:custGeom>
              <a:rect b="b" l="l" r="r" t="t"/>
              <a:pathLst>
                <a:path extrusionOk="0" h="8506" w="7355">
                  <a:moveTo>
                    <a:pt x="4317" y="1"/>
                  </a:moveTo>
                  <a:lnTo>
                    <a:pt x="1" y="3405"/>
                  </a:lnTo>
                  <a:cubicBezTo>
                    <a:pt x="1" y="3405"/>
                    <a:pt x="3679" y="7751"/>
                    <a:pt x="4834" y="8359"/>
                  </a:cubicBezTo>
                  <a:cubicBezTo>
                    <a:pt x="5025" y="8460"/>
                    <a:pt x="5217" y="8505"/>
                    <a:pt x="5403" y="8505"/>
                  </a:cubicBezTo>
                  <a:cubicBezTo>
                    <a:pt x="6460" y="8505"/>
                    <a:pt x="7355" y="7042"/>
                    <a:pt x="7174" y="5776"/>
                  </a:cubicBezTo>
                  <a:cubicBezTo>
                    <a:pt x="6961" y="4408"/>
                    <a:pt x="4317" y="1"/>
                    <a:pt x="4317" y="1"/>
                  </a:cubicBezTo>
                  <a:close/>
                </a:path>
              </a:pathLst>
            </a:custGeom>
            <a:solidFill>
              <a:srgbClr val="A264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37" name="Google Shape;4337;p53"/>
            <p:cNvSpPr/>
            <p:nvPr/>
          </p:nvSpPr>
          <p:spPr>
            <a:xfrm>
              <a:off x="8381174" y="1971344"/>
              <a:ext cx="190708" cy="230601"/>
            </a:xfrm>
            <a:custGeom>
              <a:rect b="b" l="l" r="r" t="t"/>
              <a:pathLst>
                <a:path extrusionOk="0" h="8087" w="6688">
                  <a:moveTo>
                    <a:pt x="4317" y="1"/>
                  </a:moveTo>
                  <a:lnTo>
                    <a:pt x="1" y="3375"/>
                  </a:lnTo>
                  <a:cubicBezTo>
                    <a:pt x="1" y="3375"/>
                    <a:pt x="3071" y="7022"/>
                    <a:pt x="4469" y="8086"/>
                  </a:cubicBezTo>
                  <a:cubicBezTo>
                    <a:pt x="5259" y="6901"/>
                    <a:pt x="5989" y="5624"/>
                    <a:pt x="6688" y="4378"/>
                  </a:cubicBezTo>
                  <a:cubicBezTo>
                    <a:pt x="5867" y="2554"/>
                    <a:pt x="4317" y="1"/>
                    <a:pt x="4317" y="1"/>
                  </a:cubicBezTo>
                  <a:close/>
                </a:path>
              </a:pathLst>
            </a:custGeom>
            <a:solidFill>
              <a:srgbClr val="93544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38" name="Google Shape;4338;p53"/>
            <p:cNvSpPr/>
            <p:nvPr/>
          </p:nvSpPr>
          <p:spPr>
            <a:xfrm>
              <a:off x="7428599" y="1978302"/>
              <a:ext cx="351077" cy="274799"/>
            </a:xfrm>
            <a:custGeom>
              <a:rect b="b" l="l" r="r" t="t"/>
              <a:pathLst>
                <a:path extrusionOk="0" h="9637" w="12312">
                  <a:moveTo>
                    <a:pt x="6566" y="0"/>
                  </a:moveTo>
                  <a:cubicBezTo>
                    <a:pt x="6566" y="0"/>
                    <a:pt x="1" y="152"/>
                    <a:pt x="913" y="5532"/>
                  </a:cubicBezTo>
                  <a:cubicBezTo>
                    <a:pt x="1407" y="8353"/>
                    <a:pt x="3697" y="9636"/>
                    <a:pt x="6194" y="9636"/>
                  </a:cubicBezTo>
                  <a:cubicBezTo>
                    <a:pt x="8459" y="9636"/>
                    <a:pt x="10894" y="8580"/>
                    <a:pt x="12311" y="6657"/>
                  </a:cubicBezTo>
                  <a:lnTo>
                    <a:pt x="6566" y="0"/>
                  </a:lnTo>
                  <a:close/>
                </a:path>
              </a:pathLst>
            </a:custGeom>
            <a:solidFill>
              <a:srgbClr val="A264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39" name="Google Shape;4339;p53"/>
            <p:cNvSpPr/>
            <p:nvPr/>
          </p:nvSpPr>
          <p:spPr>
            <a:xfrm>
              <a:off x="7504024" y="1978302"/>
              <a:ext cx="275655" cy="228833"/>
            </a:xfrm>
            <a:custGeom>
              <a:rect b="b" l="l" r="r" t="t"/>
              <a:pathLst>
                <a:path extrusionOk="0" h="8025" w="9667">
                  <a:moveTo>
                    <a:pt x="3921" y="0"/>
                  </a:moveTo>
                  <a:cubicBezTo>
                    <a:pt x="3921" y="0"/>
                    <a:pt x="1672" y="30"/>
                    <a:pt x="0" y="1186"/>
                  </a:cubicBezTo>
                  <a:cubicBezTo>
                    <a:pt x="2706" y="3556"/>
                    <a:pt x="5411" y="5958"/>
                    <a:pt x="8359" y="8025"/>
                  </a:cubicBezTo>
                  <a:cubicBezTo>
                    <a:pt x="8876" y="7629"/>
                    <a:pt x="9301" y="7143"/>
                    <a:pt x="9666" y="6626"/>
                  </a:cubicBezTo>
                  <a:lnTo>
                    <a:pt x="3921" y="0"/>
                  </a:lnTo>
                  <a:close/>
                </a:path>
              </a:pathLst>
            </a:custGeom>
            <a:solidFill>
              <a:srgbClr val="93544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40" name="Google Shape;4340;p53"/>
            <p:cNvSpPr/>
            <p:nvPr/>
          </p:nvSpPr>
          <p:spPr>
            <a:xfrm>
              <a:off x="7521732" y="2092366"/>
              <a:ext cx="218910" cy="119706"/>
            </a:xfrm>
            <a:custGeom>
              <a:rect b="b" l="l" r="r" t="t"/>
              <a:pathLst>
                <a:path extrusionOk="0" h="4198" w="7677">
                  <a:moveTo>
                    <a:pt x="4117" y="0"/>
                  </a:moveTo>
                  <a:cubicBezTo>
                    <a:pt x="2020" y="0"/>
                    <a:pt x="1" y="1038"/>
                    <a:pt x="230" y="3447"/>
                  </a:cubicBezTo>
                  <a:cubicBezTo>
                    <a:pt x="230" y="3493"/>
                    <a:pt x="253" y="3515"/>
                    <a:pt x="276" y="3515"/>
                  </a:cubicBezTo>
                  <a:cubicBezTo>
                    <a:pt x="299" y="3515"/>
                    <a:pt x="322" y="3493"/>
                    <a:pt x="322" y="3447"/>
                  </a:cubicBezTo>
                  <a:cubicBezTo>
                    <a:pt x="869" y="1958"/>
                    <a:pt x="1446" y="924"/>
                    <a:pt x="3088" y="499"/>
                  </a:cubicBezTo>
                  <a:cubicBezTo>
                    <a:pt x="3413" y="424"/>
                    <a:pt x="3738" y="369"/>
                    <a:pt x="4080" y="369"/>
                  </a:cubicBezTo>
                  <a:cubicBezTo>
                    <a:pt x="4154" y="369"/>
                    <a:pt x="4228" y="372"/>
                    <a:pt x="4303" y="377"/>
                  </a:cubicBezTo>
                  <a:cubicBezTo>
                    <a:pt x="3756" y="742"/>
                    <a:pt x="3392" y="1319"/>
                    <a:pt x="3300" y="1958"/>
                  </a:cubicBezTo>
                  <a:cubicBezTo>
                    <a:pt x="3300" y="2657"/>
                    <a:pt x="3604" y="3295"/>
                    <a:pt x="4091" y="3781"/>
                  </a:cubicBezTo>
                  <a:cubicBezTo>
                    <a:pt x="4325" y="4016"/>
                    <a:pt x="4710" y="4197"/>
                    <a:pt x="5061" y="4197"/>
                  </a:cubicBezTo>
                  <a:cubicBezTo>
                    <a:pt x="5300" y="4197"/>
                    <a:pt x="5523" y="4113"/>
                    <a:pt x="5671" y="3903"/>
                  </a:cubicBezTo>
                  <a:cubicBezTo>
                    <a:pt x="5732" y="3781"/>
                    <a:pt x="5641" y="3629"/>
                    <a:pt x="5519" y="3629"/>
                  </a:cubicBezTo>
                  <a:cubicBezTo>
                    <a:pt x="5436" y="3647"/>
                    <a:pt x="5355" y="3656"/>
                    <a:pt x="5275" y="3656"/>
                  </a:cubicBezTo>
                  <a:cubicBezTo>
                    <a:pt x="4945" y="3656"/>
                    <a:pt x="4645" y="3509"/>
                    <a:pt x="4425" y="3265"/>
                  </a:cubicBezTo>
                  <a:cubicBezTo>
                    <a:pt x="4121" y="2930"/>
                    <a:pt x="3939" y="2505"/>
                    <a:pt x="3939" y="2079"/>
                  </a:cubicBezTo>
                  <a:cubicBezTo>
                    <a:pt x="3999" y="1654"/>
                    <a:pt x="4182" y="1259"/>
                    <a:pt x="4486" y="924"/>
                  </a:cubicBezTo>
                  <a:cubicBezTo>
                    <a:pt x="4668" y="711"/>
                    <a:pt x="4942" y="590"/>
                    <a:pt x="5215" y="559"/>
                  </a:cubicBezTo>
                  <a:cubicBezTo>
                    <a:pt x="5945" y="742"/>
                    <a:pt x="6614" y="1046"/>
                    <a:pt x="7252" y="1441"/>
                  </a:cubicBezTo>
                  <a:cubicBezTo>
                    <a:pt x="7283" y="1457"/>
                    <a:pt x="7315" y="1464"/>
                    <a:pt x="7344" y="1464"/>
                  </a:cubicBezTo>
                  <a:cubicBezTo>
                    <a:pt x="7543" y="1464"/>
                    <a:pt x="7676" y="1148"/>
                    <a:pt x="7465" y="1015"/>
                  </a:cubicBezTo>
                  <a:cubicBezTo>
                    <a:pt x="6619" y="361"/>
                    <a:pt x="5355" y="0"/>
                    <a:pt x="4117" y="0"/>
                  </a:cubicBezTo>
                  <a:close/>
                </a:path>
              </a:pathLst>
            </a:custGeom>
            <a:solidFill>
              <a:srgbClr val="8C473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41" name="Google Shape;4341;p53"/>
            <p:cNvSpPr/>
            <p:nvPr/>
          </p:nvSpPr>
          <p:spPr>
            <a:xfrm>
              <a:off x="7274328" y="669477"/>
              <a:ext cx="1678878" cy="1580929"/>
            </a:xfrm>
            <a:custGeom>
              <a:rect b="b" l="l" r="r" t="t"/>
              <a:pathLst>
                <a:path extrusionOk="0" h="55442" w="58877">
                  <a:moveTo>
                    <a:pt x="37418" y="1"/>
                  </a:moveTo>
                  <a:lnTo>
                    <a:pt x="0" y="28877"/>
                  </a:lnTo>
                  <a:cubicBezTo>
                    <a:pt x="0" y="28877"/>
                    <a:pt x="7158" y="55442"/>
                    <a:pt x="26398" y="55442"/>
                  </a:cubicBezTo>
                  <a:cubicBezTo>
                    <a:pt x="27375" y="55442"/>
                    <a:pt x="28384" y="55373"/>
                    <a:pt x="29424" y="55230"/>
                  </a:cubicBezTo>
                  <a:cubicBezTo>
                    <a:pt x="50974" y="52281"/>
                    <a:pt x="58877" y="29758"/>
                    <a:pt x="52615" y="18238"/>
                  </a:cubicBezTo>
                  <a:cubicBezTo>
                    <a:pt x="48786" y="11217"/>
                    <a:pt x="43618" y="5046"/>
                    <a:pt x="37418" y="1"/>
                  </a:cubicBezTo>
                  <a:close/>
                </a:path>
              </a:pathLst>
            </a:custGeom>
            <a:solidFill>
              <a:srgbClr val="A264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42" name="Google Shape;4342;p53"/>
            <p:cNvSpPr/>
            <p:nvPr/>
          </p:nvSpPr>
          <p:spPr>
            <a:xfrm>
              <a:off x="7286475" y="945340"/>
              <a:ext cx="1502940" cy="623851"/>
            </a:xfrm>
            <a:custGeom>
              <a:rect b="b" l="l" r="r" t="t"/>
              <a:pathLst>
                <a:path extrusionOk="0" h="21878" w="52707">
                  <a:moveTo>
                    <a:pt x="34650" y="0"/>
                  </a:moveTo>
                  <a:cubicBezTo>
                    <a:pt x="34222" y="0"/>
                    <a:pt x="33814" y="199"/>
                    <a:pt x="33618" y="661"/>
                  </a:cubicBezTo>
                  <a:cubicBezTo>
                    <a:pt x="32250" y="3670"/>
                    <a:pt x="31551" y="6984"/>
                    <a:pt x="30183" y="9993"/>
                  </a:cubicBezTo>
                  <a:cubicBezTo>
                    <a:pt x="29028" y="12516"/>
                    <a:pt x="27508" y="15312"/>
                    <a:pt x="25046" y="16741"/>
                  </a:cubicBezTo>
                  <a:cubicBezTo>
                    <a:pt x="24434" y="17086"/>
                    <a:pt x="23885" y="17239"/>
                    <a:pt x="23402" y="17239"/>
                  </a:cubicBezTo>
                  <a:cubicBezTo>
                    <a:pt x="21849" y="17239"/>
                    <a:pt x="20989" y="15655"/>
                    <a:pt x="20943" y="13823"/>
                  </a:cubicBezTo>
                  <a:cubicBezTo>
                    <a:pt x="20851" y="11452"/>
                    <a:pt x="21581" y="9081"/>
                    <a:pt x="22280" y="6832"/>
                  </a:cubicBezTo>
                  <a:cubicBezTo>
                    <a:pt x="22610" y="5732"/>
                    <a:pt x="21588" y="4729"/>
                    <a:pt x="20595" y="4729"/>
                  </a:cubicBezTo>
                  <a:cubicBezTo>
                    <a:pt x="20215" y="4729"/>
                    <a:pt x="19839" y="4876"/>
                    <a:pt x="19544" y="5221"/>
                  </a:cubicBezTo>
                  <a:cubicBezTo>
                    <a:pt x="14256" y="11482"/>
                    <a:pt x="7872" y="17865"/>
                    <a:pt x="0" y="20540"/>
                  </a:cubicBezTo>
                  <a:cubicBezTo>
                    <a:pt x="122" y="20935"/>
                    <a:pt x="274" y="21361"/>
                    <a:pt x="456" y="21877"/>
                  </a:cubicBezTo>
                  <a:cubicBezTo>
                    <a:pt x="4103" y="21877"/>
                    <a:pt x="7660" y="19628"/>
                    <a:pt x="10578" y="17652"/>
                  </a:cubicBezTo>
                  <a:cubicBezTo>
                    <a:pt x="13283" y="15829"/>
                    <a:pt x="15806" y="13762"/>
                    <a:pt x="18177" y="11512"/>
                  </a:cubicBezTo>
                  <a:lnTo>
                    <a:pt x="18177" y="11512"/>
                  </a:lnTo>
                  <a:cubicBezTo>
                    <a:pt x="17799" y="15925"/>
                    <a:pt x="18531" y="20449"/>
                    <a:pt x="23603" y="20449"/>
                  </a:cubicBezTo>
                  <a:cubicBezTo>
                    <a:pt x="23841" y="20449"/>
                    <a:pt x="24089" y="20439"/>
                    <a:pt x="24347" y="20418"/>
                  </a:cubicBezTo>
                  <a:cubicBezTo>
                    <a:pt x="28146" y="20114"/>
                    <a:pt x="31064" y="16801"/>
                    <a:pt x="32888" y="13731"/>
                  </a:cubicBezTo>
                  <a:cubicBezTo>
                    <a:pt x="34104" y="11725"/>
                    <a:pt x="35016" y="9537"/>
                    <a:pt x="35624" y="7287"/>
                  </a:cubicBezTo>
                  <a:cubicBezTo>
                    <a:pt x="36444" y="8959"/>
                    <a:pt x="37448" y="10540"/>
                    <a:pt x="38694" y="11938"/>
                  </a:cubicBezTo>
                  <a:cubicBezTo>
                    <a:pt x="40400" y="13861"/>
                    <a:pt x="42552" y="15139"/>
                    <a:pt x="44877" y="15139"/>
                  </a:cubicBezTo>
                  <a:cubicBezTo>
                    <a:pt x="45823" y="15139"/>
                    <a:pt x="46797" y="14927"/>
                    <a:pt x="47782" y="14461"/>
                  </a:cubicBezTo>
                  <a:cubicBezTo>
                    <a:pt x="49819" y="13458"/>
                    <a:pt x="51399" y="11573"/>
                    <a:pt x="52706" y="9628"/>
                  </a:cubicBezTo>
                  <a:cubicBezTo>
                    <a:pt x="52554" y="9263"/>
                    <a:pt x="52372" y="8898"/>
                    <a:pt x="52189" y="8564"/>
                  </a:cubicBezTo>
                  <a:cubicBezTo>
                    <a:pt x="51582" y="7470"/>
                    <a:pt x="50974" y="6436"/>
                    <a:pt x="50366" y="5433"/>
                  </a:cubicBezTo>
                  <a:cubicBezTo>
                    <a:pt x="49454" y="6984"/>
                    <a:pt x="48420" y="8443"/>
                    <a:pt x="47235" y="9780"/>
                  </a:cubicBezTo>
                  <a:cubicBezTo>
                    <a:pt x="46252" y="10880"/>
                    <a:pt x="45290" y="11343"/>
                    <a:pt x="44288" y="11343"/>
                  </a:cubicBezTo>
                  <a:cubicBezTo>
                    <a:pt x="43214" y="11343"/>
                    <a:pt x="42094" y="10811"/>
                    <a:pt x="40852" y="9962"/>
                  </a:cubicBezTo>
                  <a:cubicBezTo>
                    <a:pt x="38511" y="8260"/>
                    <a:pt x="36840" y="5737"/>
                    <a:pt x="36201" y="2911"/>
                  </a:cubicBezTo>
                  <a:cubicBezTo>
                    <a:pt x="36201" y="2363"/>
                    <a:pt x="36141" y="1847"/>
                    <a:pt x="36080" y="1300"/>
                  </a:cubicBezTo>
                  <a:cubicBezTo>
                    <a:pt x="36099" y="527"/>
                    <a:pt x="35347" y="0"/>
                    <a:pt x="34650" y="0"/>
                  </a:cubicBezTo>
                  <a:close/>
                </a:path>
              </a:pathLst>
            </a:custGeom>
            <a:solidFill>
              <a:srgbClr val="93544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43" name="Google Shape;4343;p53"/>
            <p:cNvSpPr/>
            <p:nvPr/>
          </p:nvSpPr>
          <p:spPr>
            <a:xfrm>
              <a:off x="7383544" y="1764204"/>
              <a:ext cx="1209122" cy="486209"/>
            </a:xfrm>
            <a:custGeom>
              <a:rect b="b" l="l" r="r" t="t"/>
              <a:pathLst>
                <a:path extrusionOk="0" h="17051" w="42403">
                  <a:moveTo>
                    <a:pt x="0" y="0"/>
                  </a:moveTo>
                  <a:lnTo>
                    <a:pt x="0" y="0"/>
                  </a:lnTo>
                  <a:cubicBezTo>
                    <a:pt x="3951" y="7621"/>
                    <a:pt x="11130" y="17050"/>
                    <a:pt x="22585" y="17050"/>
                  </a:cubicBezTo>
                  <a:cubicBezTo>
                    <a:pt x="23557" y="17050"/>
                    <a:pt x="24559" y="16982"/>
                    <a:pt x="25594" y="16840"/>
                  </a:cubicBezTo>
                  <a:cubicBezTo>
                    <a:pt x="32676" y="15867"/>
                    <a:pt x="38269" y="12797"/>
                    <a:pt x="42402" y="8694"/>
                  </a:cubicBezTo>
                  <a:lnTo>
                    <a:pt x="42402" y="8694"/>
                  </a:lnTo>
                  <a:cubicBezTo>
                    <a:pt x="37427" y="11584"/>
                    <a:pt x="31804" y="13274"/>
                    <a:pt x="26083" y="13274"/>
                  </a:cubicBezTo>
                  <a:cubicBezTo>
                    <a:pt x="24464" y="13274"/>
                    <a:pt x="22838" y="13139"/>
                    <a:pt x="21217" y="12858"/>
                  </a:cubicBezTo>
                  <a:cubicBezTo>
                    <a:pt x="12584" y="11368"/>
                    <a:pt x="5745" y="6262"/>
                    <a:pt x="0" y="0"/>
                  </a:cubicBezTo>
                  <a:close/>
                </a:path>
              </a:pathLst>
            </a:custGeom>
            <a:solidFill>
              <a:srgbClr val="B7796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44" name="Google Shape;4344;p53"/>
            <p:cNvSpPr/>
            <p:nvPr/>
          </p:nvSpPr>
          <p:spPr>
            <a:xfrm>
              <a:off x="8202636" y="1363783"/>
              <a:ext cx="252244" cy="200803"/>
            </a:xfrm>
            <a:custGeom>
              <a:rect b="b" l="l" r="r" t="t"/>
              <a:pathLst>
                <a:path extrusionOk="0" h="7042" w="8846">
                  <a:moveTo>
                    <a:pt x="4770" y="0"/>
                  </a:moveTo>
                  <a:cubicBezTo>
                    <a:pt x="4728" y="0"/>
                    <a:pt x="4686" y="18"/>
                    <a:pt x="4651" y="60"/>
                  </a:cubicBezTo>
                  <a:cubicBezTo>
                    <a:pt x="2584" y="1915"/>
                    <a:pt x="0" y="3434"/>
                    <a:pt x="152" y="6565"/>
                  </a:cubicBezTo>
                  <a:cubicBezTo>
                    <a:pt x="169" y="6869"/>
                    <a:pt x="420" y="7041"/>
                    <a:pt x="671" y="7041"/>
                  </a:cubicBezTo>
                  <a:cubicBezTo>
                    <a:pt x="873" y="7041"/>
                    <a:pt x="1074" y="6930"/>
                    <a:pt x="1155" y="6687"/>
                  </a:cubicBezTo>
                  <a:cubicBezTo>
                    <a:pt x="2250" y="3769"/>
                    <a:pt x="5897" y="3495"/>
                    <a:pt x="8481" y="2826"/>
                  </a:cubicBezTo>
                  <a:cubicBezTo>
                    <a:pt x="8845" y="2735"/>
                    <a:pt x="8754" y="2188"/>
                    <a:pt x="8389" y="2188"/>
                  </a:cubicBezTo>
                  <a:cubicBezTo>
                    <a:pt x="8229" y="2180"/>
                    <a:pt x="8070" y="2176"/>
                    <a:pt x="7910" y="2176"/>
                  </a:cubicBezTo>
                  <a:cubicBezTo>
                    <a:pt x="5617" y="2176"/>
                    <a:pt x="3404" y="2988"/>
                    <a:pt x="1642" y="4437"/>
                  </a:cubicBezTo>
                  <a:lnTo>
                    <a:pt x="1642" y="4437"/>
                  </a:lnTo>
                  <a:cubicBezTo>
                    <a:pt x="2371" y="2887"/>
                    <a:pt x="3769" y="1763"/>
                    <a:pt x="4924" y="334"/>
                  </a:cubicBezTo>
                  <a:cubicBezTo>
                    <a:pt x="5041" y="194"/>
                    <a:pt x="4907" y="0"/>
                    <a:pt x="4770" y="0"/>
                  </a:cubicBezTo>
                  <a:close/>
                </a:path>
              </a:pathLst>
            </a:custGeom>
            <a:solidFill>
              <a:srgbClr val="41294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45" name="Google Shape;4345;p53"/>
            <p:cNvSpPr/>
            <p:nvPr/>
          </p:nvSpPr>
          <p:spPr>
            <a:xfrm>
              <a:off x="7611814" y="1767826"/>
              <a:ext cx="204253" cy="168923"/>
            </a:xfrm>
            <a:custGeom>
              <a:rect b="b" l="l" r="r" t="t"/>
              <a:pathLst>
                <a:path extrusionOk="0" h="5924" w="7163">
                  <a:moveTo>
                    <a:pt x="5002" y="0"/>
                  </a:moveTo>
                  <a:cubicBezTo>
                    <a:pt x="3390" y="0"/>
                    <a:pt x="1649" y="782"/>
                    <a:pt x="263" y="1302"/>
                  </a:cubicBezTo>
                  <a:cubicBezTo>
                    <a:pt x="151" y="1330"/>
                    <a:pt x="194" y="1488"/>
                    <a:pt x="297" y="1488"/>
                  </a:cubicBezTo>
                  <a:cubicBezTo>
                    <a:pt x="306" y="1488"/>
                    <a:pt x="314" y="1487"/>
                    <a:pt x="324" y="1484"/>
                  </a:cubicBezTo>
                  <a:cubicBezTo>
                    <a:pt x="1488" y="1226"/>
                    <a:pt x="3093" y="703"/>
                    <a:pt x="4500" y="703"/>
                  </a:cubicBezTo>
                  <a:cubicBezTo>
                    <a:pt x="4747" y="703"/>
                    <a:pt x="4987" y="719"/>
                    <a:pt x="5217" y="755"/>
                  </a:cubicBezTo>
                  <a:cubicBezTo>
                    <a:pt x="4336" y="1120"/>
                    <a:pt x="3485" y="1606"/>
                    <a:pt x="2725" y="2214"/>
                  </a:cubicBezTo>
                  <a:cubicBezTo>
                    <a:pt x="1813" y="2943"/>
                    <a:pt x="202" y="4220"/>
                    <a:pt x="50" y="5436"/>
                  </a:cubicBezTo>
                  <a:cubicBezTo>
                    <a:pt x="0" y="5710"/>
                    <a:pt x="217" y="5923"/>
                    <a:pt x="464" y="5923"/>
                  </a:cubicBezTo>
                  <a:cubicBezTo>
                    <a:pt x="518" y="5923"/>
                    <a:pt x="573" y="5913"/>
                    <a:pt x="628" y="5892"/>
                  </a:cubicBezTo>
                  <a:cubicBezTo>
                    <a:pt x="1540" y="5375"/>
                    <a:pt x="2147" y="4220"/>
                    <a:pt x="2907" y="3490"/>
                  </a:cubicBezTo>
                  <a:cubicBezTo>
                    <a:pt x="3971" y="2366"/>
                    <a:pt x="5278" y="1576"/>
                    <a:pt x="6768" y="1211"/>
                  </a:cubicBezTo>
                  <a:cubicBezTo>
                    <a:pt x="7102" y="1089"/>
                    <a:pt x="7163" y="633"/>
                    <a:pt x="6859" y="451"/>
                  </a:cubicBezTo>
                  <a:cubicBezTo>
                    <a:pt x="6282" y="128"/>
                    <a:pt x="5652" y="0"/>
                    <a:pt x="5002" y="0"/>
                  </a:cubicBezTo>
                  <a:close/>
                </a:path>
              </a:pathLst>
            </a:custGeom>
            <a:solidFill>
              <a:srgbClr val="41294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46" name="Google Shape;4346;p53"/>
            <p:cNvSpPr/>
            <p:nvPr/>
          </p:nvSpPr>
          <p:spPr>
            <a:xfrm>
              <a:off x="7762692" y="1594506"/>
              <a:ext cx="641901" cy="451763"/>
            </a:xfrm>
            <a:custGeom>
              <a:rect b="b" l="l" r="r" t="t"/>
              <a:pathLst>
                <a:path extrusionOk="0" h="15843" w="22511">
                  <a:moveTo>
                    <a:pt x="22306" y="1"/>
                  </a:moveTo>
                  <a:cubicBezTo>
                    <a:pt x="22224" y="1"/>
                    <a:pt x="22144" y="47"/>
                    <a:pt x="22115" y="146"/>
                  </a:cubicBezTo>
                  <a:cubicBezTo>
                    <a:pt x="21751" y="5222"/>
                    <a:pt x="20231" y="10298"/>
                    <a:pt x="16006" y="13338"/>
                  </a:cubicBezTo>
                  <a:cubicBezTo>
                    <a:pt x="14067" y="14729"/>
                    <a:pt x="12004" y="15232"/>
                    <a:pt x="9903" y="15232"/>
                  </a:cubicBezTo>
                  <a:cubicBezTo>
                    <a:pt x="6635" y="15232"/>
                    <a:pt x="3278" y="14014"/>
                    <a:pt x="170" y="13034"/>
                  </a:cubicBezTo>
                  <a:cubicBezTo>
                    <a:pt x="153" y="13027"/>
                    <a:pt x="138" y="13024"/>
                    <a:pt x="124" y="13024"/>
                  </a:cubicBezTo>
                  <a:cubicBezTo>
                    <a:pt x="13" y="13024"/>
                    <a:pt x="0" y="13226"/>
                    <a:pt x="109" y="13307"/>
                  </a:cubicBezTo>
                  <a:cubicBezTo>
                    <a:pt x="3077" y="14643"/>
                    <a:pt x="6577" y="15842"/>
                    <a:pt x="9918" y="15842"/>
                  </a:cubicBezTo>
                  <a:cubicBezTo>
                    <a:pt x="12052" y="15842"/>
                    <a:pt x="14121" y="15353"/>
                    <a:pt x="15945" y="14097"/>
                  </a:cubicBezTo>
                  <a:cubicBezTo>
                    <a:pt x="20535" y="10936"/>
                    <a:pt x="22176" y="5617"/>
                    <a:pt x="22510" y="176"/>
                  </a:cubicBezTo>
                  <a:cubicBezTo>
                    <a:pt x="22494" y="62"/>
                    <a:pt x="22399" y="1"/>
                    <a:pt x="22306" y="1"/>
                  </a:cubicBezTo>
                  <a:close/>
                </a:path>
              </a:pathLst>
            </a:custGeom>
            <a:solidFill>
              <a:srgbClr val="41294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47" name="Google Shape;4347;p53"/>
            <p:cNvSpPr/>
            <p:nvPr/>
          </p:nvSpPr>
          <p:spPr>
            <a:xfrm>
              <a:off x="8711417" y="1163544"/>
              <a:ext cx="514011" cy="477598"/>
            </a:xfrm>
            <a:custGeom>
              <a:rect b="b" l="l" r="r" t="t"/>
              <a:pathLst>
                <a:path extrusionOk="0" h="16749" w="18026">
                  <a:moveTo>
                    <a:pt x="7496" y="0"/>
                  </a:moveTo>
                  <a:cubicBezTo>
                    <a:pt x="2641" y="0"/>
                    <a:pt x="1" y="6961"/>
                    <a:pt x="1" y="6961"/>
                  </a:cubicBezTo>
                  <a:lnTo>
                    <a:pt x="4621" y="16748"/>
                  </a:lnTo>
                  <a:cubicBezTo>
                    <a:pt x="14317" y="15654"/>
                    <a:pt x="18025" y="4772"/>
                    <a:pt x="10335" y="760"/>
                  </a:cubicBezTo>
                  <a:cubicBezTo>
                    <a:pt x="9318" y="226"/>
                    <a:pt x="8371" y="0"/>
                    <a:pt x="7496" y="0"/>
                  </a:cubicBezTo>
                  <a:close/>
                </a:path>
              </a:pathLst>
            </a:custGeom>
            <a:solidFill>
              <a:srgbClr val="A264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48" name="Google Shape;4348;p53"/>
            <p:cNvSpPr/>
            <p:nvPr/>
          </p:nvSpPr>
          <p:spPr>
            <a:xfrm>
              <a:off x="8711417" y="1163544"/>
              <a:ext cx="232312" cy="477598"/>
            </a:xfrm>
            <a:custGeom>
              <a:rect b="b" l="l" r="r" t="t"/>
              <a:pathLst>
                <a:path extrusionOk="0" h="16749" w="8147">
                  <a:moveTo>
                    <a:pt x="7326" y="0"/>
                  </a:moveTo>
                  <a:cubicBezTo>
                    <a:pt x="2584" y="152"/>
                    <a:pt x="1" y="6961"/>
                    <a:pt x="1" y="6961"/>
                  </a:cubicBezTo>
                  <a:lnTo>
                    <a:pt x="4621" y="16748"/>
                  </a:lnTo>
                  <a:cubicBezTo>
                    <a:pt x="5806" y="16627"/>
                    <a:pt x="7022" y="16292"/>
                    <a:pt x="8147" y="15836"/>
                  </a:cubicBezTo>
                  <a:cubicBezTo>
                    <a:pt x="7812" y="10548"/>
                    <a:pt x="7630" y="5259"/>
                    <a:pt x="7326" y="0"/>
                  </a:cubicBezTo>
                  <a:close/>
                </a:path>
              </a:pathLst>
            </a:custGeom>
            <a:solidFill>
              <a:srgbClr val="93544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49" name="Google Shape;4349;p53"/>
            <p:cNvSpPr/>
            <p:nvPr/>
          </p:nvSpPr>
          <p:spPr>
            <a:xfrm>
              <a:off x="8852714" y="1254368"/>
              <a:ext cx="180300" cy="282498"/>
            </a:xfrm>
            <a:custGeom>
              <a:rect b="b" l="l" r="r" t="t"/>
              <a:pathLst>
                <a:path extrusionOk="0" h="9907" w="6323">
                  <a:moveTo>
                    <a:pt x="3167" y="1"/>
                  </a:moveTo>
                  <a:cubicBezTo>
                    <a:pt x="3156" y="1"/>
                    <a:pt x="3144" y="3"/>
                    <a:pt x="3131" y="7"/>
                  </a:cubicBezTo>
                  <a:cubicBezTo>
                    <a:pt x="1429" y="1101"/>
                    <a:pt x="547" y="2773"/>
                    <a:pt x="243" y="4748"/>
                  </a:cubicBezTo>
                  <a:cubicBezTo>
                    <a:pt x="0" y="6359"/>
                    <a:pt x="365" y="8761"/>
                    <a:pt x="1702" y="9855"/>
                  </a:cubicBezTo>
                  <a:cubicBezTo>
                    <a:pt x="1739" y="9891"/>
                    <a:pt x="1782" y="9907"/>
                    <a:pt x="1825" y="9907"/>
                  </a:cubicBezTo>
                  <a:cubicBezTo>
                    <a:pt x="1963" y="9907"/>
                    <a:pt x="2099" y="9750"/>
                    <a:pt x="2006" y="9612"/>
                  </a:cubicBezTo>
                  <a:cubicBezTo>
                    <a:pt x="1733" y="9004"/>
                    <a:pt x="1489" y="8457"/>
                    <a:pt x="1277" y="7940"/>
                  </a:cubicBezTo>
                  <a:cubicBezTo>
                    <a:pt x="1246" y="6967"/>
                    <a:pt x="1368" y="6025"/>
                    <a:pt x="2158" y="5296"/>
                  </a:cubicBezTo>
                  <a:cubicBezTo>
                    <a:pt x="2503" y="4981"/>
                    <a:pt x="2936" y="4851"/>
                    <a:pt x="3378" y="4851"/>
                  </a:cubicBezTo>
                  <a:cubicBezTo>
                    <a:pt x="3832" y="4851"/>
                    <a:pt x="4296" y="4989"/>
                    <a:pt x="4681" y="5204"/>
                  </a:cubicBezTo>
                  <a:cubicBezTo>
                    <a:pt x="5714" y="5812"/>
                    <a:pt x="5714" y="6998"/>
                    <a:pt x="5198" y="7970"/>
                  </a:cubicBezTo>
                  <a:cubicBezTo>
                    <a:pt x="5093" y="8181"/>
                    <a:pt x="5278" y="8376"/>
                    <a:pt x="5453" y="8376"/>
                  </a:cubicBezTo>
                  <a:cubicBezTo>
                    <a:pt x="5531" y="8376"/>
                    <a:pt x="5607" y="8338"/>
                    <a:pt x="5654" y="8244"/>
                  </a:cubicBezTo>
                  <a:cubicBezTo>
                    <a:pt x="6110" y="7302"/>
                    <a:pt x="6322" y="6238"/>
                    <a:pt x="5593" y="5387"/>
                  </a:cubicBezTo>
                  <a:cubicBezTo>
                    <a:pt x="5046" y="4731"/>
                    <a:pt x="4230" y="4370"/>
                    <a:pt x="3408" y="4370"/>
                  </a:cubicBezTo>
                  <a:cubicBezTo>
                    <a:pt x="3315" y="4370"/>
                    <a:pt x="3223" y="4375"/>
                    <a:pt x="3131" y="4384"/>
                  </a:cubicBezTo>
                  <a:cubicBezTo>
                    <a:pt x="1763" y="4627"/>
                    <a:pt x="1094" y="5630"/>
                    <a:pt x="942" y="6815"/>
                  </a:cubicBezTo>
                  <a:cubicBezTo>
                    <a:pt x="365" y="4323"/>
                    <a:pt x="1246" y="1709"/>
                    <a:pt x="3222" y="98"/>
                  </a:cubicBezTo>
                  <a:cubicBezTo>
                    <a:pt x="3274" y="72"/>
                    <a:pt x="3237" y="1"/>
                    <a:pt x="3167" y="1"/>
                  </a:cubicBezTo>
                  <a:close/>
                </a:path>
              </a:pathLst>
            </a:custGeom>
            <a:solidFill>
              <a:srgbClr val="8C473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50" name="Google Shape;4350;p53"/>
            <p:cNvSpPr/>
            <p:nvPr/>
          </p:nvSpPr>
          <p:spPr>
            <a:xfrm>
              <a:off x="6698790" y="193346"/>
              <a:ext cx="2016068" cy="1409468"/>
            </a:xfrm>
            <a:custGeom>
              <a:rect b="b" l="l" r="r" t="t"/>
              <a:pathLst>
                <a:path extrusionOk="0" h="49429" w="70702">
                  <a:moveTo>
                    <a:pt x="48326" y="1"/>
                  </a:moveTo>
                  <a:cubicBezTo>
                    <a:pt x="46369" y="1"/>
                    <a:pt x="43979" y="642"/>
                    <a:pt x="43345" y="2594"/>
                  </a:cubicBezTo>
                  <a:cubicBezTo>
                    <a:pt x="42676" y="4722"/>
                    <a:pt x="43801" y="6454"/>
                    <a:pt x="45199" y="7944"/>
                  </a:cubicBezTo>
                  <a:cubicBezTo>
                    <a:pt x="40918" y="5225"/>
                    <a:pt x="36053" y="3603"/>
                    <a:pt x="31104" y="3603"/>
                  </a:cubicBezTo>
                  <a:cubicBezTo>
                    <a:pt x="28640" y="3603"/>
                    <a:pt x="26154" y="4005"/>
                    <a:pt x="23709" y="4874"/>
                  </a:cubicBezTo>
                  <a:cubicBezTo>
                    <a:pt x="21004" y="5816"/>
                    <a:pt x="17721" y="7853"/>
                    <a:pt x="16688" y="10679"/>
                  </a:cubicBezTo>
                  <a:cubicBezTo>
                    <a:pt x="15624" y="13506"/>
                    <a:pt x="16962" y="16181"/>
                    <a:pt x="19393" y="17762"/>
                  </a:cubicBezTo>
                  <a:cubicBezTo>
                    <a:pt x="20700" y="18521"/>
                    <a:pt x="22098" y="19099"/>
                    <a:pt x="23588" y="19464"/>
                  </a:cubicBezTo>
                  <a:cubicBezTo>
                    <a:pt x="24259" y="19660"/>
                    <a:pt x="24930" y="19830"/>
                    <a:pt x="25601" y="19998"/>
                  </a:cubicBezTo>
                  <a:lnTo>
                    <a:pt x="25601" y="19998"/>
                  </a:lnTo>
                  <a:cubicBezTo>
                    <a:pt x="25348" y="19944"/>
                    <a:pt x="25071" y="19923"/>
                    <a:pt x="24782" y="19923"/>
                  </a:cubicBezTo>
                  <a:cubicBezTo>
                    <a:pt x="24014" y="19923"/>
                    <a:pt x="23159" y="20070"/>
                    <a:pt x="22433" y="20132"/>
                  </a:cubicBezTo>
                  <a:cubicBezTo>
                    <a:pt x="18329" y="20588"/>
                    <a:pt x="14287" y="21531"/>
                    <a:pt x="10670" y="23628"/>
                  </a:cubicBezTo>
                  <a:cubicBezTo>
                    <a:pt x="4226" y="27427"/>
                    <a:pt x="1" y="35421"/>
                    <a:pt x="2037" y="42838"/>
                  </a:cubicBezTo>
                  <a:cubicBezTo>
                    <a:pt x="3429" y="47866"/>
                    <a:pt x="7804" y="49429"/>
                    <a:pt x="12365" y="49429"/>
                  </a:cubicBezTo>
                  <a:cubicBezTo>
                    <a:pt x="14477" y="49429"/>
                    <a:pt x="16628" y="49094"/>
                    <a:pt x="18542" y="48613"/>
                  </a:cubicBezTo>
                  <a:cubicBezTo>
                    <a:pt x="27083" y="46455"/>
                    <a:pt x="33983" y="41318"/>
                    <a:pt x="39394" y="34540"/>
                  </a:cubicBezTo>
                  <a:lnTo>
                    <a:pt x="39394" y="34540"/>
                  </a:lnTo>
                  <a:cubicBezTo>
                    <a:pt x="38299" y="37367"/>
                    <a:pt x="37266" y="40376"/>
                    <a:pt x="38026" y="43385"/>
                  </a:cubicBezTo>
                  <a:cubicBezTo>
                    <a:pt x="38610" y="45586"/>
                    <a:pt x="40255" y="46426"/>
                    <a:pt x="42073" y="46426"/>
                  </a:cubicBezTo>
                  <a:cubicBezTo>
                    <a:pt x="43093" y="46426"/>
                    <a:pt x="44167" y="46162"/>
                    <a:pt x="45138" y="45726"/>
                  </a:cubicBezTo>
                  <a:cubicBezTo>
                    <a:pt x="50518" y="43324"/>
                    <a:pt x="53193" y="37640"/>
                    <a:pt x="54652" y="31926"/>
                  </a:cubicBezTo>
                  <a:cubicBezTo>
                    <a:pt x="55169" y="34297"/>
                    <a:pt x="56294" y="36485"/>
                    <a:pt x="57935" y="38309"/>
                  </a:cubicBezTo>
                  <a:cubicBezTo>
                    <a:pt x="59259" y="39767"/>
                    <a:pt x="61244" y="40845"/>
                    <a:pt x="63245" y="40845"/>
                  </a:cubicBezTo>
                  <a:cubicBezTo>
                    <a:pt x="63955" y="40845"/>
                    <a:pt x="64667" y="40709"/>
                    <a:pt x="65351" y="40406"/>
                  </a:cubicBezTo>
                  <a:cubicBezTo>
                    <a:pt x="67935" y="39282"/>
                    <a:pt x="69121" y="36546"/>
                    <a:pt x="69425" y="33932"/>
                  </a:cubicBezTo>
                  <a:cubicBezTo>
                    <a:pt x="69941" y="29373"/>
                    <a:pt x="68665" y="24813"/>
                    <a:pt x="66902" y="20619"/>
                  </a:cubicBezTo>
                  <a:cubicBezTo>
                    <a:pt x="69060" y="19403"/>
                    <a:pt x="70701" y="17063"/>
                    <a:pt x="68604" y="15026"/>
                  </a:cubicBezTo>
                  <a:cubicBezTo>
                    <a:pt x="67678" y="14100"/>
                    <a:pt x="66394" y="13749"/>
                    <a:pt x="65017" y="13749"/>
                  </a:cubicBezTo>
                  <a:cubicBezTo>
                    <a:pt x="64270" y="13749"/>
                    <a:pt x="63496" y="13852"/>
                    <a:pt x="62737" y="14023"/>
                  </a:cubicBezTo>
                  <a:cubicBezTo>
                    <a:pt x="64440" y="11926"/>
                    <a:pt x="65716" y="8856"/>
                    <a:pt x="63315" y="7579"/>
                  </a:cubicBezTo>
                  <a:cubicBezTo>
                    <a:pt x="63084" y="7451"/>
                    <a:pt x="62810" y="7393"/>
                    <a:pt x="62510" y="7393"/>
                  </a:cubicBezTo>
                  <a:cubicBezTo>
                    <a:pt x="61306" y="7393"/>
                    <a:pt x="59667" y="8327"/>
                    <a:pt x="58573" y="9494"/>
                  </a:cubicBezTo>
                  <a:cubicBezTo>
                    <a:pt x="57570" y="4813"/>
                    <a:pt x="54470" y="679"/>
                    <a:pt x="49424" y="71"/>
                  </a:cubicBezTo>
                  <a:cubicBezTo>
                    <a:pt x="49087" y="26"/>
                    <a:pt x="48715" y="1"/>
                    <a:pt x="48326" y="1"/>
                  </a:cubicBezTo>
                  <a:close/>
                </a:path>
              </a:pathLst>
            </a:custGeom>
            <a:solidFill>
              <a:srgbClr val="3A211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51" name="Google Shape;4351;p53"/>
            <p:cNvSpPr/>
            <p:nvPr/>
          </p:nvSpPr>
          <p:spPr>
            <a:xfrm>
              <a:off x="6995242" y="648147"/>
              <a:ext cx="1446594" cy="664143"/>
            </a:xfrm>
            <a:custGeom>
              <a:rect b="b" l="l" r="r" t="t"/>
              <a:pathLst>
                <a:path extrusionOk="0" h="23291" w="50731">
                  <a:moveTo>
                    <a:pt x="47284" y="0"/>
                  </a:moveTo>
                  <a:cubicBezTo>
                    <a:pt x="46498" y="0"/>
                    <a:pt x="45807" y="1016"/>
                    <a:pt x="46536" y="1721"/>
                  </a:cubicBezTo>
                  <a:cubicBezTo>
                    <a:pt x="47053" y="2208"/>
                    <a:pt x="46019" y="2238"/>
                    <a:pt x="45533" y="2360"/>
                  </a:cubicBezTo>
                  <a:cubicBezTo>
                    <a:pt x="44925" y="2451"/>
                    <a:pt x="44347" y="2512"/>
                    <a:pt x="43739" y="2512"/>
                  </a:cubicBezTo>
                  <a:cubicBezTo>
                    <a:pt x="42797" y="2572"/>
                    <a:pt x="41794" y="2907"/>
                    <a:pt x="41277" y="3758"/>
                  </a:cubicBezTo>
                  <a:cubicBezTo>
                    <a:pt x="40700" y="4761"/>
                    <a:pt x="40639" y="5855"/>
                    <a:pt x="40305" y="6949"/>
                  </a:cubicBezTo>
                  <a:cubicBezTo>
                    <a:pt x="40122" y="7591"/>
                    <a:pt x="39719" y="7809"/>
                    <a:pt x="39237" y="7809"/>
                  </a:cubicBezTo>
                  <a:cubicBezTo>
                    <a:pt x="38599" y="7809"/>
                    <a:pt x="37823" y="7426"/>
                    <a:pt x="37235" y="7132"/>
                  </a:cubicBezTo>
                  <a:cubicBezTo>
                    <a:pt x="34845" y="5990"/>
                    <a:pt x="32781" y="4478"/>
                    <a:pt x="30170" y="4478"/>
                  </a:cubicBezTo>
                  <a:cubicBezTo>
                    <a:pt x="29791" y="4478"/>
                    <a:pt x="29401" y="4509"/>
                    <a:pt x="28998" y="4579"/>
                  </a:cubicBezTo>
                  <a:cubicBezTo>
                    <a:pt x="26353" y="5004"/>
                    <a:pt x="24681" y="7861"/>
                    <a:pt x="23435" y="9928"/>
                  </a:cubicBezTo>
                  <a:cubicBezTo>
                    <a:pt x="23200" y="10372"/>
                    <a:pt x="22898" y="10771"/>
                    <a:pt x="22547" y="11126"/>
                  </a:cubicBezTo>
                  <a:lnTo>
                    <a:pt x="22547" y="11126"/>
                  </a:lnTo>
                  <a:cubicBezTo>
                    <a:pt x="22539" y="11122"/>
                    <a:pt x="22531" y="11118"/>
                    <a:pt x="22523" y="11114"/>
                  </a:cubicBezTo>
                  <a:cubicBezTo>
                    <a:pt x="22250" y="10901"/>
                    <a:pt x="22007" y="10688"/>
                    <a:pt x="21763" y="10445"/>
                  </a:cubicBezTo>
                  <a:cubicBezTo>
                    <a:pt x="20487" y="9168"/>
                    <a:pt x="18967" y="8196"/>
                    <a:pt x="17295" y="7588"/>
                  </a:cubicBezTo>
                  <a:cubicBezTo>
                    <a:pt x="16794" y="7422"/>
                    <a:pt x="16305" y="7347"/>
                    <a:pt x="15829" y="7347"/>
                  </a:cubicBezTo>
                  <a:cubicBezTo>
                    <a:pt x="13068" y="7347"/>
                    <a:pt x="10762" y="9878"/>
                    <a:pt x="9362" y="12056"/>
                  </a:cubicBezTo>
                  <a:cubicBezTo>
                    <a:pt x="8632" y="13272"/>
                    <a:pt x="7994" y="14548"/>
                    <a:pt x="7447" y="15855"/>
                  </a:cubicBezTo>
                  <a:cubicBezTo>
                    <a:pt x="6930" y="16919"/>
                    <a:pt x="6170" y="18804"/>
                    <a:pt x="4955" y="19199"/>
                  </a:cubicBezTo>
                  <a:cubicBezTo>
                    <a:pt x="4911" y="19212"/>
                    <a:pt x="4868" y="19218"/>
                    <a:pt x="4826" y="19218"/>
                  </a:cubicBezTo>
                  <a:cubicBezTo>
                    <a:pt x="3868" y="19218"/>
                    <a:pt x="3283" y="16049"/>
                    <a:pt x="3283" y="15612"/>
                  </a:cubicBezTo>
                  <a:cubicBezTo>
                    <a:pt x="3252" y="13636"/>
                    <a:pt x="4559" y="11874"/>
                    <a:pt x="5775" y="10475"/>
                  </a:cubicBezTo>
                  <a:cubicBezTo>
                    <a:pt x="5952" y="10273"/>
                    <a:pt x="5793" y="9945"/>
                    <a:pt x="5559" y="9945"/>
                  </a:cubicBezTo>
                  <a:cubicBezTo>
                    <a:pt x="5512" y="9945"/>
                    <a:pt x="5462" y="9958"/>
                    <a:pt x="5410" y="9989"/>
                  </a:cubicBezTo>
                  <a:lnTo>
                    <a:pt x="5410" y="10019"/>
                  </a:lnTo>
                  <a:cubicBezTo>
                    <a:pt x="2371" y="11995"/>
                    <a:pt x="0" y="14609"/>
                    <a:pt x="395" y="18439"/>
                  </a:cubicBezTo>
                  <a:cubicBezTo>
                    <a:pt x="669" y="21335"/>
                    <a:pt x="2722" y="23290"/>
                    <a:pt x="5181" y="23290"/>
                  </a:cubicBezTo>
                  <a:cubicBezTo>
                    <a:pt x="5999" y="23290"/>
                    <a:pt x="6863" y="23074"/>
                    <a:pt x="7721" y="22603"/>
                  </a:cubicBezTo>
                  <a:cubicBezTo>
                    <a:pt x="10973" y="20810"/>
                    <a:pt x="11946" y="16463"/>
                    <a:pt x="14073" y="13728"/>
                  </a:cubicBezTo>
                  <a:cubicBezTo>
                    <a:pt x="14560" y="13089"/>
                    <a:pt x="15228" y="12299"/>
                    <a:pt x="16110" y="12269"/>
                  </a:cubicBezTo>
                  <a:cubicBezTo>
                    <a:pt x="16130" y="12267"/>
                    <a:pt x="16151" y="12267"/>
                    <a:pt x="16171" y="12267"/>
                  </a:cubicBezTo>
                  <a:cubicBezTo>
                    <a:pt x="17103" y="12267"/>
                    <a:pt x="18251" y="13588"/>
                    <a:pt x="18876" y="14153"/>
                  </a:cubicBezTo>
                  <a:cubicBezTo>
                    <a:pt x="19943" y="15126"/>
                    <a:pt x="21196" y="15858"/>
                    <a:pt x="22576" y="15858"/>
                  </a:cubicBezTo>
                  <a:cubicBezTo>
                    <a:pt x="22964" y="15858"/>
                    <a:pt x="23362" y="15800"/>
                    <a:pt x="23769" y="15673"/>
                  </a:cubicBezTo>
                  <a:cubicBezTo>
                    <a:pt x="25411" y="15156"/>
                    <a:pt x="26414" y="13545"/>
                    <a:pt x="27235" y="12147"/>
                  </a:cubicBezTo>
                  <a:cubicBezTo>
                    <a:pt x="27934" y="10931"/>
                    <a:pt x="28663" y="8986"/>
                    <a:pt x="30092" y="8500"/>
                  </a:cubicBezTo>
                  <a:cubicBezTo>
                    <a:pt x="30285" y="8428"/>
                    <a:pt x="30490" y="8395"/>
                    <a:pt x="30702" y="8395"/>
                  </a:cubicBezTo>
                  <a:cubicBezTo>
                    <a:pt x="32195" y="8395"/>
                    <a:pt x="34081" y="9989"/>
                    <a:pt x="35198" y="10627"/>
                  </a:cubicBezTo>
                  <a:cubicBezTo>
                    <a:pt x="36446" y="11310"/>
                    <a:pt x="38004" y="11920"/>
                    <a:pt x="39505" y="11920"/>
                  </a:cubicBezTo>
                  <a:cubicBezTo>
                    <a:pt x="39942" y="11920"/>
                    <a:pt x="40373" y="11868"/>
                    <a:pt x="40791" y="11752"/>
                  </a:cubicBezTo>
                  <a:cubicBezTo>
                    <a:pt x="42280" y="11387"/>
                    <a:pt x="43496" y="10293"/>
                    <a:pt x="43983" y="8834"/>
                  </a:cubicBezTo>
                  <a:cubicBezTo>
                    <a:pt x="44165" y="8104"/>
                    <a:pt x="44226" y="7345"/>
                    <a:pt x="44195" y="6585"/>
                  </a:cubicBezTo>
                  <a:cubicBezTo>
                    <a:pt x="44135" y="6129"/>
                    <a:pt x="44074" y="5642"/>
                    <a:pt x="43983" y="5187"/>
                  </a:cubicBezTo>
                  <a:cubicBezTo>
                    <a:pt x="43891" y="4883"/>
                    <a:pt x="43831" y="5035"/>
                    <a:pt x="44439" y="4883"/>
                  </a:cubicBezTo>
                  <a:cubicBezTo>
                    <a:pt x="46536" y="4366"/>
                    <a:pt x="50730" y="2937"/>
                    <a:pt x="47964" y="293"/>
                  </a:cubicBezTo>
                  <a:cubicBezTo>
                    <a:pt x="47752" y="87"/>
                    <a:pt x="47514" y="0"/>
                    <a:pt x="47284" y="0"/>
                  </a:cubicBezTo>
                  <a:close/>
                </a:path>
              </a:pathLst>
            </a:custGeom>
            <a:solidFill>
              <a:srgbClr val="5E2A2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52" name="Google Shape;4352;p53"/>
            <p:cNvSpPr/>
            <p:nvPr/>
          </p:nvSpPr>
          <p:spPr>
            <a:xfrm>
              <a:off x="8527774" y="291299"/>
              <a:ext cx="426356" cy="1870812"/>
            </a:xfrm>
            <a:custGeom>
              <a:rect b="b" l="l" r="r" t="t"/>
              <a:pathLst>
                <a:path extrusionOk="0" h="65608" w="14952">
                  <a:moveTo>
                    <a:pt x="8000" y="0"/>
                  </a:moveTo>
                  <a:cubicBezTo>
                    <a:pt x="7977" y="0"/>
                    <a:pt x="7954" y="4"/>
                    <a:pt x="7930" y="10"/>
                  </a:cubicBezTo>
                  <a:cubicBezTo>
                    <a:pt x="6714" y="345"/>
                    <a:pt x="5225" y="11409"/>
                    <a:pt x="5225" y="11409"/>
                  </a:cubicBezTo>
                  <a:cubicBezTo>
                    <a:pt x="5225" y="11409"/>
                    <a:pt x="2376" y="7885"/>
                    <a:pt x="1187" y="7885"/>
                  </a:cubicBezTo>
                  <a:cubicBezTo>
                    <a:pt x="1065" y="7885"/>
                    <a:pt x="960" y="7922"/>
                    <a:pt x="878" y="8004"/>
                  </a:cubicBezTo>
                  <a:cubicBezTo>
                    <a:pt x="0" y="8852"/>
                    <a:pt x="3586" y="16789"/>
                    <a:pt x="6499" y="16789"/>
                  </a:cubicBezTo>
                  <a:cubicBezTo>
                    <a:pt x="6510" y="16789"/>
                    <a:pt x="6521" y="16789"/>
                    <a:pt x="6532" y="16789"/>
                  </a:cubicBezTo>
                  <a:cubicBezTo>
                    <a:pt x="6532" y="16789"/>
                    <a:pt x="6532" y="16789"/>
                    <a:pt x="6532" y="16789"/>
                  </a:cubicBezTo>
                  <a:lnTo>
                    <a:pt x="6532" y="16789"/>
                  </a:lnTo>
                  <a:cubicBezTo>
                    <a:pt x="6560" y="16789"/>
                    <a:pt x="4343" y="43941"/>
                    <a:pt x="4738" y="60558"/>
                  </a:cubicBezTo>
                  <a:cubicBezTo>
                    <a:pt x="4796" y="63347"/>
                    <a:pt x="7004" y="65607"/>
                    <a:pt x="9178" y="65607"/>
                  </a:cubicBezTo>
                  <a:cubicBezTo>
                    <a:pt x="11576" y="65607"/>
                    <a:pt x="13932" y="62855"/>
                    <a:pt x="13310" y="55026"/>
                  </a:cubicBezTo>
                  <a:cubicBezTo>
                    <a:pt x="12125" y="40072"/>
                    <a:pt x="10270" y="16697"/>
                    <a:pt x="10270" y="16697"/>
                  </a:cubicBezTo>
                  <a:cubicBezTo>
                    <a:pt x="10270" y="16697"/>
                    <a:pt x="14951" y="6545"/>
                    <a:pt x="14100" y="5390"/>
                  </a:cubicBezTo>
                  <a:cubicBezTo>
                    <a:pt x="14001" y="5260"/>
                    <a:pt x="13887" y="5203"/>
                    <a:pt x="13763" y="5203"/>
                  </a:cubicBezTo>
                  <a:cubicBezTo>
                    <a:pt x="12780" y="5203"/>
                    <a:pt x="11152" y="8795"/>
                    <a:pt x="11152" y="8795"/>
                  </a:cubicBezTo>
                  <a:cubicBezTo>
                    <a:pt x="11152" y="8795"/>
                    <a:pt x="11697" y="922"/>
                    <a:pt x="10490" y="922"/>
                  </a:cubicBezTo>
                  <a:cubicBezTo>
                    <a:pt x="10488" y="922"/>
                    <a:pt x="10486" y="922"/>
                    <a:pt x="10483" y="922"/>
                  </a:cubicBezTo>
                  <a:cubicBezTo>
                    <a:pt x="9298" y="953"/>
                    <a:pt x="8781" y="7822"/>
                    <a:pt x="8781" y="7822"/>
                  </a:cubicBezTo>
                  <a:cubicBezTo>
                    <a:pt x="8781" y="7822"/>
                    <a:pt x="9102" y="0"/>
                    <a:pt x="8000" y="0"/>
                  </a:cubicBezTo>
                  <a:close/>
                </a:path>
              </a:pathLst>
            </a:custGeom>
            <a:solidFill>
              <a:srgbClr val="A264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53" name="Google Shape;4353;p53"/>
            <p:cNvSpPr/>
            <p:nvPr/>
          </p:nvSpPr>
          <p:spPr>
            <a:xfrm>
              <a:off x="8716607" y="578226"/>
              <a:ext cx="91048" cy="51070"/>
            </a:xfrm>
            <a:custGeom>
              <a:rect b="b" l="l" r="r" t="t"/>
              <a:pathLst>
                <a:path extrusionOk="0" h="1791" w="3193">
                  <a:moveTo>
                    <a:pt x="2800" y="0"/>
                  </a:moveTo>
                  <a:cubicBezTo>
                    <a:pt x="2728" y="0"/>
                    <a:pt x="2656" y="32"/>
                    <a:pt x="2615" y="100"/>
                  </a:cubicBezTo>
                  <a:cubicBezTo>
                    <a:pt x="2372" y="496"/>
                    <a:pt x="2007" y="830"/>
                    <a:pt x="1582" y="982"/>
                  </a:cubicBezTo>
                  <a:cubicBezTo>
                    <a:pt x="1126" y="1164"/>
                    <a:pt x="639" y="1255"/>
                    <a:pt x="183" y="1316"/>
                  </a:cubicBezTo>
                  <a:cubicBezTo>
                    <a:pt x="62" y="1316"/>
                    <a:pt x="1" y="1499"/>
                    <a:pt x="123" y="1529"/>
                  </a:cubicBezTo>
                  <a:lnTo>
                    <a:pt x="92" y="1559"/>
                  </a:lnTo>
                  <a:cubicBezTo>
                    <a:pt x="417" y="1713"/>
                    <a:pt x="780" y="1790"/>
                    <a:pt x="1144" y="1790"/>
                  </a:cubicBezTo>
                  <a:cubicBezTo>
                    <a:pt x="1427" y="1790"/>
                    <a:pt x="1711" y="1744"/>
                    <a:pt x="1977" y="1651"/>
                  </a:cubicBezTo>
                  <a:cubicBezTo>
                    <a:pt x="2615" y="1438"/>
                    <a:pt x="3192" y="860"/>
                    <a:pt x="3010" y="131"/>
                  </a:cubicBezTo>
                  <a:cubicBezTo>
                    <a:pt x="2977" y="47"/>
                    <a:pt x="2888" y="0"/>
                    <a:pt x="2800" y="0"/>
                  </a:cubicBezTo>
                  <a:close/>
                </a:path>
              </a:pathLst>
            </a:custGeom>
            <a:solidFill>
              <a:srgbClr val="8C473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54" name="Google Shape;4354;p53"/>
            <p:cNvSpPr/>
            <p:nvPr/>
          </p:nvSpPr>
          <p:spPr>
            <a:xfrm>
              <a:off x="8541548" y="525614"/>
              <a:ext cx="217569" cy="1230764"/>
            </a:xfrm>
            <a:custGeom>
              <a:rect b="b" l="l" r="r" t="t"/>
              <a:pathLst>
                <a:path extrusionOk="0" h="43162" w="7630">
                  <a:moveTo>
                    <a:pt x="304" y="0"/>
                  </a:moveTo>
                  <a:cubicBezTo>
                    <a:pt x="1" y="1608"/>
                    <a:pt x="3329" y="8541"/>
                    <a:pt x="6061" y="8541"/>
                  </a:cubicBezTo>
                  <a:cubicBezTo>
                    <a:pt x="6067" y="8541"/>
                    <a:pt x="6073" y="8541"/>
                    <a:pt x="6079" y="8541"/>
                  </a:cubicBezTo>
                  <a:lnTo>
                    <a:pt x="6079" y="8541"/>
                  </a:lnTo>
                  <a:cubicBezTo>
                    <a:pt x="6079" y="8541"/>
                    <a:pt x="4559" y="27295"/>
                    <a:pt x="4286" y="43162"/>
                  </a:cubicBezTo>
                  <a:cubicBezTo>
                    <a:pt x="5319" y="34408"/>
                    <a:pt x="7629" y="10213"/>
                    <a:pt x="6444" y="8268"/>
                  </a:cubicBezTo>
                  <a:cubicBezTo>
                    <a:pt x="4711" y="8055"/>
                    <a:pt x="1064" y="3526"/>
                    <a:pt x="304" y="0"/>
                  </a:cubicBezTo>
                  <a:close/>
                </a:path>
              </a:pathLst>
            </a:custGeom>
            <a:solidFill>
              <a:srgbClr val="B7796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55" name="Google Shape;4355;p53"/>
            <p:cNvSpPr/>
            <p:nvPr/>
          </p:nvSpPr>
          <p:spPr>
            <a:xfrm>
              <a:off x="8613465" y="1524100"/>
              <a:ext cx="460261" cy="726819"/>
            </a:xfrm>
            <a:custGeom>
              <a:rect b="b" l="l" r="r" t="t"/>
              <a:pathLst>
                <a:path extrusionOk="0" h="25489" w="16141">
                  <a:moveTo>
                    <a:pt x="16141" y="1"/>
                  </a:moveTo>
                  <a:lnTo>
                    <a:pt x="1" y="4317"/>
                  </a:lnTo>
                  <a:lnTo>
                    <a:pt x="761" y="19180"/>
                  </a:lnTo>
                  <a:cubicBezTo>
                    <a:pt x="761" y="19180"/>
                    <a:pt x="1059" y="25489"/>
                    <a:pt x="6347" y="25489"/>
                  </a:cubicBezTo>
                  <a:cubicBezTo>
                    <a:pt x="6909" y="25489"/>
                    <a:pt x="7527" y="25417"/>
                    <a:pt x="8208" y="25260"/>
                  </a:cubicBezTo>
                  <a:cubicBezTo>
                    <a:pt x="15290" y="23618"/>
                    <a:pt x="16141" y="1"/>
                    <a:pt x="16141" y="1"/>
                  </a:cubicBezTo>
                  <a:close/>
                </a:path>
              </a:pathLst>
            </a:custGeom>
            <a:solidFill>
              <a:srgbClr val="799C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56" name="Google Shape;4356;p53"/>
            <p:cNvSpPr/>
            <p:nvPr/>
          </p:nvSpPr>
          <p:spPr>
            <a:xfrm>
              <a:off x="8613465" y="1622052"/>
              <a:ext cx="92788" cy="571212"/>
            </a:xfrm>
            <a:custGeom>
              <a:rect b="b" l="l" r="r" t="t"/>
              <a:pathLst>
                <a:path extrusionOk="0" h="20032" w="3254">
                  <a:moveTo>
                    <a:pt x="3253" y="1"/>
                  </a:moveTo>
                  <a:lnTo>
                    <a:pt x="1" y="882"/>
                  </a:lnTo>
                  <a:lnTo>
                    <a:pt x="761" y="15745"/>
                  </a:lnTo>
                  <a:cubicBezTo>
                    <a:pt x="761" y="15745"/>
                    <a:pt x="882" y="18207"/>
                    <a:pt x="2281" y="20031"/>
                  </a:cubicBezTo>
                  <a:cubicBezTo>
                    <a:pt x="2919" y="13405"/>
                    <a:pt x="3162" y="6688"/>
                    <a:pt x="3253" y="1"/>
                  </a:cubicBezTo>
                  <a:close/>
                </a:path>
              </a:pathLst>
            </a:custGeom>
            <a:solidFill>
              <a:srgbClr val="5181F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57" name="Google Shape;4357;p53"/>
            <p:cNvSpPr/>
            <p:nvPr/>
          </p:nvSpPr>
          <p:spPr>
            <a:xfrm>
              <a:off x="8886647" y="1959111"/>
              <a:ext cx="43229" cy="36271"/>
            </a:xfrm>
            <a:custGeom>
              <a:rect b="b" l="l" r="r" t="t"/>
              <a:pathLst>
                <a:path extrusionOk="0" h="1272" w="1516">
                  <a:moveTo>
                    <a:pt x="791" y="0"/>
                  </a:moveTo>
                  <a:cubicBezTo>
                    <a:pt x="338" y="0"/>
                    <a:pt x="0" y="493"/>
                    <a:pt x="239" y="916"/>
                  </a:cubicBezTo>
                  <a:cubicBezTo>
                    <a:pt x="352" y="1156"/>
                    <a:pt x="576" y="1272"/>
                    <a:pt x="799" y="1272"/>
                  </a:cubicBezTo>
                  <a:cubicBezTo>
                    <a:pt x="1056" y="1272"/>
                    <a:pt x="1312" y="1118"/>
                    <a:pt x="1394" y="825"/>
                  </a:cubicBezTo>
                  <a:cubicBezTo>
                    <a:pt x="1515" y="491"/>
                    <a:pt x="1333" y="156"/>
                    <a:pt x="999" y="35"/>
                  </a:cubicBezTo>
                  <a:cubicBezTo>
                    <a:pt x="928" y="11"/>
                    <a:pt x="858" y="0"/>
                    <a:pt x="791" y="0"/>
                  </a:cubicBezTo>
                  <a:close/>
                </a:path>
              </a:pathLst>
            </a:custGeom>
            <a:solidFill>
              <a:srgbClr val="5181F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58" name="Google Shape;4358;p53"/>
            <p:cNvSpPr/>
            <p:nvPr/>
          </p:nvSpPr>
          <p:spPr>
            <a:xfrm>
              <a:off x="8830243" y="2067414"/>
              <a:ext cx="40691" cy="34788"/>
            </a:xfrm>
            <a:custGeom>
              <a:rect b="b" l="l" r="r" t="t"/>
              <a:pathLst>
                <a:path extrusionOk="0" h="1220" w="1427">
                  <a:moveTo>
                    <a:pt x="765" y="0"/>
                  </a:moveTo>
                  <a:cubicBezTo>
                    <a:pt x="336" y="0"/>
                    <a:pt x="0" y="467"/>
                    <a:pt x="211" y="887"/>
                  </a:cubicBezTo>
                  <a:cubicBezTo>
                    <a:pt x="323" y="1112"/>
                    <a:pt x="539" y="1220"/>
                    <a:pt x="754" y="1220"/>
                  </a:cubicBezTo>
                  <a:cubicBezTo>
                    <a:pt x="1005" y="1220"/>
                    <a:pt x="1253" y="1074"/>
                    <a:pt x="1335" y="796"/>
                  </a:cubicBezTo>
                  <a:cubicBezTo>
                    <a:pt x="1426" y="492"/>
                    <a:pt x="1274" y="158"/>
                    <a:pt x="970" y="36"/>
                  </a:cubicBezTo>
                  <a:cubicBezTo>
                    <a:pt x="901" y="12"/>
                    <a:pt x="832" y="0"/>
                    <a:pt x="765" y="0"/>
                  </a:cubicBezTo>
                  <a:close/>
                </a:path>
              </a:pathLst>
            </a:custGeom>
            <a:solidFill>
              <a:srgbClr val="5181F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59" name="Google Shape;4359;p53"/>
            <p:cNvSpPr/>
            <p:nvPr/>
          </p:nvSpPr>
          <p:spPr>
            <a:xfrm>
              <a:off x="8769504" y="2150909"/>
              <a:ext cx="50129" cy="41603"/>
            </a:xfrm>
            <a:custGeom>
              <a:rect b="b" l="l" r="r" t="t"/>
              <a:pathLst>
                <a:path extrusionOk="0" h="1459" w="1758">
                  <a:moveTo>
                    <a:pt x="917" y="1"/>
                  </a:moveTo>
                  <a:cubicBezTo>
                    <a:pt x="806" y="1"/>
                    <a:pt x="691" y="28"/>
                    <a:pt x="578" y="87"/>
                  </a:cubicBezTo>
                  <a:cubicBezTo>
                    <a:pt x="0" y="391"/>
                    <a:pt x="61" y="1212"/>
                    <a:pt x="699" y="1424"/>
                  </a:cubicBezTo>
                  <a:cubicBezTo>
                    <a:pt x="769" y="1448"/>
                    <a:pt x="841" y="1459"/>
                    <a:pt x="913" y="1459"/>
                  </a:cubicBezTo>
                  <a:cubicBezTo>
                    <a:pt x="1216" y="1459"/>
                    <a:pt x="1513" y="1263"/>
                    <a:pt x="1611" y="968"/>
                  </a:cubicBezTo>
                  <a:cubicBezTo>
                    <a:pt x="1758" y="455"/>
                    <a:pt x="1373" y="1"/>
                    <a:pt x="917" y="1"/>
                  </a:cubicBezTo>
                  <a:close/>
                </a:path>
              </a:pathLst>
            </a:custGeom>
            <a:solidFill>
              <a:srgbClr val="5181F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60" name="Google Shape;4360;p53"/>
            <p:cNvSpPr/>
            <p:nvPr/>
          </p:nvSpPr>
          <p:spPr>
            <a:xfrm>
              <a:off x="8866886" y="1605370"/>
              <a:ext cx="43001" cy="29713"/>
            </a:xfrm>
            <a:custGeom>
              <a:rect b="b" l="l" r="r" t="t"/>
              <a:pathLst>
                <a:path extrusionOk="0" h="1042" w="1508">
                  <a:moveTo>
                    <a:pt x="729" y="1"/>
                  </a:moveTo>
                  <a:cubicBezTo>
                    <a:pt x="203" y="1"/>
                    <a:pt x="0" y="821"/>
                    <a:pt x="597" y="1011"/>
                  </a:cubicBezTo>
                  <a:cubicBezTo>
                    <a:pt x="663" y="1032"/>
                    <a:pt x="724" y="1041"/>
                    <a:pt x="782" y="1041"/>
                  </a:cubicBezTo>
                  <a:cubicBezTo>
                    <a:pt x="1316" y="1041"/>
                    <a:pt x="1508" y="230"/>
                    <a:pt x="932" y="38"/>
                  </a:cubicBezTo>
                  <a:cubicBezTo>
                    <a:pt x="860" y="12"/>
                    <a:pt x="793" y="1"/>
                    <a:pt x="729" y="1"/>
                  </a:cubicBezTo>
                  <a:close/>
                </a:path>
              </a:pathLst>
            </a:custGeom>
            <a:solidFill>
              <a:srgbClr val="5181F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61" name="Google Shape;4361;p53"/>
            <p:cNvSpPr/>
            <p:nvPr/>
          </p:nvSpPr>
          <p:spPr>
            <a:xfrm>
              <a:off x="8736340" y="1811626"/>
              <a:ext cx="54521" cy="37583"/>
            </a:xfrm>
            <a:custGeom>
              <a:rect b="b" l="l" r="r" t="t"/>
              <a:pathLst>
                <a:path extrusionOk="0" h="1318" w="1912">
                  <a:moveTo>
                    <a:pt x="927" y="1"/>
                  </a:moveTo>
                  <a:cubicBezTo>
                    <a:pt x="247" y="1"/>
                    <a:pt x="0" y="1039"/>
                    <a:pt x="768" y="1286"/>
                  </a:cubicBezTo>
                  <a:cubicBezTo>
                    <a:pt x="840" y="1307"/>
                    <a:pt x="909" y="1317"/>
                    <a:pt x="974" y="1317"/>
                  </a:cubicBezTo>
                  <a:cubicBezTo>
                    <a:pt x="1649" y="1317"/>
                    <a:pt x="1911" y="261"/>
                    <a:pt x="1163" y="40"/>
                  </a:cubicBezTo>
                  <a:cubicBezTo>
                    <a:pt x="1080" y="13"/>
                    <a:pt x="1001" y="1"/>
                    <a:pt x="927" y="1"/>
                  </a:cubicBezTo>
                  <a:close/>
                </a:path>
              </a:pathLst>
            </a:custGeom>
            <a:solidFill>
              <a:srgbClr val="5181F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62" name="Google Shape;4362;p53"/>
            <p:cNvSpPr/>
            <p:nvPr/>
          </p:nvSpPr>
          <p:spPr>
            <a:xfrm>
              <a:off x="8968431" y="1724767"/>
              <a:ext cx="58513" cy="49616"/>
            </a:xfrm>
            <a:custGeom>
              <a:rect b="b" l="l" r="r" t="t"/>
              <a:pathLst>
                <a:path extrusionOk="0" h="1740" w="2052">
                  <a:moveTo>
                    <a:pt x="1080" y="1"/>
                  </a:moveTo>
                  <a:cubicBezTo>
                    <a:pt x="470" y="1"/>
                    <a:pt x="0" y="678"/>
                    <a:pt x="319" y="1262"/>
                  </a:cubicBezTo>
                  <a:cubicBezTo>
                    <a:pt x="474" y="1585"/>
                    <a:pt x="772" y="1740"/>
                    <a:pt x="1072" y="1740"/>
                  </a:cubicBezTo>
                  <a:cubicBezTo>
                    <a:pt x="1419" y="1740"/>
                    <a:pt x="1769" y="1532"/>
                    <a:pt x="1900" y="1140"/>
                  </a:cubicBezTo>
                  <a:cubicBezTo>
                    <a:pt x="2052" y="684"/>
                    <a:pt x="1808" y="198"/>
                    <a:pt x="1352" y="46"/>
                  </a:cubicBezTo>
                  <a:cubicBezTo>
                    <a:pt x="1260" y="15"/>
                    <a:pt x="1169" y="1"/>
                    <a:pt x="1080" y="1"/>
                  </a:cubicBezTo>
                  <a:close/>
                </a:path>
              </a:pathLst>
            </a:custGeom>
            <a:solidFill>
              <a:srgbClr val="5181F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63" name="Google Shape;4363;p53"/>
            <p:cNvSpPr/>
            <p:nvPr/>
          </p:nvSpPr>
          <p:spPr>
            <a:xfrm>
              <a:off x="8856535" y="1835694"/>
              <a:ext cx="56859" cy="48133"/>
            </a:xfrm>
            <a:custGeom>
              <a:rect b="b" l="l" r="r" t="t"/>
              <a:pathLst>
                <a:path extrusionOk="0" h="1688" w="1994">
                  <a:moveTo>
                    <a:pt x="1026" y="0"/>
                  </a:moveTo>
                  <a:cubicBezTo>
                    <a:pt x="446" y="0"/>
                    <a:pt x="1" y="651"/>
                    <a:pt x="292" y="1232"/>
                  </a:cubicBezTo>
                  <a:cubicBezTo>
                    <a:pt x="446" y="1540"/>
                    <a:pt x="742" y="1687"/>
                    <a:pt x="1038" y="1687"/>
                  </a:cubicBezTo>
                  <a:cubicBezTo>
                    <a:pt x="1383" y="1687"/>
                    <a:pt x="1727" y="1487"/>
                    <a:pt x="1842" y="1110"/>
                  </a:cubicBezTo>
                  <a:cubicBezTo>
                    <a:pt x="1994" y="655"/>
                    <a:pt x="1751" y="199"/>
                    <a:pt x="1295" y="47"/>
                  </a:cubicBezTo>
                  <a:cubicBezTo>
                    <a:pt x="1203" y="15"/>
                    <a:pt x="1113" y="0"/>
                    <a:pt x="1026" y="0"/>
                  </a:cubicBezTo>
                  <a:close/>
                </a:path>
              </a:pathLst>
            </a:custGeom>
            <a:solidFill>
              <a:srgbClr val="5181F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64" name="Google Shape;4364;p53"/>
            <p:cNvSpPr/>
            <p:nvPr/>
          </p:nvSpPr>
          <p:spPr>
            <a:xfrm>
              <a:off x="8728213" y="1987570"/>
              <a:ext cx="30910" cy="26890"/>
            </a:xfrm>
            <a:custGeom>
              <a:rect b="b" l="l" r="r" t="t"/>
              <a:pathLst>
                <a:path extrusionOk="0" h="943" w="1084">
                  <a:moveTo>
                    <a:pt x="521" y="0"/>
                  </a:moveTo>
                  <a:cubicBezTo>
                    <a:pt x="334" y="0"/>
                    <a:pt x="153" y="113"/>
                    <a:pt x="80" y="313"/>
                  </a:cubicBezTo>
                  <a:cubicBezTo>
                    <a:pt x="0" y="581"/>
                    <a:pt x="226" y="943"/>
                    <a:pt x="509" y="943"/>
                  </a:cubicBezTo>
                  <a:cubicBezTo>
                    <a:pt x="548" y="943"/>
                    <a:pt x="587" y="936"/>
                    <a:pt x="627" y="921"/>
                  </a:cubicBezTo>
                  <a:lnTo>
                    <a:pt x="688" y="891"/>
                  </a:lnTo>
                  <a:cubicBezTo>
                    <a:pt x="962" y="800"/>
                    <a:pt x="1083" y="435"/>
                    <a:pt x="901" y="222"/>
                  </a:cubicBezTo>
                  <a:lnTo>
                    <a:pt x="871" y="161"/>
                  </a:lnTo>
                  <a:cubicBezTo>
                    <a:pt x="773" y="51"/>
                    <a:pt x="646" y="0"/>
                    <a:pt x="521" y="0"/>
                  </a:cubicBezTo>
                  <a:close/>
                </a:path>
              </a:pathLst>
            </a:custGeom>
            <a:solidFill>
              <a:srgbClr val="5181F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65" name="Google Shape;4365;p53"/>
            <p:cNvSpPr/>
            <p:nvPr/>
          </p:nvSpPr>
          <p:spPr>
            <a:xfrm>
              <a:off x="7523956" y="3170097"/>
              <a:ext cx="1591337" cy="1237893"/>
            </a:xfrm>
            <a:custGeom>
              <a:rect b="b" l="l" r="r" t="t"/>
              <a:pathLst>
                <a:path extrusionOk="0" h="43412" w="55807">
                  <a:moveTo>
                    <a:pt x="52646" y="0"/>
                  </a:moveTo>
                  <a:lnTo>
                    <a:pt x="365" y="8237"/>
                  </a:lnTo>
                  <a:cubicBezTo>
                    <a:pt x="365" y="8237"/>
                    <a:pt x="0" y="41034"/>
                    <a:pt x="1915" y="42554"/>
                  </a:cubicBezTo>
                  <a:cubicBezTo>
                    <a:pt x="2661" y="43148"/>
                    <a:pt x="10441" y="43412"/>
                    <a:pt x="19812" y="43412"/>
                  </a:cubicBezTo>
                  <a:cubicBezTo>
                    <a:pt x="34889" y="43412"/>
                    <a:pt x="54087" y="42729"/>
                    <a:pt x="54743" y="41642"/>
                  </a:cubicBezTo>
                  <a:cubicBezTo>
                    <a:pt x="55807" y="39879"/>
                    <a:pt x="52646" y="0"/>
                    <a:pt x="52646" y="0"/>
                  </a:cubicBezTo>
                  <a:close/>
                </a:path>
              </a:pathLst>
            </a:custGeom>
            <a:solidFill>
              <a:srgbClr val="FDD3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66" name="Google Shape;4366;p53"/>
            <p:cNvSpPr/>
            <p:nvPr/>
          </p:nvSpPr>
          <p:spPr>
            <a:xfrm>
              <a:off x="7023844" y="3628434"/>
              <a:ext cx="1416255" cy="1066604"/>
            </a:xfrm>
            <a:custGeom>
              <a:rect b="b" l="l" r="r" t="t"/>
              <a:pathLst>
                <a:path extrusionOk="0" h="37405" w="49667">
                  <a:moveTo>
                    <a:pt x="2669" y="1"/>
                  </a:moveTo>
                  <a:cubicBezTo>
                    <a:pt x="2477" y="1"/>
                    <a:pt x="2305" y="61"/>
                    <a:pt x="2158" y="189"/>
                  </a:cubicBezTo>
                  <a:cubicBezTo>
                    <a:pt x="0" y="2043"/>
                    <a:pt x="9271" y="11587"/>
                    <a:pt x="9271" y="11587"/>
                  </a:cubicBezTo>
                  <a:cubicBezTo>
                    <a:pt x="9271" y="11587"/>
                    <a:pt x="1733" y="11830"/>
                    <a:pt x="2857" y="14900"/>
                  </a:cubicBezTo>
                  <a:cubicBezTo>
                    <a:pt x="3748" y="17356"/>
                    <a:pt x="6852" y="19392"/>
                    <a:pt x="10279" y="19392"/>
                  </a:cubicBezTo>
                  <a:cubicBezTo>
                    <a:pt x="11178" y="19392"/>
                    <a:pt x="12100" y="19252"/>
                    <a:pt x="13009" y="18943"/>
                  </a:cubicBezTo>
                  <a:cubicBezTo>
                    <a:pt x="13009" y="18943"/>
                    <a:pt x="23643" y="37404"/>
                    <a:pt x="48581" y="37404"/>
                  </a:cubicBezTo>
                  <a:cubicBezTo>
                    <a:pt x="48940" y="37404"/>
                    <a:pt x="49302" y="37401"/>
                    <a:pt x="49667" y="37393"/>
                  </a:cubicBezTo>
                  <a:lnTo>
                    <a:pt x="49667" y="30858"/>
                  </a:lnTo>
                  <a:cubicBezTo>
                    <a:pt x="49667" y="30858"/>
                    <a:pt x="28906" y="28700"/>
                    <a:pt x="14590" y="16724"/>
                  </a:cubicBezTo>
                  <a:cubicBezTo>
                    <a:pt x="14590" y="16724"/>
                    <a:pt x="14864" y="6632"/>
                    <a:pt x="13952" y="5599"/>
                  </a:cubicBezTo>
                  <a:cubicBezTo>
                    <a:pt x="13836" y="5472"/>
                    <a:pt x="13717" y="5413"/>
                    <a:pt x="13599" y="5413"/>
                  </a:cubicBezTo>
                  <a:cubicBezTo>
                    <a:pt x="12750" y="5413"/>
                    <a:pt x="11885" y="8423"/>
                    <a:pt x="11885" y="11222"/>
                  </a:cubicBezTo>
                  <a:cubicBezTo>
                    <a:pt x="11885" y="11222"/>
                    <a:pt x="5310" y="1"/>
                    <a:pt x="2669" y="1"/>
                  </a:cubicBezTo>
                  <a:close/>
                </a:path>
              </a:pathLst>
            </a:custGeom>
            <a:solidFill>
              <a:srgbClr val="FBBF9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67" name="Google Shape;4367;p53"/>
            <p:cNvSpPr/>
            <p:nvPr/>
          </p:nvSpPr>
          <p:spPr>
            <a:xfrm>
              <a:off x="7159038" y="3870192"/>
              <a:ext cx="185519" cy="139638"/>
            </a:xfrm>
            <a:custGeom>
              <a:rect b="b" l="l" r="r" t="t"/>
              <a:pathLst>
                <a:path extrusionOk="0" h="4897" w="6506">
                  <a:moveTo>
                    <a:pt x="1372" y="0"/>
                  </a:moveTo>
                  <a:cubicBezTo>
                    <a:pt x="180" y="0"/>
                    <a:pt x="28" y="1873"/>
                    <a:pt x="1" y="2531"/>
                  </a:cubicBezTo>
                  <a:cubicBezTo>
                    <a:pt x="1" y="2531"/>
                    <a:pt x="2518" y="4897"/>
                    <a:pt x="4271" y="4897"/>
                  </a:cubicBezTo>
                  <a:cubicBezTo>
                    <a:pt x="4592" y="4897"/>
                    <a:pt x="4888" y="4817"/>
                    <a:pt x="5138" y="4629"/>
                  </a:cubicBezTo>
                  <a:cubicBezTo>
                    <a:pt x="6506" y="3565"/>
                    <a:pt x="3375" y="556"/>
                    <a:pt x="1794" y="69"/>
                  </a:cubicBezTo>
                  <a:cubicBezTo>
                    <a:pt x="1641" y="22"/>
                    <a:pt x="1500" y="0"/>
                    <a:pt x="1372" y="0"/>
                  </a:cubicBezTo>
                  <a:close/>
                </a:path>
              </a:pathLst>
            </a:custGeom>
            <a:solidFill>
              <a:srgbClr val="FBBF9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68" name="Google Shape;4368;p53"/>
            <p:cNvSpPr/>
            <p:nvPr/>
          </p:nvSpPr>
          <p:spPr>
            <a:xfrm>
              <a:off x="7094905" y="3915475"/>
              <a:ext cx="199377" cy="138668"/>
            </a:xfrm>
            <a:custGeom>
              <a:rect b="b" l="l" r="r" t="t"/>
              <a:pathLst>
                <a:path extrusionOk="0" h="4863" w="6992">
                  <a:moveTo>
                    <a:pt x="2193" y="1"/>
                  </a:moveTo>
                  <a:cubicBezTo>
                    <a:pt x="1412" y="1"/>
                    <a:pt x="888" y="439"/>
                    <a:pt x="517" y="974"/>
                  </a:cubicBezTo>
                  <a:cubicBezTo>
                    <a:pt x="1" y="1764"/>
                    <a:pt x="852" y="2402"/>
                    <a:pt x="852" y="2402"/>
                  </a:cubicBezTo>
                  <a:cubicBezTo>
                    <a:pt x="2190" y="3175"/>
                    <a:pt x="3921" y="4863"/>
                    <a:pt x="5066" y="4863"/>
                  </a:cubicBezTo>
                  <a:cubicBezTo>
                    <a:pt x="5273" y="4863"/>
                    <a:pt x="5461" y="4808"/>
                    <a:pt x="5624" y="4682"/>
                  </a:cubicBezTo>
                  <a:cubicBezTo>
                    <a:pt x="6992" y="3588"/>
                    <a:pt x="5077" y="1095"/>
                    <a:pt x="3496" y="336"/>
                  </a:cubicBezTo>
                  <a:cubicBezTo>
                    <a:pt x="2996" y="100"/>
                    <a:pt x="2565" y="1"/>
                    <a:pt x="2193" y="1"/>
                  </a:cubicBezTo>
                  <a:close/>
                </a:path>
              </a:pathLst>
            </a:custGeom>
            <a:solidFill>
              <a:srgbClr val="FBBF9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69" name="Google Shape;4369;p53"/>
            <p:cNvSpPr/>
            <p:nvPr/>
          </p:nvSpPr>
          <p:spPr>
            <a:xfrm>
              <a:off x="7063709" y="3974218"/>
              <a:ext cx="167212" cy="133536"/>
            </a:xfrm>
            <a:custGeom>
              <a:rect b="b" l="l" r="r" t="t"/>
              <a:pathLst>
                <a:path extrusionOk="0" h="4683" w="5864">
                  <a:moveTo>
                    <a:pt x="1546" y="1"/>
                  </a:moveTo>
                  <a:cubicBezTo>
                    <a:pt x="1495" y="1"/>
                    <a:pt x="1446" y="3"/>
                    <a:pt x="1399" y="8"/>
                  </a:cubicBezTo>
                  <a:cubicBezTo>
                    <a:pt x="0" y="130"/>
                    <a:pt x="274" y="2105"/>
                    <a:pt x="2158" y="3777"/>
                  </a:cubicBezTo>
                  <a:cubicBezTo>
                    <a:pt x="2853" y="4391"/>
                    <a:pt x="3611" y="4683"/>
                    <a:pt x="4254" y="4683"/>
                  </a:cubicBezTo>
                  <a:cubicBezTo>
                    <a:pt x="5075" y="4683"/>
                    <a:pt x="5707" y="4208"/>
                    <a:pt x="5775" y="3321"/>
                  </a:cubicBezTo>
                  <a:cubicBezTo>
                    <a:pt x="5864" y="2087"/>
                    <a:pt x="3026" y="1"/>
                    <a:pt x="1546" y="1"/>
                  </a:cubicBezTo>
                  <a:close/>
                </a:path>
              </a:pathLst>
            </a:custGeom>
            <a:solidFill>
              <a:srgbClr val="FBBF9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70" name="Google Shape;4370;p53"/>
            <p:cNvSpPr/>
            <p:nvPr/>
          </p:nvSpPr>
          <p:spPr>
            <a:xfrm>
              <a:off x="7096645" y="3873871"/>
              <a:ext cx="220164" cy="232340"/>
            </a:xfrm>
            <a:custGeom>
              <a:rect b="b" l="l" r="r" t="t"/>
              <a:pathLst>
                <a:path extrusionOk="0" h="8148" w="7721">
                  <a:moveTo>
                    <a:pt x="3291" y="1"/>
                  </a:moveTo>
                  <a:cubicBezTo>
                    <a:pt x="3268" y="1"/>
                    <a:pt x="3245" y="1"/>
                    <a:pt x="3222" y="1"/>
                  </a:cubicBezTo>
                  <a:cubicBezTo>
                    <a:pt x="3192" y="1"/>
                    <a:pt x="3192" y="62"/>
                    <a:pt x="3222" y="62"/>
                  </a:cubicBezTo>
                  <a:cubicBezTo>
                    <a:pt x="4256" y="518"/>
                    <a:pt x="5198" y="883"/>
                    <a:pt x="5988" y="1703"/>
                  </a:cubicBezTo>
                  <a:cubicBezTo>
                    <a:pt x="6414" y="2159"/>
                    <a:pt x="6718" y="2676"/>
                    <a:pt x="6900" y="3284"/>
                  </a:cubicBezTo>
                  <a:cubicBezTo>
                    <a:pt x="7113" y="3983"/>
                    <a:pt x="6779" y="4439"/>
                    <a:pt x="6231" y="4743"/>
                  </a:cubicBezTo>
                  <a:cubicBezTo>
                    <a:pt x="6201" y="4561"/>
                    <a:pt x="6110" y="4348"/>
                    <a:pt x="6019" y="4165"/>
                  </a:cubicBezTo>
                  <a:cubicBezTo>
                    <a:pt x="5228" y="2585"/>
                    <a:pt x="3800" y="1764"/>
                    <a:pt x="2128" y="1460"/>
                  </a:cubicBezTo>
                  <a:cubicBezTo>
                    <a:pt x="2120" y="1457"/>
                    <a:pt x="2112" y="1456"/>
                    <a:pt x="2104" y="1456"/>
                  </a:cubicBezTo>
                  <a:cubicBezTo>
                    <a:pt x="2022" y="1456"/>
                    <a:pt x="1954" y="1587"/>
                    <a:pt x="2037" y="1643"/>
                  </a:cubicBezTo>
                  <a:cubicBezTo>
                    <a:pt x="2918" y="2099"/>
                    <a:pt x="3830" y="2494"/>
                    <a:pt x="4560" y="3162"/>
                  </a:cubicBezTo>
                  <a:cubicBezTo>
                    <a:pt x="5016" y="3557"/>
                    <a:pt x="5380" y="4074"/>
                    <a:pt x="5624" y="4652"/>
                  </a:cubicBezTo>
                  <a:cubicBezTo>
                    <a:pt x="5988" y="5564"/>
                    <a:pt x="5228" y="6020"/>
                    <a:pt x="4529" y="6263"/>
                  </a:cubicBezTo>
                  <a:cubicBezTo>
                    <a:pt x="4245" y="4814"/>
                    <a:pt x="2077" y="3446"/>
                    <a:pt x="480" y="3446"/>
                  </a:cubicBezTo>
                  <a:cubicBezTo>
                    <a:pt x="368" y="3446"/>
                    <a:pt x="258" y="3452"/>
                    <a:pt x="152" y="3466"/>
                  </a:cubicBezTo>
                  <a:cubicBezTo>
                    <a:pt x="31" y="3497"/>
                    <a:pt x="0" y="3679"/>
                    <a:pt x="122" y="3740"/>
                  </a:cubicBezTo>
                  <a:cubicBezTo>
                    <a:pt x="1125" y="4196"/>
                    <a:pt x="2128" y="4378"/>
                    <a:pt x="3040" y="5138"/>
                  </a:cubicBezTo>
                  <a:cubicBezTo>
                    <a:pt x="3496" y="5503"/>
                    <a:pt x="3861" y="5959"/>
                    <a:pt x="4104" y="6475"/>
                  </a:cubicBezTo>
                  <a:cubicBezTo>
                    <a:pt x="4073" y="6567"/>
                    <a:pt x="4104" y="6658"/>
                    <a:pt x="4165" y="6688"/>
                  </a:cubicBezTo>
                  <a:cubicBezTo>
                    <a:pt x="4256" y="7205"/>
                    <a:pt x="3830" y="7752"/>
                    <a:pt x="3557" y="8147"/>
                  </a:cubicBezTo>
                  <a:cubicBezTo>
                    <a:pt x="4104" y="7843"/>
                    <a:pt x="4469" y="7296"/>
                    <a:pt x="4560" y="6688"/>
                  </a:cubicBezTo>
                  <a:cubicBezTo>
                    <a:pt x="5472" y="6475"/>
                    <a:pt x="6201" y="5959"/>
                    <a:pt x="6262" y="5168"/>
                  </a:cubicBezTo>
                  <a:cubicBezTo>
                    <a:pt x="7387" y="4773"/>
                    <a:pt x="7721" y="3709"/>
                    <a:pt x="7143" y="2585"/>
                  </a:cubicBezTo>
                  <a:cubicBezTo>
                    <a:pt x="6393" y="1115"/>
                    <a:pt x="4992" y="1"/>
                    <a:pt x="3291" y="1"/>
                  </a:cubicBezTo>
                  <a:close/>
                </a:path>
              </a:pathLst>
            </a:custGeom>
            <a:solidFill>
              <a:srgbClr val="EB977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71" name="Google Shape;4371;p53"/>
            <p:cNvSpPr/>
            <p:nvPr/>
          </p:nvSpPr>
          <p:spPr>
            <a:xfrm>
              <a:off x="7214929" y="4010633"/>
              <a:ext cx="108300" cy="57828"/>
            </a:xfrm>
            <a:custGeom>
              <a:rect b="b" l="l" r="r" t="t"/>
              <a:pathLst>
                <a:path extrusionOk="0" h="2028" w="3798">
                  <a:moveTo>
                    <a:pt x="2568" y="0"/>
                  </a:moveTo>
                  <a:cubicBezTo>
                    <a:pt x="2537" y="0"/>
                    <a:pt x="2505" y="11"/>
                    <a:pt x="2479" y="38"/>
                  </a:cubicBezTo>
                  <a:cubicBezTo>
                    <a:pt x="2266" y="342"/>
                    <a:pt x="2144" y="707"/>
                    <a:pt x="2175" y="1072"/>
                  </a:cubicBezTo>
                  <a:cubicBezTo>
                    <a:pt x="1415" y="1132"/>
                    <a:pt x="685" y="1376"/>
                    <a:pt x="77" y="1831"/>
                  </a:cubicBezTo>
                  <a:cubicBezTo>
                    <a:pt x="1" y="1908"/>
                    <a:pt x="74" y="2028"/>
                    <a:pt x="154" y="2028"/>
                  </a:cubicBezTo>
                  <a:cubicBezTo>
                    <a:pt x="169" y="2028"/>
                    <a:pt x="184" y="2023"/>
                    <a:pt x="199" y="2014"/>
                  </a:cubicBezTo>
                  <a:cubicBezTo>
                    <a:pt x="716" y="1679"/>
                    <a:pt x="1293" y="1527"/>
                    <a:pt x="1901" y="1497"/>
                  </a:cubicBezTo>
                  <a:cubicBezTo>
                    <a:pt x="1971" y="1490"/>
                    <a:pt x="2041" y="1486"/>
                    <a:pt x="2110" y="1486"/>
                  </a:cubicBezTo>
                  <a:cubicBezTo>
                    <a:pt x="2605" y="1486"/>
                    <a:pt x="3062" y="1660"/>
                    <a:pt x="3542" y="1740"/>
                  </a:cubicBezTo>
                  <a:cubicBezTo>
                    <a:pt x="3561" y="1746"/>
                    <a:pt x="3578" y="1749"/>
                    <a:pt x="3594" y="1749"/>
                  </a:cubicBezTo>
                  <a:cubicBezTo>
                    <a:pt x="3740" y="1749"/>
                    <a:pt x="3798" y="1521"/>
                    <a:pt x="3634" y="1467"/>
                  </a:cubicBezTo>
                  <a:cubicBezTo>
                    <a:pt x="3269" y="1224"/>
                    <a:pt x="2813" y="1072"/>
                    <a:pt x="2357" y="1072"/>
                  </a:cubicBezTo>
                  <a:cubicBezTo>
                    <a:pt x="2387" y="768"/>
                    <a:pt x="2509" y="433"/>
                    <a:pt x="2661" y="129"/>
                  </a:cubicBezTo>
                  <a:cubicBezTo>
                    <a:pt x="2704" y="65"/>
                    <a:pt x="2641" y="0"/>
                    <a:pt x="2568" y="0"/>
                  </a:cubicBezTo>
                  <a:close/>
                </a:path>
              </a:pathLst>
            </a:custGeom>
            <a:solidFill>
              <a:srgbClr val="EB977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72" name="Google Shape;4372;p53"/>
            <p:cNvSpPr/>
            <p:nvPr/>
          </p:nvSpPr>
          <p:spPr>
            <a:xfrm>
              <a:off x="7450271" y="4161654"/>
              <a:ext cx="1749966" cy="1055711"/>
            </a:xfrm>
            <a:custGeom>
              <a:rect b="b" l="l" r="r" t="t"/>
              <a:pathLst>
                <a:path extrusionOk="0" h="37023" w="61370">
                  <a:moveTo>
                    <a:pt x="2736" y="1"/>
                  </a:moveTo>
                  <a:cubicBezTo>
                    <a:pt x="2736" y="1"/>
                    <a:pt x="670" y="1460"/>
                    <a:pt x="1" y="5077"/>
                  </a:cubicBezTo>
                  <a:cubicBezTo>
                    <a:pt x="1" y="5077"/>
                    <a:pt x="7265" y="19241"/>
                    <a:pt x="34713" y="21338"/>
                  </a:cubicBezTo>
                  <a:cubicBezTo>
                    <a:pt x="34713" y="21338"/>
                    <a:pt x="35351" y="29971"/>
                    <a:pt x="37904" y="37022"/>
                  </a:cubicBezTo>
                  <a:lnTo>
                    <a:pt x="61370" y="37022"/>
                  </a:lnTo>
                  <a:lnTo>
                    <a:pt x="61370" y="29454"/>
                  </a:lnTo>
                  <a:cubicBezTo>
                    <a:pt x="61370" y="29454"/>
                    <a:pt x="52707" y="19484"/>
                    <a:pt x="48968" y="12979"/>
                  </a:cubicBezTo>
                  <a:cubicBezTo>
                    <a:pt x="47274" y="10046"/>
                    <a:pt x="44589" y="9141"/>
                    <a:pt x="41863" y="9141"/>
                  </a:cubicBezTo>
                  <a:cubicBezTo>
                    <a:pt x="38573" y="9141"/>
                    <a:pt x="35226" y="10460"/>
                    <a:pt x="33497" y="11125"/>
                  </a:cubicBezTo>
                  <a:cubicBezTo>
                    <a:pt x="33497" y="11125"/>
                    <a:pt x="14074" y="7934"/>
                    <a:pt x="2736" y="1"/>
                  </a:cubicBezTo>
                  <a:close/>
                </a:path>
              </a:pathLst>
            </a:custGeom>
            <a:solidFill>
              <a:srgbClr val="F460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73" name="Google Shape;4373;p53"/>
            <p:cNvSpPr/>
            <p:nvPr/>
          </p:nvSpPr>
          <p:spPr>
            <a:xfrm>
              <a:off x="7456345" y="4316809"/>
              <a:ext cx="990697" cy="453331"/>
            </a:xfrm>
            <a:custGeom>
              <a:rect b="b" l="l" r="r" t="t"/>
              <a:pathLst>
                <a:path extrusionOk="0" h="15898" w="34743">
                  <a:moveTo>
                    <a:pt x="1" y="0"/>
                  </a:moveTo>
                  <a:lnTo>
                    <a:pt x="1" y="0"/>
                  </a:lnTo>
                  <a:cubicBezTo>
                    <a:pt x="1338" y="2219"/>
                    <a:pt x="9636" y="14013"/>
                    <a:pt x="34500" y="15897"/>
                  </a:cubicBezTo>
                  <a:cubicBezTo>
                    <a:pt x="34500" y="15897"/>
                    <a:pt x="34257" y="14864"/>
                    <a:pt x="34743" y="12371"/>
                  </a:cubicBezTo>
                  <a:cubicBezTo>
                    <a:pt x="15563" y="11733"/>
                    <a:pt x="7812" y="5836"/>
                    <a:pt x="1" y="0"/>
                  </a:cubicBezTo>
                  <a:close/>
                </a:path>
              </a:pathLst>
            </a:custGeom>
            <a:solidFill>
              <a:srgbClr val="FB925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74" name="Google Shape;4374;p53"/>
            <p:cNvSpPr/>
            <p:nvPr/>
          </p:nvSpPr>
          <p:spPr>
            <a:xfrm>
              <a:off x="8645545" y="4423344"/>
              <a:ext cx="554731" cy="794884"/>
            </a:xfrm>
            <a:custGeom>
              <a:rect b="b" l="l" r="r" t="t"/>
              <a:pathLst>
                <a:path extrusionOk="0" h="27876" w="19454">
                  <a:moveTo>
                    <a:pt x="4491" y="1"/>
                  </a:moveTo>
                  <a:cubicBezTo>
                    <a:pt x="3667" y="1"/>
                    <a:pt x="2899" y="271"/>
                    <a:pt x="2219" y="884"/>
                  </a:cubicBezTo>
                  <a:cubicBezTo>
                    <a:pt x="0" y="2860"/>
                    <a:pt x="15077" y="27876"/>
                    <a:pt x="15077" y="27876"/>
                  </a:cubicBezTo>
                  <a:lnTo>
                    <a:pt x="19454" y="27876"/>
                  </a:lnTo>
                  <a:lnTo>
                    <a:pt x="19454" y="14259"/>
                  </a:lnTo>
                  <a:cubicBezTo>
                    <a:pt x="19454" y="14259"/>
                    <a:pt x="10481" y="1"/>
                    <a:pt x="4491" y="1"/>
                  </a:cubicBezTo>
                  <a:close/>
                </a:path>
              </a:pathLst>
            </a:custGeom>
            <a:solidFill>
              <a:srgbClr val="F460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75" name="Google Shape;4375;p53"/>
            <p:cNvSpPr/>
            <p:nvPr/>
          </p:nvSpPr>
          <p:spPr>
            <a:xfrm>
              <a:off x="8646401" y="4441623"/>
              <a:ext cx="530493" cy="775751"/>
            </a:xfrm>
            <a:custGeom>
              <a:rect b="b" l="l" r="r" t="t"/>
              <a:pathLst>
                <a:path extrusionOk="0" h="27205" w="18604">
                  <a:moveTo>
                    <a:pt x="2433" y="0"/>
                  </a:moveTo>
                  <a:cubicBezTo>
                    <a:pt x="2372" y="61"/>
                    <a:pt x="2281" y="152"/>
                    <a:pt x="2189" y="213"/>
                  </a:cubicBezTo>
                  <a:cubicBezTo>
                    <a:pt x="1" y="2219"/>
                    <a:pt x="15047" y="27204"/>
                    <a:pt x="15047" y="27204"/>
                  </a:cubicBezTo>
                  <a:lnTo>
                    <a:pt x="18603" y="27204"/>
                  </a:lnTo>
                  <a:cubicBezTo>
                    <a:pt x="17782" y="26019"/>
                    <a:pt x="8664" y="12402"/>
                    <a:pt x="7144" y="10000"/>
                  </a:cubicBezTo>
                  <a:cubicBezTo>
                    <a:pt x="6019" y="8207"/>
                    <a:pt x="2706" y="3435"/>
                    <a:pt x="2433" y="0"/>
                  </a:cubicBezTo>
                  <a:close/>
                </a:path>
              </a:pathLst>
            </a:custGeom>
            <a:solidFill>
              <a:srgbClr val="FB925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76" name="Google Shape;4376;p53"/>
            <p:cNvSpPr/>
            <p:nvPr/>
          </p:nvSpPr>
          <p:spPr>
            <a:xfrm>
              <a:off x="8461788" y="4315925"/>
              <a:ext cx="215859" cy="264249"/>
            </a:xfrm>
            <a:custGeom>
              <a:rect b="b" l="l" r="r" t="t"/>
              <a:pathLst>
                <a:path extrusionOk="0" h="9267" w="7570">
                  <a:moveTo>
                    <a:pt x="5837" y="1"/>
                  </a:moveTo>
                  <a:lnTo>
                    <a:pt x="1" y="3071"/>
                  </a:lnTo>
                  <a:cubicBezTo>
                    <a:pt x="1" y="3071"/>
                    <a:pt x="2432" y="7691"/>
                    <a:pt x="3071" y="8785"/>
                  </a:cubicBezTo>
                  <a:cubicBezTo>
                    <a:pt x="3273" y="9116"/>
                    <a:pt x="3744" y="9266"/>
                    <a:pt x="4307" y="9266"/>
                  </a:cubicBezTo>
                  <a:cubicBezTo>
                    <a:pt x="5606" y="9266"/>
                    <a:pt x="7393" y="8465"/>
                    <a:pt x="7478" y="7235"/>
                  </a:cubicBezTo>
                  <a:cubicBezTo>
                    <a:pt x="7569" y="5472"/>
                    <a:pt x="5837" y="1"/>
                    <a:pt x="5837" y="1"/>
                  </a:cubicBezTo>
                  <a:close/>
                </a:path>
              </a:pathLst>
            </a:custGeom>
            <a:solidFill>
              <a:srgbClr val="FBBF9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77" name="Google Shape;4377;p53"/>
            <p:cNvSpPr/>
            <p:nvPr/>
          </p:nvSpPr>
          <p:spPr>
            <a:xfrm>
              <a:off x="8461788" y="4315925"/>
              <a:ext cx="189853" cy="191592"/>
            </a:xfrm>
            <a:custGeom>
              <a:rect b="b" l="l" r="r" t="t"/>
              <a:pathLst>
                <a:path extrusionOk="0" h="6719" w="6658">
                  <a:moveTo>
                    <a:pt x="5837" y="1"/>
                  </a:moveTo>
                  <a:lnTo>
                    <a:pt x="1" y="3071"/>
                  </a:lnTo>
                  <a:cubicBezTo>
                    <a:pt x="1" y="3071"/>
                    <a:pt x="1034" y="5047"/>
                    <a:pt x="1946" y="6718"/>
                  </a:cubicBezTo>
                  <a:cubicBezTo>
                    <a:pt x="2797" y="6171"/>
                    <a:pt x="3618" y="5563"/>
                    <a:pt x="4408" y="4925"/>
                  </a:cubicBezTo>
                  <a:cubicBezTo>
                    <a:pt x="5198" y="4287"/>
                    <a:pt x="5958" y="3588"/>
                    <a:pt x="6657" y="2858"/>
                  </a:cubicBezTo>
                  <a:cubicBezTo>
                    <a:pt x="6232" y="1308"/>
                    <a:pt x="5837" y="1"/>
                    <a:pt x="5837" y="1"/>
                  </a:cubicBezTo>
                  <a:close/>
                </a:path>
              </a:pathLst>
            </a:custGeom>
            <a:solidFill>
              <a:srgbClr val="EB977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78" name="Google Shape;4378;p53"/>
            <p:cNvSpPr/>
            <p:nvPr/>
          </p:nvSpPr>
          <p:spPr>
            <a:xfrm>
              <a:off x="7484946" y="3116943"/>
              <a:ext cx="1735223" cy="1329626"/>
            </a:xfrm>
            <a:custGeom>
              <a:rect b="b" l="l" r="r" t="t"/>
              <a:pathLst>
                <a:path extrusionOk="0" h="46629" w="60853">
                  <a:moveTo>
                    <a:pt x="37427" y="0"/>
                  </a:moveTo>
                  <a:cubicBezTo>
                    <a:pt x="28368" y="0"/>
                    <a:pt x="12556" y="1183"/>
                    <a:pt x="7022" y="9007"/>
                  </a:cubicBezTo>
                  <a:cubicBezTo>
                    <a:pt x="6840" y="9281"/>
                    <a:pt x="1" y="21925"/>
                    <a:pt x="3496" y="32867"/>
                  </a:cubicBezTo>
                  <a:cubicBezTo>
                    <a:pt x="5725" y="39784"/>
                    <a:pt x="17342" y="46628"/>
                    <a:pt x="28973" y="46628"/>
                  </a:cubicBezTo>
                  <a:cubicBezTo>
                    <a:pt x="35743" y="46628"/>
                    <a:pt x="42517" y="44310"/>
                    <a:pt x="47448" y="38339"/>
                  </a:cubicBezTo>
                  <a:cubicBezTo>
                    <a:pt x="60853" y="22077"/>
                    <a:pt x="44014" y="223"/>
                    <a:pt x="44014" y="223"/>
                  </a:cubicBezTo>
                  <a:cubicBezTo>
                    <a:pt x="44014" y="223"/>
                    <a:pt x="41355" y="0"/>
                    <a:pt x="37427" y="0"/>
                  </a:cubicBezTo>
                  <a:close/>
                </a:path>
              </a:pathLst>
            </a:custGeom>
            <a:solidFill>
              <a:srgbClr val="FBBF9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79" name="Google Shape;4379;p53"/>
            <p:cNvSpPr/>
            <p:nvPr/>
          </p:nvSpPr>
          <p:spPr>
            <a:xfrm>
              <a:off x="7530886" y="3570518"/>
              <a:ext cx="1000249" cy="875239"/>
            </a:xfrm>
            <a:custGeom>
              <a:rect b="b" l="l" r="r" t="t"/>
              <a:pathLst>
                <a:path extrusionOk="0" h="30694" w="35078">
                  <a:moveTo>
                    <a:pt x="2554" y="1"/>
                  </a:moveTo>
                  <a:cubicBezTo>
                    <a:pt x="1125" y="4682"/>
                    <a:pt x="1" y="11065"/>
                    <a:pt x="1885" y="16931"/>
                  </a:cubicBezTo>
                  <a:cubicBezTo>
                    <a:pt x="4118" y="23853"/>
                    <a:pt x="15706" y="30693"/>
                    <a:pt x="27328" y="30693"/>
                  </a:cubicBezTo>
                  <a:cubicBezTo>
                    <a:pt x="29945" y="30693"/>
                    <a:pt x="32563" y="30347"/>
                    <a:pt x="35077" y="29576"/>
                  </a:cubicBezTo>
                  <a:lnTo>
                    <a:pt x="35077" y="29576"/>
                  </a:lnTo>
                  <a:cubicBezTo>
                    <a:pt x="32655" y="30026"/>
                    <a:pt x="30076" y="30373"/>
                    <a:pt x="27897" y="30373"/>
                  </a:cubicBezTo>
                  <a:cubicBezTo>
                    <a:pt x="27724" y="30373"/>
                    <a:pt x="27554" y="30370"/>
                    <a:pt x="27387" y="30366"/>
                  </a:cubicBezTo>
                  <a:cubicBezTo>
                    <a:pt x="21065" y="30214"/>
                    <a:pt x="13800" y="26992"/>
                    <a:pt x="9302" y="22493"/>
                  </a:cubicBezTo>
                  <a:cubicBezTo>
                    <a:pt x="3314" y="16506"/>
                    <a:pt x="2554" y="8360"/>
                    <a:pt x="2554" y="1"/>
                  </a:cubicBezTo>
                  <a:close/>
                </a:path>
              </a:pathLst>
            </a:custGeom>
            <a:solidFill>
              <a:srgbClr val="FFD3B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80" name="Google Shape;4380;p53"/>
            <p:cNvSpPr/>
            <p:nvPr/>
          </p:nvSpPr>
          <p:spPr>
            <a:xfrm>
              <a:off x="7590683" y="3116943"/>
              <a:ext cx="1394612" cy="649486"/>
            </a:xfrm>
            <a:custGeom>
              <a:rect b="b" l="l" r="r" t="t"/>
              <a:pathLst>
                <a:path extrusionOk="0" h="22777" w="48908">
                  <a:moveTo>
                    <a:pt x="33737" y="0"/>
                  </a:moveTo>
                  <a:cubicBezTo>
                    <a:pt x="24662" y="0"/>
                    <a:pt x="8827" y="1183"/>
                    <a:pt x="3314" y="9007"/>
                  </a:cubicBezTo>
                  <a:cubicBezTo>
                    <a:pt x="1885" y="11712"/>
                    <a:pt x="791" y="14569"/>
                    <a:pt x="1" y="17518"/>
                  </a:cubicBezTo>
                  <a:cubicBezTo>
                    <a:pt x="1551" y="18308"/>
                    <a:pt x="23862" y="22776"/>
                    <a:pt x="48908" y="22776"/>
                  </a:cubicBezTo>
                  <a:cubicBezTo>
                    <a:pt x="48482" y="10831"/>
                    <a:pt x="40336" y="223"/>
                    <a:pt x="40336" y="223"/>
                  </a:cubicBezTo>
                  <a:cubicBezTo>
                    <a:pt x="40336" y="223"/>
                    <a:pt x="37672" y="0"/>
                    <a:pt x="33737" y="0"/>
                  </a:cubicBezTo>
                  <a:close/>
                </a:path>
              </a:pathLst>
            </a:custGeom>
            <a:solidFill>
              <a:srgbClr val="EB977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81" name="Google Shape;4381;p53"/>
            <p:cNvSpPr/>
            <p:nvPr/>
          </p:nvSpPr>
          <p:spPr>
            <a:xfrm>
              <a:off x="8218234" y="3745549"/>
              <a:ext cx="179188" cy="161224"/>
            </a:xfrm>
            <a:custGeom>
              <a:rect b="b" l="l" r="r" t="t"/>
              <a:pathLst>
                <a:path extrusionOk="0" h="5654" w="6284">
                  <a:moveTo>
                    <a:pt x="2512" y="0"/>
                  </a:moveTo>
                  <a:cubicBezTo>
                    <a:pt x="207" y="0"/>
                    <a:pt x="0" y="4036"/>
                    <a:pt x="0" y="5474"/>
                  </a:cubicBezTo>
                  <a:cubicBezTo>
                    <a:pt x="0" y="5588"/>
                    <a:pt x="70" y="5649"/>
                    <a:pt x="140" y="5649"/>
                  </a:cubicBezTo>
                  <a:cubicBezTo>
                    <a:pt x="200" y="5649"/>
                    <a:pt x="260" y="5603"/>
                    <a:pt x="274" y="5504"/>
                  </a:cubicBezTo>
                  <a:cubicBezTo>
                    <a:pt x="453" y="3957"/>
                    <a:pt x="631" y="515"/>
                    <a:pt x="2693" y="515"/>
                  </a:cubicBezTo>
                  <a:cubicBezTo>
                    <a:pt x="2737" y="515"/>
                    <a:pt x="2782" y="516"/>
                    <a:pt x="2827" y="519"/>
                  </a:cubicBezTo>
                  <a:cubicBezTo>
                    <a:pt x="4073" y="580"/>
                    <a:pt x="4712" y="2161"/>
                    <a:pt x="5076" y="3103"/>
                  </a:cubicBezTo>
                  <a:cubicBezTo>
                    <a:pt x="5350" y="3863"/>
                    <a:pt x="5563" y="4775"/>
                    <a:pt x="5836" y="5565"/>
                  </a:cubicBezTo>
                  <a:cubicBezTo>
                    <a:pt x="5854" y="5627"/>
                    <a:pt x="5901" y="5653"/>
                    <a:pt x="5957" y="5653"/>
                  </a:cubicBezTo>
                  <a:cubicBezTo>
                    <a:pt x="6092" y="5653"/>
                    <a:pt x="6283" y="5503"/>
                    <a:pt x="6262" y="5352"/>
                  </a:cubicBezTo>
                  <a:cubicBezTo>
                    <a:pt x="5988" y="4136"/>
                    <a:pt x="5624" y="2951"/>
                    <a:pt x="5076" y="1826"/>
                  </a:cubicBezTo>
                  <a:cubicBezTo>
                    <a:pt x="4590" y="854"/>
                    <a:pt x="3800" y="63"/>
                    <a:pt x="2614" y="3"/>
                  </a:cubicBezTo>
                  <a:cubicBezTo>
                    <a:pt x="2580" y="1"/>
                    <a:pt x="2545" y="0"/>
                    <a:pt x="2512" y="0"/>
                  </a:cubicBezTo>
                  <a:close/>
                </a:path>
              </a:pathLst>
            </a:custGeom>
            <a:solidFill>
              <a:srgbClr val="3A211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82" name="Google Shape;4382;p53"/>
            <p:cNvSpPr/>
            <p:nvPr/>
          </p:nvSpPr>
          <p:spPr>
            <a:xfrm>
              <a:off x="7730982" y="3730863"/>
              <a:ext cx="148364" cy="169008"/>
            </a:xfrm>
            <a:custGeom>
              <a:rect b="b" l="l" r="r" t="t"/>
              <a:pathLst>
                <a:path extrusionOk="0" h="5927" w="5203">
                  <a:moveTo>
                    <a:pt x="2680" y="1"/>
                  </a:moveTo>
                  <a:cubicBezTo>
                    <a:pt x="947" y="1"/>
                    <a:pt x="248" y="3496"/>
                    <a:pt x="35" y="4743"/>
                  </a:cubicBezTo>
                  <a:cubicBezTo>
                    <a:pt x="0" y="4813"/>
                    <a:pt x="57" y="4863"/>
                    <a:pt x="117" y="4863"/>
                  </a:cubicBezTo>
                  <a:cubicBezTo>
                    <a:pt x="160" y="4863"/>
                    <a:pt x="205" y="4837"/>
                    <a:pt x="218" y="4773"/>
                  </a:cubicBezTo>
                  <a:cubicBezTo>
                    <a:pt x="674" y="3436"/>
                    <a:pt x="1038" y="1369"/>
                    <a:pt x="2376" y="548"/>
                  </a:cubicBezTo>
                  <a:cubicBezTo>
                    <a:pt x="2586" y="422"/>
                    <a:pt x="2772" y="365"/>
                    <a:pt x="2935" y="365"/>
                  </a:cubicBezTo>
                  <a:cubicBezTo>
                    <a:pt x="4232" y="365"/>
                    <a:pt x="4118" y="3994"/>
                    <a:pt x="3956" y="5776"/>
                  </a:cubicBezTo>
                  <a:cubicBezTo>
                    <a:pt x="3944" y="5878"/>
                    <a:pt x="4021" y="5926"/>
                    <a:pt x="4118" y="5926"/>
                  </a:cubicBezTo>
                  <a:cubicBezTo>
                    <a:pt x="4253" y="5926"/>
                    <a:pt x="4425" y="5832"/>
                    <a:pt x="4443" y="5655"/>
                  </a:cubicBezTo>
                  <a:cubicBezTo>
                    <a:pt x="4534" y="4044"/>
                    <a:pt x="5203" y="31"/>
                    <a:pt x="2680" y="1"/>
                  </a:cubicBezTo>
                  <a:close/>
                </a:path>
              </a:pathLst>
            </a:custGeom>
            <a:solidFill>
              <a:srgbClr val="3A211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83" name="Google Shape;4383;p53"/>
            <p:cNvSpPr/>
            <p:nvPr/>
          </p:nvSpPr>
          <p:spPr>
            <a:xfrm>
              <a:off x="7843850" y="4128554"/>
              <a:ext cx="494196" cy="168927"/>
            </a:xfrm>
            <a:custGeom>
              <a:rect b="b" l="l" r="r" t="t"/>
              <a:pathLst>
                <a:path extrusionOk="0" h="13085" w="20883">
                  <a:moveTo>
                    <a:pt x="1867" y="0"/>
                  </a:moveTo>
                  <a:cubicBezTo>
                    <a:pt x="1675" y="0"/>
                    <a:pt x="1486" y="15"/>
                    <a:pt x="1308" y="50"/>
                  </a:cubicBezTo>
                  <a:cubicBezTo>
                    <a:pt x="1210" y="34"/>
                    <a:pt x="1113" y="27"/>
                    <a:pt x="1015" y="27"/>
                  </a:cubicBezTo>
                  <a:cubicBezTo>
                    <a:pt x="750" y="27"/>
                    <a:pt x="489" y="83"/>
                    <a:pt x="244" y="172"/>
                  </a:cubicBezTo>
                  <a:cubicBezTo>
                    <a:pt x="1" y="324"/>
                    <a:pt x="1" y="810"/>
                    <a:pt x="335" y="871"/>
                  </a:cubicBezTo>
                  <a:cubicBezTo>
                    <a:pt x="700" y="871"/>
                    <a:pt x="1034" y="810"/>
                    <a:pt x="1369" y="658"/>
                  </a:cubicBezTo>
                  <a:cubicBezTo>
                    <a:pt x="1551" y="598"/>
                    <a:pt x="1764" y="567"/>
                    <a:pt x="1946" y="476"/>
                  </a:cubicBezTo>
                  <a:cubicBezTo>
                    <a:pt x="2402" y="5461"/>
                    <a:pt x="3101" y="12604"/>
                    <a:pt x="9454" y="13060"/>
                  </a:cubicBezTo>
                  <a:cubicBezTo>
                    <a:pt x="9661" y="13076"/>
                    <a:pt x="9862" y="13084"/>
                    <a:pt x="10059" y="13084"/>
                  </a:cubicBezTo>
                  <a:cubicBezTo>
                    <a:pt x="15985" y="13084"/>
                    <a:pt x="17744" y="5737"/>
                    <a:pt x="19333" y="1236"/>
                  </a:cubicBezTo>
                  <a:lnTo>
                    <a:pt x="19515" y="1236"/>
                  </a:lnTo>
                  <a:cubicBezTo>
                    <a:pt x="19799" y="1236"/>
                    <a:pt x="20069" y="1303"/>
                    <a:pt x="20326" y="1303"/>
                  </a:cubicBezTo>
                  <a:cubicBezTo>
                    <a:pt x="20454" y="1303"/>
                    <a:pt x="20579" y="1286"/>
                    <a:pt x="20700" y="1236"/>
                  </a:cubicBezTo>
                  <a:cubicBezTo>
                    <a:pt x="20852" y="1145"/>
                    <a:pt x="20883" y="932"/>
                    <a:pt x="20761" y="810"/>
                  </a:cubicBezTo>
                  <a:cubicBezTo>
                    <a:pt x="20555" y="642"/>
                    <a:pt x="20338" y="600"/>
                    <a:pt x="20109" y="600"/>
                  </a:cubicBezTo>
                  <a:cubicBezTo>
                    <a:pt x="19966" y="600"/>
                    <a:pt x="19819" y="616"/>
                    <a:pt x="19667" y="628"/>
                  </a:cubicBezTo>
                  <a:lnTo>
                    <a:pt x="19241" y="689"/>
                  </a:lnTo>
                  <a:lnTo>
                    <a:pt x="19181" y="689"/>
                  </a:lnTo>
                  <a:cubicBezTo>
                    <a:pt x="18907" y="689"/>
                    <a:pt x="18634" y="749"/>
                    <a:pt x="18390" y="871"/>
                  </a:cubicBezTo>
                  <a:cubicBezTo>
                    <a:pt x="18299" y="901"/>
                    <a:pt x="18299" y="1053"/>
                    <a:pt x="18390" y="1114"/>
                  </a:cubicBezTo>
                  <a:cubicBezTo>
                    <a:pt x="18542" y="1175"/>
                    <a:pt x="18725" y="1205"/>
                    <a:pt x="18907" y="1205"/>
                  </a:cubicBezTo>
                  <a:cubicBezTo>
                    <a:pt x="16992" y="5704"/>
                    <a:pt x="15776" y="11722"/>
                    <a:pt x="9910" y="12239"/>
                  </a:cubicBezTo>
                  <a:cubicBezTo>
                    <a:pt x="9734" y="12253"/>
                    <a:pt x="9562" y="12260"/>
                    <a:pt x="9394" y="12260"/>
                  </a:cubicBezTo>
                  <a:cubicBezTo>
                    <a:pt x="3830" y="12260"/>
                    <a:pt x="2806" y="4605"/>
                    <a:pt x="2098" y="415"/>
                  </a:cubicBezTo>
                  <a:cubicBezTo>
                    <a:pt x="2189" y="354"/>
                    <a:pt x="2281" y="294"/>
                    <a:pt x="2341" y="233"/>
                  </a:cubicBezTo>
                  <a:cubicBezTo>
                    <a:pt x="2402" y="172"/>
                    <a:pt x="2372" y="50"/>
                    <a:pt x="2281" y="20"/>
                  </a:cubicBezTo>
                  <a:cubicBezTo>
                    <a:pt x="2142" y="7"/>
                    <a:pt x="2004" y="0"/>
                    <a:pt x="1867" y="0"/>
                  </a:cubicBezTo>
                  <a:close/>
                </a:path>
              </a:pathLst>
            </a:custGeom>
            <a:solidFill>
              <a:srgbClr val="41294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84" name="Google Shape;4384;p53"/>
            <p:cNvSpPr/>
            <p:nvPr/>
          </p:nvSpPr>
          <p:spPr>
            <a:xfrm>
              <a:off x="7450271" y="2608219"/>
              <a:ext cx="1749966" cy="1805969"/>
            </a:xfrm>
            <a:custGeom>
              <a:rect b="b" l="l" r="r" t="t"/>
              <a:pathLst>
                <a:path extrusionOk="0" h="63334" w="61370">
                  <a:moveTo>
                    <a:pt x="37092" y="1"/>
                  </a:moveTo>
                  <a:cubicBezTo>
                    <a:pt x="34532" y="1"/>
                    <a:pt x="31763" y="214"/>
                    <a:pt x="28786" y="707"/>
                  </a:cubicBezTo>
                  <a:cubicBezTo>
                    <a:pt x="7509" y="4202"/>
                    <a:pt x="1" y="19218"/>
                    <a:pt x="1" y="31680"/>
                  </a:cubicBezTo>
                  <a:cubicBezTo>
                    <a:pt x="1" y="31680"/>
                    <a:pt x="8832" y="38374"/>
                    <a:pt x="40641" y="38374"/>
                  </a:cubicBezTo>
                  <a:cubicBezTo>
                    <a:pt x="43393" y="38374"/>
                    <a:pt x="46318" y="38324"/>
                    <a:pt x="49424" y="38215"/>
                  </a:cubicBezTo>
                  <a:lnTo>
                    <a:pt x="49424" y="38215"/>
                  </a:lnTo>
                  <a:cubicBezTo>
                    <a:pt x="49424" y="38215"/>
                    <a:pt x="44348" y="62896"/>
                    <a:pt x="45473" y="63291"/>
                  </a:cubicBezTo>
                  <a:cubicBezTo>
                    <a:pt x="45559" y="63320"/>
                    <a:pt x="45731" y="63333"/>
                    <a:pt x="45974" y="63333"/>
                  </a:cubicBezTo>
                  <a:cubicBezTo>
                    <a:pt x="48812" y="63333"/>
                    <a:pt x="61370" y="61528"/>
                    <a:pt x="61370" y="61528"/>
                  </a:cubicBezTo>
                  <a:lnTo>
                    <a:pt x="61370" y="8731"/>
                  </a:lnTo>
                  <a:cubicBezTo>
                    <a:pt x="61370" y="8731"/>
                    <a:pt x="53480" y="1"/>
                    <a:pt x="37092" y="1"/>
                  </a:cubicBezTo>
                  <a:close/>
                </a:path>
              </a:pathLst>
            </a:custGeom>
            <a:solidFill>
              <a:srgbClr val="FFE08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85" name="Google Shape;4385;p53"/>
            <p:cNvSpPr/>
            <p:nvPr/>
          </p:nvSpPr>
          <p:spPr>
            <a:xfrm>
              <a:off x="7584638" y="2668901"/>
              <a:ext cx="1502056" cy="1652530"/>
            </a:xfrm>
            <a:custGeom>
              <a:rect b="b" l="l" r="r" t="t"/>
              <a:pathLst>
                <a:path extrusionOk="0" h="57953" w="52676">
                  <a:moveTo>
                    <a:pt x="13982" y="15722"/>
                  </a:moveTo>
                  <a:cubicBezTo>
                    <a:pt x="14013" y="15752"/>
                    <a:pt x="14073" y="15813"/>
                    <a:pt x="14104" y="15874"/>
                  </a:cubicBezTo>
                  <a:cubicBezTo>
                    <a:pt x="14073" y="15813"/>
                    <a:pt x="14013" y="15783"/>
                    <a:pt x="13982" y="15722"/>
                  </a:cubicBezTo>
                  <a:close/>
                  <a:moveTo>
                    <a:pt x="30973" y="1"/>
                  </a:moveTo>
                  <a:cubicBezTo>
                    <a:pt x="30889" y="1"/>
                    <a:pt x="30808" y="72"/>
                    <a:pt x="30852" y="159"/>
                  </a:cubicBezTo>
                  <a:cubicBezTo>
                    <a:pt x="33010" y="4962"/>
                    <a:pt x="33466" y="10099"/>
                    <a:pt x="33496" y="15266"/>
                  </a:cubicBezTo>
                  <a:cubicBezTo>
                    <a:pt x="33071" y="15175"/>
                    <a:pt x="32615" y="15114"/>
                    <a:pt x="32159" y="15114"/>
                  </a:cubicBezTo>
                  <a:cubicBezTo>
                    <a:pt x="29180" y="15144"/>
                    <a:pt x="26840" y="18032"/>
                    <a:pt x="25046" y="20038"/>
                  </a:cubicBezTo>
                  <a:cubicBezTo>
                    <a:pt x="24104" y="21132"/>
                    <a:pt x="23131" y="22166"/>
                    <a:pt x="22067" y="23138"/>
                  </a:cubicBezTo>
                  <a:cubicBezTo>
                    <a:pt x="21855" y="23351"/>
                    <a:pt x="21581" y="23503"/>
                    <a:pt x="21308" y="23625"/>
                  </a:cubicBezTo>
                  <a:lnTo>
                    <a:pt x="21277" y="23625"/>
                  </a:lnTo>
                  <a:cubicBezTo>
                    <a:pt x="21186" y="23594"/>
                    <a:pt x="21125" y="23594"/>
                    <a:pt x="21034" y="23594"/>
                  </a:cubicBezTo>
                  <a:cubicBezTo>
                    <a:pt x="21388" y="23594"/>
                    <a:pt x="20970" y="23466"/>
                    <a:pt x="20832" y="23466"/>
                  </a:cubicBezTo>
                  <a:cubicBezTo>
                    <a:pt x="20797" y="23466"/>
                    <a:pt x="20780" y="23474"/>
                    <a:pt x="20800" y="23496"/>
                  </a:cubicBezTo>
                  <a:lnTo>
                    <a:pt x="20800" y="23496"/>
                  </a:lnTo>
                  <a:cubicBezTo>
                    <a:pt x="20727" y="23437"/>
                    <a:pt x="20658" y="23358"/>
                    <a:pt x="20608" y="23260"/>
                  </a:cubicBezTo>
                  <a:cubicBezTo>
                    <a:pt x="20396" y="22986"/>
                    <a:pt x="20244" y="22652"/>
                    <a:pt x="20183" y="22287"/>
                  </a:cubicBezTo>
                  <a:cubicBezTo>
                    <a:pt x="19879" y="21132"/>
                    <a:pt x="19666" y="19947"/>
                    <a:pt x="19514" y="18731"/>
                  </a:cubicBezTo>
                  <a:cubicBezTo>
                    <a:pt x="19393" y="17728"/>
                    <a:pt x="19241" y="16695"/>
                    <a:pt x="18997" y="15691"/>
                  </a:cubicBezTo>
                  <a:cubicBezTo>
                    <a:pt x="20365" y="10311"/>
                    <a:pt x="23131" y="5418"/>
                    <a:pt x="26718" y="1162"/>
                  </a:cubicBezTo>
                  <a:cubicBezTo>
                    <a:pt x="26811" y="1093"/>
                    <a:pt x="26726" y="970"/>
                    <a:pt x="26627" y="970"/>
                  </a:cubicBezTo>
                  <a:cubicBezTo>
                    <a:pt x="26596" y="970"/>
                    <a:pt x="26564" y="982"/>
                    <a:pt x="26536" y="1010"/>
                  </a:cubicBezTo>
                  <a:cubicBezTo>
                    <a:pt x="22827" y="4567"/>
                    <a:pt x="20031" y="9004"/>
                    <a:pt x="18359" y="13868"/>
                  </a:cubicBezTo>
                  <a:cubicBezTo>
                    <a:pt x="18116" y="13381"/>
                    <a:pt x="17812" y="12895"/>
                    <a:pt x="17417" y="12470"/>
                  </a:cubicBezTo>
                  <a:cubicBezTo>
                    <a:pt x="16597" y="11531"/>
                    <a:pt x="15599" y="11161"/>
                    <a:pt x="14547" y="11161"/>
                  </a:cubicBezTo>
                  <a:cubicBezTo>
                    <a:pt x="13182" y="11161"/>
                    <a:pt x="11727" y="11784"/>
                    <a:pt x="10456" y="12591"/>
                  </a:cubicBezTo>
                  <a:lnTo>
                    <a:pt x="10456" y="12591"/>
                  </a:lnTo>
                  <a:cubicBezTo>
                    <a:pt x="13161" y="6877"/>
                    <a:pt x="18025" y="3047"/>
                    <a:pt x="24134" y="1466"/>
                  </a:cubicBezTo>
                  <a:cubicBezTo>
                    <a:pt x="24276" y="1410"/>
                    <a:pt x="24233" y="1220"/>
                    <a:pt x="24102" y="1220"/>
                  </a:cubicBezTo>
                  <a:cubicBezTo>
                    <a:pt x="24093" y="1220"/>
                    <a:pt x="24084" y="1221"/>
                    <a:pt x="24074" y="1223"/>
                  </a:cubicBezTo>
                  <a:cubicBezTo>
                    <a:pt x="17751" y="2378"/>
                    <a:pt x="12918" y="5843"/>
                    <a:pt x="9757" y="11436"/>
                  </a:cubicBezTo>
                  <a:cubicBezTo>
                    <a:pt x="9271" y="12287"/>
                    <a:pt x="8845" y="13169"/>
                    <a:pt x="8450" y="14081"/>
                  </a:cubicBezTo>
                  <a:cubicBezTo>
                    <a:pt x="8298" y="14232"/>
                    <a:pt x="8146" y="14354"/>
                    <a:pt x="7994" y="14506"/>
                  </a:cubicBezTo>
                  <a:cubicBezTo>
                    <a:pt x="6930" y="15539"/>
                    <a:pt x="5623" y="17272"/>
                    <a:pt x="4256" y="18062"/>
                  </a:cubicBezTo>
                  <a:cubicBezTo>
                    <a:pt x="4195" y="17606"/>
                    <a:pt x="4134" y="17120"/>
                    <a:pt x="4134" y="16664"/>
                  </a:cubicBezTo>
                  <a:cubicBezTo>
                    <a:pt x="4104" y="15600"/>
                    <a:pt x="4225" y="14536"/>
                    <a:pt x="4256" y="13503"/>
                  </a:cubicBezTo>
                  <a:cubicBezTo>
                    <a:pt x="4256" y="13256"/>
                    <a:pt x="4017" y="13080"/>
                    <a:pt x="3802" y="13080"/>
                  </a:cubicBezTo>
                  <a:cubicBezTo>
                    <a:pt x="3673" y="13080"/>
                    <a:pt x="3552" y="13142"/>
                    <a:pt x="3496" y="13290"/>
                  </a:cubicBezTo>
                  <a:cubicBezTo>
                    <a:pt x="2371" y="15813"/>
                    <a:pt x="0" y="18944"/>
                    <a:pt x="2128" y="21527"/>
                  </a:cubicBezTo>
                  <a:cubicBezTo>
                    <a:pt x="2678" y="22175"/>
                    <a:pt x="3332" y="22435"/>
                    <a:pt x="4030" y="22435"/>
                  </a:cubicBezTo>
                  <a:cubicBezTo>
                    <a:pt x="4642" y="22435"/>
                    <a:pt x="5288" y="22235"/>
                    <a:pt x="5927" y="21923"/>
                  </a:cubicBezTo>
                  <a:lnTo>
                    <a:pt x="5927" y="21923"/>
                  </a:lnTo>
                  <a:cubicBezTo>
                    <a:pt x="5350" y="24445"/>
                    <a:pt x="4894" y="27029"/>
                    <a:pt x="4468" y="29521"/>
                  </a:cubicBezTo>
                  <a:cubicBezTo>
                    <a:pt x="4377" y="30012"/>
                    <a:pt x="4786" y="30329"/>
                    <a:pt x="5163" y="30329"/>
                  </a:cubicBezTo>
                  <a:cubicBezTo>
                    <a:pt x="5415" y="30329"/>
                    <a:pt x="5653" y="30186"/>
                    <a:pt x="5715" y="29856"/>
                  </a:cubicBezTo>
                  <a:cubicBezTo>
                    <a:pt x="6322" y="26877"/>
                    <a:pt x="6870" y="23868"/>
                    <a:pt x="7599" y="20889"/>
                  </a:cubicBezTo>
                  <a:cubicBezTo>
                    <a:pt x="8481" y="20220"/>
                    <a:pt x="9332" y="19521"/>
                    <a:pt x="10122" y="18761"/>
                  </a:cubicBezTo>
                  <a:cubicBezTo>
                    <a:pt x="11064" y="17910"/>
                    <a:pt x="12037" y="16907"/>
                    <a:pt x="12706" y="16543"/>
                  </a:cubicBezTo>
                  <a:cubicBezTo>
                    <a:pt x="13131" y="16269"/>
                    <a:pt x="13587" y="16056"/>
                    <a:pt x="14073" y="15935"/>
                  </a:cubicBezTo>
                  <a:lnTo>
                    <a:pt x="14104" y="15935"/>
                  </a:lnTo>
                  <a:cubicBezTo>
                    <a:pt x="14256" y="16391"/>
                    <a:pt x="14377" y="16847"/>
                    <a:pt x="14438" y="17302"/>
                  </a:cubicBezTo>
                  <a:cubicBezTo>
                    <a:pt x="14560" y="17941"/>
                    <a:pt x="14681" y="19461"/>
                    <a:pt x="14772" y="20494"/>
                  </a:cubicBezTo>
                  <a:cubicBezTo>
                    <a:pt x="14955" y="22105"/>
                    <a:pt x="15228" y="23868"/>
                    <a:pt x="15958" y="25357"/>
                  </a:cubicBezTo>
                  <a:cubicBezTo>
                    <a:pt x="15502" y="27363"/>
                    <a:pt x="14924" y="30129"/>
                    <a:pt x="15927" y="31619"/>
                  </a:cubicBezTo>
                  <a:cubicBezTo>
                    <a:pt x="15995" y="31741"/>
                    <a:pt x="16111" y="31796"/>
                    <a:pt x="16227" y="31796"/>
                  </a:cubicBezTo>
                  <a:cubicBezTo>
                    <a:pt x="16371" y="31796"/>
                    <a:pt x="16515" y="31710"/>
                    <a:pt x="16566" y="31558"/>
                  </a:cubicBezTo>
                  <a:cubicBezTo>
                    <a:pt x="16870" y="30737"/>
                    <a:pt x="16748" y="29856"/>
                    <a:pt x="16809" y="28974"/>
                  </a:cubicBezTo>
                  <a:cubicBezTo>
                    <a:pt x="16870" y="28306"/>
                    <a:pt x="16931" y="27607"/>
                    <a:pt x="17052" y="26938"/>
                  </a:cubicBezTo>
                  <a:cubicBezTo>
                    <a:pt x="17204" y="27059"/>
                    <a:pt x="17326" y="27181"/>
                    <a:pt x="17478" y="27303"/>
                  </a:cubicBezTo>
                  <a:cubicBezTo>
                    <a:pt x="18579" y="28218"/>
                    <a:pt x="19766" y="28624"/>
                    <a:pt x="20950" y="28624"/>
                  </a:cubicBezTo>
                  <a:cubicBezTo>
                    <a:pt x="22479" y="28624"/>
                    <a:pt x="24001" y="27947"/>
                    <a:pt x="25320" y="26816"/>
                  </a:cubicBezTo>
                  <a:cubicBezTo>
                    <a:pt x="27599" y="24871"/>
                    <a:pt x="29058" y="22135"/>
                    <a:pt x="31247" y="20068"/>
                  </a:cubicBezTo>
                  <a:cubicBezTo>
                    <a:pt x="31724" y="19615"/>
                    <a:pt x="32145" y="19293"/>
                    <a:pt x="32495" y="19293"/>
                  </a:cubicBezTo>
                  <a:cubicBezTo>
                    <a:pt x="32591" y="19293"/>
                    <a:pt x="32682" y="19317"/>
                    <a:pt x="32767" y="19369"/>
                  </a:cubicBezTo>
                  <a:cubicBezTo>
                    <a:pt x="33435" y="19734"/>
                    <a:pt x="33253" y="22075"/>
                    <a:pt x="33405" y="23138"/>
                  </a:cubicBezTo>
                  <a:cubicBezTo>
                    <a:pt x="33405" y="23230"/>
                    <a:pt x="33466" y="23321"/>
                    <a:pt x="33466" y="23412"/>
                  </a:cubicBezTo>
                  <a:cubicBezTo>
                    <a:pt x="33435" y="26847"/>
                    <a:pt x="33192" y="30281"/>
                    <a:pt x="32189" y="33594"/>
                  </a:cubicBezTo>
                  <a:cubicBezTo>
                    <a:pt x="32063" y="33991"/>
                    <a:pt x="32353" y="34227"/>
                    <a:pt x="32662" y="34227"/>
                  </a:cubicBezTo>
                  <a:cubicBezTo>
                    <a:pt x="32873" y="34227"/>
                    <a:pt x="33093" y="34116"/>
                    <a:pt x="33192" y="33868"/>
                  </a:cubicBezTo>
                  <a:cubicBezTo>
                    <a:pt x="34256" y="31254"/>
                    <a:pt x="34469" y="28427"/>
                    <a:pt x="34499" y="25631"/>
                  </a:cubicBezTo>
                  <a:cubicBezTo>
                    <a:pt x="35278" y="26579"/>
                    <a:pt x="36369" y="27122"/>
                    <a:pt x="37545" y="27122"/>
                  </a:cubicBezTo>
                  <a:cubicBezTo>
                    <a:pt x="38479" y="27122"/>
                    <a:pt x="39467" y="26780"/>
                    <a:pt x="40396" y="26026"/>
                  </a:cubicBezTo>
                  <a:cubicBezTo>
                    <a:pt x="41490" y="25114"/>
                    <a:pt x="41946" y="23594"/>
                    <a:pt x="43071" y="22743"/>
                  </a:cubicBezTo>
                  <a:cubicBezTo>
                    <a:pt x="43170" y="22657"/>
                    <a:pt x="43208" y="22606"/>
                    <a:pt x="43240" y="22606"/>
                  </a:cubicBezTo>
                  <a:cubicBezTo>
                    <a:pt x="43285" y="22606"/>
                    <a:pt x="43316" y="22716"/>
                    <a:pt x="43496" y="22986"/>
                  </a:cubicBezTo>
                  <a:cubicBezTo>
                    <a:pt x="43861" y="23564"/>
                    <a:pt x="44165" y="24141"/>
                    <a:pt x="44439" y="24749"/>
                  </a:cubicBezTo>
                  <a:cubicBezTo>
                    <a:pt x="45047" y="26026"/>
                    <a:pt x="46110" y="26968"/>
                    <a:pt x="47417" y="27424"/>
                  </a:cubicBezTo>
                  <a:cubicBezTo>
                    <a:pt x="47478" y="27698"/>
                    <a:pt x="47509" y="27971"/>
                    <a:pt x="47569" y="28245"/>
                  </a:cubicBezTo>
                  <a:cubicBezTo>
                    <a:pt x="49272" y="37819"/>
                    <a:pt x="49272" y="47637"/>
                    <a:pt x="48724" y="57303"/>
                  </a:cubicBezTo>
                  <a:cubicBezTo>
                    <a:pt x="48694" y="57740"/>
                    <a:pt x="49008" y="57953"/>
                    <a:pt x="49339" y="57953"/>
                  </a:cubicBezTo>
                  <a:cubicBezTo>
                    <a:pt x="49676" y="57953"/>
                    <a:pt x="50031" y="57732"/>
                    <a:pt x="50062" y="57303"/>
                  </a:cubicBezTo>
                  <a:cubicBezTo>
                    <a:pt x="50913" y="47394"/>
                    <a:pt x="50761" y="37272"/>
                    <a:pt x="48876" y="27485"/>
                  </a:cubicBezTo>
                  <a:cubicBezTo>
                    <a:pt x="49788" y="27242"/>
                    <a:pt x="50579" y="26664"/>
                    <a:pt x="51065" y="25844"/>
                  </a:cubicBezTo>
                  <a:cubicBezTo>
                    <a:pt x="52676" y="23382"/>
                    <a:pt x="51673" y="18579"/>
                    <a:pt x="50031" y="16360"/>
                  </a:cubicBezTo>
                  <a:cubicBezTo>
                    <a:pt x="49769" y="15993"/>
                    <a:pt x="49340" y="15825"/>
                    <a:pt x="48913" y="15825"/>
                  </a:cubicBezTo>
                  <a:cubicBezTo>
                    <a:pt x="48104" y="15825"/>
                    <a:pt x="47302" y="16429"/>
                    <a:pt x="47661" y="17424"/>
                  </a:cubicBezTo>
                  <a:cubicBezTo>
                    <a:pt x="48208" y="18913"/>
                    <a:pt x="48542" y="20433"/>
                    <a:pt x="48633" y="22014"/>
                  </a:cubicBezTo>
                  <a:cubicBezTo>
                    <a:pt x="48633" y="22622"/>
                    <a:pt x="48664" y="23534"/>
                    <a:pt x="48238" y="24050"/>
                  </a:cubicBezTo>
                  <a:lnTo>
                    <a:pt x="48177" y="23989"/>
                  </a:lnTo>
                  <a:cubicBezTo>
                    <a:pt x="46110" y="15631"/>
                    <a:pt x="42372" y="7576"/>
                    <a:pt x="35654" y="1983"/>
                  </a:cubicBezTo>
                  <a:cubicBezTo>
                    <a:pt x="35617" y="1952"/>
                    <a:pt x="35576" y="1939"/>
                    <a:pt x="35536" y="1939"/>
                  </a:cubicBezTo>
                  <a:cubicBezTo>
                    <a:pt x="35379" y="1939"/>
                    <a:pt x="35236" y="2142"/>
                    <a:pt x="35381" y="2287"/>
                  </a:cubicBezTo>
                  <a:cubicBezTo>
                    <a:pt x="40548" y="7181"/>
                    <a:pt x="43740" y="13594"/>
                    <a:pt x="45776" y="20342"/>
                  </a:cubicBezTo>
                  <a:cubicBezTo>
                    <a:pt x="45062" y="19588"/>
                    <a:pt x="44218" y="19067"/>
                    <a:pt x="43142" y="19067"/>
                  </a:cubicBezTo>
                  <a:cubicBezTo>
                    <a:pt x="42571" y="19067"/>
                    <a:pt x="41934" y="19214"/>
                    <a:pt x="41217" y="19552"/>
                  </a:cubicBezTo>
                  <a:cubicBezTo>
                    <a:pt x="39879" y="20160"/>
                    <a:pt x="39028" y="21679"/>
                    <a:pt x="38086" y="22743"/>
                  </a:cubicBezTo>
                  <a:cubicBezTo>
                    <a:pt x="37904" y="22956"/>
                    <a:pt x="37569" y="23078"/>
                    <a:pt x="37691" y="23260"/>
                  </a:cubicBezTo>
                  <a:cubicBezTo>
                    <a:pt x="37296" y="22713"/>
                    <a:pt x="37326" y="21771"/>
                    <a:pt x="37265" y="21102"/>
                  </a:cubicBezTo>
                  <a:cubicBezTo>
                    <a:pt x="37113" y="18944"/>
                    <a:pt x="36293" y="16725"/>
                    <a:pt x="34530" y="15691"/>
                  </a:cubicBezTo>
                  <a:cubicBezTo>
                    <a:pt x="34438" y="10372"/>
                    <a:pt x="34104" y="4567"/>
                    <a:pt x="31065" y="38"/>
                  </a:cubicBezTo>
                  <a:cubicBezTo>
                    <a:pt x="31039" y="12"/>
                    <a:pt x="31006" y="1"/>
                    <a:pt x="30973" y="1"/>
                  </a:cubicBezTo>
                  <a:close/>
                </a:path>
              </a:pathLst>
            </a:custGeom>
            <a:solidFill>
              <a:srgbClr val="FCE8A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86" name="Google Shape;4386;p53"/>
            <p:cNvSpPr/>
            <p:nvPr/>
          </p:nvSpPr>
          <p:spPr>
            <a:xfrm>
              <a:off x="8692197" y="2703234"/>
              <a:ext cx="494165" cy="642357"/>
            </a:xfrm>
            <a:custGeom>
              <a:rect b="b" l="l" r="r" t="t"/>
              <a:pathLst>
                <a:path extrusionOk="0" h="22527" w="17330">
                  <a:moveTo>
                    <a:pt x="236" y="1"/>
                  </a:moveTo>
                  <a:cubicBezTo>
                    <a:pt x="92" y="1"/>
                    <a:pt x="1" y="214"/>
                    <a:pt x="158" y="293"/>
                  </a:cubicBezTo>
                  <a:cubicBezTo>
                    <a:pt x="4140" y="2876"/>
                    <a:pt x="7574" y="6220"/>
                    <a:pt x="10249" y="10111"/>
                  </a:cubicBezTo>
                  <a:cubicBezTo>
                    <a:pt x="11556" y="12025"/>
                    <a:pt x="12711" y="14001"/>
                    <a:pt x="13775" y="16068"/>
                  </a:cubicBezTo>
                  <a:cubicBezTo>
                    <a:pt x="14809" y="18135"/>
                    <a:pt x="15538" y="20354"/>
                    <a:pt x="16663" y="22360"/>
                  </a:cubicBezTo>
                  <a:cubicBezTo>
                    <a:pt x="16726" y="22477"/>
                    <a:pt x="16831" y="22527"/>
                    <a:pt x="16936" y="22527"/>
                  </a:cubicBezTo>
                  <a:cubicBezTo>
                    <a:pt x="17132" y="22527"/>
                    <a:pt x="17330" y="22354"/>
                    <a:pt x="17271" y="22117"/>
                  </a:cubicBezTo>
                  <a:cubicBezTo>
                    <a:pt x="16268" y="17557"/>
                    <a:pt x="13441" y="12907"/>
                    <a:pt x="10705" y="9199"/>
                  </a:cubicBezTo>
                  <a:cubicBezTo>
                    <a:pt x="7970" y="5399"/>
                    <a:pt x="4413" y="2268"/>
                    <a:pt x="310" y="19"/>
                  </a:cubicBezTo>
                  <a:cubicBezTo>
                    <a:pt x="284" y="6"/>
                    <a:pt x="259" y="1"/>
                    <a:pt x="236" y="1"/>
                  </a:cubicBezTo>
                  <a:close/>
                </a:path>
              </a:pathLst>
            </a:custGeom>
            <a:solidFill>
              <a:srgbClr val="FCE8A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87" name="Google Shape;4387;p53"/>
            <p:cNvSpPr/>
            <p:nvPr/>
          </p:nvSpPr>
          <p:spPr>
            <a:xfrm>
              <a:off x="7486971" y="2735657"/>
              <a:ext cx="524733" cy="688837"/>
            </a:xfrm>
            <a:custGeom>
              <a:rect b="b" l="l" r="r" t="t"/>
              <a:pathLst>
                <a:path extrusionOk="0" h="24157" w="18402">
                  <a:moveTo>
                    <a:pt x="18294" y="1"/>
                  </a:moveTo>
                  <a:cubicBezTo>
                    <a:pt x="18283" y="1"/>
                    <a:pt x="18271" y="3"/>
                    <a:pt x="18258" y="7"/>
                  </a:cubicBezTo>
                  <a:cubicBezTo>
                    <a:pt x="13425" y="2074"/>
                    <a:pt x="9474" y="5417"/>
                    <a:pt x="6252" y="9551"/>
                  </a:cubicBezTo>
                  <a:cubicBezTo>
                    <a:pt x="4671" y="11527"/>
                    <a:pt x="3395" y="13715"/>
                    <a:pt x="2452" y="16086"/>
                  </a:cubicBezTo>
                  <a:cubicBezTo>
                    <a:pt x="1480" y="18579"/>
                    <a:pt x="1145" y="21253"/>
                    <a:pt x="82" y="23685"/>
                  </a:cubicBezTo>
                  <a:cubicBezTo>
                    <a:pt x="1" y="23873"/>
                    <a:pt x="110" y="24156"/>
                    <a:pt x="347" y="24156"/>
                  </a:cubicBezTo>
                  <a:cubicBezTo>
                    <a:pt x="378" y="24156"/>
                    <a:pt x="411" y="24151"/>
                    <a:pt x="446" y="24141"/>
                  </a:cubicBezTo>
                  <a:cubicBezTo>
                    <a:pt x="1966" y="23624"/>
                    <a:pt x="1753" y="21466"/>
                    <a:pt x="2209" y="20220"/>
                  </a:cubicBezTo>
                  <a:cubicBezTo>
                    <a:pt x="2665" y="18943"/>
                    <a:pt x="2848" y="17606"/>
                    <a:pt x="3334" y="16329"/>
                  </a:cubicBezTo>
                  <a:cubicBezTo>
                    <a:pt x="4033" y="14657"/>
                    <a:pt x="4854" y="13077"/>
                    <a:pt x="5826" y="11588"/>
                  </a:cubicBezTo>
                  <a:cubicBezTo>
                    <a:pt x="8927" y="6755"/>
                    <a:pt x="13243" y="2803"/>
                    <a:pt x="18349" y="128"/>
                  </a:cubicBezTo>
                  <a:cubicBezTo>
                    <a:pt x="18402" y="76"/>
                    <a:pt x="18364" y="1"/>
                    <a:pt x="18294" y="1"/>
                  </a:cubicBezTo>
                  <a:close/>
                </a:path>
              </a:pathLst>
            </a:custGeom>
            <a:solidFill>
              <a:srgbClr val="FCE8A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88" name="Google Shape;4388;p53"/>
            <p:cNvSpPr/>
            <p:nvPr/>
          </p:nvSpPr>
          <p:spPr>
            <a:xfrm>
              <a:off x="8608931" y="3812447"/>
              <a:ext cx="611276" cy="460204"/>
            </a:xfrm>
            <a:custGeom>
              <a:rect b="b" l="l" r="r" t="t"/>
              <a:pathLst>
                <a:path extrusionOk="0" h="16139" w="21437">
                  <a:moveTo>
                    <a:pt x="13678" y="0"/>
                  </a:moveTo>
                  <a:cubicBezTo>
                    <a:pt x="9048" y="0"/>
                    <a:pt x="5570" y="4952"/>
                    <a:pt x="5570" y="4952"/>
                  </a:cubicBezTo>
                  <a:cubicBezTo>
                    <a:pt x="3685" y="7417"/>
                    <a:pt x="0" y="16138"/>
                    <a:pt x="8093" y="16138"/>
                  </a:cubicBezTo>
                  <a:cubicBezTo>
                    <a:pt x="8481" y="16138"/>
                    <a:pt x="8896" y="16118"/>
                    <a:pt x="9339" y="16076"/>
                  </a:cubicBezTo>
                  <a:cubicBezTo>
                    <a:pt x="19036" y="15165"/>
                    <a:pt x="21437" y="2338"/>
                    <a:pt x="15814" y="362"/>
                  </a:cubicBezTo>
                  <a:cubicBezTo>
                    <a:pt x="15081" y="110"/>
                    <a:pt x="14367" y="0"/>
                    <a:pt x="13678" y="0"/>
                  </a:cubicBezTo>
                  <a:close/>
                </a:path>
              </a:pathLst>
            </a:custGeom>
            <a:solidFill>
              <a:srgbClr val="FBBF9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89" name="Google Shape;4389;p53"/>
            <p:cNvSpPr/>
            <p:nvPr/>
          </p:nvSpPr>
          <p:spPr>
            <a:xfrm>
              <a:off x="8779713" y="3949039"/>
              <a:ext cx="305310" cy="243119"/>
            </a:xfrm>
            <a:custGeom>
              <a:rect b="b" l="l" r="r" t="t"/>
              <a:pathLst>
                <a:path extrusionOk="0" h="8526" w="10707">
                  <a:moveTo>
                    <a:pt x="9324" y="0"/>
                  </a:moveTo>
                  <a:cubicBezTo>
                    <a:pt x="7720" y="0"/>
                    <a:pt x="5997" y="1002"/>
                    <a:pt x="4749" y="1803"/>
                  </a:cubicBezTo>
                  <a:cubicBezTo>
                    <a:pt x="2469" y="3201"/>
                    <a:pt x="493" y="5511"/>
                    <a:pt x="37" y="8186"/>
                  </a:cubicBezTo>
                  <a:cubicBezTo>
                    <a:pt x="0" y="8389"/>
                    <a:pt x="188" y="8525"/>
                    <a:pt x="355" y="8525"/>
                  </a:cubicBezTo>
                  <a:cubicBezTo>
                    <a:pt x="462" y="8525"/>
                    <a:pt x="561" y="8469"/>
                    <a:pt x="584" y="8338"/>
                  </a:cubicBezTo>
                  <a:cubicBezTo>
                    <a:pt x="797" y="7183"/>
                    <a:pt x="1283" y="6089"/>
                    <a:pt x="1952" y="5116"/>
                  </a:cubicBezTo>
                  <a:cubicBezTo>
                    <a:pt x="2779" y="4584"/>
                    <a:pt x="3670" y="3950"/>
                    <a:pt x="4542" y="3950"/>
                  </a:cubicBezTo>
                  <a:cubicBezTo>
                    <a:pt x="5016" y="3950"/>
                    <a:pt x="5485" y="4138"/>
                    <a:pt x="5934" y="4630"/>
                  </a:cubicBezTo>
                  <a:cubicBezTo>
                    <a:pt x="7089" y="5815"/>
                    <a:pt x="5539" y="7153"/>
                    <a:pt x="4718" y="7852"/>
                  </a:cubicBezTo>
                  <a:cubicBezTo>
                    <a:pt x="4498" y="8017"/>
                    <a:pt x="4676" y="8381"/>
                    <a:pt x="4915" y="8381"/>
                  </a:cubicBezTo>
                  <a:cubicBezTo>
                    <a:pt x="4940" y="8381"/>
                    <a:pt x="4966" y="8377"/>
                    <a:pt x="4992" y="8368"/>
                  </a:cubicBezTo>
                  <a:cubicBezTo>
                    <a:pt x="6511" y="7882"/>
                    <a:pt x="7393" y="5754"/>
                    <a:pt x="6511" y="4417"/>
                  </a:cubicBezTo>
                  <a:cubicBezTo>
                    <a:pt x="6054" y="3713"/>
                    <a:pt x="5492" y="3446"/>
                    <a:pt x="4900" y="3446"/>
                  </a:cubicBezTo>
                  <a:cubicBezTo>
                    <a:pt x="4034" y="3446"/>
                    <a:pt x="3105" y="4016"/>
                    <a:pt x="2347" y="4630"/>
                  </a:cubicBezTo>
                  <a:cubicBezTo>
                    <a:pt x="4353" y="2107"/>
                    <a:pt x="7636" y="405"/>
                    <a:pt x="10645" y="374"/>
                  </a:cubicBezTo>
                  <a:cubicBezTo>
                    <a:pt x="10676" y="374"/>
                    <a:pt x="10706" y="283"/>
                    <a:pt x="10676" y="283"/>
                  </a:cubicBezTo>
                  <a:cubicBezTo>
                    <a:pt x="10245" y="85"/>
                    <a:pt x="9789" y="0"/>
                    <a:pt x="9324" y="0"/>
                  </a:cubicBezTo>
                  <a:close/>
                </a:path>
              </a:pathLst>
            </a:custGeom>
            <a:solidFill>
              <a:srgbClr val="EB977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90" name="Google Shape;4390;p53"/>
            <p:cNvSpPr/>
            <p:nvPr/>
          </p:nvSpPr>
          <p:spPr>
            <a:xfrm>
              <a:off x="8778658" y="3852427"/>
              <a:ext cx="211011" cy="141178"/>
            </a:xfrm>
            <a:custGeom>
              <a:rect b="b" l="l" r="r" t="t"/>
              <a:pathLst>
                <a:path extrusionOk="0" h="4951" w="7400">
                  <a:moveTo>
                    <a:pt x="6038" y="0"/>
                  </a:moveTo>
                  <a:cubicBezTo>
                    <a:pt x="4982" y="0"/>
                    <a:pt x="3887" y="617"/>
                    <a:pt x="2992" y="1088"/>
                  </a:cubicBezTo>
                  <a:cubicBezTo>
                    <a:pt x="1472" y="1878"/>
                    <a:pt x="773" y="3154"/>
                    <a:pt x="74" y="4613"/>
                  </a:cubicBezTo>
                  <a:cubicBezTo>
                    <a:pt x="0" y="4762"/>
                    <a:pt x="107" y="4950"/>
                    <a:pt x="247" y="4950"/>
                  </a:cubicBezTo>
                  <a:cubicBezTo>
                    <a:pt x="280" y="4950"/>
                    <a:pt x="314" y="4940"/>
                    <a:pt x="348" y="4917"/>
                  </a:cubicBezTo>
                  <a:cubicBezTo>
                    <a:pt x="1351" y="4127"/>
                    <a:pt x="2415" y="3428"/>
                    <a:pt x="3509" y="2790"/>
                  </a:cubicBezTo>
                  <a:cubicBezTo>
                    <a:pt x="4178" y="2425"/>
                    <a:pt x="4907" y="2121"/>
                    <a:pt x="5637" y="1847"/>
                  </a:cubicBezTo>
                  <a:cubicBezTo>
                    <a:pt x="6214" y="1665"/>
                    <a:pt x="6579" y="1604"/>
                    <a:pt x="7096" y="1240"/>
                  </a:cubicBezTo>
                  <a:cubicBezTo>
                    <a:pt x="7400" y="905"/>
                    <a:pt x="7308" y="388"/>
                    <a:pt x="6944" y="176"/>
                  </a:cubicBezTo>
                  <a:cubicBezTo>
                    <a:pt x="6649" y="52"/>
                    <a:pt x="6345" y="0"/>
                    <a:pt x="6038" y="0"/>
                  </a:cubicBezTo>
                  <a:close/>
                </a:path>
              </a:pathLst>
            </a:custGeom>
            <a:solidFill>
              <a:srgbClr val="FFD3B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91" name="Google Shape;4391;p53"/>
            <p:cNvSpPr/>
            <p:nvPr/>
          </p:nvSpPr>
          <p:spPr>
            <a:xfrm>
              <a:off x="8997460" y="3847893"/>
              <a:ext cx="45966" cy="30368"/>
            </a:xfrm>
            <a:custGeom>
              <a:rect b="b" l="l" r="r" t="t"/>
              <a:pathLst>
                <a:path extrusionOk="0" h="1065" w="1612">
                  <a:moveTo>
                    <a:pt x="912" y="0"/>
                  </a:moveTo>
                  <a:cubicBezTo>
                    <a:pt x="760" y="0"/>
                    <a:pt x="578" y="61"/>
                    <a:pt x="456" y="152"/>
                  </a:cubicBezTo>
                  <a:cubicBezTo>
                    <a:pt x="365" y="213"/>
                    <a:pt x="274" y="274"/>
                    <a:pt x="183" y="335"/>
                  </a:cubicBezTo>
                  <a:cubicBezTo>
                    <a:pt x="0" y="456"/>
                    <a:pt x="0" y="699"/>
                    <a:pt x="183" y="821"/>
                  </a:cubicBezTo>
                  <a:cubicBezTo>
                    <a:pt x="395" y="973"/>
                    <a:pt x="638" y="1034"/>
                    <a:pt x="912" y="1064"/>
                  </a:cubicBezTo>
                  <a:cubicBezTo>
                    <a:pt x="1611" y="1064"/>
                    <a:pt x="1611" y="0"/>
                    <a:pt x="912" y="0"/>
                  </a:cubicBezTo>
                  <a:close/>
                </a:path>
              </a:pathLst>
            </a:custGeom>
            <a:solidFill>
              <a:srgbClr val="FFD3B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92" name="Google Shape;4392;p53"/>
            <p:cNvSpPr/>
            <p:nvPr/>
          </p:nvSpPr>
          <p:spPr>
            <a:xfrm flipH="1">
              <a:off x="6863438" y="2739353"/>
              <a:ext cx="236942" cy="239507"/>
            </a:xfrm>
            <a:custGeom>
              <a:rect b="b" l="l" r="r" t="t"/>
              <a:pathLst>
                <a:path extrusionOk="0" h="3735" w="3695">
                  <a:moveTo>
                    <a:pt x="1126" y="0"/>
                  </a:moveTo>
                  <a:lnTo>
                    <a:pt x="1099" y="1313"/>
                  </a:lnTo>
                  <a:lnTo>
                    <a:pt x="1" y="2034"/>
                  </a:lnTo>
                  <a:lnTo>
                    <a:pt x="1240" y="2469"/>
                  </a:lnTo>
                  <a:lnTo>
                    <a:pt x="1587" y="3734"/>
                  </a:lnTo>
                  <a:lnTo>
                    <a:pt x="2382" y="2689"/>
                  </a:lnTo>
                  <a:lnTo>
                    <a:pt x="3695" y="2749"/>
                  </a:lnTo>
                  <a:lnTo>
                    <a:pt x="2943" y="1670"/>
                  </a:lnTo>
                  <a:lnTo>
                    <a:pt x="3408" y="445"/>
                  </a:lnTo>
                  <a:lnTo>
                    <a:pt x="2152" y="822"/>
                  </a:lnTo>
                  <a:lnTo>
                    <a:pt x="11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93" name="Google Shape;4393;p53"/>
            <p:cNvSpPr/>
            <p:nvPr/>
          </p:nvSpPr>
          <p:spPr>
            <a:xfrm>
              <a:off x="7632900" y="1911037"/>
              <a:ext cx="225900" cy="225900"/>
            </a:xfrm>
            <a:prstGeom prst="ellipse">
              <a:avLst/>
            </a:prstGeom>
            <a:solidFill>
              <a:srgbClr val="A83E2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94" name="Google Shape;4394;p53"/>
            <p:cNvSpPr/>
            <p:nvPr/>
          </p:nvSpPr>
          <p:spPr>
            <a:xfrm>
              <a:off x="8363599" y="1496149"/>
              <a:ext cx="225900" cy="225900"/>
            </a:xfrm>
            <a:prstGeom prst="ellipse">
              <a:avLst/>
            </a:prstGeom>
            <a:solidFill>
              <a:srgbClr val="A83E2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95" name="Google Shape;4395;p53"/>
            <p:cNvSpPr/>
            <p:nvPr/>
          </p:nvSpPr>
          <p:spPr>
            <a:xfrm>
              <a:off x="7537688" y="3917519"/>
              <a:ext cx="226500" cy="226500"/>
            </a:xfrm>
            <a:prstGeom prst="ellipse">
              <a:avLst/>
            </a:prstGeom>
            <a:solidFill>
              <a:srgbClr val="E5908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96" name="Google Shape;4396;p53"/>
            <p:cNvSpPr/>
            <p:nvPr/>
          </p:nvSpPr>
          <p:spPr>
            <a:xfrm>
              <a:off x="8372787" y="3954213"/>
              <a:ext cx="226500" cy="226500"/>
            </a:xfrm>
            <a:prstGeom prst="ellipse">
              <a:avLst/>
            </a:prstGeom>
            <a:solidFill>
              <a:srgbClr val="E5908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97" name="Google Shape;4397;p53"/>
            <p:cNvSpPr/>
            <p:nvPr/>
          </p:nvSpPr>
          <p:spPr>
            <a:xfrm>
              <a:off x="7937697" y="3906158"/>
              <a:ext cx="134192" cy="115799"/>
            </a:xfrm>
            <a:custGeom>
              <a:rect b="b" l="l" r="r" t="t"/>
              <a:pathLst>
                <a:path extrusionOk="0" h="3341" w="3870">
                  <a:moveTo>
                    <a:pt x="1018" y="1"/>
                  </a:moveTo>
                  <a:cubicBezTo>
                    <a:pt x="976" y="1"/>
                    <a:pt x="934" y="9"/>
                    <a:pt x="901" y="26"/>
                  </a:cubicBezTo>
                  <a:cubicBezTo>
                    <a:pt x="801" y="26"/>
                    <a:pt x="734" y="59"/>
                    <a:pt x="667" y="93"/>
                  </a:cubicBezTo>
                  <a:cubicBezTo>
                    <a:pt x="367" y="259"/>
                    <a:pt x="134" y="526"/>
                    <a:pt x="67" y="860"/>
                  </a:cubicBezTo>
                  <a:cubicBezTo>
                    <a:pt x="0" y="1160"/>
                    <a:pt x="34" y="1460"/>
                    <a:pt x="134" y="1761"/>
                  </a:cubicBezTo>
                  <a:cubicBezTo>
                    <a:pt x="234" y="2027"/>
                    <a:pt x="401" y="2261"/>
                    <a:pt x="601" y="2461"/>
                  </a:cubicBezTo>
                  <a:cubicBezTo>
                    <a:pt x="901" y="2828"/>
                    <a:pt x="1335" y="3095"/>
                    <a:pt x="1802" y="3228"/>
                  </a:cubicBezTo>
                  <a:cubicBezTo>
                    <a:pt x="2027" y="3303"/>
                    <a:pt x="2271" y="3341"/>
                    <a:pt x="2519" y="3341"/>
                  </a:cubicBezTo>
                  <a:cubicBezTo>
                    <a:pt x="2602" y="3341"/>
                    <a:pt x="2686" y="3337"/>
                    <a:pt x="2769" y="3328"/>
                  </a:cubicBezTo>
                  <a:cubicBezTo>
                    <a:pt x="2869" y="3328"/>
                    <a:pt x="2969" y="3295"/>
                    <a:pt x="3036" y="3295"/>
                  </a:cubicBezTo>
                  <a:lnTo>
                    <a:pt x="3136" y="3262"/>
                  </a:lnTo>
                  <a:cubicBezTo>
                    <a:pt x="3036" y="3262"/>
                    <a:pt x="2902" y="3228"/>
                    <a:pt x="2802" y="3228"/>
                  </a:cubicBezTo>
                  <a:cubicBezTo>
                    <a:pt x="2635" y="3195"/>
                    <a:pt x="2502" y="3162"/>
                    <a:pt x="2369" y="3128"/>
                  </a:cubicBezTo>
                  <a:cubicBezTo>
                    <a:pt x="2202" y="3095"/>
                    <a:pt x="2035" y="3028"/>
                    <a:pt x="1902" y="2961"/>
                  </a:cubicBezTo>
                  <a:cubicBezTo>
                    <a:pt x="1501" y="2761"/>
                    <a:pt x="1168" y="2494"/>
                    <a:pt x="901" y="2194"/>
                  </a:cubicBezTo>
                  <a:cubicBezTo>
                    <a:pt x="767" y="1994"/>
                    <a:pt x="634" y="1794"/>
                    <a:pt x="567" y="1594"/>
                  </a:cubicBezTo>
                  <a:cubicBezTo>
                    <a:pt x="467" y="1394"/>
                    <a:pt x="467" y="1160"/>
                    <a:pt x="501" y="960"/>
                  </a:cubicBezTo>
                  <a:cubicBezTo>
                    <a:pt x="567" y="760"/>
                    <a:pt x="667" y="593"/>
                    <a:pt x="834" y="493"/>
                  </a:cubicBezTo>
                  <a:cubicBezTo>
                    <a:pt x="901" y="460"/>
                    <a:pt x="934" y="460"/>
                    <a:pt x="968" y="460"/>
                  </a:cubicBezTo>
                  <a:lnTo>
                    <a:pt x="1101" y="460"/>
                  </a:lnTo>
                  <a:cubicBezTo>
                    <a:pt x="1201" y="460"/>
                    <a:pt x="1301" y="493"/>
                    <a:pt x="1401" y="526"/>
                  </a:cubicBezTo>
                  <a:cubicBezTo>
                    <a:pt x="1601" y="626"/>
                    <a:pt x="1802" y="726"/>
                    <a:pt x="2002" y="860"/>
                  </a:cubicBezTo>
                  <a:cubicBezTo>
                    <a:pt x="2168" y="960"/>
                    <a:pt x="2369" y="1060"/>
                    <a:pt x="2569" y="1160"/>
                  </a:cubicBezTo>
                  <a:cubicBezTo>
                    <a:pt x="2836" y="1327"/>
                    <a:pt x="3169" y="1427"/>
                    <a:pt x="3503" y="1460"/>
                  </a:cubicBezTo>
                  <a:lnTo>
                    <a:pt x="3870" y="1460"/>
                  </a:lnTo>
                  <a:cubicBezTo>
                    <a:pt x="3736" y="1427"/>
                    <a:pt x="3636" y="1427"/>
                    <a:pt x="3503" y="1360"/>
                  </a:cubicBezTo>
                  <a:cubicBezTo>
                    <a:pt x="3203" y="1260"/>
                    <a:pt x="2936" y="1127"/>
                    <a:pt x="2669" y="927"/>
                  </a:cubicBezTo>
                  <a:cubicBezTo>
                    <a:pt x="2535" y="827"/>
                    <a:pt x="2369" y="693"/>
                    <a:pt x="2168" y="560"/>
                  </a:cubicBezTo>
                  <a:cubicBezTo>
                    <a:pt x="2002" y="393"/>
                    <a:pt x="1768" y="259"/>
                    <a:pt x="1568" y="159"/>
                  </a:cubicBezTo>
                  <a:cubicBezTo>
                    <a:pt x="1435" y="59"/>
                    <a:pt x="1268" y="26"/>
                    <a:pt x="1134" y="26"/>
                  </a:cubicBezTo>
                  <a:cubicBezTo>
                    <a:pt x="1101" y="9"/>
                    <a:pt x="1059" y="1"/>
                    <a:pt x="1018" y="1"/>
                  </a:cubicBezTo>
                  <a:close/>
                </a:path>
              </a:pathLst>
            </a:custGeom>
            <a:solidFill>
              <a:srgbClr val="41294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98" name="Google Shape;4398;p53"/>
            <p:cNvSpPr/>
            <p:nvPr/>
          </p:nvSpPr>
          <p:spPr>
            <a:xfrm rot="-2262760">
              <a:off x="7963924" y="1693685"/>
              <a:ext cx="134187" cy="115803"/>
            </a:xfrm>
            <a:custGeom>
              <a:rect b="b" l="l" r="r" t="t"/>
              <a:pathLst>
                <a:path extrusionOk="0" h="3341" w="3870">
                  <a:moveTo>
                    <a:pt x="1018" y="1"/>
                  </a:moveTo>
                  <a:cubicBezTo>
                    <a:pt x="976" y="1"/>
                    <a:pt x="934" y="9"/>
                    <a:pt x="901" y="26"/>
                  </a:cubicBezTo>
                  <a:cubicBezTo>
                    <a:pt x="801" y="26"/>
                    <a:pt x="734" y="59"/>
                    <a:pt x="667" y="93"/>
                  </a:cubicBezTo>
                  <a:cubicBezTo>
                    <a:pt x="367" y="259"/>
                    <a:pt x="134" y="526"/>
                    <a:pt x="67" y="860"/>
                  </a:cubicBezTo>
                  <a:cubicBezTo>
                    <a:pt x="0" y="1160"/>
                    <a:pt x="34" y="1460"/>
                    <a:pt x="134" y="1761"/>
                  </a:cubicBezTo>
                  <a:cubicBezTo>
                    <a:pt x="234" y="2027"/>
                    <a:pt x="401" y="2261"/>
                    <a:pt x="601" y="2461"/>
                  </a:cubicBezTo>
                  <a:cubicBezTo>
                    <a:pt x="901" y="2828"/>
                    <a:pt x="1335" y="3095"/>
                    <a:pt x="1802" y="3228"/>
                  </a:cubicBezTo>
                  <a:cubicBezTo>
                    <a:pt x="2027" y="3303"/>
                    <a:pt x="2271" y="3341"/>
                    <a:pt x="2519" y="3341"/>
                  </a:cubicBezTo>
                  <a:cubicBezTo>
                    <a:pt x="2602" y="3341"/>
                    <a:pt x="2686" y="3337"/>
                    <a:pt x="2769" y="3328"/>
                  </a:cubicBezTo>
                  <a:cubicBezTo>
                    <a:pt x="2869" y="3328"/>
                    <a:pt x="2969" y="3295"/>
                    <a:pt x="3036" y="3295"/>
                  </a:cubicBezTo>
                  <a:lnTo>
                    <a:pt x="3136" y="3262"/>
                  </a:lnTo>
                  <a:cubicBezTo>
                    <a:pt x="3036" y="3262"/>
                    <a:pt x="2902" y="3228"/>
                    <a:pt x="2802" y="3228"/>
                  </a:cubicBezTo>
                  <a:cubicBezTo>
                    <a:pt x="2635" y="3195"/>
                    <a:pt x="2502" y="3162"/>
                    <a:pt x="2369" y="3128"/>
                  </a:cubicBezTo>
                  <a:cubicBezTo>
                    <a:pt x="2202" y="3095"/>
                    <a:pt x="2035" y="3028"/>
                    <a:pt x="1902" y="2961"/>
                  </a:cubicBezTo>
                  <a:cubicBezTo>
                    <a:pt x="1501" y="2761"/>
                    <a:pt x="1168" y="2494"/>
                    <a:pt x="901" y="2194"/>
                  </a:cubicBezTo>
                  <a:cubicBezTo>
                    <a:pt x="767" y="1994"/>
                    <a:pt x="634" y="1794"/>
                    <a:pt x="567" y="1594"/>
                  </a:cubicBezTo>
                  <a:cubicBezTo>
                    <a:pt x="467" y="1394"/>
                    <a:pt x="467" y="1160"/>
                    <a:pt x="501" y="960"/>
                  </a:cubicBezTo>
                  <a:cubicBezTo>
                    <a:pt x="567" y="760"/>
                    <a:pt x="667" y="593"/>
                    <a:pt x="834" y="493"/>
                  </a:cubicBezTo>
                  <a:cubicBezTo>
                    <a:pt x="901" y="460"/>
                    <a:pt x="934" y="460"/>
                    <a:pt x="968" y="460"/>
                  </a:cubicBezTo>
                  <a:lnTo>
                    <a:pt x="1101" y="460"/>
                  </a:lnTo>
                  <a:cubicBezTo>
                    <a:pt x="1201" y="460"/>
                    <a:pt x="1301" y="493"/>
                    <a:pt x="1401" y="526"/>
                  </a:cubicBezTo>
                  <a:cubicBezTo>
                    <a:pt x="1601" y="626"/>
                    <a:pt x="1802" y="726"/>
                    <a:pt x="2002" y="860"/>
                  </a:cubicBezTo>
                  <a:cubicBezTo>
                    <a:pt x="2168" y="960"/>
                    <a:pt x="2369" y="1060"/>
                    <a:pt x="2569" y="1160"/>
                  </a:cubicBezTo>
                  <a:cubicBezTo>
                    <a:pt x="2836" y="1327"/>
                    <a:pt x="3169" y="1427"/>
                    <a:pt x="3503" y="1460"/>
                  </a:cubicBezTo>
                  <a:lnTo>
                    <a:pt x="3870" y="1460"/>
                  </a:lnTo>
                  <a:cubicBezTo>
                    <a:pt x="3736" y="1427"/>
                    <a:pt x="3636" y="1427"/>
                    <a:pt x="3503" y="1360"/>
                  </a:cubicBezTo>
                  <a:cubicBezTo>
                    <a:pt x="3203" y="1260"/>
                    <a:pt x="2936" y="1127"/>
                    <a:pt x="2669" y="927"/>
                  </a:cubicBezTo>
                  <a:cubicBezTo>
                    <a:pt x="2535" y="827"/>
                    <a:pt x="2369" y="693"/>
                    <a:pt x="2168" y="560"/>
                  </a:cubicBezTo>
                  <a:cubicBezTo>
                    <a:pt x="2002" y="393"/>
                    <a:pt x="1768" y="259"/>
                    <a:pt x="1568" y="159"/>
                  </a:cubicBezTo>
                  <a:cubicBezTo>
                    <a:pt x="1435" y="59"/>
                    <a:pt x="1268" y="26"/>
                    <a:pt x="1134" y="26"/>
                  </a:cubicBezTo>
                  <a:cubicBezTo>
                    <a:pt x="1101" y="9"/>
                    <a:pt x="1059" y="1"/>
                    <a:pt x="1018" y="1"/>
                  </a:cubicBezTo>
                  <a:close/>
                </a:path>
              </a:pathLst>
            </a:custGeom>
            <a:solidFill>
              <a:srgbClr val="41294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02" name="Shape 4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" name="Google Shape;4403;p54"/>
          <p:cNvSpPr txBox="1"/>
          <p:nvPr>
            <p:ph type="title"/>
          </p:nvPr>
        </p:nvSpPr>
        <p:spPr>
          <a:xfrm>
            <a:off x="1510950" y="441050"/>
            <a:ext cx="6122100" cy="1234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4. Terceira infância </a:t>
            </a:r>
            <a:endParaRPr sz="3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(6 aos 11 anos)</a:t>
            </a:r>
            <a:endParaRPr sz="3000"/>
          </a:p>
        </p:txBody>
      </p:sp>
      <p:sp>
        <p:nvSpPr>
          <p:cNvPr id="4404" name="Google Shape;4404;p54"/>
          <p:cNvSpPr txBox="1"/>
          <p:nvPr>
            <p:ph idx="4294967295" type="subTitle"/>
          </p:nvPr>
        </p:nvSpPr>
        <p:spPr>
          <a:xfrm>
            <a:off x="712750" y="1923038"/>
            <a:ext cx="5679000" cy="1797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/>
              <a:t>Desenvolvimento físico: </a:t>
            </a:r>
            <a:endParaRPr b="1"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Crescimento diminui; 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Força e habilidades atléticas aumentam;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Em geral, a saúde é melhor do que em qualquer outra fase do ciclo vital. </a:t>
            </a:r>
            <a:endParaRPr sz="1600"/>
          </a:p>
        </p:txBody>
      </p:sp>
      <p:grpSp>
        <p:nvGrpSpPr>
          <p:cNvPr id="4405" name="Google Shape;4405;p54"/>
          <p:cNvGrpSpPr/>
          <p:nvPr/>
        </p:nvGrpSpPr>
        <p:grpSpPr>
          <a:xfrm flipH="1">
            <a:off x="6252714" y="1333097"/>
            <a:ext cx="2080087" cy="3513689"/>
            <a:chOff x="3590220" y="1120564"/>
            <a:chExt cx="675221" cy="1140586"/>
          </a:xfrm>
        </p:grpSpPr>
        <p:sp>
          <p:nvSpPr>
            <p:cNvPr id="4406" name="Google Shape;4406;p54"/>
            <p:cNvSpPr/>
            <p:nvPr/>
          </p:nvSpPr>
          <p:spPr>
            <a:xfrm>
              <a:off x="3678065" y="1860891"/>
              <a:ext cx="504588" cy="400259"/>
            </a:xfrm>
            <a:custGeom>
              <a:rect b="b" l="l" r="r" t="t"/>
              <a:pathLst>
                <a:path extrusionOk="0" h="14011" w="17663">
                  <a:moveTo>
                    <a:pt x="14215" y="1"/>
                  </a:moveTo>
                  <a:lnTo>
                    <a:pt x="2247" y="206"/>
                  </a:lnTo>
                  <a:lnTo>
                    <a:pt x="0" y="14010"/>
                  </a:lnTo>
                  <a:lnTo>
                    <a:pt x="17662" y="13139"/>
                  </a:lnTo>
                  <a:lnTo>
                    <a:pt x="1421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07" name="Google Shape;4407;p54"/>
            <p:cNvSpPr/>
            <p:nvPr/>
          </p:nvSpPr>
          <p:spPr>
            <a:xfrm>
              <a:off x="3914118" y="1981332"/>
              <a:ext cx="21797" cy="262250"/>
            </a:xfrm>
            <a:custGeom>
              <a:rect b="b" l="l" r="r" t="t"/>
              <a:pathLst>
                <a:path extrusionOk="0" fill="none" h="9180" w="763">
                  <a:moveTo>
                    <a:pt x="1" y="1"/>
                  </a:moveTo>
                  <a:lnTo>
                    <a:pt x="762" y="9179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08" name="Google Shape;4408;p54"/>
            <p:cNvSpPr/>
            <p:nvPr/>
          </p:nvSpPr>
          <p:spPr>
            <a:xfrm>
              <a:off x="3753740" y="1893315"/>
              <a:ext cx="323298" cy="9427"/>
            </a:xfrm>
            <a:custGeom>
              <a:rect b="b" l="l" r="r" t="t"/>
              <a:pathLst>
                <a:path extrusionOk="0" fill="none" h="330" w="11317">
                  <a:moveTo>
                    <a:pt x="11317" y="0"/>
                  </a:moveTo>
                  <a:lnTo>
                    <a:pt x="1" y="330"/>
                  </a:lnTo>
                </a:path>
              </a:pathLst>
            </a:custGeom>
            <a:noFill/>
            <a:ln cap="rnd" cmpd="sng" w="237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09" name="Google Shape;4409;p54"/>
            <p:cNvSpPr/>
            <p:nvPr/>
          </p:nvSpPr>
          <p:spPr>
            <a:xfrm>
              <a:off x="3933373" y="1597441"/>
              <a:ext cx="332069" cy="328926"/>
            </a:xfrm>
            <a:custGeom>
              <a:rect b="b" l="l" r="r" t="t"/>
              <a:pathLst>
                <a:path extrusionOk="0" h="11514" w="11624">
                  <a:moveTo>
                    <a:pt x="871" y="0"/>
                  </a:moveTo>
                  <a:lnTo>
                    <a:pt x="0" y="1237"/>
                  </a:lnTo>
                  <a:lnTo>
                    <a:pt x="5197" y="6163"/>
                  </a:lnTo>
                  <a:cubicBezTo>
                    <a:pt x="5197" y="6163"/>
                    <a:pt x="7883" y="8088"/>
                    <a:pt x="7788" y="11514"/>
                  </a:cubicBezTo>
                  <a:lnTo>
                    <a:pt x="7810" y="11499"/>
                  </a:lnTo>
                  <a:cubicBezTo>
                    <a:pt x="7817" y="11492"/>
                    <a:pt x="7832" y="11484"/>
                    <a:pt x="7839" y="11477"/>
                  </a:cubicBezTo>
                  <a:cubicBezTo>
                    <a:pt x="9823" y="10299"/>
                    <a:pt x="11624" y="6976"/>
                    <a:pt x="8608" y="3528"/>
                  </a:cubicBezTo>
                  <a:cubicBezTo>
                    <a:pt x="5592" y="73"/>
                    <a:pt x="871" y="0"/>
                    <a:pt x="8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10" name="Google Shape;4410;p54"/>
            <p:cNvSpPr/>
            <p:nvPr/>
          </p:nvSpPr>
          <p:spPr>
            <a:xfrm>
              <a:off x="3590220" y="1640293"/>
              <a:ext cx="273762" cy="320927"/>
            </a:xfrm>
            <a:custGeom>
              <a:rect b="b" l="l" r="r" t="t"/>
              <a:pathLst>
                <a:path extrusionOk="0" h="11234" w="9583">
                  <a:moveTo>
                    <a:pt x="9582" y="1"/>
                  </a:moveTo>
                  <a:lnTo>
                    <a:pt x="9582" y="1"/>
                  </a:lnTo>
                  <a:cubicBezTo>
                    <a:pt x="1619" y="418"/>
                    <a:pt x="1" y="5395"/>
                    <a:pt x="550" y="8059"/>
                  </a:cubicBezTo>
                  <a:cubicBezTo>
                    <a:pt x="833" y="9448"/>
                    <a:pt x="1684" y="11233"/>
                    <a:pt x="4040" y="11233"/>
                  </a:cubicBezTo>
                  <a:cubicBezTo>
                    <a:pt x="4304" y="11233"/>
                    <a:pt x="4587" y="11211"/>
                    <a:pt x="4890" y="11163"/>
                  </a:cubicBezTo>
                  <a:cubicBezTo>
                    <a:pt x="5754" y="11031"/>
                    <a:pt x="6449" y="10782"/>
                    <a:pt x="7020" y="10467"/>
                  </a:cubicBezTo>
                  <a:cubicBezTo>
                    <a:pt x="7020" y="10467"/>
                    <a:pt x="6684" y="3851"/>
                    <a:pt x="7738" y="2350"/>
                  </a:cubicBezTo>
                  <a:cubicBezTo>
                    <a:pt x="8799" y="857"/>
                    <a:pt x="9582" y="1"/>
                    <a:pt x="95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11" name="Google Shape;4411;p54"/>
            <p:cNvSpPr/>
            <p:nvPr/>
          </p:nvSpPr>
          <p:spPr>
            <a:xfrm>
              <a:off x="3752483" y="1593271"/>
              <a:ext cx="339839" cy="278933"/>
            </a:xfrm>
            <a:custGeom>
              <a:rect b="b" l="l" r="r" t="t"/>
              <a:pathLst>
                <a:path extrusionOk="0" h="9764" w="11896">
                  <a:moveTo>
                    <a:pt x="6107" y="1"/>
                  </a:moveTo>
                  <a:cubicBezTo>
                    <a:pt x="2999" y="1"/>
                    <a:pt x="302" y="3801"/>
                    <a:pt x="23" y="8622"/>
                  </a:cubicBezTo>
                  <a:cubicBezTo>
                    <a:pt x="1" y="9010"/>
                    <a:pt x="1" y="9391"/>
                    <a:pt x="8" y="9764"/>
                  </a:cubicBezTo>
                  <a:lnTo>
                    <a:pt x="11610" y="9369"/>
                  </a:lnTo>
                  <a:cubicBezTo>
                    <a:pt x="11610" y="9339"/>
                    <a:pt x="11617" y="9310"/>
                    <a:pt x="11617" y="9281"/>
                  </a:cubicBezTo>
                  <a:cubicBezTo>
                    <a:pt x="11895" y="4340"/>
                    <a:pt x="9531" y="190"/>
                    <a:pt x="6325" y="7"/>
                  </a:cubicBezTo>
                  <a:cubicBezTo>
                    <a:pt x="6252" y="3"/>
                    <a:pt x="6179" y="1"/>
                    <a:pt x="61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12" name="Google Shape;4412;p54"/>
            <p:cNvSpPr/>
            <p:nvPr/>
          </p:nvSpPr>
          <p:spPr>
            <a:xfrm>
              <a:off x="3752483" y="1648663"/>
              <a:ext cx="336697" cy="223541"/>
            </a:xfrm>
            <a:custGeom>
              <a:rect b="b" l="l" r="r" t="t"/>
              <a:pathLst>
                <a:path extrusionOk="0" fill="none" h="7825" w="11786">
                  <a:moveTo>
                    <a:pt x="2328" y="139"/>
                  </a:moveTo>
                  <a:cubicBezTo>
                    <a:pt x="1055" y="1706"/>
                    <a:pt x="177" y="4041"/>
                    <a:pt x="23" y="6690"/>
                  </a:cubicBezTo>
                  <a:cubicBezTo>
                    <a:pt x="1" y="7071"/>
                    <a:pt x="1" y="7452"/>
                    <a:pt x="8" y="7825"/>
                  </a:cubicBezTo>
                  <a:lnTo>
                    <a:pt x="11610" y="7430"/>
                  </a:lnTo>
                  <a:cubicBezTo>
                    <a:pt x="11610" y="7400"/>
                    <a:pt x="11617" y="7371"/>
                    <a:pt x="11617" y="7342"/>
                  </a:cubicBezTo>
                  <a:cubicBezTo>
                    <a:pt x="11785" y="4385"/>
                    <a:pt x="11002" y="1713"/>
                    <a:pt x="9663" y="0"/>
                  </a:cubicBez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13" name="Google Shape;4413;p54"/>
            <p:cNvSpPr/>
            <p:nvPr/>
          </p:nvSpPr>
          <p:spPr>
            <a:xfrm>
              <a:off x="3869181" y="1564817"/>
              <a:ext cx="94530" cy="59220"/>
            </a:xfrm>
            <a:custGeom>
              <a:rect b="b" l="l" r="r" t="t"/>
              <a:pathLst>
                <a:path extrusionOk="0" h="2073" w="3309">
                  <a:moveTo>
                    <a:pt x="2663" y="0"/>
                  </a:moveTo>
                  <a:cubicBezTo>
                    <a:pt x="2659" y="0"/>
                    <a:pt x="2654" y="0"/>
                    <a:pt x="2650" y="0"/>
                  </a:cubicBezTo>
                  <a:lnTo>
                    <a:pt x="608" y="66"/>
                  </a:lnTo>
                  <a:cubicBezTo>
                    <a:pt x="264" y="81"/>
                    <a:pt x="0" y="359"/>
                    <a:pt x="15" y="696"/>
                  </a:cubicBezTo>
                  <a:lnTo>
                    <a:pt x="15" y="879"/>
                  </a:lnTo>
                  <a:cubicBezTo>
                    <a:pt x="36" y="1546"/>
                    <a:pt x="585" y="2072"/>
                    <a:pt x="1248" y="2072"/>
                  </a:cubicBezTo>
                  <a:cubicBezTo>
                    <a:pt x="1261" y="2072"/>
                    <a:pt x="1275" y="2072"/>
                    <a:pt x="1288" y="2072"/>
                  </a:cubicBezTo>
                  <a:lnTo>
                    <a:pt x="2094" y="2042"/>
                  </a:lnTo>
                  <a:cubicBezTo>
                    <a:pt x="2774" y="2020"/>
                    <a:pt x="3309" y="1457"/>
                    <a:pt x="3287" y="776"/>
                  </a:cubicBezTo>
                  <a:lnTo>
                    <a:pt x="3279" y="593"/>
                  </a:lnTo>
                  <a:cubicBezTo>
                    <a:pt x="3265" y="261"/>
                    <a:pt x="2994" y="0"/>
                    <a:pt x="2663" y="0"/>
                  </a:cubicBezTo>
                  <a:close/>
                </a:path>
              </a:pathLst>
            </a:custGeom>
            <a:solidFill>
              <a:srgbClr val="AD5B4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14" name="Google Shape;4414;p54"/>
            <p:cNvSpPr/>
            <p:nvPr/>
          </p:nvSpPr>
          <p:spPr>
            <a:xfrm>
              <a:off x="3882122" y="1616867"/>
              <a:ext cx="74275" cy="12370"/>
            </a:xfrm>
            <a:custGeom>
              <a:rect b="b" l="l" r="r" t="t"/>
              <a:pathLst>
                <a:path extrusionOk="0" fill="none" h="433" w="2600">
                  <a:moveTo>
                    <a:pt x="2599" y="1"/>
                  </a:moveTo>
                  <a:cubicBezTo>
                    <a:pt x="2336" y="235"/>
                    <a:pt x="1992" y="389"/>
                    <a:pt x="1611" y="396"/>
                  </a:cubicBezTo>
                  <a:lnTo>
                    <a:pt x="872" y="425"/>
                  </a:lnTo>
                  <a:cubicBezTo>
                    <a:pt x="550" y="433"/>
                    <a:pt x="250" y="345"/>
                    <a:pt x="1" y="184"/>
                  </a:cubicBez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15" name="Google Shape;4415;p54"/>
            <p:cNvSpPr/>
            <p:nvPr/>
          </p:nvSpPr>
          <p:spPr>
            <a:xfrm>
              <a:off x="4040843" y="1296026"/>
              <a:ext cx="75732" cy="140095"/>
            </a:xfrm>
            <a:custGeom>
              <a:rect b="b" l="l" r="r" t="t"/>
              <a:pathLst>
                <a:path extrusionOk="0" h="4904" w="2651">
                  <a:moveTo>
                    <a:pt x="1306" y="1"/>
                  </a:moveTo>
                  <a:cubicBezTo>
                    <a:pt x="1257" y="1"/>
                    <a:pt x="1207" y="4"/>
                    <a:pt x="1157" y="11"/>
                  </a:cubicBezTo>
                  <a:cubicBezTo>
                    <a:pt x="557" y="91"/>
                    <a:pt x="140" y="648"/>
                    <a:pt x="227" y="1241"/>
                  </a:cubicBezTo>
                  <a:cubicBezTo>
                    <a:pt x="279" y="1607"/>
                    <a:pt x="505" y="1899"/>
                    <a:pt x="813" y="2060"/>
                  </a:cubicBezTo>
                  <a:cubicBezTo>
                    <a:pt x="710" y="2236"/>
                    <a:pt x="659" y="2448"/>
                    <a:pt x="688" y="2668"/>
                  </a:cubicBezTo>
                  <a:cubicBezTo>
                    <a:pt x="703" y="2770"/>
                    <a:pt x="740" y="2873"/>
                    <a:pt x="784" y="2968"/>
                  </a:cubicBezTo>
                  <a:cubicBezTo>
                    <a:pt x="315" y="3092"/>
                    <a:pt x="0" y="3554"/>
                    <a:pt x="74" y="4051"/>
                  </a:cubicBezTo>
                  <a:cubicBezTo>
                    <a:pt x="140" y="4544"/>
                    <a:pt x="558" y="4904"/>
                    <a:pt x="1041" y="4904"/>
                  </a:cubicBezTo>
                  <a:cubicBezTo>
                    <a:pt x="1089" y="4904"/>
                    <a:pt x="1137" y="4900"/>
                    <a:pt x="1186" y="4893"/>
                  </a:cubicBezTo>
                  <a:cubicBezTo>
                    <a:pt x="1728" y="4820"/>
                    <a:pt x="2101" y="4322"/>
                    <a:pt x="2028" y="3781"/>
                  </a:cubicBezTo>
                  <a:cubicBezTo>
                    <a:pt x="2013" y="3656"/>
                    <a:pt x="1969" y="3546"/>
                    <a:pt x="1918" y="3444"/>
                  </a:cubicBezTo>
                  <a:cubicBezTo>
                    <a:pt x="2357" y="3312"/>
                    <a:pt x="2650" y="2873"/>
                    <a:pt x="2584" y="2404"/>
                  </a:cubicBezTo>
                  <a:cubicBezTo>
                    <a:pt x="2548" y="2119"/>
                    <a:pt x="2394" y="1892"/>
                    <a:pt x="2174" y="1746"/>
                  </a:cubicBezTo>
                  <a:cubicBezTo>
                    <a:pt x="2343" y="1519"/>
                    <a:pt x="2423" y="1233"/>
                    <a:pt x="2379" y="941"/>
                  </a:cubicBezTo>
                  <a:cubicBezTo>
                    <a:pt x="2306" y="391"/>
                    <a:pt x="1839" y="1"/>
                    <a:pt x="1306" y="1"/>
                  </a:cubicBezTo>
                  <a:close/>
                </a:path>
              </a:pathLst>
            </a:custGeom>
            <a:solidFill>
              <a:srgbClr val="5C252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16" name="Google Shape;4416;p54"/>
            <p:cNvSpPr/>
            <p:nvPr/>
          </p:nvSpPr>
          <p:spPr>
            <a:xfrm>
              <a:off x="3636870" y="1389470"/>
              <a:ext cx="176919" cy="163949"/>
            </a:xfrm>
            <a:custGeom>
              <a:rect b="b" l="l" r="r" t="t"/>
              <a:pathLst>
                <a:path extrusionOk="0" h="5739" w="6193">
                  <a:moveTo>
                    <a:pt x="1184" y="0"/>
                  </a:moveTo>
                  <a:cubicBezTo>
                    <a:pt x="1132" y="0"/>
                    <a:pt x="1079" y="4"/>
                    <a:pt x="1025" y="12"/>
                  </a:cubicBezTo>
                  <a:cubicBezTo>
                    <a:pt x="425" y="92"/>
                    <a:pt x="0" y="649"/>
                    <a:pt x="88" y="1256"/>
                  </a:cubicBezTo>
                  <a:cubicBezTo>
                    <a:pt x="125" y="1520"/>
                    <a:pt x="256" y="1754"/>
                    <a:pt x="439" y="1922"/>
                  </a:cubicBezTo>
                  <a:cubicBezTo>
                    <a:pt x="410" y="2047"/>
                    <a:pt x="403" y="2178"/>
                    <a:pt x="425" y="2317"/>
                  </a:cubicBezTo>
                  <a:cubicBezTo>
                    <a:pt x="483" y="2742"/>
                    <a:pt x="791" y="3079"/>
                    <a:pt x="1179" y="3196"/>
                  </a:cubicBezTo>
                  <a:cubicBezTo>
                    <a:pt x="1113" y="3364"/>
                    <a:pt x="1091" y="3547"/>
                    <a:pt x="1113" y="3730"/>
                  </a:cubicBezTo>
                  <a:cubicBezTo>
                    <a:pt x="1187" y="4273"/>
                    <a:pt x="1653" y="4662"/>
                    <a:pt x="2181" y="4662"/>
                  </a:cubicBezTo>
                  <a:cubicBezTo>
                    <a:pt x="2229" y="4662"/>
                    <a:pt x="2278" y="4659"/>
                    <a:pt x="2328" y="4652"/>
                  </a:cubicBezTo>
                  <a:cubicBezTo>
                    <a:pt x="2357" y="4645"/>
                    <a:pt x="2386" y="4638"/>
                    <a:pt x="2408" y="4638"/>
                  </a:cubicBezTo>
                  <a:cubicBezTo>
                    <a:pt x="2408" y="4696"/>
                    <a:pt x="2408" y="4755"/>
                    <a:pt x="2416" y="4813"/>
                  </a:cubicBezTo>
                  <a:cubicBezTo>
                    <a:pt x="2496" y="5350"/>
                    <a:pt x="2957" y="5738"/>
                    <a:pt x="3489" y="5738"/>
                  </a:cubicBezTo>
                  <a:cubicBezTo>
                    <a:pt x="3538" y="5738"/>
                    <a:pt x="3588" y="5735"/>
                    <a:pt x="3638" y="5728"/>
                  </a:cubicBezTo>
                  <a:cubicBezTo>
                    <a:pt x="3938" y="5684"/>
                    <a:pt x="4202" y="5516"/>
                    <a:pt x="4363" y="5282"/>
                  </a:cubicBezTo>
                  <a:cubicBezTo>
                    <a:pt x="4556" y="5437"/>
                    <a:pt x="4796" y="5524"/>
                    <a:pt x="5053" y="5524"/>
                  </a:cubicBezTo>
                  <a:cubicBezTo>
                    <a:pt x="5098" y="5524"/>
                    <a:pt x="5144" y="5522"/>
                    <a:pt x="5190" y="5516"/>
                  </a:cubicBezTo>
                  <a:cubicBezTo>
                    <a:pt x="5775" y="5428"/>
                    <a:pt x="6193" y="4887"/>
                    <a:pt x="6105" y="4294"/>
                  </a:cubicBezTo>
                  <a:cubicBezTo>
                    <a:pt x="6053" y="3898"/>
                    <a:pt x="5783" y="3584"/>
                    <a:pt x="5439" y="3445"/>
                  </a:cubicBezTo>
                  <a:cubicBezTo>
                    <a:pt x="5512" y="3269"/>
                    <a:pt x="5541" y="3079"/>
                    <a:pt x="5512" y="2881"/>
                  </a:cubicBezTo>
                  <a:cubicBezTo>
                    <a:pt x="5438" y="2338"/>
                    <a:pt x="4972" y="1949"/>
                    <a:pt x="4444" y="1949"/>
                  </a:cubicBezTo>
                  <a:cubicBezTo>
                    <a:pt x="4395" y="1949"/>
                    <a:pt x="4346" y="1952"/>
                    <a:pt x="4297" y="1959"/>
                  </a:cubicBezTo>
                  <a:cubicBezTo>
                    <a:pt x="4180" y="1981"/>
                    <a:pt x="4070" y="2010"/>
                    <a:pt x="3975" y="2061"/>
                  </a:cubicBezTo>
                  <a:cubicBezTo>
                    <a:pt x="3771" y="1825"/>
                    <a:pt x="3472" y="1678"/>
                    <a:pt x="3147" y="1678"/>
                  </a:cubicBezTo>
                  <a:cubicBezTo>
                    <a:pt x="3099" y="1678"/>
                    <a:pt x="3050" y="1681"/>
                    <a:pt x="3001" y="1688"/>
                  </a:cubicBezTo>
                  <a:cubicBezTo>
                    <a:pt x="2826" y="1717"/>
                    <a:pt x="2665" y="1783"/>
                    <a:pt x="2525" y="1886"/>
                  </a:cubicBezTo>
                  <a:cubicBezTo>
                    <a:pt x="2474" y="1695"/>
                    <a:pt x="2372" y="1527"/>
                    <a:pt x="2240" y="1395"/>
                  </a:cubicBezTo>
                  <a:cubicBezTo>
                    <a:pt x="2277" y="1256"/>
                    <a:pt x="2291" y="1102"/>
                    <a:pt x="2269" y="949"/>
                  </a:cubicBezTo>
                  <a:cubicBezTo>
                    <a:pt x="2196" y="401"/>
                    <a:pt x="1727" y="0"/>
                    <a:pt x="1184" y="0"/>
                  </a:cubicBezTo>
                  <a:close/>
                </a:path>
              </a:pathLst>
            </a:custGeom>
            <a:solidFill>
              <a:srgbClr val="5C252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17" name="Google Shape;4417;p54"/>
            <p:cNvSpPr/>
            <p:nvPr/>
          </p:nvSpPr>
          <p:spPr>
            <a:xfrm>
              <a:off x="3741399" y="1222293"/>
              <a:ext cx="345267" cy="368235"/>
            </a:xfrm>
            <a:custGeom>
              <a:rect b="b" l="l" r="r" t="t"/>
              <a:pathLst>
                <a:path extrusionOk="0" h="12890" w="12086">
                  <a:moveTo>
                    <a:pt x="7024" y="0"/>
                  </a:moveTo>
                  <a:cubicBezTo>
                    <a:pt x="5415" y="0"/>
                    <a:pt x="3904" y="445"/>
                    <a:pt x="3836" y="506"/>
                  </a:cubicBezTo>
                  <a:cubicBezTo>
                    <a:pt x="3697" y="623"/>
                    <a:pt x="1" y="4071"/>
                    <a:pt x="235" y="5498"/>
                  </a:cubicBezTo>
                  <a:cubicBezTo>
                    <a:pt x="235" y="5498"/>
                    <a:pt x="938" y="10922"/>
                    <a:pt x="2746" y="12254"/>
                  </a:cubicBezTo>
                  <a:cubicBezTo>
                    <a:pt x="3384" y="12723"/>
                    <a:pt x="4345" y="12889"/>
                    <a:pt x="5365" y="12889"/>
                  </a:cubicBezTo>
                  <a:cubicBezTo>
                    <a:pt x="7223" y="12889"/>
                    <a:pt x="9274" y="12338"/>
                    <a:pt x="9912" y="12063"/>
                  </a:cubicBezTo>
                  <a:cubicBezTo>
                    <a:pt x="10900" y="11646"/>
                    <a:pt x="12085" y="10482"/>
                    <a:pt x="12005" y="9011"/>
                  </a:cubicBezTo>
                  <a:cubicBezTo>
                    <a:pt x="11932" y="7540"/>
                    <a:pt x="11888" y="4876"/>
                    <a:pt x="10702" y="1853"/>
                  </a:cubicBezTo>
                  <a:cubicBezTo>
                    <a:pt x="10125" y="391"/>
                    <a:pt x="8531" y="0"/>
                    <a:pt x="7024" y="0"/>
                  </a:cubicBezTo>
                  <a:close/>
                </a:path>
              </a:pathLst>
            </a:custGeom>
            <a:solidFill>
              <a:srgbClr val="BD715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18" name="Google Shape;4418;p54"/>
            <p:cNvSpPr/>
            <p:nvPr/>
          </p:nvSpPr>
          <p:spPr>
            <a:xfrm>
              <a:off x="3631643" y="1120564"/>
              <a:ext cx="470507" cy="337982"/>
            </a:xfrm>
            <a:custGeom>
              <a:rect b="b" l="l" r="r" t="t"/>
              <a:pathLst>
                <a:path extrusionOk="0" h="11831" w="16470">
                  <a:moveTo>
                    <a:pt x="10585" y="0"/>
                  </a:moveTo>
                  <a:cubicBezTo>
                    <a:pt x="10526" y="0"/>
                    <a:pt x="10468" y="4"/>
                    <a:pt x="10409" y="12"/>
                  </a:cubicBezTo>
                  <a:cubicBezTo>
                    <a:pt x="9882" y="85"/>
                    <a:pt x="9479" y="466"/>
                    <a:pt x="9340" y="941"/>
                  </a:cubicBezTo>
                  <a:cubicBezTo>
                    <a:pt x="9114" y="567"/>
                    <a:pt x="8699" y="329"/>
                    <a:pt x="8247" y="329"/>
                  </a:cubicBezTo>
                  <a:cubicBezTo>
                    <a:pt x="8187" y="329"/>
                    <a:pt x="8127" y="333"/>
                    <a:pt x="8066" y="341"/>
                  </a:cubicBezTo>
                  <a:cubicBezTo>
                    <a:pt x="7664" y="393"/>
                    <a:pt x="7334" y="627"/>
                    <a:pt x="7137" y="949"/>
                  </a:cubicBezTo>
                  <a:cubicBezTo>
                    <a:pt x="6918" y="779"/>
                    <a:pt x="6645" y="680"/>
                    <a:pt x="6354" y="680"/>
                  </a:cubicBezTo>
                  <a:cubicBezTo>
                    <a:pt x="6293" y="680"/>
                    <a:pt x="6232" y="684"/>
                    <a:pt x="6171" y="693"/>
                  </a:cubicBezTo>
                  <a:cubicBezTo>
                    <a:pt x="5600" y="773"/>
                    <a:pt x="5175" y="1212"/>
                    <a:pt x="5080" y="1747"/>
                  </a:cubicBezTo>
                  <a:cubicBezTo>
                    <a:pt x="4898" y="1650"/>
                    <a:pt x="4690" y="1593"/>
                    <a:pt x="4475" y="1593"/>
                  </a:cubicBezTo>
                  <a:cubicBezTo>
                    <a:pt x="4414" y="1593"/>
                    <a:pt x="4352" y="1598"/>
                    <a:pt x="4289" y="1608"/>
                  </a:cubicBezTo>
                  <a:cubicBezTo>
                    <a:pt x="3645" y="1695"/>
                    <a:pt x="3184" y="2244"/>
                    <a:pt x="3177" y="2874"/>
                  </a:cubicBezTo>
                  <a:cubicBezTo>
                    <a:pt x="3153" y="2872"/>
                    <a:pt x="3129" y="2871"/>
                    <a:pt x="3104" y="2871"/>
                  </a:cubicBezTo>
                  <a:cubicBezTo>
                    <a:pt x="3045" y="2871"/>
                    <a:pt x="2983" y="2876"/>
                    <a:pt x="2921" y="2881"/>
                  </a:cubicBezTo>
                  <a:cubicBezTo>
                    <a:pt x="2284" y="2969"/>
                    <a:pt x="1823" y="3518"/>
                    <a:pt x="1808" y="4140"/>
                  </a:cubicBezTo>
                  <a:cubicBezTo>
                    <a:pt x="1245" y="4338"/>
                    <a:pt x="879" y="4916"/>
                    <a:pt x="959" y="5538"/>
                  </a:cubicBezTo>
                  <a:cubicBezTo>
                    <a:pt x="988" y="5714"/>
                    <a:pt x="1047" y="5882"/>
                    <a:pt x="1142" y="6029"/>
                  </a:cubicBezTo>
                  <a:cubicBezTo>
                    <a:pt x="564" y="6226"/>
                    <a:pt x="191" y="6804"/>
                    <a:pt x="278" y="7434"/>
                  </a:cubicBezTo>
                  <a:cubicBezTo>
                    <a:pt x="293" y="7551"/>
                    <a:pt x="330" y="7668"/>
                    <a:pt x="374" y="7771"/>
                  </a:cubicBezTo>
                  <a:cubicBezTo>
                    <a:pt x="125" y="8049"/>
                    <a:pt x="0" y="8422"/>
                    <a:pt x="51" y="8817"/>
                  </a:cubicBezTo>
                  <a:cubicBezTo>
                    <a:pt x="132" y="9366"/>
                    <a:pt x="549" y="9791"/>
                    <a:pt x="1054" y="9908"/>
                  </a:cubicBezTo>
                  <a:cubicBezTo>
                    <a:pt x="1168" y="10421"/>
                    <a:pt x="1620" y="10782"/>
                    <a:pt x="2137" y="10782"/>
                  </a:cubicBezTo>
                  <a:cubicBezTo>
                    <a:pt x="2188" y="10782"/>
                    <a:pt x="2239" y="10779"/>
                    <a:pt x="2291" y="10772"/>
                  </a:cubicBezTo>
                  <a:cubicBezTo>
                    <a:pt x="2489" y="10742"/>
                    <a:pt x="2665" y="10669"/>
                    <a:pt x="2811" y="10552"/>
                  </a:cubicBezTo>
                  <a:cubicBezTo>
                    <a:pt x="2931" y="11053"/>
                    <a:pt x="3381" y="11396"/>
                    <a:pt x="3887" y="11396"/>
                  </a:cubicBezTo>
                  <a:cubicBezTo>
                    <a:pt x="3936" y="11396"/>
                    <a:pt x="3984" y="11393"/>
                    <a:pt x="4033" y="11386"/>
                  </a:cubicBezTo>
                  <a:cubicBezTo>
                    <a:pt x="4121" y="11372"/>
                    <a:pt x="4202" y="11350"/>
                    <a:pt x="4282" y="11321"/>
                  </a:cubicBezTo>
                  <a:cubicBezTo>
                    <a:pt x="4468" y="11629"/>
                    <a:pt x="4813" y="11830"/>
                    <a:pt x="5186" y="11830"/>
                  </a:cubicBezTo>
                  <a:cubicBezTo>
                    <a:pt x="5238" y="11830"/>
                    <a:pt x="5291" y="11826"/>
                    <a:pt x="5343" y="11818"/>
                  </a:cubicBezTo>
                  <a:cubicBezTo>
                    <a:pt x="5936" y="11738"/>
                    <a:pt x="6354" y="11189"/>
                    <a:pt x="6266" y="10603"/>
                  </a:cubicBezTo>
                  <a:cubicBezTo>
                    <a:pt x="6258" y="10537"/>
                    <a:pt x="6244" y="10479"/>
                    <a:pt x="6229" y="10420"/>
                  </a:cubicBezTo>
                  <a:cubicBezTo>
                    <a:pt x="6610" y="10296"/>
                    <a:pt x="6866" y="9915"/>
                    <a:pt x="6807" y="9498"/>
                  </a:cubicBezTo>
                  <a:cubicBezTo>
                    <a:pt x="6800" y="9447"/>
                    <a:pt x="6785" y="9396"/>
                    <a:pt x="6771" y="9344"/>
                  </a:cubicBezTo>
                  <a:lnTo>
                    <a:pt x="6785" y="9344"/>
                  </a:lnTo>
                  <a:cubicBezTo>
                    <a:pt x="7342" y="9264"/>
                    <a:pt x="7730" y="8751"/>
                    <a:pt x="7656" y="8195"/>
                  </a:cubicBezTo>
                  <a:cubicBezTo>
                    <a:pt x="7634" y="8049"/>
                    <a:pt x="7591" y="7924"/>
                    <a:pt x="7517" y="7807"/>
                  </a:cubicBezTo>
                  <a:cubicBezTo>
                    <a:pt x="7539" y="7807"/>
                    <a:pt x="7561" y="7807"/>
                    <a:pt x="7576" y="7800"/>
                  </a:cubicBezTo>
                  <a:cubicBezTo>
                    <a:pt x="7971" y="7749"/>
                    <a:pt x="8293" y="7485"/>
                    <a:pt x="8440" y="7148"/>
                  </a:cubicBezTo>
                  <a:cubicBezTo>
                    <a:pt x="8611" y="7551"/>
                    <a:pt x="9009" y="7817"/>
                    <a:pt x="9456" y="7817"/>
                  </a:cubicBezTo>
                  <a:cubicBezTo>
                    <a:pt x="9505" y="7817"/>
                    <a:pt x="9554" y="7814"/>
                    <a:pt x="9603" y="7807"/>
                  </a:cubicBezTo>
                  <a:cubicBezTo>
                    <a:pt x="9969" y="7756"/>
                    <a:pt x="10269" y="7529"/>
                    <a:pt x="10430" y="7229"/>
                  </a:cubicBezTo>
                  <a:cubicBezTo>
                    <a:pt x="10630" y="7519"/>
                    <a:pt x="10965" y="7701"/>
                    <a:pt x="11332" y="7701"/>
                  </a:cubicBezTo>
                  <a:cubicBezTo>
                    <a:pt x="11382" y="7701"/>
                    <a:pt x="11433" y="7697"/>
                    <a:pt x="11484" y="7690"/>
                  </a:cubicBezTo>
                  <a:cubicBezTo>
                    <a:pt x="12011" y="7617"/>
                    <a:pt x="12392" y="7185"/>
                    <a:pt x="12436" y="6680"/>
                  </a:cubicBezTo>
                  <a:cubicBezTo>
                    <a:pt x="12625" y="7032"/>
                    <a:pt x="12993" y="7262"/>
                    <a:pt x="13402" y="7262"/>
                  </a:cubicBezTo>
                  <a:cubicBezTo>
                    <a:pt x="13453" y="7262"/>
                    <a:pt x="13504" y="7258"/>
                    <a:pt x="13556" y="7251"/>
                  </a:cubicBezTo>
                  <a:cubicBezTo>
                    <a:pt x="13958" y="7200"/>
                    <a:pt x="14281" y="6929"/>
                    <a:pt x="14427" y="6578"/>
                  </a:cubicBezTo>
                  <a:cubicBezTo>
                    <a:pt x="14630" y="6838"/>
                    <a:pt x="14943" y="6999"/>
                    <a:pt x="15285" y="6999"/>
                  </a:cubicBezTo>
                  <a:cubicBezTo>
                    <a:pt x="15338" y="6999"/>
                    <a:pt x="15391" y="6995"/>
                    <a:pt x="15444" y="6987"/>
                  </a:cubicBezTo>
                  <a:cubicBezTo>
                    <a:pt x="16052" y="6907"/>
                    <a:pt x="16469" y="6351"/>
                    <a:pt x="16389" y="5743"/>
                  </a:cubicBezTo>
                  <a:cubicBezTo>
                    <a:pt x="16337" y="5421"/>
                    <a:pt x="16162" y="5150"/>
                    <a:pt x="15913" y="4982"/>
                  </a:cubicBezTo>
                  <a:cubicBezTo>
                    <a:pt x="16154" y="4748"/>
                    <a:pt x="16286" y="4404"/>
                    <a:pt x="16235" y="4045"/>
                  </a:cubicBezTo>
                  <a:cubicBezTo>
                    <a:pt x="16169" y="3598"/>
                    <a:pt x="15847" y="3247"/>
                    <a:pt x="15444" y="3130"/>
                  </a:cubicBezTo>
                  <a:cubicBezTo>
                    <a:pt x="15466" y="2998"/>
                    <a:pt x="15474" y="2852"/>
                    <a:pt x="15459" y="2705"/>
                  </a:cubicBezTo>
                  <a:cubicBezTo>
                    <a:pt x="15366" y="2059"/>
                    <a:pt x="14817" y="1594"/>
                    <a:pt x="14183" y="1594"/>
                  </a:cubicBezTo>
                  <a:cubicBezTo>
                    <a:pt x="14121" y="1594"/>
                    <a:pt x="14058" y="1598"/>
                    <a:pt x="13995" y="1608"/>
                  </a:cubicBezTo>
                  <a:lnTo>
                    <a:pt x="13973" y="1608"/>
                  </a:lnTo>
                  <a:cubicBezTo>
                    <a:pt x="13980" y="1520"/>
                    <a:pt x="13973" y="1432"/>
                    <a:pt x="13958" y="1344"/>
                  </a:cubicBezTo>
                  <a:cubicBezTo>
                    <a:pt x="13871" y="693"/>
                    <a:pt x="13317" y="227"/>
                    <a:pt x="12678" y="227"/>
                  </a:cubicBezTo>
                  <a:cubicBezTo>
                    <a:pt x="12620" y="227"/>
                    <a:pt x="12561" y="231"/>
                    <a:pt x="12502" y="239"/>
                  </a:cubicBezTo>
                  <a:cubicBezTo>
                    <a:pt x="12187" y="283"/>
                    <a:pt x="11909" y="444"/>
                    <a:pt x="11719" y="663"/>
                  </a:cubicBezTo>
                  <a:cubicBezTo>
                    <a:pt x="11491" y="259"/>
                    <a:pt x="11059" y="0"/>
                    <a:pt x="10585" y="0"/>
                  </a:cubicBezTo>
                  <a:close/>
                </a:path>
              </a:pathLst>
            </a:custGeom>
            <a:solidFill>
              <a:srgbClr val="5C252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19" name="Google Shape;4419;p54"/>
            <p:cNvSpPr/>
            <p:nvPr/>
          </p:nvSpPr>
          <p:spPr>
            <a:xfrm>
              <a:off x="3696462" y="1406182"/>
              <a:ext cx="92016" cy="83160"/>
            </a:xfrm>
            <a:custGeom>
              <a:rect b="b" l="l" r="r" t="t"/>
              <a:pathLst>
                <a:path extrusionOk="0" h="2911" w="3221">
                  <a:moveTo>
                    <a:pt x="1603" y="0"/>
                  </a:moveTo>
                  <a:cubicBezTo>
                    <a:pt x="849" y="0"/>
                    <a:pt x="197" y="530"/>
                    <a:pt x="103" y="1264"/>
                  </a:cubicBezTo>
                  <a:cubicBezTo>
                    <a:pt x="0" y="2054"/>
                    <a:pt x="593" y="2794"/>
                    <a:pt x="1428" y="2896"/>
                  </a:cubicBezTo>
                  <a:cubicBezTo>
                    <a:pt x="1498" y="2906"/>
                    <a:pt x="1568" y="2910"/>
                    <a:pt x="1638" y="2910"/>
                  </a:cubicBezTo>
                  <a:cubicBezTo>
                    <a:pt x="2385" y="2910"/>
                    <a:pt x="3025" y="2382"/>
                    <a:pt x="3118" y="1652"/>
                  </a:cubicBezTo>
                  <a:cubicBezTo>
                    <a:pt x="3221" y="854"/>
                    <a:pt x="2628" y="122"/>
                    <a:pt x="1801" y="12"/>
                  </a:cubicBezTo>
                  <a:cubicBezTo>
                    <a:pt x="1734" y="4"/>
                    <a:pt x="1668" y="0"/>
                    <a:pt x="1603" y="0"/>
                  </a:cubicBezTo>
                  <a:close/>
                </a:path>
              </a:pathLst>
            </a:custGeom>
            <a:solidFill>
              <a:srgbClr val="BD715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20" name="Google Shape;4420;p54"/>
            <p:cNvSpPr/>
            <p:nvPr/>
          </p:nvSpPr>
          <p:spPr>
            <a:xfrm>
              <a:off x="3725315" y="1425122"/>
              <a:ext cx="29939" cy="34967"/>
            </a:xfrm>
            <a:custGeom>
              <a:rect b="b" l="l" r="r" t="t"/>
              <a:pathLst>
                <a:path extrusionOk="0" fill="none" h="1224" w="1048">
                  <a:moveTo>
                    <a:pt x="0" y="564"/>
                  </a:moveTo>
                  <a:cubicBezTo>
                    <a:pt x="0" y="564"/>
                    <a:pt x="461" y="1"/>
                    <a:pt x="1047" y="440"/>
                  </a:cubicBezTo>
                  <a:cubicBezTo>
                    <a:pt x="1047" y="440"/>
                    <a:pt x="513" y="733"/>
                    <a:pt x="681" y="1223"/>
                  </a:cubicBez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21" name="Google Shape;4421;p54"/>
            <p:cNvSpPr/>
            <p:nvPr/>
          </p:nvSpPr>
          <p:spPr>
            <a:xfrm>
              <a:off x="3967025" y="1415295"/>
              <a:ext cx="24911" cy="45622"/>
            </a:xfrm>
            <a:custGeom>
              <a:rect b="b" l="l" r="r" t="t"/>
              <a:pathLst>
                <a:path extrusionOk="0" fill="none" h="1597" w="872">
                  <a:moveTo>
                    <a:pt x="198" y="1596"/>
                  </a:moveTo>
                  <a:cubicBezTo>
                    <a:pt x="572" y="1567"/>
                    <a:pt x="872" y="1318"/>
                    <a:pt x="850" y="1033"/>
                  </a:cubicBezTo>
                  <a:cubicBezTo>
                    <a:pt x="835" y="747"/>
                    <a:pt x="513" y="535"/>
                    <a:pt x="132" y="557"/>
                  </a:cubicBezTo>
                  <a:lnTo>
                    <a:pt x="1" y="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22" name="Google Shape;4422;p54"/>
            <p:cNvSpPr/>
            <p:nvPr/>
          </p:nvSpPr>
          <p:spPr>
            <a:xfrm>
              <a:off x="3945714" y="1479915"/>
              <a:ext cx="55849" cy="30767"/>
            </a:xfrm>
            <a:custGeom>
              <a:rect b="b" l="l" r="r" t="t"/>
              <a:pathLst>
                <a:path extrusionOk="0" fill="none" h="1077" w="1955">
                  <a:moveTo>
                    <a:pt x="0" y="293"/>
                  </a:moveTo>
                  <a:cubicBezTo>
                    <a:pt x="234" y="828"/>
                    <a:pt x="849" y="1076"/>
                    <a:pt x="1362" y="850"/>
                  </a:cubicBezTo>
                  <a:cubicBezTo>
                    <a:pt x="1713" y="696"/>
                    <a:pt x="1925" y="359"/>
                    <a:pt x="1954" y="0"/>
                  </a:cubicBez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23" name="Google Shape;4423;p54"/>
            <p:cNvSpPr/>
            <p:nvPr/>
          </p:nvSpPr>
          <p:spPr>
            <a:xfrm>
              <a:off x="3847213" y="1357789"/>
              <a:ext cx="32853" cy="20740"/>
            </a:xfrm>
            <a:custGeom>
              <a:rect b="b" l="l" r="r" t="t"/>
              <a:pathLst>
                <a:path extrusionOk="0" fill="none" h="726" w="1150">
                  <a:moveTo>
                    <a:pt x="1" y="726"/>
                  </a:moveTo>
                  <a:cubicBezTo>
                    <a:pt x="1" y="726"/>
                    <a:pt x="806" y="140"/>
                    <a:pt x="1150" y="1"/>
                  </a:cubicBez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24" name="Google Shape;4424;p54"/>
            <p:cNvSpPr/>
            <p:nvPr/>
          </p:nvSpPr>
          <p:spPr>
            <a:xfrm>
              <a:off x="4032673" y="1343362"/>
              <a:ext cx="25139" cy="9856"/>
            </a:xfrm>
            <a:custGeom>
              <a:rect b="b" l="l" r="r" t="t"/>
              <a:pathLst>
                <a:path extrusionOk="0" fill="none" h="345" w="880">
                  <a:moveTo>
                    <a:pt x="1" y="1"/>
                  </a:moveTo>
                  <a:cubicBezTo>
                    <a:pt x="1" y="1"/>
                    <a:pt x="572" y="133"/>
                    <a:pt x="879" y="345"/>
                  </a:cubicBez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25" name="Google Shape;4425;p54"/>
            <p:cNvSpPr/>
            <p:nvPr/>
          </p:nvSpPr>
          <p:spPr>
            <a:xfrm>
              <a:off x="3808333" y="1455147"/>
              <a:ext cx="84703" cy="79732"/>
            </a:xfrm>
            <a:custGeom>
              <a:rect b="b" l="l" r="r" t="t"/>
              <a:pathLst>
                <a:path extrusionOk="0" h="2791" w="2965">
                  <a:moveTo>
                    <a:pt x="1488" y="0"/>
                  </a:moveTo>
                  <a:cubicBezTo>
                    <a:pt x="796" y="0"/>
                    <a:pt x="191" y="516"/>
                    <a:pt x="103" y="1219"/>
                  </a:cubicBezTo>
                  <a:cubicBezTo>
                    <a:pt x="0" y="1980"/>
                    <a:pt x="542" y="2683"/>
                    <a:pt x="1303" y="2778"/>
                  </a:cubicBezTo>
                  <a:cubicBezTo>
                    <a:pt x="1366" y="2786"/>
                    <a:pt x="1428" y="2790"/>
                    <a:pt x="1490" y="2790"/>
                  </a:cubicBezTo>
                  <a:cubicBezTo>
                    <a:pt x="2181" y="2790"/>
                    <a:pt x="2775" y="2276"/>
                    <a:pt x="2869" y="1577"/>
                  </a:cubicBezTo>
                  <a:cubicBezTo>
                    <a:pt x="2965" y="809"/>
                    <a:pt x="2423" y="114"/>
                    <a:pt x="1662" y="11"/>
                  </a:cubicBezTo>
                  <a:cubicBezTo>
                    <a:pt x="1603" y="4"/>
                    <a:pt x="1545" y="0"/>
                    <a:pt x="1488" y="0"/>
                  </a:cubicBezTo>
                  <a:close/>
                </a:path>
              </a:pathLst>
            </a:custGeom>
            <a:solidFill>
              <a:srgbClr val="AD5B4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26" name="Google Shape;4426;p54"/>
            <p:cNvSpPr/>
            <p:nvPr/>
          </p:nvSpPr>
          <p:spPr>
            <a:xfrm>
              <a:off x="3849927" y="1381357"/>
              <a:ext cx="83046" cy="80875"/>
            </a:xfrm>
            <a:custGeom>
              <a:rect b="b" l="l" r="r" t="t"/>
              <a:pathLst>
                <a:path extrusionOk="0" h="2831" w="2907">
                  <a:moveTo>
                    <a:pt x="1450" y="1"/>
                  </a:moveTo>
                  <a:cubicBezTo>
                    <a:pt x="702" y="1"/>
                    <a:pt x="80" y="586"/>
                    <a:pt x="37" y="1342"/>
                  </a:cubicBezTo>
                  <a:cubicBezTo>
                    <a:pt x="1" y="2118"/>
                    <a:pt x="594" y="2784"/>
                    <a:pt x="1377" y="2828"/>
                  </a:cubicBezTo>
                  <a:cubicBezTo>
                    <a:pt x="1404" y="2830"/>
                    <a:pt x="1430" y="2831"/>
                    <a:pt x="1457" y="2831"/>
                  </a:cubicBezTo>
                  <a:cubicBezTo>
                    <a:pt x="2198" y="2831"/>
                    <a:pt x="2820" y="2245"/>
                    <a:pt x="2863" y="1496"/>
                  </a:cubicBezTo>
                  <a:cubicBezTo>
                    <a:pt x="2907" y="713"/>
                    <a:pt x="2306" y="47"/>
                    <a:pt x="1531" y="3"/>
                  </a:cubicBezTo>
                  <a:cubicBezTo>
                    <a:pt x="1504" y="1"/>
                    <a:pt x="1477" y="1"/>
                    <a:pt x="1450" y="1"/>
                  </a:cubicBezTo>
                  <a:close/>
                </a:path>
              </a:pathLst>
            </a:custGeom>
            <a:solidFill>
              <a:schemeClr val="lt1"/>
            </a:solidFill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27" name="Google Shape;4427;p54"/>
            <p:cNvSpPr/>
            <p:nvPr/>
          </p:nvSpPr>
          <p:spPr>
            <a:xfrm>
              <a:off x="3890293" y="1381443"/>
              <a:ext cx="42680" cy="80532"/>
            </a:xfrm>
            <a:custGeom>
              <a:rect b="b" l="l" r="r" t="t"/>
              <a:pathLst>
                <a:path extrusionOk="0" h="2819" w="1494">
                  <a:moveTo>
                    <a:pt x="0" y="0"/>
                  </a:moveTo>
                  <a:lnTo>
                    <a:pt x="176" y="2818"/>
                  </a:lnTo>
                  <a:cubicBezTo>
                    <a:pt x="864" y="2752"/>
                    <a:pt x="1413" y="2196"/>
                    <a:pt x="1450" y="1493"/>
                  </a:cubicBezTo>
                  <a:cubicBezTo>
                    <a:pt x="1494" y="710"/>
                    <a:pt x="901" y="44"/>
                    <a:pt x="1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28" name="Google Shape;4428;p54"/>
            <p:cNvSpPr/>
            <p:nvPr/>
          </p:nvSpPr>
          <p:spPr>
            <a:xfrm>
              <a:off x="3992964" y="1361074"/>
              <a:ext cx="79903" cy="77532"/>
            </a:xfrm>
            <a:custGeom>
              <a:rect b="b" l="l" r="r" t="t"/>
              <a:pathLst>
                <a:path extrusionOk="0" h="2714" w="2797">
                  <a:moveTo>
                    <a:pt x="1391" y="1"/>
                  </a:moveTo>
                  <a:cubicBezTo>
                    <a:pt x="680" y="1"/>
                    <a:pt x="87" y="557"/>
                    <a:pt x="44" y="1284"/>
                  </a:cubicBezTo>
                  <a:cubicBezTo>
                    <a:pt x="0" y="2031"/>
                    <a:pt x="579" y="2667"/>
                    <a:pt x="1325" y="2711"/>
                  </a:cubicBezTo>
                  <a:cubicBezTo>
                    <a:pt x="1352" y="2713"/>
                    <a:pt x="1378" y="2714"/>
                    <a:pt x="1405" y="2714"/>
                  </a:cubicBezTo>
                  <a:cubicBezTo>
                    <a:pt x="2117" y="2714"/>
                    <a:pt x="2717" y="2150"/>
                    <a:pt x="2752" y="1430"/>
                  </a:cubicBezTo>
                  <a:cubicBezTo>
                    <a:pt x="2796" y="684"/>
                    <a:pt x="2218" y="40"/>
                    <a:pt x="1472" y="3"/>
                  </a:cubicBezTo>
                  <a:cubicBezTo>
                    <a:pt x="1444" y="1"/>
                    <a:pt x="1418" y="1"/>
                    <a:pt x="1391" y="1"/>
                  </a:cubicBezTo>
                  <a:close/>
                </a:path>
              </a:pathLst>
            </a:custGeom>
            <a:solidFill>
              <a:schemeClr val="lt1"/>
            </a:solidFill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29" name="Google Shape;4429;p54"/>
            <p:cNvSpPr/>
            <p:nvPr/>
          </p:nvSpPr>
          <p:spPr>
            <a:xfrm>
              <a:off x="4029959" y="1361160"/>
              <a:ext cx="42908" cy="77789"/>
            </a:xfrm>
            <a:custGeom>
              <a:rect b="b" l="l" r="r" t="t"/>
              <a:pathLst>
                <a:path extrusionOk="0" h="2723" w="1502">
                  <a:moveTo>
                    <a:pt x="1" y="0"/>
                  </a:moveTo>
                  <a:lnTo>
                    <a:pt x="198" y="2723"/>
                  </a:lnTo>
                  <a:cubicBezTo>
                    <a:pt x="850" y="2657"/>
                    <a:pt x="1421" y="2108"/>
                    <a:pt x="1457" y="1427"/>
                  </a:cubicBezTo>
                  <a:cubicBezTo>
                    <a:pt x="1501" y="681"/>
                    <a:pt x="930" y="37"/>
                    <a:pt x="1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30" name="Google Shape;4430;p54"/>
            <p:cNvSpPr/>
            <p:nvPr/>
          </p:nvSpPr>
          <p:spPr>
            <a:xfrm>
              <a:off x="4047128" y="1424294"/>
              <a:ext cx="37652" cy="71962"/>
            </a:xfrm>
            <a:custGeom>
              <a:rect b="b" l="l" r="r" t="t"/>
              <a:pathLst>
                <a:path extrusionOk="0" h="2519" w="1318">
                  <a:moveTo>
                    <a:pt x="1186" y="1"/>
                  </a:moveTo>
                  <a:cubicBezTo>
                    <a:pt x="586" y="88"/>
                    <a:pt x="154" y="571"/>
                    <a:pt x="88" y="1098"/>
                  </a:cubicBezTo>
                  <a:cubicBezTo>
                    <a:pt x="0" y="1794"/>
                    <a:pt x="490" y="2423"/>
                    <a:pt x="1178" y="2518"/>
                  </a:cubicBezTo>
                  <a:lnTo>
                    <a:pt x="1266" y="2518"/>
                  </a:lnTo>
                  <a:cubicBezTo>
                    <a:pt x="1303" y="2335"/>
                    <a:pt x="1318" y="2145"/>
                    <a:pt x="1303" y="1940"/>
                  </a:cubicBezTo>
                  <a:cubicBezTo>
                    <a:pt x="1274" y="1428"/>
                    <a:pt x="1252" y="769"/>
                    <a:pt x="1186" y="1"/>
                  </a:cubicBezTo>
                  <a:close/>
                </a:path>
              </a:pathLst>
            </a:custGeom>
            <a:solidFill>
              <a:srgbClr val="AD5B4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31" name="Google Shape;4431;p54"/>
            <p:cNvSpPr/>
            <p:nvPr/>
          </p:nvSpPr>
          <p:spPr>
            <a:xfrm>
              <a:off x="3929602" y="1196582"/>
              <a:ext cx="113556" cy="57106"/>
            </a:xfrm>
            <a:custGeom>
              <a:rect b="b" l="l" r="r" t="t"/>
              <a:pathLst>
                <a:path extrusionOk="0" fill="none" h="1999" w="3975">
                  <a:moveTo>
                    <a:pt x="3902" y="1999"/>
                  </a:moveTo>
                  <a:cubicBezTo>
                    <a:pt x="3975" y="1421"/>
                    <a:pt x="3565" y="894"/>
                    <a:pt x="2994" y="820"/>
                  </a:cubicBezTo>
                  <a:cubicBezTo>
                    <a:pt x="2606" y="776"/>
                    <a:pt x="2248" y="937"/>
                    <a:pt x="2028" y="1230"/>
                  </a:cubicBezTo>
                  <a:cubicBezTo>
                    <a:pt x="2028" y="1223"/>
                    <a:pt x="2028" y="1223"/>
                    <a:pt x="2028" y="1216"/>
                  </a:cubicBezTo>
                  <a:cubicBezTo>
                    <a:pt x="2101" y="659"/>
                    <a:pt x="1706" y="147"/>
                    <a:pt x="1142" y="74"/>
                  </a:cubicBezTo>
                  <a:cubicBezTo>
                    <a:pt x="586" y="1"/>
                    <a:pt x="74" y="396"/>
                    <a:pt x="0" y="959"/>
                  </a:cubicBezTo>
                </a:path>
              </a:pathLst>
            </a:custGeom>
            <a:noFill/>
            <a:ln cap="rnd" cmpd="sng" w="237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32" name="Google Shape;4432;p54"/>
            <p:cNvSpPr/>
            <p:nvPr/>
          </p:nvSpPr>
          <p:spPr>
            <a:xfrm>
              <a:off x="3721973" y="1299682"/>
              <a:ext cx="47079" cy="84903"/>
            </a:xfrm>
            <a:custGeom>
              <a:rect b="b" l="l" r="r" t="t"/>
              <a:pathLst>
                <a:path extrusionOk="0" fill="none" h="2972" w="1648">
                  <a:moveTo>
                    <a:pt x="1647" y="59"/>
                  </a:moveTo>
                  <a:cubicBezTo>
                    <a:pt x="1215" y="0"/>
                    <a:pt x="820" y="308"/>
                    <a:pt x="769" y="739"/>
                  </a:cubicBezTo>
                  <a:cubicBezTo>
                    <a:pt x="747" y="900"/>
                    <a:pt x="776" y="1061"/>
                    <a:pt x="849" y="1200"/>
                  </a:cubicBezTo>
                  <a:cubicBezTo>
                    <a:pt x="454" y="1244"/>
                    <a:pt x="117" y="1559"/>
                    <a:pt x="66" y="1969"/>
                  </a:cubicBezTo>
                  <a:cubicBezTo>
                    <a:pt x="0" y="2459"/>
                    <a:pt x="352" y="2913"/>
                    <a:pt x="842" y="2972"/>
                  </a:cubicBezTo>
                </a:path>
              </a:pathLst>
            </a:custGeom>
            <a:noFill/>
            <a:ln cap="rnd" cmpd="sng" w="237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33" name="Google Shape;4433;p54"/>
            <p:cNvSpPr/>
            <p:nvPr/>
          </p:nvSpPr>
          <p:spPr>
            <a:xfrm>
              <a:off x="3752283" y="1178813"/>
              <a:ext cx="70705" cy="49365"/>
            </a:xfrm>
            <a:custGeom>
              <a:rect b="b" l="l" r="r" t="t"/>
              <a:pathLst>
                <a:path extrusionOk="0" fill="none" h="1728" w="2475">
                  <a:moveTo>
                    <a:pt x="2475" y="623"/>
                  </a:moveTo>
                  <a:cubicBezTo>
                    <a:pt x="2394" y="249"/>
                    <a:pt x="2021" y="0"/>
                    <a:pt x="1647" y="81"/>
                  </a:cubicBezTo>
                  <a:cubicBezTo>
                    <a:pt x="1267" y="161"/>
                    <a:pt x="1025" y="535"/>
                    <a:pt x="1106" y="915"/>
                  </a:cubicBezTo>
                  <a:cubicBezTo>
                    <a:pt x="1106" y="937"/>
                    <a:pt x="1113" y="952"/>
                    <a:pt x="1120" y="974"/>
                  </a:cubicBezTo>
                  <a:cubicBezTo>
                    <a:pt x="974" y="886"/>
                    <a:pt x="798" y="857"/>
                    <a:pt x="623" y="893"/>
                  </a:cubicBezTo>
                  <a:cubicBezTo>
                    <a:pt x="242" y="974"/>
                    <a:pt x="1" y="1347"/>
                    <a:pt x="81" y="1728"/>
                  </a:cubicBezTo>
                </a:path>
              </a:pathLst>
            </a:custGeom>
            <a:noFill/>
            <a:ln cap="rnd" cmpd="sng" w="237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34" name="Google Shape;4434;p54"/>
            <p:cNvSpPr/>
            <p:nvPr/>
          </p:nvSpPr>
          <p:spPr>
            <a:xfrm>
              <a:off x="3942343" y="1918597"/>
              <a:ext cx="212914" cy="215513"/>
            </a:xfrm>
            <a:custGeom>
              <a:rect b="b" l="l" r="r" t="t"/>
              <a:pathLst>
                <a:path extrusionOk="0" h="7544" w="7453">
                  <a:moveTo>
                    <a:pt x="1450" y="1"/>
                  </a:moveTo>
                  <a:lnTo>
                    <a:pt x="1" y="1274"/>
                  </a:lnTo>
                  <a:cubicBezTo>
                    <a:pt x="1" y="1274"/>
                    <a:pt x="1765" y="5264"/>
                    <a:pt x="2863" y="6596"/>
                  </a:cubicBezTo>
                  <a:cubicBezTo>
                    <a:pt x="3345" y="7181"/>
                    <a:pt x="4126" y="7544"/>
                    <a:pt x="4886" y="7544"/>
                  </a:cubicBezTo>
                  <a:cubicBezTo>
                    <a:pt x="5857" y="7544"/>
                    <a:pt x="6794" y="6951"/>
                    <a:pt x="7028" y="5468"/>
                  </a:cubicBezTo>
                  <a:cubicBezTo>
                    <a:pt x="7452" y="2826"/>
                    <a:pt x="1450" y="1"/>
                    <a:pt x="14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35" name="Google Shape;4435;p54"/>
            <p:cNvSpPr/>
            <p:nvPr/>
          </p:nvSpPr>
          <p:spPr>
            <a:xfrm>
              <a:off x="4030188" y="2032153"/>
              <a:ext cx="95787" cy="72361"/>
            </a:xfrm>
            <a:custGeom>
              <a:rect b="b" l="l" r="r" t="t"/>
              <a:pathLst>
                <a:path extrusionOk="0" fill="none" h="2533" w="3353">
                  <a:moveTo>
                    <a:pt x="3352" y="0"/>
                  </a:moveTo>
                  <a:lnTo>
                    <a:pt x="0" y="2533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36" name="Google Shape;4436;p54"/>
            <p:cNvSpPr/>
            <p:nvPr/>
          </p:nvSpPr>
          <p:spPr>
            <a:xfrm>
              <a:off x="3735343" y="1960420"/>
              <a:ext cx="174205" cy="244224"/>
            </a:xfrm>
            <a:custGeom>
              <a:rect b="b" l="l" r="r" t="t"/>
              <a:pathLst>
                <a:path extrusionOk="0" h="8549" w="6098">
                  <a:moveTo>
                    <a:pt x="3470" y="1"/>
                  </a:moveTo>
                  <a:cubicBezTo>
                    <a:pt x="3470" y="1"/>
                    <a:pt x="1" y="5659"/>
                    <a:pt x="1809" y="7635"/>
                  </a:cubicBezTo>
                  <a:cubicBezTo>
                    <a:pt x="2399" y="8285"/>
                    <a:pt x="3022" y="8548"/>
                    <a:pt x="3601" y="8548"/>
                  </a:cubicBezTo>
                  <a:cubicBezTo>
                    <a:pt x="4788" y="8548"/>
                    <a:pt x="5784" y="7440"/>
                    <a:pt x="5908" y="6288"/>
                  </a:cubicBezTo>
                  <a:cubicBezTo>
                    <a:pt x="6098" y="4575"/>
                    <a:pt x="5381" y="272"/>
                    <a:pt x="5381" y="272"/>
                  </a:cubicBezTo>
                  <a:lnTo>
                    <a:pt x="347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37" name="Google Shape;4437;p54"/>
            <p:cNvSpPr/>
            <p:nvPr/>
          </p:nvSpPr>
          <p:spPr>
            <a:xfrm>
              <a:off x="3777794" y="2133339"/>
              <a:ext cx="119841" cy="7999"/>
            </a:xfrm>
            <a:custGeom>
              <a:rect b="b" l="l" r="r" t="t"/>
              <a:pathLst>
                <a:path extrusionOk="0" fill="none" h="280" w="4195">
                  <a:moveTo>
                    <a:pt x="1" y="1"/>
                  </a:moveTo>
                  <a:lnTo>
                    <a:pt x="4195" y="279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38" name="Google Shape;4438;p54"/>
            <p:cNvSpPr/>
            <p:nvPr/>
          </p:nvSpPr>
          <p:spPr>
            <a:xfrm>
              <a:off x="3860868" y="1581244"/>
              <a:ext cx="243881" cy="196744"/>
            </a:xfrm>
            <a:custGeom>
              <a:rect b="b" l="l" r="r" t="t"/>
              <a:pathLst>
                <a:path extrusionOk="0" h="6887" w="8537">
                  <a:moveTo>
                    <a:pt x="6028" y="0"/>
                  </a:moveTo>
                  <a:cubicBezTo>
                    <a:pt x="5468" y="0"/>
                    <a:pt x="4906" y="331"/>
                    <a:pt x="4536" y="1109"/>
                  </a:cubicBezTo>
                  <a:cubicBezTo>
                    <a:pt x="3343" y="3634"/>
                    <a:pt x="94" y="4117"/>
                    <a:pt x="94" y="4117"/>
                  </a:cubicBezTo>
                  <a:cubicBezTo>
                    <a:pt x="0" y="4912"/>
                    <a:pt x="946" y="6887"/>
                    <a:pt x="2503" y="6887"/>
                  </a:cubicBezTo>
                  <a:cubicBezTo>
                    <a:pt x="2537" y="6887"/>
                    <a:pt x="2570" y="6886"/>
                    <a:pt x="2604" y="6884"/>
                  </a:cubicBezTo>
                  <a:cubicBezTo>
                    <a:pt x="4214" y="6789"/>
                    <a:pt x="6191" y="6598"/>
                    <a:pt x="7574" y="3685"/>
                  </a:cubicBezTo>
                  <a:cubicBezTo>
                    <a:pt x="8536" y="1669"/>
                    <a:pt x="7287" y="0"/>
                    <a:pt x="60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39" name="Google Shape;4439;p54"/>
            <p:cNvSpPr/>
            <p:nvPr/>
          </p:nvSpPr>
          <p:spPr>
            <a:xfrm>
              <a:off x="4007191" y="1593242"/>
              <a:ext cx="65048" cy="75104"/>
            </a:xfrm>
            <a:custGeom>
              <a:rect b="b" l="l" r="r" t="t"/>
              <a:pathLst>
                <a:path extrusionOk="0" fill="none" h="2629" w="2277">
                  <a:moveTo>
                    <a:pt x="1552" y="2445"/>
                  </a:moveTo>
                  <a:cubicBezTo>
                    <a:pt x="1047" y="2628"/>
                    <a:pt x="454" y="2270"/>
                    <a:pt x="227" y="1648"/>
                  </a:cubicBezTo>
                  <a:cubicBezTo>
                    <a:pt x="0" y="1025"/>
                    <a:pt x="220" y="374"/>
                    <a:pt x="725" y="191"/>
                  </a:cubicBezTo>
                  <a:cubicBezTo>
                    <a:pt x="1230" y="1"/>
                    <a:pt x="1823" y="359"/>
                    <a:pt x="2049" y="981"/>
                  </a:cubicBezTo>
                  <a:cubicBezTo>
                    <a:pt x="2276" y="1604"/>
                    <a:pt x="2057" y="2262"/>
                    <a:pt x="1552" y="2445"/>
                  </a:cubicBez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40" name="Google Shape;4440;p54"/>
            <p:cNvSpPr/>
            <p:nvPr/>
          </p:nvSpPr>
          <p:spPr>
            <a:xfrm>
              <a:off x="3596247" y="1757591"/>
              <a:ext cx="239424" cy="218770"/>
            </a:xfrm>
            <a:custGeom>
              <a:rect b="b" l="l" r="r" t="t"/>
              <a:pathLst>
                <a:path extrusionOk="0" h="7658" w="8381">
                  <a:moveTo>
                    <a:pt x="5632" y="0"/>
                  </a:moveTo>
                  <a:cubicBezTo>
                    <a:pt x="5624" y="0"/>
                    <a:pt x="5617" y="1"/>
                    <a:pt x="5609" y="1"/>
                  </a:cubicBezTo>
                  <a:cubicBezTo>
                    <a:pt x="5609" y="1"/>
                    <a:pt x="4862" y="3199"/>
                    <a:pt x="2249" y="4188"/>
                  </a:cubicBezTo>
                  <a:cubicBezTo>
                    <a:pt x="0" y="5036"/>
                    <a:pt x="1089" y="7657"/>
                    <a:pt x="3353" y="7657"/>
                  </a:cubicBezTo>
                  <a:cubicBezTo>
                    <a:pt x="3727" y="7657"/>
                    <a:pt x="4134" y="7586"/>
                    <a:pt x="4562" y="7423"/>
                  </a:cubicBezTo>
                  <a:cubicBezTo>
                    <a:pt x="7578" y="6281"/>
                    <a:pt x="7937" y="4334"/>
                    <a:pt x="8156" y="2731"/>
                  </a:cubicBezTo>
                  <a:cubicBezTo>
                    <a:pt x="8381" y="1143"/>
                    <a:pt x="6465" y="0"/>
                    <a:pt x="563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41" name="Google Shape;4441;p54"/>
            <p:cNvSpPr/>
            <p:nvPr/>
          </p:nvSpPr>
          <p:spPr>
            <a:xfrm>
              <a:off x="3636642" y="1894572"/>
              <a:ext cx="75104" cy="66105"/>
            </a:xfrm>
            <a:custGeom>
              <a:rect b="b" l="l" r="r" t="t"/>
              <a:pathLst>
                <a:path extrusionOk="0" fill="none" h="2314" w="2629">
                  <a:moveTo>
                    <a:pt x="2409" y="1662"/>
                  </a:moveTo>
                  <a:cubicBezTo>
                    <a:pt x="2629" y="1179"/>
                    <a:pt x="2321" y="556"/>
                    <a:pt x="1721" y="278"/>
                  </a:cubicBezTo>
                  <a:cubicBezTo>
                    <a:pt x="1121" y="0"/>
                    <a:pt x="447" y="168"/>
                    <a:pt x="220" y="652"/>
                  </a:cubicBezTo>
                  <a:cubicBezTo>
                    <a:pt x="1" y="1142"/>
                    <a:pt x="308" y="1757"/>
                    <a:pt x="909" y="2042"/>
                  </a:cubicBezTo>
                  <a:cubicBezTo>
                    <a:pt x="1509" y="2313"/>
                    <a:pt x="2182" y="2152"/>
                    <a:pt x="2409" y="1662"/>
                  </a:cubicBezTo>
                  <a:close/>
                </a:path>
              </a:pathLst>
            </a:custGeom>
            <a:noFill/>
            <a:ln cap="rnd" cmpd="sng" w="237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42" name="Google Shape;4442;p54"/>
            <p:cNvSpPr/>
            <p:nvPr/>
          </p:nvSpPr>
          <p:spPr>
            <a:xfrm>
              <a:off x="3739799" y="1691171"/>
              <a:ext cx="312986" cy="342439"/>
            </a:xfrm>
            <a:custGeom>
              <a:rect b="b" l="l" r="r" t="t"/>
              <a:pathLst>
                <a:path extrusionOk="0" h="11987" w="10956">
                  <a:moveTo>
                    <a:pt x="4906" y="0"/>
                  </a:moveTo>
                  <a:cubicBezTo>
                    <a:pt x="3513" y="0"/>
                    <a:pt x="468" y="1117"/>
                    <a:pt x="240" y="6190"/>
                  </a:cubicBezTo>
                  <a:cubicBezTo>
                    <a:pt x="0" y="11526"/>
                    <a:pt x="3504" y="11986"/>
                    <a:pt x="4954" y="11986"/>
                  </a:cubicBezTo>
                  <a:cubicBezTo>
                    <a:pt x="5141" y="11986"/>
                    <a:pt x="5294" y="11979"/>
                    <a:pt x="5400" y="11973"/>
                  </a:cubicBezTo>
                  <a:cubicBezTo>
                    <a:pt x="6322" y="11922"/>
                    <a:pt x="10956" y="11095"/>
                    <a:pt x="10458" y="6542"/>
                  </a:cubicBezTo>
                  <a:cubicBezTo>
                    <a:pt x="9960" y="1996"/>
                    <a:pt x="5488" y="101"/>
                    <a:pt x="5488" y="101"/>
                  </a:cubicBezTo>
                  <a:cubicBezTo>
                    <a:pt x="5373" y="40"/>
                    <a:pt x="5169" y="0"/>
                    <a:pt x="49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43" name="Google Shape;4443;p54"/>
            <p:cNvSpPr/>
            <p:nvPr/>
          </p:nvSpPr>
          <p:spPr>
            <a:xfrm>
              <a:off x="3746227" y="1683173"/>
              <a:ext cx="260964" cy="219770"/>
            </a:xfrm>
            <a:custGeom>
              <a:rect b="b" l="l" r="r" t="t"/>
              <a:pathLst>
                <a:path extrusionOk="0" fill="none" h="7693" w="9135">
                  <a:moveTo>
                    <a:pt x="30" y="7693"/>
                  </a:moveTo>
                  <a:cubicBezTo>
                    <a:pt x="0" y="7320"/>
                    <a:pt x="0" y="6910"/>
                    <a:pt x="15" y="6470"/>
                  </a:cubicBezTo>
                  <a:cubicBezTo>
                    <a:pt x="286" y="447"/>
                    <a:pt x="4538" y="0"/>
                    <a:pt x="5263" y="381"/>
                  </a:cubicBezTo>
                  <a:cubicBezTo>
                    <a:pt x="5263" y="381"/>
                    <a:pt x="7656" y="1398"/>
                    <a:pt x="9135" y="3718"/>
                  </a:cubicBez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44" name="Google Shape;4444;p54"/>
            <p:cNvSpPr/>
            <p:nvPr/>
          </p:nvSpPr>
          <p:spPr>
            <a:xfrm>
              <a:off x="3793278" y="1936166"/>
              <a:ext cx="240910" cy="99986"/>
            </a:xfrm>
            <a:custGeom>
              <a:rect b="b" l="l" r="r" t="t"/>
              <a:pathLst>
                <a:path extrusionOk="0" fill="none" h="3500" w="8433">
                  <a:moveTo>
                    <a:pt x="8432" y="1"/>
                  </a:moveTo>
                  <a:cubicBezTo>
                    <a:pt x="7598" y="2775"/>
                    <a:pt x="4297" y="3353"/>
                    <a:pt x="3528" y="3397"/>
                  </a:cubicBezTo>
                  <a:cubicBezTo>
                    <a:pt x="2994" y="3426"/>
                    <a:pt x="1303" y="3499"/>
                    <a:pt x="0" y="2445"/>
                  </a:cubicBez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45" name="Google Shape;4445;p54"/>
            <p:cNvSpPr/>
            <p:nvPr/>
          </p:nvSpPr>
          <p:spPr>
            <a:xfrm>
              <a:off x="3608646" y="1500712"/>
              <a:ext cx="96415" cy="86074"/>
            </a:xfrm>
            <a:custGeom>
              <a:rect b="b" l="l" r="r" t="t"/>
              <a:pathLst>
                <a:path extrusionOk="0" h="3013" w="3375">
                  <a:moveTo>
                    <a:pt x="1685" y="0"/>
                  </a:moveTo>
                  <a:cubicBezTo>
                    <a:pt x="1534" y="0"/>
                    <a:pt x="1381" y="23"/>
                    <a:pt x="1230" y="70"/>
                  </a:cubicBezTo>
                  <a:cubicBezTo>
                    <a:pt x="439" y="327"/>
                    <a:pt x="0" y="1176"/>
                    <a:pt x="256" y="1966"/>
                  </a:cubicBezTo>
                  <a:cubicBezTo>
                    <a:pt x="457" y="2604"/>
                    <a:pt x="1048" y="3013"/>
                    <a:pt x="1684" y="3013"/>
                  </a:cubicBezTo>
                  <a:cubicBezTo>
                    <a:pt x="1837" y="3013"/>
                    <a:pt x="1992" y="2989"/>
                    <a:pt x="2145" y="2940"/>
                  </a:cubicBezTo>
                  <a:cubicBezTo>
                    <a:pt x="2943" y="2691"/>
                    <a:pt x="3374" y="1842"/>
                    <a:pt x="3126" y="1051"/>
                  </a:cubicBezTo>
                  <a:cubicBezTo>
                    <a:pt x="2918" y="406"/>
                    <a:pt x="2323" y="0"/>
                    <a:pt x="16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46" name="Google Shape;4446;p54"/>
            <p:cNvSpPr/>
            <p:nvPr/>
          </p:nvSpPr>
          <p:spPr>
            <a:xfrm>
              <a:off x="3627672" y="1517567"/>
              <a:ext cx="58563" cy="52478"/>
            </a:xfrm>
            <a:custGeom>
              <a:rect b="b" l="l" r="r" t="t"/>
              <a:pathLst>
                <a:path extrusionOk="0" h="1837" w="2050">
                  <a:moveTo>
                    <a:pt x="1024" y="0"/>
                  </a:moveTo>
                  <a:cubicBezTo>
                    <a:pt x="932" y="0"/>
                    <a:pt x="839" y="14"/>
                    <a:pt x="747" y="44"/>
                  </a:cubicBezTo>
                  <a:cubicBezTo>
                    <a:pt x="264" y="198"/>
                    <a:pt x="0" y="717"/>
                    <a:pt x="154" y="1193"/>
                  </a:cubicBezTo>
                  <a:cubicBezTo>
                    <a:pt x="278" y="1584"/>
                    <a:pt x="638" y="1836"/>
                    <a:pt x="1027" y="1836"/>
                  </a:cubicBezTo>
                  <a:cubicBezTo>
                    <a:pt x="1118" y="1836"/>
                    <a:pt x="1211" y="1822"/>
                    <a:pt x="1303" y="1793"/>
                  </a:cubicBezTo>
                  <a:cubicBezTo>
                    <a:pt x="1786" y="1632"/>
                    <a:pt x="2050" y="1120"/>
                    <a:pt x="1896" y="637"/>
                  </a:cubicBezTo>
                  <a:cubicBezTo>
                    <a:pt x="1772" y="247"/>
                    <a:pt x="1410" y="0"/>
                    <a:pt x="10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47" name="Google Shape;4447;p54"/>
            <p:cNvSpPr/>
            <p:nvPr/>
          </p:nvSpPr>
          <p:spPr>
            <a:xfrm>
              <a:off x="3818788" y="1433578"/>
              <a:ext cx="96415" cy="86102"/>
            </a:xfrm>
            <a:custGeom>
              <a:rect b="b" l="l" r="r" t="t"/>
              <a:pathLst>
                <a:path extrusionOk="0" h="3014" w="3375">
                  <a:moveTo>
                    <a:pt x="1685" y="0"/>
                  </a:moveTo>
                  <a:cubicBezTo>
                    <a:pt x="1534" y="0"/>
                    <a:pt x="1381" y="23"/>
                    <a:pt x="1230" y="71"/>
                  </a:cubicBezTo>
                  <a:cubicBezTo>
                    <a:pt x="439" y="327"/>
                    <a:pt x="0" y="1176"/>
                    <a:pt x="249" y="1967"/>
                  </a:cubicBezTo>
                  <a:cubicBezTo>
                    <a:pt x="456" y="2604"/>
                    <a:pt x="1048" y="3013"/>
                    <a:pt x="1684" y="3013"/>
                  </a:cubicBezTo>
                  <a:cubicBezTo>
                    <a:pt x="1837" y="3013"/>
                    <a:pt x="1992" y="2990"/>
                    <a:pt x="2145" y="2940"/>
                  </a:cubicBezTo>
                  <a:cubicBezTo>
                    <a:pt x="2935" y="2691"/>
                    <a:pt x="3374" y="1842"/>
                    <a:pt x="3126" y="1052"/>
                  </a:cubicBezTo>
                  <a:cubicBezTo>
                    <a:pt x="2918" y="406"/>
                    <a:pt x="2323" y="0"/>
                    <a:pt x="16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48" name="Google Shape;4448;p54"/>
            <p:cNvSpPr/>
            <p:nvPr/>
          </p:nvSpPr>
          <p:spPr>
            <a:xfrm>
              <a:off x="3837586" y="1450433"/>
              <a:ext cx="58792" cy="52307"/>
            </a:xfrm>
            <a:custGeom>
              <a:rect b="b" l="l" r="r" t="t"/>
              <a:pathLst>
                <a:path extrusionOk="0" h="1831" w="2058">
                  <a:moveTo>
                    <a:pt x="1032" y="1"/>
                  </a:moveTo>
                  <a:cubicBezTo>
                    <a:pt x="940" y="1"/>
                    <a:pt x="847" y="15"/>
                    <a:pt x="755" y="44"/>
                  </a:cubicBezTo>
                  <a:cubicBezTo>
                    <a:pt x="272" y="198"/>
                    <a:pt x="1" y="710"/>
                    <a:pt x="155" y="1194"/>
                  </a:cubicBezTo>
                  <a:cubicBezTo>
                    <a:pt x="279" y="1583"/>
                    <a:pt x="641" y="1830"/>
                    <a:pt x="1030" y="1830"/>
                  </a:cubicBezTo>
                  <a:cubicBezTo>
                    <a:pt x="1123" y="1830"/>
                    <a:pt x="1218" y="1816"/>
                    <a:pt x="1311" y="1786"/>
                  </a:cubicBezTo>
                  <a:cubicBezTo>
                    <a:pt x="1794" y="1633"/>
                    <a:pt x="2058" y="1120"/>
                    <a:pt x="1904" y="637"/>
                  </a:cubicBezTo>
                  <a:cubicBezTo>
                    <a:pt x="1780" y="247"/>
                    <a:pt x="1418" y="1"/>
                    <a:pt x="10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49" name="Google Shape;4449;p54"/>
            <p:cNvSpPr/>
            <p:nvPr/>
          </p:nvSpPr>
          <p:spPr>
            <a:xfrm>
              <a:off x="3623901" y="1461032"/>
              <a:ext cx="333954" cy="278962"/>
            </a:xfrm>
            <a:custGeom>
              <a:rect b="b" l="l" r="r" t="t"/>
              <a:pathLst>
                <a:path extrusionOk="0" h="9765" w="11690">
                  <a:moveTo>
                    <a:pt x="6110" y="1"/>
                  </a:moveTo>
                  <a:cubicBezTo>
                    <a:pt x="5538" y="1"/>
                    <a:pt x="4951" y="88"/>
                    <a:pt x="4370" y="274"/>
                  </a:cubicBezTo>
                  <a:cubicBezTo>
                    <a:pt x="1589" y="1159"/>
                    <a:pt x="0" y="3948"/>
                    <a:pt x="813" y="6488"/>
                  </a:cubicBezTo>
                  <a:cubicBezTo>
                    <a:pt x="1455" y="8501"/>
                    <a:pt x="3410" y="9765"/>
                    <a:pt x="5571" y="9765"/>
                  </a:cubicBezTo>
                  <a:cubicBezTo>
                    <a:pt x="6144" y="9765"/>
                    <a:pt x="6731" y="9676"/>
                    <a:pt x="7313" y="9489"/>
                  </a:cubicBezTo>
                  <a:cubicBezTo>
                    <a:pt x="10094" y="8603"/>
                    <a:pt x="11690" y="5822"/>
                    <a:pt x="10870" y="3275"/>
                  </a:cubicBezTo>
                  <a:cubicBezTo>
                    <a:pt x="10227" y="1260"/>
                    <a:pt x="8275" y="1"/>
                    <a:pt x="611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50" name="Google Shape;4450;p54"/>
            <p:cNvSpPr/>
            <p:nvPr/>
          </p:nvSpPr>
          <p:spPr>
            <a:xfrm>
              <a:off x="3694577" y="1568988"/>
              <a:ext cx="46451" cy="46022"/>
            </a:xfrm>
            <a:custGeom>
              <a:rect b="b" l="l" r="r" t="t"/>
              <a:pathLst>
                <a:path extrusionOk="0" fill="none" h="1611" w="1626">
                  <a:moveTo>
                    <a:pt x="220" y="1611"/>
                  </a:moveTo>
                  <a:cubicBezTo>
                    <a:pt x="0" y="916"/>
                    <a:pt x="132" y="249"/>
                    <a:pt x="520" y="125"/>
                  </a:cubicBezTo>
                  <a:cubicBezTo>
                    <a:pt x="908" y="1"/>
                    <a:pt x="1406" y="462"/>
                    <a:pt x="1625" y="1157"/>
                  </a:cubicBez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51" name="Google Shape;4451;p54"/>
            <p:cNvSpPr/>
            <p:nvPr/>
          </p:nvSpPr>
          <p:spPr>
            <a:xfrm>
              <a:off x="3825902" y="1527165"/>
              <a:ext cx="46422" cy="45822"/>
            </a:xfrm>
            <a:custGeom>
              <a:rect b="b" l="l" r="r" t="t"/>
              <a:pathLst>
                <a:path extrusionOk="0" fill="none" h="1604" w="1625">
                  <a:moveTo>
                    <a:pt x="227" y="1604"/>
                  </a:moveTo>
                  <a:cubicBezTo>
                    <a:pt x="0" y="908"/>
                    <a:pt x="139" y="242"/>
                    <a:pt x="527" y="125"/>
                  </a:cubicBezTo>
                  <a:cubicBezTo>
                    <a:pt x="915" y="1"/>
                    <a:pt x="1405" y="462"/>
                    <a:pt x="1625" y="1157"/>
                  </a:cubicBez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52" name="Google Shape;4452;p54"/>
            <p:cNvSpPr/>
            <p:nvPr/>
          </p:nvSpPr>
          <p:spPr>
            <a:xfrm>
              <a:off x="3758140" y="1579872"/>
              <a:ext cx="60249" cy="40994"/>
            </a:xfrm>
            <a:custGeom>
              <a:rect b="b" l="l" r="r" t="t"/>
              <a:pathLst>
                <a:path extrusionOk="0" fill="none" h="1435" w="2109">
                  <a:moveTo>
                    <a:pt x="1" y="652"/>
                  </a:moveTo>
                  <a:cubicBezTo>
                    <a:pt x="271" y="1157"/>
                    <a:pt x="820" y="1435"/>
                    <a:pt x="1318" y="1274"/>
                  </a:cubicBezTo>
                  <a:cubicBezTo>
                    <a:pt x="1823" y="1113"/>
                    <a:pt x="2109" y="571"/>
                    <a:pt x="2035" y="0"/>
                  </a:cubicBez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53" name="Google Shape;4453;p54"/>
            <p:cNvSpPr/>
            <p:nvPr/>
          </p:nvSpPr>
          <p:spPr>
            <a:xfrm>
              <a:off x="3783450" y="1577359"/>
              <a:ext cx="12370" cy="38909"/>
            </a:xfrm>
            <a:custGeom>
              <a:rect b="b" l="l" r="r" t="t"/>
              <a:pathLst>
                <a:path extrusionOk="0" fill="none" h="1362" w="433">
                  <a:moveTo>
                    <a:pt x="432" y="1362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54" name="Google Shape;4454;p54"/>
            <p:cNvSpPr/>
            <p:nvPr/>
          </p:nvSpPr>
          <p:spPr>
            <a:xfrm>
              <a:off x="3762939" y="1568874"/>
              <a:ext cx="42908" cy="23197"/>
            </a:xfrm>
            <a:custGeom>
              <a:rect b="b" l="l" r="r" t="t"/>
              <a:pathLst>
                <a:path extrusionOk="0" h="812" w="1502">
                  <a:moveTo>
                    <a:pt x="1034" y="1"/>
                  </a:moveTo>
                  <a:cubicBezTo>
                    <a:pt x="915" y="1"/>
                    <a:pt x="782" y="21"/>
                    <a:pt x="645" y="63"/>
                  </a:cubicBezTo>
                  <a:cubicBezTo>
                    <a:pt x="264" y="188"/>
                    <a:pt x="1" y="436"/>
                    <a:pt x="59" y="627"/>
                  </a:cubicBezTo>
                  <a:cubicBezTo>
                    <a:pt x="96" y="747"/>
                    <a:pt x="253" y="812"/>
                    <a:pt x="460" y="812"/>
                  </a:cubicBezTo>
                  <a:cubicBezTo>
                    <a:pt x="580" y="812"/>
                    <a:pt x="717" y="790"/>
                    <a:pt x="857" y="744"/>
                  </a:cubicBezTo>
                  <a:cubicBezTo>
                    <a:pt x="1245" y="627"/>
                    <a:pt x="1501" y="371"/>
                    <a:pt x="1443" y="188"/>
                  </a:cubicBezTo>
                  <a:cubicBezTo>
                    <a:pt x="1405" y="66"/>
                    <a:pt x="1244" y="1"/>
                    <a:pt x="10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55" name="Google Shape;4455;p54"/>
            <p:cNvSpPr/>
            <p:nvPr/>
          </p:nvSpPr>
          <p:spPr>
            <a:xfrm>
              <a:off x="3665724" y="1622010"/>
              <a:ext cx="52707" cy="46851"/>
            </a:xfrm>
            <a:custGeom>
              <a:rect b="b" l="l" r="r" t="t"/>
              <a:pathLst>
                <a:path extrusionOk="0" h="1640" w="1845">
                  <a:moveTo>
                    <a:pt x="927" y="0"/>
                  </a:moveTo>
                  <a:cubicBezTo>
                    <a:pt x="843" y="0"/>
                    <a:pt x="758" y="13"/>
                    <a:pt x="674" y="40"/>
                  </a:cubicBezTo>
                  <a:cubicBezTo>
                    <a:pt x="242" y="179"/>
                    <a:pt x="0" y="641"/>
                    <a:pt x="139" y="1072"/>
                  </a:cubicBezTo>
                  <a:cubicBezTo>
                    <a:pt x="251" y="1420"/>
                    <a:pt x="572" y="1639"/>
                    <a:pt x="918" y="1639"/>
                  </a:cubicBezTo>
                  <a:cubicBezTo>
                    <a:pt x="1002" y="1639"/>
                    <a:pt x="1087" y="1627"/>
                    <a:pt x="1171" y="1599"/>
                  </a:cubicBezTo>
                  <a:cubicBezTo>
                    <a:pt x="1603" y="1468"/>
                    <a:pt x="1845" y="999"/>
                    <a:pt x="1706" y="567"/>
                  </a:cubicBezTo>
                  <a:cubicBezTo>
                    <a:pt x="1594" y="220"/>
                    <a:pt x="1273" y="0"/>
                    <a:pt x="92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56" name="Google Shape;4456;p54"/>
            <p:cNvSpPr/>
            <p:nvPr/>
          </p:nvSpPr>
          <p:spPr>
            <a:xfrm>
              <a:off x="3871067" y="1556361"/>
              <a:ext cx="52507" cy="47022"/>
            </a:xfrm>
            <a:custGeom>
              <a:rect b="b" l="l" r="r" t="t"/>
              <a:pathLst>
                <a:path extrusionOk="0" h="1646" w="1838">
                  <a:moveTo>
                    <a:pt x="916" y="1"/>
                  </a:moveTo>
                  <a:cubicBezTo>
                    <a:pt x="833" y="1"/>
                    <a:pt x="749" y="13"/>
                    <a:pt x="666" y="40"/>
                  </a:cubicBezTo>
                  <a:cubicBezTo>
                    <a:pt x="234" y="179"/>
                    <a:pt x="0" y="640"/>
                    <a:pt x="139" y="1072"/>
                  </a:cubicBezTo>
                  <a:cubicBezTo>
                    <a:pt x="251" y="1421"/>
                    <a:pt x="574" y="1646"/>
                    <a:pt x="922" y="1646"/>
                  </a:cubicBezTo>
                  <a:cubicBezTo>
                    <a:pt x="1004" y="1646"/>
                    <a:pt x="1088" y="1633"/>
                    <a:pt x="1171" y="1606"/>
                  </a:cubicBezTo>
                  <a:cubicBezTo>
                    <a:pt x="1603" y="1467"/>
                    <a:pt x="1837" y="1006"/>
                    <a:pt x="1705" y="574"/>
                  </a:cubicBezTo>
                  <a:cubicBezTo>
                    <a:pt x="1593" y="225"/>
                    <a:pt x="1266" y="1"/>
                    <a:pt x="9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57" name="Google Shape;4457;p54"/>
            <p:cNvSpPr/>
            <p:nvPr/>
          </p:nvSpPr>
          <p:spPr>
            <a:xfrm>
              <a:off x="3845556" y="1647006"/>
              <a:ext cx="103529" cy="87617"/>
            </a:xfrm>
            <a:custGeom>
              <a:rect b="b" l="l" r="r" t="t"/>
              <a:pathLst>
                <a:path extrusionOk="0" h="3067" w="3624">
                  <a:moveTo>
                    <a:pt x="2138" y="1"/>
                  </a:moveTo>
                  <a:cubicBezTo>
                    <a:pt x="1094" y="1"/>
                    <a:pt x="0" y="2723"/>
                    <a:pt x="0" y="2723"/>
                  </a:cubicBezTo>
                  <a:lnTo>
                    <a:pt x="417" y="3067"/>
                  </a:lnTo>
                  <a:cubicBezTo>
                    <a:pt x="417" y="3067"/>
                    <a:pt x="2877" y="2884"/>
                    <a:pt x="3250" y="2196"/>
                  </a:cubicBezTo>
                  <a:cubicBezTo>
                    <a:pt x="3623" y="1515"/>
                    <a:pt x="3301" y="175"/>
                    <a:pt x="2225" y="7"/>
                  </a:cubicBezTo>
                  <a:cubicBezTo>
                    <a:pt x="2196" y="3"/>
                    <a:pt x="2167" y="1"/>
                    <a:pt x="213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58" name="Google Shape;4458;p54"/>
            <p:cNvSpPr/>
            <p:nvPr/>
          </p:nvSpPr>
          <p:spPr>
            <a:xfrm>
              <a:off x="3853269" y="1680230"/>
              <a:ext cx="37681" cy="45194"/>
            </a:xfrm>
            <a:custGeom>
              <a:rect b="b" l="l" r="r" t="t"/>
              <a:pathLst>
                <a:path extrusionOk="0" fill="none" h="1582" w="1319">
                  <a:moveTo>
                    <a:pt x="1" y="1582"/>
                  </a:moveTo>
                  <a:lnTo>
                    <a:pt x="1318" y="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59" name="Google Shape;4459;p54"/>
            <p:cNvSpPr/>
            <p:nvPr/>
          </p:nvSpPr>
          <p:spPr>
            <a:xfrm>
              <a:off x="3858726" y="1708455"/>
              <a:ext cx="47708" cy="19912"/>
            </a:xfrm>
            <a:custGeom>
              <a:rect b="b" l="l" r="r" t="t"/>
              <a:pathLst>
                <a:path extrusionOk="0" fill="none" h="697" w="1670">
                  <a:moveTo>
                    <a:pt x="0" y="696"/>
                  </a:moveTo>
                  <a:lnTo>
                    <a:pt x="1669" y="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60" name="Google Shape;4460;p54"/>
            <p:cNvSpPr/>
            <p:nvPr/>
          </p:nvSpPr>
          <p:spPr>
            <a:xfrm>
              <a:off x="3731572" y="1712911"/>
              <a:ext cx="114641" cy="74675"/>
            </a:xfrm>
            <a:custGeom>
              <a:rect b="b" l="l" r="r" t="t"/>
              <a:pathLst>
                <a:path extrusionOk="0" h="2614" w="4013">
                  <a:moveTo>
                    <a:pt x="2066" y="0"/>
                  </a:moveTo>
                  <a:cubicBezTo>
                    <a:pt x="1356" y="0"/>
                    <a:pt x="670" y="121"/>
                    <a:pt x="469" y="547"/>
                  </a:cubicBezTo>
                  <a:cubicBezTo>
                    <a:pt x="1" y="1528"/>
                    <a:pt x="938" y="2546"/>
                    <a:pt x="1714" y="2611"/>
                  </a:cubicBezTo>
                  <a:cubicBezTo>
                    <a:pt x="1728" y="2613"/>
                    <a:pt x="1743" y="2614"/>
                    <a:pt x="1758" y="2614"/>
                  </a:cubicBezTo>
                  <a:cubicBezTo>
                    <a:pt x="2545" y="2614"/>
                    <a:pt x="4012" y="745"/>
                    <a:pt x="4012" y="745"/>
                  </a:cubicBezTo>
                  <a:lnTo>
                    <a:pt x="3953" y="203"/>
                  </a:lnTo>
                  <a:cubicBezTo>
                    <a:pt x="3953" y="203"/>
                    <a:pt x="2989" y="0"/>
                    <a:pt x="206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61" name="Google Shape;4461;p54"/>
            <p:cNvSpPr/>
            <p:nvPr/>
          </p:nvSpPr>
          <p:spPr>
            <a:xfrm>
              <a:off x="3782393" y="1725395"/>
              <a:ext cx="58363" cy="6513"/>
            </a:xfrm>
            <a:custGeom>
              <a:rect b="b" l="l" r="r" t="t"/>
              <a:pathLst>
                <a:path extrusionOk="0" fill="none" h="228" w="2043">
                  <a:moveTo>
                    <a:pt x="2043" y="1"/>
                  </a:moveTo>
                  <a:lnTo>
                    <a:pt x="1" y="227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62" name="Google Shape;4462;p54"/>
            <p:cNvSpPr/>
            <p:nvPr/>
          </p:nvSpPr>
          <p:spPr>
            <a:xfrm>
              <a:off x="3797248" y="1731680"/>
              <a:ext cx="43108" cy="28453"/>
            </a:xfrm>
            <a:custGeom>
              <a:rect b="b" l="l" r="r" t="t"/>
              <a:pathLst>
                <a:path extrusionOk="0" fill="none" h="996" w="1509">
                  <a:moveTo>
                    <a:pt x="1508" y="0"/>
                  </a:moveTo>
                  <a:lnTo>
                    <a:pt x="0" y="996"/>
                  </a:lnTo>
                </a:path>
              </a:pathLst>
            </a:custGeom>
            <a:noFill/>
            <a:ln cap="rnd" cmpd="sng" w="237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63" name="Google Shape;4463;p54"/>
            <p:cNvSpPr/>
            <p:nvPr/>
          </p:nvSpPr>
          <p:spPr>
            <a:xfrm>
              <a:off x="3818560" y="1698770"/>
              <a:ext cx="55021" cy="53078"/>
            </a:xfrm>
            <a:custGeom>
              <a:rect b="b" l="l" r="r" t="t"/>
              <a:pathLst>
                <a:path extrusionOk="0" h="1858" w="1926">
                  <a:moveTo>
                    <a:pt x="958" y="1"/>
                  </a:moveTo>
                  <a:cubicBezTo>
                    <a:pt x="475" y="1"/>
                    <a:pt x="72" y="370"/>
                    <a:pt x="37" y="859"/>
                  </a:cubicBezTo>
                  <a:cubicBezTo>
                    <a:pt x="1" y="1372"/>
                    <a:pt x="381" y="1818"/>
                    <a:pt x="894" y="1855"/>
                  </a:cubicBezTo>
                  <a:cubicBezTo>
                    <a:pt x="917" y="1856"/>
                    <a:pt x="939" y="1857"/>
                    <a:pt x="962" y="1857"/>
                  </a:cubicBezTo>
                  <a:cubicBezTo>
                    <a:pt x="1445" y="1857"/>
                    <a:pt x="1847" y="1488"/>
                    <a:pt x="1889" y="998"/>
                  </a:cubicBezTo>
                  <a:cubicBezTo>
                    <a:pt x="1926" y="486"/>
                    <a:pt x="1538" y="40"/>
                    <a:pt x="1026" y="3"/>
                  </a:cubicBezTo>
                  <a:cubicBezTo>
                    <a:pt x="1003" y="1"/>
                    <a:pt x="980" y="1"/>
                    <a:pt x="95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64" name="Google Shape;4464;p54"/>
            <p:cNvSpPr/>
            <p:nvPr/>
          </p:nvSpPr>
          <p:spPr>
            <a:xfrm>
              <a:off x="3709203" y="1727052"/>
              <a:ext cx="225026" cy="206000"/>
            </a:xfrm>
            <a:custGeom>
              <a:rect b="b" l="l" r="r" t="t"/>
              <a:pathLst>
                <a:path extrusionOk="0" h="7211" w="7877">
                  <a:moveTo>
                    <a:pt x="3964" y="0"/>
                  </a:moveTo>
                  <a:cubicBezTo>
                    <a:pt x="3768" y="0"/>
                    <a:pt x="3563" y="99"/>
                    <a:pt x="3397" y="323"/>
                  </a:cubicBezTo>
                  <a:cubicBezTo>
                    <a:pt x="3053" y="770"/>
                    <a:pt x="3060" y="1546"/>
                    <a:pt x="2314" y="1765"/>
                  </a:cubicBezTo>
                  <a:cubicBezTo>
                    <a:pt x="2199" y="1801"/>
                    <a:pt x="2094" y="1816"/>
                    <a:pt x="1999" y="1816"/>
                  </a:cubicBezTo>
                  <a:cubicBezTo>
                    <a:pt x="1864" y="1816"/>
                    <a:pt x="1749" y="1786"/>
                    <a:pt x="1655" y="1743"/>
                  </a:cubicBezTo>
                  <a:lnTo>
                    <a:pt x="1655" y="1743"/>
                  </a:lnTo>
                  <a:cubicBezTo>
                    <a:pt x="1655" y="1743"/>
                    <a:pt x="1" y="5381"/>
                    <a:pt x="3609" y="7211"/>
                  </a:cubicBezTo>
                  <a:cubicBezTo>
                    <a:pt x="6186" y="6618"/>
                    <a:pt x="7115" y="4942"/>
                    <a:pt x="7489" y="3880"/>
                  </a:cubicBezTo>
                  <a:cubicBezTo>
                    <a:pt x="7642" y="3441"/>
                    <a:pt x="7877" y="2570"/>
                    <a:pt x="7708" y="2036"/>
                  </a:cubicBezTo>
                  <a:cubicBezTo>
                    <a:pt x="7642" y="1814"/>
                    <a:pt x="7509" y="1762"/>
                    <a:pt x="7400" y="1762"/>
                  </a:cubicBezTo>
                  <a:cubicBezTo>
                    <a:pt x="7303" y="1762"/>
                    <a:pt x="7225" y="1802"/>
                    <a:pt x="7225" y="1802"/>
                  </a:cubicBezTo>
                  <a:cubicBezTo>
                    <a:pt x="7284" y="1472"/>
                    <a:pt x="7254" y="1209"/>
                    <a:pt x="7079" y="1077"/>
                  </a:cubicBezTo>
                  <a:cubicBezTo>
                    <a:pt x="6989" y="1007"/>
                    <a:pt x="6892" y="984"/>
                    <a:pt x="6803" y="984"/>
                  </a:cubicBezTo>
                  <a:cubicBezTo>
                    <a:pt x="6633" y="984"/>
                    <a:pt x="6493" y="1070"/>
                    <a:pt x="6493" y="1070"/>
                  </a:cubicBezTo>
                  <a:cubicBezTo>
                    <a:pt x="6522" y="770"/>
                    <a:pt x="6427" y="528"/>
                    <a:pt x="6142" y="470"/>
                  </a:cubicBezTo>
                  <a:cubicBezTo>
                    <a:pt x="6091" y="458"/>
                    <a:pt x="6041" y="453"/>
                    <a:pt x="5990" y="453"/>
                  </a:cubicBezTo>
                  <a:cubicBezTo>
                    <a:pt x="5218" y="453"/>
                    <a:pt x="4407" y="1670"/>
                    <a:pt x="4407" y="1670"/>
                  </a:cubicBezTo>
                  <a:cubicBezTo>
                    <a:pt x="4575" y="1355"/>
                    <a:pt x="4736" y="653"/>
                    <a:pt x="4488" y="287"/>
                  </a:cubicBezTo>
                  <a:cubicBezTo>
                    <a:pt x="4358" y="105"/>
                    <a:pt x="4166" y="0"/>
                    <a:pt x="3964" y="0"/>
                  </a:cubicBezTo>
                  <a:close/>
                </a:path>
              </a:pathLst>
            </a:custGeom>
            <a:solidFill>
              <a:srgbClr val="BD715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65" name="Google Shape;4465;p54"/>
            <p:cNvSpPr/>
            <p:nvPr/>
          </p:nvSpPr>
          <p:spPr>
            <a:xfrm>
              <a:off x="3745598" y="1723310"/>
              <a:ext cx="162063" cy="80960"/>
            </a:xfrm>
            <a:custGeom>
              <a:rect b="b" l="l" r="r" t="t"/>
              <a:pathLst>
                <a:path extrusionOk="0" fill="none" h="2834" w="5673">
                  <a:moveTo>
                    <a:pt x="0" y="1516"/>
                  </a:moveTo>
                  <a:cubicBezTo>
                    <a:pt x="0" y="1516"/>
                    <a:pt x="300" y="2123"/>
                    <a:pt x="1040" y="1903"/>
                  </a:cubicBezTo>
                  <a:cubicBezTo>
                    <a:pt x="1786" y="1677"/>
                    <a:pt x="1779" y="901"/>
                    <a:pt x="2123" y="454"/>
                  </a:cubicBezTo>
                  <a:cubicBezTo>
                    <a:pt x="2460" y="0"/>
                    <a:pt x="2957" y="59"/>
                    <a:pt x="3214" y="418"/>
                  </a:cubicBezTo>
                  <a:cubicBezTo>
                    <a:pt x="3462" y="784"/>
                    <a:pt x="3301" y="1486"/>
                    <a:pt x="3133" y="1801"/>
                  </a:cubicBezTo>
                  <a:cubicBezTo>
                    <a:pt x="3133" y="1801"/>
                    <a:pt x="4055" y="425"/>
                    <a:pt x="4868" y="601"/>
                  </a:cubicBezTo>
                  <a:cubicBezTo>
                    <a:pt x="5673" y="776"/>
                    <a:pt x="4941" y="2291"/>
                    <a:pt x="4370" y="2833"/>
                  </a:cubicBez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66" name="Google Shape;4466;p54"/>
            <p:cNvSpPr/>
            <p:nvPr/>
          </p:nvSpPr>
          <p:spPr>
            <a:xfrm>
              <a:off x="3894692" y="1752163"/>
              <a:ext cx="28025" cy="66534"/>
            </a:xfrm>
            <a:custGeom>
              <a:rect b="b" l="l" r="r" t="t"/>
              <a:pathLst>
                <a:path extrusionOk="0" fill="none" h="2329" w="981">
                  <a:moveTo>
                    <a:pt x="0" y="191"/>
                  </a:moveTo>
                  <a:cubicBezTo>
                    <a:pt x="0" y="191"/>
                    <a:pt x="322" y="0"/>
                    <a:pt x="586" y="198"/>
                  </a:cubicBezTo>
                  <a:cubicBezTo>
                    <a:pt x="981" y="498"/>
                    <a:pt x="637" y="1464"/>
                    <a:pt x="227" y="2328"/>
                  </a:cubicBez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67" name="Google Shape;4467;p54"/>
            <p:cNvSpPr/>
            <p:nvPr/>
          </p:nvSpPr>
          <p:spPr>
            <a:xfrm>
              <a:off x="3615731" y="1766847"/>
              <a:ext cx="196602" cy="201029"/>
            </a:xfrm>
            <a:custGeom>
              <a:rect b="b" l="l" r="r" t="t"/>
              <a:pathLst>
                <a:path extrusionOk="0" h="7037" w="6882">
                  <a:moveTo>
                    <a:pt x="3605" y="0"/>
                  </a:moveTo>
                  <a:cubicBezTo>
                    <a:pt x="3540" y="0"/>
                    <a:pt x="3475" y="4"/>
                    <a:pt x="3412" y="13"/>
                  </a:cubicBezTo>
                  <a:cubicBezTo>
                    <a:pt x="2775" y="101"/>
                    <a:pt x="2314" y="738"/>
                    <a:pt x="1706" y="1214"/>
                  </a:cubicBezTo>
                  <a:cubicBezTo>
                    <a:pt x="382" y="2246"/>
                    <a:pt x="1" y="4742"/>
                    <a:pt x="1" y="4742"/>
                  </a:cubicBezTo>
                  <a:cubicBezTo>
                    <a:pt x="577" y="6236"/>
                    <a:pt x="1896" y="7037"/>
                    <a:pt x="3582" y="7037"/>
                  </a:cubicBezTo>
                  <a:cubicBezTo>
                    <a:pt x="3697" y="7037"/>
                    <a:pt x="3813" y="7033"/>
                    <a:pt x="3932" y="7026"/>
                  </a:cubicBezTo>
                  <a:cubicBezTo>
                    <a:pt x="5776" y="6916"/>
                    <a:pt x="6881" y="5818"/>
                    <a:pt x="6881" y="5818"/>
                  </a:cubicBezTo>
                  <a:cubicBezTo>
                    <a:pt x="3273" y="3988"/>
                    <a:pt x="4912" y="372"/>
                    <a:pt x="4912" y="372"/>
                  </a:cubicBezTo>
                  <a:cubicBezTo>
                    <a:pt x="4912" y="372"/>
                    <a:pt x="4229" y="0"/>
                    <a:pt x="36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68" name="Google Shape;4468;p54"/>
            <p:cNvSpPr/>
            <p:nvPr/>
          </p:nvSpPr>
          <p:spPr>
            <a:xfrm>
              <a:off x="3706061" y="1813840"/>
              <a:ext cx="28910" cy="92044"/>
            </a:xfrm>
            <a:custGeom>
              <a:rect b="b" l="l" r="r" t="t"/>
              <a:pathLst>
                <a:path extrusionOk="0" fill="none" h="3222" w="1012">
                  <a:moveTo>
                    <a:pt x="418" y="1"/>
                  </a:moveTo>
                  <a:cubicBezTo>
                    <a:pt x="418" y="1"/>
                    <a:pt x="1" y="1904"/>
                    <a:pt x="1011" y="3221"/>
                  </a:cubicBez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69" name="Google Shape;4469;p54"/>
            <p:cNvSpPr/>
            <p:nvPr/>
          </p:nvSpPr>
          <p:spPr>
            <a:xfrm>
              <a:off x="3615959" y="1776845"/>
              <a:ext cx="196373" cy="194059"/>
            </a:xfrm>
            <a:custGeom>
              <a:rect b="b" l="l" r="r" t="t"/>
              <a:pathLst>
                <a:path extrusionOk="0" fill="none" h="6793" w="6874">
                  <a:moveTo>
                    <a:pt x="4919" y="0"/>
                  </a:moveTo>
                  <a:cubicBezTo>
                    <a:pt x="4919" y="0"/>
                    <a:pt x="3265" y="3638"/>
                    <a:pt x="6873" y="5468"/>
                  </a:cubicBezTo>
                  <a:cubicBezTo>
                    <a:pt x="6873" y="5468"/>
                    <a:pt x="5768" y="6566"/>
                    <a:pt x="3924" y="6676"/>
                  </a:cubicBezTo>
                  <a:cubicBezTo>
                    <a:pt x="2072" y="6793"/>
                    <a:pt x="608" y="5988"/>
                    <a:pt x="0" y="4392"/>
                  </a:cubicBez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70" name="Google Shape;4470;p54"/>
            <p:cNvSpPr/>
            <p:nvPr/>
          </p:nvSpPr>
          <p:spPr>
            <a:xfrm>
              <a:off x="3960540" y="1763247"/>
              <a:ext cx="249908" cy="187174"/>
            </a:xfrm>
            <a:custGeom>
              <a:rect b="b" l="l" r="r" t="t"/>
              <a:pathLst>
                <a:path extrusionOk="0" h="6552" w="8748">
                  <a:moveTo>
                    <a:pt x="4846" y="0"/>
                  </a:moveTo>
                  <a:cubicBezTo>
                    <a:pt x="4678" y="132"/>
                    <a:pt x="4480" y="264"/>
                    <a:pt x="4246" y="359"/>
                  </a:cubicBezTo>
                  <a:cubicBezTo>
                    <a:pt x="3382" y="732"/>
                    <a:pt x="1487" y="374"/>
                    <a:pt x="1348" y="1128"/>
                  </a:cubicBezTo>
                  <a:cubicBezTo>
                    <a:pt x="1225" y="1802"/>
                    <a:pt x="2060" y="1872"/>
                    <a:pt x="2408" y="1872"/>
                  </a:cubicBezTo>
                  <a:cubicBezTo>
                    <a:pt x="2498" y="1872"/>
                    <a:pt x="2555" y="1867"/>
                    <a:pt x="2555" y="1867"/>
                  </a:cubicBezTo>
                  <a:lnTo>
                    <a:pt x="2555" y="1867"/>
                  </a:lnTo>
                  <a:cubicBezTo>
                    <a:pt x="2555" y="1867"/>
                    <a:pt x="1886" y="2001"/>
                    <a:pt x="1076" y="2001"/>
                  </a:cubicBezTo>
                  <a:cubicBezTo>
                    <a:pt x="1019" y="2001"/>
                    <a:pt x="960" y="2000"/>
                    <a:pt x="901" y="1999"/>
                  </a:cubicBezTo>
                  <a:cubicBezTo>
                    <a:pt x="894" y="1998"/>
                    <a:pt x="886" y="1998"/>
                    <a:pt x="879" y="1998"/>
                  </a:cubicBezTo>
                  <a:cubicBezTo>
                    <a:pt x="444" y="1998"/>
                    <a:pt x="136" y="2424"/>
                    <a:pt x="367" y="2892"/>
                  </a:cubicBezTo>
                  <a:cubicBezTo>
                    <a:pt x="374" y="2914"/>
                    <a:pt x="389" y="2936"/>
                    <a:pt x="403" y="2957"/>
                  </a:cubicBezTo>
                  <a:lnTo>
                    <a:pt x="367" y="2994"/>
                  </a:lnTo>
                  <a:cubicBezTo>
                    <a:pt x="250" y="3067"/>
                    <a:pt x="30" y="3294"/>
                    <a:pt x="294" y="4012"/>
                  </a:cubicBezTo>
                  <a:cubicBezTo>
                    <a:pt x="316" y="4070"/>
                    <a:pt x="352" y="4129"/>
                    <a:pt x="389" y="4187"/>
                  </a:cubicBezTo>
                  <a:lnTo>
                    <a:pt x="345" y="4194"/>
                  </a:lnTo>
                  <a:cubicBezTo>
                    <a:pt x="1" y="4883"/>
                    <a:pt x="711" y="5710"/>
                    <a:pt x="1648" y="6178"/>
                  </a:cubicBezTo>
                  <a:cubicBezTo>
                    <a:pt x="2073" y="6393"/>
                    <a:pt x="2783" y="6552"/>
                    <a:pt x="3616" y="6552"/>
                  </a:cubicBezTo>
                  <a:cubicBezTo>
                    <a:pt x="4603" y="6552"/>
                    <a:pt x="5762" y="6329"/>
                    <a:pt x="6830" y="5710"/>
                  </a:cubicBezTo>
                  <a:cubicBezTo>
                    <a:pt x="6852" y="5695"/>
                    <a:pt x="6874" y="5688"/>
                    <a:pt x="6888" y="5673"/>
                  </a:cubicBezTo>
                  <a:cubicBezTo>
                    <a:pt x="7606" y="5249"/>
                    <a:pt x="8294" y="4539"/>
                    <a:pt x="8748" y="3653"/>
                  </a:cubicBezTo>
                  <a:lnTo>
                    <a:pt x="4846" y="0"/>
                  </a:lnTo>
                  <a:close/>
                </a:path>
              </a:pathLst>
            </a:custGeom>
            <a:solidFill>
              <a:srgbClr val="BD715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71" name="Google Shape;4471;p54"/>
            <p:cNvSpPr/>
            <p:nvPr/>
          </p:nvSpPr>
          <p:spPr>
            <a:xfrm>
              <a:off x="4081838" y="1729995"/>
              <a:ext cx="144294" cy="196373"/>
            </a:xfrm>
            <a:custGeom>
              <a:rect b="b" l="l" r="r" t="t"/>
              <a:pathLst>
                <a:path extrusionOk="0" h="6874" w="5051">
                  <a:moveTo>
                    <a:pt x="608" y="1"/>
                  </a:moveTo>
                  <a:lnTo>
                    <a:pt x="608" y="1"/>
                  </a:lnTo>
                  <a:cubicBezTo>
                    <a:pt x="710" y="403"/>
                    <a:pt x="864" y="1150"/>
                    <a:pt x="0" y="1523"/>
                  </a:cubicBezTo>
                  <a:cubicBezTo>
                    <a:pt x="0" y="1523"/>
                    <a:pt x="2686" y="3448"/>
                    <a:pt x="2591" y="6874"/>
                  </a:cubicBezTo>
                  <a:cubicBezTo>
                    <a:pt x="2606" y="6859"/>
                    <a:pt x="2628" y="6852"/>
                    <a:pt x="2642" y="6837"/>
                  </a:cubicBezTo>
                  <a:cubicBezTo>
                    <a:pt x="3887" y="6098"/>
                    <a:pt x="5050" y="4524"/>
                    <a:pt x="5014" y="2606"/>
                  </a:cubicBezTo>
                  <a:lnTo>
                    <a:pt x="60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72" name="Google Shape;4472;p54"/>
            <p:cNvSpPr/>
            <p:nvPr/>
          </p:nvSpPr>
          <p:spPr>
            <a:xfrm>
              <a:off x="4156485" y="1804442"/>
              <a:ext cx="69648" cy="121498"/>
            </a:xfrm>
            <a:custGeom>
              <a:rect b="b" l="l" r="r" t="t"/>
              <a:pathLst>
                <a:path extrusionOk="0" fill="none" h="4253" w="2438">
                  <a:moveTo>
                    <a:pt x="2401" y="0"/>
                  </a:moveTo>
                  <a:cubicBezTo>
                    <a:pt x="2437" y="1918"/>
                    <a:pt x="1274" y="3492"/>
                    <a:pt x="29" y="4231"/>
                  </a:cubicBezTo>
                  <a:cubicBezTo>
                    <a:pt x="22" y="4238"/>
                    <a:pt x="7" y="4246"/>
                    <a:pt x="0" y="4253"/>
                  </a:cubicBez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73" name="Google Shape;4473;p54"/>
            <p:cNvSpPr/>
            <p:nvPr/>
          </p:nvSpPr>
          <p:spPr>
            <a:xfrm>
              <a:off x="3961397" y="1848778"/>
              <a:ext cx="51650" cy="56478"/>
            </a:xfrm>
            <a:custGeom>
              <a:rect b="b" l="l" r="r" t="t"/>
              <a:pathLst>
                <a:path extrusionOk="0" fill="none" h="1977" w="1808">
                  <a:moveTo>
                    <a:pt x="1808" y="1976"/>
                  </a:moveTo>
                  <a:cubicBezTo>
                    <a:pt x="1398" y="1845"/>
                    <a:pt x="468" y="1566"/>
                    <a:pt x="264" y="1018"/>
                  </a:cubicBezTo>
                  <a:cubicBezTo>
                    <a:pt x="0" y="300"/>
                    <a:pt x="220" y="73"/>
                    <a:pt x="337" y="0"/>
                  </a:cubicBez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74" name="Google Shape;4474;p54"/>
            <p:cNvSpPr/>
            <p:nvPr/>
          </p:nvSpPr>
          <p:spPr>
            <a:xfrm>
              <a:off x="3964311" y="1729995"/>
              <a:ext cx="142209" cy="137838"/>
            </a:xfrm>
            <a:custGeom>
              <a:rect b="b" l="l" r="r" t="t"/>
              <a:pathLst>
                <a:path extrusionOk="0" fill="none" h="4825" w="4978">
                  <a:moveTo>
                    <a:pt x="2057" y="4824"/>
                  </a:moveTo>
                  <a:cubicBezTo>
                    <a:pt x="2057" y="4824"/>
                    <a:pt x="549" y="4722"/>
                    <a:pt x="235" y="4056"/>
                  </a:cubicBezTo>
                  <a:cubicBezTo>
                    <a:pt x="1" y="3580"/>
                    <a:pt x="323" y="3148"/>
                    <a:pt x="769" y="3163"/>
                  </a:cubicBezTo>
                  <a:cubicBezTo>
                    <a:pt x="1655" y="3185"/>
                    <a:pt x="2423" y="3031"/>
                    <a:pt x="2423" y="3031"/>
                  </a:cubicBezTo>
                  <a:cubicBezTo>
                    <a:pt x="2423" y="3031"/>
                    <a:pt x="1062" y="3141"/>
                    <a:pt x="1216" y="2292"/>
                  </a:cubicBezTo>
                  <a:cubicBezTo>
                    <a:pt x="1355" y="1538"/>
                    <a:pt x="3250" y="1896"/>
                    <a:pt x="4114" y="1523"/>
                  </a:cubicBezTo>
                  <a:cubicBezTo>
                    <a:pt x="4978" y="1150"/>
                    <a:pt x="4883" y="330"/>
                    <a:pt x="4722" y="1"/>
                  </a:cubicBez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75" name="Google Shape;4475;p54"/>
            <p:cNvSpPr/>
            <p:nvPr/>
          </p:nvSpPr>
          <p:spPr>
            <a:xfrm>
              <a:off x="4123432" y="1784787"/>
              <a:ext cx="52936" cy="80932"/>
            </a:xfrm>
            <a:custGeom>
              <a:rect b="b" l="l" r="r" t="t"/>
              <a:pathLst>
                <a:path extrusionOk="0" fill="none" h="2833" w="1853">
                  <a:moveTo>
                    <a:pt x="1" y="0"/>
                  </a:moveTo>
                  <a:cubicBezTo>
                    <a:pt x="1" y="0"/>
                    <a:pt x="1128" y="908"/>
                    <a:pt x="1852" y="2833"/>
                  </a:cubicBez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76" name="Google Shape;4476;p54"/>
            <p:cNvSpPr/>
            <p:nvPr/>
          </p:nvSpPr>
          <p:spPr>
            <a:xfrm>
              <a:off x="4081838" y="1773503"/>
              <a:ext cx="76761" cy="152865"/>
            </a:xfrm>
            <a:custGeom>
              <a:rect b="b" l="l" r="r" t="t"/>
              <a:pathLst>
                <a:path extrusionOk="0" fill="none" h="5351" w="2687">
                  <a:moveTo>
                    <a:pt x="0" y="0"/>
                  </a:moveTo>
                  <a:cubicBezTo>
                    <a:pt x="0" y="0"/>
                    <a:pt x="2686" y="1925"/>
                    <a:pt x="2591" y="5351"/>
                  </a:cubicBez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477" name="Google Shape;4477;p54"/>
          <p:cNvGrpSpPr/>
          <p:nvPr/>
        </p:nvGrpSpPr>
        <p:grpSpPr>
          <a:xfrm>
            <a:off x="4853731" y="3821917"/>
            <a:ext cx="950500" cy="555608"/>
            <a:chOff x="4408100" y="1458850"/>
            <a:chExt cx="1055525" cy="617000"/>
          </a:xfrm>
        </p:grpSpPr>
        <p:sp>
          <p:nvSpPr>
            <p:cNvPr id="4478" name="Google Shape;4478;p54"/>
            <p:cNvSpPr/>
            <p:nvPr/>
          </p:nvSpPr>
          <p:spPr>
            <a:xfrm>
              <a:off x="4582125" y="1458850"/>
              <a:ext cx="703675" cy="617000"/>
            </a:xfrm>
            <a:custGeom>
              <a:rect b="b" l="l" r="r" t="t"/>
              <a:pathLst>
                <a:path extrusionOk="0" h="24680" w="28147">
                  <a:moveTo>
                    <a:pt x="14070" y="1"/>
                  </a:moveTo>
                  <a:cubicBezTo>
                    <a:pt x="9586" y="1"/>
                    <a:pt x="5252" y="2457"/>
                    <a:pt x="3070" y="6735"/>
                  </a:cubicBezTo>
                  <a:cubicBezTo>
                    <a:pt x="0" y="12784"/>
                    <a:pt x="2401" y="20231"/>
                    <a:pt x="8450" y="23331"/>
                  </a:cubicBezTo>
                  <a:cubicBezTo>
                    <a:pt x="10245" y="24247"/>
                    <a:pt x="12157" y="24680"/>
                    <a:pt x="14040" y="24680"/>
                  </a:cubicBezTo>
                  <a:cubicBezTo>
                    <a:pt x="18533" y="24680"/>
                    <a:pt x="22861" y="22213"/>
                    <a:pt x="25046" y="17951"/>
                  </a:cubicBezTo>
                  <a:cubicBezTo>
                    <a:pt x="28146" y="11872"/>
                    <a:pt x="25745" y="4455"/>
                    <a:pt x="19666" y="1355"/>
                  </a:cubicBezTo>
                  <a:cubicBezTo>
                    <a:pt x="17874" y="436"/>
                    <a:pt x="15959" y="1"/>
                    <a:pt x="14070" y="1"/>
                  </a:cubicBezTo>
                  <a:close/>
                </a:path>
              </a:pathLst>
            </a:custGeom>
            <a:solidFill>
              <a:srgbClr val="FFE08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79" name="Google Shape;4479;p54"/>
            <p:cNvSpPr/>
            <p:nvPr/>
          </p:nvSpPr>
          <p:spPr>
            <a:xfrm>
              <a:off x="4613275" y="1579000"/>
              <a:ext cx="436200" cy="293675"/>
            </a:xfrm>
            <a:custGeom>
              <a:rect b="b" l="l" r="r" t="t"/>
              <a:pathLst>
                <a:path extrusionOk="0" h="11747" w="17448">
                  <a:moveTo>
                    <a:pt x="7193" y="1"/>
                  </a:moveTo>
                  <a:cubicBezTo>
                    <a:pt x="6050" y="1"/>
                    <a:pt x="3970" y="578"/>
                    <a:pt x="2341" y="1078"/>
                  </a:cubicBezTo>
                  <a:cubicBezTo>
                    <a:pt x="487" y="4057"/>
                    <a:pt x="0" y="7704"/>
                    <a:pt x="1003" y="11078"/>
                  </a:cubicBezTo>
                  <a:cubicBezTo>
                    <a:pt x="1064" y="11291"/>
                    <a:pt x="1155" y="11534"/>
                    <a:pt x="1247" y="11747"/>
                  </a:cubicBezTo>
                  <a:cubicBezTo>
                    <a:pt x="4225" y="11230"/>
                    <a:pt x="10304" y="10045"/>
                    <a:pt x="9909" y="8950"/>
                  </a:cubicBezTo>
                  <a:cubicBezTo>
                    <a:pt x="9769" y="8554"/>
                    <a:pt x="9255" y="8423"/>
                    <a:pt x="8574" y="8423"/>
                  </a:cubicBezTo>
                  <a:cubicBezTo>
                    <a:pt x="7222" y="8423"/>
                    <a:pt x="5212" y="8943"/>
                    <a:pt x="4181" y="8943"/>
                  </a:cubicBezTo>
                  <a:cubicBezTo>
                    <a:pt x="3819" y="8943"/>
                    <a:pt x="3578" y="8879"/>
                    <a:pt x="3526" y="8707"/>
                  </a:cubicBezTo>
                  <a:cubicBezTo>
                    <a:pt x="3253" y="7826"/>
                    <a:pt x="17447" y="4634"/>
                    <a:pt x="17052" y="3449"/>
                  </a:cubicBezTo>
                  <a:cubicBezTo>
                    <a:pt x="16984" y="3258"/>
                    <a:pt x="16715" y="3180"/>
                    <a:pt x="16310" y="3180"/>
                  </a:cubicBezTo>
                  <a:cubicBezTo>
                    <a:pt x="14491" y="3180"/>
                    <a:pt x="9935" y="4763"/>
                    <a:pt x="8603" y="4763"/>
                  </a:cubicBezTo>
                  <a:cubicBezTo>
                    <a:pt x="8395" y="4763"/>
                    <a:pt x="8265" y="4724"/>
                    <a:pt x="8238" y="4634"/>
                  </a:cubicBezTo>
                  <a:cubicBezTo>
                    <a:pt x="8025" y="3874"/>
                    <a:pt x="13131" y="2962"/>
                    <a:pt x="12949" y="1838"/>
                  </a:cubicBezTo>
                  <a:cubicBezTo>
                    <a:pt x="12923" y="1680"/>
                    <a:pt x="12724" y="1614"/>
                    <a:pt x="12399" y="1614"/>
                  </a:cubicBezTo>
                  <a:cubicBezTo>
                    <a:pt x="10666" y="1614"/>
                    <a:pt x="5367" y="3501"/>
                    <a:pt x="3882" y="3501"/>
                  </a:cubicBezTo>
                  <a:cubicBezTo>
                    <a:pt x="3657" y="3501"/>
                    <a:pt x="3520" y="3457"/>
                    <a:pt x="3496" y="3358"/>
                  </a:cubicBezTo>
                  <a:cubicBezTo>
                    <a:pt x="3313" y="2446"/>
                    <a:pt x="8450" y="1534"/>
                    <a:pt x="8025" y="318"/>
                  </a:cubicBezTo>
                  <a:cubicBezTo>
                    <a:pt x="7955" y="93"/>
                    <a:pt x="7649" y="1"/>
                    <a:pt x="7193" y="1"/>
                  </a:cubicBezTo>
                  <a:close/>
                </a:path>
              </a:pathLst>
            </a:custGeom>
            <a:solidFill>
              <a:srgbClr val="FB925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80" name="Google Shape;4480;p54"/>
            <p:cNvSpPr/>
            <p:nvPr/>
          </p:nvSpPr>
          <p:spPr>
            <a:xfrm>
              <a:off x="4905825" y="1653050"/>
              <a:ext cx="351850" cy="321000"/>
            </a:xfrm>
            <a:custGeom>
              <a:rect b="b" l="l" r="r" t="t"/>
              <a:pathLst>
                <a:path extrusionOk="0" h="12840" w="14074">
                  <a:moveTo>
                    <a:pt x="12584" y="0"/>
                  </a:moveTo>
                  <a:cubicBezTo>
                    <a:pt x="9423" y="1004"/>
                    <a:pt x="5350" y="2371"/>
                    <a:pt x="5502" y="2888"/>
                  </a:cubicBezTo>
                  <a:cubicBezTo>
                    <a:pt x="5542" y="3027"/>
                    <a:pt x="5702" y="3083"/>
                    <a:pt x="5943" y="3083"/>
                  </a:cubicBezTo>
                  <a:cubicBezTo>
                    <a:pt x="6894" y="3083"/>
                    <a:pt x="9109" y="2218"/>
                    <a:pt x="10190" y="2218"/>
                  </a:cubicBezTo>
                  <a:cubicBezTo>
                    <a:pt x="10511" y="2218"/>
                    <a:pt x="10733" y="2295"/>
                    <a:pt x="10791" y="2493"/>
                  </a:cubicBezTo>
                  <a:cubicBezTo>
                    <a:pt x="11125" y="3526"/>
                    <a:pt x="2888" y="5867"/>
                    <a:pt x="3223" y="6748"/>
                  </a:cubicBezTo>
                  <a:cubicBezTo>
                    <a:pt x="3291" y="6913"/>
                    <a:pt x="3555" y="6977"/>
                    <a:pt x="3941" y="6977"/>
                  </a:cubicBezTo>
                  <a:cubicBezTo>
                    <a:pt x="5280" y="6977"/>
                    <a:pt x="8084" y="6208"/>
                    <a:pt x="9243" y="6208"/>
                  </a:cubicBezTo>
                  <a:cubicBezTo>
                    <a:pt x="9539" y="6208"/>
                    <a:pt x="9728" y="6258"/>
                    <a:pt x="9758" y="6384"/>
                  </a:cubicBezTo>
                  <a:cubicBezTo>
                    <a:pt x="9940" y="7143"/>
                    <a:pt x="1" y="9940"/>
                    <a:pt x="426" y="10943"/>
                  </a:cubicBezTo>
                  <a:cubicBezTo>
                    <a:pt x="480" y="11083"/>
                    <a:pt x="673" y="11141"/>
                    <a:pt x="968" y="11141"/>
                  </a:cubicBezTo>
                  <a:cubicBezTo>
                    <a:pt x="2512" y="11141"/>
                    <a:pt x="6844" y="9540"/>
                    <a:pt x="8567" y="9540"/>
                  </a:cubicBezTo>
                  <a:cubicBezTo>
                    <a:pt x="8953" y="9540"/>
                    <a:pt x="9209" y="9621"/>
                    <a:pt x="9271" y="9818"/>
                  </a:cubicBezTo>
                  <a:cubicBezTo>
                    <a:pt x="9636" y="11064"/>
                    <a:pt x="5745" y="11551"/>
                    <a:pt x="6049" y="12615"/>
                  </a:cubicBezTo>
                  <a:cubicBezTo>
                    <a:pt x="6102" y="12773"/>
                    <a:pt x="6349" y="12840"/>
                    <a:pt x="6726" y="12840"/>
                  </a:cubicBezTo>
                  <a:cubicBezTo>
                    <a:pt x="7652" y="12840"/>
                    <a:pt x="9367" y="12439"/>
                    <a:pt x="10943" y="12007"/>
                  </a:cubicBezTo>
                  <a:cubicBezTo>
                    <a:pt x="13314" y="8846"/>
                    <a:pt x="14074" y="4773"/>
                    <a:pt x="12919" y="1004"/>
                  </a:cubicBezTo>
                  <a:cubicBezTo>
                    <a:pt x="12828" y="669"/>
                    <a:pt x="12706" y="335"/>
                    <a:pt x="12584" y="0"/>
                  </a:cubicBezTo>
                  <a:close/>
                </a:path>
              </a:pathLst>
            </a:custGeom>
            <a:solidFill>
              <a:srgbClr val="FB925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81" name="Google Shape;4481;p54"/>
            <p:cNvSpPr/>
            <p:nvPr/>
          </p:nvSpPr>
          <p:spPr>
            <a:xfrm>
              <a:off x="4408100" y="1535775"/>
              <a:ext cx="1055525" cy="502675"/>
            </a:xfrm>
            <a:custGeom>
              <a:rect b="b" l="l" r="r" t="t"/>
              <a:pathLst>
                <a:path extrusionOk="0" h="20107" w="42221">
                  <a:moveTo>
                    <a:pt x="30832" y="0"/>
                  </a:moveTo>
                  <a:cubicBezTo>
                    <a:pt x="30305" y="0"/>
                    <a:pt x="29764" y="14"/>
                    <a:pt x="29211" y="41"/>
                  </a:cubicBezTo>
                  <a:cubicBezTo>
                    <a:pt x="29788" y="558"/>
                    <a:pt x="30305" y="1105"/>
                    <a:pt x="30791" y="1713"/>
                  </a:cubicBezTo>
                  <a:cubicBezTo>
                    <a:pt x="33253" y="1956"/>
                    <a:pt x="34925" y="2685"/>
                    <a:pt x="35290" y="3901"/>
                  </a:cubicBezTo>
                  <a:cubicBezTo>
                    <a:pt x="36111" y="6698"/>
                    <a:pt x="30123" y="10923"/>
                    <a:pt x="21916" y="13415"/>
                  </a:cubicBezTo>
                  <a:cubicBezTo>
                    <a:pt x="18118" y="14550"/>
                    <a:pt x="14508" y="15110"/>
                    <a:pt x="11639" y="15110"/>
                  </a:cubicBezTo>
                  <a:cubicBezTo>
                    <a:pt x="8285" y="15110"/>
                    <a:pt x="5944" y="14345"/>
                    <a:pt x="5502" y="12837"/>
                  </a:cubicBezTo>
                  <a:cubicBezTo>
                    <a:pt x="5107" y="11470"/>
                    <a:pt x="6384" y="9737"/>
                    <a:pt x="8754" y="8035"/>
                  </a:cubicBezTo>
                  <a:cubicBezTo>
                    <a:pt x="8846" y="7275"/>
                    <a:pt x="8967" y="6546"/>
                    <a:pt x="9180" y="5846"/>
                  </a:cubicBezTo>
                  <a:lnTo>
                    <a:pt x="9180" y="5846"/>
                  </a:lnTo>
                  <a:cubicBezTo>
                    <a:pt x="3405" y="9068"/>
                    <a:pt x="0" y="12989"/>
                    <a:pt x="912" y="16029"/>
                  </a:cubicBezTo>
                  <a:cubicBezTo>
                    <a:pt x="1710" y="18695"/>
                    <a:pt x="5605" y="20106"/>
                    <a:pt x="10960" y="20106"/>
                  </a:cubicBezTo>
                  <a:cubicBezTo>
                    <a:pt x="14579" y="20106"/>
                    <a:pt x="18865" y="19462"/>
                    <a:pt x="23314" y="18126"/>
                  </a:cubicBezTo>
                  <a:cubicBezTo>
                    <a:pt x="34348" y="14813"/>
                    <a:pt x="42220" y="8521"/>
                    <a:pt x="40883" y="4053"/>
                  </a:cubicBezTo>
                  <a:cubicBezTo>
                    <a:pt x="40080" y="1397"/>
                    <a:pt x="36180" y="0"/>
                    <a:pt x="30832" y="0"/>
                  </a:cubicBezTo>
                  <a:close/>
                </a:path>
              </a:pathLst>
            </a:custGeom>
            <a:solidFill>
              <a:srgbClr val="F460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26" name="Shape 3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7" name="Google Shape;3227;p37"/>
          <p:cNvSpPr txBox="1"/>
          <p:nvPr>
            <p:ph type="title"/>
          </p:nvPr>
        </p:nvSpPr>
        <p:spPr>
          <a:xfrm>
            <a:off x="888550" y="817875"/>
            <a:ext cx="6268800" cy="100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O que é desenvolvimento humano?</a:t>
            </a:r>
            <a:endParaRPr sz="3000"/>
          </a:p>
        </p:txBody>
      </p:sp>
      <p:sp>
        <p:nvSpPr>
          <p:cNvPr id="3228" name="Google Shape;3228;p37"/>
          <p:cNvSpPr txBox="1"/>
          <p:nvPr>
            <p:ph idx="1" type="subTitle"/>
          </p:nvPr>
        </p:nvSpPr>
        <p:spPr>
          <a:xfrm>
            <a:off x="469750" y="1990900"/>
            <a:ext cx="5371800" cy="268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sz="1500"/>
              <a:t>Processos de mudança e estabilidade dos seres humanos desde o momento da concepção</a:t>
            </a:r>
            <a:endParaRPr sz="15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sz="1500"/>
              <a:t>“Cientistas do desenvolvimento (...) investigam as maneiras como as pessoas mudam ao longo da vida, tais como tamanho e forma fisiológica, e também as características que permanecem razoavelmente estáveis” (p.7)</a:t>
            </a:r>
            <a:endParaRPr sz="1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(Papalia, Olds &amp; Feldman, 2009)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229" name="Google Shape;3229;p37"/>
          <p:cNvGrpSpPr/>
          <p:nvPr/>
        </p:nvGrpSpPr>
        <p:grpSpPr>
          <a:xfrm>
            <a:off x="5352254" y="1826181"/>
            <a:ext cx="3681321" cy="3317307"/>
            <a:chOff x="-459037" y="771633"/>
            <a:chExt cx="4783421" cy="4168519"/>
          </a:xfrm>
        </p:grpSpPr>
        <p:cxnSp>
          <p:nvCxnSpPr>
            <p:cNvPr id="3230" name="Google Shape;3230;p37"/>
            <p:cNvCxnSpPr/>
            <p:nvPr/>
          </p:nvCxnSpPr>
          <p:spPr>
            <a:xfrm>
              <a:off x="548575" y="4651625"/>
              <a:ext cx="36507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3231" name="Google Shape;3231;p37"/>
            <p:cNvSpPr/>
            <p:nvPr/>
          </p:nvSpPr>
          <p:spPr>
            <a:xfrm>
              <a:off x="562194" y="3014290"/>
              <a:ext cx="768061" cy="516019"/>
            </a:xfrm>
            <a:custGeom>
              <a:rect b="b" l="l" r="r" t="t"/>
              <a:pathLst>
                <a:path extrusionOk="0" h="4525" w="6735">
                  <a:moveTo>
                    <a:pt x="6683" y="1"/>
                  </a:moveTo>
                  <a:cubicBezTo>
                    <a:pt x="6277" y="1"/>
                    <a:pt x="3542" y="76"/>
                    <a:pt x="1326" y="2029"/>
                  </a:cubicBezTo>
                  <a:cubicBezTo>
                    <a:pt x="1326" y="2029"/>
                    <a:pt x="301" y="2929"/>
                    <a:pt x="1" y="4422"/>
                  </a:cubicBezTo>
                  <a:lnTo>
                    <a:pt x="3221" y="4525"/>
                  </a:lnTo>
                  <a:cubicBezTo>
                    <a:pt x="3382" y="3881"/>
                    <a:pt x="3660" y="3237"/>
                    <a:pt x="4136" y="2863"/>
                  </a:cubicBezTo>
                  <a:cubicBezTo>
                    <a:pt x="5161" y="2051"/>
                    <a:pt x="5600" y="2168"/>
                    <a:pt x="5710" y="1926"/>
                  </a:cubicBezTo>
                  <a:cubicBezTo>
                    <a:pt x="5820" y="1685"/>
                    <a:pt x="6735" y="1"/>
                    <a:pt x="6735" y="1"/>
                  </a:cubicBezTo>
                  <a:cubicBezTo>
                    <a:pt x="6735" y="1"/>
                    <a:pt x="6717" y="1"/>
                    <a:pt x="66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2" name="Google Shape;3232;p37"/>
            <p:cNvSpPr/>
            <p:nvPr/>
          </p:nvSpPr>
          <p:spPr>
            <a:xfrm>
              <a:off x="1421146" y="3009386"/>
              <a:ext cx="866592" cy="857332"/>
            </a:xfrm>
            <a:custGeom>
              <a:rect b="b" l="l" r="r" t="t"/>
              <a:pathLst>
                <a:path extrusionOk="0" h="7518" w="7599">
                  <a:moveTo>
                    <a:pt x="712" y="0"/>
                  </a:moveTo>
                  <a:cubicBezTo>
                    <a:pt x="711" y="0"/>
                    <a:pt x="710" y="0"/>
                    <a:pt x="710" y="0"/>
                  </a:cubicBezTo>
                  <a:lnTo>
                    <a:pt x="0" y="1230"/>
                  </a:lnTo>
                  <a:cubicBezTo>
                    <a:pt x="0" y="1230"/>
                    <a:pt x="2130" y="7496"/>
                    <a:pt x="3741" y="7518"/>
                  </a:cubicBezTo>
                  <a:cubicBezTo>
                    <a:pt x="3749" y="7518"/>
                    <a:pt x="3757" y="7518"/>
                    <a:pt x="3765" y="7518"/>
                  </a:cubicBezTo>
                  <a:cubicBezTo>
                    <a:pt x="5374" y="7518"/>
                    <a:pt x="7599" y="5374"/>
                    <a:pt x="4861" y="2679"/>
                  </a:cubicBezTo>
                  <a:cubicBezTo>
                    <a:pt x="2174" y="28"/>
                    <a:pt x="771" y="0"/>
                    <a:pt x="7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3" name="Google Shape;3233;p37"/>
            <p:cNvSpPr/>
            <p:nvPr/>
          </p:nvSpPr>
          <p:spPr>
            <a:xfrm>
              <a:off x="973765" y="3003571"/>
              <a:ext cx="892365" cy="898158"/>
            </a:xfrm>
            <a:custGeom>
              <a:rect b="b" l="l" r="r" t="t"/>
              <a:pathLst>
                <a:path extrusionOk="0" h="7876" w="7825">
                  <a:moveTo>
                    <a:pt x="3909" y="0"/>
                  </a:moveTo>
                  <a:cubicBezTo>
                    <a:pt x="1757" y="0"/>
                    <a:pt x="0" y="3411"/>
                    <a:pt x="0" y="7620"/>
                  </a:cubicBezTo>
                  <a:cubicBezTo>
                    <a:pt x="0" y="7708"/>
                    <a:pt x="8" y="7788"/>
                    <a:pt x="8" y="7876"/>
                  </a:cubicBezTo>
                  <a:lnTo>
                    <a:pt x="7817" y="7876"/>
                  </a:lnTo>
                  <a:cubicBezTo>
                    <a:pt x="7817" y="7788"/>
                    <a:pt x="7825" y="7708"/>
                    <a:pt x="7825" y="7620"/>
                  </a:cubicBezTo>
                  <a:cubicBezTo>
                    <a:pt x="7825" y="3411"/>
                    <a:pt x="6068" y="0"/>
                    <a:pt x="39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4" name="Google Shape;3234;p37"/>
            <p:cNvSpPr/>
            <p:nvPr/>
          </p:nvSpPr>
          <p:spPr>
            <a:xfrm>
              <a:off x="973765" y="3215566"/>
              <a:ext cx="892365" cy="686162"/>
            </a:xfrm>
            <a:custGeom>
              <a:rect b="b" l="l" r="r" t="t"/>
              <a:pathLst>
                <a:path extrusionOk="0" fill="none" h="6017" w="7825">
                  <a:moveTo>
                    <a:pt x="1223" y="227"/>
                  </a:moveTo>
                  <a:cubicBezTo>
                    <a:pt x="476" y="1618"/>
                    <a:pt x="0" y="3580"/>
                    <a:pt x="0" y="5761"/>
                  </a:cubicBezTo>
                  <a:cubicBezTo>
                    <a:pt x="0" y="5849"/>
                    <a:pt x="8" y="5929"/>
                    <a:pt x="8" y="6017"/>
                  </a:cubicBezTo>
                  <a:lnTo>
                    <a:pt x="7817" y="6017"/>
                  </a:lnTo>
                  <a:cubicBezTo>
                    <a:pt x="7817" y="5929"/>
                    <a:pt x="7825" y="5849"/>
                    <a:pt x="7825" y="5761"/>
                  </a:cubicBezTo>
                  <a:cubicBezTo>
                    <a:pt x="7825" y="3462"/>
                    <a:pt x="7298" y="1398"/>
                    <a:pt x="6471" y="0"/>
                  </a:cubicBez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5" name="Google Shape;3235;p37"/>
            <p:cNvSpPr/>
            <p:nvPr/>
          </p:nvSpPr>
          <p:spPr>
            <a:xfrm>
              <a:off x="1451138" y="3169723"/>
              <a:ext cx="272328" cy="142775"/>
            </a:xfrm>
            <a:custGeom>
              <a:rect b="b" l="l" r="r" t="t"/>
              <a:pathLst>
                <a:path extrusionOk="0" h="1252" w="2388">
                  <a:moveTo>
                    <a:pt x="1638" y="1"/>
                  </a:moveTo>
                  <a:cubicBezTo>
                    <a:pt x="1375" y="1"/>
                    <a:pt x="1070" y="476"/>
                    <a:pt x="1070" y="476"/>
                  </a:cubicBezTo>
                  <a:cubicBezTo>
                    <a:pt x="1070" y="476"/>
                    <a:pt x="802" y="40"/>
                    <a:pt x="520" y="40"/>
                  </a:cubicBezTo>
                  <a:cubicBezTo>
                    <a:pt x="459" y="40"/>
                    <a:pt x="397" y="60"/>
                    <a:pt x="338" y="110"/>
                  </a:cubicBezTo>
                  <a:cubicBezTo>
                    <a:pt x="1" y="395"/>
                    <a:pt x="1055" y="1251"/>
                    <a:pt x="1055" y="1251"/>
                  </a:cubicBezTo>
                  <a:cubicBezTo>
                    <a:pt x="1055" y="1251"/>
                    <a:pt x="2387" y="351"/>
                    <a:pt x="1728" y="22"/>
                  </a:cubicBezTo>
                  <a:cubicBezTo>
                    <a:pt x="1699" y="7"/>
                    <a:pt x="1669" y="1"/>
                    <a:pt x="16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6" name="Google Shape;3236;p37"/>
            <p:cNvSpPr/>
            <p:nvPr/>
          </p:nvSpPr>
          <p:spPr>
            <a:xfrm>
              <a:off x="1311781" y="2879156"/>
              <a:ext cx="219642" cy="216443"/>
            </a:xfrm>
            <a:custGeom>
              <a:rect b="b" l="l" r="r" t="t"/>
              <a:pathLst>
                <a:path extrusionOk="0" h="1898" w="1926">
                  <a:moveTo>
                    <a:pt x="81" y="1"/>
                  </a:moveTo>
                  <a:lnTo>
                    <a:pt x="30" y="923"/>
                  </a:lnTo>
                  <a:cubicBezTo>
                    <a:pt x="1" y="1435"/>
                    <a:pt x="396" y="1874"/>
                    <a:pt x="908" y="1896"/>
                  </a:cubicBezTo>
                  <a:cubicBezTo>
                    <a:pt x="926" y="1897"/>
                    <a:pt x="944" y="1898"/>
                    <a:pt x="962" y="1898"/>
                  </a:cubicBezTo>
                  <a:cubicBezTo>
                    <a:pt x="1444" y="1898"/>
                    <a:pt x="1853" y="1519"/>
                    <a:pt x="1882" y="1025"/>
                  </a:cubicBezTo>
                  <a:lnTo>
                    <a:pt x="1926" y="103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rgbClr val="F28B8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7" name="Google Shape;3237;p37"/>
            <p:cNvSpPr/>
            <p:nvPr/>
          </p:nvSpPr>
          <p:spPr>
            <a:xfrm>
              <a:off x="1318509" y="3071993"/>
              <a:ext cx="213712" cy="50975"/>
            </a:xfrm>
            <a:custGeom>
              <a:rect b="b" l="l" r="r" t="t"/>
              <a:pathLst>
                <a:path extrusionOk="0" fill="none" h="447" w="1874">
                  <a:moveTo>
                    <a:pt x="1874" y="0"/>
                  </a:moveTo>
                  <a:cubicBezTo>
                    <a:pt x="1706" y="264"/>
                    <a:pt x="1340" y="447"/>
                    <a:pt x="922" y="447"/>
                  </a:cubicBezTo>
                  <a:cubicBezTo>
                    <a:pt x="527" y="447"/>
                    <a:pt x="176" y="286"/>
                    <a:pt x="0" y="44"/>
                  </a:cubicBez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8" name="Google Shape;3238;p37"/>
            <p:cNvSpPr/>
            <p:nvPr/>
          </p:nvSpPr>
          <p:spPr>
            <a:xfrm>
              <a:off x="887779" y="1957278"/>
              <a:ext cx="1180431" cy="1016984"/>
            </a:xfrm>
            <a:custGeom>
              <a:rect b="b" l="l" r="r" t="t"/>
              <a:pathLst>
                <a:path extrusionOk="0" h="8918" w="10351">
                  <a:moveTo>
                    <a:pt x="6557" y="1"/>
                  </a:moveTo>
                  <a:cubicBezTo>
                    <a:pt x="6439" y="1"/>
                    <a:pt x="6313" y="155"/>
                    <a:pt x="6317" y="458"/>
                  </a:cubicBezTo>
                  <a:cubicBezTo>
                    <a:pt x="6317" y="458"/>
                    <a:pt x="6183" y="158"/>
                    <a:pt x="6039" y="158"/>
                  </a:cubicBezTo>
                  <a:cubicBezTo>
                    <a:pt x="6015" y="158"/>
                    <a:pt x="5990" y="167"/>
                    <a:pt x="5966" y="187"/>
                  </a:cubicBezTo>
                  <a:cubicBezTo>
                    <a:pt x="5797" y="333"/>
                    <a:pt x="6215" y="890"/>
                    <a:pt x="6127" y="1285"/>
                  </a:cubicBezTo>
                  <a:cubicBezTo>
                    <a:pt x="6119" y="1299"/>
                    <a:pt x="6119" y="1321"/>
                    <a:pt x="6112" y="1336"/>
                  </a:cubicBezTo>
                  <a:cubicBezTo>
                    <a:pt x="6032" y="1402"/>
                    <a:pt x="2365" y="1343"/>
                    <a:pt x="1611" y="3181"/>
                  </a:cubicBezTo>
                  <a:cubicBezTo>
                    <a:pt x="1611" y="3181"/>
                    <a:pt x="169" y="4637"/>
                    <a:pt x="44" y="7045"/>
                  </a:cubicBezTo>
                  <a:cubicBezTo>
                    <a:pt x="0" y="7887"/>
                    <a:pt x="2167" y="8348"/>
                    <a:pt x="3499" y="8473"/>
                  </a:cubicBezTo>
                  <a:cubicBezTo>
                    <a:pt x="3692" y="8493"/>
                    <a:pt x="6356" y="8918"/>
                    <a:pt x="8134" y="8918"/>
                  </a:cubicBezTo>
                  <a:cubicBezTo>
                    <a:pt x="8920" y="8918"/>
                    <a:pt x="9534" y="8835"/>
                    <a:pt x="9684" y="8597"/>
                  </a:cubicBezTo>
                  <a:cubicBezTo>
                    <a:pt x="10050" y="8011"/>
                    <a:pt x="10350" y="6240"/>
                    <a:pt x="10079" y="4644"/>
                  </a:cubicBezTo>
                  <a:cubicBezTo>
                    <a:pt x="10035" y="4139"/>
                    <a:pt x="9874" y="3649"/>
                    <a:pt x="9618" y="3188"/>
                  </a:cubicBezTo>
                  <a:lnTo>
                    <a:pt x="9611" y="3166"/>
                  </a:lnTo>
                  <a:cubicBezTo>
                    <a:pt x="9603" y="3159"/>
                    <a:pt x="9596" y="3151"/>
                    <a:pt x="9589" y="3144"/>
                  </a:cubicBezTo>
                  <a:cubicBezTo>
                    <a:pt x="8963" y="2052"/>
                    <a:pt x="7829" y="1215"/>
                    <a:pt x="6726" y="1215"/>
                  </a:cubicBezTo>
                  <a:cubicBezTo>
                    <a:pt x="6616" y="1215"/>
                    <a:pt x="6507" y="1224"/>
                    <a:pt x="6398" y="1241"/>
                  </a:cubicBezTo>
                  <a:cubicBezTo>
                    <a:pt x="6500" y="1124"/>
                    <a:pt x="6749" y="787"/>
                    <a:pt x="6756" y="370"/>
                  </a:cubicBezTo>
                  <a:cubicBezTo>
                    <a:pt x="6760" y="122"/>
                    <a:pt x="6661" y="1"/>
                    <a:pt x="6557" y="1"/>
                  </a:cubicBezTo>
                  <a:close/>
                </a:path>
              </a:pathLst>
            </a:custGeom>
            <a:solidFill>
              <a:srgbClr val="AD5B4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9" name="Google Shape;3239;p37"/>
            <p:cNvSpPr/>
            <p:nvPr/>
          </p:nvSpPr>
          <p:spPr>
            <a:xfrm>
              <a:off x="1007978" y="2122290"/>
              <a:ext cx="795545" cy="874096"/>
            </a:xfrm>
            <a:custGeom>
              <a:rect b="b" l="l" r="r" t="t"/>
              <a:pathLst>
                <a:path extrusionOk="0" h="7665" w="6976">
                  <a:moveTo>
                    <a:pt x="3119" y="1"/>
                  </a:moveTo>
                  <a:cubicBezTo>
                    <a:pt x="2105" y="1"/>
                    <a:pt x="865" y="241"/>
                    <a:pt x="549" y="1302"/>
                  </a:cubicBezTo>
                  <a:cubicBezTo>
                    <a:pt x="0" y="3146"/>
                    <a:pt x="125" y="5005"/>
                    <a:pt x="154" y="5876"/>
                  </a:cubicBezTo>
                  <a:cubicBezTo>
                    <a:pt x="183" y="6755"/>
                    <a:pt x="871" y="7304"/>
                    <a:pt x="1479" y="7501"/>
                  </a:cubicBezTo>
                  <a:cubicBezTo>
                    <a:pt x="1734" y="7584"/>
                    <a:pt x="2365" y="7665"/>
                    <a:pt x="3084" y="7665"/>
                  </a:cubicBezTo>
                  <a:cubicBezTo>
                    <a:pt x="4073" y="7665"/>
                    <a:pt x="5231" y="7512"/>
                    <a:pt x="5812" y="7004"/>
                  </a:cubicBezTo>
                  <a:cubicBezTo>
                    <a:pt x="6807" y="6133"/>
                    <a:pt x="6910" y="2919"/>
                    <a:pt x="6910" y="2919"/>
                  </a:cubicBezTo>
                  <a:cubicBezTo>
                    <a:pt x="6976" y="2070"/>
                    <a:pt x="4619" y="218"/>
                    <a:pt x="4531" y="160"/>
                  </a:cubicBezTo>
                  <a:cubicBezTo>
                    <a:pt x="4494" y="132"/>
                    <a:pt x="3868" y="1"/>
                    <a:pt x="3119" y="1"/>
                  </a:cubicBezTo>
                  <a:close/>
                </a:path>
              </a:pathLst>
            </a:custGeom>
            <a:solidFill>
              <a:srgbClr val="F2A49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0" name="Google Shape;3240;p37"/>
            <p:cNvSpPr/>
            <p:nvPr/>
          </p:nvSpPr>
          <p:spPr>
            <a:xfrm>
              <a:off x="876945" y="1963208"/>
              <a:ext cx="984168" cy="665636"/>
            </a:xfrm>
            <a:custGeom>
              <a:rect b="b" l="l" r="r" t="t"/>
              <a:pathLst>
                <a:path extrusionOk="0" h="5837" w="8630">
                  <a:moveTo>
                    <a:pt x="3576" y="0"/>
                  </a:moveTo>
                  <a:cubicBezTo>
                    <a:pt x="3402" y="0"/>
                    <a:pt x="3225" y="17"/>
                    <a:pt x="3045" y="54"/>
                  </a:cubicBezTo>
                  <a:cubicBezTo>
                    <a:pt x="1310" y="406"/>
                    <a:pt x="0" y="1870"/>
                    <a:pt x="674" y="3143"/>
                  </a:cubicBezTo>
                  <a:cubicBezTo>
                    <a:pt x="984" y="3725"/>
                    <a:pt x="1375" y="3919"/>
                    <a:pt x="1751" y="3919"/>
                  </a:cubicBezTo>
                  <a:cubicBezTo>
                    <a:pt x="2200" y="3919"/>
                    <a:pt x="2630" y="3644"/>
                    <a:pt x="2884" y="3421"/>
                  </a:cubicBezTo>
                  <a:lnTo>
                    <a:pt x="2884" y="3421"/>
                  </a:lnTo>
                  <a:cubicBezTo>
                    <a:pt x="2884" y="3421"/>
                    <a:pt x="2606" y="4000"/>
                    <a:pt x="3301" y="4263"/>
                  </a:cubicBezTo>
                  <a:cubicBezTo>
                    <a:pt x="3348" y="4280"/>
                    <a:pt x="3398" y="4288"/>
                    <a:pt x="3453" y="4288"/>
                  </a:cubicBezTo>
                  <a:cubicBezTo>
                    <a:pt x="4215" y="4288"/>
                    <a:pt x="5695" y="2726"/>
                    <a:pt x="5695" y="2726"/>
                  </a:cubicBezTo>
                  <a:cubicBezTo>
                    <a:pt x="5695" y="2726"/>
                    <a:pt x="6134" y="5112"/>
                    <a:pt x="7510" y="5837"/>
                  </a:cubicBezTo>
                  <a:cubicBezTo>
                    <a:pt x="7510" y="5837"/>
                    <a:pt x="8447" y="5485"/>
                    <a:pt x="8557" y="4761"/>
                  </a:cubicBezTo>
                  <a:cubicBezTo>
                    <a:pt x="8630" y="4263"/>
                    <a:pt x="8483" y="3165"/>
                    <a:pt x="8183" y="2682"/>
                  </a:cubicBezTo>
                  <a:cubicBezTo>
                    <a:pt x="7539" y="1650"/>
                    <a:pt x="6280" y="1240"/>
                    <a:pt x="6280" y="1240"/>
                  </a:cubicBezTo>
                  <a:cubicBezTo>
                    <a:pt x="6280" y="1240"/>
                    <a:pt x="5070" y="0"/>
                    <a:pt x="3576" y="0"/>
                  </a:cubicBezTo>
                  <a:close/>
                </a:path>
              </a:pathLst>
            </a:custGeom>
            <a:solidFill>
              <a:srgbClr val="AD5B4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1" name="Google Shape;3241;p37"/>
            <p:cNvSpPr/>
            <p:nvPr/>
          </p:nvSpPr>
          <p:spPr>
            <a:xfrm>
              <a:off x="981292" y="2059456"/>
              <a:ext cx="152016" cy="266391"/>
            </a:xfrm>
            <a:custGeom>
              <a:rect b="b" l="l" r="r" t="t"/>
              <a:pathLst>
                <a:path extrusionOk="0" fill="none" h="2336" w="1333">
                  <a:moveTo>
                    <a:pt x="439" y="2336"/>
                  </a:moveTo>
                  <a:cubicBezTo>
                    <a:pt x="0" y="1509"/>
                    <a:pt x="461" y="594"/>
                    <a:pt x="1332" y="1"/>
                  </a:cubicBez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2" name="Google Shape;3242;p37"/>
            <p:cNvSpPr/>
            <p:nvPr/>
          </p:nvSpPr>
          <p:spPr>
            <a:xfrm>
              <a:off x="1073893" y="2159695"/>
              <a:ext cx="42651" cy="124415"/>
            </a:xfrm>
            <a:custGeom>
              <a:rect b="b" l="l" r="r" t="t"/>
              <a:pathLst>
                <a:path extrusionOk="0" fill="none" h="1091" w="374">
                  <a:moveTo>
                    <a:pt x="30" y="1091"/>
                  </a:moveTo>
                  <a:cubicBezTo>
                    <a:pt x="1" y="717"/>
                    <a:pt x="132" y="337"/>
                    <a:pt x="374" y="0"/>
                  </a:cubicBez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3" name="Google Shape;3243;p37"/>
            <p:cNvSpPr/>
            <p:nvPr/>
          </p:nvSpPr>
          <p:spPr>
            <a:xfrm>
              <a:off x="1711606" y="2517087"/>
              <a:ext cx="223861" cy="197056"/>
            </a:xfrm>
            <a:custGeom>
              <a:rect b="b" l="l" r="r" t="t"/>
              <a:pathLst>
                <a:path extrusionOk="0" h="1728" w="1963">
                  <a:moveTo>
                    <a:pt x="996" y="0"/>
                  </a:moveTo>
                  <a:cubicBezTo>
                    <a:pt x="931" y="0"/>
                    <a:pt x="865" y="7"/>
                    <a:pt x="798" y="21"/>
                  </a:cubicBezTo>
                  <a:cubicBezTo>
                    <a:pt x="308" y="131"/>
                    <a:pt x="1" y="592"/>
                    <a:pt x="96" y="1053"/>
                  </a:cubicBezTo>
                  <a:cubicBezTo>
                    <a:pt x="184" y="1455"/>
                    <a:pt x="546" y="1727"/>
                    <a:pt x="957" y="1727"/>
                  </a:cubicBezTo>
                  <a:cubicBezTo>
                    <a:pt x="1025" y="1727"/>
                    <a:pt x="1095" y="1720"/>
                    <a:pt x="1164" y="1704"/>
                  </a:cubicBezTo>
                  <a:cubicBezTo>
                    <a:pt x="1648" y="1602"/>
                    <a:pt x="1962" y="1133"/>
                    <a:pt x="1860" y="672"/>
                  </a:cubicBezTo>
                  <a:cubicBezTo>
                    <a:pt x="1778" y="268"/>
                    <a:pt x="1407" y="0"/>
                    <a:pt x="996" y="0"/>
                  </a:cubicBezTo>
                  <a:close/>
                </a:path>
              </a:pathLst>
            </a:custGeom>
            <a:solidFill>
              <a:srgbClr val="F2A49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4" name="Google Shape;3244;p37"/>
            <p:cNvSpPr/>
            <p:nvPr/>
          </p:nvSpPr>
          <p:spPr>
            <a:xfrm>
              <a:off x="1790864" y="2561106"/>
              <a:ext cx="71161" cy="83589"/>
            </a:xfrm>
            <a:custGeom>
              <a:rect b="b" l="l" r="r" t="t"/>
              <a:pathLst>
                <a:path extrusionOk="0" fill="none" h="733" w="624">
                  <a:moveTo>
                    <a:pt x="623" y="308"/>
                  </a:moveTo>
                  <a:cubicBezTo>
                    <a:pt x="623" y="308"/>
                    <a:pt x="330" y="1"/>
                    <a:pt x="1" y="294"/>
                  </a:cubicBezTo>
                  <a:cubicBezTo>
                    <a:pt x="1" y="294"/>
                    <a:pt x="330" y="433"/>
                    <a:pt x="257" y="733"/>
                  </a:cubicBez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5" name="Google Shape;3245;p37"/>
            <p:cNvSpPr/>
            <p:nvPr/>
          </p:nvSpPr>
          <p:spPr>
            <a:xfrm>
              <a:off x="1235830" y="2584484"/>
              <a:ext cx="51888" cy="109476"/>
            </a:xfrm>
            <a:custGeom>
              <a:rect b="b" l="l" r="r" t="t"/>
              <a:pathLst>
                <a:path extrusionOk="0" fill="none" h="960" w="455">
                  <a:moveTo>
                    <a:pt x="418" y="952"/>
                  </a:moveTo>
                  <a:cubicBezTo>
                    <a:pt x="198" y="960"/>
                    <a:pt x="8" y="828"/>
                    <a:pt x="8" y="652"/>
                  </a:cubicBezTo>
                  <a:cubicBezTo>
                    <a:pt x="1" y="484"/>
                    <a:pt x="176" y="345"/>
                    <a:pt x="403" y="337"/>
                  </a:cubicBezTo>
                  <a:lnTo>
                    <a:pt x="454" y="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6" name="Google Shape;3246;p37"/>
            <p:cNvSpPr/>
            <p:nvPr/>
          </p:nvSpPr>
          <p:spPr>
            <a:xfrm>
              <a:off x="1222487" y="2746416"/>
              <a:ext cx="130348" cy="61124"/>
            </a:xfrm>
            <a:custGeom>
              <a:rect b="b" l="l" r="r" t="t"/>
              <a:pathLst>
                <a:path extrusionOk="0" fill="none" h="536" w="1143">
                  <a:moveTo>
                    <a:pt x="1142" y="1"/>
                  </a:moveTo>
                  <a:cubicBezTo>
                    <a:pt x="1062" y="330"/>
                    <a:pt x="740" y="535"/>
                    <a:pt x="425" y="455"/>
                  </a:cubicBezTo>
                  <a:cubicBezTo>
                    <a:pt x="213" y="403"/>
                    <a:pt x="59" y="242"/>
                    <a:pt x="0" y="37"/>
                  </a:cubicBez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7" name="Google Shape;3247;p37"/>
            <p:cNvSpPr/>
            <p:nvPr/>
          </p:nvSpPr>
          <p:spPr>
            <a:xfrm>
              <a:off x="1478736" y="2400085"/>
              <a:ext cx="81083" cy="41852"/>
            </a:xfrm>
            <a:custGeom>
              <a:rect b="b" l="l" r="r" t="t"/>
              <a:pathLst>
                <a:path extrusionOk="0" fill="none" h="367" w="711">
                  <a:moveTo>
                    <a:pt x="711" y="366"/>
                  </a:moveTo>
                  <a:cubicBezTo>
                    <a:pt x="711" y="366"/>
                    <a:pt x="205" y="59"/>
                    <a:pt x="1" y="0"/>
                  </a:cubicBez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8" name="Google Shape;3248;p37"/>
            <p:cNvSpPr/>
            <p:nvPr/>
          </p:nvSpPr>
          <p:spPr>
            <a:xfrm>
              <a:off x="1042988" y="2423463"/>
              <a:ext cx="56906" cy="28395"/>
            </a:xfrm>
            <a:custGeom>
              <a:rect b="b" l="l" r="r" t="t"/>
              <a:pathLst>
                <a:path extrusionOk="0" fill="none" h="249" w="499">
                  <a:moveTo>
                    <a:pt x="498" y="0"/>
                  </a:moveTo>
                  <a:cubicBezTo>
                    <a:pt x="498" y="0"/>
                    <a:pt x="169" y="103"/>
                    <a:pt x="1" y="249"/>
                  </a:cubicBez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9" name="Google Shape;3249;p37"/>
            <p:cNvSpPr/>
            <p:nvPr/>
          </p:nvSpPr>
          <p:spPr>
            <a:xfrm>
              <a:off x="1468700" y="2690538"/>
              <a:ext cx="232984" cy="213706"/>
            </a:xfrm>
            <a:custGeom>
              <a:rect b="b" l="l" r="r" t="t"/>
              <a:pathLst>
                <a:path extrusionOk="0" h="1874" w="2043">
                  <a:moveTo>
                    <a:pt x="1019" y="1"/>
                  </a:moveTo>
                  <a:cubicBezTo>
                    <a:pt x="954" y="1"/>
                    <a:pt x="887" y="8"/>
                    <a:pt x="820" y="22"/>
                  </a:cubicBezTo>
                  <a:cubicBezTo>
                    <a:pt x="315" y="132"/>
                    <a:pt x="1" y="637"/>
                    <a:pt x="110" y="1135"/>
                  </a:cubicBezTo>
                  <a:cubicBezTo>
                    <a:pt x="206" y="1573"/>
                    <a:pt x="593" y="1874"/>
                    <a:pt x="1024" y="1874"/>
                  </a:cubicBezTo>
                  <a:cubicBezTo>
                    <a:pt x="1090" y="1874"/>
                    <a:pt x="1156" y="1867"/>
                    <a:pt x="1223" y="1852"/>
                  </a:cubicBezTo>
                  <a:cubicBezTo>
                    <a:pt x="1728" y="1742"/>
                    <a:pt x="2043" y="1245"/>
                    <a:pt x="1933" y="740"/>
                  </a:cubicBezTo>
                  <a:cubicBezTo>
                    <a:pt x="1838" y="301"/>
                    <a:pt x="1450" y="1"/>
                    <a:pt x="1019" y="1"/>
                  </a:cubicBezTo>
                  <a:close/>
                </a:path>
              </a:pathLst>
            </a:custGeom>
            <a:solidFill>
              <a:srgbClr val="F28B8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0" name="Google Shape;3250;p37"/>
            <p:cNvSpPr/>
            <p:nvPr/>
          </p:nvSpPr>
          <p:spPr>
            <a:xfrm>
              <a:off x="1022119" y="2678792"/>
              <a:ext cx="89408" cy="189644"/>
            </a:xfrm>
            <a:custGeom>
              <a:rect b="b" l="l" r="r" t="t"/>
              <a:pathLst>
                <a:path extrusionOk="0" h="1663" w="784">
                  <a:moveTo>
                    <a:pt x="1" y="1"/>
                  </a:moveTo>
                  <a:lnTo>
                    <a:pt x="1" y="1"/>
                  </a:lnTo>
                  <a:cubicBezTo>
                    <a:pt x="8" y="396"/>
                    <a:pt x="23" y="740"/>
                    <a:pt x="30" y="996"/>
                  </a:cubicBezTo>
                  <a:cubicBezTo>
                    <a:pt x="37" y="1245"/>
                    <a:pt x="103" y="1465"/>
                    <a:pt x="198" y="1662"/>
                  </a:cubicBezTo>
                  <a:cubicBezTo>
                    <a:pt x="572" y="1494"/>
                    <a:pt x="784" y="1092"/>
                    <a:pt x="696" y="674"/>
                  </a:cubicBezTo>
                  <a:cubicBezTo>
                    <a:pt x="616" y="323"/>
                    <a:pt x="337" y="59"/>
                    <a:pt x="1" y="1"/>
                  </a:cubicBezTo>
                  <a:close/>
                </a:path>
              </a:pathLst>
            </a:custGeom>
            <a:solidFill>
              <a:srgbClr val="F28B8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1" name="Google Shape;3251;p37"/>
            <p:cNvSpPr/>
            <p:nvPr/>
          </p:nvSpPr>
          <p:spPr>
            <a:xfrm>
              <a:off x="1042988" y="2639564"/>
              <a:ext cx="32730" cy="19386"/>
            </a:xfrm>
            <a:custGeom>
              <a:rect b="b" l="l" r="r" t="t"/>
              <a:pathLst>
                <a:path extrusionOk="0" fill="none" h="170" w="287">
                  <a:moveTo>
                    <a:pt x="1" y="169"/>
                  </a:moveTo>
                  <a:lnTo>
                    <a:pt x="286" y="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2" name="Google Shape;3252;p37"/>
            <p:cNvSpPr/>
            <p:nvPr/>
          </p:nvSpPr>
          <p:spPr>
            <a:xfrm>
              <a:off x="1058041" y="2654616"/>
              <a:ext cx="27712" cy="23492"/>
            </a:xfrm>
            <a:custGeom>
              <a:rect b="b" l="l" r="r" t="t"/>
              <a:pathLst>
                <a:path extrusionOk="0" fill="none" h="206" w="243">
                  <a:moveTo>
                    <a:pt x="242" y="1"/>
                  </a:moveTo>
                  <a:lnTo>
                    <a:pt x="0" y="206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3" name="Google Shape;3253;p37"/>
            <p:cNvSpPr/>
            <p:nvPr/>
          </p:nvSpPr>
          <p:spPr>
            <a:xfrm>
              <a:off x="1076402" y="2666362"/>
              <a:ext cx="20983" cy="26001"/>
            </a:xfrm>
            <a:custGeom>
              <a:rect b="b" l="l" r="r" t="t"/>
              <a:pathLst>
                <a:path extrusionOk="0" fill="none" h="228" w="184">
                  <a:moveTo>
                    <a:pt x="184" y="0"/>
                  </a:moveTo>
                  <a:lnTo>
                    <a:pt x="1" y="227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4" name="Google Shape;3254;p37"/>
            <p:cNvSpPr/>
            <p:nvPr/>
          </p:nvSpPr>
          <p:spPr>
            <a:xfrm>
              <a:off x="1034663" y="2485385"/>
              <a:ext cx="213027" cy="195118"/>
            </a:xfrm>
            <a:custGeom>
              <a:rect b="b" l="l" r="r" t="t"/>
              <a:pathLst>
                <a:path extrusionOk="0" h="1711" w="1868">
                  <a:moveTo>
                    <a:pt x="940" y="0"/>
                  </a:moveTo>
                  <a:cubicBezTo>
                    <a:pt x="879" y="0"/>
                    <a:pt x="817" y="7"/>
                    <a:pt x="754" y="21"/>
                  </a:cubicBezTo>
                  <a:cubicBezTo>
                    <a:pt x="293" y="123"/>
                    <a:pt x="1" y="577"/>
                    <a:pt x="103" y="1038"/>
                  </a:cubicBezTo>
                  <a:cubicBezTo>
                    <a:pt x="185" y="1437"/>
                    <a:pt x="542" y="1710"/>
                    <a:pt x="935" y="1710"/>
                  </a:cubicBezTo>
                  <a:cubicBezTo>
                    <a:pt x="996" y="1710"/>
                    <a:pt x="1058" y="1703"/>
                    <a:pt x="1120" y="1690"/>
                  </a:cubicBezTo>
                  <a:cubicBezTo>
                    <a:pt x="1574" y="1587"/>
                    <a:pt x="1867" y="1133"/>
                    <a:pt x="1772" y="672"/>
                  </a:cubicBezTo>
                  <a:cubicBezTo>
                    <a:pt x="1683" y="273"/>
                    <a:pt x="1332" y="0"/>
                    <a:pt x="940" y="0"/>
                  </a:cubicBezTo>
                  <a:close/>
                </a:path>
              </a:pathLst>
            </a:custGeom>
            <a:solidFill>
              <a:schemeClr val="lt1"/>
            </a:solidFill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5" name="Google Shape;3255;p37"/>
            <p:cNvSpPr/>
            <p:nvPr/>
          </p:nvSpPr>
          <p:spPr>
            <a:xfrm>
              <a:off x="1037172" y="2501921"/>
              <a:ext cx="162051" cy="178582"/>
            </a:xfrm>
            <a:custGeom>
              <a:rect b="b" l="l" r="r" t="t"/>
              <a:pathLst>
                <a:path extrusionOk="0" h="1566" w="1421">
                  <a:moveTo>
                    <a:pt x="440" y="0"/>
                  </a:moveTo>
                  <a:cubicBezTo>
                    <a:pt x="154" y="190"/>
                    <a:pt x="1" y="542"/>
                    <a:pt x="81" y="893"/>
                  </a:cubicBezTo>
                  <a:cubicBezTo>
                    <a:pt x="170" y="1292"/>
                    <a:pt x="521" y="1565"/>
                    <a:pt x="913" y="1565"/>
                  </a:cubicBezTo>
                  <a:cubicBezTo>
                    <a:pt x="974" y="1565"/>
                    <a:pt x="1036" y="1558"/>
                    <a:pt x="1098" y="1545"/>
                  </a:cubicBezTo>
                  <a:cubicBezTo>
                    <a:pt x="1216" y="1515"/>
                    <a:pt x="1325" y="1464"/>
                    <a:pt x="1420" y="1398"/>
                  </a:cubicBezTo>
                  <a:lnTo>
                    <a:pt x="491" y="66"/>
                  </a:lnTo>
                  <a:cubicBezTo>
                    <a:pt x="476" y="44"/>
                    <a:pt x="454" y="22"/>
                    <a:pt x="4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6" name="Google Shape;3256;p37"/>
            <p:cNvSpPr/>
            <p:nvPr/>
          </p:nvSpPr>
          <p:spPr>
            <a:xfrm>
              <a:off x="1538037" y="2624625"/>
              <a:ext cx="37633" cy="20983"/>
            </a:xfrm>
            <a:custGeom>
              <a:rect b="b" l="l" r="r" t="t"/>
              <a:pathLst>
                <a:path extrusionOk="0" fill="none" h="184" w="330">
                  <a:moveTo>
                    <a:pt x="330" y="183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7" name="Google Shape;3257;p37"/>
            <p:cNvSpPr/>
            <p:nvPr/>
          </p:nvSpPr>
          <p:spPr>
            <a:xfrm>
              <a:off x="1526291" y="2642072"/>
              <a:ext cx="32730" cy="26001"/>
            </a:xfrm>
            <a:custGeom>
              <a:rect b="b" l="l" r="r" t="t"/>
              <a:pathLst>
                <a:path extrusionOk="0" fill="none" h="228" w="287">
                  <a:moveTo>
                    <a:pt x="1" y="1"/>
                  </a:moveTo>
                  <a:lnTo>
                    <a:pt x="286" y="228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8" name="Google Shape;3258;p37"/>
            <p:cNvSpPr/>
            <p:nvPr/>
          </p:nvSpPr>
          <p:spPr>
            <a:xfrm>
              <a:off x="1513746" y="2655415"/>
              <a:ext cx="24405" cy="29422"/>
            </a:xfrm>
            <a:custGeom>
              <a:rect b="b" l="l" r="r" t="t"/>
              <a:pathLst>
                <a:path extrusionOk="0" fill="none" h="258" w="214">
                  <a:moveTo>
                    <a:pt x="1" y="1"/>
                  </a:moveTo>
                  <a:lnTo>
                    <a:pt x="213" y="257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9" name="Google Shape;3259;p37"/>
            <p:cNvSpPr/>
            <p:nvPr/>
          </p:nvSpPr>
          <p:spPr>
            <a:xfrm>
              <a:off x="1336870" y="2477060"/>
              <a:ext cx="221238" cy="203328"/>
            </a:xfrm>
            <a:custGeom>
              <a:rect b="b" l="l" r="r" t="t"/>
              <a:pathLst>
                <a:path extrusionOk="0" h="1783" w="1940">
                  <a:moveTo>
                    <a:pt x="968" y="1"/>
                  </a:moveTo>
                  <a:cubicBezTo>
                    <a:pt x="907" y="1"/>
                    <a:pt x="845" y="7"/>
                    <a:pt x="783" y="21"/>
                  </a:cubicBezTo>
                  <a:cubicBezTo>
                    <a:pt x="300" y="130"/>
                    <a:pt x="0" y="599"/>
                    <a:pt x="103" y="1082"/>
                  </a:cubicBezTo>
                  <a:cubicBezTo>
                    <a:pt x="192" y="1496"/>
                    <a:pt x="564" y="1782"/>
                    <a:pt x="972" y="1782"/>
                  </a:cubicBezTo>
                  <a:cubicBezTo>
                    <a:pt x="1033" y="1782"/>
                    <a:pt x="1095" y="1776"/>
                    <a:pt x="1157" y="1763"/>
                  </a:cubicBezTo>
                  <a:cubicBezTo>
                    <a:pt x="1640" y="1653"/>
                    <a:pt x="1940" y="1184"/>
                    <a:pt x="1837" y="701"/>
                  </a:cubicBezTo>
                  <a:cubicBezTo>
                    <a:pt x="1748" y="287"/>
                    <a:pt x="1377" y="1"/>
                    <a:pt x="968" y="1"/>
                  </a:cubicBezTo>
                  <a:close/>
                </a:path>
              </a:pathLst>
            </a:custGeom>
            <a:solidFill>
              <a:schemeClr val="lt1"/>
            </a:solidFill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0" name="Google Shape;3260;p37"/>
            <p:cNvSpPr/>
            <p:nvPr/>
          </p:nvSpPr>
          <p:spPr>
            <a:xfrm>
              <a:off x="1339379" y="2491087"/>
              <a:ext cx="164560" cy="189302"/>
            </a:xfrm>
            <a:custGeom>
              <a:rect b="b" l="l" r="r" t="t"/>
              <a:pathLst>
                <a:path extrusionOk="0" h="1660" w="1443">
                  <a:moveTo>
                    <a:pt x="483" y="0"/>
                  </a:moveTo>
                  <a:cubicBezTo>
                    <a:pt x="190" y="198"/>
                    <a:pt x="0" y="593"/>
                    <a:pt x="81" y="959"/>
                  </a:cubicBezTo>
                  <a:cubicBezTo>
                    <a:pt x="170" y="1373"/>
                    <a:pt x="542" y="1659"/>
                    <a:pt x="950" y="1659"/>
                  </a:cubicBezTo>
                  <a:cubicBezTo>
                    <a:pt x="1011" y="1659"/>
                    <a:pt x="1073" y="1653"/>
                    <a:pt x="1135" y="1640"/>
                  </a:cubicBezTo>
                  <a:cubicBezTo>
                    <a:pt x="1215" y="1618"/>
                    <a:pt x="1369" y="1544"/>
                    <a:pt x="1442" y="1508"/>
                  </a:cubicBezTo>
                  <a:cubicBezTo>
                    <a:pt x="1171" y="1061"/>
                    <a:pt x="681" y="337"/>
                    <a:pt x="483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1" name="Google Shape;3261;p37"/>
            <p:cNvSpPr/>
            <p:nvPr/>
          </p:nvSpPr>
          <p:spPr>
            <a:xfrm>
              <a:off x="1897720" y="807669"/>
              <a:ext cx="576930" cy="3289291"/>
            </a:xfrm>
            <a:custGeom>
              <a:rect b="b" l="l" r="r" t="t"/>
              <a:pathLst>
                <a:path extrusionOk="0" h="28844" w="5059">
                  <a:moveTo>
                    <a:pt x="592" y="0"/>
                  </a:moveTo>
                  <a:cubicBezTo>
                    <a:pt x="566" y="0"/>
                    <a:pt x="540" y="2"/>
                    <a:pt x="513" y="6"/>
                  </a:cubicBezTo>
                  <a:cubicBezTo>
                    <a:pt x="206" y="50"/>
                    <a:pt x="1" y="328"/>
                    <a:pt x="37" y="628"/>
                  </a:cubicBezTo>
                  <a:lnTo>
                    <a:pt x="3924" y="28369"/>
                  </a:lnTo>
                  <a:cubicBezTo>
                    <a:pt x="3964" y="28643"/>
                    <a:pt x="4199" y="28843"/>
                    <a:pt x="4467" y="28843"/>
                  </a:cubicBezTo>
                  <a:cubicBezTo>
                    <a:pt x="4493" y="28843"/>
                    <a:pt x="4520" y="28841"/>
                    <a:pt x="4546" y="28837"/>
                  </a:cubicBezTo>
                  <a:cubicBezTo>
                    <a:pt x="4846" y="28793"/>
                    <a:pt x="5059" y="28515"/>
                    <a:pt x="5015" y="28215"/>
                  </a:cubicBezTo>
                  <a:lnTo>
                    <a:pt x="1128" y="474"/>
                  </a:lnTo>
                  <a:cubicBezTo>
                    <a:pt x="1095" y="201"/>
                    <a:pt x="861" y="0"/>
                    <a:pt x="59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2" name="Google Shape;3262;p37"/>
            <p:cNvSpPr/>
            <p:nvPr/>
          </p:nvSpPr>
          <p:spPr>
            <a:xfrm>
              <a:off x="2008111" y="1856013"/>
              <a:ext cx="180298" cy="47211"/>
            </a:xfrm>
            <a:custGeom>
              <a:rect b="b" l="l" r="r" t="t"/>
              <a:pathLst>
                <a:path extrusionOk="0" h="414" w="1581">
                  <a:moveTo>
                    <a:pt x="131" y="0"/>
                  </a:moveTo>
                  <a:cubicBezTo>
                    <a:pt x="55" y="0"/>
                    <a:pt x="0" y="118"/>
                    <a:pt x="87" y="167"/>
                  </a:cubicBezTo>
                  <a:cubicBezTo>
                    <a:pt x="299" y="299"/>
                    <a:pt x="548" y="350"/>
                    <a:pt x="790" y="387"/>
                  </a:cubicBezTo>
                  <a:cubicBezTo>
                    <a:pt x="889" y="402"/>
                    <a:pt x="988" y="413"/>
                    <a:pt x="1086" y="413"/>
                  </a:cubicBezTo>
                  <a:cubicBezTo>
                    <a:pt x="1226" y="413"/>
                    <a:pt x="1363" y="390"/>
                    <a:pt x="1492" y="321"/>
                  </a:cubicBezTo>
                  <a:cubicBezTo>
                    <a:pt x="1580" y="271"/>
                    <a:pt x="1528" y="150"/>
                    <a:pt x="1441" y="150"/>
                  </a:cubicBezTo>
                  <a:cubicBezTo>
                    <a:pt x="1427" y="150"/>
                    <a:pt x="1412" y="153"/>
                    <a:pt x="1397" y="160"/>
                  </a:cubicBezTo>
                  <a:cubicBezTo>
                    <a:pt x="1298" y="215"/>
                    <a:pt x="1188" y="234"/>
                    <a:pt x="1077" y="234"/>
                  </a:cubicBezTo>
                  <a:cubicBezTo>
                    <a:pt x="983" y="234"/>
                    <a:pt x="888" y="221"/>
                    <a:pt x="797" y="204"/>
                  </a:cubicBezTo>
                  <a:cubicBezTo>
                    <a:pt x="585" y="167"/>
                    <a:pt x="365" y="123"/>
                    <a:pt x="175" y="14"/>
                  </a:cubicBezTo>
                  <a:cubicBezTo>
                    <a:pt x="160" y="4"/>
                    <a:pt x="145" y="0"/>
                    <a:pt x="1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3" name="Google Shape;3263;p37"/>
            <p:cNvSpPr/>
            <p:nvPr/>
          </p:nvSpPr>
          <p:spPr>
            <a:xfrm>
              <a:off x="2022936" y="1870838"/>
              <a:ext cx="178131" cy="81309"/>
            </a:xfrm>
            <a:custGeom>
              <a:rect b="b" l="l" r="r" t="t"/>
              <a:pathLst>
                <a:path extrusionOk="0" h="713" w="1562">
                  <a:moveTo>
                    <a:pt x="1428" y="1"/>
                  </a:moveTo>
                  <a:cubicBezTo>
                    <a:pt x="1406" y="1"/>
                    <a:pt x="1383" y="9"/>
                    <a:pt x="1362" y="30"/>
                  </a:cubicBezTo>
                  <a:cubicBezTo>
                    <a:pt x="1033" y="352"/>
                    <a:pt x="550" y="447"/>
                    <a:pt x="111" y="535"/>
                  </a:cubicBezTo>
                  <a:cubicBezTo>
                    <a:pt x="0" y="556"/>
                    <a:pt x="39" y="713"/>
                    <a:pt x="136" y="713"/>
                  </a:cubicBezTo>
                  <a:cubicBezTo>
                    <a:pt x="142" y="713"/>
                    <a:pt x="148" y="712"/>
                    <a:pt x="155" y="711"/>
                  </a:cubicBezTo>
                  <a:cubicBezTo>
                    <a:pt x="630" y="615"/>
                    <a:pt x="1135" y="506"/>
                    <a:pt x="1494" y="154"/>
                  </a:cubicBezTo>
                  <a:cubicBezTo>
                    <a:pt x="1561" y="93"/>
                    <a:pt x="1500" y="1"/>
                    <a:pt x="14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4" name="Google Shape;3264;p37"/>
            <p:cNvSpPr/>
            <p:nvPr/>
          </p:nvSpPr>
          <p:spPr>
            <a:xfrm>
              <a:off x="2029779" y="1883154"/>
              <a:ext cx="159314" cy="119853"/>
            </a:xfrm>
            <a:custGeom>
              <a:rect b="b" l="l" r="r" t="t"/>
              <a:pathLst>
                <a:path extrusionOk="0" h="1051" w="1397">
                  <a:moveTo>
                    <a:pt x="1270" y="1"/>
                  </a:moveTo>
                  <a:cubicBezTo>
                    <a:pt x="1242" y="1"/>
                    <a:pt x="1216" y="14"/>
                    <a:pt x="1200" y="46"/>
                  </a:cubicBezTo>
                  <a:cubicBezTo>
                    <a:pt x="1090" y="251"/>
                    <a:pt x="944" y="427"/>
                    <a:pt x="761" y="573"/>
                  </a:cubicBezTo>
                  <a:cubicBezTo>
                    <a:pt x="673" y="647"/>
                    <a:pt x="578" y="705"/>
                    <a:pt x="482" y="756"/>
                  </a:cubicBezTo>
                  <a:cubicBezTo>
                    <a:pt x="431" y="778"/>
                    <a:pt x="380" y="800"/>
                    <a:pt x="329" y="822"/>
                  </a:cubicBezTo>
                  <a:cubicBezTo>
                    <a:pt x="304" y="835"/>
                    <a:pt x="230" y="869"/>
                    <a:pt x="195" y="869"/>
                  </a:cubicBezTo>
                  <a:cubicBezTo>
                    <a:pt x="190" y="869"/>
                    <a:pt x="185" y="868"/>
                    <a:pt x="182" y="866"/>
                  </a:cubicBezTo>
                  <a:cubicBezTo>
                    <a:pt x="167" y="857"/>
                    <a:pt x="152" y="853"/>
                    <a:pt x="137" y="853"/>
                  </a:cubicBezTo>
                  <a:cubicBezTo>
                    <a:pt x="56" y="853"/>
                    <a:pt x="0" y="977"/>
                    <a:pt x="87" y="1027"/>
                  </a:cubicBezTo>
                  <a:cubicBezTo>
                    <a:pt x="119" y="1044"/>
                    <a:pt x="153" y="1051"/>
                    <a:pt x="188" y="1051"/>
                  </a:cubicBezTo>
                  <a:cubicBezTo>
                    <a:pt x="291" y="1051"/>
                    <a:pt x="402" y="992"/>
                    <a:pt x="490" y="954"/>
                  </a:cubicBezTo>
                  <a:cubicBezTo>
                    <a:pt x="607" y="903"/>
                    <a:pt x="724" y="830"/>
                    <a:pt x="834" y="749"/>
                  </a:cubicBezTo>
                  <a:cubicBezTo>
                    <a:pt x="1053" y="588"/>
                    <a:pt x="1229" y="376"/>
                    <a:pt x="1361" y="141"/>
                  </a:cubicBezTo>
                  <a:cubicBezTo>
                    <a:pt x="1396" y="66"/>
                    <a:pt x="1331" y="1"/>
                    <a:pt x="12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5" name="Google Shape;3265;p37"/>
            <p:cNvSpPr/>
            <p:nvPr/>
          </p:nvSpPr>
          <p:spPr>
            <a:xfrm>
              <a:off x="1979601" y="1983963"/>
              <a:ext cx="197062" cy="188732"/>
            </a:xfrm>
            <a:custGeom>
              <a:rect b="b" l="l" r="r" t="t"/>
              <a:pathLst>
                <a:path extrusionOk="0" h="1655" w="1728">
                  <a:moveTo>
                    <a:pt x="960" y="301"/>
                  </a:moveTo>
                  <a:cubicBezTo>
                    <a:pt x="1087" y="392"/>
                    <a:pt x="1198" y="503"/>
                    <a:pt x="1288" y="626"/>
                  </a:cubicBezTo>
                  <a:cubicBezTo>
                    <a:pt x="1347" y="707"/>
                    <a:pt x="1398" y="795"/>
                    <a:pt x="1442" y="882"/>
                  </a:cubicBezTo>
                  <a:cubicBezTo>
                    <a:pt x="1464" y="934"/>
                    <a:pt x="1486" y="985"/>
                    <a:pt x="1501" y="1029"/>
                  </a:cubicBezTo>
                  <a:cubicBezTo>
                    <a:pt x="1515" y="1080"/>
                    <a:pt x="1545" y="1146"/>
                    <a:pt x="1537" y="1197"/>
                  </a:cubicBezTo>
                  <a:cubicBezTo>
                    <a:pt x="1525" y="1239"/>
                    <a:pt x="1496" y="1254"/>
                    <a:pt x="1462" y="1254"/>
                  </a:cubicBezTo>
                  <a:cubicBezTo>
                    <a:pt x="1414" y="1254"/>
                    <a:pt x="1355" y="1223"/>
                    <a:pt x="1325" y="1197"/>
                  </a:cubicBezTo>
                  <a:cubicBezTo>
                    <a:pt x="1237" y="1124"/>
                    <a:pt x="1179" y="1021"/>
                    <a:pt x="1127" y="926"/>
                  </a:cubicBezTo>
                  <a:cubicBezTo>
                    <a:pt x="1021" y="733"/>
                    <a:pt x="969" y="515"/>
                    <a:pt x="960" y="301"/>
                  </a:cubicBezTo>
                  <a:close/>
                  <a:moveTo>
                    <a:pt x="772" y="258"/>
                  </a:moveTo>
                  <a:lnTo>
                    <a:pt x="772" y="258"/>
                  </a:lnTo>
                  <a:cubicBezTo>
                    <a:pt x="770" y="485"/>
                    <a:pt x="733" y="711"/>
                    <a:pt x="659" y="926"/>
                  </a:cubicBezTo>
                  <a:cubicBezTo>
                    <a:pt x="622" y="1051"/>
                    <a:pt x="571" y="1168"/>
                    <a:pt x="505" y="1285"/>
                  </a:cubicBezTo>
                  <a:cubicBezTo>
                    <a:pt x="469" y="1346"/>
                    <a:pt x="416" y="1469"/>
                    <a:pt x="332" y="1469"/>
                  </a:cubicBezTo>
                  <a:cubicBezTo>
                    <a:pt x="315" y="1469"/>
                    <a:pt x="298" y="1464"/>
                    <a:pt x="278" y="1453"/>
                  </a:cubicBezTo>
                  <a:cubicBezTo>
                    <a:pt x="169" y="1387"/>
                    <a:pt x="191" y="1234"/>
                    <a:pt x="227" y="1131"/>
                  </a:cubicBezTo>
                  <a:cubicBezTo>
                    <a:pt x="264" y="1007"/>
                    <a:pt x="322" y="890"/>
                    <a:pt x="388" y="780"/>
                  </a:cubicBezTo>
                  <a:cubicBezTo>
                    <a:pt x="496" y="588"/>
                    <a:pt x="624" y="415"/>
                    <a:pt x="772" y="258"/>
                  </a:cubicBezTo>
                  <a:close/>
                  <a:moveTo>
                    <a:pt x="799" y="0"/>
                  </a:moveTo>
                  <a:cubicBezTo>
                    <a:pt x="779" y="0"/>
                    <a:pt x="758" y="8"/>
                    <a:pt x="739" y="26"/>
                  </a:cubicBezTo>
                  <a:cubicBezTo>
                    <a:pt x="564" y="202"/>
                    <a:pt x="403" y="399"/>
                    <a:pt x="278" y="612"/>
                  </a:cubicBezTo>
                  <a:cubicBezTo>
                    <a:pt x="212" y="714"/>
                    <a:pt x="154" y="831"/>
                    <a:pt x="103" y="948"/>
                  </a:cubicBezTo>
                  <a:cubicBezTo>
                    <a:pt x="51" y="1065"/>
                    <a:pt x="0" y="1190"/>
                    <a:pt x="15" y="1314"/>
                  </a:cubicBezTo>
                  <a:cubicBezTo>
                    <a:pt x="26" y="1487"/>
                    <a:pt x="169" y="1655"/>
                    <a:pt x="336" y="1655"/>
                  </a:cubicBezTo>
                  <a:cubicBezTo>
                    <a:pt x="382" y="1655"/>
                    <a:pt x="429" y="1643"/>
                    <a:pt x="476" y="1614"/>
                  </a:cubicBezTo>
                  <a:cubicBezTo>
                    <a:pt x="571" y="1548"/>
                    <a:pt x="630" y="1439"/>
                    <a:pt x="681" y="1336"/>
                  </a:cubicBezTo>
                  <a:cubicBezTo>
                    <a:pt x="739" y="1226"/>
                    <a:pt x="791" y="1109"/>
                    <a:pt x="835" y="985"/>
                  </a:cubicBezTo>
                  <a:cubicBezTo>
                    <a:pt x="852" y="929"/>
                    <a:pt x="868" y="872"/>
                    <a:pt x="882" y="815"/>
                  </a:cubicBezTo>
                  <a:lnTo>
                    <a:pt x="882" y="815"/>
                  </a:lnTo>
                  <a:cubicBezTo>
                    <a:pt x="895" y="847"/>
                    <a:pt x="908" y="880"/>
                    <a:pt x="922" y="912"/>
                  </a:cubicBezTo>
                  <a:cubicBezTo>
                    <a:pt x="1003" y="1102"/>
                    <a:pt x="1142" y="1358"/>
                    <a:pt x="1354" y="1424"/>
                  </a:cubicBezTo>
                  <a:cubicBezTo>
                    <a:pt x="1385" y="1432"/>
                    <a:pt x="1417" y="1436"/>
                    <a:pt x="1449" y="1436"/>
                  </a:cubicBezTo>
                  <a:cubicBezTo>
                    <a:pt x="1509" y="1436"/>
                    <a:pt x="1570" y="1421"/>
                    <a:pt x="1618" y="1387"/>
                  </a:cubicBezTo>
                  <a:cubicBezTo>
                    <a:pt x="1706" y="1322"/>
                    <a:pt x="1728" y="1204"/>
                    <a:pt x="1713" y="1102"/>
                  </a:cubicBezTo>
                  <a:cubicBezTo>
                    <a:pt x="1676" y="897"/>
                    <a:pt x="1567" y="692"/>
                    <a:pt x="1442" y="531"/>
                  </a:cubicBezTo>
                  <a:cubicBezTo>
                    <a:pt x="1303" y="333"/>
                    <a:pt x="1120" y="172"/>
                    <a:pt x="908" y="48"/>
                  </a:cubicBezTo>
                  <a:cubicBezTo>
                    <a:pt x="897" y="43"/>
                    <a:pt x="886" y="40"/>
                    <a:pt x="875" y="39"/>
                  </a:cubicBezTo>
                  <a:lnTo>
                    <a:pt x="875" y="39"/>
                  </a:lnTo>
                  <a:cubicBezTo>
                    <a:pt x="857" y="16"/>
                    <a:pt x="828" y="0"/>
                    <a:pt x="7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6" name="Google Shape;3266;p37"/>
            <p:cNvSpPr/>
            <p:nvPr/>
          </p:nvSpPr>
          <p:spPr>
            <a:xfrm>
              <a:off x="1874114" y="931057"/>
              <a:ext cx="188965" cy="49264"/>
            </a:xfrm>
            <a:custGeom>
              <a:rect b="b" l="l" r="r" t="t"/>
              <a:pathLst>
                <a:path extrusionOk="0" h="432" w="1657">
                  <a:moveTo>
                    <a:pt x="115" y="0"/>
                  </a:moveTo>
                  <a:cubicBezTo>
                    <a:pt x="30" y="0"/>
                    <a:pt x="0" y="144"/>
                    <a:pt x="98" y="183"/>
                  </a:cubicBezTo>
                  <a:cubicBezTo>
                    <a:pt x="552" y="366"/>
                    <a:pt x="1050" y="402"/>
                    <a:pt x="1533" y="432"/>
                  </a:cubicBezTo>
                  <a:cubicBezTo>
                    <a:pt x="1535" y="432"/>
                    <a:pt x="1538" y="432"/>
                    <a:pt x="1540" y="432"/>
                  </a:cubicBezTo>
                  <a:cubicBezTo>
                    <a:pt x="1657" y="432"/>
                    <a:pt x="1648" y="256"/>
                    <a:pt x="1533" y="249"/>
                  </a:cubicBezTo>
                  <a:cubicBezTo>
                    <a:pt x="1064" y="219"/>
                    <a:pt x="588" y="183"/>
                    <a:pt x="149" y="7"/>
                  </a:cubicBezTo>
                  <a:cubicBezTo>
                    <a:pt x="137" y="2"/>
                    <a:pt x="126" y="0"/>
                    <a:pt x="1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7" name="Google Shape;3267;p37"/>
            <p:cNvSpPr/>
            <p:nvPr/>
          </p:nvSpPr>
          <p:spPr>
            <a:xfrm>
              <a:off x="1858490" y="1012822"/>
              <a:ext cx="182122" cy="211197"/>
            </a:xfrm>
            <a:custGeom>
              <a:rect b="b" l="l" r="r" t="t"/>
              <a:pathLst>
                <a:path extrusionOk="0" h="1852" w="1597">
                  <a:moveTo>
                    <a:pt x="950" y="455"/>
                  </a:moveTo>
                  <a:cubicBezTo>
                    <a:pt x="1024" y="522"/>
                    <a:pt x="1095" y="591"/>
                    <a:pt x="1157" y="666"/>
                  </a:cubicBezTo>
                  <a:cubicBezTo>
                    <a:pt x="1282" y="813"/>
                    <a:pt x="1392" y="1040"/>
                    <a:pt x="1311" y="1230"/>
                  </a:cubicBezTo>
                  <a:cubicBezTo>
                    <a:pt x="1304" y="1237"/>
                    <a:pt x="1289" y="1266"/>
                    <a:pt x="1289" y="1266"/>
                  </a:cubicBezTo>
                  <a:cubicBezTo>
                    <a:pt x="1274" y="1266"/>
                    <a:pt x="1245" y="1230"/>
                    <a:pt x="1238" y="1223"/>
                  </a:cubicBezTo>
                  <a:cubicBezTo>
                    <a:pt x="1209" y="1186"/>
                    <a:pt x="1179" y="1149"/>
                    <a:pt x="1157" y="1105"/>
                  </a:cubicBezTo>
                  <a:cubicBezTo>
                    <a:pt x="1106" y="1018"/>
                    <a:pt x="1077" y="915"/>
                    <a:pt x="1048" y="813"/>
                  </a:cubicBezTo>
                  <a:cubicBezTo>
                    <a:pt x="1013" y="695"/>
                    <a:pt x="981" y="575"/>
                    <a:pt x="950" y="455"/>
                  </a:cubicBezTo>
                  <a:close/>
                  <a:moveTo>
                    <a:pt x="681" y="278"/>
                  </a:moveTo>
                  <a:lnTo>
                    <a:pt x="681" y="278"/>
                  </a:lnTo>
                  <a:cubicBezTo>
                    <a:pt x="678" y="539"/>
                    <a:pt x="665" y="799"/>
                    <a:pt x="616" y="1054"/>
                  </a:cubicBezTo>
                  <a:cubicBezTo>
                    <a:pt x="586" y="1186"/>
                    <a:pt x="557" y="1318"/>
                    <a:pt x="491" y="1435"/>
                  </a:cubicBezTo>
                  <a:cubicBezTo>
                    <a:pt x="466" y="1492"/>
                    <a:pt x="370" y="1669"/>
                    <a:pt x="287" y="1669"/>
                  </a:cubicBezTo>
                  <a:cubicBezTo>
                    <a:pt x="274" y="1669"/>
                    <a:pt x="262" y="1664"/>
                    <a:pt x="250" y="1654"/>
                  </a:cubicBezTo>
                  <a:cubicBezTo>
                    <a:pt x="140" y="1567"/>
                    <a:pt x="206" y="1369"/>
                    <a:pt x="235" y="1266"/>
                  </a:cubicBezTo>
                  <a:cubicBezTo>
                    <a:pt x="279" y="1135"/>
                    <a:pt x="316" y="1003"/>
                    <a:pt x="367" y="879"/>
                  </a:cubicBezTo>
                  <a:cubicBezTo>
                    <a:pt x="445" y="663"/>
                    <a:pt x="547" y="458"/>
                    <a:pt x="681" y="278"/>
                  </a:cubicBezTo>
                  <a:close/>
                  <a:moveTo>
                    <a:pt x="706" y="0"/>
                  </a:moveTo>
                  <a:cubicBezTo>
                    <a:pt x="685" y="0"/>
                    <a:pt x="664" y="9"/>
                    <a:pt x="645" y="29"/>
                  </a:cubicBezTo>
                  <a:cubicBezTo>
                    <a:pt x="469" y="227"/>
                    <a:pt x="338" y="454"/>
                    <a:pt x="242" y="696"/>
                  </a:cubicBezTo>
                  <a:cubicBezTo>
                    <a:pt x="191" y="820"/>
                    <a:pt x="140" y="952"/>
                    <a:pt x="103" y="1083"/>
                  </a:cubicBezTo>
                  <a:cubicBezTo>
                    <a:pt x="59" y="1208"/>
                    <a:pt x="16" y="1332"/>
                    <a:pt x="8" y="1464"/>
                  </a:cubicBezTo>
                  <a:cubicBezTo>
                    <a:pt x="1" y="1589"/>
                    <a:pt x="37" y="1720"/>
                    <a:pt x="140" y="1801"/>
                  </a:cubicBezTo>
                  <a:cubicBezTo>
                    <a:pt x="184" y="1835"/>
                    <a:pt x="235" y="1851"/>
                    <a:pt x="286" y="1851"/>
                  </a:cubicBezTo>
                  <a:cubicBezTo>
                    <a:pt x="344" y="1851"/>
                    <a:pt x="404" y="1829"/>
                    <a:pt x="455" y="1786"/>
                  </a:cubicBezTo>
                  <a:cubicBezTo>
                    <a:pt x="638" y="1632"/>
                    <a:pt x="733" y="1376"/>
                    <a:pt x="784" y="1142"/>
                  </a:cubicBezTo>
                  <a:cubicBezTo>
                    <a:pt x="809" y="1016"/>
                    <a:pt x="826" y="888"/>
                    <a:pt x="837" y="761"/>
                  </a:cubicBezTo>
                  <a:lnTo>
                    <a:pt x="837" y="761"/>
                  </a:lnTo>
                  <a:cubicBezTo>
                    <a:pt x="864" y="855"/>
                    <a:pt x="895" y="949"/>
                    <a:pt x="930" y="1040"/>
                  </a:cubicBezTo>
                  <a:cubicBezTo>
                    <a:pt x="977" y="1167"/>
                    <a:pt x="1125" y="1457"/>
                    <a:pt x="1290" y="1457"/>
                  </a:cubicBezTo>
                  <a:cubicBezTo>
                    <a:pt x="1333" y="1457"/>
                    <a:pt x="1377" y="1438"/>
                    <a:pt x="1421" y="1391"/>
                  </a:cubicBezTo>
                  <a:cubicBezTo>
                    <a:pt x="1597" y="1208"/>
                    <a:pt x="1509" y="879"/>
                    <a:pt x="1399" y="688"/>
                  </a:cubicBezTo>
                  <a:cubicBezTo>
                    <a:pt x="1259" y="462"/>
                    <a:pt x="1046" y="308"/>
                    <a:pt x="866" y="122"/>
                  </a:cubicBezTo>
                  <a:lnTo>
                    <a:pt x="866" y="122"/>
                  </a:lnTo>
                  <a:cubicBezTo>
                    <a:pt x="865" y="121"/>
                    <a:pt x="865" y="119"/>
                    <a:pt x="865" y="117"/>
                  </a:cubicBezTo>
                  <a:cubicBezTo>
                    <a:pt x="854" y="81"/>
                    <a:pt x="829" y="61"/>
                    <a:pt x="800" y="53"/>
                  </a:cubicBezTo>
                  <a:lnTo>
                    <a:pt x="800" y="53"/>
                  </a:lnTo>
                  <a:cubicBezTo>
                    <a:pt x="794" y="49"/>
                    <a:pt x="789" y="46"/>
                    <a:pt x="783" y="44"/>
                  </a:cubicBezTo>
                  <a:lnTo>
                    <a:pt x="783" y="44"/>
                  </a:lnTo>
                  <a:cubicBezTo>
                    <a:pt x="765" y="18"/>
                    <a:pt x="736" y="0"/>
                    <a:pt x="7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8" name="Google Shape;3268;p37"/>
            <p:cNvSpPr/>
            <p:nvPr/>
          </p:nvSpPr>
          <p:spPr>
            <a:xfrm>
              <a:off x="1733046" y="1013278"/>
              <a:ext cx="215992" cy="133994"/>
            </a:xfrm>
            <a:custGeom>
              <a:rect b="b" l="l" r="r" t="t"/>
              <a:pathLst>
                <a:path extrusionOk="0" h="1175" w="1894">
                  <a:moveTo>
                    <a:pt x="1762" y="0"/>
                  </a:moveTo>
                  <a:cubicBezTo>
                    <a:pt x="1742" y="0"/>
                    <a:pt x="1720" y="8"/>
                    <a:pt x="1701" y="25"/>
                  </a:cubicBezTo>
                  <a:cubicBezTo>
                    <a:pt x="1225" y="435"/>
                    <a:pt x="684" y="765"/>
                    <a:pt x="98" y="992"/>
                  </a:cubicBezTo>
                  <a:cubicBezTo>
                    <a:pt x="0" y="1031"/>
                    <a:pt x="30" y="1174"/>
                    <a:pt x="115" y="1174"/>
                  </a:cubicBezTo>
                  <a:cubicBezTo>
                    <a:pt x="126" y="1174"/>
                    <a:pt x="137" y="1172"/>
                    <a:pt x="149" y="1167"/>
                  </a:cubicBezTo>
                  <a:cubicBezTo>
                    <a:pt x="764" y="926"/>
                    <a:pt x="1328" y="589"/>
                    <a:pt x="1825" y="150"/>
                  </a:cubicBezTo>
                  <a:cubicBezTo>
                    <a:pt x="1894" y="93"/>
                    <a:pt x="1833" y="0"/>
                    <a:pt x="17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9" name="Google Shape;3269;p37"/>
            <p:cNvSpPr/>
            <p:nvPr/>
          </p:nvSpPr>
          <p:spPr>
            <a:xfrm>
              <a:off x="1900229" y="953408"/>
              <a:ext cx="176192" cy="75379"/>
            </a:xfrm>
            <a:custGeom>
              <a:rect b="b" l="l" r="r" t="t"/>
              <a:pathLst>
                <a:path extrusionOk="0" h="661" w="1545">
                  <a:moveTo>
                    <a:pt x="1416" y="1"/>
                  </a:moveTo>
                  <a:cubicBezTo>
                    <a:pt x="1401" y="1"/>
                    <a:pt x="1385" y="5"/>
                    <a:pt x="1370" y="16"/>
                  </a:cubicBezTo>
                  <a:cubicBezTo>
                    <a:pt x="1004" y="287"/>
                    <a:pt x="572" y="448"/>
                    <a:pt x="118" y="477"/>
                  </a:cubicBezTo>
                  <a:cubicBezTo>
                    <a:pt x="1" y="477"/>
                    <a:pt x="1" y="660"/>
                    <a:pt x="118" y="660"/>
                  </a:cubicBezTo>
                  <a:cubicBezTo>
                    <a:pt x="601" y="631"/>
                    <a:pt x="1069" y="463"/>
                    <a:pt x="1465" y="177"/>
                  </a:cubicBezTo>
                  <a:cubicBezTo>
                    <a:pt x="1544" y="122"/>
                    <a:pt x="1491" y="1"/>
                    <a:pt x="14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0" name="Google Shape;3270;p37"/>
            <p:cNvSpPr/>
            <p:nvPr/>
          </p:nvSpPr>
          <p:spPr>
            <a:xfrm>
              <a:off x="2046315" y="771633"/>
              <a:ext cx="1621995" cy="1120758"/>
            </a:xfrm>
            <a:custGeom>
              <a:rect b="b" l="l" r="r" t="t"/>
              <a:pathLst>
                <a:path extrusionOk="0" h="9828" w="14223">
                  <a:moveTo>
                    <a:pt x="12506" y="0"/>
                  </a:moveTo>
                  <a:cubicBezTo>
                    <a:pt x="11441" y="0"/>
                    <a:pt x="9488" y="531"/>
                    <a:pt x="7891" y="531"/>
                  </a:cubicBezTo>
                  <a:cubicBezTo>
                    <a:pt x="7576" y="531"/>
                    <a:pt x="7276" y="510"/>
                    <a:pt x="6998" y="461"/>
                  </a:cubicBezTo>
                  <a:cubicBezTo>
                    <a:pt x="6558" y="383"/>
                    <a:pt x="6174" y="351"/>
                    <a:pt x="5832" y="351"/>
                  </a:cubicBezTo>
                  <a:cubicBezTo>
                    <a:pt x="4509" y="351"/>
                    <a:pt x="3815" y="828"/>
                    <a:pt x="2914" y="944"/>
                  </a:cubicBezTo>
                  <a:cubicBezTo>
                    <a:pt x="1998" y="1068"/>
                    <a:pt x="1017" y="1588"/>
                    <a:pt x="287" y="1588"/>
                  </a:cubicBezTo>
                  <a:cubicBezTo>
                    <a:pt x="282" y="1588"/>
                    <a:pt x="277" y="1588"/>
                    <a:pt x="272" y="1588"/>
                  </a:cubicBezTo>
                  <a:cubicBezTo>
                    <a:pt x="74" y="1588"/>
                    <a:pt x="1" y="1676"/>
                    <a:pt x="74" y="1844"/>
                  </a:cubicBezTo>
                  <a:cubicBezTo>
                    <a:pt x="608" y="3001"/>
                    <a:pt x="1670" y="6478"/>
                    <a:pt x="1135" y="9771"/>
                  </a:cubicBezTo>
                  <a:cubicBezTo>
                    <a:pt x="1126" y="9813"/>
                    <a:pt x="1185" y="9827"/>
                    <a:pt x="1265" y="9827"/>
                  </a:cubicBezTo>
                  <a:cubicBezTo>
                    <a:pt x="1379" y="9827"/>
                    <a:pt x="1536" y="9799"/>
                    <a:pt x="1596" y="9786"/>
                  </a:cubicBezTo>
                  <a:cubicBezTo>
                    <a:pt x="2145" y="9650"/>
                    <a:pt x="3544" y="9337"/>
                    <a:pt x="4675" y="9337"/>
                  </a:cubicBezTo>
                  <a:cubicBezTo>
                    <a:pt x="5068" y="9337"/>
                    <a:pt x="5429" y="9375"/>
                    <a:pt x="5710" y="9471"/>
                  </a:cubicBezTo>
                  <a:cubicBezTo>
                    <a:pt x="5882" y="9531"/>
                    <a:pt x="6065" y="9557"/>
                    <a:pt x="6257" y="9557"/>
                  </a:cubicBezTo>
                  <a:cubicBezTo>
                    <a:pt x="7388" y="9557"/>
                    <a:pt x="8831" y="8661"/>
                    <a:pt x="10332" y="8661"/>
                  </a:cubicBezTo>
                  <a:cubicBezTo>
                    <a:pt x="10496" y="8661"/>
                    <a:pt x="10661" y="8672"/>
                    <a:pt x="10826" y="8695"/>
                  </a:cubicBezTo>
                  <a:cubicBezTo>
                    <a:pt x="11516" y="8792"/>
                    <a:pt x="12231" y="8953"/>
                    <a:pt x="12949" y="8953"/>
                  </a:cubicBezTo>
                  <a:cubicBezTo>
                    <a:pt x="12993" y="8953"/>
                    <a:pt x="13037" y="8953"/>
                    <a:pt x="13081" y="8952"/>
                  </a:cubicBezTo>
                  <a:cubicBezTo>
                    <a:pt x="13695" y="8937"/>
                    <a:pt x="14222" y="8212"/>
                    <a:pt x="14215" y="7649"/>
                  </a:cubicBezTo>
                  <a:cubicBezTo>
                    <a:pt x="14179" y="6360"/>
                    <a:pt x="14054" y="4487"/>
                    <a:pt x="13835" y="3484"/>
                  </a:cubicBezTo>
                  <a:cubicBezTo>
                    <a:pt x="13520" y="2035"/>
                    <a:pt x="13769" y="900"/>
                    <a:pt x="13220" y="205"/>
                  </a:cubicBezTo>
                  <a:cubicBezTo>
                    <a:pt x="13104" y="56"/>
                    <a:pt x="12852" y="0"/>
                    <a:pt x="125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1" name="Google Shape;3271;p37"/>
            <p:cNvSpPr/>
            <p:nvPr/>
          </p:nvSpPr>
          <p:spPr>
            <a:xfrm>
              <a:off x="2535433" y="1337714"/>
              <a:ext cx="630415" cy="425359"/>
            </a:xfrm>
            <a:custGeom>
              <a:rect b="b" l="l" r="r" t="t"/>
              <a:pathLst>
                <a:path extrusionOk="0" h="3730" w="5528">
                  <a:moveTo>
                    <a:pt x="3233" y="0"/>
                  </a:moveTo>
                  <a:cubicBezTo>
                    <a:pt x="3166" y="0"/>
                    <a:pt x="3106" y="5"/>
                    <a:pt x="3053" y="13"/>
                  </a:cubicBezTo>
                  <a:cubicBezTo>
                    <a:pt x="2548" y="94"/>
                    <a:pt x="2343" y="181"/>
                    <a:pt x="1845" y="686"/>
                  </a:cubicBezTo>
                  <a:cubicBezTo>
                    <a:pt x="1638" y="900"/>
                    <a:pt x="1459" y="962"/>
                    <a:pt x="1320" y="962"/>
                  </a:cubicBezTo>
                  <a:cubicBezTo>
                    <a:pt x="1126" y="962"/>
                    <a:pt x="1011" y="840"/>
                    <a:pt x="1011" y="840"/>
                  </a:cubicBezTo>
                  <a:cubicBezTo>
                    <a:pt x="1011" y="840"/>
                    <a:pt x="855" y="534"/>
                    <a:pt x="658" y="534"/>
                  </a:cubicBezTo>
                  <a:cubicBezTo>
                    <a:pt x="641" y="534"/>
                    <a:pt x="625" y="536"/>
                    <a:pt x="608" y="540"/>
                  </a:cubicBezTo>
                  <a:cubicBezTo>
                    <a:pt x="441" y="579"/>
                    <a:pt x="567" y="843"/>
                    <a:pt x="636" y="967"/>
                  </a:cubicBezTo>
                  <a:lnTo>
                    <a:pt x="636" y="967"/>
                  </a:lnTo>
                  <a:cubicBezTo>
                    <a:pt x="581" y="880"/>
                    <a:pt x="471" y="735"/>
                    <a:pt x="363" y="735"/>
                  </a:cubicBezTo>
                  <a:cubicBezTo>
                    <a:pt x="347" y="735"/>
                    <a:pt x="331" y="738"/>
                    <a:pt x="316" y="745"/>
                  </a:cubicBezTo>
                  <a:cubicBezTo>
                    <a:pt x="147" y="818"/>
                    <a:pt x="1" y="1543"/>
                    <a:pt x="638" y="2619"/>
                  </a:cubicBezTo>
                  <a:cubicBezTo>
                    <a:pt x="1282" y="3687"/>
                    <a:pt x="2080" y="3702"/>
                    <a:pt x="2080" y="3702"/>
                  </a:cubicBezTo>
                  <a:cubicBezTo>
                    <a:pt x="2152" y="3719"/>
                    <a:pt x="2272" y="3729"/>
                    <a:pt x="2422" y="3729"/>
                  </a:cubicBezTo>
                  <a:cubicBezTo>
                    <a:pt x="2905" y="3729"/>
                    <a:pt x="3699" y="3625"/>
                    <a:pt x="4202" y="3329"/>
                  </a:cubicBezTo>
                  <a:cubicBezTo>
                    <a:pt x="4861" y="2948"/>
                    <a:pt x="5527" y="2106"/>
                    <a:pt x="5147" y="1162"/>
                  </a:cubicBezTo>
                  <a:cubicBezTo>
                    <a:pt x="4806" y="318"/>
                    <a:pt x="3798" y="0"/>
                    <a:pt x="32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2" name="Google Shape;3272;p37"/>
            <p:cNvSpPr/>
            <p:nvPr/>
          </p:nvSpPr>
          <p:spPr>
            <a:xfrm>
              <a:off x="2642289" y="1490182"/>
              <a:ext cx="313155" cy="193863"/>
            </a:xfrm>
            <a:custGeom>
              <a:rect b="b" l="l" r="r" t="t"/>
              <a:pathLst>
                <a:path extrusionOk="0" fill="none" h="1700" w="2746">
                  <a:moveTo>
                    <a:pt x="1948" y="1414"/>
                  </a:moveTo>
                  <a:cubicBezTo>
                    <a:pt x="1948" y="1414"/>
                    <a:pt x="843" y="1699"/>
                    <a:pt x="418" y="850"/>
                  </a:cubicBezTo>
                  <a:cubicBezTo>
                    <a:pt x="1" y="1"/>
                    <a:pt x="579" y="111"/>
                    <a:pt x="843" y="169"/>
                  </a:cubicBezTo>
                  <a:cubicBezTo>
                    <a:pt x="1274" y="272"/>
                    <a:pt x="1604" y="74"/>
                    <a:pt x="2014" y="140"/>
                  </a:cubicBezTo>
                  <a:cubicBezTo>
                    <a:pt x="2416" y="206"/>
                    <a:pt x="2746" y="1135"/>
                    <a:pt x="1948" y="1414"/>
                  </a:cubicBez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3" name="Google Shape;3273;p37"/>
            <p:cNvSpPr/>
            <p:nvPr/>
          </p:nvSpPr>
          <p:spPr>
            <a:xfrm>
              <a:off x="2522091" y="943031"/>
              <a:ext cx="615362" cy="511001"/>
            </a:xfrm>
            <a:custGeom>
              <a:rect b="b" l="l" r="r" t="t"/>
              <a:pathLst>
                <a:path extrusionOk="0" h="4481" w="5396">
                  <a:moveTo>
                    <a:pt x="2890" y="1"/>
                  </a:moveTo>
                  <a:cubicBezTo>
                    <a:pt x="2720" y="1"/>
                    <a:pt x="2546" y="19"/>
                    <a:pt x="2372" y="56"/>
                  </a:cubicBezTo>
                  <a:cubicBezTo>
                    <a:pt x="1911" y="151"/>
                    <a:pt x="1516" y="371"/>
                    <a:pt x="1209" y="671"/>
                  </a:cubicBezTo>
                  <a:cubicBezTo>
                    <a:pt x="1209" y="671"/>
                    <a:pt x="1045" y="43"/>
                    <a:pt x="835" y="43"/>
                  </a:cubicBezTo>
                  <a:cubicBezTo>
                    <a:pt x="818" y="43"/>
                    <a:pt x="801" y="47"/>
                    <a:pt x="784" y="56"/>
                  </a:cubicBezTo>
                  <a:cubicBezTo>
                    <a:pt x="550" y="173"/>
                    <a:pt x="930" y="751"/>
                    <a:pt x="930" y="751"/>
                  </a:cubicBezTo>
                  <a:cubicBezTo>
                    <a:pt x="930" y="751"/>
                    <a:pt x="517" y="571"/>
                    <a:pt x="250" y="571"/>
                  </a:cubicBezTo>
                  <a:cubicBezTo>
                    <a:pt x="130" y="571"/>
                    <a:pt x="39" y="608"/>
                    <a:pt x="30" y="715"/>
                  </a:cubicBezTo>
                  <a:cubicBezTo>
                    <a:pt x="1" y="1066"/>
                    <a:pt x="828" y="1139"/>
                    <a:pt x="828" y="1139"/>
                  </a:cubicBezTo>
                  <a:cubicBezTo>
                    <a:pt x="542" y="1608"/>
                    <a:pt x="425" y="2171"/>
                    <a:pt x="550" y="2735"/>
                  </a:cubicBezTo>
                  <a:cubicBezTo>
                    <a:pt x="771" y="3777"/>
                    <a:pt x="1722" y="4481"/>
                    <a:pt x="2791" y="4481"/>
                  </a:cubicBezTo>
                  <a:cubicBezTo>
                    <a:pt x="2962" y="4481"/>
                    <a:pt x="3135" y="4463"/>
                    <a:pt x="3309" y="4426"/>
                  </a:cubicBezTo>
                  <a:cubicBezTo>
                    <a:pt x="4576" y="4155"/>
                    <a:pt x="5395" y="2954"/>
                    <a:pt x="5132" y="1747"/>
                  </a:cubicBezTo>
                  <a:cubicBezTo>
                    <a:pt x="4911" y="705"/>
                    <a:pt x="3960" y="1"/>
                    <a:pt x="289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4" name="Google Shape;3274;p37"/>
            <p:cNvSpPr/>
            <p:nvPr/>
          </p:nvSpPr>
          <p:spPr>
            <a:xfrm>
              <a:off x="2916100" y="1082042"/>
              <a:ext cx="6842" cy="40255"/>
            </a:xfrm>
            <a:custGeom>
              <a:rect b="b" l="l" r="r" t="t"/>
              <a:pathLst>
                <a:path extrusionOk="0" fill="none" h="353" w="60">
                  <a:moveTo>
                    <a:pt x="1" y="352"/>
                  </a:moveTo>
                  <a:lnTo>
                    <a:pt x="59" y="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5" name="Google Shape;3275;p37"/>
            <p:cNvSpPr/>
            <p:nvPr/>
          </p:nvSpPr>
          <p:spPr>
            <a:xfrm>
              <a:off x="2876870" y="1077937"/>
              <a:ext cx="3421" cy="43448"/>
            </a:xfrm>
            <a:custGeom>
              <a:rect b="b" l="l" r="r" t="t"/>
              <a:pathLst>
                <a:path extrusionOk="0" fill="none" h="381" w="30">
                  <a:moveTo>
                    <a:pt x="30" y="381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6" name="Google Shape;3276;p37"/>
            <p:cNvSpPr/>
            <p:nvPr/>
          </p:nvSpPr>
          <p:spPr>
            <a:xfrm>
              <a:off x="2825096" y="1093788"/>
              <a:ext cx="18475" cy="36834"/>
            </a:xfrm>
            <a:custGeom>
              <a:rect b="b" l="l" r="r" t="t"/>
              <a:pathLst>
                <a:path extrusionOk="0" fill="none" h="323" w="162">
                  <a:moveTo>
                    <a:pt x="162" y="322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7" name="Google Shape;3277;p37"/>
            <p:cNvSpPr/>
            <p:nvPr/>
          </p:nvSpPr>
          <p:spPr>
            <a:xfrm>
              <a:off x="2799209" y="1100288"/>
              <a:ext cx="173797" cy="158968"/>
            </a:xfrm>
            <a:custGeom>
              <a:rect b="b" l="l" r="r" t="t"/>
              <a:pathLst>
                <a:path extrusionOk="0" h="1394" w="1524">
                  <a:moveTo>
                    <a:pt x="760" y="1"/>
                  </a:moveTo>
                  <a:cubicBezTo>
                    <a:pt x="713" y="1"/>
                    <a:pt x="664" y="6"/>
                    <a:pt x="616" y="16"/>
                  </a:cubicBezTo>
                  <a:cubicBezTo>
                    <a:pt x="242" y="97"/>
                    <a:pt x="1" y="470"/>
                    <a:pt x="81" y="843"/>
                  </a:cubicBezTo>
                  <a:cubicBezTo>
                    <a:pt x="151" y="1168"/>
                    <a:pt x="443" y="1393"/>
                    <a:pt x="764" y="1393"/>
                  </a:cubicBezTo>
                  <a:cubicBezTo>
                    <a:pt x="811" y="1393"/>
                    <a:pt x="860" y="1388"/>
                    <a:pt x="909" y="1378"/>
                  </a:cubicBezTo>
                  <a:cubicBezTo>
                    <a:pt x="1282" y="1297"/>
                    <a:pt x="1523" y="924"/>
                    <a:pt x="1443" y="551"/>
                  </a:cubicBezTo>
                  <a:cubicBezTo>
                    <a:pt x="1366" y="226"/>
                    <a:pt x="1079" y="1"/>
                    <a:pt x="760" y="1"/>
                  </a:cubicBezTo>
                  <a:close/>
                </a:path>
              </a:pathLst>
            </a:custGeom>
            <a:solidFill>
              <a:schemeClr val="lt1"/>
            </a:solidFill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8" name="Google Shape;3278;p37"/>
            <p:cNvSpPr/>
            <p:nvPr/>
          </p:nvSpPr>
          <p:spPr>
            <a:xfrm>
              <a:off x="2865238" y="1100288"/>
              <a:ext cx="107768" cy="158056"/>
            </a:xfrm>
            <a:custGeom>
              <a:rect b="b" l="l" r="r" t="t"/>
              <a:pathLst>
                <a:path extrusionOk="0" h="1386" w="945">
                  <a:moveTo>
                    <a:pt x="182" y="1"/>
                  </a:moveTo>
                  <a:cubicBezTo>
                    <a:pt x="134" y="1"/>
                    <a:pt x="85" y="6"/>
                    <a:pt x="37" y="16"/>
                  </a:cubicBezTo>
                  <a:cubicBezTo>
                    <a:pt x="22" y="24"/>
                    <a:pt x="7" y="24"/>
                    <a:pt x="0" y="31"/>
                  </a:cubicBezTo>
                  <a:lnTo>
                    <a:pt x="293" y="1385"/>
                  </a:lnTo>
                  <a:cubicBezTo>
                    <a:pt x="300" y="1378"/>
                    <a:pt x="315" y="1378"/>
                    <a:pt x="330" y="1378"/>
                  </a:cubicBezTo>
                  <a:cubicBezTo>
                    <a:pt x="703" y="1297"/>
                    <a:pt x="944" y="924"/>
                    <a:pt x="864" y="551"/>
                  </a:cubicBezTo>
                  <a:cubicBezTo>
                    <a:pt x="794" y="226"/>
                    <a:pt x="502" y="1"/>
                    <a:pt x="1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9" name="Google Shape;3279;p37"/>
            <p:cNvSpPr/>
            <p:nvPr/>
          </p:nvSpPr>
          <p:spPr>
            <a:xfrm>
              <a:off x="2718240" y="1232572"/>
              <a:ext cx="114496" cy="104458"/>
            </a:xfrm>
            <a:custGeom>
              <a:rect b="b" l="l" r="r" t="t"/>
              <a:pathLst>
                <a:path extrusionOk="0" h="916" w="1004">
                  <a:moveTo>
                    <a:pt x="506" y="1"/>
                  </a:moveTo>
                  <a:cubicBezTo>
                    <a:pt x="473" y="1"/>
                    <a:pt x="438" y="5"/>
                    <a:pt x="403" y="13"/>
                  </a:cubicBezTo>
                  <a:cubicBezTo>
                    <a:pt x="155" y="64"/>
                    <a:pt x="1" y="306"/>
                    <a:pt x="52" y="554"/>
                  </a:cubicBezTo>
                  <a:cubicBezTo>
                    <a:pt x="97" y="771"/>
                    <a:pt x="291" y="916"/>
                    <a:pt x="500" y="916"/>
                  </a:cubicBezTo>
                  <a:cubicBezTo>
                    <a:pt x="531" y="916"/>
                    <a:pt x="563" y="912"/>
                    <a:pt x="594" y="906"/>
                  </a:cubicBezTo>
                  <a:cubicBezTo>
                    <a:pt x="843" y="855"/>
                    <a:pt x="1004" y="606"/>
                    <a:pt x="945" y="364"/>
                  </a:cubicBezTo>
                  <a:cubicBezTo>
                    <a:pt x="901" y="150"/>
                    <a:pt x="716" y="1"/>
                    <a:pt x="50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0" name="Google Shape;3280;p37"/>
            <p:cNvSpPr/>
            <p:nvPr/>
          </p:nvSpPr>
          <p:spPr>
            <a:xfrm>
              <a:off x="2997069" y="1279897"/>
              <a:ext cx="100241" cy="126125"/>
            </a:xfrm>
            <a:custGeom>
              <a:rect b="b" l="l" r="r" t="t"/>
              <a:pathLst>
                <a:path extrusionOk="0" fill="none" h="1106" w="879">
                  <a:moveTo>
                    <a:pt x="879" y="0"/>
                  </a:moveTo>
                  <a:cubicBezTo>
                    <a:pt x="711" y="447"/>
                    <a:pt x="403" y="835"/>
                    <a:pt x="1" y="1106"/>
                  </a:cubicBez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1" name="Google Shape;3281;p37"/>
            <p:cNvSpPr/>
            <p:nvPr/>
          </p:nvSpPr>
          <p:spPr>
            <a:xfrm>
              <a:off x="2584699" y="1254809"/>
              <a:ext cx="170376" cy="185425"/>
            </a:xfrm>
            <a:custGeom>
              <a:rect b="b" l="l" r="r" t="t"/>
              <a:pathLst>
                <a:path extrusionOk="0" fill="none" h="1626" w="1494">
                  <a:moveTo>
                    <a:pt x="1494" y="1626"/>
                  </a:moveTo>
                  <a:cubicBezTo>
                    <a:pt x="755" y="1384"/>
                    <a:pt x="169" y="791"/>
                    <a:pt x="1" y="1"/>
                  </a:cubicBez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2" name="Google Shape;3282;p37"/>
            <p:cNvSpPr/>
            <p:nvPr/>
          </p:nvSpPr>
          <p:spPr>
            <a:xfrm>
              <a:off x="2985437" y="1180913"/>
              <a:ext cx="230932" cy="181889"/>
            </a:xfrm>
            <a:custGeom>
              <a:rect b="b" l="l" r="r" t="t"/>
              <a:pathLst>
                <a:path extrusionOk="0" h="1595" w="2025">
                  <a:moveTo>
                    <a:pt x="911" y="0"/>
                  </a:moveTo>
                  <a:cubicBezTo>
                    <a:pt x="763" y="0"/>
                    <a:pt x="654" y="264"/>
                    <a:pt x="608" y="546"/>
                  </a:cubicBezTo>
                  <a:cubicBezTo>
                    <a:pt x="556" y="898"/>
                    <a:pt x="0" y="766"/>
                    <a:pt x="139" y="1256"/>
                  </a:cubicBezTo>
                  <a:cubicBezTo>
                    <a:pt x="212" y="1519"/>
                    <a:pt x="443" y="1594"/>
                    <a:pt x="675" y="1594"/>
                  </a:cubicBezTo>
                  <a:cubicBezTo>
                    <a:pt x="863" y="1594"/>
                    <a:pt x="1052" y="1545"/>
                    <a:pt x="1157" y="1505"/>
                  </a:cubicBezTo>
                  <a:cubicBezTo>
                    <a:pt x="1662" y="1308"/>
                    <a:pt x="1815" y="1117"/>
                    <a:pt x="1918" y="868"/>
                  </a:cubicBezTo>
                  <a:cubicBezTo>
                    <a:pt x="2024" y="620"/>
                    <a:pt x="1883" y="289"/>
                    <a:pt x="1588" y="289"/>
                  </a:cubicBezTo>
                  <a:cubicBezTo>
                    <a:pt x="1578" y="289"/>
                    <a:pt x="1569" y="289"/>
                    <a:pt x="1559" y="290"/>
                  </a:cubicBezTo>
                  <a:cubicBezTo>
                    <a:pt x="1537" y="292"/>
                    <a:pt x="1517" y="293"/>
                    <a:pt x="1497" y="293"/>
                  </a:cubicBezTo>
                  <a:cubicBezTo>
                    <a:pt x="1341" y="293"/>
                    <a:pt x="1228" y="238"/>
                    <a:pt x="1040" y="63"/>
                  </a:cubicBezTo>
                  <a:cubicBezTo>
                    <a:pt x="994" y="20"/>
                    <a:pt x="951" y="0"/>
                    <a:pt x="9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3" name="Google Shape;3283;p37"/>
            <p:cNvSpPr/>
            <p:nvPr/>
          </p:nvSpPr>
          <p:spPr>
            <a:xfrm>
              <a:off x="3033790" y="1270660"/>
              <a:ext cx="163762" cy="78572"/>
            </a:xfrm>
            <a:custGeom>
              <a:rect b="b" l="l" r="r" t="t"/>
              <a:pathLst>
                <a:path extrusionOk="0" fill="none" h="689" w="1436">
                  <a:moveTo>
                    <a:pt x="1" y="564"/>
                  </a:moveTo>
                  <a:cubicBezTo>
                    <a:pt x="1" y="564"/>
                    <a:pt x="1113" y="689"/>
                    <a:pt x="1435" y="1"/>
                  </a:cubicBez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4" name="Google Shape;3284;p37"/>
            <p:cNvSpPr/>
            <p:nvPr/>
          </p:nvSpPr>
          <p:spPr>
            <a:xfrm>
              <a:off x="2002067" y="2779943"/>
              <a:ext cx="539411" cy="306304"/>
            </a:xfrm>
            <a:custGeom>
              <a:rect b="b" l="l" r="r" t="t"/>
              <a:pathLst>
                <a:path extrusionOk="0" h="2686" w="4730">
                  <a:moveTo>
                    <a:pt x="2582" y="0"/>
                  </a:moveTo>
                  <a:cubicBezTo>
                    <a:pt x="2557" y="0"/>
                    <a:pt x="2531" y="2"/>
                    <a:pt x="2504" y="7"/>
                  </a:cubicBezTo>
                  <a:cubicBezTo>
                    <a:pt x="1779" y="124"/>
                    <a:pt x="2299" y="1156"/>
                    <a:pt x="2299" y="1156"/>
                  </a:cubicBezTo>
                  <a:cubicBezTo>
                    <a:pt x="2299" y="1156"/>
                    <a:pt x="1665" y="183"/>
                    <a:pt x="1103" y="183"/>
                  </a:cubicBezTo>
                  <a:cubicBezTo>
                    <a:pt x="959" y="183"/>
                    <a:pt x="819" y="248"/>
                    <a:pt x="696" y="409"/>
                  </a:cubicBezTo>
                  <a:cubicBezTo>
                    <a:pt x="1" y="1310"/>
                    <a:pt x="1948" y="2239"/>
                    <a:pt x="1948" y="2239"/>
                  </a:cubicBezTo>
                  <a:lnTo>
                    <a:pt x="3456" y="2686"/>
                  </a:lnTo>
                  <a:cubicBezTo>
                    <a:pt x="3456" y="2686"/>
                    <a:pt x="4729" y="988"/>
                    <a:pt x="3909" y="761"/>
                  </a:cubicBezTo>
                  <a:cubicBezTo>
                    <a:pt x="3849" y="744"/>
                    <a:pt x="3793" y="737"/>
                    <a:pt x="3741" y="737"/>
                  </a:cubicBezTo>
                  <a:cubicBezTo>
                    <a:pt x="3213" y="737"/>
                    <a:pt x="3104" y="1507"/>
                    <a:pt x="3104" y="1507"/>
                  </a:cubicBezTo>
                  <a:cubicBezTo>
                    <a:pt x="3104" y="1507"/>
                    <a:pt x="3226" y="0"/>
                    <a:pt x="25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5" name="Google Shape;3285;p37"/>
            <p:cNvSpPr/>
            <p:nvPr/>
          </p:nvSpPr>
          <p:spPr>
            <a:xfrm>
              <a:off x="1957819" y="3064809"/>
              <a:ext cx="240511" cy="156687"/>
            </a:xfrm>
            <a:custGeom>
              <a:rect b="b" l="l" r="r" t="t"/>
              <a:pathLst>
                <a:path extrusionOk="0" h="1374" w="2109">
                  <a:moveTo>
                    <a:pt x="916" y="0"/>
                  </a:moveTo>
                  <a:cubicBezTo>
                    <a:pt x="611" y="0"/>
                    <a:pt x="342" y="51"/>
                    <a:pt x="250" y="210"/>
                  </a:cubicBezTo>
                  <a:cubicBezTo>
                    <a:pt x="1" y="642"/>
                    <a:pt x="989" y="1374"/>
                    <a:pt x="989" y="1374"/>
                  </a:cubicBezTo>
                  <a:lnTo>
                    <a:pt x="2109" y="159"/>
                  </a:lnTo>
                  <a:cubicBezTo>
                    <a:pt x="2109" y="159"/>
                    <a:pt x="1455" y="0"/>
                    <a:pt x="9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6" name="Google Shape;3286;p37"/>
            <p:cNvSpPr/>
            <p:nvPr/>
          </p:nvSpPr>
          <p:spPr>
            <a:xfrm>
              <a:off x="1949494" y="2987833"/>
              <a:ext cx="550244" cy="615117"/>
            </a:xfrm>
            <a:custGeom>
              <a:rect b="b" l="l" r="r" t="t"/>
              <a:pathLst>
                <a:path extrusionOk="0" h="5394" w="4825">
                  <a:moveTo>
                    <a:pt x="2745" y="0"/>
                  </a:moveTo>
                  <a:cubicBezTo>
                    <a:pt x="2506" y="0"/>
                    <a:pt x="2245" y="57"/>
                    <a:pt x="1962" y="175"/>
                  </a:cubicBezTo>
                  <a:cubicBezTo>
                    <a:pt x="484" y="797"/>
                    <a:pt x="1" y="5386"/>
                    <a:pt x="1" y="5386"/>
                  </a:cubicBezTo>
                  <a:lnTo>
                    <a:pt x="4824" y="5394"/>
                  </a:lnTo>
                  <a:cubicBezTo>
                    <a:pt x="4824" y="5394"/>
                    <a:pt x="4795" y="4479"/>
                    <a:pt x="4546" y="2546"/>
                  </a:cubicBezTo>
                  <a:cubicBezTo>
                    <a:pt x="4351" y="992"/>
                    <a:pt x="3745" y="0"/>
                    <a:pt x="27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7" name="Google Shape;3287;p37"/>
            <p:cNvSpPr/>
            <p:nvPr/>
          </p:nvSpPr>
          <p:spPr>
            <a:xfrm>
              <a:off x="2102308" y="3038352"/>
              <a:ext cx="307225" cy="284523"/>
            </a:xfrm>
            <a:custGeom>
              <a:rect b="b" l="l" r="r" t="t"/>
              <a:pathLst>
                <a:path extrusionOk="0" h="2495" w="2694">
                  <a:moveTo>
                    <a:pt x="1345" y="1"/>
                  </a:moveTo>
                  <a:cubicBezTo>
                    <a:pt x="1278" y="1"/>
                    <a:pt x="1210" y="6"/>
                    <a:pt x="1142" y="17"/>
                  </a:cubicBezTo>
                  <a:cubicBezTo>
                    <a:pt x="461" y="134"/>
                    <a:pt x="0" y="771"/>
                    <a:pt x="117" y="1452"/>
                  </a:cubicBezTo>
                  <a:cubicBezTo>
                    <a:pt x="216" y="2061"/>
                    <a:pt x="742" y="2495"/>
                    <a:pt x="1340" y="2495"/>
                  </a:cubicBezTo>
                  <a:cubicBezTo>
                    <a:pt x="1410" y="2495"/>
                    <a:pt x="1481" y="2489"/>
                    <a:pt x="1552" y="2477"/>
                  </a:cubicBezTo>
                  <a:cubicBezTo>
                    <a:pt x="2233" y="2367"/>
                    <a:pt x="2694" y="1723"/>
                    <a:pt x="2577" y="1042"/>
                  </a:cubicBezTo>
                  <a:cubicBezTo>
                    <a:pt x="2478" y="430"/>
                    <a:pt x="1947" y="1"/>
                    <a:pt x="134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8" name="Google Shape;3288;p37"/>
            <p:cNvSpPr/>
            <p:nvPr/>
          </p:nvSpPr>
          <p:spPr>
            <a:xfrm>
              <a:off x="2154881" y="3084081"/>
              <a:ext cx="194553" cy="181091"/>
            </a:xfrm>
            <a:custGeom>
              <a:rect b="b" l="l" r="r" t="t"/>
              <a:pathLst>
                <a:path extrusionOk="0" h="1588" w="1706">
                  <a:moveTo>
                    <a:pt x="852" y="0"/>
                  </a:moveTo>
                  <a:cubicBezTo>
                    <a:pt x="808" y="0"/>
                    <a:pt x="763" y="4"/>
                    <a:pt x="718" y="11"/>
                  </a:cubicBezTo>
                  <a:cubicBezTo>
                    <a:pt x="293" y="85"/>
                    <a:pt x="0" y="487"/>
                    <a:pt x="73" y="919"/>
                  </a:cubicBezTo>
                  <a:cubicBezTo>
                    <a:pt x="133" y="1316"/>
                    <a:pt x="473" y="1587"/>
                    <a:pt x="857" y="1587"/>
                  </a:cubicBezTo>
                  <a:cubicBezTo>
                    <a:pt x="898" y="1587"/>
                    <a:pt x="939" y="1584"/>
                    <a:pt x="981" y="1578"/>
                  </a:cubicBezTo>
                  <a:cubicBezTo>
                    <a:pt x="1413" y="1505"/>
                    <a:pt x="1706" y="1095"/>
                    <a:pt x="1633" y="663"/>
                  </a:cubicBezTo>
                  <a:cubicBezTo>
                    <a:pt x="1573" y="276"/>
                    <a:pt x="1238" y="0"/>
                    <a:pt x="85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9" name="Google Shape;3289;p37"/>
            <p:cNvSpPr/>
            <p:nvPr/>
          </p:nvSpPr>
          <p:spPr>
            <a:xfrm>
              <a:off x="2180768" y="3107801"/>
              <a:ext cx="142778" cy="132967"/>
            </a:xfrm>
            <a:custGeom>
              <a:rect b="b" l="l" r="r" t="t"/>
              <a:pathLst>
                <a:path extrusionOk="0" h="1166" w="1252">
                  <a:moveTo>
                    <a:pt x="628" y="1"/>
                  </a:moveTo>
                  <a:cubicBezTo>
                    <a:pt x="597" y="1"/>
                    <a:pt x="566" y="3"/>
                    <a:pt x="535" y="8"/>
                  </a:cubicBezTo>
                  <a:cubicBezTo>
                    <a:pt x="212" y="60"/>
                    <a:pt x="0" y="360"/>
                    <a:pt x="51" y="682"/>
                  </a:cubicBezTo>
                  <a:cubicBezTo>
                    <a:pt x="104" y="965"/>
                    <a:pt x="346" y="1165"/>
                    <a:pt x="629" y="1165"/>
                  </a:cubicBezTo>
                  <a:cubicBezTo>
                    <a:pt x="661" y="1165"/>
                    <a:pt x="693" y="1163"/>
                    <a:pt x="725" y="1158"/>
                  </a:cubicBezTo>
                  <a:cubicBezTo>
                    <a:pt x="1040" y="1106"/>
                    <a:pt x="1252" y="806"/>
                    <a:pt x="1201" y="492"/>
                  </a:cubicBezTo>
                  <a:cubicBezTo>
                    <a:pt x="1148" y="202"/>
                    <a:pt x="906" y="1"/>
                    <a:pt x="6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0" name="Google Shape;3290;p37"/>
            <p:cNvSpPr/>
            <p:nvPr/>
          </p:nvSpPr>
          <p:spPr>
            <a:xfrm>
              <a:off x="3471248" y="2557001"/>
              <a:ext cx="132743" cy="263882"/>
            </a:xfrm>
            <a:custGeom>
              <a:rect b="b" l="l" r="r" t="t"/>
              <a:pathLst>
                <a:path extrusionOk="0" h="2314" w="1164">
                  <a:moveTo>
                    <a:pt x="1017" y="0"/>
                  </a:moveTo>
                  <a:lnTo>
                    <a:pt x="0" y="59"/>
                  </a:lnTo>
                  <a:lnTo>
                    <a:pt x="146" y="2313"/>
                  </a:lnTo>
                  <a:lnTo>
                    <a:pt x="1164" y="2247"/>
                  </a:lnTo>
                  <a:lnTo>
                    <a:pt x="101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1" name="Google Shape;3291;p37"/>
            <p:cNvSpPr/>
            <p:nvPr/>
          </p:nvSpPr>
          <p:spPr>
            <a:xfrm>
              <a:off x="3518803" y="2489376"/>
              <a:ext cx="734648" cy="307216"/>
            </a:xfrm>
            <a:custGeom>
              <a:rect b="b" l="l" r="r" t="t"/>
              <a:pathLst>
                <a:path extrusionOk="0" h="2694" w="6442">
                  <a:moveTo>
                    <a:pt x="6273" y="0"/>
                  </a:moveTo>
                  <a:lnTo>
                    <a:pt x="0" y="908"/>
                  </a:lnTo>
                  <a:lnTo>
                    <a:pt x="15" y="1113"/>
                  </a:lnTo>
                  <a:lnTo>
                    <a:pt x="95" y="2387"/>
                  </a:lnTo>
                  <a:lnTo>
                    <a:pt x="110" y="2591"/>
                  </a:lnTo>
                  <a:lnTo>
                    <a:pt x="6441" y="2694"/>
                  </a:lnTo>
                  <a:lnTo>
                    <a:pt x="6398" y="1984"/>
                  </a:lnTo>
                  <a:lnTo>
                    <a:pt x="6317" y="710"/>
                  </a:lnTo>
                  <a:lnTo>
                    <a:pt x="627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2" name="Google Shape;3292;p37"/>
            <p:cNvSpPr/>
            <p:nvPr/>
          </p:nvSpPr>
          <p:spPr>
            <a:xfrm>
              <a:off x="4190729" y="2434296"/>
              <a:ext cx="133655" cy="416578"/>
            </a:xfrm>
            <a:custGeom>
              <a:rect b="b" l="l" r="r" t="t"/>
              <a:pathLst>
                <a:path extrusionOk="0" h="3653" w="1172">
                  <a:moveTo>
                    <a:pt x="945" y="0"/>
                  </a:moveTo>
                  <a:lnTo>
                    <a:pt x="0" y="66"/>
                  </a:lnTo>
                  <a:lnTo>
                    <a:pt x="227" y="3653"/>
                  </a:lnTo>
                  <a:lnTo>
                    <a:pt x="1172" y="3587"/>
                  </a:lnTo>
                  <a:lnTo>
                    <a:pt x="94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3" name="Google Shape;3293;p37"/>
            <p:cNvSpPr/>
            <p:nvPr/>
          </p:nvSpPr>
          <p:spPr>
            <a:xfrm>
              <a:off x="3586429" y="2556088"/>
              <a:ext cx="16764" cy="256470"/>
            </a:xfrm>
            <a:custGeom>
              <a:rect b="b" l="l" r="r" t="t"/>
              <a:pathLst>
                <a:path extrusionOk="0" fill="none" h="2249" w="147">
                  <a:moveTo>
                    <a:pt x="0" y="1"/>
                  </a:moveTo>
                  <a:lnTo>
                    <a:pt x="147" y="2248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4" name="Google Shape;3294;p37"/>
            <p:cNvSpPr/>
            <p:nvPr/>
          </p:nvSpPr>
          <p:spPr>
            <a:xfrm>
              <a:off x="4189018" y="2440911"/>
              <a:ext cx="26914" cy="409166"/>
            </a:xfrm>
            <a:custGeom>
              <a:rect b="b" l="l" r="r" t="t"/>
              <a:pathLst>
                <a:path extrusionOk="0" fill="none" h="3588" w="236">
                  <a:moveTo>
                    <a:pt x="235" y="3587"/>
                  </a:moveTo>
                  <a:lnTo>
                    <a:pt x="1" y="1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5" name="Google Shape;3295;p37"/>
            <p:cNvSpPr/>
            <p:nvPr/>
          </p:nvSpPr>
          <p:spPr>
            <a:xfrm>
              <a:off x="2612297" y="2047824"/>
              <a:ext cx="827248" cy="908535"/>
            </a:xfrm>
            <a:custGeom>
              <a:rect b="b" l="l" r="r" t="t"/>
              <a:pathLst>
                <a:path extrusionOk="0" h="7967" w="7254">
                  <a:moveTo>
                    <a:pt x="5585" y="0"/>
                  </a:moveTo>
                  <a:cubicBezTo>
                    <a:pt x="5585" y="0"/>
                    <a:pt x="1464" y="586"/>
                    <a:pt x="827" y="1120"/>
                  </a:cubicBezTo>
                  <a:cubicBezTo>
                    <a:pt x="191" y="1655"/>
                    <a:pt x="0" y="4077"/>
                    <a:pt x="827" y="6068"/>
                  </a:cubicBezTo>
                  <a:cubicBezTo>
                    <a:pt x="1367" y="7384"/>
                    <a:pt x="2447" y="7967"/>
                    <a:pt x="3570" y="7967"/>
                  </a:cubicBezTo>
                  <a:cubicBezTo>
                    <a:pt x="4153" y="7967"/>
                    <a:pt x="4748" y="7810"/>
                    <a:pt x="5285" y="7517"/>
                  </a:cubicBezTo>
                  <a:cubicBezTo>
                    <a:pt x="6851" y="6654"/>
                    <a:pt x="6815" y="4692"/>
                    <a:pt x="6815" y="4692"/>
                  </a:cubicBezTo>
                  <a:cubicBezTo>
                    <a:pt x="6815" y="4692"/>
                    <a:pt x="7254" y="4538"/>
                    <a:pt x="7166" y="4253"/>
                  </a:cubicBezTo>
                  <a:cubicBezTo>
                    <a:pt x="7100" y="4033"/>
                    <a:pt x="6727" y="4026"/>
                    <a:pt x="6727" y="4026"/>
                  </a:cubicBezTo>
                  <a:cubicBezTo>
                    <a:pt x="6815" y="842"/>
                    <a:pt x="5585" y="0"/>
                    <a:pt x="5585" y="0"/>
                  </a:cubicBezTo>
                  <a:close/>
                </a:path>
              </a:pathLst>
            </a:custGeom>
            <a:solidFill>
              <a:srgbClr val="BD715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6" name="Google Shape;3296;p37"/>
            <p:cNvSpPr/>
            <p:nvPr/>
          </p:nvSpPr>
          <p:spPr>
            <a:xfrm>
              <a:off x="2325941" y="1993200"/>
              <a:ext cx="1106647" cy="1033862"/>
            </a:xfrm>
            <a:custGeom>
              <a:rect b="b" l="l" r="r" t="t"/>
              <a:pathLst>
                <a:path extrusionOk="0" h="9066" w="9704">
                  <a:moveTo>
                    <a:pt x="7824" y="1"/>
                  </a:moveTo>
                  <a:cubicBezTo>
                    <a:pt x="6463" y="1"/>
                    <a:pt x="2694" y="1150"/>
                    <a:pt x="1677" y="2258"/>
                  </a:cubicBezTo>
                  <a:cubicBezTo>
                    <a:pt x="528" y="3495"/>
                    <a:pt x="1" y="5464"/>
                    <a:pt x="1721" y="7257"/>
                  </a:cubicBezTo>
                  <a:cubicBezTo>
                    <a:pt x="1955" y="7499"/>
                    <a:pt x="2262" y="7696"/>
                    <a:pt x="2592" y="7865"/>
                  </a:cubicBezTo>
                  <a:cubicBezTo>
                    <a:pt x="2965" y="8062"/>
                    <a:pt x="3426" y="8223"/>
                    <a:pt x="3983" y="8319"/>
                  </a:cubicBezTo>
                  <a:cubicBezTo>
                    <a:pt x="3983" y="8319"/>
                    <a:pt x="3997" y="8458"/>
                    <a:pt x="3748" y="8692"/>
                  </a:cubicBezTo>
                  <a:cubicBezTo>
                    <a:pt x="3575" y="8855"/>
                    <a:pt x="3749" y="9053"/>
                    <a:pt x="3999" y="9053"/>
                  </a:cubicBezTo>
                  <a:cubicBezTo>
                    <a:pt x="4108" y="9053"/>
                    <a:pt x="4232" y="9015"/>
                    <a:pt x="4349" y="8919"/>
                  </a:cubicBezTo>
                  <a:cubicBezTo>
                    <a:pt x="4445" y="8839"/>
                    <a:pt x="4493" y="8809"/>
                    <a:pt x="4516" y="8809"/>
                  </a:cubicBezTo>
                  <a:cubicBezTo>
                    <a:pt x="4583" y="8809"/>
                    <a:pt x="4440" y="9065"/>
                    <a:pt x="4707" y="9065"/>
                  </a:cubicBezTo>
                  <a:cubicBezTo>
                    <a:pt x="5322" y="9065"/>
                    <a:pt x="5556" y="6503"/>
                    <a:pt x="5556" y="6496"/>
                  </a:cubicBezTo>
                  <a:cubicBezTo>
                    <a:pt x="5681" y="6086"/>
                    <a:pt x="5776" y="5764"/>
                    <a:pt x="5776" y="5764"/>
                  </a:cubicBezTo>
                  <a:cubicBezTo>
                    <a:pt x="5776" y="5764"/>
                    <a:pt x="6903" y="4644"/>
                    <a:pt x="6852" y="2441"/>
                  </a:cubicBezTo>
                  <a:lnTo>
                    <a:pt x="6859" y="1841"/>
                  </a:lnTo>
                  <a:cubicBezTo>
                    <a:pt x="6859" y="1841"/>
                    <a:pt x="7167" y="2353"/>
                    <a:pt x="8096" y="2624"/>
                  </a:cubicBezTo>
                  <a:cubicBezTo>
                    <a:pt x="8309" y="2687"/>
                    <a:pt x="8499" y="2717"/>
                    <a:pt x="8663" y="2717"/>
                  </a:cubicBezTo>
                  <a:cubicBezTo>
                    <a:pt x="9221" y="2717"/>
                    <a:pt x="9470" y="2373"/>
                    <a:pt x="9238" y="1841"/>
                  </a:cubicBezTo>
                  <a:lnTo>
                    <a:pt x="9238" y="1841"/>
                  </a:lnTo>
                  <a:cubicBezTo>
                    <a:pt x="9238" y="1841"/>
                    <a:pt x="9456" y="2062"/>
                    <a:pt x="9590" y="2062"/>
                  </a:cubicBezTo>
                  <a:cubicBezTo>
                    <a:pt x="9658" y="2062"/>
                    <a:pt x="9704" y="2007"/>
                    <a:pt x="9692" y="1841"/>
                  </a:cubicBezTo>
                  <a:cubicBezTo>
                    <a:pt x="9648" y="1343"/>
                    <a:pt x="8982" y="399"/>
                    <a:pt x="8206" y="55"/>
                  </a:cubicBezTo>
                  <a:cubicBezTo>
                    <a:pt x="8121" y="18"/>
                    <a:pt x="7990" y="1"/>
                    <a:pt x="7824" y="1"/>
                  </a:cubicBezTo>
                  <a:close/>
                </a:path>
              </a:pathLst>
            </a:custGeom>
            <a:solidFill>
              <a:srgbClr val="5C252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7" name="Google Shape;3297;p37"/>
            <p:cNvSpPr/>
            <p:nvPr/>
          </p:nvSpPr>
          <p:spPr>
            <a:xfrm>
              <a:off x="2800919" y="2542290"/>
              <a:ext cx="231388" cy="199793"/>
            </a:xfrm>
            <a:custGeom>
              <a:rect b="b" l="l" r="r" t="t"/>
              <a:pathLst>
                <a:path extrusionOk="0" h="1752" w="2029">
                  <a:moveTo>
                    <a:pt x="990" y="0"/>
                  </a:moveTo>
                  <a:cubicBezTo>
                    <a:pt x="593" y="0"/>
                    <a:pt x="235" y="247"/>
                    <a:pt x="132" y="634"/>
                  </a:cubicBezTo>
                  <a:cubicBezTo>
                    <a:pt x="1" y="1103"/>
                    <a:pt x="293" y="1586"/>
                    <a:pt x="784" y="1718"/>
                  </a:cubicBezTo>
                  <a:cubicBezTo>
                    <a:pt x="869" y="1740"/>
                    <a:pt x="955" y="1751"/>
                    <a:pt x="1038" y="1751"/>
                  </a:cubicBezTo>
                  <a:cubicBezTo>
                    <a:pt x="1436" y="1751"/>
                    <a:pt x="1794" y="1504"/>
                    <a:pt x="1896" y="1117"/>
                  </a:cubicBezTo>
                  <a:cubicBezTo>
                    <a:pt x="2028" y="649"/>
                    <a:pt x="1735" y="166"/>
                    <a:pt x="1245" y="34"/>
                  </a:cubicBezTo>
                  <a:cubicBezTo>
                    <a:pt x="1160" y="11"/>
                    <a:pt x="1074" y="0"/>
                    <a:pt x="990" y="0"/>
                  </a:cubicBezTo>
                  <a:close/>
                </a:path>
              </a:pathLst>
            </a:custGeom>
            <a:solidFill>
              <a:srgbClr val="BD715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8" name="Google Shape;3298;p37"/>
            <p:cNvSpPr/>
            <p:nvPr/>
          </p:nvSpPr>
          <p:spPr>
            <a:xfrm>
              <a:off x="2877668" y="2586992"/>
              <a:ext cx="72758" cy="85300"/>
            </a:xfrm>
            <a:custGeom>
              <a:rect b="b" l="l" r="r" t="t"/>
              <a:pathLst>
                <a:path extrusionOk="0" fill="none" h="748" w="638">
                  <a:moveTo>
                    <a:pt x="1" y="294"/>
                  </a:moveTo>
                  <a:cubicBezTo>
                    <a:pt x="1" y="294"/>
                    <a:pt x="323" y="1"/>
                    <a:pt x="638" y="308"/>
                  </a:cubicBezTo>
                  <a:cubicBezTo>
                    <a:pt x="638" y="308"/>
                    <a:pt x="294" y="440"/>
                    <a:pt x="352" y="747"/>
                  </a:cubicBez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9" name="Google Shape;3299;p37"/>
            <p:cNvSpPr/>
            <p:nvPr/>
          </p:nvSpPr>
          <p:spPr>
            <a:xfrm>
              <a:off x="3215000" y="2429279"/>
              <a:ext cx="101838" cy="96932"/>
            </a:xfrm>
            <a:custGeom>
              <a:rect b="b" l="l" r="r" t="t"/>
              <a:pathLst>
                <a:path extrusionOk="0" fill="none" h="850" w="893">
                  <a:moveTo>
                    <a:pt x="0" y="849"/>
                  </a:moveTo>
                  <a:cubicBezTo>
                    <a:pt x="0" y="381"/>
                    <a:pt x="198" y="0"/>
                    <a:pt x="447" y="0"/>
                  </a:cubicBezTo>
                  <a:cubicBezTo>
                    <a:pt x="688" y="0"/>
                    <a:pt x="893" y="381"/>
                    <a:pt x="893" y="849"/>
                  </a:cubicBez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0" name="Google Shape;3300;p37"/>
            <p:cNvSpPr/>
            <p:nvPr/>
          </p:nvSpPr>
          <p:spPr>
            <a:xfrm>
              <a:off x="3231650" y="2378304"/>
              <a:ext cx="59415" cy="25202"/>
            </a:xfrm>
            <a:custGeom>
              <a:rect b="b" l="l" r="r" t="t"/>
              <a:pathLst>
                <a:path extrusionOk="0" fill="none" h="221" w="521">
                  <a:moveTo>
                    <a:pt x="0" y="1"/>
                  </a:moveTo>
                  <a:lnTo>
                    <a:pt x="520" y="220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1" name="Google Shape;3301;p37"/>
            <p:cNvSpPr/>
            <p:nvPr/>
          </p:nvSpPr>
          <p:spPr>
            <a:xfrm>
              <a:off x="3094801" y="2538641"/>
              <a:ext cx="154525" cy="155319"/>
            </a:xfrm>
            <a:custGeom>
              <a:rect b="b" l="l" r="r" t="t"/>
              <a:pathLst>
                <a:path extrusionOk="0" h="1362" w="1355">
                  <a:moveTo>
                    <a:pt x="673" y="0"/>
                  </a:moveTo>
                  <a:cubicBezTo>
                    <a:pt x="300" y="0"/>
                    <a:pt x="0" y="308"/>
                    <a:pt x="0" y="681"/>
                  </a:cubicBezTo>
                  <a:cubicBezTo>
                    <a:pt x="0" y="1054"/>
                    <a:pt x="300" y="1362"/>
                    <a:pt x="673" y="1362"/>
                  </a:cubicBezTo>
                  <a:cubicBezTo>
                    <a:pt x="1054" y="1362"/>
                    <a:pt x="1354" y="1054"/>
                    <a:pt x="1354" y="681"/>
                  </a:cubicBezTo>
                  <a:cubicBezTo>
                    <a:pt x="1354" y="308"/>
                    <a:pt x="1054" y="0"/>
                    <a:pt x="673" y="0"/>
                  </a:cubicBezTo>
                  <a:close/>
                </a:path>
              </a:pathLst>
            </a:custGeom>
            <a:solidFill>
              <a:srgbClr val="AD5B4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2" name="Google Shape;3302;p37"/>
            <p:cNvSpPr/>
            <p:nvPr/>
          </p:nvSpPr>
          <p:spPr>
            <a:xfrm>
              <a:off x="3270879" y="2661345"/>
              <a:ext cx="95224" cy="57703"/>
            </a:xfrm>
            <a:custGeom>
              <a:rect b="b" l="l" r="r" t="t"/>
              <a:pathLst>
                <a:path extrusionOk="0" fill="none" h="506" w="835">
                  <a:moveTo>
                    <a:pt x="0" y="0"/>
                  </a:moveTo>
                  <a:cubicBezTo>
                    <a:pt x="0" y="0"/>
                    <a:pt x="205" y="505"/>
                    <a:pt x="835" y="410"/>
                  </a:cubicBez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3" name="Google Shape;3303;p37"/>
            <p:cNvSpPr/>
            <p:nvPr/>
          </p:nvSpPr>
          <p:spPr>
            <a:xfrm>
              <a:off x="2343504" y="1593728"/>
              <a:ext cx="1025108" cy="1012651"/>
            </a:xfrm>
            <a:custGeom>
              <a:rect b="b" l="l" r="r" t="t"/>
              <a:pathLst>
                <a:path extrusionOk="0" h="8880" w="8989">
                  <a:moveTo>
                    <a:pt x="1128" y="1"/>
                  </a:moveTo>
                  <a:lnTo>
                    <a:pt x="0" y="8879"/>
                  </a:lnTo>
                  <a:lnTo>
                    <a:pt x="8989" y="3543"/>
                  </a:lnTo>
                  <a:lnTo>
                    <a:pt x="112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4" name="Google Shape;3304;p37"/>
            <p:cNvSpPr/>
            <p:nvPr/>
          </p:nvSpPr>
          <p:spPr>
            <a:xfrm>
              <a:off x="2445342" y="1712212"/>
              <a:ext cx="74354" cy="722198"/>
            </a:xfrm>
            <a:custGeom>
              <a:rect b="b" l="l" r="r" t="t"/>
              <a:pathLst>
                <a:path extrusionOk="0" fill="none" h="6333" w="652">
                  <a:moveTo>
                    <a:pt x="652" y="1"/>
                  </a:moveTo>
                  <a:lnTo>
                    <a:pt x="0" y="6332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5" name="Google Shape;3305;p37"/>
            <p:cNvSpPr/>
            <p:nvPr/>
          </p:nvSpPr>
          <p:spPr>
            <a:xfrm>
              <a:off x="2196620" y="1850768"/>
              <a:ext cx="1250452" cy="906596"/>
            </a:xfrm>
            <a:custGeom>
              <a:rect b="b" l="l" r="r" t="t"/>
              <a:pathLst>
                <a:path extrusionOk="0" h="7950" w="10965">
                  <a:moveTo>
                    <a:pt x="10431" y="1"/>
                  </a:moveTo>
                  <a:lnTo>
                    <a:pt x="0" y="6171"/>
                  </a:lnTo>
                  <a:lnTo>
                    <a:pt x="1684" y="7950"/>
                  </a:lnTo>
                  <a:lnTo>
                    <a:pt x="10965" y="2519"/>
                  </a:lnTo>
                  <a:lnTo>
                    <a:pt x="1043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6" name="Google Shape;3306;p37"/>
            <p:cNvSpPr/>
            <p:nvPr/>
          </p:nvSpPr>
          <p:spPr>
            <a:xfrm>
              <a:off x="2366084" y="2102106"/>
              <a:ext cx="1042671" cy="601091"/>
            </a:xfrm>
            <a:custGeom>
              <a:rect b="b" l="l" r="r" t="t"/>
              <a:pathLst>
                <a:path extrusionOk="0" fill="none" h="5271" w="9143">
                  <a:moveTo>
                    <a:pt x="0" y="5270"/>
                  </a:moveTo>
                  <a:lnTo>
                    <a:pt x="9142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7" name="Google Shape;3307;p37"/>
            <p:cNvSpPr/>
            <p:nvPr/>
          </p:nvSpPr>
          <p:spPr>
            <a:xfrm>
              <a:off x="3431106" y="2607405"/>
              <a:ext cx="404159" cy="379060"/>
            </a:xfrm>
            <a:custGeom>
              <a:rect b="b" l="l" r="r" t="t"/>
              <a:pathLst>
                <a:path extrusionOk="0" h="3324" w="3544">
                  <a:moveTo>
                    <a:pt x="1932" y="1"/>
                  </a:moveTo>
                  <a:cubicBezTo>
                    <a:pt x="1590" y="1"/>
                    <a:pt x="250" y="920"/>
                    <a:pt x="250" y="920"/>
                  </a:cubicBezTo>
                  <a:cubicBezTo>
                    <a:pt x="250" y="920"/>
                    <a:pt x="1" y="1073"/>
                    <a:pt x="1" y="1117"/>
                  </a:cubicBezTo>
                  <a:cubicBezTo>
                    <a:pt x="1" y="1117"/>
                    <a:pt x="688" y="3324"/>
                    <a:pt x="1451" y="3324"/>
                  </a:cubicBezTo>
                  <a:cubicBezTo>
                    <a:pt x="1514" y="3324"/>
                    <a:pt x="1577" y="3309"/>
                    <a:pt x="1640" y="3277"/>
                  </a:cubicBezTo>
                  <a:cubicBezTo>
                    <a:pt x="2475" y="2859"/>
                    <a:pt x="3170" y="2076"/>
                    <a:pt x="3353" y="1644"/>
                  </a:cubicBezTo>
                  <a:cubicBezTo>
                    <a:pt x="3543" y="1205"/>
                    <a:pt x="3338" y="978"/>
                    <a:pt x="3338" y="978"/>
                  </a:cubicBezTo>
                  <a:cubicBezTo>
                    <a:pt x="3387" y="695"/>
                    <a:pt x="3200" y="614"/>
                    <a:pt x="3179" y="606"/>
                  </a:cubicBezTo>
                  <a:lnTo>
                    <a:pt x="3179" y="606"/>
                  </a:lnTo>
                  <a:cubicBezTo>
                    <a:pt x="3205" y="506"/>
                    <a:pt x="3175" y="421"/>
                    <a:pt x="3075" y="356"/>
                  </a:cubicBezTo>
                  <a:cubicBezTo>
                    <a:pt x="3022" y="326"/>
                    <a:pt x="2957" y="313"/>
                    <a:pt x="2885" y="313"/>
                  </a:cubicBezTo>
                  <a:cubicBezTo>
                    <a:pt x="2481" y="313"/>
                    <a:pt x="1845" y="707"/>
                    <a:pt x="1845" y="707"/>
                  </a:cubicBezTo>
                  <a:cubicBezTo>
                    <a:pt x="1845" y="707"/>
                    <a:pt x="2204" y="151"/>
                    <a:pt x="1984" y="12"/>
                  </a:cubicBezTo>
                  <a:cubicBezTo>
                    <a:pt x="1971" y="4"/>
                    <a:pt x="1954" y="1"/>
                    <a:pt x="1932" y="1"/>
                  </a:cubicBezTo>
                  <a:close/>
                </a:path>
              </a:pathLst>
            </a:custGeom>
            <a:solidFill>
              <a:srgbClr val="BD715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8" name="Google Shape;3308;p37"/>
            <p:cNvSpPr/>
            <p:nvPr/>
          </p:nvSpPr>
          <p:spPr>
            <a:xfrm>
              <a:off x="3748366" y="2718021"/>
              <a:ext cx="63520" cy="101151"/>
            </a:xfrm>
            <a:custGeom>
              <a:rect b="b" l="l" r="r" t="t"/>
              <a:pathLst>
                <a:path extrusionOk="0" fill="none" h="887" w="557">
                  <a:moveTo>
                    <a:pt x="556" y="1"/>
                  </a:moveTo>
                  <a:cubicBezTo>
                    <a:pt x="549" y="52"/>
                    <a:pt x="534" y="96"/>
                    <a:pt x="520" y="155"/>
                  </a:cubicBezTo>
                  <a:cubicBezTo>
                    <a:pt x="366" y="550"/>
                    <a:pt x="0" y="887"/>
                    <a:pt x="0" y="887"/>
                  </a:cubicBez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9" name="Google Shape;3309;p37"/>
            <p:cNvSpPr/>
            <p:nvPr/>
          </p:nvSpPr>
          <p:spPr>
            <a:xfrm>
              <a:off x="3721567" y="2677994"/>
              <a:ext cx="71959" cy="81081"/>
            </a:xfrm>
            <a:custGeom>
              <a:rect b="b" l="l" r="r" t="t"/>
              <a:pathLst>
                <a:path extrusionOk="0" fill="none" h="711" w="631">
                  <a:moveTo>
                    <a:pt x="1" y="711"/>
                  </a:moveTo>
                  <a:cubicBezTo>
                    <a:pt x="250" y="520"/>
                    <a:pt x="572" y="227"/>
                    <a:pt x="630" y="1"/>
                  </a:cubicBez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0" name="Google Shape;3310;p37"/>
            <p:cNvSpPr/>
            <p:nvPr/>
          </p:nvSpPr>
          <p:spPr>
            <a:xfrm>
              <a:off x="2467009" y="2703082"/>
              <a:ext cx="1196283" cy="895649"/>
            </a:xfrm>
            <a:custGeom>
              <a:rect b="b" l="l" r="r" t="t"/>
              <a:pathLst>
                <a:path extrusionOk="0" h="7854" w="10490">
                  <a:moveTo>
                    <a:pt x="8799" y="0"/>
                  </a:moveTo>
                  <a:cubicBezTo>
                    <a:pt x="8799" y="0"/>
                    <a:pt x="8074" y="242"/>
                    <a:pt x="6859" y="666"/>
                  </a:cubicBezTo>
                  <a:cubicBezTo>
                    <a:pt x="6142" y="915"/>
                    <a:pt x="5154" y="1230"/>
                    <a:pt x="4122" y="1640"/>
                  </a:cubicBezTo>
                  <a:cubicBezTo>
                    <a:pt x="1355" y="2738"/>
                    <a:pt x="1" y="6588"/>
                    <a:pt x="1" y="6588"/>
                  </a:cubicBezTo>
                  <a:cubicBezTo>
                    <a:pt x="1" y="6588"/>
                    <a:pt x="3558" y="7547"/>
                    <a:pt x="6054" y="7854"/>
                  </a:cubicBezTo>
                  <a:lnTo>
                    <a:pt x="6288" y="5299"/>
                  </a:lnTo>
                  <a:cubicBezTo>
                    <a:pt x="7789" y="4348"/>
                    <a:pt x="10490" y="2218"/>
                    <a:pt x="10490" y="2218"/>
                  </a:cubicBezTo>
                  <a:lnTo>
                    <a:pt x="879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1" name="Google Shape;3311;p37"/>
            <p:cNvSpPr/>
            <p:nvPr/>
          </p:nvSpPr>
          <p:spPr>
            <a:xfrm>
              <a:off x="2764084" y="3055572"/>
              <a:ext cx="176306" cy="143687"/>
            </a:xfrm>
            <a:custGeom>
              <a:rect b="b" l="l" r="r" t="t"/>
              <a:pathLst>
                <a:path extrusionOk="0" h="1260" w="1546">
                  <a:moveTo>
                    <a:pt x="348" y="1"/>
                  </a:moveTo>
                  <a:cubicBezTo>
                    <a:pt x="337" y="1"/>
                    <a:pt x="327" y="2"/>
                    <a:pt x="316" y="5"/>
                  </a:cubicBezTo>
                  <a:cubicBezTo>
                    <a:pt x="126" y="64"/>
                    <a:pt x="455" y="510"/>
                    <a:pt x="455" y="510"/>
                  </a:cubicBezTo>
                  <a:cubicBezTo>
                    <a:pt x="455" y="510"/>
                    <a:pt x="330" y="470"/>
                    <a:pt x="212" y="470"/>
                  </a:cubicBezTo>
                  <a:cubicBezTo>
                    <a:pt x="118" y="470"/>
                    <a:pt x="29" y="496"/>
                    <a:pt x="16" y="591"/>
                  </a:cubicBezTo>
                  <a:cubicBezTo>
                    <a:pt x="1" y="704"/>
                    <a:pt x="133" y="732"/>
                    <a:pt x="263" y="732"/>
                  </a:cubicBezTo>
                  <a:cubicBezTo>
                    <a:pt x="385" y="732"/>
                    <a:pt x="507" y="708"/>
                    <a:pt x="507" y="708"/>
                  </a:cubicBezTo>
                  <a:cubicBezTo>
                    <a:pt x="670" y="1157"/>
                    <a:pt x="956" y="1259"/>
                    <a:pt x="1191" y="1259"/>
                  </a:cubicBezTo>
                  <a:cubicBezTo>
                    <a:pt x="1281" y="1259"/>
                    <a:pt x="1364" y="1244"/>
                    <a:pt x="1429" y="1228"/>
                  </a:cubicBezTo>
                  <a:cubicBezTo>
                    <a:pt x="1502" y="1198"/>
                    <a:pt x="1546" y="1118"/>
                    <a:pt x="1524" y="1045"/>
                  </a:cubicBezTo>
                  <a:cubicBezTo>
                    <a:pt x="1323" y="494"/>
                    <a:pt x="911" y="442"/>
                    <a:pt x="761" y="442"/>
                  </a:cubicBezTo>
                  <a:cubicBezTo>
                    <a:pt x="725" y="442"/>
                    <a:pt x="704" y="444"/>
                    <a:pt x="704" y="444"/>
                  </a:cubicBezTo>
                  <a:cubicBezTo>
                    <a:pt x="704" y="444"/>
                    <a:pt x="528" y="1"/>
                    <a:pt x="3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2" name="Google Shape;3312;p37"/>
            <p:cNvSpPr/>
            <p:nvPr/>
          </p:nvSpPr>
          <p:spPr>
            <a:xfrm>
              <a:off x="2906977" y="3160258"/>
              <a:ext cx="22580" cy="19614"/>
            </a:xfrm>
            <a:custGeom>
              <a:rect b="b" l="l" r="r" t="t"/>
              <a:pathLst>
                <a:path extrusionOk="0" h="172" w="198">
                  <a:moveTo>
                    <a:pt x="102" y="1"/>
                  </a:moveTo>
                  <a:cubicBezTo>
                    <a:pt x="90" y="1"/>
                    <a:pt x="78" y="4"/>
                    <a:pt x="66" y="10"/>
                  </a:cubicBezTo>
                  <a:cubicBezTo>
                    <a:pt x="22" y="24"/>
                    <a:pt x="0" y="75"/>
                    <a:pt x="22" y="119"/>
                  </a:cubicBezTo>
                  <a:cubicBezTo>
                    <a:pt x="33" y="152"/>
                    <a:pt x="63" y="172"/>
                    <a:pt x="96" y="172"/>
                  </a:cubicBezTo>
                  <a:cubicBezTo>
                    <a:pt x="108" y="172"/>
                    <a:pt x="120" y="169"/>
                    <a:pt x="132" y="163"/>
                  </a:cubicBezTo>
                  <a:cubicBezTo>
                    <a:pt x="176" y="149"/>
                    <a:pt x="198" y="97"/>
                    <a:pt x="176" y="53"/>
                  </a:cubicBezTo>
                  <a:cubicBezTo>
                    <a:pt x="165" y="21"/>
                    <a:pt x="135" y="1"/>
                    <a:pt x="1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3" name="Google Shape;3313;p37"/>
            <p:cNvSpPr/>
            <p:nvPr/>
          </p:nvSpPr>
          <p:spPr>
            <a:xfrm>
              <a:off x="2832623" y="3288322"/>
              <a:ext cx="146200" cy="189416"/>
            </a:xfrm>
            <a:custGeom>
              <a:rect b="b" l="l" r="r" t="t"/>
              <a:pathLst>
                <a:path extrusionOk="0" h="1661" w="1282">
                  <a:moveTo>
                    <a:pt x="366" y="1"/>
                  </a:moveTo>
                  <a:cubicBezTo>
                    <a:pt x="308" y="1"/>
                    <a:pt x="257" y="39"/>
                    <a:pt x="235" y="94"/>
                  </a:cubicBezTo>
                  <a:cubicBezTo>
                    <a:pt x="1" y="775"/>
                    <a:pt x="498" y="1075"/>
                    <a:pt x="498" y="1075"/>
                  </a:cubicBezTo>
                  <a:cubicBezTo>
                    <a:pt x="498" y="1075"/>
                    <a:pt x="337" y="1580"/>
                    <a:pt x="520" y="1653"/>
                  </a:cubicBezTo>
                  <a:cubicBezTo>
                    <a:pt x="532" y="1658"/>
                    <a:pt x="544" y="1660"/>
                    <a:pt x="554" y="1660"/>
                  </a:cubicBezTo>
                  <a:cubicBezTo>
                    <a:pt x="713" y="1660"/>
                    <a:pt x="733" y="1178"/>
                    <a:pt x="733" y="1178"/>
                  </a:cubicBezTo>
                  <a:cubicBezTo>
                    <a:pt x="733" y="1178"/>
                    <a:pt x="891" y="1421"/>
                    <a:pt x="1037" y="1421"/>
                  </a:cubicBezTo>
                  <a:cubicBezTo>
                    <a:pt x="1069" y="1421"/>
                    <a:pt x="1099" y="1410"/>
                    <a:pt x="1128" y="1383"/>
                  </a:cubicBezTo>
                  <a:cubicBezTo>
                    <a:pt x="1282" y="1236"/>
                    <a:pt x="820" y="987"/>
                    <a:pt x="820" y="987"/>
                  </a:cubicBezTo>
                  <a:cubicBezTo>
                    <a:pt x="1025" y="365"/>
                    <a:pt x="645" y="102"/>
                    <a:pt x="425" y="14"/>
                  </a:cubicBezTo>
                  <a:cubicBezTo>
                    <a:pt x="405" y="5"/>
                    <a:pt x="386" y="1"/>
                    <a:pt x="36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4" name="Google Shape;3314;p37"/>
            <p:cNvSpPr/>
            <p:nvPr/>
          </p:nvSpPr>
          <p:spPr>
            <a:xfrm>
              <a:off x="2861019" y="3304743"/>
              <a:ext cx="21782" cy="19842"/>
            </a:xfrm>
            <a:custGeom>
              <a:rect b="b" l="l" r="r" t="t"/>
              <a:pathLst>
                <a:path extrusionOk="0" h="174" w="191">
                  <a:moveTo>
                    <a:pt x="101" y="0"/>
                  </a:moveTo>
                  <a:cubicBezTo>
                    <a:pt x="62" y="0"/>
                    <a:pt x="22" y="23"/>
                    <a:pt x="15" y="67"/>
                  </a:cubicBezTo>
                  <a:cubicBezTo>
                    <a:pt x="1" y="111"/>
                    <a:pt x="30" y="155"/>
                    <a:pt x="74" y="170"/>
                  </a:cubicBezTo>
                  <a:cubicBezTo>
                    <a:pt x="82" y="172"/>
                    <a:pt x="89" y="174"/>
                    <a:pt x="97" y="174"/>
                  </a:cubicBezTo>
                  <a:cubicBezTo>
                    <a:pt x="132" y="174"/>
                    <a:pt x="164" y="147"/>
                    <a:pt x="176" y="111"/>
                  </a:cubicBezTo>
                  <a:cubicBezTo>
                    <a:pt x="191" y="60"/>
                    <a:pt x="162" y="16"/>
                    <a:pt x="118" y="2"/>
                  </a:cubicBezTo>
                  <a:cubicBezTo>
                    <a:pt x="112" y="1"/>
                    <a:pt x="107" y="0"/>
                    <a:pt x="1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5" name="Google Shape;3315;p37"/>
            <p:cNvSpPr/>
            <p:nvPr/>
          </p:nvSpPr>
          <p:spPr>
            <a:xfrm>
              <a:off x="2544671" y="3383201"/>
              <a:ext cx="152814" cy="178810"/>
            </a:xfrm>
            <a:custGeom>
              <a:rect b="b" l="l" r="r" t="t"/>
              <a:pathLst>
                <a:path extrusionOk="0" h="1568" w="1340">
                  <a:moveTo>
                    <a:pt x="1008" y="0"/>
                  </a:moveTo>
                  <a:cubicBezTo>
                    <a:pt x="986" y="0"/>
                    <a:pt x="964" y="6"/>
                    <a:pt x="945" y="16"/>
                  </a:cubicBezTo>
                  <a:cubicBezTo>
                    <a:pt x="301" y="353"/>
                    <a:pt x="462" y="909"/>
                    <a:pt x="462" y="909"/>
                  </a:cubicBezTo>
                  <a:cubicBezTo>
                    <a:pt x="462" y="909"/>
                    <a:pt x="0" y="1173"/>
                    <a:pt x="88" y="1356"/>
                  </a:cubicBezTo>
                  <a:cubicBezTo>
                    <a:pt x="105" y="1390"/>
                    <a:pt x="132" y="1404"/>
                    <a:pt x="166" y="1404"/>
                  </a:cubicBezTo>
                  <a:cubicBezTo>
                    <a:pt x="311" y="1404"/>
                    <a:pt x="571" y="1143"/>
                    <a:pt x="571" y="1143"/>
                  </a:cubicBezTo>
                  <a:lnTo>
                    <a:pt x="571" y="1143"/>
                  </a:lnTo>
                  <a:cubicBezTo>
                    <a:pt x="571" y="1144"/>
                    <a:pt x="491" y="1568"/>
                    <a:pt x="710" y="1568"/>
                  </a:cubicBezTo>
                  <a:cubicBezTo>
                    <a:pt x="930" y="1568"/>
                    <a:pt x="762" y="1070"/>
                    <a:pt x="762" y="1070"/>
                  </a:cubicBezTo>
                  <a:cubicBezTo>
                    <a:pt x="1340" y="755"/>
                    <a:pt x="1230" y="302"/>
                    <a:pt x="1135" y="82"/>
                  </a:cubicBezTo>
                  <a:cubicBezTo>
                    <a:pt x="1114" y="30"/>
                    <a:pt x="1061" y="0"/>
                    <a:pt x="1008" y="0"/>
                  </a:cubicBezTo>
                  <a:close/>
                </a:path>
              </a:pathLst>
            </a:custGeom>
            <a:solidFill>
              <a:srgbClr val="33B5A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6" name="Google Shape;3316;p37"/>
            <p:cNvSpPr/>
            <p:nvPr/>
          </p:nvSpPr>
          <p:spPr>
            <a:xfrm>
              <a:off x="2638982" y="3394946"/>
              <a:ext cx="22694" cy="19728"/>
            </a:xfrm>
            <a:custGeom>
              <a:rect b="b" l="l" r="r" t="t"/>
              <a:pathLst>
                <a:path extrusionOk="0" h="173" w="199">
                  <a:moveTo>
                    <a:pt x="102" y="0"/>
                  </a:moveTo>
                  <a:cubicBezTo>
                    <a:pt x="87" y="0"/>
                    <a:pt x="72" y="5"/>
                    <a:pt x="59" y="16"/>
                  </a:cubicBezTo>
                  <a:cubicBezTo>
                    <a:pt x="15" y="38"/>
                    <a:pt x="1" y="89"/>
                    <a:pt x="30" y="133"/>
                  </a:cubicBezTo>
                  <a:cubicBezTo>
                    <a:pt x="45" y="158"/>
                    <a:pt x="77" y="172"/>
                    <a:pt x="107" y="172"/>
                  </a:cubicBezTo>
                  <a:cubicBezTo>
                    <a:pt x="121" y="172"/>
                    <a:pt x="135" y="169"/>
                    <a:pt x="147" y="162"/>
                  </a:cubicBezTo>
                  <a:cubicBezTo>
                    <a:pt x="191" y="133"/>
                    <a:pt x="198" y="82"/>
                    <a:pt x="176" y="45"/>
                  </a:cubicBezTo>
                  <a:cubicBezTo>
                    <a:pt x="157" y="17"/>
                    <a:pt x="129" y="0"/>
                    <a:pt x="102" y="0"/>
                  </a:cubicBezTo>
                  <a:close/>
                </a:path>
              </a:pathLst>
            </a:custGeom>
            <a:solidFill>
              <a:srgbClr val="5C252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7" name="Google Shape;3317;p37"/>
            <p:cNvSpPr/>
            <p:nvPr/>
          </p:nvSpPr>
          <p:spPr>
            <a:xfrm>
              <a:off x="2954532" y="3465307"/>
              <a:ext cx="157832" cy="171968"/>
            </a:xfrm>
            <a:custGeom>
              <a:rect b="b" l="l" r="r" t="t"/>
              <a:pathLst>
                <a:path extrusionOk="0" h="1508" w="1384">
                  <a:moveTo>
                    <a:pt x="1138" y="1"/>
                  </a:moveTo>
                  <a:cubicBezTo>
                    <a:pt x="1124" y="1"/>
                    <a:pt x="1111" y="2"/>
                    <a:pt x="1098" y="6"/>
                  </a:cubicBezTo>
                  <a:cubicBezTo>
                    <a:pt x="418" y="248"/>
                    <a:pt x="491" y="826"/>
                    <a:pt x="491" y="826"/>
                  </a:cubicBezTo>
                  <a:cubicBezTo>
                    <a:pt x="491" y="826"/>
                    <a:pt x="0" y="1016"/>
                    <a:pt x="59" y="1207"/>
                  </a:cubicBezTo>
                  <a:cubicBezTo>
                    <a:pt x="72" y="1250"/>
                    <a:pt x="106" y="1267"/>
                    <a:pt x="150" y="1267"/>
                  </a:cubicBezTo>
                  <a:cubicBezTo>
                    <a:pt x="298" y="1267"/>
                    <a:pt x="564" y="1075"/>
                    <a:pt x="564" y="1075"/>
                  </a:cubicBezTo>
                  <a:lnTo>
                    <a:pt x="564" y="1075"/>
                  </a:lnTo>
                  <a:cubicBezTo>
                    <a:pt x="564" y="1075"/>
                    <a:pt x="425" y="1477"/>
                    <a:pt x="644" y="1507"/>
                  </a:cubicBezTo>
                  <a:cubicBezTo>
                    <a:pt x="650" y="1507"/>
                    <a:pt x="656" y="1508"/>
                    <a:pt x="661" y="1508"/>
                  </a:cubicBezTo>
                  <a:cubicBezTo>
                    <a:pt x="852" y="1508"/>
                    <a:pt x="762" y="1024"/>
                    <a:pt x="762" y="1024"/>
                  </a:cubicBezTo>
                  <a:cubicBezTo>
                    <a:pt x="1384" y="797"/>
                    <a:pt x="1340" y="336"/>
                    <a:pt x="1281" y="101"/>
                  </a:cubicBezTo>
                  <a:cubicBezTo>
                    <a:pt x="1263" y="41"/>
                    <a:pt x="1200" y="1"/>
                    <a:pt x="1138" y="1"/>
                  </a:cubicBezTo>
                  <a:close/>
                </a:path>
              </a:pathLst>
            </a:custGeom>
            <a:solidFill>
              <a:srgbClr val="33B5A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8" name="Google Shape;3318;p37"/>
            <p:cNvSpPr/>
            <p:nvPr/>
          </p:nvSpPr>
          <p:spPr>
            <a:xfrm>
              <a:off x="3063896" y="3475799"/>
              <a:ext cx="22580" cy="19614"/>
            </a:xfrm>
            <a:custGeom>
              <a:rect b="b" l="l" r="r" t="t"/>
              <a:pathLst>
                <a:path extrusionOk="0" h="172" w="198">
                  <a:moveTo>
                    <a:pt x="102" y="1"/>
                  </a:moveTo>
                  <a:cubicBezTo>
                    <a:pt x="90" y="1"/>
                    <a:pt x="78" y="3"/>
                    <a:pt x="66" y="9"/>
                  </a:cubicBezTo>
                  <a:cubicBezTo>
                    <a:pt x="22" y="24"/>
                    <a:pt x="0" y="75"/>
                    <a:pt x="22" y="119"/>
                  </a:cubicBezTo>
                  <a:cubicBezTo>
                    <a:pt x="33" y="151"/>
                    <a:pt x="63" y="172"/>
                    <a:pt x="96" y="172"/>
                  </a:cubicBezTo>
                  <a:cubicBezTo>
                    <a:pt x="108" y="172"/>
                    <a:pt x="120" y="169"/>
                    <a:pt x="132" y="163"/>
                  </a:cubicBezTo>
                  <a:cubicBezTo>
                    <a:pt x="176" y="148"/>
                    <a:pt x="198" y="97"/>
                    <a:pt x="176" y="53"/>
                  </a:cubicBezTo>
                  <a:cubicBezTo>
                    <a:pt x="165" y="21"/>
                    <a:pt x="135" y="1"/>
                    <a:pt x="102" y="1"/>
                  </a:cubicBezTo>
                  <a:close/>
                </a:path>
              </a:pathLst>
            </a:custGeom>
            <a:solidFill>
              <a:srgbClr val="5C252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9" name="Google Shape;3319;p37"/>
            <p:cNvSpPr/>
            <p:nvPr/>
          </p:nvSpPr>
          <p:spPr>
            <a:xfrm>
              <a:off x="3048843" y="3108143"/>
              <a:ext cx="162850" cy="163187"/>
            </a:xfrm>
            <a:custGeom>
              <a:rect b="b" l="l" r="r" t="t"/>
              <a:pathLst>
                <a:path extrusionOk="0" h="1431" w="1428">
                  <a:moveTo>
                    <a:pt x="1264" y="1"/>
                  </a:moveTo>
                  <a:cubicBezTo>
                    <a:pt x="1253" y="1"/>
                    <a:pt x="1242" y="2"/>
                    <a:pt x="1230" y="5"/>
                  </a:cubicBezTo>
                  <a:cubicBezTo>
                    <a:pt x="520" y="145"/>
                    <a:pt x="520" y="730"/>
                    <a:pt x="520" y="730"/>
                  </a:cubicBezTo>
                  <a:cubicBezTo>
                    <a:pt x="520" y="730"/>
                    <a:pt x="0" y="847"/>
                    <a:pt x="37" y="1045"/>
                  </a:cubicBezTo>
                  <a:cubicBezTo>
                    <a:pt x="45" y="1100"/>
                    <a:pt x="89" y="1120"/>
                    <a:pt x="148" y="1120"/>
                  </a:cubicBezTo>
                  <a:cubicBezTo>
                    <a:pt x="301" y="1120"/>
                    <a:pt x="557" y="986"/>
                    <a:pt x="557" y="986"/>
                  </a:cubicBezTo>
                  <a:lnTo>
                    <a:pt x="557" y="986"/>
                  </a:lnTo>
                  <a:cubicBezTo>
                    <a:pt x="557" y="986"/>
                    <a:pt x="359" y="1367"/>
                    <a:pt x="571" y="1425"/>
                  </a:cubicBezTo>
                  <a:cubicBezTo>
                    <a:pt x="583" y="1429"/>
                    <a:pt x="593" y="1430"/>
                    <a:pt x="603" y="1430"/>
                  </a:cubicBezTo>
                  <a:cubicBezTo>
                    <a:pt x="781" y="1430"/>
                    <a:pt x="762" y="964"/>
                    <a:pt x="762" y="964"/>
                  </a:cubicBezTo>
                  <a:cubicBezTo>
                    <a:pt x="1406" y="818"/>
                    <a:pt x="1428" y="357"/>
                    <a:pt x="1398" y="123"/>
                  </a:cubicBezTo>
                  <a:cubicBezTo>
                    <a:pt x="1386" y="54"/>
                    <a:pt x="1330" y="1"/>
                    <a:pt x="126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0" name="Google Shape;3320;p37"/>
            <p:cNvSpPr/>
            <p:nvPr/>
          </p:nvSpPr>
          <p:spPr>
            <a:xfrm>
              <a:off x="3171550" y="3117494"/>
              <a:ext cx="21782" cy="19272"/>
            </a:xfrm>
            <a:custGeom>
              <a:rect b="b" l="l" r="r" t="t"/>
              <a:pathLst>
                <a:path extrusionOk="0" h="169" w="191">
                  <a:moveTo>
                    <a:pt x="93" y="0"/>
                  </a:moveTo>
                  <a:cubicBezTo>
                    <a:pt x="84" y="0"/>
                    <a:pt x="75" y="1"/>
                    <a:pt x="66" y="4"/>
                  </a:cubicBezTo>
                  <a:cubicBezTo>
                    <a:pt x="22" y="11"/>
                    <a:pt x="0" y="63"/>
                    <a:pt x="8" y="106"/>
                  </a:cubicBezTo>
                  <a:cubicBezTo>
                    <a:pt x="20" y="143"/>
                    <a:pt x="52" y="169"/>
                    <a:pt x="91" y="169"/>
                  </a:cubicBezTo>
                  <a:cubicBezTo>
                    <a:pt x="100" y="169"/>
                    <a:pt x="108" y="168"/>
                    <a:pt x="118" y="165"/>
                  </a:cubicBezTo>
                  <a:cubicBezTo>
                    <a:pt x="161" y="150"/>
                    <a:pt x="191" y="106"/>
                    <a:pt x="176" y="63"/>
                  </a:cubicBezTo>
                  <a:cubicBezTo>
                    <a:pt x="164" y="26"/>
                    <a:pt x="132" y="0"/>
                    <a:pt x="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1" name="Google Shape;3321;p37"/>
            <p:cNvSpPr/>
            <p:nvPr/>
          </p:nvSpPr>
          <p:spPr>
            <a:xfrm>
              <a:off x="2952023" y="2904244"/>
              <a:ext cx="194553" cy="106625"/>
            </a:xfrm>
            <a:custGeom>
              <a:rect b="b" l="l" r="r" t="t"/>
              <a:pathLst>
                <a:path extrusionOk="0" h="935" w="1706">
                  <a:moveTo>
                    <a:pt x="226" y="0"/>
                  </a:moveTo>
                  <a:cubicBezTo>
                    <a:pt x="200" y="0"/>
                    <a:pt x="175" y="7"/>
                    <a:pt x="154" y="22"/>
                  </a:cubicBezTo>
                  <a:cubicBezTo>
                    <a:pt x="0" y="147"/>
                    <a:pt x="462" y="447"/>
                    <a:pt x="462" y="447"/>
                  </a:cubicBezTo>
                  <a:cubicBezTo>
                    <a:pt x="462" y="447"/>
                    <a:pt x="30" y="469"/>
                    <a:pt x="81" y="681"/>
                  </a:cubicBezTo>
                  <a:cubicBezTo>
                    <a:pt x="95" y="741"/>
                    <a:pt x="141" y="762"/>
                    <a:pt x="199" y="762"/>
                  </a:cubicBezTo>
                  <a:cubicBezTo>
                    <a:pt x="348" y="762"/>
                    <a:pt x="579" y="622"/>
                    <a:pt x="579" y="622"/>
                  </a:cubicBezTo>
                  <a:cubicBezTo>
                    <a:pt x="790" y="858"/>
                    <a:pt x="995" y="935"/>
                    <a:pt x="1174" y="935"/>
                  </a:cubicBezTo>
                  <a:cubicBezTo>
                    <a:pt x="1366" y="935"/>
                    <a:pt x="1526" y="845"/>
                    <a:pt x="1625" y="769"/>
                  </a:cubicBezTo>
                  <a:cubicBezTo>
                    <a:pt x="1691" y="725"/>
                    <a:pt x="1706" y="630"/>
                    <a:pt x="1647" y="571"/>
                  </a:cubicBezTo>
                  <a:cubicBezTo>
                    <a:pt x="1413" y="293"/>
                    <a:pt x="1170" y="223"/>
                    <a:pt x="985" y="223"/>
                  </a:cubicBezTo>
                  <a:cubicBezTo>
                    <a:pt x="800" y="223"/>
                    <a:pt x="674" y="293"/>
                    <a:pt x="674" y="293"/>
                  </a:cubicBezTo>
                  <a:cubicBezTo>
                    <a:pt x="674" y="293"/>
                    <a:pt x="403" y="0"/>
                    <a:pt x="22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2" name="Google Shape;3322;p37"/>
            <p:cNvSpPr/>
            <p:nvPr/>
          </p:nvSpPr>
          <p:spPr>
            <a:xfrm>
              <a:off x="3109740" y="2962061"/>
              <a:ext cx="20983" cy="19728"/>
            </a:xfrm>
            <a:custGeom>
              <a:rect b="b" l="l" r="r" t="t"/>
              <a:pathLst>
                <a:path extrusionOk="0" h="173" w="184">
                  <a:moveTo>
                    <a:pt x="92" y="0"/>
                  </a:moveTo>
                  <a:cubicBezTo>
                    <a:pt x="70" y="0"/>
                    <a:pt x="48" y="9"/>
                    <a:pt x="30" y="27"/>
                  </a:cubicBezTo>
                  <a:cubicBezTo>
                    <a:pt x="1" y="57"/>
                    <a:pt x="1" y="108"/>
                    <a:pt x="30" y="145"/>
                  </a:cubicBezTo>
                  <a:cubicBezTo>
                    <a:pt x="48" y="163"/>
                    <a:pt x="70" y="172"/>
                    <a:pt x="92" y="172"/>
                  </a:cubicBezTo>
                  <a:cubicBezTo>
                    <a:pt x="114" y="172"/>
                    <a:pt x="136" y="163"/>
                    <a:pt x="154" y="145"/>
                  </a:cubicBezTo>
                  <a:cubicBezTo>
                    <a:pt x="184" y="115"/>
                    <a:pt x="184" y="57"/>
                    <a:pt x="154" y="27"/>
                  </a:cubicBezTo>
                  <a:cubicBezTo>
                    <a:pt x="136" y="9"/>
                    <a:pt x="114" y="0"/>
                    <a:pt x="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3" name="Google Shape;3323;p37"/>
            <p:cNvSpPr/>
            <p:nvPr/>
          </p:nvSpPr>
          <p:spPr>
            <a:xfrm>
              <a:off x="3253374" y="2796425"/>
              <a:ext cx="158631" cy="169803"/>
            </a:xfrm>
            <a:custGeom>
              <a:rect b="b" l="l" r="r" t="t"/>
              <a:pathLst>
                <a:path extrusionOk="0" h="1489" w="1391">
                  <a:moveTo>
                    <a:pt x="740" y="0"/>
                  </a:moveTo>
                  <a:cubicBezTo>
                    <a:pt x="555" y="0"/>
                    <a:pt x="630" y="478"/>
                    <a:pt x="630" y="478"/>
                  </a:cubicBezTo>
                  <a:cubicBezTo>
                    <a:pt x="0" y="690"/>
                    <a:pt x="22" y="1151"/>
                    <a:pt x="73" y="1378"/>
                  </a:cubicBezTo>
                  <a:cubicBezTo>
                    <a:pt x="91" y="1443"/>
                    <a:pt x="147" y="1489"/>
                    <a:pt x="210" y="1489"/>
                  </a:cubicBezTo>
                  <a:cubicBezTo>
                    <a:pt x="225" y="1489"/>
                    <a:pt x="241" y="1486"/>
                    <a:pt x="256" y="1480"/>
                  </a:cubicBezTo>
                  <a:cubicBezTo>
                    <a:pt x="944" y="1268"/>
                    <a:pt x="886" y="690"/>
                    <a:pt x="886" y="690"/>
                  </a:cubicBezTo>
                  <a:cubicBezTo>
                    <a:pt x="886" y="690"/>
                    <a:pt x="1391" y="514"/>
                    <a:pt x="1340" y="324"/>
                  </a:cubicBezTo>
                  <a:cubicBezTo>
                    <a:pt x="1327" y="277"/>
                    <a:pt x="1292" y="259"/>
                    <a:pt x="1245" y="259"/>
                  </a:cubicBezTo>
                  <a:cubicBezTo>
                    <a:pt x="1094" y="259"/>
                    <a:pt x="827" y="441"/>
                    <a:pt x="827" y="441"/>
                  </a:cubicBezTo>
                  <a:cubicBezTo>
                    <a:pt x="827" y="441"/>
                    <a:pt x="981" y="39"/>
                    <a:pt x="761" y="2"/>
                  </a:cubicBezTo>
                  <a:cubicBezTo>
                    <a:pt x="754" y="1"/>
                    <a:pt x="747" y="0"/>
                    <a:pt x="7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4" name="Google Shape;3324;p37"/>
            <p:cNvSpPr/>
            <p:nvPr/>
          </p:nvSpPr>
          <p:spPr>
            <a:xfrm>
              <a:off x="3276752" y="2936691"/>
              <a:ext cx="21782" cy="19615"/>
            </a:xfrm>
            <a:custGeom>
              <a:rect b="b" l="l" r="r" t="t"/>
              <a:pathLst>
                <a:path extrusionOk="0" h="172" w="191">
                  <a:moveTo>
                    <a:pt x="101" y="0"/>
                  </a:moveTo>
                  <a:cubicBezTo>
                    <a:pt x="90" y="0"/>
                    <a:pt x="78" y="3"/>
                    <a:pt x="66" y="9"/>
                  </a:cubicBezTo>
                  <a:cubicBezTo>
                    <a:pt x="22" y="24"/>
                    <a:pt x="0" y="75"/>
                    <a:pt x="15" y="119"/>
                  </a:cubicBezTo>
                  <a:cubicBezTo>
                    <a:pt x="25" y="151"/>
                    <a:pt x="56" y="171"/>
                    <a:pt x="89" y="171"/>
                  </a:cubicBezTo>
                  <a:cubicBezTo>
                    <a:pt x="100" y="171"/>
                    <a:pt x="113" y="169"/>
                    <a:pt x="125" y="163"/>
                  </a:cubicBezTo>
                  <a:cubicBezTo>
                    <a:pt x="168" y="148"/>
                    <a:pt x="190" y="97"/>
                    <a:pt x="176" y="53"/>
                  </a:cubicBezTo>
                  <a:cubicBezTo>
                    <a:pt x="160" y="21"/>
                    <a:pt x="132" y="0"/>
                    <a:pt x="1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5" name="Google Shape;3325;p37"/>
            <p:cNvSpPr/>
            <p:nvPr/>
          </p:nvSpPr>
          <p:spPr>
            <a:xfrm rot="-953018">
              <a:off x="3345587" y="2993434"/>
              <a:ext cx="203794" cy="91345"/>
            </a:xfrm>
            <a:custGeom>
              <a:rect b="b" l="l" r="r" t="t"/>
              <a:pathLst>
                <a:path extrusionOk="0" h="801" w="1787">
                  <a:moveTo>
                    <a:pt x="1456" y="1"/>
                  </a:moveTo>
                  <a:cubicBezTo>
                    <a:pt x="1313" y="1"/>
                    <a:pt x="1091" y="262"/>
                    <a:pt x="1091" y="262"/>
                  </a:cubicBezTo>
                  <a:cubicBezTo>
                    <a:pt x="912" y="156"/>
                    <a:pt x="756" y="115"/>
                    <a:pt x="621" y="115"/>
                  </a:cubicBezTo>
                  <a:cubicBezTo>
                    <a:pt x="328" y="115"/>
                    <a:pt x="140" y="309"/>
                    <a:pt x="45" y="445"/>
                  </a:cubicBezTo>
                  <a:cubicBezTo>
                    <a:pt x="1" y="510"/>
                    <a:pt x="15" y="598"/>
                    <a:pt x="89" y="642"/>
                  </a:cubicBezTo>
                  <a:cubicBezTo>
                    <a:pt x="279" y="760"/>
                    <a:pt x="449" y="801"/>
                    <a:pt x="593" y="801"/>
                  </a:cubicBezTo>
                  <a:cubicBezTo>
                    <a:pt x="914" y="801"/>
                    <a:pt x="1106" y="598"/>
                    <a:pt x="1106" y="598"/>
                  </a:cubicBezTo>
                  <a:cubicBezTo>
                    <a:pt x="1106" y="598"/>
                    <a:pt x="1371" y="750"/>
                    <a:pt x="1547" y="750"/>
                  </a:cubicBezTo>
                  <a:cubicBezTo>
                    <a:pt x="1603" y="750"/>
                    <a:pt x="1650" y="734"/>
                    <a:pt x="1677" y="693"/>
                  </a:cubicBezTo>
                  <a:cubicBezTo>
                    <a:pt x="1787" y="532"/>
                    <a:pt x="1252" y="386"/>
                    <a:pt x="1252" y="386"/>
                  </a:cubicBezTo>
                  <a:cubicBezTo>
                    <a:pt x="1252" y="386"/>
                    <a:pt x="1655" y="240"/>
                    <a:pt x="1538" y="49"/>
                  </a:cubicBezTo>
                  <a:cubicBezTo>
                    <a:pt x="1517" y="15"/>
                    <a:pt x="1489" y="1"/>
                    <a:pt x="14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6" name="Google Shape;3326;p37"/>
            <p:cNvSpPr/>
            <p:nvPr/>
          </p:nvSpPr>
          <p:spPr>
            <a:xfrm rot="-953018">
              <a:off x="3370320" y="3067435"/>
              <a:ext cx="22580" cy="19957"/>
            </a:xfrm>
            <a:custGeom>
              <a:rect b="b" l="l" r="r" t="t"/>
              <a:pathLst>
                <a:path extrusionOk="0" h="175" w="198">
                  <a:moveTo>
                    <a:pt x="97" y="0"/>
                  </a:moveTo>
                  <a:cubicBezTo>
                    <a:pt x="66" y="0"/>
                    <a:pt x="37" y="17"/>
                    <a:pt x="22" y="47"/>
                  </a:cubicBezTo>
                  <a:cubicBezTo>
                    <a:pt x="0" y="91"/>
                    <a:pt x="15" y="142"/>
                    <a:pt x="59" y="164"/>
                  </a:cubicBezTo>
                  <a:cubicBezTo>
                    <a:pt x="72" y="171"/>
                    <a:pt x="87" y="174"/>
                    <a:pt x="101" y="174"/>
                  </a:cubicBezTo>
                  <a:cubicBezTo>
                    <a:pt x="132" y="174"/>
                    <a:pt x="161" y="158"/>
                    <a:pt x="176" y="128"/>
                  </a:cubicBezTo>
                  <a:cubicBezTo>
                    <a:pt x="198" y="84"/>
                    <a:pt x="183" y="32"/>
                    <a:pt x="139" y="11"/>
                  </a:cubicBezTo>
                  <a:cubicBezTo>
                    <a:pt x="126" y="4"/>
                    <a:pt x="111" y="0"/>
                    <a:pt x="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7" name="Google Shape;3327;p37"/>
            <p:cNvSpPr/>
            <p:nvPr/>
          </p:nvSpPr>
          <p:spPr>
            <a:xfrm>
              <a:off x="2584306" y="3217157"/>
              <a:ext cx="192159" cy="124074"/>
            </a:xfrm>
            <a:custGeom>
              <a:rect b="b" l="l" r="r" t="t"/>
              <a:pathLst>
                <a:path extrusionOk="0" h="1088" w="1685">
                  <a:moveTo>
                    <a:pt x="1305" y="1"/>
                  </a:moveTo>
                  <a:cubicBezTo>
                    <a:pt x="793" y="1"/>
                    <a:pt x="616" y="404"/>
                    <a:pt x="616" y="404"/>
                  </a:cubicBezTo>
                  <a:cubicBezTo>
                    <a:pt x="616" y="404"/>
                    <a:pt x="479" y="378"/>
                    <a:pt x="338" y="378"/>
                  </a:cubicBezTo>
                  <a:cubicBezTo>
                    <a:pt x="203" y="378"/>
                    <a:pt x="63" y="402"/>
                    <a:pt x="38" y="500"/>
                  </a:cubicBezTo>
                  <a:cubicBezTo>
                    <a:pt x="1" y="637"/>
                    <a:pt x="281" y="656"/>
                    <a:pt x="439" y="656"/>
                  </a:cubicBezTo>
                  <a:cubicBezTo>
                    <a:pt x="500" y="656"/>
                    <a:pt x="543" y="653"/>
                    <a:pt x="543" y="653"/>
                  </a:cubicBezTo>
                  <a:lnTo>
                    <a:pt x="543" y="653"/>
                  </a:lnTo>
                  <a:cubicBezTo>
                    <a:pt x="543" y="653"/>
                    <a:pt x="213" y="924"/>
                    <a:pt x="382" y="1063"/>
                  </a:cubicBezTo>
                  <a:cubicBezTo>
                    <a:pt x="403" y="1080"/>
                    <a:pt x="424" y="1088"/>
                    <a:pt x="445" y="1088"/>
                  </a:cubicBezTo>
                  <a:cubicBezTo>
                    <a:pt x="593" y="1088"/>
                    <a:pt x="733" y="712"/>
                    <a:pt x="733" y="712"/>
                  </a:cubicBezTo>
                  <a:cubicBezTo>
                    <a:pt x="820" y="729"/>
                    <a:pt x="899" y="737"/>
                    <a:pt x="971" y="737"/>
                  </a:cubicBezTo>
                  <a:cubicBezTo>
                    <a:pt x="1439" y="737"/>
                    <a:pt x="1606" y="403"/>
                    <a:pt x="1663" y="207"/>
                  </a:cubicBezTo>
                  <a:cubicBezTo>
                    <a:pt x="1685" y="126"/>
                    <a:pt x="1633" y="46"/>
                    <a:pt x="1560" y="31"/>
                  </a:cubicBezTo>
                  <a:cubicBezTo>
                    <a:pt x="1467" y="10"/>
                    <a:pt x="1382" y="1"/>
                    <a:pt x="130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8" name="Google Shape;3328;p37"/>
            <p:cNvSpPr/>
            <p:nvPr/>
          </p:nvSpPr>
          <p:spPr>
            <a:xfrm>
              <a:off x="2737120" y="3224683"/>
              <a:ext cx="20984" cy="19501"/>
            </a:xfrm>
            <a:custGeom>
              <a:rect b="b" l="l" r="r" t="t"/>
              <a:pathLst>
                <a:path extrusionOk="0" h="171" w="184">
                  <a:moveTo>
                    <a:pt x="95" y="1"/>
                  </a:moveTo>
                  <a:cubicBezTo>
                    <a:pt x="50" y="1"/>
                    <a:pt x="14" y="29"/>
                    <a:pt x="8" y="75"/>
                  </a:cubicBezTo>
                  <a:cubicBezTo>
                    <a:pt x="1" y="119"/>
                    <a:pt x="37" y="163"/>
                    <a:pt x="81" y="170"/>
                  </a:cubicBezTo>
                  <a:cubicBezTo>
                    <a:pt x="85" y="171"/>
                    <a:pt x="90" y="171"/>
                    <a:pt x="94" y="171"/>
                  </a:cubicBezTo>
                  <a:cubicBezTo>
                    <a:pt x="138" y="171"/>
                    <a:pt x="170" y="137"/>
                    <a:pt x="176" y="97"/>
                  </a:cubicBezTo>
                  <a:cubicBezTo>
                    <a:pt x="184" y="53"/>
                    <a:pt x="154" y="9"/>
                    <a:pt x="110" y="2"/>
                  </a:cubicBezTo>
                  <a:cubicBezTo>
                    <a:pt x="105" y="1"/>
                    <a:pt x="100" y="1"/>
                    <a:pt x="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9" name="Google Shape;3329;p37"/>
            <p:cNvSpPr/>
            <p:nvPr/>
          </p:nvSpPr>
          <p:spPr>
            <a:xfrm>
              <a:off x="3112249" y="2703082"/>
              <a:ext cx="551043" cy="639407"/>
            </a:xfrm>
            <a:custGeom>
              <a:rect b="b" l="l" r="r" t="t"/>
              <a:pathLst>
                <a:path extrusionOk="0" fill="none" h="5607" w="4832">
                  <a:moveTo>
                    <a:pt x="1" y="5607"/>
                  </a:moveTo>
                  <a:cubicBezTo>
                    <a:pt x="1077" y="5190"/>
                    <a:pt x="4832" y="2218"/>
                    <a:pt x="4832" y="2218"/>
                  </a:cubicBezTo>
                  <a:lnTo>
                    <a:pt x="3133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0" name="Google Shape;3330;p37"/>
            <p:cNvSpPr/>
            <p:nvPr/>
          </p:nvSpPr>
          <p:spPr>
            <a:xfrm>
              <a:off x="3387771" y="2730565"/>
              <a:ext cx="207097" cy="278935"/>
            </a:xfrm>
            <a:custGeom>
              <a:rect b="b" l="l" r="r" t="t"/>
              <a:pathLst>
                <a:path extrusionOk="0" fill="none" h="2446" w="1816">
                  <a:moveTo>
                    <a:pt x="0" y="1"/>
                  </a:moveTo>
                  <a:lnTo>
                    <a:pt x="1815" y="2445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1" name="Google Shape;3331;p37"/>
            <p:cNvSpPr/>
            <p:nvPr/>
          </p:nvSpPr>
          <p:spPr>
            <a:xfrm>
              <a:off x="987108" y="3359139"/>
              <a:ext cx="2280578" cy="1427405"/>
            </a:xfrm>
            <a:custGeom>
              <a:rect b="b" l="l" r="r" t="t"/>
              <a:pathLst>
                <a:path extrusionOk="0" h="12517" w="19998">
                  <a:moveTo>
                    <a:pt x="0" y="0"/>
                  </a:moveTo>
                  <a:lnTo>
                    <a:pt x="0" y="12517"/>
                  </a:lnTo>
                  <a:lnTo>
                    <a:pt x="19997" y="12517"/>
                  </a:lnTo>
                  <a:lnTo>
                    <a:pt x="1999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2" name="Google Shape;3332;p37"/>
            <p:cNvSpPr/>
            <p:nvPr/>
          </p:nvSpPr>
          <p:spPr>
            <a:xfrm>
              <a:off x="2628148" y="4344649"/>
              <a:ext cx="57704" cy="48010"/>
            </a:xfrm>
            <a:custGeom>
              <a:rect b="b" l="l" r="r" t="t"/>
              <a:pathLst>
                <a:path extrusionOk="0" h="421" w="506">
                  <a:moveTo>
                    <a:pt x="383" y="1"/>
                  </a:moveTo>
                  <a:cubicBezTo>
                    <a:pt x="359" y="1"/>
                    <a:pt x="335" y="8"/>
                    <a:pt x="315" y="25"/>
                  </a:cubicBezTo>
                  <a:cubicBezTo>
                    <a:pt x="279" y="54"/>
                    <a:pt x="249" y="105"/>
                    <a:pt x="235" y="156"/>
                  </a:cubicBezTo>
                  <a:cubicBezTo>
                    <a:pt x="213" y="164"/>
                    <a:pt x="183" y="171"/>
                    <a:pt x="154" y="178"/>
                  </a:cubicBezTo>
                  <a:cubicBezTo>
                    <a:pt x="110" y="186"/>
                    <a:pt x="59" y="193"/>
                    <a:pt x="15" y="208"/>
                  </a:cubicBezTo>
                  <a:cubicBezTo>
                    <a:pt x="0" y="215"/>
                    <a:pt x="8" y="237"/>
                    <a:pt x="22" y="237"/>
                  </a:cubicBezTo>
                  <a:cubicBezTo>
                    <a:pt x="74" y="230"/>
                    <a:pt x="118" y="222"/>
                    <a:pt x="161" y="215"/>
                  </a:cubicBezTo>
                  <a:cubicBezTo>
                    <a:pt x="183" y="208"/>
                    <a:pt x="213" y="200"/>
                    <a:pt x="235" y="200"/>
                  </a:cubicBezTo>
                  <a:cubicBezTo>
                    <a:pt x="235" y="208"/>
                    <a:pt x="235" y="222"/>
                    <a:pt x="242" y="230"/>
                  </a:cubicBezTo>
                  <a:lnTo>
                    <a:pt x="96" y="383"/>
                  </a:lnTo>
                  <a:cubicBezTo>
                    <a:pt x="88" y="391"/>
                    <a:pt x="88" y="405"/>
                    <a:pt x="103" y="413"/>
                  </a:cubicBezTo>
                  <a:cubicBezTo>
                    <a:pt x="106" y="419"/>
                    <a:pt x="110" y="421"/>
                    <a:pt x="115" y="421"/>
                  </a:cubicBezTo>
                  <a:cubicBezTo>
                    <a:pt x="121" y="421"/>
                    <a:pt x="128" y="417"/>
                    <a:pt x="132" y="413"/>
                  </a:cubicBezTo>
                  <a:cubicBezTo>
                    <a:pt x="176" y="369"/>
                    <a:pt x="220" y="317"/>
                    <a:pt x="264" y="273"/>
                  </a:cubicBezTo>
                  <a:cubicBezTo>
                    <a:pt x="271" y="281"/>
                    <a:pt x="279" y="288"/>
                    <a:pt x="286" y="288"/>
                  </a:cubicBezTo>
                  <a:cubicBezTo>
                    <a:pt x="271" y="317"/>
                    <a:pt x="264" y="347"/>
                    <a:pt x="257" y="376"/>
                  </a:cubicBezTo>
                  <a:cubicBezTo>
                    <a:pt x="249" y="391"/>
                    <a:pt x="257" y="413"/>
                    <a:pt x="279" y="420"/>
                  </a:cubicBezTo>
                  <a:cubicBezTo>
                    <a:pt x="293" y="420"/>
                    <a:pt x="308" y="413"/>
                    <a:pt x="315" y="391"/>
                  </a:cubicBezTo>
                  <a:cubicBezTo>
                    <a:pt x="315" y="369"/>
                    <a:pt x="322" y="339"/>
                    <a:pt x="330" y="310"/>
                  </a:cubicBezTo>
                  <a:cubicBezTo>
                    <a:pt x="337" y="310"/>
                    <a:pt x="352" y="303"/>
                    <a:pt x="359" y="295"/>
                  </a:cubicBezTo>
                  <a:cubicBezTo>
                    <a:pt x="366" y="303"/>
                    <a:pt x="374" y="303"/>
                    <a:pt x="388" y="303"/>
                  </a:cubicBezTo>
                  <a:cubicBezTo>
                    <a:pt x="418" y="295"/>
                    <a:pt x="440" y="273"/>
                    <a:pt x="462" y="251"/>
                  </a:cubicBezTo>
                  <a:cubicBezTo>
                    <a:pt x="476" y="230"/>
                    <a:pt x="491" y="208"/>
                    <a:pt x="498" y="186"/>
                  </a:cubicBezTo>
                  <a:cubicBezTo>
                    <a:pt x="505" y="156"/>
                    <a:pt x="505" y="127"/>
                    <a:pt x="505" y="98"/>
                  </a:cubicBezTo>
                  <a:cubicBezTo>
                    <a:pt x="498" y="76"/>
                    <a:pt x="484" y="54"/>
                    <a:pt x="462" y="32"/>
                  </a:cubicBezTo>
                  <a:cubicBezTo>
                    <a:pt x="441" y="12"/>
                    <a:pt x="412" y="1"/>
                    <a:pt x="3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3" name="Google Shape;3333;p37"/>
            <p:cNvSpPr/>
            <p:nvPr/>
          </p:nvSpPr>
          <p:spPr>
            <a:xfrm>
              <a:off x="2387751" y="4295271"/>
              <a:ext cx="389676" cy="407341"/>
            </a:xfrm>
            <a:custGeom>
              <a:rect b="b" l="l" r="r" t="t"/>
              <a:pathLst>
                <a:path extrusionOk="0" h="3572" w="3417">
                  <a:moveTo>
                    <a:pt x="2119" y="67"/>
                  </a:moveTo>
                  <a:cubicBezTo>
                    <a:pt x="2143" y="67"/>
                    <a:pt x="2167" y="76"/>
                    <a:pt x="2189" y="92"/>
                  </a:cubicBezTo>
                  <a:cubicBezTo>
                    <a:pt x="2240" y="136"/>
                    <a:pt x="2262" y="194"/>
                    <a:pt x="2269" y="253"/>
                  </a:cubicBezTo>
                  <a:cubicBezTo>
                    <a:pt x="2269" y="260"/>
                    <a:pt x="2269" y="260"/>
                    <a:pt x="2269" y="260"/>
                  </a:cubicBezTo>
                  <a:cubicBezTo>
                    <a:pt x="2196" y="311"/>
                    <a:pt x="2116" y="355"/>
                    <a:pt x="2043" y="406"/>
                  </a:cubicBezTo>
                  <a:cubicBezTo>
                    <a:pt x="2006" y="319"/>
                    <a:pt x="1991" y="201"/>
                    <a:pt x="2043" y="121"/>
                  </a:cubicBezTo>
                  <a:cubicBezTo>
                    <a:pt x="2059" y="83"/>
                    <a:pt x="2088" y="67"/>
                    <a:pt x="2119" y="67"/>
                  </a:cubicBezTo>
                  <a:close/>
                  <a:moveTo>
                    <a:pt x="1722" y="188"/>
                  </a:moveTo>
                  <a:cubicBezTo>
                    <a:pt x="1740" y="188"/>
                    <a:pt x="1756" y="200"/>
                    <a:pt x="1772" y="216"/>
                  </a:cubicBezTo>
                  <a:cubicBezTo>
                    <a:pt x="1801" y="238"/>
                    <a:pt x="1830" y="260"/>
                    <a:pt x="1860" y="289"/>
                  </a:cubicBezTo>
                  <a:cubicBezTo>
                    <a:pt x="1911" y="333"/>
                    <a:pt x="1947" y="392"/>
                    <a:pt x="1984" y="450"/>
                  </a:cubicBezTo>
                  <a:cubicBezTo>
                    <a:pt x="1955" y="472"/>
                    <a:pt x="1925" y="494"/>
                    <a:pt x="1889" y="516"/>
                  </a:cubicBezTo>
                  <a:cubicBezTo>
                    <a:pt x="1882" y="523"/>
                    <a:pt x="1874" y="531"/>
                    <a:pt x="1860" y="538"/>
                  </a:cubicBezTo>
                  <a:cubicBezTo>
                    <a:pt x="1855" y="535"/>
                    <a:pt x="1849" y="533"/>
                    <a:pt x="1844" y="533"/>
                  </a:cubicBezTo>
                  <a:cubicBezTo>
                    <a:pt x="1824" y="533"/>
                    <a:pt x="1803" y="552"/>
                    <a:pt x="1808" y="575"/>
                  </a:cubicBezTo>
                  <a:cubicBezTo>
                    <a:pt x="1772" y="604"/>
                    <a:pt x="1735" y="633"/>
                    <a:pt x="1699" y="663"/>
                  </a:cubicBezTo>
                  <a:cubicBezTo>
                    <a:pt x="1699" y="663"/>
                    <a:pt x="1691" y="670"/>
                    <a:pt x="1691" y="670"/>
                  </a:cubicBezTo>
                  <a:cubicBezTo>
                    <a:pt x="1633" y="538"/>
                    <a:pt x="1574" y="370"/>
                    <a:pt x="1662" y="238"/>
                  </a:cubicBezTo>
                  <a:cubicBezTo>
                    <a:pt x="1669" y="223"/>
                    <a:pt x="1684" y="201"/>
                    <a:pt x="1699" y="194"/>
                  </a:cubicBezTo>
                  <a:cubicBezTo>
                    <a:pt x="1707" y="190"/>
                    <a:pt x="1714" y="188"/>
                    <a:pt x="1722" y="188"/>
                  </a:cubicBezTo>
                  <a:close/>
                  <a:moveTo>
                    <a:pt x="1823" y="604"/>
                  </a:moveTo>
                  <a:cubicBezTo>
                    <a:pt x="1838" y="626"/>
                    <a:pt x="1845" y="648"/>
                    <a:pt x="1860" y="670"/>
                  </a:cubicBezTo>
                  <a:cubicBezTo>
                    <a:pt x="1845" y="670"/>
                    <a:pt x="1838" y="677"/>
                    <a:pt x="1823" y="677"/>
                  </a:cubicBezTo>
                  <a:cubicBezTo>
                    <a:pt x="1823" y="663"/>
                    <a:pt x="1823" y="648"/>
                    <a:pt x="1816" y="633"/>
                  </a:cubicBezTo>
                  <a:cubicBezTo>
                    <a:pt x="1816" y="626"/>
                    <a:pt x="1808" y="619"/>
                    <a:pt x="1808" y="619"/>
                  </a:cubicBezTo>
                  <a:lnTo>
                    <a:pt x="1823" y="604"/>
                  </a:lnTo>
                  <a:close/>
                  <a:moveTo>
                    <a:pt x="1772" y="677"/>
                  </a:moveTo>
                  <a:cubicBezTo>
                    <a:pt x="1772" y="684"/>
                    <a:pt x="1772" y="699"/>
                    <a:pt x="1772" y="706"/>
                  </a:cubicBezTo>
                  <a:cubicBezTo>
                    <a:pt x="1764" y="714"/>
                    <a:pt x="1757" y="714"/>
                    <a:pt x="1757" y="714"/>
                  </a:cubicBezTo>
                  <a:cubicBezTo>
                    <a:pt x="1735" y="728"/>
                    <a:pt x="1713" y="743"/>
                    <a:pt x="1691" y="758"/>
                  </a:cubicBezTo>
                  <a:cubicBezTo>
                    <a:pt x="1699" y="743"/>
                    <a:pt x="1713" y="728"/>
                    <a:pt x="1720" y="706"/>
                  </a:cubicBezTo>
                  <a:cubicBezTo>
                    <a:pt x="1735" y="699"/>
                    <a:pt x="1757" y="684"/>
                    <a:pt x="1772" y="677"/>
                  </a:cubicBezTo>
                  <a:close/>
                  <a:moveTo>
                    <a:pt x="1903" y="743"/>
                  </a:moveTo>
                  <a:cubicBezTo>
                    <a:pt x="1911" y="758"/>
                    <a:pt x="1911" y="765"/>
                    <a:pt x="1918" y="772"/>
                  </a:cubicBezTo>
                  <a:lnTo>
                    <a:pt x="1896" y="772"/>
                  </a:lnTo>
                  <a:cubicBezTo>
                    <a:pt x="1896" y="765"/>
                    <a:pt x="1903" y="758"/>
                    <a:pt x="1903" y="743"/>
                  </a:cubicBezTo>
                  <a:close/>
                  <a:moveTo>
                    <a:pt x="1842" y="726"/>
                  </a:moveTo>
                  <a:cubicBezTo>
                    <a:pt x="1846" y="726"/>
                    <a:pt x="1850" y="729"/>
                    <a:pt x="1852" y="736"/>
                  </a:cubicBezTo>
                  <a:cubicBezTo>
                    <a:pt x="1852" y="750"/>
                    <a:pt x="1838" y="772"/>
                    <a:pt x="1823" y="787"/>
                  </a:cubicBezTo>
                  <a:cubicBezTo>
                    <a:pt x="1808" y="794"/>
                    <a:pt x="1794" y="802"/>
                    <a:pt x="1772" y="809"/>
                  </a:cubicBezTo>
                  <a:cubicBezTo>
                    <a:pt x="1786" y="794"/>
                    <a:pt x="1801" y="772"/>
                    <a:pt x="1808" y="750"/>
                  </a:cubicBezTo>
                  <a:cubicBezTo>
                    <a:pt x="1819" y="740"/>
                    <a:pt x="1832" y="726"/>
                    <a:pt x="1842" y="726"/>
                  </a:cubicBezTo>
                  <a:close/>
                  <a:moveTo>
                    <a:pt x="1977" y="846"/>
                  </a:moveTo>
                  <a:cubicBezTo>
                    <a:pt x="1984" y="853"/>
                    <a:pt x="1991" y="867"/>
                    <a:pt x="1999" y="875"/>
                  </a:cubicBezTo>
                  <a:cubicBezTo>
                    <a:pt x="1995" y="871"/>
                    <a:pt x="1989" y="869"/>
                    <a:pt x="1984" y="869"/>
                  </a:cubicBezTo>
                  <a:cubicBezTo>
                    <a:pt x="1979" y="869"/>
                    <a:pt x="1973" y="871"/>
                    <a:pt x="1969" y="875"/>
                  </a:cubicBezTo>
                  <a:cubicBezTo>
                    <a:pt x="1969" y="860"/>
                    <a:pt x="1977" y="853"/>
                    <a:pt x="1977" y="846"/>
                  </a:cubicBezTo>
                  <a:close/>
                  <a:moveTo>
                    <a:pt x="1647" y="772"/>
                  </a:moveTo>
                  <a:lnTo>
                    <a:pt x="1647" y="772"/>
                  </a:lnTo>
                  <a:cubicBezTo>
                    <a:pt x="1596" y="853"/>
                    <a:pt x="1530" y="926"/>
                    <a:pt x="1464" y="992"/>
                  </a:cubicBezTo>
                  <a:cubicBezTo>
                    <a:pt x="1508" y="904"/>
                    <a:pt x="1574" y="831"/>
                    <a:pt x="1647" y="772"/>
                  </a:cubicBezTo>
                  <a:close/>
                  <a:moveTo>
                    <a:pt x="1713" y="816"/>
                  </a:moveTo>
                  <a:lnTo>
                    <a:pt x="1713" y="816"/>
                  </a:lnTo>
                  <a:cubicBezTo>
                    <a:pt x="1699" y="838"/>
                    <a:pt x="1677" y="867"/>
                    <a:pt x="1655" y="889"/>
                  </a:cubicBezTo>
                  <a:cubicBezTo>
                    <a:pt x="1625" y="926"/>
                    <a:pt x="1589" y="963"/>
                    <a:pt x="1552" y="992"/>
                  </a:cubicBezTo>
                  <a:cubicBezTo>
                    <a:pt x="1596" y="926"/>
                    <a:pt x="1655" y="867"/>
                    <a:pt x="1713" y="816"/>
                  </a:cubicBezTo>
                  <a:close/>
                  <a:moveTo>
                    <a:pt x="2057" y="933"/>
                  </a:moveTo>
                  <a:cubicBezTo>
                    <a:pt x="2086" y="970"/>
                    <a:pt x="2123" y="992"/>
                    <a:pt x="2152" y="1021"/>
                  </a:cubicBezTo>
                  <a:cubicBezTo>
                    <a:pt x="2145" y="1021"/>
                    <a:pt x="2145" y="1014"/>
                    <a:pt x="2138" y="1014"/>
                  </a:cubicBezTo>
                  <a:lnTo>
                    <a:pt x="2108" y="1014"/>
                  </a:lnTo>
                  <a:cubicBezTo>
                    <a:pt x="2108" y="1007"/>
                    <a:pt x="2101" y="992"/>
                    <a:pt x="2086" y="985"/>
                  </a:cubicBezTo>
                  <a:cubicBezTo>
                    <a:pt x="2086" y="985"/>
                    <a:pt x="2079" y="977"/>
                    <a:pt x="2072" y="977"/>
                  </a:cubicBezTo>
                  <a:cubicBezTo>
                    <a:pt x="2065" y="977"/>
                    <a:pt x="2057" y="970"/>
                    <a:pt x="2050" y="970"/>
                  </a:cubicBezTo>
                  <a:cubicBezTo>
                    <a:pt x="2057" y="963"/>
                    <a:pt x="2057" y="948"/>
                    <a:pt x="2057" y="933"/>
                  </a:cubicBezTo>
                  <a:close/>
                  <a:moveTo>
                    <a:pt x="1435" y="955"/>
                  </a:moveTo>
                  <a:cubicBezTo>
                    <a:pt x="1420" y="977"/>
                    <a:pt x="1406" y="999"/>
                    <a:pt x="1391" y="1021"/>
                  </a:cubicBezTo>
                  <a:cubicBezTo>
                    <a:pt x="1391" y="1021"/>
                    <a:pt x="1384" y="1029"/>
                    <a:pt x="1376" y="1029"/>
                  </a:cubicBezTo>
                  <a:cubicBezTo>
                    <a:pt x="1398" y="999"/>
                    <a:pt x="1413" y="977"/>
                    <a:pt x="1435" y="955"/>
                  </a:cubicBezTo>
                  <a:close/>
                  <a:moveTo>
                    <a:pt x="2189" y="1043"/>
                  </a:moveTo>
                  <a:cubicBezTo>
                    <a:pt x="2189" y="1050"/>
                    <a:pt x="2196" y="1050"/>
                    <a:pt x="2204" y="1058"/>
                  </a:cubicBezTo>
                  <a:lnTo>
                    <a:pt x="2196" y="1058"/>
                  </a:lnTo>
                  <a:cubicBezTo>
                    <a:pt x="2189" y="1058"/>
                    <a:pt x="2189" y="1050"/>
                    <a:pt x="2189" y="1043"/>
                  </a:cubicBezTo>
                  <a:close/>
                  <a:moveTo>
                    <a:pt x="2123" y="1072"/>
                  </a:moveTo>
                  <a:cubicBezTo>
                    <a:pt x="2123" y="1072"/>
                    <a:pt x="2130" y="1080"/>
                    <a:pt x="2130" y="1087"/>
                  </a:cubicBezTo>
                  <a:cubicBezTo>
                    <a:pt x="2130" y="1087"/>
                    <a:pt x="2130" y="1087"/>
                    <a:pt x="2123" y="1094"/>
                  </a:cubicBezTo>
                  <a:cubicBezTo>
                    <a:pt x="2123" y="1087"/>
                    <a:pt x="2123" y="1080"/>
                    <a:pt x="2123" y="1072"/>
                  </a:cubicBezTo>
                  <a:close/>
                  <a:moveTo>
                    <a:pt x="2870" y="56"/>
                  </a:moveTo>
                  <a:cubicBezTo>
                    <a:pt x="2897" y="56"/>
                    <a:pt x="2923" y="58"/>
                    <a:pt x="2950" y="62"/>
                  </a:cubicBezTo>
                  <a:cubicBezTo>
                    <a:pt x="3184" y="114"/>
                    <a:pt x="3243" y="348"/>
                    <a:pt x="3221" y="560"/>
                  </a:cubicBezTo>
                  <a:cubicBezTo>
                    <a:pt x="3206" y="692"/>
                    <a:pt x="3184" y="816"/>
                    <a:pt x="3162" y="948"/>
                  </a:cubicBezTo>
                  <a:cubicBezTo>
                    <a:pt x="3133" y="963"/>
                    <a:pt x="3104" y="977"/>
                    <a:pt x="3067" y="985"/>
                  </a:cubicBezTo>
                  <a:cubicBezTo>
                    <a:pt x="3015" y="998"/>
                    <a:pt x="2961" y="1005"/>
                    <a:pt x="2907" y="1005"/>
                  </a:cubicBezTo>
                  <a:cubicBezTo>
                    <a:pt x="2841" y="1005"/>
                    <a:pt x="2776" y="994"/>
                    <a:pt x="2716" y="970"/>
                  </a:cubicBezTo>
                  <a:cubicBezTo>
                    <a:pt x="2714" y="969"/>
                    <a:pt x="2711" y="969"/>
                    <a:pt x="2709" y="969"/>
                  </a:cubicBezTo>
                  <a:cubicBezTo>
                    <a:pt x="2691" y="969"/>
                    <a:pt x="2682" y="993"/>
                    <a:pt x="2701" y="999"/>
                  </a:cubicBezTo>
                  <a:cubicBezTo>
                    <a:pt x="2772" y="1030"/>
                    <a:pt x="2846" y="1042"/>
                    <a:pt x="2920" y="1042"/>
                  </a:cubicBezTo>
                  <a:cubicBezTo>
                    <a:pt x="2969" y="1042"/>
                    <a:pt x="3018" y="1037"/>
                    <a:pt x="3067" y="1029"/>
                  </a:cubicBezTo>
                  <a:cubicBezTo>
                    <a:pt x="3097" y="1021"/>
                    <a:pt x="3126" y="1014"/>
                    <a:pt x="3155" y="999"/>
                  </a:cubicBezTo>
                  <a:lnTo>
                    <a:pt x="3155" y="999"/>
                  </a:lnTo>
                  <a:cubicBezTo>
                    <a:pt x="3148" y="1050"/>
                    <a:pt x="3140" y="1109"/>
                    <a:pt x="3133" y="1160"/>
                  </a:cubicBezTo>
                  <a:cubicBezTo>
                    <a:pt x="3126" y="1168"/>
                    <a:pt x="3119" y="1175"/>
                    <a:pt x="3119" y="1190"/>
                  </a:cubicBezTo>
                  <a:cubicBezTo>
                    <a:pt x="3039" y="1207"/>
                    <a:pt x="2958" y="1216"/>
                    <a:pt x="2877" y="1216"/>
                  </a:cubicBezTo>
                  <a:cubicBezTo>
                    <a:pt x="2726" y="1216"/>
                    <a:pt x="2576" y="1186"/>
                    <a:pt x="2438" y="1124"/>
                  </a:cubicBezTo>
                  <a:cubicBezTo>
                    <a:pt x="2196" y="1014"/>
                    <a:pt x="1991" y="809"/>
                    <a:pt x="1882" y="567"/>
                  </a:cubicBezTo>
                  <a:cubicBezTo>
                    <a:pt x="1925" y="538"/>
                    <a:pt x="1962" y="509"/>
                    <a:pt x="2006" y="480"/>
                  </a:cubicBezTo>
                  <a:cubicBezTo>
                    <a:pt x="2006" y="480"/>
                    <a:pt x="2013" y="487"/>
                    <a:pt x="2013" y="494"/>
                  </a:cubicBezTo>
                  <a:lnTo>
                    <a:pt x="2013" y="501"/>
                  </a:lnTo>
                  <a:cubicBezTo>
                    <a:pt x="2019" y="511"/>
                    <a:pt x="2027" y="515"/>
                    <a:pt x="2036" y="515"/>
                  </a:cubicBezTo>
                  <a:cubicBezTo>
                    <a:pt x="2058" y="515"/>
                    <a:pt x="2083" y="486"/>
                    <a:pt x="2072" y="465"/>
                  </a:cubicBezTo>
                  <a:cubicBezTo>
                    <a:pt x="2065" y="458"/>
                    <a:pt x="2057" y="443"/>
                    <a:pt x="2057" y="436"/>
                  </a:cubicBezTo>
                  <a:cubicBezTo>
                    <a:pt x="2138" y="384"/>
                    <a:pt x="2218" y="333"/>
                    <a:pt x="2299" y="289"/>
                  </a:cubicBezTo>
                  <a:cubicBezTo>
                    <a:pt x="2321" y="289"/>
                    <a:pt x="2343" y="282"/>
                    <a:pt x="2350" y="253"/>
                  </a:cubicBezTo>
                  <a:cubicBezTo>
                    <a:pt x="2504" y="163"/>
                    <a:pt x="2681" y="56"/>
                    <a:pt x="2870" y="56"/>
                  </a:cubicBezTo>
                  <a:close/>
                  <a:moveTo>
                    <a:pt x="2313" y="1131"/>
                  </a:moveTo>
                  <a:cubicBezTo>
                    <a:pt x="2350" y="1146"/>
                    <a:pt x="2379" y="1160"/>
                    <a:pt x="2416" y="1175"/>
                  </a:cubicBezTo>
                  <a:cubicBezTo>
                    <a:pt x="2445" y="1190"/>
                    <a:pt x="2474" y="1197"/>
                    <a:pt x="2511" y="1211"/>
                  </a:cubicBezTo>
                  <a:cubicBezTo>
                    <a:pt x="2482" y="1211"/>
                    <a:pt x="2460" y="1219"/>
                    <a:pt x="2438" y="1226"/>
                  </a:cubicBezTo>
                  <a:cubicBezTo>
                    <a:pt x="2445" y="1197"/>
                    <a:pt x="2423" y="1175"/>
                    <a:pt x="2379" y="1168"/>
                  </a:cubicBezTo>
                  <a:cubicBezTo>
                    <a:pt x="2357" y="1160"/>
                    <a:pt x="2335" y="1160"/>
                    <a:pt x="2313" y="1160"/>
                  </a:cubicBezTo>
                  <a:cubicBezTo>
                    <a:pt x="2313" y="1153"/>
                    <a:pt x="2313" y="1138"/>
                    <a:pt x="2313" y="1131"/>
                  </a:cubicBezTo>
                  <a:close/>
                  <a:moveTo>
                    <a:pt x="2613" y="1233"/>
                  </a:moveTo>
                  <a:cubicBezTo>
                    <a:pt x="2613" y="1233"/>
                    <a:pt x="2621" y="1241"/>
                    <a:pt x="2628" y="1241"/>
                  </a:cubicBezTo>
                  <a:lnTo>
                    <a:pt x="2613" y="1241"/>
                  </a:lnTo>
                  <a:cubicBezTo>
                    <a:pt x="2613" y="1241"/>
                    <a:pt x="2613" y="1241"/>
                    <a:pt x="2613" y="1233"/>
                  </a:cubicBezTo>
                  <a:close/>
                  <a:moveTo>
                    <a:pt x="1894" y="829"/>
                  </a:moveTo>
                  <a:cubicBezTo>
                    <a:pt x="1897" y="829"/>
                    <a:pt x="1901" y="829"/>
                    <a:pt x="1903" y="831"/>
                  </a:cubicBezTo>
                  <a:cubicBezTo>
                    <a:pt x="1933" y="838"/>
                    <a:pt x="1918" y="860"/>
                    <a:pt x="1903" y="875"/>
                  </a:cubicBezTo>
                  <a:cubicBezTo>
                    <a:pt x="1903" y="882"/>
                    <a:pt x="1896" y="889"/>
                    <a:pt x="1896" y="897"/>
                  </a:cubicBezTo>
                  <a:cubicBezTo>
                    <a:pt x="1867" y="904"/>
                    <a:pt x="1845" y="919"/>
                    <a:pt x="1830" y="933"/>
                  </a:cubicBezTo>
                  <a:cubicBezTo>
                    <a:pt x="1764" y="977"/>
                    <a:pt x="1713" y="1043"/>
                    <a:pt x="1684" y="1116"/>
                  </a:cubicBezTo>
                  <a:cubicBezTo>
                    <a:pt x="1677" y="1124"/>
                    <a:pt x="1677" y="1124"/>
                    <a:pt x="1677" y="1131"/>
                  </a:cubicBezTo>
                  <a:cubicBezTo>
                    <a:pt x="1625" y="1175"/>
                    <a:pt x="1567" y="1226"/>
                    <a:pt x="1516" y="1277"/>
                  </a:cubicBezTo>
                  <a:cubicBezTo>
                    <a:pt x="1567" y="1211"/>
                    <a:pt x="1611" y="1138"/>
                    <a:pt x="1662" y="1065"/>
                  </a:cubicBezTo>
                  <a:cubicBezTo>
                    <a:pt x="1728" y="1007"/>
                    <a:pt x="1779" y="941"/>
                    <a:pt x="1830" y="875"/>
                  </a:cubicBezTo>
                  <a:cubicBezTo>
                    <a:pt x="1838" y="867"/>
                    <a:pt x="1845" y="853"/>
                    <a:pt x="1852" y="846"/>
                  </a:cubicBezTo>
                  <a:cubicBezTo>
                    <a:pt x="1852" y="846"/>
                    <a:pt x="1860" y="838"/>
                    <a:pt x="1860" y="838"/>
                  </a:cubicBezTo>
                  <a:cubicBezTo>
                    <a:pt x="1865" y="838"/>
                    <a:pt x="1881" y="829"/>
                    <a:pt x="1894" y="829"/>
                  </a:cubicBezTo>
                  <a:close/>
                  <a:moveTo>
                    <a:pt x="2328" y="1288"/>
                  </a:moveTo>
                  <a:cubicBezTo>
                    <a:pt x="2326" y="1290"/>
                    <a:pt x="2324" y="1292"/>
                    <a:pt x="2321" y="1292"/>
                  </a:cubicBezTo>
                  <a:lnTo>
                    <a:pt x="2328" y="1288"/>
                  </a:lnTo>
                  <a:close/>
                  <a:moveTo>
                    <a:pt x="2219" y="1120"/>
                  </a:moveTo>
                  <a:cubicBezTo>
                    <a:pt x="2255" y="1120"/>
                    <a:pt x="2254" y="1151"/>
                    <a:pt x="2247" y="1182"/>
                  </a:cubicBezTo>
                  <a:cubicBezTo>
                    <a:pt x="2196" y="1204"/>
                    <a:pt x="2152" y="1241"/>
                    <a:pt x="2130" y="1292"/>
                  </a:cubicBezTo>
                  <a:cubicBezTo>
                    <a:pt x="2117" y="1312"/>
                    <a:pt x="2133" y="1337"/>
                    <a:pt x="2158" y="1337"/>
                  </a:cubicBezTo>
                  <a:cubicBezTo>
                    <a:pt x="2161" y="1337"/>
                    <a:pt x="2164" y="1337"/>
                    <a:pt x="2167" y="1336"/>
                  </a:cubicBezTo>
                  <a:lnTo>
                    <a:pt x="2167" y="1336"/>
                  </a:lnTo>
                  <a:cubicBezTo>
                    <a:pt x="2116" y="1380"/>
                    <a:pt x="2072" y="1431"/>
                    <a:pt x="2021" y="1475"/>
                  </a:cubicBezTo>
                  <a:cubicBezTo>
                    <a:pt x="2028" y="1453"/>
                    <a:pt x="2035" y="1431"/>
                    <a:pt x="2043" y="1402"/>
                  </a:cubicBezTo>
                  <a:cubicBezTo>
                    <a:pt x="2050" y="1387"/>
                    <a:pt x="2065" y="1373"/>
                    <a:pt x="2072" y="1351"/>
                  </a:cubicBezTo>
                  <a:cubicBezTo>
                    <a:pt x="2094" y="1307"/>
                    <a:pt x="2116" y="1263"/>
                    <a:pt x="2123" y="1211"/>
                  </a:cubicBezTo>
                  <a:cubicBezTo>
                    <a:pt x="2145" y="1190"/>
                    <a:pt x="2167" y="1160"/>
                    <a:pt x="2182" y="1138"/>
                  </a:cubicBezTo>
                  <a:cubicBezTo>
                    <a:pt x="2182" y="1131"/>
                    <a:pt x="2189" y="1131"/>
                    <a:pt x="2196" y="1124"/>
                  </a:cubicBezTo>
                  <a:cubicBezTo>
                    <a:pt x="2205" y="1121"/>
                    <a:pt x="2213" y="1120"/>
                    <a:pt x="2219" y="1120"/>
                  </a:cubicBezTo>
                  <a:close/>
                  <a:moveTo>
                    <a:pt x="1303" y="1146"/>
                  </a:moveTo>
                  <a:lnTo>
                    <a:pt x="1303" y="1146"/>
                  </a:lnTo>
                  <a:cubicBezTo>
                    <a:pt x="1252" y="1233"/>
                    <a:pt x="1201" y="1321"/>
                    <a:pt x="1150" y="1416"/>
                  </a:cubicBezTo>
                  <a:cubicBezTo>
                    <a:pt x="1135" y="1438"/>
                    <a:pt x="1120" y="1453"/>
                    <a:pt x="1106" y="1475"/>
                  </a:cubicBezTo>
                  <a:cubicBezTo>
                    <a:pt x="1091" y="1482"/>
                    <a:pt x="1084" y="1490"/>
                    <a:pt x="1069" y="1497"/>
                  </a:cubicBezTo>
                  <a:cubicBezTo>
                    <a:pt x="1142" y="1380"/>
                    <a:pt x="1223" y="1255"/>
                    <a:pt x="1303" y="1146"/>
                  </a:cubicBezTo>
                  <a:close/>
                  <a:moveTo>
                    <a:pt x="1472" y="1036"/>
                  </a:moveTo>
                  <a:lnTo>
                    <a:pt x="1472" y="1036"/>
                  </a:lnTo>
                  <a:cubicBezTo>
                    <a:pt x="1464" y="1050"/>
                    <a:pt x="1457" y="1058"/>
                    <a:pt x="1457" y="1072"/>
                  </a:cubicBezTo>
                  <a:cubicBezTo>
                    <a:pt x="1446" y="1089"/>
                    <a:pt x="1461" y="1106"/>
                    <a:pt x="1478" y="1106"/>
                  </a:cubicBezTo>
                  <a:cubicBezTo>
                    <a:pt x="1483" y="1106"/>
                    <a:pt x="1489" y="1105"/>
                    <a:pt x="1494" y="1102"/>
                  </a:cubicBezTo>
                  <a:cubicBezTo>
                    <a:pt x="1516" y="1087"/>
                    <a:pt x="1545" y="1065"/>
                    <a:pt x="1574" y="1043"/>
                  </a:cubicBezTo>
                  <a:lnTo>
                    <a:pt x="1574" y="1043"/>
                  </a:lnTo>
                  <a:cubicBezTo>
                    <a:pt x="1567" y="1050"/>
                    <a:pt x="1567" y="1058"/>
                    <a:pt x="1559" y="1065"/>
                  </a:cubicBezTo>
                  <a:cubicBezTo>
                    <a:pt x="1457" y="1204"/>
                    <a:pt x="1347" y="1351"/>
                    <a:pt x="1252" y="1504"/>
                  </a:cubicBezTo>
                  <a:cubicBezTo>
                    <a:pt x="1245" y="1519"/>
                    <a:pt x="1230" y="1534"/>
                    <a:pt x="1223" y="1548"/>
                  </a:cubicBezTo>
                  <a:lnTo>
                    <a:pt x="1245" y="1468"/>
                  </a:lnTo>
                  <a:cubicBezTo>
                    <a:pt x="1252" y="1453"/>
                    <a:pt x="1245" y="1446"/>
                    <a:pt x="1237" y="1431"/>
                  </a:cubicBezTo>
                  <a:cubicBezTo>
                    <a:pt x="1318" y="1321"/>
                    <a:pt x="1384" y="1204"/>
                    <a:pt x="1442" y="1072"/>
                  </a:cubicBezTo>
                  <a:cubicBezTo>
                    <a:pt x="1442" y="1072"/>
                    <a:pt x="1442" y="1065"/>
                    <a:pt x="1442" y="1058"/>
                  </a:cubicBezTo>
                  <a:cubicBezTo>
                    <a:pt x="1450" y="1050"/>
                    <a:pt x="1464" y="1043"/>
                    <a:pt x="1472" y="1036"/>
                  </a:cubicBezTo>
                  <a:close/>
                  <a:moveTo>
                    <a:pt x="2526" y="1277"/>
                  </a:moveTo>
                  <a:cubicBezTo>
                    <a:pt x="2489" y="1292"/>
                    <a:pt x="2460" y="1307"/>
                    <a:pt x="2438" y="1329"/>
                  </a:cubicBezTo>
                  <a:cubicBezTo>
                    <a:pt x="2416" y="1351"/>
                    <a:pt x="2416" y="1394"/>
                    <a:pt x="2452" y="1394"/>
                  </a:cubicBezTo>
                  <a:cubicBezTo>
                    <a:pt x="2394" y="1446"/>
                    <a:pt x="2335" y="1497"/>
                    <a:pt x="2277" y="1548"/>
                  </a:cubicBezTo>
                  <a:cubicBezTo>
                    <a:pt x="2299" y="1504"/>
                    <a:pt x="2328" y="1468"/>
                    <a:pt x="2357" y="1424"/>
                  </a:cubicBezTo>
                  <a:cubicBezTo>
                    <a:pt x="2379" y="1387"/>
                    <a:pt x="2394" y="1351"/>
                    <a:pt x="2401" y="1314"/>
                  </a:cubicBezTo>
                  <a:cubicBezTo>
                    <a:pt x="2430" y="1299"/>
                    <a:pt x="2452" y="1285"/>
                    <a:pt x="2482" y="1277"/>
                  </a:cubicBezTo>
                  <a:close/>
                  <a:moveTo>
                    <a:pt x="952" y="1066"/>
                  </a:moveTo>
                  <a:cubicBezTo>
                    <a:pt x="971" y="1066"/>
                    <a:pt x="991" y="1069"/>
                    <a:pt x="1011" y="1072"/>
                  </a:cubicBezTo>
                  <a:cubicBezTo>
                    <a:pt x="1076" y="1087"/>
                    <a:pt x="1157" y="1102"/>
                    <a:pt x="1201" y="1160"/>
                  </a:cubicBezTo>
                  <a:cubicBezTo>
                    <a:pt x="1106" y="1292"/>
                    <a:pt x="1025" y="1424"/>
                    <a:pt x="952" y="1563"/>
                  </a:cubicBezTo>
                  <a:cubicBezTo>
                    <a:pt x="842" y="1475"/>
                    <a:pt x="784" y="1321"/>
                    <a:pt x="828" y="1182"/>
                  </a:cubicBezTo>
                  <a:cubicBezTo>
                    <a:pt x="835" y="1146"/>
                    <a:pt x="857" y="1109"/>
                    <a:pt x="886" y="1087"/>
                  </a:cubicBezTo>
                  <a:cubicBezTo>
                    <a:pt x="906" y="1071"/>
                    <a:pt x="929" y="1066"/>
                    <a:pt x="952" y="1066"/>
                  </a:cubicBezTo>
                  <a:close/>
                  <a:moveTo>
                    <a:pt x="2771" y="1289"/>
                  </a:moveTo>
                  <a:cubicBezTo>
                    <a:pt x="2778" y="1289"/>
                    <a:pt x="2784" y="1290"/>
                    <a:pt x="2789" y="1292"/>
                  </a:cubicBezTo>
                  <a:cubicBezTo>
                    <a:pt x="2796" y="1299"/>
                    <a:pt x="2796" y="1299"/>
                    <a:pt x="2804" y="1307"/>
                  </a:cubicBezTo>
                  <a:cubicBezTo>
                    <a:pt x="2789" y="1314"/>
                    <a:pt x="2782" y="1321"/>
                    <a:pt x="2767" y="1329"/>
                  </a:cubicBezTo>
                  <a:cubicBezTo>
                    <a:pt x="2738" y="1336"/>
                    <a:pt x="2731" y="1365"/>
                    <a:pt x="2753" y="1387"/>
                  </a:cubicBezTo>
                  <a:cubicBezTo>
                    <a:pt x="2760" y="1394"/>
                    <a:pt x="2767" y="1402"/>
                    <a:pt x="2774" y="1402"/>
                  </a:cubicBezTo>
                  <a:cubicBezTo>
                    <a:pt x="2679" y="1468"/>
                    <a:pt x="2584" y="1534"/>
                    <a:pt x="2496" y="1614"/>
                  </a:cubicBezTo>
                  <a:cubicBezTo>
                    <a:pt x="2570" y="1512"/>
                    <a:pt x="2635" y="1409"/>
                    <a:pt x="2701" y="1299"/>
                  </a:cubicBezTo>
                  <a:cubicBezTo>
                    <a:pt x="2709" y="1299"/>
                    <a:pt x="2716" y="1292"/>
                    <a:pt x="2731" y="1292"/>
                  </a:cubicBezTo>
                  <a:cubicBezTo>
                    <a:pt x="2740" y="1292"/>
                    <a:pt x="2757" y="1289"/>
                    <a:pt x="2771" y="1289"/>
                  </a:cubicBezTo>
                  <a:close/>
                  <a:moveTo>
                    <a:pt x="1882" y="1629"/>
                  </a:moveTo>
                  <a:cubicBezTo>
                    <a:pt x="1882" y="1636"/>
                    <a:pt x="1874" y="1636"/>
                    <a:pt x="1874" y="1643"/>
                  </a:cubicBezTo>
                  <a:cubicBezTo>
                    <a:pt x="1863" y="1657"/>
                    <a:pt x="1851" y="1670"/>
                    <a:pt x="1840" y="1683"/>
                  </a:cubicBezTo>
                  <a:lnTo>
                    <a:pt x="1840" y="1683"/>
                  </a:lnTo>
                  <a:cubicBezTo>
                    <a:pt x="1854" y="1664"/>
                    <a:pt x="1869" y="1645"/>
                    <a:pt x="1882" y="1629"/>
                  </a:cubicBezTo>
                  <a:close/>
                  <a:moveTo>
                    <a:pt x="1091" y="1709"/>
                  </a:moveTo>
                  <a:cubicBezTo>
                    <a:pt x="1091" y="1717"/>
                    <a:pt x="1091" y="1717"/>
                    <a:pt x="1084" y="1717"/>
                  </a:cubicBezTo>
                  <a:cubicBezTo>
                    <a:pt x="1087" y="1713"/>
                    <a:pt x="1089" y="1711"/>
                    <a:pt x="1091" y="1709"/>
                  </a:cubicBezTo>
                  <a:close/>
                  <a:moveTo>
                    <a:pt x="2984" y="1627"/>
                  </a:moveTo>
                  <a:cubicBezTo>
                    <a:pt x="3040" y="1627"/>
                    <a:pt x="3099" y="1642"/>
                    <a:pt x="3148" y="1673"/>
                  </a:cubicBezTo>
                  <a:cubicBezTo>
                    <a:pt x="3192" y="1695"/>
                    <a:pt x="3236" y="1731"/>
                    <a:pt x="3258" y="1782"/>
                  </a:cubicBezTo>
                  <a:cubicBezTo>
                    <a:pt x="3217" y="1818"/>
                    <a:pt x="3161" y="1836"/>
                    <a:pt x="3107" y="1836"/>
                  </a:cubicBezTo>
                  <a:cubicBezTo>
                    <a:pt x="3083" y="1836"/>
                    <a:pt x="3060" y="1833"/>
                    <a:pt x="3038" y="1826"/>
                  </a:cubicBezTo>
                  <a:cubicBezTo>
                    <a:pt x="2979" y="1804"/>
                    <a:pt x="2928" y="1760"/>
                    <a:pt x="2862" y="1738"/>
                  </a:cubicBezTo>
                  <a:cubicBezTo>
                    <a:pt x="2892" y="1702"/>
                    <a:pt x="2914" y="1665"/>
                    <a:pt x="2943" y="1629"/>
                  </a:cubicBezTo>
                  <a:cubicBezTo>
                    <a:pt x="2943" y="1629"/>
                    <a:pt x="2943" y="1632"/>
                    <a:pt x="2945" y="1632"/>
                  </a:cubicBezTo>
                  <a:cubicBezTo>
                    <a:pt x="2946" y="1632"/>
                    <a:pt x="2948" y="1631"/>
                    <a:pt x="2950" y="1629"/>
                  </a:cubicBezTo>
                  <a:cubicBezTo>
                    <a:pt x="2961" y="1627"/>
                    <a:pt x="2972" y="1627"/>
                    <a:pt x="2984" y="1627"/>
                  </a:cubicBezTo>
                  <a:close/>
                  <a:moveTo>
                    <a:pt x="1567" y="1343"/>
                  </a:moveTo>
                  <a:lnTo>
                    <a:pt x="1567" y="1343"/>
                  </a:lnTo>
                  <a:cubicBezTo>
                    <a:pt x="1435" y="1541"/>
                    <a:pt x="1281" y="1724"/>
                    <a:pt x="1120" y="1892"/>
                  </a:cubicBezTo>
                  <a:cubicBezTo>
                    <a:pt x="1120" y="1892"/>
                    <a:pt x="1120" y="1885"/>
                    <a:pt x="1120" y="1878"/>
                  </a:cubicBezTo>
                  <a:cubicBezTo>
                    <a:pt x="1142" y="1848"/>
                    <a:pt x="1157" y="1819"/>
                    <a:pt x="1179" y="1782"/>
                  </a:cubicBezTo>
                  <a:cubicBezTo>
                    <a:pt x="1296" y="1629"/>
                    <a:pt x="1420" y="1482"/>
                    <a:pt x="1567" y="1343"/>
                  </a:cubicBezTo>
                  <a:close/>
                  <a:moveTo>
                    <a:pt x="1699" y="1848"/>
                  </a:moveTo>
                  <a:lnTo>
                    <a:pt x="1699" y="1848"/>
                  </a:lnTo>
                  <a:cubicBezTo>
                    <a:pt x="1669" y="1892"/>
                    <a:pt x="1640" y="1929"/>
                    <a:pt x="1611" y="1965"/>
                  </a:cubicBezTo>
                  <a:cubicBezTo>
                    <a:pt x="1640" y="1929"/>
                    <a:pt x="1669" y="1885"/>
                    <a:pt x="1699" y="1848"/>
                  </a:cubicBezTo>
                  <a:close/>
                  <a:moveTo>
                    <a:pt x="720" y="1606"/>
                  </a:moveTo>
                  <a:cubicBezTo>
                    <a:pt x="724" y="1606"/>
                    <a:pt x="728" y="1606"/>
                    <a:pt x="732" y="1607"/>
                  </a:cubicBezTo>
                  <a:cubicBezTo>
                    <a:pt x="798" y="1614"/>
                    <a:pt x="849" y="1643"/>
                    <a:pt x="908" y="1643"/>
                  </a:cubicBezTo>
                  <a:cubicBezTo>
                    <a:pt x="864" y="1738"/>
                    <a:pt x="820" y="1841"/>
                    <a:pt x="784" y="1936"/>
                  </a:cubicBezTo>
                  <a:cubicBezTo>
                    <a:pt x="784" y="1951"/>
                    <a:pt x="776" y="1965"/>
                    <a:pt x="769" y="1980"/>
                  </a:cubicBezTo>
                  <a:cubicBezTo>
                    <a:pt x="659" y="1943"/>
                    <a:pt x="542" y="1826"/>
                    <a:pt x="593" y="1702"/>
                  </a:cubicBezTo>
                  <a:cubicBezTo>
                    <a:pt x="620" y="1648"/>
                    <a:pt x="666" y="1606"/>
                    <a:pt x="720" y="1606"/>
                  </a:cubicBezTo>
                  <a:close/>
                  <a:moveTo>
                    <a:pt x="1011" y="1929"/>
                  </a:moveTo>
                  <a:lnTo>
                    <a:pt x="1011" y="1929"/>
                  </a:lnTo>
                  <a:cubicBezTo>
                    <a:pt x="989" y="1965"/>
                    <a:pt x="974" y="1995"/>
                    <a:pt x="959" y="2031"/>
                  </a:cubicBezTo>
                  <a:cubicBezTo>
                    <a:pt x="959" y="2017"/>
                    <a:pt x="959" y="2002"/>
                    <a:pt x="959" y="1987"/>
                  </a:cubicBezTo>
                  <a:cubicBezTo>
                    <a:pt x="959" y="1980"/>
                    <a:pt x="967" y="1980"/>
                    <a:pt x="967" y="1980"/>
                  </a:cubicBezTo>
                  <a:cubicBezTo>
                    <a:pt x="981" y="1965"/>
                    <a:pt x="996" y="1943"/>
                    <a:pt x="1011" y="1929"/>
                  </a:cubicBezTo>
                  <a:close/>
                  <a:moveTo>
                    <a:pt x="1420" y="2090"/>
                  </a:moveTo>
                  <a:cubicBezTo>
                    <a:pt x="1406" y="2112"/>
                    <a:pt x="1391" y="2126"/>
                    <a:pt x="1384" y="2148"/>
                  </a:cubicBezTo>
                  <a:cubicBezTo>
                    <a:pt x="1384" y="2141"/>
                    <a:pt x="1384" y="2141"/>
                    <a:pt x="1384" y="2134"/>
                  </a:cubicBezTo>
                  <a:cubicBezTo>
                    <a:pt x="1391" y="2119"/>
                    <a:pt x="1406" y="2104"/>
                    <a:pt x="1420" y="2090"/>
                  </a:cubicBezTo>
                  <a:close/>
                  <a:moveTo>
                    <a:pt x="967" y="2141"/>
                  </a:moveTo>
                  <a:cubicBezTo>
                    <a:pt x="959" y="2141"/>
                    <a:pt x="959" y="2148"/>
                    <a:pt x="959" y="2156"/>
                  </a:cubicBezTo>
                  <a:cubicBezTo>
                    <a:pt x="959" y="2148"/>
                    <a:pt x="959" y="2141"/>
                    <a:pt x="959" y="2141"/>
                  </a:cubicBezTo>
                  <a:close/>
                  <a:moveTo>
                    <a:pt x="1974" y="930"/>
                  </a:moveTo>
                  <a:cubicBezTo>
                    <a:pt x="2004" y="930"/>
                    <a:pt x="1996" y="961"/>
                    <a:pt x="1984" y="992"/>
                  </a:cubicBezTo>
                  <a:cubicBezTo>
                    <a:pt x="1962" y="999"/>
                    <a:pt x="1940" y="1007"/>
                    <a:pt x="1933" y="1014"/>
                  </a:cubicBezTo>
                  <a:cubicBezTo>
                    <a:pt x="1874" y="1050"/>
                    <a:pt x="1830" y="1109"/>
                    <a:pt x="1808" y="1175"/>
                  </a:cubicBezTo>
                  <a:cubicBezTo>
                    <a:pt x="1802" y="1188"/>
                    <a:pt x="1813" y="1213"/>
                    <a:pt x="1831" y="1213"/>
                  </a:cubicBezTo>
                  <a:cubicBezTo>
                    <a:pt x="1833" y="1213"/>
                    <a:pt x="1835" y="1212"/>
                    <a:pt x="1838" y="1211"/>
                  </a:cubicBezTo>
                  <a:cubicBezTo>
                    <a:pt x="1860" y="1197"/>
                    <a:pt x="1874" y="1190"/>
                    <a:pt x="1896" y="1175"/>
                  </a:cubicBezTo>
                  <a:lnTo>
                    <a:pt x="1896" y="1175"/>
                  </a:lnTo>
                  <a:cubicBezTo>
                    <a:pt x="1889" y="1190"/>
                    <a:pt x="1882" y="1204"/>
                    <a:pt x="1882" y="1219"/>
                  </a:cubicBezTo>
                  <a:cubicBezTo>
                    <a:pt x="1757" y="1373"/>
                    <a:pt x="1603" y="1512"/>
                    <a:pt x="1472" y="1658"/>
                  </a:cubicBezTo>
                  <a:cubicBezTo>
                    <a:pt x="1289" y="1878"/>
                    <a:pt x="1142" y="2126"/>
                    <a:pt x="996" y="2368"/>
                  </a:cubicBezTo>
                  <a:cubicBezTo>
                    <a:pt x="989" y="2324"/>
                    <a:pt x="1011" y="2258"/>
                    <a:pt x="1018" y="2229"/>
                  </a:cubicBezTo>
                  <a:cubicBezTo>
                    <a:pt x="1040" y="2170"/>
                    <a:pt x="1054" y="2112"/>
                    <a:pt x="1076" y="2046"/>
                  </a:cubicBezTo>
                  <a:cubicBezTo>
                    <a:pt x="1347" y="1782"/>
                    <a:pt x="1589" y="1482"/>
                    <a:pt x="1772" y="1146"/>
                  </a:cubicBezTo>
                  <a:cubicBezTo>
                    <a:pt x="1779" y="1138"/>
                    <a:pt x="1779" y="1131"/>
                    <a:pt x="1772" y="1116"/>
                  </a:cubicBezTo>
                  <a:cubicBezTo>
                    <a:pt x="1838" y="1072"/>
                    <a:pt x="1889" y="1014"/>
                    <a:pt x="1933" y="941"/>
                  </a:cubicBezTo>
                  <a:cubicBezTo>
                    <a:pt x="1940" y="941"/>
                    <a:pt x="1947" y="933"/>
                    <a:pt x="1955" y="933"/>
                  </a:cubicBezTo>
                  <a:cubicBezTo>
                    <a:pt x="1963" y="931"/>
                    <a:pt x="1969" y="930"/>
                    <a:pt x="1974" y="930"/>
                  </a:cubicBezTo>
                  <a:close/>
                  <a:moveTo>
                    <a:pt x="1025" y="1673"/>
                  </a:moveTo>
                  <a:cubicBezTo>
                    <a:pt x="989" y="1746"/>
                    <a:pt x="952" y="1819"/>
                    <a:pt x="915" y="1900"/>
                  </a:cubicBezTo>
                  <a:cubicBezTo>
                    <a:pt x="901" y="1900"/>
                    <a:pt x="886" y="1907"/>
                    <a:pt x="879" y="1929"/>
                  </a:cubicBezTo>
                  <a:cubicBezTo>
                    <a:pt x="871" y="2097"/>
                    <a:pt x="864" y="2265"/>
                    <a:pt x="849" y="2427"/>
                  </a:cubicBezTo>
                  <a:cubicBezTo>
                    <a:pt x="849" y="2463"/>
                    <a:pt x="842" y="2507"/>
                    <a:pt x="849" y="2544"/>
                  </a:cubicBezTo>
                  <a:cubicBezTo>
                    <a:pt x="842" y="2536"/>
                    <a:pt x="835" y="2522"/>
                    <a:pt x="828" y="2514"/>
                  </a:cubicBezTo>
                  <a:cubicBezTo>
                    <a:pt x="747" y="2368"/>
                    <a:pt x="784" y="2192"/>
                    <a:pt x="835" y="2046"/>
                  </a:cubicBezTo>
                  <a:cubicBezTo>
                    <a:pt x="871" y="1929"/>
                    <a:pt x="915" y="1819"/>
                    <a:pt x="967" y="1709"/>
                  </a:cubicBezTo>
                  <a:cubicBezTo>
                    <a:pt x="974" y="1709"/>
                    <a:pt x="981" y="1709"/>
                    <a:pt x="996" y="1702"/>
                  </a:cubicBezTo>
                  <a:cubicBezTo>
                    <a:pt x="996" y="1695"/>
                    <a:pt x="996" y="1695"/>
                    <a:pt x="1003" y="1695"/>
                  </a:cubicBezTo>
                  <a:cubicBezTo>
                    <a:pt x="1011" y="1687"/>
                    <a:pt x="1018" y="1680"/>
                    <a:pt x="1025" y="1673"/>
                  </a:cubicBezTo>
                  <a:close/>
                  <a:moveTo>
                    <a:pt x="2050" y="1153"/>
                  </a:moveTo>
                  <a:cubicBezTo>
                    <a:pt x="2028" y="1182"/>
                    <a:pt x="2006" y="1219"/>
                    <a:pt x="1991" y="1248"/>
                  </a:cubicBezTo>
                  <a:cubicBezTo>
                    <a:pt x="1991" y="1270"/>
                    <a:pt x="1999" y="1285"/>
                    <a:pt x="2013" y="1292"/>
                  </a:cubicBezTo>
                  <a:cubicBezTo>
                    <a:pt x="1999" y="1292"/>
                    <a:pt x="1991" y="1299"/>
                    <a:pt x="1984" y="1307"/>
                  </a:cubicBezTo>
                  <a:cubicBezTo>
                    <a:pt x="1655" y="1673"/>
                    <a:pt x="1347" y="2046"/>
                    <a:pt x="1047" y="2434"/>
                  </a:cubicBezTo>
                  <a:cubicBezTo>
                    <a:pt x="1030" y="2463"/>
                    <a:pt x="1049" y="2501"/>
                    <a:pt x="1076" y="2501"/>
                  </a:cubicBezTo>
                  <a:cubicBezTo>
                    <a:pt x="1083" y="2501"/>
                    <a:pt x="1091" y="2498"/>
                    <a:pt x="1098" y="2492"/>
                  </a:cubicBezTo>
                  <a:cubicBezTo>
                    <a:pt x="1106" y="2485"/>
                    <a:pt x="1106" y="2485"/>
                    <a:pt x="1106" y="2485"/>
                  </a:cubicBezTo>
                  <a:cubicBezTo>
                    <a:pt x="1172" y="2427"/>
                    <a:pt x="1230" y="2361"/>
                    <a:pt x="1281" y="2295"/>
                  </a:cubicBezTo>
                  <a:lnTo>
                    <a:pt x="1281" y="2295"/>
                  </a:lnTo>
                  <a:cubicBezTo>
                    <a:pt x="1281" y="2302"/>
                    <a:pt x="1281" y="2317"/>
                    <a:pt x="1274" y="2331"/>
                  </a:cubicBezTo>
                  <a:cubicBezTo>
                    <a:pt x="1252" y="2375"/>
                    <a:pt x="1230" y="2427"/>
                    <a:pt x="1215" y="2478"/>
                  </a:cubicBezTo>
                  <a:cubicBezTo>
                    <a:pt x="1208" y="2485"/>
                    <a:pt x="1208" y="2492"/>
                    <a:pt x="1208" y="2492"/>
                  </a:cubicBezTo>
                  <a:cubicBezTo>
                    <a:pt x="1186" y="2536"/>
                    <a:pt x="1142" y="2580"/>
                    <a:pt x="1098" y="2610"/>
                  </a:cubicBezTo>
                  <a:cubicBezTo>
                    <a:pt x="1084" y="2602"/>
                    <a:pt x="1062" y="2588"/>
                    <a:pt x="1054" y="2566"/>
                  </a:cubicBezTo>
                  <a:cubicBezTo>
                    <a:pt x="1040" y="2536"/>
                    <a:pt x="1025" y="2507"/>
                    <a:pt x="1018" y="2470"/>
                  </a:cubicBezTo>
                  <a:cubicBezTo>
                    <a:pt x="1025" y="2463"/>
                    <a:pt x="1032" y="2456"/>
                    <a:pt x="1032" y="2456"/>
                  </a:cubicBezTo>
                  <a:cubicBezTo>
                    <a:pt x="1193" y="2185"/>
                    <a:pt x="1355" y="1921"/>
                    <a:pt x="1559" y="1687"/>
                  </a:cubicBezTo>
                  <a:cubicBezTo>
                    <a:pt x="1691" y="1526"/>
                    <a:pt x="1852" y="1387"/>
                    <a:pt x="1977" y="1219"/>
                  </a:cubicBezTo>
                  <a:cubicBezTo>
                    <a:pt x="2006" y="1197"/>
                    <a:pt x="2028" y="1175"/>
                    <a:pt x="2050" y="1153"/>
                  </a:cubicBezTo>
                  <a:close/>
                  <a:moveTo>
                    <a:pt x="2269" y="1343"/>
                  </a:moveTo>
                  <a:cubicBezTo>
                    <a:pt x="2255" y="1358"/>
                    <a:pt x="2269" y="1380"/>
                    <a:pt x="2291" y="1387"/>
                  </a:cubicBezTo>
                  <a:cubicBezTo>
                    <a:pt x="2262" y="1431"/>
                    <a:pt x="2240" y="1468"/>
                    <a:pt x="2211" y="1504"/>
                  </a:cubicBezTo>
                  <a:cubicBezTo>
                    <a:pt x="2145" y="1607"/>
                    <a:pt x="2079" y="1709"/>
                    <a:pt x="2006" y="1812"/>
                  </a:cubicBezTo>
                  <a:cubicBezTo>
                    <a:pt x="2006" y="1812"/>
                    <a:pt x="1999" y="1819"/>
                    <a:pt x="1999" y="1819"/>
                  </a:cubicBezTo>
                  <a:cubicBezTo>
                    <a:pt x="1830" y="1995"/>
                    <a:pt x="1684" y="2192"/>
                    <a:pt x="1574" y="2405"/>
                  </a:cubicBezTo>
                  <a:cubicBezTo>
                    <a:pt x="1558" y="2432"/>
                    <a:pt x="1586" y="2459"/>
                    <a:pt x="1614" y="2459"/>
                  </a:cubicBezTo>
                  <a:cubicBezTo>
                    <a:pt x="1623" y="2459"/>
                    <a:pt x="1633" y="2456"/>
                    <a:pt x="1640" y="2448"/>
                  </a:cubicBezTo>
                  <a:cubicBezTo>
                    <a:pt x="1779" y="2258"/>
                    <a:pt x="1918" y="2068"/>
                    <a:pt x="2057" y="1870"/>
                  </a:cubicBezTo>
                  <a:cubicBezTo>
                    <a:pt x="2196" y="1724"/>
                    <a:pt x="2350" y="1577"/>
                    <a:pt x="2511" y="1446"/>
                  </a:cubicBezTo>
                  <a:lnTo>
                    <a:pt x="2511" y="1446"/>
                  </a:lnTo>
                  <a:cubicBezTo>
                    <a:pt x="2401" y="1621"/>
                    <a:pt x="2269" y="1790"/>
                    <a:pt x="2130" y="1943"/>
                  </a:cubicBezTo>
                  <a:cubicBezTo>
                    <a:pt x="2050" y="2024"/>
                    <a:pt x="1962" y="2112"/>
                    <a:pt x="1882" y="2192"/>
                  </a:cubicBezTo>
                  <a:cubicBezTo>
                    <a:pt x="1858" y="2221"/>
                    <a:pt x="1886" y="2260"/>
                    <a:pt x="1913" y="2260"/>
                  </a:cubicBezTo>
                  <a:cubicBezTo>
                    <a:pt x="1920" y="2260"/>
                    <a:pt x="1927" y="2257"/>
                    <a:pt x="1933" y="2251"/>
                  </a:cubicBezTo>
                  <a:lnTo>
                    <a:pt x="1940" y="2244"/>
                  </a:lnTo>
                  <a:lnTo>
                    <a:pt x="1947" y="2244"/>
                  </a:lnTo>
                  <a:cubicBezTo>
                    <a:pt x="2028" y="2163"/>
                    <a:pt x="2101" y="2090"/>
                    <a:pt x="2174" y="2009"/>
                  </a:cubicBezTo>
                  <a:cubicBezTo>
                    <a:pt x="2372" y="1812"/>
                    <a:pt x="2584" y="1629"/>
                    <a:pt x="2811" y="1475"/>
                  </a:cubicBezTo>
                  <a:lnTo>
                    <a:pt x="2811" y="1475"/>
                  </a:lnTo>
                  <a:cubicBezTo>
                    <a:pt x="2804" y="1482"/>
                    <a:pt x="2796" y="1490"/>
                    <a:pt x="2782" y="1504"/>
                  </a:cubicBezTo>
                  <a:cubicBezTo>
                    <a:pt x="2782" y="1504"/>
                    <a:pt x="2774" y="1504"/>
                    <a:pt x="2767" y="1512"/>
                  </a:cubicBezTo>
                  <a:cubicBezTo>
                    <a:pt x="2628" y="1643"/>
                    <a:pt x="2511" y="1782"/>
                    <a:pt x="2394" y="1929"/>
                  </a:cubicBezTo>
                  <a:cubicBezTo>
                    <a:pt x="2247" y="2046"/>
                    <a:pt x="2101" y="2170"/>
                    <a:pt x="1955" y="2280"/>
                  </a:cubicBezTo>
                  <a:cubicBezTo>
                    <a:pt x="1823" y="2383"/>
                    <a:pt x="1684" y="2485"/>
                    <a:pt x="1530" y="2551"/>
                  </a:cubicBezTo>
                  <a:cubicBezTo>
                    <a:pt x="1464" y="2580"/>
                    <a:pt x="1391" y="2602"/>
                    <a:pt x="1318" y="2610"/>
                  </a:cubicBezTo>
                  <a:cubicBezTo>
                    <a:pt x="1333" y="2573"/>
                    <a:pt x="1347" y="2536"/>
                    <a:pt x="1369" y="2500"/>
                  </a:cubicBezTo>
                  <a:cubicBezTo>
                    <a:pt x="1406" y="2441"/>
                    <a:pt x="1450" y="2390"/>
                    <a:pt x="1486" y="2331"/>
                  </a:cubicBezTo>
                  <a:cubicBezTo>
                    <a:pt x="1567" y="2229"/>
                    <a:pt x="1647" y="2126"/>
                    <a:pt x="1728" y="2017"/>
                  </a:cubicBezTo>
                  <a:cubicBezTo>
                    <a:pt x="1801" y="1914"/>
                    <a:pt x="1874" y="1812"/>
                    <a:pt x="1933" y="1695"/>
                  </a:cubicBezTo>
                  <a:cubicBezTo>
                    <a:pt x="2043" y="1570"/>
                    <a:pt x="2152" y="1453"/>
                    <a:pt x="2269" y="1343"/>
                  </a:cubicBezTo>
                  <a:close/>
                  <a:moveTo>
                    <a:pt x="1252" y="2573"/>
                  </a:moveTo>
                  <a:cubicBezTo>
                    <a:pt x="1252" y="2588"/>
                    <a:pt x="1245" y="2602"/>
                    <a:pt x="1237" y="2624"/>
                  </a:cubicBezTo>
                  <a:lnTo>
                    <a:pt x="1208" y="2624"/>
                  </a:lnTo>
                  <a:cubicBezTo>
                    <a:pt x="1223" y="2610"/>
                    <a:pt x="1237" y="2588"/>
                    <a:pt x="1252" y="2573"/>
                  </a:cubicBezTo>
                  <a:close/>
                  <a:moveTo>
                    <a:pt x="930" y="2419"/>
                  </a:moveTo>
                  <a:cubicBezTo>
                    <a:pt x="937" y="2456"/>
                    <a:pt x="945" y="2500"/>
                    <a:pt x="959" y="2536"/>
                  </a:cubicBezTo>
                  <a:cubicBezTo>
                    <a:pt x="974" y="2566"/>
                    <a:pt x="981" y="2610"/>
                    <a:pt x="1003" y="2639"/>
                  </a:cubicBezTo>
                  <a:cubicBezTo>
                    <a:pt x="996" y="2639"/>
                    <a:pt x="981" y="2631"/>
                    <a:pt x="967" y="2624"/>
                  </a:cubicBezTo>
                  <a:cubicBezTo>
                    <a:pt x="930" y="2610"/>
                    <a:pt x="923" y="2551"/>
                    <a:pt x="923" y="2507"/>
                  </a:cubicBezTo>
                  <a:cubicBezTo>
                    <a:pt x="923" y="2478"/>
                    <a:pt x="923" y="2448"/>
                    <a:pt x="930" y="2419"/>
                  </a:cubicBezTo>
                  <a:close/>
                  <a:moveTo>
                    <a:pt x="2445" y="2192"/>
                  </a:moveTo>
                  <a:cubicBezTo>
                    <a:pt x="2445" y="2200"/>
                    <a:pt x="2445" y="2200"/>
                    <a:pt x="2452" y="2207"/>
                  </a:cubicBezTo>
                  <a:cubicBezTo>
                    <a:pt x="2482" y="2295"/>
                    <a:pt x="2496" y="2390"/>
                    <a:pt x="2496" y="2485"/>
                  </a:cubicBezTo>
                  <a:cubicBezTo>
                    <a:pt x="2496" y="2529"/>
                    <a:pt x="2489" y="2573"/>
                    <a:pt x="2482" y="2617"/>
                  </a:cubicBezTo>
                  <a:cubicBezTo>
                    <a:pt x="2474" y="2646"/>
                    <a:pt x="2467" y="2675"/>
                    <a:pt x="2445" y="2705"/>
                  </a:cubicBezTo>
                  <a:cubicBezTo>
                    <a:pt x="2433" y="2721"/>
                    <a:pt x="2420" y="2727"/>
                    <a:pt x="2408" y="2727"/>
                  </a:cubicBezTo>
                  <a:cubicBezTo>
                    <a:pt x="2371" y="2727"/>
                    <a:pt x="2337" y="2663"/>
                    <a:pt x="2321" y="2624"/>
                  </a:cubicBezTo>
                  <a:cubicBezTo>
                    <a:pt x="2291" y="2544"/>
                    <a:pt x="2284" y="2448"/>
                    <a:pt x="2277" y="2353"/>
                  </a:cubicBezTo>
                  <a:cubicBezTo>
                    <a:pt x="2277" y="2353"/>
                    <a:pt x="2277" y="2346"/>
                    <a:pt x="2277" y="2346"/>
                  </a:cubicBezTo>
                  <a:cubicBezTo>
                    <a:pt x="2335" y="2295"/>
                    <a:pt x="2394" y="2244"/>
                    <a:pt x="2445" y="2192"/>
                  </a:cubicBezTo>
                  <a:close/>
                  <a:moveTo>
                    <a:pt x="3009" y="1351"/>
                  </a:moveTo>
                  <a:cubicBezTo>
                    <a:pt x="3009" y="1358"/>
                    <a:pt x="3016" y="1358"/>
                    <a:pt x="3023" y="1358"/>
                  </a:cubicBezTo>
                  <a:cubicBezTo>
                    <a:pt x="2950" y="1490"/>
                    <a:pt x="2870" y="1607"/>
                    <a:pt x="2774" y="1724"/>
                  </a:cubicBezTo>
                  <a:lnTo>
                    <a:pt x="2767" y="1724"/>
                  </a:lnTo>
                  <a:cubicBezTo>
                    <a:pt x="2738" y="1724"/>
                    <a:pt x="2731" y="1753"/>
                    <a:pt x="2738" y="1775"/>
                  </a:cubicBezTo>
                  <a:cubicBezTo>
                    <a:pt x="2518" y="2039"/>
                    <a:pt x="2269" y="2273"/>
                    <a:pt x="1984" y="2463"/>
                  </a:cubicBezTo>
                  <a:cubicBezTo>
                    <a:pt x="1801" y="2588"/>
                    <a:pt x="1581" y="2719"/>
                    <a:pt x="1355" y="2741"/>
                  </a:cubicBezTo>
                  <a:cubicBezTo>
                    <a:pt x="1611" y="2675"/>
                    <a:pt x="1860" y="2558"/>
                    <a:pt x="2072" y="2397"/>
                  </a:cubicBezTo>
                  <a:cubicBezTo>
                    <a:pt x="2102" y="2373"/>
                    <a:pt x="2077" y="2324"/>
                    <a:pt x="2047" y="2324"/>
                  </a:cubicBezTo>
                  <a:cubicBezTo>
                    <a:pt x="2041" y="2324"/>
                    <a:pt x="2034" y="2326"/>
                    <a:pt x="2028" y="2331"/>
                  </a:cubicBezTo>
                  <a:cubicBezTo>
                    <a:pt x="1977" y="2368"/>
                    <a:pt x="1933" y="2397"/>
                    <a:pt x="1882" y="2427"/>
                  </a:cubicBezTo>
                  <a:cubicBezTo>
                    <a:pt x="2057" y="2309"/>
                    <a:pt x="2218" y="2178"/>
                    <a:pt x="2379" y="2046"/>
                  </a:cubicBezTo>
                  <a:cubicBezTo>
                    <a:pt x="2394" y="2046"/>
                    <a:pt x="2409" y="2046"/>
                    <a:pt x="2416" y="2031"/>
                  </a:cubicBezTo>
                  <a:cubicBezTo>
                    <a:pt x="2445" y="2002"/>
                    <a:pt x="2467" y="1980"/>
                    <a:pt x="2489" y="1951"/>
                  </a:cubicBezTo>
                  <a:cubicBezTo>
                    <a:pt x="2621" y="1848"/>
                    <a:pt x="2745" y="1731"/>
                    <a:pt x="2818" y="1585"/>
                  </a:cubicBezTo>
                  <a:cubicBezTo>
                    <a:pt x="2877" y="1512"/>
                    <a:pt x="2943" y="1431"/>
                    <a:pt x="3009" y="1351"/>
                  </a:cubicBezTo>
                  <a:close/>
                  <a:moveTo>
                    <a:pt x="1106" y="2690"/>
                  </a:moveTo>
                  <a:cubicBezTo>
                    <a:pt x="1113" y="2690"/>
                    <a:pt x="1120" y="2690"/>
                    <a:pt x="1128" y="2697"/>
                  </a:cubicBezTo>
                  <a:lnTo>
                    <a:pt x="1237" y="2697"/>
                  </a:lnTo>
                  <a:cubicBezTo>
                    <a:pt x="1245" y="2712"/>
                    <a:pt x="1245" y="2719"/>
                    <a:pt x="1245" y="2734"/>
                  </a:cubicBezTo>
                  <a:cubicBezTo>
                    <a:pt x="1245" y="2741"/>
                    <a:pt x="1252" y="2741"/>
                    <a:pt x="1252" y="2749"/>
                  </a:cubicBezTo>
                  <a:cubicBezTo>
                    <a:pt x="1215" y="2741"/>
                    <a:pt x="1179" y="2741"/>
                    <a:pt x="1142" y="2727"/>
                  </a:cubicBezTo>
                  <a:cubicBezTo>
                    <a:pt x="1113" y="2719"/>
                    <a:pt x="1084" y="2712"/>
                    <a:pt x="1062" y="2705"/>
                  </a:cubicBezTo>
                  <a:cubicBezTo>
                    <a:pt x="1076" y="2705"/>
                    <a:pt x="1091" y="2697"/>
                    <a:pt x="1106" y="2690"/>
                  </a:cubicBezTo>
                  <a:close/>
                  <a:moveTo>
                    <a:pt x="769" y="2566"/>
                  </a:moveTo>
                  <a:cubicBezTo>
                    <a:pt x="806" y="2617"/>
                    <a:pt x="842" y="2661"/>
                    <a:pt x="893" y="2697"/>
                  </a:cubicBezTo>
                  <a:cubicBezTo>
                    <a:pt x="820" y="2829"/>
                    <a:pt x="718" y="2932"/>
                    <a:pt x="593" y="3012"/>
                  </a:cubicBezTo>
                  <a:cubicBezTo>
                    <a:pt x="535" y="3049"/>
                    <a:pt x="469" y="3078"/>
                    <a:pt x="396" y="3100"/>
                  </a:cubicBezTo>
                  <a:cubicBezTo>
                    <a:pt x="350" y="3114"/>
                    <a:pt x="291" y="3130"/>
                    <a:pt x="234" y="3130"/>
                  </a:cubicBezTo>
                  <a:cubicBezTo>
                    <a:pt x="200" y="3130"/>
                    <a:pt x="167" y="3124"/>
                    <a:pt x="139" y="3107"/>
                  </a:cubicBezTo>
                  <a:cubicBezTo>
                    <a:pt x="59" y="3056"/>
                    <a:pt x="96" y="2939"/>
                    <a:pt x="139" y="2873"/>
                  </a:cubicBezTo>
                  <a:cubicBezTo>
                    <a:pt x="183" y="2814"/>
                    <a:pt x="249" y="2763"/>
                    <a:pt x="315" y="2727"/>
                  </a:cubicBezTo>
                  <a:cubicBezTo>
                    <a:pt x="447" y="2646"/>
                    <a:pt x="601" y="2610"/>
                    <a:pt x="754" y="2573"/>
                  </a:cubicBezTo>
                  <a:cubicBezTo>
                    <a:pt x="762" y="2573"/>
                    <a:pt x="769" y="2566"/>
                    <a:pt x="769" y="2566"/>
                  </a:cubicBezTo>
                  <a:close/>
                  <a:moveTo>
                    <a:pt x="930" y="2814"/>
                  </a:moveTo>
                  <a:cubicBezTo>
                    <a:pt x="981" y="2917"/>
                    <a:pt x="1018" y="3019"/>
                    <a:pt x="1032" y="3137"/>
                  </a:cubicBezTo>
                  <a:cubicBezTo>
                    <a:pt x="1040" y="3202"/>
                    <a:pt x="1032" y="3268"/>
                    <a:pt x="1018" y="3334"/>
                  </a:cubicBezTo>
                  <a:cubicBezTo>
                    <a:pt x="1003" y="3371"/>
                    <a:pt x="989" y="3400"/>
                    <a:pt x="974" y="3437"/>
                  </a:cubicBezTo>
                  <a:cubicBezTo>
                    <a:pt x="967" y="3451"/>
                    <a:pt x="952" y="3481"/>
                    <a:pt x="937" y="3488"/>
                  </a:cubicBezTo>
                  <a:cubicBezTo>
                    <a:pt x="931" y="3491"/>
                    <a:pt x="928" y="3493"/>
                    <a:pt x="924" y="3493"/>
                  </a:cubicBezTo>
                  <a:cubicBezTo>
                    <a:pt x="919" y="3493"/>
                    <a:pt x="914" y="3489"/>
                    <a:pt x="901" y="3481"/>
                  </a:cubicBezTo>
                  <a:cubicBezTo>
                    <a:pt x="806" y="3415"/>
                    <a:pt x="820" y="3261"/>
                    <a:pt x="835" y="3166"/>
                  </a:cubicBezTo>
                  <a:cubicBezTo>
                    <a:pt x="849" y="3041"/>
                    <a:pt x="886" y="2924"/>
                    <a:pt x="930" y="2814"/>
                  </a:cubicBezTo>
                  <a:close/>
                  <a:moveTo>
                    <a:pt x="2117" y="1"/>
                  </a:moveTo>
                  <a:cubicBezTo>
                    <a:pt x="2080" y="1"/>
                    <a:pt x="2044" y="14"/>
                    <a:pt x="2013" y="40"/>
                  </a:cubicBezTo>
                  <a:cubicBezTo>
                    <a:pt x="1947" y="99"/>
                    <a:pt x="1933" y="194"/>
                    <a:pt x="1940" y="282"/>
                  </a:cubicBezTo>
                  <a:cubicBezTo>
                    <a:pt x="1925" y="260"/>
                    <a:pt x="1896" y="238"/>
                    <a:pt x="1874" y="216"/>
                  </a:cubicBezTo>
                  <a:cubicBezTo>
                    <a:pt x="1838" y="187"/>
                    <a:pt x="1794" y="143"/>
                    <a:pt x="1750" y="128"/>
                  </a:cubicBezTo>
                  <a:cubicBezTo>
                    <a:pt x="1737" y="122"/>
                    <a:pt x="1725" y="119"/>
                    <a:pt x="1714" y="119"/>
                  </a:cubicBezTo>
                  <a:cubicBezTo>
                    <a:pt x="1686" y="119"/>
                    <a:pt x="1661" y="137"/>
                    <a:pt x="1640" y="157"/>
                  </a:cubicBezTo>
                  <a:cubicBezTo>
                    <a:pt x="1508" y="282"/>
                    <a:pt x="1538" y="465"/>
                    <a:pt x="1596" y="619"/>
                  </a:cubicBezTo>
                  <a:cubicBezTo>
                    <a:pt x="1523" y="573"/>
                    <a:pt x="1442" y="539"/>
                    <a:pt x="1361" y="539"/>
                  </a:cubicBezTo>
                  <a:cubicBezTo>
                    <a:pt x="1312" y="539"/>
                    <a:pt x="1263" y="552"/>
                    <a:pt x="1215" y="582"/>
                  </a:cubicBezTo>
                  <a:cubicBezTo>
                    <a:pt x="1040" y="692"/>
                    <a:pt x="1120" y="904"/>
                    <a:pt x="1201" y="1050"/>
                  </a:cubicBezTo>
                  <a:cubicBezTo>
                    <a:pt x="1201" y="1052"/>
                    <a:pt x="1202" y="1053"/>
                    <a:pt x="1205" y="1053"/>
                  </a:cubicBezTo>
                  <a:cubicBezTo>
                    <a:pt x="1210" y="1053"/>
                    <a:pt x="1221" y="1047"/>
                    <a:pt x="1215" y="1036"/>
                  </a:cubicBezTo>
                  <a:cubicBezTo>
                    <a:pt x="1157" y="904"/>
                    <a:pt x="1076" y="706"/>
                    <a:pt x="1230" y="611"/>
                  </a:cubicBezTo>
                  <a:cubicBezTo>
                    <a:pt x="1273" y="584"/>
                    <a:pt x="1318" y="573"/>
                    <a:pt x="1362" y="573"/>
                  </a:cubicBezTo>
                  <a:cubicBezTo>
                    <a:pt x="1462" y="573"/>
                    <a:pt x="1559" y="633"/>
                    <a:pt x="1625" y="714"/>
                  </a:cubicBezTo>
                  <a:cubicBezTo>
                    <a:pt x="1545" y="772"/>
                    <a:pt x="1472" y="838"/>
                    <a:pt x="1406" y="919"/>
                  </a:cubicBezTo>
                  <a:cubicBezTo>
                    <a:pt x="1369" y="955"/>
                    <a:pt x="1325" y="992"/>
                    <a:pt x="1289" y="1036"/>
                  </a:cubicBezTo>
                  <a:cubicBezTo>
                    <a:pt x="1281" y="1036"/>
                    <a:pt x="1281" y="1043"/>
                    <a:pt x="1289" y="1043"/>
                  </a:cubicBezTo>
                  <a:cubicBezTo>
                    <a:pt x="1274" y="1065"/>
                    <a:pt x="1259" y="1080"/>
                    <a:pt x="1245" y="1102"/>
                  </a:cubicBezTo>
                  <a:cubicBezTo>
                    <a:pt x="1186" y="1036"/>
                    <a:pt x="1098" y="1014"/>
                    <a:pt x="1018" y="999"/>
                  </a:cubicBezTo>
                  <a:cubicBezTo>
                    <a:pt x="995" y="995"/>
                    <a:pt x="974" y="992"/>
                    <a:pt x="953" y="992"/>
                  </a:cubicBezTo>
                  <a:cubicBezTo>
                    <a:pt x="874" y="992"/>
                    <a:pt x="810" y="1028"/>
                    <a:pt x="769" y="1109"/>
                  </a:cubicBezTo>
                  <a:cubicBezTo>
                    <a:pt x="696" y="1255"/>
                    <a:pt x="732" y="1438"/>
                    <a:pt x="835" y="1556"/>
                  </a:cubicBezTo>
                  <a:cubicBezTo>
                    <a:pt x="794" y="1545"/>
                    <a:pt x="753" y="1532"/>
                    <a:pt x="710" y="1532"/>
                  </a:cubicBezTo>
                  <a:cubicBezTo>
                    <a:pt x="691" y="1532"/>
                    <a:pt x="672" y="1534"/>
                    <a:pt x="652" y="1541"/>
                  </a:cubicBezTo>
                  <a:cubicBezTo>
                    <a:pt x="586" y="1563"/>
                    <a:pt x="535" y="1629"/>
                    <a:pt x="513" y="1702"/>
                  </a:cubicBezTo>
                  <a:cubicBezTo>
                    <a:pt x="462" y="1870"/>
                    <a:pt x="601" y="2002"/>
                    <a:pt x="747" y="2053"/>
                  </a:cubicBezTo>
                  <a:cubicBezTo>
                    <a:pt x="710" y="2178"/>
                    <a:pt x="681" y="2309"/>
                    <a:pt x="718" y="2441"/>
                  </a:cubicBezTo>
                  <a:cubicBezTo>
                    <a:pt x="718" y="2463"/>
                    <a:pt x="725" y="2478"/>
                    <a:pt x="732" y="2500"/>
                  </a:cubicBezTo>
                  <a:cubicBezTo>
                    <a:pt x="593" y="2529"/>
                    <a:pt x="447" y="2566"/>
                    <a:pt x="315" y="2631"/>
                  </a:cubicBezTo>
                  <a:cubicBezTo>
                    <a:pt x="191" y="2697"/>
                    <a:pt x="59" y="2793"/>
                    <a:pt x="22" y="2939"/>
                  </a:cubicBezTo>
                  <a:cubicBezTo>
                    <a:pt x="0" y="2997"/>
                    <a:pt x="8" y="3078"/>
                    <a:pt x="52" y="3129"/>
                  </a:cubicBezTo>
                  <a:cubicBezTo>
                    <a:pt x="96" y="3195"/>
                    <a:pt x="169" y="3210"/>
                    <a:pt x="242" y="3210"/>
                  </a:cubicBezTo>
                  <a:cubicBezTo>
                    <a:pt x="381" y="3202"/>
                    <a:pt x="520" y="3144"/>
                    <a:pt x="637" y="3071"/>
                  </a:cubicBezTo>
                  <a:cubicBezTo>
                    <a:pt x="696" y="3034"/>
                    <a:pt x="747" y="2990"/>
                    <a:pt x="798" y="2946"/>
                  </a:cubicBezTo>
                  <a:lnTo>
                    <a:pt x="798" y="2946"/>
                  </a:lnTo>
                  <a:cubicBezTo>
                    <a:pt x="769" y="3041"/>
                    <a:pt x="754" y="3144"/>
                    <a:pt x="747" y="3239"/>
                  </a:cubicBezTo>
                  <a:cubicBezTo>
                    <a:pt x="740" y="3356"/>
                    <a:pt x="769" y="3539"/>
                    <a:pt x="908" y="3568"/>
                  </a:cubicBezTo>
                  <a:cubicBezTo>
                    <a:pt x="916" y="3571"/>
                    <a:pt x="924" y="3572"/>
                    <a:pt x="931" y="3572"/>
                  </a:cubicBezTo>
                  <a:cubicBezTo>
                    <a:pt x="997" y="3572"/>
                    <a:pt x="1035" y="3489"/>
                    <a:pt x="1054" y="3437"/>
                  </a:cubicBezTo>
                  <a:cubicBezTo>
                    <a:pt x="1091" y="3363"/>
                    <a:pt x="1106" y="3276"/>
                    <a:pt x="1106" y="3188"/>
                  </a:cubicBezTo>
                  <a:cubicBezTo>
                    <a:pt x="1106" y="3034"/>
                    <a:pt x="1054" y="2888"/>
                    <a:pt x="981" y="2756"/>
                  </a:cubicBezTo>
                  <a:lnTo>
                    <a:pt x="981" y="2756"/>
                  </a:lnTo>
                  <a:cubicBezTo>
                    <a:pt x="1074" y="2802"/>
                    <a:pt x="1172" y="2822"/>
                    <a:pt x="1270" y="2822"/>
                  </a:cubicBezTo>
                  <a:cubicBezTo>
                    <a:pt x="1467" y="2822"/>
                    <a:pt x="1667" y="2744"/>
                    <a:pt x="1838" y="2646"/>
                  </a:cubicBezTo>
                  <a:cubicBezTo>
                    <a:pt x="1962" y="2573"/>
                    <a:pt x="2086" y="2492"/>
                    <a:pt x="2204" y="2397"/>
                  </a:cubicBezTo>
                  <a:cubicBezTo>
                    <a:pt x="2204" y="2478"/>
                    <a:pt x="2218" y="2551"/>
                    <a:pt x="2240" y="2631"/>
                  </a:cubicBezTo>
                  <a:cubicBezTo>
                    <a:pt x="2262" y="2697"/>
                    <a:pt x="2299" y="2778"/>
                    <a:pt x="2372" y="2800"/>
                  </a:cubicBezTo>
                  <a:cubicBezTo>
                    <a:pt x="2384" y="2804"/>
                    <a:pt x="2395" y="2806"/>
                    <a:pt x="2407" y="2806"/>
                  </a:cubicBezTo>
                  <a:cubicBezTo>
                    <a:pt x="2460" y="2806"/>
                    <a:pt x="2509" y="2766"/>
                    <a:pt x="2533" y="2712"/>
                  </a:cubicBezTo>
                  <a:cubicBezTo>
                    <a:pt x="2562" y="2646"/>
                    <a:pt x="2570" y="2558"/>
                    <a:pt x="2570" y="2478"/>
                  </a:cubicBezTo>
                  <a:cubicBezTo>
                    <a:pt x="2570" y="2375"/>
                    <a:pt x="2555" y="2273"/>
                    <a:pt x="2518" y="2178"/>
                  </a:cubicBezTo>
                  <a:cubicBezTo>
                    <a:pt x="2511" y="2163"/>
                    <a:pt x="2504" y="2156"/>
                    <a:pt x="2489" y="2156"/>
                  </a:cubicBezTo>
                  <a:cubicBezTo>
                    <a:pt x="2526" y="2119"/>
                    <a:pt x="2570" y="2083"/>
                    <a:pt x="2606" y="2039"/>
                  </a:cubicBezTo>
                  <a:cubicBezTo>
                    <a:pt x="2679" y="1965"/>
                    <a:pt x="2745" y="1885"/>
                    <a:pt x="2811" y="1804"/>
                  </a:cubicBezTo>
                  <a:cubicBezTo>
                    <a:pt x="2870" y="1812"/>
                    <a:pt x="2921" y="1863"/>
                    <a:pt x="2972" y="1885"/>
                  </a:cubicBezTo>
                  <a:cubicBezTo>
                    <a:pt x="3016" y="1904"/>
                    <a:pt x="3063" y="1914"/>
                    <a:pt x="3109" y="1914"/>
                  </a:cubicBezTo>
                  <a:cubicBezTo>
                    <a:pt x="3132" y="1914"/>
                    <a:pt x="3155" y="1912"/>
                    <a:pt x="3177" y="1907"/>
                  </a:cubicBezTo>
                  <a:cubicBezTo>
                    <a:pt x="3214" y="1900"/>
                    <a:pt x="3243" y="1885"/>
                    <a:pt x="3272" y="1870"/>
                  </a:cubicBezTo>
                  <a:cubicBezTo>
                    <a:pt x="3301" y="1848"/>
                    <a:pt x="3345" y="1819"/>
                    <a:pt x="3338" y="1782"/>
                  </a:cubicBezTo>
                  <a:cubicBezTo>
                    <a:pt x="3331" y="1709"/>
                    <a:pt x="3272" y="1651"/>
                    <a:pt x="3214" y="1614"/>
                  </a:cubicBezTo>
                  <a:cubicBezTo>
                    <a:pt x="3148" y="1577"/>
                    <a:pt x="3067" y="1556"/>
                    <a:pt x="2994" y="1556"/>
                  </a:cubicBezTo>
                  <a:cubicBezTo>
                    <a:pt x="3031" y="1490"/>
                    <a:pt x="3075" y="1431"/>
                    <a:pt x="3111" y="1373"/>
                  </a:cubicBezTo>
                  <a:cubicBezTo>
                    <a:pt x="3118" y="1383"/>
                    <a:pt x="3133" y="1390"/>
                    <a:pt x="3148" y="1390"/>
                  </a:cubicBezTo>
                  <a:cubicBezTo>
                    <a:pt x="3164" y="1390"/>
                    <a:pt x="3181" y="1381"/>
                    <a:pt x="3184" y="1358"/>
                  </a:cubicBezTo>
                  <a:cubicBezTo>
                    <a:pt x="3192" y="1307"/>
                    <a:pt x="3199" y="1255"/>
                    <a:pt x="3206" y="1204"/>
                  </a:cubicBezTo>
                  <a:cubicBezTo>
                    <a:pt x="3250" y="1197"/>
                    <a:pt x="3287" y="1182"/>
                    <a:pt x="3323" y="1168"/>
                  </a:cubicBezTo>
                  <a:cubicBezTo>
                    <a:pt x="3343" y="1154"/>
                    <a:pt x="3333" y="1123"/>
                    <a:pt x="3315" y="1123"/>
                  </a:cubicBezTo>
                  <a:cubicBezTo>
                    <a:pt x="3313" y="1123"/>
                    <a:pt x="3311" y="1123"/>
                    <a:pt x="3309" y="1124"/>
                  </a:cubicBezTo>
                  <a:cubicBezTo>
                    <a:pt x="3280" y="1138"/>
                    <a:pt x="3250" y="1146"/>
                    <a:pt x="3221" y="1160"/>
                  </a:cubicBezTo>
                  <a:lnTo>
                    <a:pt x="3228" y="1138"/>
                  </a:lnTo>
                  <a:cubicBezTo>
                    <a:pt x="3236" y="1124"/>
                    <a:pt x="3236" y="1109"/>
                    <a:pt x="3228" y="1102"/>
                  </a:cubicBezTo>
                  <a:cubicBezTo>
                    <a:pt x="3236" y="1058"/>
                    <a:pt x="3243" y="1007"/>
                    <a:pt x="3250" y="963"/>
                  </a:cubicBezTo>
                  <a:cubicBezTo>
                    <a:pt x="3272" y="948"/>
                    <a:pt x="3294" y="941"/>
                    <a:pt x="3316" y="933"/>
                  </a:cubicBezTo>
                  <a:cubicBezTo>
                    <a:pt x="3345" y="919"/>
                    <a:pt x="3375" y="904"/>
                    <a:pt x="3397" y="882"/>
                  </a:cubicBezTo>
                  <a:cubicBezTo>
                    <a:pt x="3416" y="862"/>
                    <a:pt x="3395" y="837"/>
                    <a:pt x="3369" y="837"/>
                  </a:cubicBezTo>
                  <a:cubicBezTo>
                    <a:pt x="3366" y="837"/>
                    <a:pt x="3363" y="837"/>
                    <a:pt x="3360" y="838"/>
                  </a:cubicBezTo>
                  <a:cubicBezTo>
                    <a:pt x="3338" y="846"/>
                    <a:pt x="3316" y="860"/>
                    <a:pt x="3294" y="882"/>
                  </a:cubicBezTo>
                  <a:cubicBezTo>
                    <a:pt x="3280" y="889"/>
                    <a:pt x="3272" y="897"/>
                    <a:pt x="3265" y="904"/>
                  </a:cubicBezTo>
                  <a:cubicBezTo>
                    <a:pt x="3280" y="794"/>
                    <a:pt x="3294" y="692"/>
                    <a:pt x="3309" y="582"/>
                  </a:cubicBezTo>
                  <a:cubicBezTo>
                    <a:pt x="3323" y="377"/>
                    <a:pt x="3287" y="143"/>
                    <a:pt x="3082" y="48"/>
                  </a:cubicBezTo>
                  <a:cubicBezTo>
                    <a:pt x="3020" y="21"/>
                    <a:pt x="2958" y="10"/>
                    <a:pt x="2896" y="10"/>
                  </a:cubicBezTo>
                  <a:cubicBezTo>
                    <a:pt x="2752" y="10"/>
                    <a:pt x="2610" y="71"/>
                    <a:pt x="2482" y="143"/>
                  </a:cubicBezTo>
                  <a:cubicBezTo>
                    <a:pt x="2438" y="165"/>
                    <a:pt x="2387" y="194"/>
                    <a:pt x="2335" y="223"/>
                  </a:cubicBezTo>
                  <a:cubicBezTo>
                    <a:pt x="2306" y="150"/>
                    <a:pt x="2284" y="77"/>
                    <a:pt x="2218" y="33"/>
                  </a:cubicBezTo>
                  <a:cubicBezTo>
                    <a:pt x="2187" y="12"/>
                    <a:pt x="2151" y="1"/>
                    <a:pt x="211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4" name="Google Shape;3334;p37"/>
            <p:cNvSpPr/>
            <p:nvPr/>
          </p:nvSpPr>
          <p:spPr>
            <a:xfrm>
              <a:off x="1065226" y="4422308"/>
              <a:ext cx="2133694" cy="122020"/>
            </a:xfrm>
            <a:custGeom>
              <a:rect b="b" l="l" r="r" t="t"/>
              <a:pathLst>
                <a:path extrusionOk="0" h="1070" w="18710">
                  <a:moveTo>
                    <a:pt x="9512" y="1"/>
                  </a:moveTo>
                  <a:cubicBezTo>
                    <a:pt x="9327" y="1"/>
                    <a:pt x="9145" y="19"/>
                    <a:pt x="8962" y="61"/>
                  </a:cubicBezTo>
                  <a:cubicBezTo>
                    <a:pt x="8662" y="134"/>
                    <a:pt x="8377" y="251"/>
                    <a:pt x="8091" y="376"/>
                  </a:cubicBezTo>
                  <a:cubicBezTo>
                    <a:pt x="7791" y="507"/>
                    <a:pt x="7491" y="632"/>
                    <a:pt x="7176" y="727"/>
                  </a:cubicBezTo>
                  <a:cubicBezTo>
                    <a:pt x="6869" y="815"/>
                    <a:pt x="6554" y="881"/>
                    <a:pt x="6232" y="910"/>
                  </a:cubicBezTo>
                  <a:cubicBezTo>
                    <a:pt x="6043" y="930"/>
                    <a:pt x="5853" y="940"/>
                    <a:pt x="5663" y="940"/>
                  </a:cubicBezTo>
                  <a:cubicBezTo>
                    <a:pt x="5219" y="940"/>
                    <a:pt x="4774" y="886"/>
                    <a:pt x="4344" y="778"/>
                  </a:cubicBezTo>
                  <a:cubicBezTo>
                    <a:pt x="3707" y="624"/>
                    <a:pt x="3129" y="295"/>
                    <a:pt x="2477" y="215"/>
                  </a:cubicBezTo>
                  <a:cubicBezTo>
                    <a:pt x="2336" y="196"/>
                    <a:pt x="2195" y="188"/>
                    <a:pt x="2054" y="188"/>
                  </a:cubicBezTo>
                  <a:cubicBezTo>
                    <a:pt x="1532" y="188"/>
                    <a:pt x="1017" y="303"/>
                    <a:pt x="516" y="442"/>
                  </a:cubicBezTo>
                  <a:cubicBezTo>
                    <a:pt x="355" y="485"/>
                    <a:pt x="194" y="529"/>
                    <a:pt x="40" y="581"/>
                  </a:cubicBezTo>
                  <a:cubicBezTo>
                    <a:pt x="0" y="594"/>
                    <a:pt x="8" y="649"/>
                    <a:pt x="42" y="649"/>
                  </a:cubicBezTo>
                  <a:cubicBezTo>
                    <a:pt x="46" y="649"/>
                    <a:pt x="50" y="648"/>
                    <a:pt x="55" y="646"/>
                  </a:cubicBezTo>
                  <a:cubicBezTo>
                    <a:pt x="713" y="471"/>
                    <a:pt x="1379" y="302"/>
                    <a:pt x="2060" y="302"/>
                  </a:cubicBezTo>
                  <a:cubicBezTo>
                    <a:pt x="2397" y="302"/>
                    <a:pt x="2726" y="361"/>
                    <a:pt x="3048" y="463"/>
                  </a:cubicBezTo>
                  <a:cubicBezTo>
                    <a:pt x="3370" y="566"/>
                    <a:pt x="3670" y="712"/>
                    <a:pt x="3985" y="807"/>
                  </a:cubicBezTo>
                  <a:cubicBezTo>
                    <a:pt x="4530" y="982"/>
                    <a:pt x="5100" y="1070"/>
                    <a:pt x="5668" y="1070"/>
                  </a:cubicBezTo>
                  <a:cubicBezTo>
                    <a:pt x="6361" y="1070"/>
                    <a:pt x="7053" y="940"/>
                    <a:pt x="7696" y="683"/>
                  </a:cubicBezTo>
                  <a:cubicBezTo>
                    <a:pt x="8282" y="449"/>
                    <a:pt x="8845" y="134"/>
                    <a:pt x="9497" y="119"/>
                  </a:cubicBezTo>
                  <a:cubicBezTo>
                    <a:pt x="9507" y="119"/>
                    <a:pt x="9518" y="119"/>
                    <a:pt x="9529" y="119"/>
                  </a:cubicBezTo>
                  <a:cubicBezTo>
                    <a:pt x="10110" y="119"/>
                    <a:pt x="10671" y="313"/>
                    <a:pt x="11224" y="478"/>
                  </a:cubicBezTo>
                  <a:cubicBezTo>
                    <a:pt x="11724" y="634"/>
                    <a:pt x="12230" y="778"/>
                    <a:pt x="12751" y="778"/>
                  </a:cubicBezTo>
                  <a:cubicBezTo>
                    <a:pt x="12818" y="778"/>
                    <a:pt x="12884" y="776"/>
                    <a:pt x="12952" y="771"/>
                  </a:cubicBezTo>
                  <a:cubicBezTo>
                    <a:pt x="13566" y="734"/>
                    <a:pt x="14152" y="507"/>
                    <a:pt x="14752" y="376"/>
                  </a:cubicBezTo>
                  <a:cubicBezTo>
                    <a:pt x="14980" y="331"/>
                    <a:pt x="15211" y="299"/>
                    <a:pt x="15444" y="299"/>
                  </a:cubicBezTo>
                  <a:cubicBezTo>
                    <a:pt x="15518" y="299"/>
                    <a:pt x="15593" y="303"/>
                    <a:pt x="15667" y="310"/>
                  </a:cubicBezTo>
                  <a:cubicBezTo>
                    <a:pt x="15996" y="339"/>
                    <a:pt x="16311" y="449"/>
                    <a:pt x="16619" y="551"/>
                  </a:cubicBezTo>
                  <a:cubicBezTo>
                    <a:pt x="17003" y="678"/>
                    <a:pt x="17413" y="811"/>
                    <a:pt x="17826" y="811"/>
                  </a:cubicBezTo>
                  <a:cubicBezTo>
                    <a:pt x="17987" y="811"/>
                    <a:pt x="18149" y="791"/>
                    <a:pt x="18309" y="742"/>
                  </a:cubicBezTo>
                  <a:cubicBezTo>
                    <a:pt x="18434" y="705"/>
                    <a:pt x="18558" y="646"/>
                    <a:pt x="18661" y="566"/>
                  </a:cubicBezTo>
                  <a:cubicBezTo>
                    <a:pt x="18710" y="535"/>
                    <a:pt x="18682" y="469"/>
                    <a:pt x="18638" y="469"/>
                  </a:cubicBezTo>
                  <a:cubicBezTo>
                    <a:pt x="18629" y="469"/>
                    <a:pt x="18619" y="472"/>
                    <a:pt x="18609" y="478"/>
                  </a:cubicBezTo>
                  <a:cubicBezTo>
                    <a:pt x="18376" y="647"/>
                    <a:pt x="18108" y="709"/>
                    <a:pt x="17833" y="709"/>
                  </a:cubicBezTo>
                  <a:cubicBezTo>
                    <a:pt x="17524" y="709"/>
                    <a:pt x="17206" y="630"/>
                    <a:pt x="16919" y="537"/>
                  </a:cubicBezTo>
                  <a:cubicBezTo>
                    <a:pt x="16611" y="442"/>
                    <a:pt x="16311" y="324"/>
                    <a:pt x="15996" y="251"/>
                  </a:cubicBezTo>
                  <a:cubicBezTo>
                    <a:pt x="15808" y="209"/>
                    <a:pt x="15614" y="188"/>
                    <a:pt x="15419" y="188"/>
                  </a:cubicBezTo>
                  <a:cubicBezTo>
                    <a:pt x="15311" y="188"/>
                    <a:pt x="15203" y="194"/>
                    <a:pt x="15096" y="207"/>
                  </a:cubicBezTo>
                  <a:cubicBezTo>
                    <a:pt x="14489" y="280"/>
                    <a:pt x="13910" y="507"/>
                    <a:pt x="13303" y="617"/>
                  </a:cubicBezTo>
                  <a:cubicBezTo>
                    <a:pt x="13135" y="645"/>
                    <a:pt x="12969" y="658"/>
                    <a:pt x="12805" y="658"/>
                  </a:cubicBezTo>
                  <a:cubicBezTo>
                    <a:pt x="12372" y="658"/>
                    <a:pt x="11948" y="571"/>
                    <a:pt x="11524" y="449"/>
                  </a:cubicBezTo>
                  <a:cubicBezTo>
                    <a:pt x="10961" y="280"/>
                    <a:pt x="10412" y="76"/>
                    <a:pt x="9826" y="17"/>
                  </a:cubicBezTo>
                  <a:cubicBezTo>
                    <a:pt x="9720" y="6"/>
                    <a:pt x="9616" y="1"/>
                    <a:pt x="951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5" name="Google Shape;3335;p37"/>
            <p:cNvSpPr/>
            <p:nvPr/>
          </p:nvSpPr>
          <p:spPr>
            <a:xfrm>
              <a:off x="1150756" y="4568732"/>
              <a:ext cx="2016119" cy="127494"/>
            </a:xfrm>
            <a:custGeom>
              <a:rect b="b" l="l" r="r" t="t"/>
              <a:pathLst>
                <a:path extrusionOk="0" h="1118" w="17679">
                  <a:moveTo>
                    <a:pt x="16369" y="0"/>
                  </a:moveTo>
                  <a:cubicBezTo>
                    <a:pt x="16193" y="0"/>
                    <a:pt x="16018" y="19"/>
                    <a:pt x="15847" y="65"/>
                  </a:cubicBezTo>
                  <a:cubicBezTo>
                    <a:pt x="15305" y="212"/>
                    <a:pt x="14880" y="614"/>
                    <a:pt x="14346" y="768"/>
                  </a:cubicBezTo>
                  <a:cubicBezTo>
                    <a:pt x="14096" y="839"/>
                    <a:pt x="13846" y="869"/>
                    <a:pt x="13596" y="869"/>
                  </a:cubicBezTo>
                  <a:cubicBezTo>
                    <a:pt x="12670" y="869"/>
                    <a:pt x="11750" y="462"/>
                    <a:pt x="10862" y="277"/>
                  </a:cubicBezTo>
                  <a:cubicBezTo>
                    <a:pt x="10519" y="206"/>
                    <a:pt x="10173" y="169"/>
                    <a:pt x="9828" y="169"/>
                  </a:cubicBezTo>
                  <a:cubicBezTo>
                    <a:pt x="9569" y="169"/>
                    <a:pt x="9311" y="190"/>
                    <a:pt x="9054" y="233"/>
                  </a:cubicBezTo>
                  <a:cubicBezTo>
                    <a:pt x="8447" y="343"/>
                    <a:pt x="7883" y="607"/>
                    <a:pt x="7290" y="775"/>
                  </a:cubicBezTo>
                  <a:cubicBezTo>
                    <a:pt x="6826" y="912"/>
                    <a:pt x="6351" y="968"/>
                    <a:pt x="5874" y="968"/>
                  </a:cubicBezTo>
                  <a:cubicBezTo>
                    <a:pt x="5125" y="968"/>
                    <a:pt x="4370" y="830"/>
                    <a:pt x="3645" y="651"/>
                  </a:cubicBezTo>
                  <a:cubicBezTo>
                    <a:pt x="2951" y="477"/>
                    <a:pt x="2189" y="208"/>
                    <a:pt x="1454" y="208"/>
                  </a:cubicBezTo>
                  <a:cubicBezTo>
                    <a:pt x="1073" y="208"/>
                    <a:pt x="699" y="280"/>
                    <a:pt x="344" y="475"/>
                  </a:cubicBezTo>
                  <a:cubicBezTo>
                    <a:pt x="234" y="541"/>
                    <a:pt x="132" y="607"/>
                    <a:pt x="37" y="687"/>
                  </a:cubicBezTo>
                  <a:cubicBezTo>
                    <a:pt x="1" y="717"/>
                    <a:pt x="33" y="761"/>
                    <a:pt x="69" y="761"/>
                  </a:cubicBezTo>
                  <a:cubicBezTo>
                    <a:pt x="78" y="761"/>
                    <a:pt x="87" y="759"/>
                    <a:pt x="95" y="753"/>
                  </a:cubicBezTo>
                  <a:cubicBezTo>
                    <a:pt x="490" y="443"/>
                    <a:pt x="943" y="335"/>
                    <a:pt x="1412" y="335"/>
                  </a:cubicBezTo>
                  <a:cubicBezTo>
                    <a:pt x="2073" y="335"/>
                    <a:pt x="2766" y="550"/>
                    <a:pt x="3374" y="717"/>
                  </a:cubicBezTo>
                  <a:cubicBezTo>
                    <a:pt x="4189" y="941"/>
                    <a:pt x="5041" y="1117"/>
                    <a:pt x="5893" y="1117"/>
                  </a:cubicBezTo>
                  <a:cubicBezTo>
                    <a:pt x="6235" y="1117"/>
                    <a:pt x="6577" y="1089"/>
                    <a:pt x="6917" y="1024"/>
                  </a:cubicBezTo>
                  <a:cubicBezTo>
                    <a:pt x="7510" y="907"/>
                    <a:pt x="8059" y="643"/>
                    <a:pt x="8644" y="482"/>
                  </a:cubicBezTo>
                  <a:cubicBezTo>
                    <a:pt x="9036" y="376"/>
                    <a:pt x="9440" y="321"/>
                    <a:pt x="9842" y="321"/>
                  </a:cubicBezTo>
                  <a:cubicBezTo>
                    <a:pt x="10049" y="321"/>
                    <a:pt x="10256" y="335"/>
                    <a:pt x="10459" y="365"/>
                  </a:cubicBezTo>
                  <a:cubicBezTo>
                    <a:pt x="11521" y="520"/>
                    <a:pt x="12527" y="1044"/>
                    <a:pt x="13608" y="1044"/>
                  </a:cubicBezTo>
                  <a:cubicBezTo>
                    <a:pt x="13705" y="1044"/>
                    <a:pt x="13802" y="1040"/>
                    <a:pt x="13900" y="1031"/>
                  </a:cubicBezTo>
                  <a:cubicBezTo>
                    <a:pt x="14185" y="1009"/>
                    <a:pt x="14456" y="943"/>
                    <a:pt x="14712" y="826"/>
                  </a:cubicBezTo>
                  <a:cubicBezTo>
                    <a:pt x="14961" y="717"/>
                    <a:pt x="15181" y="570"/>
                    <a:pt x="15422" y="446"/>
                  </a:cubicBezTo>
                  <a:cubicBezTo>
                    <a:pt x="15678" y="299"/>
                    <a:pt x="15949" y="204"/>
                    <a:pt x="16242" y="190"/>
                  </a:cubicBezTo>
                  <a:cubicBezTo>
                    <a:pt x="16296" y="186"/>
                    <a:pt x="16349" y="184"/>
                    <a:pt x="16403" y="184"/>
                  </a:cubicBezTo>
                  <a:cubicBezTo>
                    <a:pt x="16649" y="184"/>
                    <a:pt x="16895" y="222"/>
                    <a:pt x="17135" y="270"/>
                  </a:cubicBezTo>
                  <a:cubicBezTo>
                    <a:pt x="17274" y="299"/>
                    <a:pt x="17420" y="329"/>
                    <a:pt x="17559" y="358"/>
                  </a:cubicBezTo>
                  <a:cubicBezTo>
                    <a:pt x="17564" y="359"/>
                    <a:pt x="17569" y="359"/>
                    <a:pt x="17573" y="359"/>
                  </a:cubicBezTo>
                  <a:cubicBezTo>
                    <a:pt x="17651" y="359"/>
                    <a:pt x="17679" y="247"/>
                    <a:pt x="17596" y="226"/>
                  </a:cubicBezTo>
                  <a:cubicBezTo>
                    <a:pt x="17205" y="108"/>
                    <a:pt x="16785" y="0"/>
                    <a:pt x="163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6" name="Google Shape;3336;p37"/>
            <p:cNvSpPr/>
            <p:nvPr/>
          </p:nvSpPr>
          <p:spPr>
            <a:xfrm>
              <a:off x="826882" y="3359139"/>
              <a:ext cx="2600233" cy="728812"/>
            </a:xfrm>
            <a:custGeom>
              <a:rect b="b" l="l" r="r" t="t"/>
              <a:pathLst>
                <a:path extrusionOk="0" h="6391" w="22801">
                  <a:moveTo>
                    <a:pt x="1369" y="0"/>
                  </a:moveTo>
                  <a:lnTo>
                    <a:pt x="0" y="6390"/>
                  </a:lnTo>
                  <a:lnTo>
                    <a:pt x="22800" y="6390"/>
                  </a:lnTo>
                  <a:lnTo>
                    <a:pt x="2143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7" name="Google Shape;3337;p37"/>
            <p:cNvSpPr/>
            <p:nvPr/>
          </p:nvSpPr>
          <p:spPr>
            <a:xfrm>
              <a:off x="826882" y="4087837"/>
              <a:ext cx="2600233" cy="114"/>
            </a:xfrm>
            <a:custGeom>
              <a:rect b="b" l="l" r="r" t="t"/>
              <a:pathLst>
                <a:path extrusionOk="0" fill="none" h="1" w="22801">
                  <a:moveTo>
                    <a:pt x="0" y="0"/>
                  </a:moveTo>
                  <a:lnTo>
                    <a:pt x="22800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8" name="Google Shape;3338;p37"/>
            <p:cNvSpPr/>
            <p:nvPr/>
          </p:nvSpPr>
          <p:spPr>
            <a:xfrm>
              <a:off x="1171511" y="3512063"/>
              <a:ext cx="390018" cy="396394"/>
            </a:xfrm>
            <a:custGeom>
              <a:rect b="b" l="l" r="r" t="t"/>
              <a:pathLst>
                <a:path extrusionOk="0" h="3476" w="3420">
                  <a:moveTo>
                    <a:pt x="1764" y="81"/>
                  </a:moveTo>
                  <a:cubicBezTo>
                    <a:pt x="1865" y="81"/>
                    <a:pt x="1966" y="90"/>
                    <a:pt x="2065" y="109"/>
                  </a:cubicBezTo>
                  <a:cubicBezTo>
                    <a:pt x="2380" y="167"/>
                    <a:pt x="2665" y="343"/>
                    <a:pt x="2885" y="584"/>
                  </a:cubicBezTo>
                  <a:cubicBezTo>
                    <a:pt x="3119" y="833"/>
                    <a:pt x="3251" y="1155"/>
                    <a:pt x="3287" y="1499"/>
                  </a:cubicBezTo>
                  <a:cubicBezTo>
                    <a:pt x="3324" y="1843"/>
                    <a:pt x="3287" y="2187"/>
                    <a:pt x="3126" y="2495"/>
                  </a:cubicBezTo>
                  <a:cubicBezTo>
                    <a:pt x="2987" y="2773"/>
                    <a:pt x="2775" y="3000"/>
                    <a:pt x="2512" y="3161"/>
                  </a:cubicBezTo>
                  <a:cubicBezTo>
                    <a:pt x="2280" y="3297"/>
                    <a:pt x="2017" y="3362"/>
                    <a:pt x="1754" y="3362"/>
                  </a:cubicBezTo>
                  <a:cubicBezTo>
                    <a:pt x="1394" y="3362"/>
                    <a:pt x="1034" y="3240"/>
                    <a:pt x="755" y="3007"/>
                  </a:cubicBezTo>
                  <a:cubicBezTo>
                    <a:pt x="235" y="2575"/>
                    <a:pt x="1" y="1770"/>
                    <a:pt x="235" y="1133"/>
                  </a:cubicBezTo>
                  <a:cubicBezTo>
                    <a:pt x="272" y="1053"/>
                    <a:pt x="308" y="980"/>
                    <a:pt x="345" y="906"/>
                  </a:cubicBezTo>
                  <a:cubicBezTo>
                    <a:pt x="350" y="900"/>
                    <a:pt x="351" y="894"/>
                    <a:pt x="351" y="888"/>
                  </a:cubicBezTo>
                  <a:lnTo>
                    <a:pt x="351" y="888"/>
                  </a:lnTo>
                  <a:cubicBezTo>
                    <a:pt x="543" y="645"/>
                    <a:pt x="749" y="413"/>
                    <a:pt x="1026" y="262"/>
                  </a:cubicBezTo>
                  <a:cubicBezTo>
                    <a:pt x="1247" y="141"/>
                    <a:pt x="1505" y="81"/>
                    <a:pt x="1764" y="81"/>
                  </a:cubicBezTo>
                  <a:close/>
                  <a:moveTo>
                    <a:pt x="1795" y="1"/>
                  </a:moveTo>
                  <a:cubicBezTo>
                    <a:pt x="1609" y="1"/>
                    <a:pt x="1425" y="32"/>
                    <a:pt x="1253" y="94"/>
                  </a:cubicBezTo>
                  <a:cubicBezTo>
                    <a:pt x="894" y="226"/>
                    <a:pt x="616" y="475"/>
                    <a:pt x="374" y="767"/>
                  </a:cubicBezTo>
                  <a:cubicBezTo>
                    <a:pt x="323" y="841"/>
                    <a:pt x="264" y="914"/>
                    <a:pt x="213" y="987"/>
                  </a:cubicBezTo>
                  <a:cubicBezTo>
                    <a:pt x="207" y="996"/>
                    <a:pt x="210" y="1007"/>
                    <a:pt x="218" y="1014"/>
                  </a:cubicBezTo>
                  <a:lnTo>
                    <a:pt x="218" y="1014"/>
                  </a:lnTo>
                  <a:cubicBezTo>
                    <a:pt x="83" y="1278"/>
                    <a:pt x="52" y="1595"/>
                    <a:pt x="89" y="1880"/>
                  </a:cubicBezTo>
                  <a:cubicBezTo>
                    <a:pt x="133" y="2239"/>
                    <a:pt x="279" y="2590"/>
                    <a:pt x="506" y="2875"/>
                  </a:cubicBezTo>
                  <a:cubicBezTo>
                    <a:pt x="808" y="3260"/>
                    <a:pt x="1291" y="3475"/>
                    <a:pt x="1774" y="3475"/>
                  </a:cubicBezTo>
                  <a:cubicBezTo>
                    <a:pt x="1970" y="3475"/>
                    <a:pt x="2166" y="3440"/>
                    <a:pt x="2350" y="3366"/>
                  </a:cubicBezTo>
                  <a:cubicBezTo>
                    <a:pt x="2658" y="3241"/>
                    <a:pt x="2914" y="3029"/>
                    <a:pt x="3104" y="2766"/>
                  </a:cubicBezTo>
                  <a:cubicBezTo>
                    <a:pt x="3309" y="2473"/>
                    <a:pt x="3405" y="2136"/>
                    <a:pt x="3412" y="1785"/>
                  </a:cubicBezTo>
                  <a:cubicBezTo>
                    <a:pt x="3419" y="1404"/>
                    <a:pt x="3339" y="1016"/>
                    <a:pt x="3119" y="694"/>
                  </a:cubicBezTo>
                  <a:cubicBezTo>
                    <a:pt x="2929" y="416"/>
                    <a:pt x="2658" y="204"/>
                    <a:pt x="2343" y="94"/>
                  </a:cubicBezTo>
                  <a:cubicBezTo>
                    <a:pt x="2168" y="32"/>
                    <a:pt x="1981" y="1"/>
                    <a:pt x="17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9" name="Google Shape;3339;p37"/>
            <p:cNvSpPr/>
            <p:nvPr/>
          </p:nvSpPr>
          <p:spPr>
            <a:xfrm>
              <a:off x="1199109" y="3510352"/>
              <a:ext cx="56906" cy="51545"/>
            </a:xfrm>
            <a:custGeom>
              <a:rect b="b" l="l" r="r" t="t"/>
              <a:pathLst>
                <a:path extrusionOk="0" h="452" w="499">
                  <a:moveTo>
                    <a:pt x="286" y="72"/>
                  </a:moveTo>
                  <a:cubicBezTo>
                    <a:pt x="309" y="72"/>
                    <a:pt x="331" y="76"/>
                    <a:pt x="352" y="87"/>
                  </a:cubicBezTo>
                  <a:cubicBezTo>
                    <a:pt x="418" y="124"/>
                    <a:pt x="418" y="219"/>
                    <a:pt x="381" y="277"/>
                  </a:cubicBezTo>
                  <a:cubicBezTo>
                    <a:pt x="359" y="314"/>
                    <a:pt x="330" y="343"/>
                    <a:pt x="293" y="365"/>
                  </a:cubicBezTo>
                  <a:cubicBezTo>
                    <a:pt x="267" y="385"/>
                    <a:pt x="229" y="410"/>
                    <a:pt x="190" y="410"/>
                  </a:cubicBezTo>
                  <a:cubicBezTo>
                    <a:pt x="186" y="410"/>
                    <a:pt x="181" y="410"/>
                    <a:pt x="176" y="409"/>
                  </a:cubicBezTo>
                  <a:cubicBezTo>
                    <a:pt x="132" y="409"/>
                    <a:pt x="96" y="372"/>
                    <a:pt x="81" y="328"/>
                  </a:cubicBezTo>
                  <a:cubicBezTo>
                    <a:pt x="76" y="312"/>
                    <a:pt x="73" y="295"/>
                    <a:pt x="71" y="278"/>
                  </a:cubicBezTo>
                  <a:lnTo>
                    <a:pt x="71" y="278"/>
                  </a:lnTo>
                  <a:cubicBezTo>
                    <a:pt x="82" y="272"/>
                    <a:pt x="92" y="263"/>
                    <a:pt x="96" y="248"/>
                  </a:cubicBezTo>
                  <a:cubicBezTo>
                    <a:pt x="96" y="226"/>
                    <a:pt x="96" y="211"/>
                    <a:pt x="88" y="189"/>
                  </a:cubicBezTo>
                  <a:cubicBezTo>
                    <a:pt x="81" y="182"/>
                    <a:pt x="81" y="175"/>
                    <a:pt x="88" y="160"/>
                  </a:cubicBezTo>
                  <a:cubicBezTo>
                    <a:pt x="96" y="146"/>
                    <a:pt x="110" y="138"/>
                    <a:pt x="125" y="131"/>
                  </a:cubicBezTo>
                  <a:cubicBezTo>
                    <a:pt x="172" y="100"/>
                    <a:pt x="230" y="72"/>
                    <a:pt x="286" y="72"/>
                  </a:cubicBezTo>
                  <a:close/>
                  <a:moveTo>
                    <a:pt x="278" y="1"/>
                  </a:moveTo>
                  <a:cubicBezTo>
                    <a:pt x="242" y="1"/>
                    <a:pt x="207" y="8"/>
                    <a:pt x="176" y="21"/>
                  </a:cubicBezTo>
                  <a:cubicBezTo>
                    <a:pt x="125" y="36"/>
                    <a:pt x="66" y="65"/>
                    <a:pt x="30" y="109"/>
                  </a:cubicBezTo>
                  <a:cubicBezTo>
                    <a:pt x="15" y="131"/>
                    <a:pt x="0" y="153"/>
                    <a:pt x="0" y="182"/>
                  </a:cubicBezTo>
                  <a:cubicBezTo>
                    <a:pt x="0" y="197"/>
                    <a:pt x="8" y="211"/>
                    <a:pt x="8" y="226"/>
                  </a:cubicBezTo>
                  <a:cubicBezTo>
                    <a:pt x="8" y="226"/>
                    <a:pt x="12" y="230"/>
                    <a:pt x="14" y="235"/>
                  </a:cubicBezTo>
                  <a:lnTo>
                    <a:pt x="14" y="235"/>
                  </a:lnTo>
                  <a:cubicBezTo>
                    <a:pt x="1" y="250"/>
                    <a:pt x="16" y="277"/>
                    <a:pt x="37" y="285"/>
                  </a:cubicBezTo>
                  <a:cubicBezTo>
                    <a:pt x="39" y="285"/>
                    <a:pt x="41" y="285"/>
                    <a:pt x="43" y="284"/>
                  </a:cubicBezTo>
                  <a:lnTo>
                    <a:pt x="43" y="284"/>
                  </a:lnTo>
                  <a:cubicBezTo>
                    <a:pt x="44" y="344"/>
                    <a:pt x="65" y="400"/>
                    <a:pt x="118" y="431"/>
                  </a:cubicBezTo>
                  <a:cubicBezTo>
                    <a:pt x="141" y="445"/>
                    <a:pt x="165" y="451"/>
                    <a:pt x="189" y="451"/>
                  </a:cubicBezTo>
                  <a:cubicBezTo>
                    <a:pt x="264" y="451"/>
                    <a:pt x="339" y="395"/>
                    <a:pt x="388" y="350"/>
                  </a:cubicBezTo>
                  <a:cubicBezTo>
                    <a:pt x="454" y="285"/>
                    <a:pt x="498" y="182"/>
                    <a:pt x="447" y="94"/>
                  </a:cubicBezTo>
                  <a:cubicBezTo>
                    <a:pt x="413" y="27"/>
                    <a:pt x="346" y="1"/>
                    <a:pt x="27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0" name="Google Shape;3340;p37"/>
            <p:cNvSpPr/>
            <p:nvPr/>
          </p:nvSpPr>
          <p:spPr>
            <a:xfrm>
              <a:off x="1344967" y="3454588"/>
              <a:ext cx="55424" cy="50176"/>
            </a:xfrm>
            <a:custGeom>
              <a:rect b="b" l="l" r="r" t="t"/>
              <a:pathLst>
                <a:path extrusionOk="0" h="440" w="486">
                  <a:moveTo>
                    <a:pt x="248" y="62"/>
                  </a:moveTo>
                  <a:cubicBezTo>
                    <a:pt x="297" y="62"/>
                    <a:pt x="345" y="89"/>
                    <a:pt x="376" y="129"/>
                  </a:cubicBezTo>
                  <a:cubicBezTo>
                    <a:pt x="420" y="188"/>
                    <a:pt x="405" y="269"/>
                    <a:pt x="354" y="320"/>
                  </a:cubicBezTo>
                  <a:cubicBezTo>
                    <a:pt x="318" y="355"/>
                    <a:pt x="265" y="377"/>
                    <a:pt x="214" y="377"/>
                  </a:cubicBezTo>
                  <a:cubicBezTo>
                    <a:pt x="191" y="377"/>
                    <a:pt x="169" y="373"/>
                    <a:pt x="149" y="364"/>
                  </a:cubicBezTo>
                  <a:cubicBezTo>
                    <a:pt x="105" y="349"/>
                    <a:pt x="76" y="320"/>
                    <a:pt x="68" y="283"/>
                  </a:cubicBezTo>
                  <a:cubicBezTo>
                    <a:pt x="66" y="277"/>
                    <a:pt x="64" y="270"/>
                    <a:pt x="63" y="263"/>
                  </a:cubicBezTo>
                  <a:lnTo>
                    <a:pt x="63" y="263"/>
                  </a:lnTo>
                  <a:cubicBezTo>
                    <a:pt x="65" y="261"/>
                    <a:pt x="67" y="258"/>
                    <a:pt x="68" y="254"/>
                  </a:cubicBezTo>
                  <a:cubicBezTo>
                    <a:pt x="76" y="217"/>
                    <a:pt x="90" y="181"/>
                    <a:pt x="105" y="144"/>
                  </a:cubicBezTo>
                  <a:cubicBezTo>
                    <a:pt x="127" y="115"/>
                    <a:pt x="156" y="93"/>
                    <a:pt x="185" y="78"/>
                  </a:cubicBezTo>
                  <a:cubicBezTo>
                    <a:pt x="205" y="67"/>
                    <a:pt x="227" y="62"/>
                    <a:pt x="248" y="62"/>
                  </a:cubicBezTo>
                  <a:close/>
                  <a:moveTo>
                    <a:pt x="243" y="0"/>
                  </a:moveTo>
                  <a:cubicBezTo>
                    <a:pt x="229" y="0"/>
                    <a:pt x="215" y="2"/>
                    <a:pt x="200" y="5"/>
                  </a:cubicBezTo>
                  <a:cubicBezTo>
                    <a:pt x="110" y="24"/>
                    <a:pt x="20" y="117"/>
                    <a:pt x="19" y="214"/>
                  </a:cubicBezTo>
                  <a:lnTo>
                    <a:pt x="19" y="214"/>
                  </a:lnTo>
                  <a:cubicBezTo>
                    <a:pt x="1" y="275"/>
                    <a:pt x="23" y="351"/>
                    <a:pt x="76" y="393"/>
                  </a:cubicBezTo>
                  <a:cubicBezTo>
                    <a:pt x="115" y="425"/>
                    <a:pt x="162" y="440"/>
                    <a:pt x="210" y="440"/>
                  </a:cubicBezTo>
                  <a:cubicBezTo>
                    <a:pt x="261" y="440"/>
                    <a:pt x="312" y="423"/>
                    <a:pt x="354" y="393"/>
                  </a:cubicBezTo>
                  <a:cubicBezTo>
                    <a:pt x="442" y="334"/>
                    <a:pt x="485" y="232"/>
                    <a:pt x="442" y="137"/>
                  </a:cubicBezTo>
                  <a:cubicBezTo>
                    <a:pt x="410" y="55"/>
                    <a:pt x="330" y="0"/>
                    <a:pt x="24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1" name="Google Shape;3341;p37"/>
            <p:cNvSpPr/>
            <p:nvPr/>
          </p:nvSpPr>
          <p:spPr>
            <a:xfrm>
              <a:off x="1491737" y="3505221"/>
              <a:ext cx="62266" cy="59756"/>
            </a:xfrm>
            <a:custGeom>
              <a:rect b="b" l="l" r="r" t="t"/>
              <a:pathLst>
                <a:path extrusionOk="0" h="524" w="546">
                  <a:moveTo>
                    <a:pt x="223" y="81"/>
                  </a:moveTo>
                  <a:cubicBezTo>
                    <a:pt x="304" y="81"/>
                    <a:pt x="399" y="117"/>
                    <a:pt x="443" y="191"/>
                  </a:cubicBezTo>
                  <a:cubicBezTo>
                    <a:pt x="465" y="234"/>
                    <a:pt x="450" y="278"/>
                    <a:pt x="435" y="315"/>
                  </a:cubicBezTo>
                  <a:cubicBezTo>
                    <a:pt x="414" y="359"/>
                    <a:pt x="392" y="410"/>
                    <a:pt x="355" y="432"/>
                  </a:cubicBezTo>
                  <a:cubicBezTo>
                    <a:pt x="329" y="446"/>
                    <a:pt x="299" y="453"/>
                    <a:pt x="269" y="453"/>
                  </a:cubicBezTo>
                  <a:cubicBezTo>
                    <a:pt x="222" y="453"/>
                    <a:pt x="174" y="437"/>
                    <a:pt x="143" y="410"/>
                  </a:cubicBezTo>
                  <a:cubicBezTo>
                    <a:pt x="100" y="371"/>
                    <a:pt x="77" y="319"/>
                    <a:pt x="71" y="265"/>
                  </a:cubicBezTo>
                  <a:lnTo>
                    <a:pt x="71" y="265"/>
                  </a:lnTo>
                  <a:cubicBezTo>
                    <a:pt x="84" y="262"/>
                    <a:pt x="99" y="250"/>
                    <a:pt x="99" y="234"/>
                  </a:cubicBezTo>
                  <a:cubicBezTo>
                    <a:pt x="99" y="212"/>
                    <a:pt x="91" y="198"/>
                    <a:pt x="91" y="176"/>
                  </a:cubicBezTo>
                  <a:cubicBezTo>
                    <a:pt x="91" y="161"/>
                    <a:pt x="99" y="147"/>
                    <a:pt x="113" y="132"/>
                  </a:cubicBezTo>
                  <a:cubicBezTo>
                    <a:pt x="135" y="95"/>
                    <a:pt x="179" y="81"/>
                    <a:pt x="223" y="81"/>
                  </a:cubicBezTo>
                  <a:close/>
                  <a:moveTo>
                    <a:pt x="231" y="0"/>
                  </a:moveTo>
                  <a:cubicBezTo>
                    <a:pt x="157" y="0"/>
                    <a:pt x="91" y="22"/>
                    <a:pt x="48" y="81"/>
                  </a:cubicBezTo>
                  <a:cubicBezTo>
                    <a:pt x="20" y="119"/>
                    <a:pt x="1" y="183"/>
                    <a:pt x="21" y="227"/>
                  </a:cubicBezTo>
                  <a:lnTo>
                    <a:pt x="21" y="227"/>
                  </a:lnTo>
                  <a:cubicBezTo>
                    <a:pt x="17" y="302"/>
                    <a:pt x="36" y="377"/>
                    <a:pt x="84" y="439"/>
                  </a:cubicBezTo>
                  <a:cubicBezTo>
                    <a:pt x="133" y="493"/>
                    <a:pt x="203" y="523"/>
                    <a:pt x="275" y="523"/>
                  </a:cubicBezTo>
                  <a:cubicBezTo>
                    <a:pt x="312" y="523"/>
                    <a:pt x="349" y="515"/>
                    <a:pt x="384" y="498"/>
                  </a:cubicBezTo>
                  <a:cubicBezTo>
                    <a:pt x="435" y="476"/>
                    <a:pt x="472" y="417"/>
                    <a:pt x="494" y="366"/>
                  </a:cubicBezTo>
                  <a:cubicBezTo>
                    <a:pt x="523" y="308"/>
                    <a:pt x="545" y="242"/>
                    <a:pt x="516" y="176"/>
                  </a:cubicBezTo>
                  <a:cubicBezTo>
                    <a:pt x="472" y="66"/>
                    <a:pt x="348" y="8"/>
                    <a:pt x="23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2" name="Google Shape;3342;p37"/>
            <p:cNvSpPr/>
            <p:nvPr/>
          </p:nvSpPr>
          <p:spPr>
            <a:xfrm>
              <a:off x="1566433" y="3641039"/>
              <a:ext cx="50976" cy="51887"/>
            </a:xfrm>
            <a:custGeom>
              <a:rect b="b" l="l" r="r" t="t"/>
              <a:pathLst>
                <a:path extrusionOk="0" h="455" w="447">
                  <a:moveTo>
                    <a:pt x="227" y="61"/>
                  </a:moveTo>
                  <a:cubicBezTo>
                    <a:pt x="286" y="61"/>
                    <a:pt x="344" y="112"/>
                    <a:pt x="366" y="171"/>
                  </a:cubicBezTo>
                  <a:cubicBezTo>
                    <a:pt x="388" y="244"/>
                    <a:pt x="359" y="317"/>
                    <a:pt x="307" y="361"/>
                  </a:cubicBezTo>
                  <a:cubicBezTo>
                    <a:pt x="282" y="380"/>
                    <a:pt x="246" y="399"/>
                    <a:pt x="213" y="399"/>
                  </a:cubicBezTo>
                  <a:cubicBezTo>
                    <a:pt x="208" y="399"/>
                    <a:pt x="203" y="399"/>
                    <a:pt x="198" y="398"/>
                  </a:cubicBezTo>
                  <a:cubicBezTo>
                    <a:pt x="168" y="390"/>
                    <a:pt x="139" y="376"/>
                    <a:pt x="117" y="354"/>
                  </a:cubicBezTo>
                  <a:cubicBezTo>
                    <a:pt x="76" y="308"/>
                    <a:pt x="66" y="247"/>
                    <a:pt x="70" y="187"/>
                  </a:cubicBezTo>
                  <a:lnTo>
                    <a:pt x="70" y="187"/>
                  </a:lnTo>
                  <a:cubicBezTo>
                    <a:pt x="75" y="183"/>
                    <a:pt x="79" y="178"/>
                    <a:pt x="81" y="171"/>
                  </a:cubicBezTo>
                  <a:cubicBezTo>
                    <a:pt x="103" y="112"/>
                    <a:pt x="154" y="61"/>
                    <a:pt x="227" y="61"/>
                  </a:cubicBezTo>
                  <a:close/>
                  <a:moveTo>
                    <a:pt x="219" y="1"/>
                  </a:moveTo>
                  <a:cubicBezTo>
                    <a:pt x="169" y="1"/>
                    <a:pt x="117" y="25"/>
                    <a:pt x="80" y="62"/>
                  </a:cubicBezTo>
                  <a:lnTo>
                    <a:pt x="80" y="62"/>
                  </a:lnTo>
                  <a:cubicBezTo>
                    <a:pt x="77" y="60"/>
                    <a:pt x="73" y="59"/>
                    <a:pt x="69" y="59"/>
                  </a:cubicBezTo>
                  <a:cubicBezTo>
                    <a:pt x="62" y="59"/>
                    <a:pt x="54" y="64"/>
                    <a:pt x="51" y="75"/>
                  </a:cubicBezTo>
                  <a:cubicBezTo>
                    <a:pt x="15" y="171"/>
                    <a:pt x="0" y="288"/>
                    <a:pt x="66" y="376"/>
                  </a:cubicBezTo>
                  <a:cubicBezTo>
                    <a:pt x="95" y="412"/>
                    <a:pt x="132" y="441"/>
                    <a:pt x="176" y="449"/>
                  </a:cubicBezTo>
                  <a:cubicBezTo>
                    <a:pt x="189" y="453"/>
                    <a:pt x="203" y="455"/>
                    <a:pt x="217" y="455"/>
                  </a:cubicBezTo>
                  <a:cubicBezTo>
                    <a:pt x="254" y="455"/>
                    <a:pt x="290" y="441"/>
                    <a:pt x="322" y="419"/>
                  </a:cubicBezTo>
                  <a:cubicBezTo>
                    <a:pt x="403" y="368"/>
                    <a:pt x="447" y="273"/>
                    <a:pt x="432" y="178"/>
                  </a:cubicBezTo>
                  <a:cubicBezTo>
                    <a:pt x="417" y="90"/>
                    <a:pt x="337" y="10"/>
                    <a:pt x="242" y="2"/>
                  </a:cubicBezTo>
                  <a:cubicBezTo>
                    <a:pt x="234" y="1"/>
                    <a:pt x="226" y="1"/>
                    <a:pt x="2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3" name="Google Shape;3343;p37"/>
            <p:cNvSpPr/>
            <p:nvPr/>
          </p:nvSpPr>
          <p:spPr>
            <a:xfrm>
              <a:off x="1542599" y="3791340"/>
              <a:ext cx="58959" cy="58045"/>
            </a:xfrm>
            <a:custGeom>
              <a:rect b="b" l="l" r="r" t="t"/>
              <a:pathLst>
                <a:path extrusionOk="0" h="509" w="517">
                  <a:moveTo>
                    <a:pt x="278" y="53"/>
                  </a:moveTo>
                  <a:cubicBezTo>
                    <a:pt x="325" y="53"/>
                    <a:pt x="373" y="73"/>
                    <a:pt x="407" y="112"/>
                  </a:cubicBezTo>
                  <a:cubicBezTo>
                    <a:pt x="465" y="185"/>
                    <a:pt x="414" y="287"/>
                    <a:pt x="363" y="346"/>
                  </a:cubicBezTo>
                  <a:cubicBezTo>
                    <a:pt x="322" y="399"/>
                    <a:pt x="252" y="461"/>
                    <a:pt x="181" y="461"/>
                  </a:cubicBezTo>
                  <a:cubicBezTo>
                    <a:pt x="164" y="461"/>
                    <a:pt x="146" y="457"/>
                    <a:pt x="129" y="448"/>
                  </a:cubicBezTo>
                  <a:cubicBezTo>
                    <a:pt x="77" y="426"/>
                    <a:pt x="63" y="368"/>
                    <a:pt x="55" y="317"/>
                  </a:cubicBezTo>
                  <a:cubicBezTo>
                    <a:pt x="51" y="281"/>
                    <a:pt x="52" y="245"/>
                    <a:pt x="58" y="209"/>
                  </a:cubicBezTo>
                  <a:lnTo>
                    <a:pt x="58" y="209"/>
                  </a:lnTo>
                  <a:cubicBezTo>
                    <a:pt x="95" y="149"/>
                    <a:pt x="138" y="91"/>
                    <a:pt x="209" y="68"/>
                  </a:cubicBezTo>
                  <a:cubicBezTo>
                    <a:pt x="231" y="58"/>
                    <a:pt x="255" y="53"/>
                    <a:pt x="278" y="53"/>
                  </a:cubicBezTo>
                  <a:close/>
                  <a:moveTo>
                    <a:pt x="262" y="1"/>
                  </a:moveTo>
                  <a:cubicBezTo>
                    <a:pt x="254" y="1"/>
                    <a:pt x="246" y="1"/>
                    <a:pt x="238" y="2"/>
                  </a:cubicBezTo>
                  <a:cubicBezTo>
                    <a:pt x="167" y="11"/>
                    <a:pt x="98" y="61"/>
                    <a:pt x="53" y="126"/>
                  </a:cubicBezTo>
                  <a:lnTo>
                    <a:pt x="53" y="126"/>
                  </a:lnTo>
                  <a:cubicBezTo>
                    <a:pt x="51" y="127"/>
                    <a:pt x="50" y="129"/>
                    <a:pt x="48" y="132"/>
                  </a:cubicBezTo>
                  <a:lnTo>
                    <a:pt x="48" y="132"/>
                  </a:lnTo>
                  <a:cubicBezTo>
                    <a:pt x="27" y="165"/>
                    <a:pt x="11" y="200"/>
                    <a:pt x="4" y="236"/>
                  </a:cubicBezTo>
                  <a:cubicBezTo>
                    <a:pt x="0" y="244"/>
                    <a:pt x="7" y="252"/>
                    <a:pt x="15" y="255"/>
                  </a:cubicBezTo>
                  <a:lnTo>
                    <a:pt x="15" y="255"/>
                  </a:lnTo>
                  <a:cubicBezTo>
                    <a:pt x="6" y="329"/>
                    <a:pt x="19" y="408"/>
                    <a:pt x="70" y="463"/>
                  </a:cubicBezTo>
                  <a:cubicBezTo>
                    <a:pt x="100" y="493"/>
                    <a:pt x="146" y="509"/>
                    <a:pt x="190" y="509"/>
                  </a:cubicBezTo>
                  <a:cubicBezTo>
                    <a:pt x="199" y="509"/>
                    <a:pt x="208" y="508"/>
                    <a:pt x="216" y="507"/>
                  </a:cubicBezTo>
                  <a:cubicBezTo>
                    <a:pt x="275" y="500"/>
                    <a:pt x="326" y="463"/>
                    <a:pt x="363" y="419"/>
                  </a:cubicBezTo>
                  <a:cubicBezTo>
                    <a:pt x="443" y="346"/>
                    <a:pt x="516" y="229"/>
                    <a:pt x="473" y="119"/>
                  </a:cubicBezTo>
                  <a:cubicBezTo>
                    <a:pt x="439" y="38"/>
                    <a:pt x="350" y="1"/>
                    <a:pt x="26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4" name="Google Shape;3344;p37"/>
            <p:cNvSpPr/>
            <p:nvPr/>
          </p:nvSpPr>
          <p:spPr>
            <a:xfrm>
              <a:off x="1417838" y="3897167"/>
              <a:ext cx="55196" cy="48352"/>
            </a:xfrm>
            <a:custGeom>
              <a:rect b="b" l="l" r="r" t="t"/>
              <a:pathLst>
                <a:path extrusionOk="0" h="424" w="484">
                  <a:moveTo>
                    <a:pt x="281" y="63"/>
                  </a:moveTo>
                  <a:cubicBezTo>
                    <a:pt x="293" y="63"/>
                    <a:pt x="304" y="65"/>
                    <a:pt x="315" y="69"/>
                  </a:cubicBezTo>
                  <a:cubicBezTo>
                    <a:pt x="352" y="77"/>
                    <a:pt x="373" y="99"/>
                    <a:pt x="388" y="128"/>
                  </a:cubicBezTo>
                  <a:cubicBezTo>
                    <a:pt x="417" y="186"/>
                    <a:pt x="403" y="260"/>
                    <a:pt x="359" y="311"/>
                  </a:cubicBezTo>
                  <a:cubicBezTo>
                    <a:pt x="328" y="347"/>
                    <a:pt x="283" y="365"/>
                    <a:pt x="236" y="365"/>
                  </a:cubicBezTo>
                  <a:cubicBezTo>
                    <a:pt x="216" y="365"/>
                    <a:pt x="196" y="361"/>
                    <a:pt x="176" y="355"/>
                  </a:cubicBezTo>
                  <a:cubicBezTo>
                    <a:pt x="103" y="325"/>
                    <a:pt x="66" y="238"/>
                    <a:pt x="103" y="164"/>
                  </a:cubicBezTo>
                  <a:cubicBezTo>
                    <a:pt x="105" y="157"/>
                    <a:pt x="103" y="150"/>
                    <a:pt x="100" y="146"/>
                  </a:cubicBezTo>
                  <a:lnTo>
                    <a:pt x="100" y="146"/>
                  </a:lnTo>
                  <a:cubicBezTo>
                    <a:pt x="101" y="145"/>
                    <a:pt x="102" y="144"/>
                    <a:pt x="103" y="142"/>
                  </a:cubicBezTo>
                  <a:cubicBezTo>
                    <a:pt x="125" y="106"/>
                    <a:pt x="169" y="91"/>
                    <a:pt x="205" y="84"/>
                  </a:cubicBezTo>
                  <a:cubicBezTo>
                    <a:pt x="226" y="74"/>
                    <a:pt x="254" y="63"/>
                    <a:pt x="281" y="63"/>
                  </a:cubicBezTo>
                  <a:close/>
                  <a:moveTo>
                    <a:pt x="282" y="0"/>
                  </a:moveTo>
                  <a:cubicBezTo>
                    <a:pt x="259" y="0"/>
                    <a:pt x="235" y="4"/>
                    <a:pt x="212" y="11"/>
                  </a:cubicBezTo>
                  <a:cubicBezTo>
                    <a:pt x="154" y="25"/>
                    <a:pt x="95" y="47"/>
                    <a:pt x="59" y="91"/>
                  </a:cubicBezTo>
                  <a:cubicBezTo>
                    <a:pt x="22" y="135"/>
                    <a:pt x="0" y="194"/>
                    <a:pt x="29" y="245"/>
                  </a:cubicBezTo>
                  <a:cubicBezTo>
                    <a:pt x="35" y="253"/>
                    <a:pt x="43" y="257"/>
                    <a:pt x="51" y="258"/>
                  </a:cubicBezTo>
                  <a:lnTo>
                    <a:pt x="51" y="258"/>
                  </a:lnTo>
                  <a:cubicBezTo>
                    <a:pt x="59" y="305"/>
                    <a:pt x="84" y="351"/>
                    <a:pt x="125" y="384"/>
                  </a:cubicBezTo>
                  <a:cubicBezTo>
                    <a:pt x="158" y="411"/>
                    <a:pt x="199" y="424"/>
                    <a:pt x="241" y="424"/>
                  </a:cubicBezTo>
                  <a:cubicBezTo>
                    <a:pt x="290" y="424"/>
                    <a:pt x="341" y="405"/>
                    <a:pt x="381" y="369"/>
                  </a:cubicBezTo>
                  <a:cubicBezTo>
                    <a:pt x="454" y="311"/>
                    <a:pt x="483" y="208"/>
                    <a:pt x="454" y="120"/>
                  </a:cubicBezTo>
                  <a:cubicBezTo>
                    <a:pt x="439" y="77"/>
                    <a:pt x="410" y="40"/>
                    <a:pt x="366" y="18"/>
                  </a:cubicBezTo>
                  <a:cubicBezTo>
                    <a:pt x="338" y="6"/>
                    <a:pt x="310" y="0"/>
                    <a:pt x="2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5" name="Google Shape;3345;p37"/>
            <p:cNvSpPr/>
            <p:nvPr/>
          </p:nvSpPr>
          <p:spPr>
            <a:xfrm>
              <a:off x="1264226" y="3895798"/>
              <a:ext cx="52687" cy="48010"/>
            </a:xfrm>
            <a:custGeom>
              <a:rect b="b" l="l" r="r" t="t"/>
              <a:pathLst>
                <a:path extrusionOk="0" h="421" w="462">
                  <a:moveTo>
                    <a:pt x="286" y="52"/>
                  </a:moveTo>
                  <a:cubicBezTo>
                    <a:pt x="307" y="52"/>
                    <a:pt x="326" y="60"/>
                    <a:pt x="344" y="74"/>
                  </a:cubicBezTo>
                  <a:cubicBezTo>
                    <a:pt x="396" y="132"/>
                    <a:pt x="366" y="220"/>
                    <a:pt x="330" y="279"/>
                  </a:cubicBezTo>
                  <a:cubicBezTo>
                    <a:pt x="315" y="308"/>
                    <a:pt x="293" y="337"/>
                    <a:pt x="264" y="345"/>
                  </a:cubicBezTo>
                  <a:cubicBezTo>
                    <a:pt x="247" y="353"/>
                    <a:pt x="227" y="357"/>
                    <a:pt x="208" y="357"/>
                  </a:cubicBezTo>
                  <a:cubicBezTo>
                    <a:pt x="194" y="357"/>
                    <a:pt x="181" y="355"/>
                    <a:pt x="169" y="352"/>
                  </a:cubicBezTo>
                  <a:cubicBezTo>
                    <a:pt x="98" y="324"/>
                    <a:pt x="69" y="242"/>
                    <a:pt x="79" y="164"/>
                  </a:cubicBezTo>
                  <a:lnTo>
                    <a:pt x="79" y="164"/>
                  </a:lnTo>
                  <a:cubicBezTo>
                    <a:pt x="93" y="138"/>
                    <a:pt x="116" y="117"/>
                    <a:pt x="139" y="103"/>
                  </a:cubicBezTo>
                  <a:cubicBezTo>
                    <a:pt x="176" y="81"/>
                    <a:pt x="213" y="67"/>
                    <a:pt x="249" y="59"/>
                  </a:cubicBezTo>
                  <a:cubicBezTo>
                    <a:pt x="262" y="54"/>
                    <a:pt x="274" y="52"/>
                    <a:pt x="286" y="52"/>
                  </a:cubicBezTo>
                  <a:close/>
                  <a:moveTo>
                    <a:pt x="279" y="1"/>
                  </a:moveTo>
                  <a:cubicBezTo>
                    <a:pt x="235" y="8"/>
                    <a:pt x="183" y="30"/>
                    <a:pt x="139" y="45"/>
                  </a:cubicBezTo>
                  <a:cubicBezTo>
                    <a:pt x="96" y="67"/>
                    <a:pt x="52" y="103"/>
                    <a:pt x="30" y="154"/>
                  </a:cubicBezTo>
                  <a:cubicBezTo>
                    <a:pt x="8" y="198"/>
                    <a:pt x="0" y="257"/>
                    <a:pt x="37" y="294"/>
                  </a:cubicBezTo>
                  <a:cubicBezTo>
                    <a:pt x="42" y="298"/>
                    <a:pt x="47" y="300"/>
                    <a:pt x="51" y="301"/>
                  </a:cubicBezTo>
                  <a:lnTo>
                    <a:pt x="51" y="301"/>
                  </a:lnTo>
                  <a:cubicBezTo>
                    <a:pt x="66" y="336"/>
                    <a:pt x="91" y="367"/>
                    <a:pt x="125" y="389"/>
                  </a:cubicBezTo>
                  <a:cubicBezTo>
                    <a:pt x="153" y="411"/>
                    <a:pt x="189" y="421"/>
                    <a:pt x="225" y="421"/>
                  </a:cubicBezTo>
                  <a:cubicBezTo>
                    <a:pt x="235" y="421"/>
                    <a:pt x="246" y="420"/>
                    <a:pt x="257" y="418"/>
                  </a:cubicBezTo>
                  <a:cubicBezTo>
                    <a:pt x="308" y="411"/>
                    <a:pt x="344" y="374"/>
                    <a:pt x="374" y="337"/>
                  </a:cubicBezTo>
                  <a:cubicBezTo>
                    <a:pt x="432" y="257"/>
                    <a:pt x="462" y="140"/>
                    <a:pt x="396" y="59"/>
                  </a:cubicBezTo>
                  <a:cubicBezTo>
                    <a:pt x="366" y="23"/>
                    <a:pt x="330" y="1"/>
                    <a:pt x="2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6" name="Google Shape;3346;p37"/>
            <p:cNvSpPr/>
            <p:nvPr/>
          </p:nvSpPr>
          <p:spPr>
            <a:xfrm>
              <a:off x="1149844" y="3798981"/>
              <a:ext cx="49379" cy="48352"/>
            </a:xfrm>
            <a:custGeom>
              <a:rect b="b" l="l" r="r" t="t"/>
              <a:pathLst>
                <a:path extrusionOk="0" h="424" w="433">
                  <a:moveTo>
                    <a:pt x="249" y="58"/>
                  </a:moveTo>
                  <a:cubicBezTo>
                    <a:pt x="275" y="58"/>
                    <a:pt x="300" y="66"/>
                    <a:pt x="323" y="89"/>
                  </a:cubicBezTo>
                  <a:cubicBezTo>
                    <a:pt x="374" y="132"/>
                    <a:pt x="374" y="213"/>
                    <a:pt x="345" y="279"/>
                  </a:cubicBezTo>
                  <a:cubicBezTo>
                    <a:pt x="323" y="308"/>
                    <a:pt x="301" y="345"/>
                    <a:pt x="271" y="359"/>
                  </a:cubicBezTo>
                  <a:cubicBezTo>
                    <a:pt x="255" y="369"/>
                    <a:pt x="238" y="373"/>
                    <a:pt x="223" y="373"/>
                  </a:cubicBezTo>
                  <a:cubicBezTo>
                    <a:pt x="203" y="373"/>
                    <a:pt x="185" y="367"/>
                    <a:pt x="169" y="359"/>
                  </a:cubicBezTo>
                  <a:cubicBezTo>
                    <a:pt x="138" y="342"/>
                    <a:pt x="110" y="317"/>
                    <a:pt x="89" y="287"/>
                  </a:cubicBezTo>
                  <a:lnTo>
                    <a:pt x="89" y="287"/>
                  </a:lnTo>
                  <a:cubicBezTo>
                    <a:pt x="90" y="282"/>
                    <a:pt x="90" y="277"/>
                    <a:pt x="88" y="271"/>
                  </a:cubicBezTo>
                  <a:cubicBezTo>
                    <a:pt x="74" y="242"/>
                    <a:pt x="59" y="220"/>
                    <a:pt x="67" y="184"/>
                  </a:cubicBezTo>
                  <a:cubicBezTo>
                    <a:pt x="74" y="154"/>
                    <a:pt x="96" y="125"/>
                    <a:pt x="125" y="103"/>
                  </a:cubicBezTo>
                  <a:cubicBezTo>
                    <a:pt x="161" y="80"/>
                    <a:pt x="206" y="58"/>
                    <a:pt x="249" y="58"/>
                  </a:cubicBezTo>
                  <a:close/>
                  <a:moveTo>
                    <a:pt x="250" y="1"/>
                  </a:moveTo>
                  <a:cubicBezTo>
                    <a:pt x="206" y="1"/>
                    <a:pt x="154" y="23"/>
                    <a:pt x="110" y="52"/>
                  </a:cubicBezTo>
                  <a:cubicBezTo>
                    <a:pt x="67" y="74"/>
                    <a:pt x="23" y="118"/>
                    <a:pt x="15" y="169"/>
                  </a:cubicBezTo>
                  <a:cubicBezTo>
                    <a:pt x="1" y="212"/>
                    <a:pt x="8" y="277"/>
                    <a:pt x="50" y="300"/>
                  </a:cubicBezTo>
                  <a:lnTo>
                    <a:pt x="50" y="300"/>
                  </a:lnTo>
                  <a:cubicBezTo>
                    <a:pt x="68" y="337"/>
                    <a:pt x="96" y="370"/>
                    <a:pt x="132" y="396"/>
                  </a:cubicBezTo>
                  <a:cubicBezTo>
                    <a:pt x="159" y="412"/>
                    <a:pt x="197" y="424"/>
                    <a:pt x="232" y="424"/>
                  </a:cubicBezTo>
                  <a:cubicBezTo>
                    <a:pt x="246" y="424"/>
                    <a:pt x="259" y="422"/>
                    <a:pt x="271" y="418"/>
                  </a:cubicBezTo>
                  <a:cubicBezTo>
                    <a:pt x="315" y="403"/>
                    <a:pt x="352" y="359"/>
                    <a:pt x="374" y="323"/>
                  </a:cubicBezTo>
                  <a:cubicBezTo>
                    <a:pt x="425" y="242"/>
                    <a:pt x="432" y="132"/>
                    <a:pt x="367" y="59"/>
                  </a:cubicBezTo>
                  <a:cubicBezTo>
                    <a:pt x="337" y="23"/>
                    <a:pt x="301" y="1"/>
                    <a:pt x="2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7" name="Google Shape;3347;p37"/>
            <p:cNvSpPr/>
            <p:nvPr/>
          </p:nvSpPr>
          <p:spPr>
            <a:xfrm>
              <a:off x="1118369" y="3640925"/>
              <a:ext cx="49950" cy="50747"/>
            </a:xfrm>
            <a:custGeom>
              <a:rect b="b" l="l" r="r" t="t"/>
              <a:pathLst>
                <a:path extrusionOk="0" h="445" w="438">
                  <a:moveTo>
                    <a:pt x="237" y="56"/>
                  </a:moveTo>
                  <a:cubicBezTo>
                    <a:pt x="258" y="56"/>
                    <a:pt x="278" y="60"/>
                    <a:pt x="299" y="69"/>
                  </a:cubicBezTo>
                  <a:cubicBezTo>
                    <a:pt x="364" y="98"/>
                    <a:pt x="386" y="172"/>
                    <a:pt x="364" y="238"/>
                  </a:cubicBezTo>
                  <a:cubicBezTo>
                    <a:pt x="350" y="311"/>
                    <a:pt x="299" y="391"/>
                    <a:pt x="218" y="399"/>
                  </a:cubicBezTo>
                  <a:cubicBezTo>
                    <a:pt x="167" y="399"/>
                    <a:pt x="131" y="369"/>
                    <a:pt x="109" y="331"/>
                  </a:cubicBezTo>
                  <a:lnTo>
                    <a:pt x="109" y="331"/>
                  </a:lnTo>
                  <a:cubicBezTo>
                    <a:pt x="110" y="327"/>
                    <a:pt x="110" y="323"/>
                    <a:pt x="108" y="318"/>
                  </a:cubicBezTo>
                  <a:cubicBezTo>
                    <a:pt x="101" y="281"/>
                    <a:pt x="86" y="245"/>
                    <a:pt x="86" y="208"/>
                  </a:cubicBezTo>
                  <a:cubicBezTo>
                    <a:pt x="86" y="179"/>
                    <a:pt x="101" y="142"/>
                    <a:pt x="123" y="113"/>
                  </a:cubicBezTo>
                  <a:cubicBezTo>
                    <a:pt x="148" y="78"/>
                    <a:pt x="191" y="56"/>
                    <a:pt x="237" y="56"/>
                  </a:cubicBezTo>
                  <a:close/>
                  <a:moveTo>
                    <a:pt x="237" y="0"/>
                  </a:moveTo>
                  <a:cubicBezTo>
                    <a:pt x="189" y="0"/>
                    <a:pt x="141" y="19"/>
                    <a:pt x="101" y="55"/>
                  </a:cubicBezTo>
                  <a:cubicBezTo>
                    <a:pt x="24" y="118"/>
                    <a:pt x="1" y="248"/>
                    <a:pt x="63" y="329"/>
                  </a:cubicBezTo>
                  <a:lnTo>
                    <a:pt x="63" y="329"/>
                  </a:lnTo>
                  <a:cubicBezTo>
                    <a:pt x="85" y="384"/>
                    <a:pt x="126" y="433"/>
                    <a:pt x="189" y="442"/>
                  </a:cubicBezTo>
                  <a:cubicBezTo>
                    <a:pt x="196" y="444"/>
                    <a:pt x="204" y="444"/>
                    <a:pt x="211" y="444"/>
                  </a:cubicBezTo>
                  <a:cubicBezTo>
                    <a:pt x="298" y="444"/>
                    <a:pt x="375" y="370"/>
                    <a:pt x="408" y="289"/>
                  </a:cubicBezTo>
                  <a:cubicBezTo>
                    <a:pt x="423" y="245"/>
                    <a:pt x="438" y="194"/>
                    <a:pt x="423" y="142"/>
                  </a:cubicBezTo>
                  <a:cubicBezTo>
                    <a:pt x="408" y="98"/>
                    <a:pt x="386" y="62"/>
                    <a:pt x="350" y="40"/>
                  </a:cubicBezTo>
                  <a:cubicBezTo>
                    <a:pt x="316" y="13"/>
                    <a:pt x="277" y="0"/>
                    <a:pt x="2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8" name="Google Shape;3348;p37"/>
            <p:cNvSpPr/>
            <p:nvPr/>
          </p:nvSpPr>
          <p:spPr>
            <a:xfrm>
              <a:off x="1097043" y="3427447"/>
              <a:ext cx="566324" cy="559125"/>
            </a:xfrm>
            <a:custGeom>
              <a:rect b="b" l="l" r="r" t="t"/>
              <a:pathLst>
                <a:path extrusionOk="0" h="4903" w="4966">
                  <a:moveTo>
                    <a:pt x="2408" y="73"/>
                  </a:moveTo>
                  <a:cubicBezTo>
                    <a:pt x="3334" y="73"/>
                    <a:pt x="4179" y="649"/>
                    <a:pt x="4555" y="1487"/>
                  </a:cubicBezTo>
                  <a:cubicBezTo>
                    <a:pt x="4965" y="2402"/>
                    <a:pt x="4789" y="3617"/>
                    <a:pt x="4036" y="4305"/>
                  </a:cubicBezTo>
                  <a:cubicBezTo>
                    <a:pt x="3655" y="4649"/>
                    <a:pt x="3165" y="4803"/>
                    <a:pt x="2667" y="4825"/>
                  </a:cubicBezTo>
                  <a:cubicBezTo>
                    <a:pt x="2613" y="4828"/>
                    <a:pt x="2559" y="4829"/>
                    <a:pt x="2505" y="4829"/>
                  </a:cubicBezTo>
                  <a:cubicBezTo>
                    <a:pt x="2082" y="4829"/>
                    <a:pt x="1659" y="4751"/>
                    <a:pt x="1276" y="4576"/>
                  </a:cubicBezTo>
                  <a:cubicBezTo>
                    <a:pt x="837" y="4371"/>
                    <a:pt x="486" y="4042"/>
                    <a:pt x="281" y="3603"/>
                  </a:cubicBezTo>
                  <a:cubicBezTo>
                    <a:pt x="54" y="3098"/>
                    <a:pt x="39" y="2534"/>
                    <a:pt x="127" y="1992"/>
                  </a:cubicBezTo>
                  <a:cubicBezTo>
                    <a:pt x="146" y="1901"/>
                    <a:pt x="165" y="1813"/>
                    <a:pt x="185" y="1724"/>
                  </a:cubicBezTo>
                  <a:lnTo>
                    <a:pt x="185" y="1724"/>
                  </a:lnTo>
                  <a:cubicBezTo>
                    <a:pt x="194" y="1720"/>
                    <a:pt x="203" y="1713"/>
                    <a:pt x="207" y="1700"/>
                  </a:cubicBezTo>
                  <a:cubicBezTo>
                    <a:pt x="493" y="777"/>
                    <a:pt x="1357" y="111"/>
                    <a:pt x="2323" y="75"/>
                  </a:cubicBezTo>
                  <a:cubicBezTo>
                    <a:pt x="2351" y="74"/>
                    <a:pt x="2380" y="73"/>
                    <a:pt x="2408" y="73"/>
                  </a:cubicBezTo>
                  <a:close/>
                  <a:moveTo>
                    <a:pt x="2422" y="1"/>
                  </a:moveTo>
                  <a:cubicBezTo>
                    <a:pt x="1992" y="1"/>
                    <a:pt x="1564" y="114"/>
                    <a:pt x="1196" y="331"/>
                  </a:cubicBezTo>
                  <a:cubicBezTo>
                    <a:pt x="793" y="572"/>
                    <a:pt x="464" y="938"/>
                    <a:pt x="266" y="1363"/>
                  </a:cubicBezTo>
                  <a:cubicBezTo>
                    <a:pt x="215" y="1465"/>
                    <a:pt x="171" y="1575"/>
                    <a:pt x="142" y="1685"/>
                  </a:cubicBezTo>
                  <a:cubicBezTo>
                    <a:pt x="136" y="1703"/>
                    <a:pt x="143" y="1716"/>
                    <a:pt x="154" y="1722"/>
                  </a:cubicBezTo>
                  <a:lnTo>
                    <a:pt x="154" y="1722"/>
                  </a:lnTo>
                  <a:cubicBezTo>
                    <a:pt x="32" y="2229"/>
                    <a:pt x="0" y="2766"/>
                    <a:pt x="127" y="3273"/>
                  </a:cubicBezTo>
                  <a:cubicBezTo>
                    <a:pt x="259" y="3756"/>
                    <a:pt x="537" y="4174"/>
                    <a:pt x="954" y="4452"/>
                  </a:cubicBezTo>
                  <a:cubicBezTo>
                    <a:pt x="1349" y="4715"/>
                    <a:pt x="1825" y="4862"/>
                    <a:pt x="2301" y="4891"/>
                  </a:cubicBezTo>
                  <a:cubicBezTo>
                    <a:pt x="2387" y="4898"/>
                    <a:pt x="2474" y="4902"/>
                    <a:pt x="2562" y="4902"/>
                  </a:cubicBezTo>
                  <a:cubicBezTo>
                    <a:pt x="2995" y="4902"/>
                    <a:pt x="3436" y="4808"/>
                    <a:pt x="3801" y="4576"/>
                  </a:cubicBezTo>
                  <a:cubicBezTo>
                    <a:pt x="4219" y="4313"/>
                    <a:pt x="4511" y="3881"/>
                    <a:pt x="4680" y="3420"/>
                  </a:cubicBezTo>
                  <a:cubicBezTo>
                    <a:pt x="4863" y="2915"/>
                    <a:pt x="4892" y="2344"/>
                    <a:pt x="4746" y="1817"/>
                  </a:cubicBezTo>
                  <a:cubicBezTo>
                    <a:pt x="4497" y="873"/>
                    <a:pt x="3677" y="126"/>
                    <a:pt x="2696" y="16"/>
                  </a:cubicBezTo>
                  <a:cubicBezTo>
                    <a:pt x="2605" y="6"/>
                    <a:pt x="2513" y="1"/>
                    <a:pt x="242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9" name="Google Shape;3349;p37"/>
            <p:cNvSpPr/>
            <p:nvPr/>
          </p:nvSpPr>
          <p:spPr>
            <a:xfrm>
              <a:off x="2676501" y="3512063"/>
              <a:ext cx="390018" cy="396394"/>
            </a:xfrm>
            <a:custGeom>
              <a:rect b="b" l="l" r="r" t="t"/>
              <a:pathLst>
                <a:path extrusionOk="0" h="3476" w="3420">
                  <a:moveTo>
                    <a:pt x="1765" y="81"/>
                  </a:moveTo>
                  <a:cubicBezTo>
                    <a:pt x="1866" y="81"/>
                    <a:pt x="1966" y="90"/>
                    <a:pt x="2065" y="109"/>
                  </a:cubicBezTo>
                  <a:cubicBezTo>
                    <a:pt x="2380" y="167"/>
                    <a:pt x="2673" y="343"/>
                    <a:pt x="2885" y="584"/>
                  </a:cubicBezTo>
                  <a:cubicBezTo>
                    <a:pt x="3119" y="833"/>
                    <a:pt x="3251" y="1155"/>
                    <a:pt x="3287" y="1499"/>
                  </a:cubicBezTo>
                  <a:cubicBezTo>
                    <a:pt x="3324" y="1843"/>
                    <a:pt x="3287" y="2187"/>
                    <a:pt x="3126" y="2495"/>
                  </a:cubicBezTo>
                  <a:cubicBezTo>
                    <a:pt x="2987" y="2773"/>
                    <a:pt x="2775" y="3000"/>
                    <a:pt x="2512" y="3161"/>
                  </a:cubicBezTo>
                  <a:cubicBezTo>
                    <a:pt x="2283" y="3297"/>
                    <a:pt x="2020" y="3362"/>
                    <a:pt x="1757" y="3362"/>
                  </a:cubicBezTo>
                  <a:cubicBezTo>
                    <a:pt x="1396" y="3362"/>
                    <a:pt x="1034" y="3240"/>
                    <a:pt x="755" y="3007"/>
                  </a:cubicBezTo>
                  <a:cubicBezTo>
                    <a:pt x="242" y="2575"/>
                    <a:pt x="1" y="1770"/>
                    <a:pt x="242" y="1133"/>
                  </a:cubicBezTo>
                  <a:cubicBezTo>
                    <a:pt x="272" y="1053"/>
                    <a:pt x="308" y="980"/>
                    <a:pt x="345" y="906"/>
                  </a:cubicBezTo>
                  <a:cubicBezTo>
                    <a:pt x="350" y="900"/>
                    <a:pt x="351" y="894"/>
                    <a:pt x="351" y="888"/>
                  </a:cubicBezTo>
                  <a:lnTo>
                    <a:pt x="351" y="888"/>
                  </a:lnTo>
                  <a:cubicBezTo>
                    <a:pt x="543" y="645"/>
                    <a:pt x="749" y="413"/>
                    <a:pt x="1026" y="262"/>
                  </a:cubicBezTo>
                  <a:cubicBezTo>
                    <a:pt x="1252" y="141"/>
                    <a:pt x="1508" y="81"/>
                    <a:pt x="1765" y="81"/>
                  </a:cubicBezTo>
                  <a:close/>
                  <a:moveTo>
                    <a:pt x="1798" y="1"/>
                  </a:moveTo>
                  <a:cubicBezTo>
                    <a:pt x="1613" y="1"/>
                    <a:pt x="1428" y="32"/>
                    <a:pt x="1253" y="94"/>
                  </a:cubicBezTo>
                  <a:cubicBezTo>
                    <a:pt x="894" y="226"/>
                    <a:pt x="616" y="475"/>
                    <a:pt x="382" y="767"/>
                  </a:cubicBezTo>
                  <a:cubicBezTo>
                    <a:pt x="323" y="841"/>
                    <a:pt x="264" y="914"/>
                    <a:pt x="213" y="987"/>
                  </a:cubicBezTo>
                  <a:cubicBezTo>
                    <a:pt x="207" y="996"/>
                    <a:pt x="211" y="1006"/>
                    <a:pt x="218" y="1013"/>
                  </a:cubicBezTo>
                  <a:lnTo>
                    <a:pt x="218" y="1013"/>
                  </a:lnTo>
                  <a:cubicBezTo>
                    <a:pt x="83" y="1277"/>
                    <a:pt x="52" y="1594"/>
                    <a:pt x="89" y="1880"/>
                  </a:cubicBezTo>
                  <a:cubicBezTo>
                    <a:pt x="133" y="2239"/>
                    <a:pt x="279" y="2590"/>
                    <a:pt x="506" y="2875"/>
                  </a:cubicBezTo>
                  <a:cubicBezTo>
                    <a:pt x="808" y="3260"/>
                    <a:pt x="1291" y="3475"/>
                    <a:pt x="1776" y="3475"/>
                  </a:cubicBezTo>
                  <a:cubicBezTo>
                    <a:pt x="1974" y="3475"/>
                    <a:pt x="2172" y="3440"/>
                    <a:pt x="2358" y="3366"/>
                  </a:cubicBezTo>
                  <a:cubicBezTo>
                    <a:pt x="2658" y="3241"/>
                    <a:pt x="2914" y="3029"/>
                    <a:pt x="3104" y="2766"/>
                  </a:cubicBezTo>
                  <a:cubicBezTo>
                    <a:pt x="3309" y="2473"/>
                    <a:pt x="3412" y="2136"/>
                    <a:pt x="3412" y="1785"/>
                  </a:cubicBezTo>
                  <a:cubicBezTo>
                    <a:pt x="3419" y="1404"/>
                    <a:pt x="3339" y="1016"/>
                    <a:pt x="3119" y="694"/>
                  </a:cubicBezTo>
                  <a:cubicBezTo>
                    <a:pt x="2929" y="416"/>
                    <a:pt x="2658" y="204"/>
                    <a:pt x="2343" y="94"/>
                  </a:cubicBezTo>
                  <a:cubicBezTo>
                    <a:pt x="2168" y="32"/>
                    <a:pt x="1983" y="1"/>
                    <a:pt x="17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0" name="Google Shape;3350;p37"/>
            <p:cNvSpPr/>
            <p:nvPr/>
          </p:nvSpPr>
          <p:spPr>
            <a:xfrm>
              <a:off x="2704099" y="3510352"/>
              <a:ext cx="56906" cy="51545"/>
            </a:xfrm>
            <a:custGeom>
              <a:rect b="b" l="l" r="r" t="t"/>
              <a:pathLst>
                <a:path extrusionOk="0" h="452" w="499">
                  <a:moveTo>
                    <a:pt x="289" y="72"/>
                  </a:moveTo>
                  <a:cubicBezTo>
                    <a:pt x="312" y="72"/>
                    <a:pt x="333" y="76"/>
                    <a:pt x="352" y="87"/>
                  </a:cubicBezTo>
                  <a:cubicBezTo>
                    <a:pt x="425" y="124"/>
                    <a:pt x="418" y="219"/>
                    <a:pt x="381" y="277"/>
                  </a:cubicBezTo>
                  <a:cubicBezTo>
                    <a:pt x="359" y="314"/>
                    <a:pt x="330" y="343"/>
                    <a:pt x="301" y="365"/>
                  </a:cubicBezTo>
                  <a:cubicBezTo>
                    <a:pt x="268" y="385"/>
                    <a:pt x="229" y="410"/>
                    <a:pt x="190" y="410"/>
                  </a:cubicBezTo>
                  <a:cubicBezTo>
                    <a:pt x="186" y="410"/>
                    <a:pt x="181" y="410"/>
                    <a:pt x="176" y="409"/>
                  </a:cubicBezTo>
                  <a:cubicBezTo>
                    <a:pt x="132" y="409"/>
                    <a:pt x="103" y="372"/>
                    <a:pt x="88" y="328"/>
                  </a:cubicBezTo>
                  <a:cubicBezTo>
                    <a:pt x="81" y="311"/>
                    <a:pt x="77" y="294"/>
                    <a:pt x="75" y="276"/>
                  </a:cubicBezTo>
                  <a:lnTo>
                    <a:pt x="75" y="276"/>
                  </a:lnTo>
                  <a:cubicBezTo>
                    <a:pt x="84" y="270"/>
                    <a:pt x="92" y="261"/>
                    <a:pt x="96" y="248"/>
                  </a:cubicBezTo>
                  <a:cubicBezTo>
                    <a:pt x="103" y="226"/>
                    <a:pt x="96" y="211"/>
                    <a:pt x="88" y="189"/>
                  </a:cubicBezTo>
                  <a:cubicBezTo>
                    <a:pt x="88" y="182"/>
                    <a:pt x="88" y="175"/>
                    <a:pt x="96" y="160"/>
                  </a:cubicBezTo>
                  <a:cubicBezTo>
                    <a:pt x="103" y="146"/>
                    <a:pt x="118" y="138"/>
                    <a:pt x="132" y="131"/>
                  </a:cubicBezTo>
                  <a:cubicBezTo>
                    <a:pt x="174" y="100"/>
                    <a:pt x="234" y="72"/>
                    <a:pt x="289" y="72"/>
                  </a:cubicBezTo>
                  <a:close/>
                  <a:moveTo>
                    <a:pt x="283" y="1"/>
                  </a:moveTo>
                  <a:cubicBezTo>
                    <a:pt x="247" y="1"/>
                    <a:pt x="209" y="8"/>
                    <a:pt x="176" y="21"/>
                  </a:cubicBezTo>
                  <a:cubicBezTo>
                    <a:pt x="125" y="36"/>
                    <a:pt x="66" y="65"/>
                    <a:pt x="37" y="109"/>
                  </a:cubicBezTo>
                  <a:cubicBezTo>
                    <a:pt x="15" y="131"/>
                    <a:pt x="0" y="153"/>
                    <a:pt x="8" y="182"/>
                  </a:cubicBezTo>
                  <a:cubicBezTo>
                    <a:pt x="8" y="197"/>
                    <a:pt x="8" y="211"/>
                    <a:pt x="15" y="226"/>
                  </a:cubicBezTo>
                  <a:cubicBezTo>
                    <a:pt x="15" y="226"/>
                    <a:pt x="15" y="229"/>
                    <a:pt x="15" y="233"/>
                  </a:cubicBezTo>
                  <a:lnTo>
                    <a:pt x="15" y="233"/>
                  </a:lnTo>
                  <a:cubicBezTo>
                    <a:pt x="8" y="248"/>
                    <a:pt x="15" y="277"/>
                    <a:pt x="37" y="285"/>
                  </a:cubicBezTo>
                  <a:cubicBezTo>
                    <a:pt x="39" y="285"/>
                    <a:pt x="42" y="285"/>
                    <a:pt x="44" y="284"/>
                  </a:cubicBezTo>
                  <a:lnTo>
                    <a:pt x="44" y="284"/>
                  </a:lnTo>
                  <a:cubicBezTo>
                    <a:pt x="45" y="344"/>
                    <a:pt x="68" y="400"/>
                    <a:pt x="125" y="431"/>
                  </a:cubicBezTo>
                  <a:cubicBezTo>
                    <a:pt x="146" y="445"/>
                    <a:pt x="169" y="451"/>
                    <a:pt x="193" y="451"/>
                  </a:cubicBezTo>
                  <a:cubicBezTo>
                    <a:pt x="264" y="451"/>
                    <a:pt x="339" y="395"/>
                    <a:pt x="388" y="350"/>
                  </a:cubicBezTo>
                  <a:cubicBezTo>
                    <a:pt x="454" y="285"/>
                    <a:pt x="498" y="182"/>
                    <a:pt x="454" y="94"/>
                  </a:cubicBezTo>
                  <a:cubicBezTo>
                    <a:pt x="421" y="27"/>
                    <a:pt x="353" y="1"/>
                    <a:pt x="28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1" name="Google Shape;3351;p37"/>
            <p:cNvSpPr/>
            <p:nvPr/>
          </p:nvSpPr>
          <p:spPr>
            <a:xfrm>
              <a:off x="2849729" y="3454588"/>
              <a:ext cx="56450" cy="50176"/>
            </a:xfrm>
            <a:custGeom>
              <a:rect b="b" l="l" r="r" t="t"/>
              <a:pathLst>
                <a:path extrusionOk="0" h="440" w="495">
                  <a:moveTo>
                    <a:pt x="250" y="62"/>
                  </a:moveTo>
                  <a:cubicBezTo>
                    <a:pt x="299" y="62"/>
                    <a:pt x="347" y="89"/>
                    <a:pt x="378" y="129"/>
                  </a:cubicBezTo>
                  <a:cubicBezTo>
                    <a:pt x="422" y="188"/>
                    <a:pt x="407" y="269"/>
                    <a:pt x="356" y="320"/>
                  </a:cubicBezTo>
                  <a:cubicBezTo>
                    <a:pt x="320" y="355"/>
                    <a:pt x="267" y="377"/>
                    <a:pt x="216" y="377"/>
                  </a:cubicBezTo>
                  <a:cubicBezTo>
                    <a:pt x="193" y="377"/>
                    <a:pt x="171" y="373"/>
                    <a:pt x="151" y="364"/>
                  </a:cubicBezTo>
                  <a:cubicBezTo>
                    <a:pt x="107" y="349"/>
                    <a:pt x="78" y="320"/>
                    <a:pt x="70" y="283"/>
                  </a:cubicBezTo>
                  <a:cubicBezTo>
                    <a:pt x="69" y="277"/>
                    <a:pt x="68" y="270"/>
                    <a:pt x="67" y="263"/>
                  </a:cubicBezTo>
                  <a:lnTo>
                    <a:pt x="67" y="263"/>
                  </a:lnTo>
                  <a:cubicBezTo>
                    <a:pt x="69" y="261"/>
                    <a:pt x="70" y="258"/>
                    <a:pt x="70" y="254"/>
                  </a:cubicBezTo>
                  <a:cubicBezTo>
                    <a:pt x="85" y="217"/>
                    <a:pt x="92" y="181"/>
                    <a:pt x="114" y="144"/>
                  </a:cubicBezTo>
                  <a:cubicBezTo>
                    <a:pt x="129" y="115"/>
                    <a:pt x="158" y="93"/>
                    <a:pt x="187" y="78"/>
                  </a:cubicBezTo>
                  <a:cubicBezTo>
                    <a:pt x="207" y="67"/>
                    <a:pt x="229" y="62"/>
                    <a:pt x="250" y="62"/>
                  </a:cubicBezTo>
                  <a:close/>
                  <a:moveTo>
                    <a:pt x="245" y="0"/>
                  </a:moveTo>
                  <a:cubicBezTo>
                    <a:pt x="231" y="0"/>
                    <a:pt x="217" y="2"/>
                    <a:pt x="202" y="5"/>
                  </a:cubicBezTo>
                  <a:cubicBezTo>
                    <a:pt x="121" y="24"/>
                    <a:pt x="35" y="111"/>
                    <a:pt x="24" y="205"/>
                  </a:cubicBezTo>
                  <a:lnTo>
                    <a:pt x="24" y="205"/>
                  </a:lnTo>
                  <a:cubicBezTo>
                    <a:pt x="1" y="267"/>
                    <a:pt x="22" y="349"/>
                    <a:pt x="78" y="393"/>
                  </a:cubicBezTo>
                  <a:cubicBezTo>
                    <a:pt x="117" y="425"/>
                    <a:pt x="164" y="440"/>
                    <a:pt x="213" y="440"/>
                  </a:cubicBezTo>
                  <a:cubicBezTo>
                    <a:pt x="265" y="440"/>
                    <a:pt x="318" y="423"/>
                    <a:pt x="363" y="393"/>
                  </a:cubicBezTo>
                  <a:cubicBezTo>
                    <a:pt x="444" y="334"/>
                    <a:pt x="495" y="232"/>
                    <a:pt x="451" y="137"/>
                  </a:cubicBezTo>
                  <a:cubicBezTo>
                    <a:pt x="413" y="55"/>
                    <a:pt x="332" y="0"/>
                    <a:pt x="24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2" name="Google Shape;3352;p37"/>
            <p:cNvSpPr/>
            <p:nvPr/>
          </p:nvSpPr>
          <p:spPr>
            <a:xfrm>
              <a:off x="2996955" y="3505221"/>
              <a:ext cx="62038" cy="59756"/>
            </a:xfrm>
            <a:custGeom>
              <a:rect b="b" l="l" r="r" t="t"/>
              <a:pathLst>
                <a:path extrusionOk="0" h="524" w="544">
                  <a:moveTo>
                    <a:pt x="221" y="81"/>
                  </a:moveTo>
                  <a:cubicBezTo>
                    <a:pt x="302" y="81"/>
                    <a:pt x="397" y="117"/>
                    <a:pt x="441" y="191"/>
                  </a:cubicBezTo>
                  <a:cubicBezTo>
                    <a:pt x="463" y="234"/>
                    <a:pt x="448" y="278"/>
                    <a:pt x="433" y="315"/>
                  </a:cubicBezTo>
                  <a:cubicBezTo>
                    <a:pt x="412" y="359"/>
                    <a:pt x="397" y="410"/>
                    <a:pt x="353" y="432"/>
                  </a:cubicBezTo>
                  <a:cubicBezTo>
                    <a:pt x="327" y="446"/>
                    <a:pt x="297" y="453"/>
                    <a:pt x="267" y="453"/>
                  </a:cubicBezTo>
                  <a:cubicBezTo>
                    <a:pt x="220" y="453"/>
                    <a:pt x="172" y="437"/>
                    <a:pt x="141" y="410"/>
                  </a:cubicBezTo>
                  <a:cubicBezTo>
                    <a:pt x="98" y="371"/>
                    <a:pt x="76" y="319"/>
                    <a:pt x="70" y="265"/>
                  </a:cubicBezTo>
                  <a:lnTo>
                    <a:pt x="70" y="265"/>
                  </a:lnTo>
                  <a:cubicBezTo>
                    <a:pt x="85" y="263"/>
                    <a:pt x="97" y="251"/>
                    <a:pt x="97" y="234"/>
                  </a:cubicBezTo>
                  <a:cubicBezTo>
                    <a:pt x="97" y="212"/>
                    <a:pt x="89" y="198"/>
                    <a:pt x="89" y="176"/>
                  </a:cubicBezTo>
                  <a:cubicBezTo>
                    <a:pt x="97" y="161"/>
                    <a:pt x="97" y="147"/>
                    <a:pt x="111" y="132"/>
                  </a:cubicBezTo>
                  <a:cubicBezTo>
                    <a:pt x="133" y="95"/>
                    <a:pt x="177" y="81"/>
                    <a:pt x="221" y="81"/>
                  </a:cubicBezTo>
                  <a:close/>
                  <a:moveTo>
                    <a:pt x="229" y="0"/>
                  </a:moveTo>
                  <a:cubicBezTo>
                    <a:pt x="163" y="0"/>
                    <a:pt x="89" y="22"/>
                    <a:pt x="46" y="81"/>
                  </a:cubicBezTo>
                  <a:cubicBezTo>
                    <a:pt x="23" y="120"/>
                    <a:pt x="1" y="184"/>
                    <a:pt x="21" y="229"/>
                  </a:cubicBezTo>
                  <a:lnTo>
                    <a:pt x="21" y="229"/>
                  </a:lnTo>
                  <a:cubicBezTo>
                    <a:pt x="18" y="303"/>
                    <a:pt x="39" y="378"/>
                    <a:pt x="82" y="439"/>
                  </a:cubicBezTo>
                  <a:cubicBezTo>
                    <a:pt x="131" y="493"/>
                    <a:pt x="204" y="523"/>
                    <a:pt x="277" y="523"/>
                  </a:cubicBezTo>
                  <a:cubicBezTo>
                    <a:pt x="314" y="523"/>
                    <a:pt x="350" y="515"/>
                    <a:pt x="382" y="498"/>
                  </a:cubicBezTo>
                  <a:cubicBezTo>
                    <a:pt x="441" y="476"/>
                    <a:pt x="470" y="417"/>
                    <a:pt x="499" y="366"/>
                  </a:cubicBezTo>
                  <a:cubicBezTo>
                    <a:pt x="521" y="308"/>
                    <a:pt x="543" y="242"/>
                    <a:pt x="521" y="176"/>
                  </a:cubicBezTo>
                  <a:cubicBezTo>
                    <a:pt x="477" y="66"/>
                    <a:pt x="346" y="8"/>
                    <a:pt x="22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3" name="Google Shape;3353;p37"/>
            <p:cNvSpPr/>
            <p:nvPr/>
          </p:nvSpPr>
          <p:spPr>
            <a:xfrm>
              <a:off x="3071423" y="3641039"/>
              <a:ext cx="50976" cy="51887"/>
            </a:xfrm>
            <a:custGeom>
              <a:rect b="b" l="l" r="r" t="t"/>
              <a:pathLst>
                <a:path extrusionOk="0" h="455" w="447">
                  <a:moveTo>
                    <a:pt x="227" y="61"/>
                  </a:moveTo>
                  <a:cubicBezTo>
                    <a:pt x="293" y="61"/>
                    <a:pt x="351" y="112"/>
                    <a:pt x="366" y="171"/>
                  </a:cubicBezTo>
                  <a:cubicBezTo>
                    <a:pt x="388" y="244"/>
                    <a:pt x="359" y="317"/>
                    <a:pt x="307" y="361"/>
                  </a:cubicBezTo>
                  <a:cubicBezTo>
                    <a:pt x="282" y="380"/>
                    <a:pt x="251" y="399"/>
                    <a:pt x="215" y="399"/>
                  </a:cubicBezTo>
                  <a:cubicBezTo>
                    <a:pt x="209" y="399"/>
                    <a:pt x="204" y="399"/>
                    <a:pt x="198" y="398"/>
                  </a:cubicBezTo>
                  <a:cubicBezTo>
                    <a:pt x="168" y="390"/>
                    <a:pt x="139" y="376"/>
                    <a:pt x="117" y="354"/>
                  </a:cubicBezTo>
                  <a:cubicBezTo>
                    <a:pt x="76" y="308"/>
                    <a:pt x="66" y="247"/>
                    <a:pt x="70" y="187"/>
                  </a:cubicBezTo>
                  <a:lnTo>
                    <a:pt x="70" y="187"/>
                  </a:lnTo>
                  <a:cubicBezTo>
                    <a:pt x="75" y="183"/>
                    <a:pt x="79" y="178"/>
                    <a:pt x="81" y="171"/>
                  </a:cubicBezTo>
                  <a:cubicBezTo>
                    <a:pt x="103" y="112"/>
                    <a:pt x="161" y="61"/>
                    <a:pt x="227" y="61"/>
                  </a:cubicBezTo>
                  <a:close/>
                  <a:moveTo>
                    <a:pt x="224" y="1"/>
                  </a:moveTo>
                  <a:cubicBezTo>
                    <a:pt x="171" y="1"/>
                    <a:pt x="118" y="25"/>
                    <a:pt x="82" y="62"/>
                  </a:cubicBezTo>
                  <a:lnTo>
                    <a:pt x="82" y="62"/>
                  </a:lnTo>
                  <a:cubicBezTo>
                    <a:pt x="80" y="60"/>
                    <a:pt x="76" y="59"/>
                    <a:pt x="73" y="59"/>
                  </a:cubicBezTo>
                  <a:cubicBezTo>
                    <a:pt x="65" y="59"/>
                    <a:pt x="57" y="64"/>
                    <a:pt x="51" y="75"/>
                  </a:cubicBezTo>
                  <a:cubicBezTo>
                    <a:pt x="15" y="171"/>
                    <a:pt x="0" y="288"/>
                    <a:pt x="66" y="376"/>
                  </a:cubicBezTo>
                  <a:cubicBezTo>
                    <a:pt x="95" y="412"/>
                    <a:pt x="132" y="441"/>
                    <a:pt x="176" y="449"/>
                  </a:cubicBezTo>
                  <a:cubicBezTo>
                    <a:pt x="189" y="453"/>
                    <a:pt x="203" y="455"/>
                    <a:pt x="217" y="455"/>
                  </a:cubicBezTo>
                  <a:cubicBezTo>
                    <a:pt x="254" y="455"/>
                    <a:pt x="290" y="441"/>
                    <a:pt x="322" y="419"/>
                  </a:cubicBezTo>
                  <a:cubicBezTo>
                    <a:pt x="403" y="368"/>
                    <a:pt x="447" y="273"/>
                    <a:pt x="432" y="178"/>
                  </a:cubicBezTo>
                  <a:cubicBezTo>
                    <a:pt x="417" y="90"/>
                    <a:pt x="337" y="10"/>
                    <a:pt x="249" y="2"/>
                  </a:cubicBezTo>
                  <a:cubicBezTo>
                    <a:pt x="241" y="1"/>
                    <a:pt x="233" y="1"/>
                    <a:pt x="22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4" name="Google Shape;3354;p37"/>
            <p:cNvSpPr/>
            <p:nvPr/>
          </p:nvSpPr>
          <p:spPr>
            <a:xfrm>
              <a:off x="3048045" y="3791340"/>
              <a:ext cx="59301" cy="58045"/>
            </a:xfrm>
            <a:custGeom>
              <a:rect b="b" l="l" r="r" t="t"/>
              <a:pathLst>
                <a:path extrusionOk="0" h="509" w="520">
                  <a:moveTo>
                    <a:pt x="274" y="53"/>
                  </a:moveTo>
                  <a:cubicBezTo>
                    <a:pt x="321" y="53"/>
                    <a:pt x="369" y="73"/>
                    <a:pt x="403" y="112"/>
                  </a:cubicBezTo>
                  <a:cubicBezTo>
                    <a:pt x="461" y="185"/>
                    <a:pt x="410" y="287"/>
                    <a:pt x="359" y="346"/>
                  </a:cubicBezTo>
                  <a:cubicBezTo>
                    <a:pt x="318" y="399"/>
                    <a:pt x="248" y="461"/>
                    <a:pt x="177" y="461"/>
                  </a:cubicBezTo>
                  <a:cubicBezTo>
                    <a:pt x="160" y="461"/>
                    <a:pt x="142" y="457"/>
                    <a:pt x="125" y="448"/>
                  </a:cubicBezTo>
                  <a:cubicBezTo>
                    <a:pt x="73" y="426"/>
                    <a:pt x="59" y="368"/>
                    <a:pt x="51" y="317"/>
                  </a:cubicBezTo>
                  <a:cubicBezTo>
                    <a:pt x="47" y="283"/>
                    <a:pt x="48" y="249"/>
                    <a:pt x="53" y="215"/>
                  </a:cubicBezTo>
                  <a:lnTo>
                    <a:pt x="53" y="215"/>
                  </a:lnTo>
                  <a:cubicBezTo>
                    <a:pt x="94" y="153"/>
                    <a:pt x="131" y="92"/>
                    <a:pt x="205" y="68"/>
                  </a:cubicBezTo>
                  <a:cubicBezTo>
                    <a:pt x="227" y="58"/>
                    <a:pt x="251" y="53"/>
                    <a:pt x="274" y="53"/>
                  </a:cubicBezTo>
                  <a:close/>
                  <a:moveTo>
                    <a:pt x="264" y="1"/>
                  </a:moveTo>
                  <a:cubicBezTo>
                    <a:pt x="256" y="1"/>
                    <a:pt x="249" y="1"/>
                    <a:pt x="242" y="2"/>
                  </a:cubicBezTo>
                  <a:cubicBezTo>
                    <a:pt x="165" y="11"/>
                    <a:pt x="95" y="61"/>
                    <a:pt x="50" y="125"/>
                  </a:cubicBezTo>
                  <a:lnTo>
                    <a:pt x="50" y="125"/>
                  </a:lnTo>
                  <a:cubicBezTo>
                    <a:pt x="47" y="127"/>
                    <a:pt x="45" y="129"/>
                    <a:pt x="44" y="133"/>
                  </a:cubicBezTo>
                  <a:lnTo>
                    <a:pt x="44" y="133"/>
                  </a:lnTo>
                  <a:cubicBezTo>
                    <a:pt x="23" y="165"/>
                    <a:pt x="7" y="201"/>
                    <a:pt x="0" y="236"/>
                  </a:cubicBezTo>
                  <a:cubicBezTo>
                    <a:pt x="0" y="243"/>
                    <a:pt x="5" y="250"/>
                    <a:pt x="11" y="254"/>
                  </a:cubicBezTo>
                  <a:lnTo>
                    <a:pt x="11" y="254"/>
                  </a:lnTo>
                  <a:cubicBezTo>
                    <a:pt x="2" y="328"/>
                    <a:pt x="15" y="407"/>
                    <a:pt x="66" y="463"/>
                  </a:cubicBezTo>
                  <a:cubicBezTo>
                    <a:pt x="103" y="493"/>
                    <a:pt x="144" y="509"/>
                    <a:pt x="187" y="509"/>
                  </a:cubicBezTo>
                  <a:cubicBezTo>
                    <a:pt x="195" y="509"/>
                    <a:pt x="204" y="508"/>
                    <a:pt x="212" y="507"/>
                  </a:cubicBezTo>
                  <a:cubicBezTo>
                    <a:pt x="271" y="500"/>
                    <a:pt x="322" y="463"/>
                    <a:pt x="366" y="419"/>
                  </a:cubicBezTo>
                  <a:cubicBezTo>
                    <a:pt x="439" y="346"/>
                    <a:pt x="520" y="229"/>
                    <a:pt x="469" y="119"/>
                  </a:cubicBezTo>
                  <a:cubicBezTo>
                    <a:pt x="435" y="38"/>
                    <a:pt x="346" y="1"/>
                    <a:pt x="26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5" name="Google Shape;3355;p37"/>
            <p:cNvSpPr/>
            <p:nvPr/>
          </p:nvSpPr>
          <p:spPr>
            <a:xfrm>
              <a:off x="2922828" y="3897167"/>
              <a:ext cx="55196" cy="48352"/>
            </a:xfrm>
            <a:custGeom>
              <a:rect b="b" l="l" r="r" t="t"/>
              <a:pathLst>
                <a:path extrusionOk="0" h="424" w="484">
                  <a:moveTo>
                    <a:pt x="283" y="63"/>
                  </a:moveTo>
                  <a:cubicBezTo>
                    <a:pt x="293" y="63"/>
                    <a:pt x="304" y="65"/>
                    <a:pt x="315" y="69"/>
                  </a:cubicBezTo>
                  <a:cubicBezTo>
                    <a:pt x="352" y="77"/>
                    <a:pt x="373" y="99"/>
                    <a:pt x="388" y="128"/>
                  </a:cubicBezTo>
                  <a:cubicBezTo>
                    <a:pt x="417" y="186"/>
                    <a:pt x="410" y="260"/>
                    <a:pt x="366" y="311"/>
                  </a:cubicBezTo>
                  <a:cubicBezTo>
                    <a:pt x="330" y="347"/>
                    <a:pt x="284" y="365"/>
                    <a:pt x="236" y="365"/>
                  </a:cubicBezTo>
                  <a:cubicBezTo>
                    <a:pt x="216" y="365"/>
                    <a:pt x="196" y="361"/>
                    <a:pt x="176" y="355"/>
                  </a:cubicBezTo>
                  <a:cubicBezTo>
                    <a:pt x="110" y="325"/>
                    <a:pt x="73" y="238"/>
                    <a:pt x="103" y="164"/>
                  </a:cubicBezTo>
                  <a:cubicBezTo>
                    <a:pt x="105" y="157"/>
                    <a:pt x="103" y="150"/>
                    <a:pt x="100" y="146"/>
                  </a:cubicBezTo>
                  <a:lnTo>
                    <a:pt x="100" y="146"/>
                  </a:lnTo>
                  <a:cubicBezTo>
                    <a:pt x="101" y="145"/>
                    <a:pt x="102" y="143"/>
                    <a:pt x="103" y="142"/>
                  </a:cubicBezTo>
                  <a:cubicBezTo>
                    <a:pt x="132" y="106"/>
                    <a:pt x="169" y="91"/>
                    <a:pt x="205" y="84"/>
                  </a:cubicBezTo>
                  <a:cubicBezTo>
                    <a:pt x="231" y="74"/>
                    <a:pt x="257" y="63"/>
                    <a:pt x="283" y="63"/>
                  </a:cubicBezTo>
                  <a:close/>
                  <a:moveTo>
                    <a:pt x="284" y="0"/>
                  </a:moveTo>
                  <a:cubicBezTo>
                    <a:pt x="260" y="0"/>
                    <a:pt x="235" y="4"/>
                    <a:pt x="212" y="11"/>
                  </a:cubicBezTo>
                  <a:cubicBezTo>
                    <a:pt x="154" y="25"/>
                    <a:pt x="95" y="47"/>
                    <a:pt x="59" y="91"/>
                  </a:cubicBezTo>
                  <a:cubicBezTo>
                    <a:pt x="22" y="135"/>
                    <a:pt x="0" y="194"/>
                    <a:pt x="37" y="245"/>
                  </a:cubicBezTo>
                  <a:cubicBezTo>
                    <a:pt x="39" y="252"/>
                    <a:pt x="45" y="256"/>
                    <a:pt x="52" y="257"/>
                  </a:cubicBezTo>
                  <a:lnTo>
                    <a:pt x="52" y="257"/>
                  </a:lnTo>
                  <a:cubicBezTo>
                    <a:pt x="59" y="305"/>
                    <a:pt x="84" y="351"/>
                    <a:pt x="125" y="384"/>
                  </a:cubicBezTo>
                  <a:cubicBezTo>
                    <a:pt x="158" y="411"/>
                    <a:pt x="201" y="424"/>
                    <a:pt x="243" y="424"/>
                  </a:cubicBezTo>
                  <a:cubicBezTo>
                    <a:pt x="294" y="424"/>
                    <a:pt x="345" y="405"/>
                    <a:pt x="381" y="369"/>
                  </a:cubicBezTo>
                  <a:cubicBezTo>
                    <a:pt x="454" y="311"/>
                    <a:pt x="483" y="208"/>
                    <a:pt x="454" y="120"/>
                  </a:cubicBezTo>
                  <a:cubicBezTo>
                    <a:pt x="439" y="77"/>
                    <a:pt x="410" y="40"/>
                    <a:pt x="366" y="18"/>
                  </a:cubicBezTo>
                  <a:cubicBezTo>
                    <a:pt x="342" y="6"/>
                    <a:pt x="313" y="0"/>
                    <a:pt x="2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6" name="Google Shape;3356;p37"/>
            <p:cNvSpPr/>
            <p:nvPr/>
          </p:nvSpPr>
          <p:spPr>
            <a:xfrm>
              <a:off x="2770014" y="3895798"/>
              <a:ext cx="52687" cy="48010"/>
            </a:xfrm>
            <a:custGeom>
              <a:rect b="b" l="l" r="r" t="t"/>
              <a:pathLst>
                <a:path extrusionOk="0" h="421" w="462">
                  <a:moveTo>
                    <a:pt x="279" y="52"/>
                  </a:moveTo>
                  <a:cubicBezTo>
                    <a:pt x="300" y="52"/>
                    <a:pt x="319" y="60"/>
                    <a:pt x="337" y="74"/>
                  </a:cubicBezTo>
                  <a:cubicBezTo>
                    <a:pt x="396" y="132"/>
                    <a:pt x="367" y="220"/>
                    <a:pt x="330" y="279"/>
                  </a:cubicBezTo>
                  <a:cubicBezTo>
                    <a:pt x="308" y="308"/>
                    <a:pt x="286" y="337"/>
                    <a:pt x="257" y="345"/>
                  </a:cubicBezTo>
                  <a:cubicBezTo>
                    <a:pt x="240" y="353"/>
                    <a:pt x="223" y="357"/>
                    <a:pt x="205" y="357"/>
                  </a:cubicBezTo>
                  <a:cubicBezTo>
                    <a:pt x="193" y="357"/>
                    <a:pt x="181" y="355"/>
                    <a:pt x="169" y="352"/>
                  </a:cubicBezTo>
                  <a:cubicBezTo>
                    <a:pt x="93" y="324"/>
                    <a:pt x="62" y="244"/>
                    <a:pt x="72" y="167"/>
                  </a:cubicBezTo>
                  <a:lnTo>
                    <a:pt x="72" y="167"/>
                  </a:lnTo>
                  <a:cubicBezTo>
                    <a:pt x="87" y="140"/>
                    <a:pt x="112" y="117"/>
                    <a:pt x="140" y="103"/>
                  </a:cubicBezTo>
                  <a:cubicBezTo>
                    <a:pt x="169" y="81"/>
                    <a:pt x="206" y="67"/>
                    <a:pt x="242" y="59"/>
                  </a:cubicBezTo>
                  <a:cubicBezTo>
                    <a:pt x="255" y="54"/>
                    <a:pt x="267" y="52"/>
                    <a:pt x="279" y="52"/>
                  </a:cubicBezTo>
                  <a:close/>
                  <a:moveTo>
                    <a:pt x="279" y="1"/>
                  </a:moveTo>
                  <a:cubicBezTo>
                    <a:pt x="228" y="8"/>
                    <a:pt x="176" y="30"/>
                    <a:pt x="132" y="45"/>
                  </a:cubicBezTo>
                  <a:cubicBezTo>
                    <a:pt x="89" y="67"/>
                    <a:pt x="45" y="103"/>
                    <a:pt x="23" y="154"/>
                  </a:cubicBezTo>
                  <a:cubicBezTo>
                    <a:pt x="1" y="198"/>
                    <a:pt x="1" y="257"/>
                    <a:pt x="37" y="294"/>
                  </a:cubicBezTo>
                  <a:cubicBezTo>
                    <a:pt x="39" y="296"/>
                    <a:pt x="41" y="298"/>
                    <a:pt x="44" y="300"/>
                  </a:cubicBezTo>
                  <a:lnTo>
                    <a:pt x="44" y="300"/>
                  </a:lnTo>
                  <a:cubicBezTo>
                    <a:pt x="58" y="335"/>
                    <a:pt x="83" y="367"/>
                    <a:pt x="118" y="389"/>
                  </a:cubicBezTo>
                  <a:cubicBezTo>
                    <a:pt x="146" y="411"/>
                    <a:pt x="182" y="421"/>
                    <a:pt x="218" y="421"/>
                  </a:cubicBezTo>
                  <a:cubicBezTo>
                    <a:pt x="228" y="421"/>
                    <a:pt x="239" y="420"/>
                    <a:pt x="250" y="418"/>
                  </a:cubicBezTo>
                  <a:cubicBezTo>
                    <a:pt x="301" y="411"/>
                    <a:pt x="337" y="374"/>
                    <a:pt x="367" y="337"/>
                  </a:cubicBezTo>
                  <a:cubicBezTo>
                    <a:pt x="433" y="257"/>
                    <a:pt x="462" y="140"/>
                    <a:pt x="389" y="59"/>
                  </a:cubicBezTo>
                  <a:cubicBezTo>
                    <a:pt x="367" y="23"/>
                    <a:pt x="323" y="1"/>
                    <a:pt x="2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7" name="Google Shape;3357;p37"/>
            <p:cNvSpPr/>
            <p:nvPr/>
          </p:nvSpPr>
          <p:spPr>
            <a:xfrm>
              <a:off x="2654834" y="3798981"/>
              <a:ext cx="50178" cy="48352"/>
            </a:xfrm>
            <a:custGeom>
              <a:rect b="b" l="l" r="r" t="t"/>
              <a:pathLst>
                <a:path extrusionOk="0" h="424" w="440">
                  <a:moveTo>
                    <a:pt x="249" y="58"/>
                  </a:moveTo>
                  <a:cubicBezTo>
                    <a:pt x="275" y="58"/>
                    <a:pt x="300" y="66"/>
                    <a:pt x="323" y="89"/>
                  </a:cubicBezTo>
                  <a:cubicBezTo>
                    <a:pt x="374" y="132"/>
                    <a:pt x="374" y="213"/>
                    <a:pt x="345" y="279"/>
                  </a:cubicBezTo>
                  <a:cubicBezTo>
                    <a:pt x="330" y="308"/>
                    <a:pt x="308" y="345"/>
                    <a:pt x="271" y="359"/>
                  </a:cubicBezTo>
                  <a:cubicBezTo>
                    <a:pt x="258" y="369"/>
                    <a:pt x="244" y="373"/>
                    <a:pt x="228" y="373"/>
                  </a:cubicBezTo>
                  <a:cubicBezTo>
                    <a:pt x="209" y="373"/>
                    <a:pt x="189" y="367"/>
                    <a:pt x="169" y="359"/>
                  </a:cubicBezTo>
                  <a:cubicBezTo>
                    <a:pt x="138" y="342"/>
                    <a:pt x="110" y="316"/>
                    <a:pt x="89" y="287"/>
                  </a:cubicBezTo>
                  <a:lnTo>
                    <a:pt x="89" y="287"/>
                  </a:lnTo>
                  <a:cubicBezTo>
                    <a:pt x="90" y="282"/>
                    <a:pt x="90" y="277"/>
                    <a:pt x="88" y="271"/>
                  </a:cubicBezTo>
                  <a:cubicBezTo>
                    <a:pt x="74" y="242"/>
                    <a:pt x="59" y="220"/>
                    <a:pt x="67" y="184"/>
                  </a:cubicBezTo>
                  <a:cubicBezTo>
                    <a:pt x="74" y="154"/>
                    <a:pt x="103" y="125"/>
                    <a:pt x="125" y="103"/>
                  </a:cubicBezTo>
                  <a:cubicBezTo>
                    <a:pt x="161" y="80"/>
                    <a:pt x="206" y="58"/>
                    <a:pt x="249" y="58"/>
                  </a:cubicBezTo>
                  <a:close/>
                  <a:moveTo>
                    <a:pt x="257" y="1"/>
                  </a:moveTo>
                  <a:cubicBezTo>
                    <a:pt x="206" y="1"/>
                    <a:pt x="154" y="23"/>
                    <a:pt x="110" y="52"/>
                  </a:cubicBezTo>
                  <a:cubicBezTo>
                    <a:pt x="67" y="74"/>
                    <a:pt x="30" y="118"/>
                    <a:pt x="15" y="169"/>
                  </a:cubicBezTo>
                  <a:cubicBezTo>
                    <a:pt x="1" y="213"/>
                    <a:pt x="8" y="278"/>
                    <a:pt x="51" y="300"/>
                  </a:cubicBezTo>
                  <a:lnTo>
                    <a:pt x="51" y="300"/>
                  </a:lnTo>
                  <a:cubicBezTo>
                    <a:pt x="69" y="338"/>
                    <a:pt x="96" y="370"/>
                    <a:pt x="132" y="396"/>
                  </a:cubicBezTo>
                  <a:cubicBezTo>
                    <a:pt x="164" y="412"/>
                    <a:pt x="200" y="424"/>
                    <a:pt x="233" y="424"/>
                  </a:cubicBezTo>
                  <a:cubicBezTo>
                    <a:pt x="246" y="424"/>
                    <a:pt x="259" y="422"/>
                    <a:pt x="271" y="418"/>
                  </a:cubicBezTo>
                  <a:cubicBezTo>
                    <a:pt x="315" y="403"/>
                    <a:pt x="352" y="359"/>
                    <a:pt x="374" y="323"/>
                  </a:cubicBezTo>
                  <a:cubicBezTo>
                    <a:pt x="425" y="242"/>
                    <a:pt x="440" y="132"/>
                    <a:pt x="374" y="59"/>
                  </a:cubicBezTo>
                  <a:cubicBezTo>
                    <a:pt x="345" y="23"/>
                    <a:pt x="301" y="1"/>
                    <a:pt x="25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8" name="Google Shape;3358;p37"/>
            <p:cNvSpPr/>
            <p:nvPr/>
          </p:nvSpPr>
          <p:spPr>
            <a:xfrm>
              <a:off x="2623245" y="3640925"/>
              <a:ext cx="50064" cy="50747"/>
            </a:xfrm>
            <a:custGeom>
              <a:rect b="b" l="l" r="r" t="t"/>
              <a:pathLst>
                <a:path extrusionOk="0" h="445" w="439">
                  <a:moveTo>
                    <a:pt x="242" y="56"/>
                  </a:moveTo>
                  <a:cubicBezTo>
                    <a:pt x="262" y="56"/>
                    <a:pt x="282" y="60"/>
                    <a:pt x="300" y="69"/>
                  </a:cubicBezTo>
                  <a:cubicBezTo>
                    <a:pt x="365" y="98"/>
                    <a:pt x="387" y="172"/>
                    <a:pt x="373" y="238"/>
                  </a:cubicBezTo>
                  <a:cubicBezTo>
                    <a:pt x="351" y="311"/>
                    <a:pt x="300" y="391"/>
                    <a:pt x="219" y="399"/>
                  </a:cubicBezTo>
                  <a:cubicBezTo>
                    <a:pt x="168" y="399"/>
                    <a:pt x="132" y="369"/>
                    <a:pt x="110" y="331"/>
                  </a:cubicBezTo>
                  <a:lnTo>
                    <a:pt x="110" y="331"/>
                  </a:lnTo>
                  <a:cubicBezTo>
                    <a:pt x="111" y="327"/>
                    <a:pt x="111" y="323"/>
                    <a:pt x="109" y="318"/>
                  </a:cubicBezTo>
                  <a:cubicBezTo>
                    <a:pt x="102" y="281"/>
                    <a:pt x="87" y="245"/>
                    <a:pt x="87" y="208"/>
                  </a:cubicBezTo>
                  <a:cubicBezTo>
                    <a:pt x="87" y="179"/>
                    <a:pt x="102" y="142"/>
                    <a:pt x="124" y="113"/>
                  </a:cubicBezTo>
                  <a:cubicBezTo>
                    <a:pt x="149" y="78"/>
                    <a:pt x="196" y="56"/>
                    <a:pt x="242" y="56"/>
                  </a:cubicBezTo>
                  <a:close/>
                  <a:moveTo>
                    <a:pt x="238" y="0"/>
                  </a:moveTo>
                  <a:cubicBezTo>
                    <a:pt x="190" y="0"/>
                    <a:pt x="142" y="19"/>
                    <a:pt x="102" y="55"/>
                  </a:cubicBezTo>
                  <a:cubicBezTo>
                    <a:pt x="23" y="119"/>
                    <a:pt x="1" y="253"/>
                    <a:pt x="68" y="334"/>
                  </a:cubicBezTo>
                  <a:lnTo>
                    <a:pt x="68" y="334"/>
                  </a:lnTo>
                  <a:cubicBezTo>
                    <a:pt x="89" y="387"/>
                    <a:pt x="129" y="433"/>
                    <a:pt x="190" y="442"/>
                  </a:cubicBezTo>
                  <a:cubicBezTo>
                    <a:pt x="198" y="444"/>
                    <a:pt x="206" y="444"/>
                    <a:pt x="214" y="444"/>
                  </a:cubicBezTo>
                  <a:cubicBezTo>
                    <a:pt x="305" y="444"/>
                    <a:pt x="376" y="370"/>
                    <a:pt x="409" y="289"/>
                  </a:cubicBezTo>
                  <a:cubicBezTo>
                    <a:pt x="431" y="245"/>
                    <a:pt x="439" y="194"/>
                    <a:pt x="424" y="142"/>
                  </a:cubicBezTo>
                  <a:cubicBezTo>
                    <a:pt x="417" y="98"/>
                    <a:pt x="387" y="62"/>
                    <a:pt x="351" y="40"/>
                  </a:cubicBezTo>
                  <a:cubicBezTo>
                    <a:pt x="317" y="13"/>
                    <a:pt x="278" y="0"/>
                    <a:pt x="23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9" name="Google Shape;3359;p37"/>
            <p:cNvSpPr/>
            <p:nvPr/>
          </p:nvSpPr>
          <p:spPr>
            <a:xfrm>
              <a:off x="2602033" y="3427447"/>
              <a:ext cx="566324" cy="559125"/>
            </a:xfrm>
            <a:custGeom>
              <a:rect b="b" l="l" r="r" t="t"/>
              <a:pathLst>
                <a:path extrusionOk="0" h="4903" w="4966">
                  <a:moveTo>
                    <a:pt x="2415" y="73"/>
                  </a:moveTo>
                  <a:cubicBezTo>
                    <a:pt x="3334" y="73"/>
                    <a:pt x="4179" y="649"/>
                    <a:pt x="4555" y="1487"/>
                  </a:cubicBezTo>
                  <a:cubicBezTo>
                    <a:pt x="4965" y="2402"/>
                    <a:pt x="4789" y="3617"/>
                    <a:pt x="4036" y="4305"/>
                  </a:cubicBezTo>
                  <a:cubicBezTo>
                    <a:pt x="3662" y="4649"/>
                    <a:pt x="3172" y="4803"/>
                    <a:pt x="2667" y="4825"/>
                  </a:cubicBezTo>
                  <a:cubicBezTo>
                    <a:pt x="2614" y="4828"/>
                    <a:pt x="2560" y="4829"/>
                    <a:pt x="2507" y="4829"/>
                  </a:cubicBezTo>
                  <a:cubicBezTo>
                    <a:pt x="2088" y="4829"/>
                    <a:pt x="1660" y="4751"/>
                    <a:pt x="1283" y="4576"/>
                  </a:cubicBezTo>
                  <a:cubicBezTo>
                    <a:pt x="844" y="4371"/>
                    <a:pt x="486" y="4042"/>
                    <a:pt x="288" y="3603"/>
                  </a:cubicBezTo>
                  <a:cubicBezTo>
                    <a:pt x="54" y="3098"/>
                    <a:pt x="46" y="2534"/>
                    <a:pt x="134" y="1992"/>
                  </a:cubicBezTo>
                  <a:cubicBezTo>
                    <a:pt x="149" y="1902"/>
                    <a:pt x="166" y="1814"/>
                    <a:pt x="185" y="1725"/>
                  </a:cubicBezTo>
                  <a:lnTo>
                    <a:pt x="185" y="1725"/>
                  </a:lnTo>
                  <a:cubicBezTo>
                    <a:pt x="198" y="1723"/>
                    <a:pt x="210" y="1715"/>
                    <a:pt x="215" y="1700"/>
                  </a:cubicBezTo>
                  <a:cubicBezTo>
                    <a:pt x="500" y="777"/>
                    <a:pt x="1357" y="111"/>
                    <a:pt x="2330" y="75"/>
                  </a:cubicBezTo>
                  <a:cubicBezTo>
                    <a:pt x="2358" y="74"/>
                    <a:pt x="2386" y="73"/>
                    <a:pt x="2415" y="73"/>
                  </a:cubicBezTo>
                  <a:close/>
                  <a:moveTo>
                    <a:pt x="2425" y="1"/>
                  </a:moveTo>
                  <a:cubicBezTo>
                    <a:pt x="1997" y="1"/>
                    <a:pt x="1564" y="114"/>
                    <a:pt x="1196" y="331"/>
                  </a:cubicBezTo>
                  <a:cubicBezTo>
                    <a:pt x="793" y="572"/>
                    <a:pt x="464" y="938"/>
                    <a:pt x="266" y="1363"/>
                  </a:cubicBezTo>
                  <a:cubicBezTo>
                    <a:pt x="215" y="1465"/>
                    <a:pt x="178" y="1575"/>
                    <a:pt x="142" y="1685"/>
                  </a:cubicBezTo>
                  <a:cubicBezTo>
                    <a:pt x="136" y="1702"/>
                    <a:pt x="143" y="1714"/>
                    <a:pt x="155" y="1721"/>
                  </a:cubicBezTo>
                  <a:lnTo>
                    <a:pt x="155" y="1721"/>
                  </a:lnTo>
                  <a:cubicBezTo>
                    <a:pt x="32" y="2228"/>
                    <a:pt x="1" y="2766"/>
                    <a:pt x="134" y="3273"/>
                  </a:cubicBezTo>
                  <a:cubicBezTo>
                    <a:pt x="259" y="3756"/>
                    <a:pt x="544" y="4174"/>
                    <a:pt x="954" y="4452"/>
                  </a:cubicBezTo>
                  <a:cubicBezTo>
                    <a:pt x="1349" y="4715"/>
                    <a:pt x="1825" y="4862"/>
                    <a:pt x="2301" y="4891"/>
                  </a:cubicBezTo>
                  <a:cubicBezTo>
                    <a:pt x="2387" y="4898"/>
                    <a:pt x="2474" y="4902"/>
                    <a:pt x="2562" y="4902"/>
                  </a:cubicBezTo>
                  <a:cubicBezTo>
                    <a:pt x="2995" y="4902"/>
                    <a:pt x="3436" y="4808"/>
                    <a:pt x="3801" y="4576"/>
                  </a:cubicBezTo>
                  <a:cubicBezTo>
                    <a:pt x="4219" y="4313"/>
                    <a:pt x="4511" y="3881"/>
                    <a:pt x="4680" y="3420"/>
                  </a:cubicBezTo>
                  <a:cubicBezTo>
                    <a:pt x="4863" y="2915"/>
                    <a:pt x="4892" y="2344"/>
                    <a:pt x="4753" y="1817"/>
                  </a:cubicBezTo>
                  <a:cubicBezTo>
                    <a:pt x="4497" y="873"/>
                    <a:pt x="3677" y="126"/>
                    <a:pt x="2696" y="16"/>
                  </a:cubicBezTo>
                  <a:cubicBezTo>
                    <a:pt x="2606" y="6"/>
                    <a:pt x="2516" y="1"/>
                    <a:pt x="24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0" name="Google Shape;3360;p37"/>
            <p:cNvSpPr/>
            <p:nvPr/>
          </p:nvSpPr>
          <p:spPr>
            <a:xfrm>
              <a:off x="1961355" y="3504992"/>
              <a:ext cx="52573" cy="50861"/>
            </a:xfrm>
            <a:custGeom>
              <a:rect b="b" l="l" r="r" t="t"/>
              <a:pathLst>
                <a:path extrusionOk="0" h="446" w="461">
                  <a:moveTo>
                    <a:pt x="223" y="68"/>
                  </a:moveTo>
                  <a:cubicBezTo>
                    <a:pt x="272" y="68"/>
                    <a:pt x="322" y="96"/>
                    <a:pt x="351" y="141"/>
                  </a:cubicBezTo>
                  <a:cubicBezTo>
                    <a:pt x="387" y="200"/>
                    <a:pt x="372" y="288"/>
                    <a:pt x="321" y="339"/>
                  </a:cubicBezTo>
                  <a:cubicBezTo>
                    <a:pt x="291" y="369"/>
                    <a:pt x="247" y="389"/>
                    <a:pt x="204" y="389"/>
                  </a:cubicBezTo>
                  <a:cubicBezTo>
                    <a:pt x="184" y="389"/>
                    <a:pt x="164" y="385"/>
                    <a:pt x="146" y="375"/>
                  </a:cubicBezTo>
                  <a:cubicBezTo>
                    <a:pt x="90" y="345"/>
                    <a:pt x="56" y="289"/>
                    <a:pt x="59" y="228"/>
                  </a:cubicBezTo>
                  <a:lnTo>
                    <a:pt x="59" y="228"/>
                  </a:lnTo>
                  <a:cubicBezTo>
                    <a:pt x="80" y="214"/>
                    <a:pt x="80" y="199"/>
                    <a:pt x="80" y="178"/>
                  </a:cubicBezTo>
                  <a:cubicBezTo>
                    <a:pt x="87" y="163"/>
                    <a:pt x="94" y="141"/>
                    <a:pt x="102" y="127"/>
                  </a:cubicBezTo>
                  <a:cubicBezTo>
                    <a:pt x="124" y="105"/>
                    <a:pt x="146" y="83"/>
                    <a:pt x="182" y="75"/>
                  </a:cubicBezTo>
                  <a:cubicBezTo>
                    <a:pt x="195" y="70"/>
                    <a:pt x="209" y="68"/>
                    <a:pt x="223" y="68"/>
                  </a:cubicBezTo>
                  <a:close/>
                  <a:moveTo>
                    <a:pt x="224" y="0"/>
                  </a:moveTo>
                  <a:cubicBezTo>
                    <a:pt x="215" y="0"/>
                    <a:pt x="206" y="1"/>
                    <a:pt x="197" y="2"/>
                  </a:cubicBezTo>
                  <a:cubicBezTo>
                    <a:pt x="146" y="2"/>
                    <a:pt x="94" y="31"/>
                    <a:pt x="58" y="75"/>
                  </a:cubicBezTo>
                  <a:cubicBezTo>
                    <a:pt x="43" y="97"/>
                    <a:pt x="28" y="119"/>
                    <a:pt x="21" y="149"/>
                  </a:cubicBezTo>
                  <a:cubicBezTo>
                    <a:pt x="16" y="165"/>
                    <a:pt x="10" y="190"/>
                    <a:pt x="17" y="211"/>
                  </a:cubicBezTo>
                  <a:lnTo>
                    <a:pt x="17" y="211"/>
                  </a:lnTo>
                  <a:cubicBezTo>
                    <a:pt x="0" y="283"/>
                    <a:pt x="30" y="360"/>
                    <a:pt x="87" y="405"/>
                  </a:cubicBezTo>
                  <a:cubicBezTo>
                    <a:pt x="122" y="433"/>
                    <a:pt x="166" y="446"/>
                    <a:pt x="211" y="446"/>
                  </a:cubicBezTo>
                  <a:cubicBezTo>
                    <a:pt x="258" y="446"/>
                    <a:pt x="305" y="431"/>
                    <a:pt x="343" y="405"/>
                  </a:cubicBezTo>
                  <a:cubicBezTo>
                    <a:pt x="424" y="346"/>
                    <a:pt x="460" y="236"/>
                    <a:pt x="424" y="141"/>
                  </a:cubicBezTo>
                  <a:cubicBezTo>
                    <a:pt x="391" y="62"/>
                    <a:pt x="309" y="0"/>
                    <a:pt x="2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1" name="Google Shape;3361;p37"/>
            <p:cNvSpPr/>
            <p:nvPr/>
          </p:nvSpPr>
          <p:spPr>
            <a:xfrm>
              <a:off x="1883807" y="3640583"/>
              <a:ext cx="46642" cy="48808"/>
            </a:xfrm>
            <a:custGeom>
              <a:rect b="b" l="l" r="r" t="t"/>
              <a:pathLst>
                <a:path extrusionOk="0" h="428" w="409">
                  <a:moveTo>
                    <a:pt x="210" y="70"/>
                  </a:moveTo>
                  <a:cubicBezTo>
                    <a:pt x="251" y="70"/>
                    <a:pt x="293" y="88"/>
                    <a:pt x="313" y="123"/>
                  </a:cubicBezTo>
                  <a:cubicBezTo>
                    <a:pt x="350" y="175"/>
                    <a:pt x="342" y="241"/>
                    <a:pt x="306" y="292"/>
                  </a:cubicBezTo>
                  <a:cubicBezTo>
                    <a:pt x="270" y="328"/>
                    <a:pt x="223" y="380"/>
                    <a:pt x="171" y="380"/>
                  </a:cubicBezTo>
                  <a:cubicBezTo>
                    <a:pt x="160" y="380"/>
                    <a:pt x="149" y="377"/>
                    <a:pt x="138" y="372"/>
                  </a:cubicBezTo>
                  <a:cubicBezTo>
                    <a:pt x="84" y="348"/>
                    <a:pt x="60" y="299"/>
                    <a:pt x="52" y="244"/>
                  </a:cubicBezTo>
                  <a:lnTo>
                    <a:pt x="52" y="244"/>
                  </a:lnTo>
                  <a:cubicBezTo>
                    <a:pt x="66" y="241"/>
                    <a:pt x="79" y="228"/>
                    <a:pt x="79" y="211"/>
                  </a:cubicBezTo>
                  <a:cubicBezTo>
                    <a:pt x="86" y="182"/>
                    <a:pt x="86" y="160"/>
                    <a:pt x="101" y="131"/>
                  </a:cubicBezTo>
                  <a:cubicBezTo>
                    <a:pt x="116" y="109"/>
                    <a:pt x="138" y="87"/>
                    <a:pt x="159" y="79"/>
                  </a:cubicBezTo>
                  <a:cubicBezTo>
                    <a:pt x="175" y="73"/>
                    <a:pt x="192" y="70"/>
                    <a:pt x="210" y="70"/>
                  </a:cubicBezTo>
                  <a:close/>
                  <a:moveTo>
                    <a:pt x="210" y="0"/>
                  </a:moveTo>
                  <a:cubicBezTo>
                    <a:pt x="193" y="0"/>
                    <a:pt x="176" y="2"/>
                    <a:pt x="159" y="6"/>
                  </a:cubicBezTo>
                  <a:cubicBezTo>
                    <a:pt x="116" y="14"/>
                    <a:pt x="72" y="43"/>
                    <a:pt x="42" y="87"/>
                  </a:cubicBezTo>
                  <a:cubicBezTo>
                    <a:pt x="21" y="122"/>
                    <a:pt x="0" y="171"/>
                    <a:pt x="12" y="214"/>
                  </a:cubicBezTo>
                  <a:lnTo>
                    <a:pt x="12" y="214"/>
                  </a:lnTo>
                  <a:cubicBezTo>
                    <a:pt x="14" y="289"/>
                    <a:pt x="36" y="360"/>
                    <a:pt x="101" y="402"/>
                  </a:cubicBezTo>
                  <a:cubicBezTo>
                    <a:pt x="126" y="420"/>
                    <a:pt x="153" y="427"/>
                    <a:pt x="179" y="427"/>
                  </a:cubicBezTo>
                  <a:cubicBezTo>
                    <a:pt x="237" y="427"/>
                    <a:pt x="295" y="391"/>
                    <a:pt x="335" y="350"/>
                  </a:cubicBezTo>
                  <a:cubicBezTo>
                    <a:pt x="364" y="314"/>
                    <a:pt x="394" y="277"/>
                    <a:pt x="401" y="233"/>
                  </a:cubicBezTo>
                  <a:cubicBezTo>
                    <a:pt x="408" y="189"/>
                    <a:pt x="401" y="145"/>
                    <a:pt x="386" y="109"/>
                  </a:cubicBezTo>
                  <a:cubicBezTo>
                    <a:pt x="351" y="38"/>
                    <a:pt x="282" y="0"/>
                    <a:pt x="21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2" name="Google Shape;3362;p37"/>
            <p:cNvSpPr/>
            <p:nvPr/>
          </p:nvSpPr>
          <p:spPr>
            <a:xfrm>
              <a:off x="1908668" y="3795559"/>
              <a:ext cx="50178" cy="47097"/>
            </a:xfrm>
            <a:custGeom>
              <a:rect b="b" l="l" r="r" t="t"/>
              <a:pathLst>
                <a:path extrusionOk="0" h="413" w="440">
                  <a:moveTo>
                    <a:pt x="220" y="64"/>
                  </a:moveTo>
                  <a:cubicBezTo>
                    <a:pt x="275" y="64"/>
                    <a:pt x="327" y="97"/>
                    <a:pt x="351" y="140"/>
                  </a:cubicBezTo>
                  <a:cubicBezTo>
                    <a:pt x="366" y="177"/>
                    <a:pt x="373" y="228"/>
                    <a:pt x="366" y="265"/>
                  </a:cubicBezTo>
                  <a:cubicBezTo>
                    <a:pt x="366" y="294"/>
                    <a:pt x="351" y="316"/>
                    <a:pt x="322" y="331"/>
                  </a:cubicBezTo>
                  <a:cubicBezTo>
                    <a:pt x="298" y="355"/>
                    <a:pt x="265" y="366"/>
                    <a:pt x="231" y="366"/>
                  </a:cubicBezTo>
                  <a:cubicBezTo>
                    <a:pt x="204" y="366"/>
                    <a:pt x="177" y="359"/>
                    <a:pt x="154" y="345"/>
                  </a:cubicBezTo>
                  <a:cubicBezTo>
                    <a:pt x="124" y="323"/>
                    <a:pt x="95" y="294"/>
                    <a:pt x="81" y="265"/>
                  </a:cubicBezTo>
                  <a:cubicBezTo>
                    <a:pt x="72" y="243"/>
                    <a:pt x="66" y="220"/>
                    <a:pt x="62" y="196"/>
                  </a:cubicBezTo>
                  <a:lnTo>
                    <a:pt x="62" y="196"/>
                  </a:lnTo>
                  <a:cubicBezTo>
                    <a:pt x="88" y="174"/>
                    <a:pt x="89" y="146"/>
                    <a:pt x="110" y="119"/>
                  </a:cubicBezTo>
                  <a:cubicBezTo>
                    <a:pt x="132" y="97"/>
                    <a:pt x="161" y="75"/>
                    <a:pt x="190" y="67"/>
                  </a:cubicBezTo>
                  <a:cubicBezTo>
                    <a:pt x="200" y="65"/>
                    <a:pt x="210" y="64"/>
                    <a:pt x="220" y="64"/>
                  </a:cubicBezTo>
                  <a:close/>
                  <a:moveTo>
                    <a:pt x="227" y="1"/>
                  </a:moveTo>
                  <a:cubicBezTo>
                    <a:pt x="222" y="1"/>
                    <a:pt x="217" y="1"/>
                    <a:pt x="212" y="1"/>
                  </a:cubicBezTo>
                  <a:cubicBezTo>
                    <a:pt x="161" y="1"/>
                    <a:pt x="110" y="23"/>
                    <a:pt x="73" y="60"/>
                  </a:cubicBezTo>
                  <a:cubicBezTo>
                    <a:pt x="44" y="89"/>
                    <a:pt x="0" y="155"/>
                    <a:pt x="29" y="199"/>
                  </a:cubicBezTo>
                  <a:cubicBezTo>
                    <a:pt x="32" y="201"/>
                    <a:pt x="34" y="203"/>
                    <a:pt x="37" y="205"/>
                  </a:cubicBezTo>
                  <a:lnTo>
                    <a:pt x="37" y="205"/>
                  </a:lnTo>
                  <a:cubicBezTo>
                    <a:pt x="38" y="226"/>
                    <a:pt x="40" y="246"/>
                    <a:pt x="44" y="265"/>
                  </a:cubicBezTo>
                  <a:cubicBezTo>
                    <a:pt x="59" y="309"/>
                    <a:pt x="81" y="345"/>
                    <a:pt x="117" y="367"/>
                  </a:cubicBezTo>
                  <a:cubicBezTo>
                    <a:pt x="151" y="397"/>
                    <a:pt x="195" y="412"/>
                    <a:pt x="241" y="412"/>
                  </a:cubicBezTo>
                  <a:cubicBezTo>
                    <a:pt x="273" y="412"/>
                    <a:pt x="306" y="405"/>
                    <a:pt x="337" y="389"/>
                  </a:cubicBezTo>
                  <a:cubicBezTo>
                    <a:pt x="425" y="338"/>
                    <a:pt x="439" y="243"/>
                    <a:pt x="417" y="148"/>
                  </a:cubicBezTo>
                  <a:cubicBezTo>
                    <a:pt x="389" y="64"/>
                    <a:pt x="316" y="1"/>
                    <a:pt x="2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3" name="Google Shape;3363;p37"/>
            <p:cNvSpPr/>
            <p:nvPr/>
          </p:nvSpPr>
          <p:spPr>
            <a:xfrm>
              <a:off x="2026358" y="3897281"/>
              <a:ext cx="50178" cy="43562"/>
            </a:xfrm>
            <a:custGeom>
              <a:rect b="b" l="l" r="r" t="t"/>
              <a:pathLst>
                <a:path extrusionOk="0" h="382" w="440">
                  <a:moveTo>
                    <a:pt x="234" y="76"/>
                  </a:moveTo>
                  <a:cubicBezTo>
                    <a:pt x="264" y="83"/>
                    <a:pt x="286" y="90"/>
                    <a:pt x="308" y="105"/>
                  </a:cubicBezTo>
                  <a:cubicBezTo>
                    <a:pt x="329" y="127"/>
                    <a:pt x="337" y="141"/>
                    <a:pt x="344" y="171"/>
                  </a:cubicBezTo>
                  <a:cubicBezTo>
                    <a:pt x="351" y="193"/>
                    <a:pt x="351" y="215"/>
                    <a:pt x="337" y="237"/>
                  </a:cubicBezTo>
                  <a:cubicBezTo>
                    <a:pt x="315" y="288"/>
                    <a:pt x="264" y="317"/>
                    <a:pt x="212" y="317"/>
                  </a:cubicBezTo>
                  <a:cubicBezTo>
                    <a:pt x="153" y="317"/>
                    <a:pt x="114" y="281"/>
                    <a:pt x="88" y="237"/>
                  </a:cubicBezTo>
                  <a:lnTo>
                    <a:pt x="88" y="237"/>
                  </a:lnTo>
                  <a:cubicBezTo>
                    <a:pt x="95" y="222"/>
                    <a:pt x="88" y="200"/>
                    <a:pt x="88" y="185"/>
                  </a:cubicBezTo>
                  <a:cubicBezTo>
                    <a:pt x="81" y="171"/>
                    <a:pt x="88" y="163"/>
                    <a:pt x="88" y="149"/>
                  </a:cubicBezTo>
                  <a:cubicBezTo>
                    <a:pt x="103" y="127"/>
                    <a:pt x="117" y="105"/>
                    <a:pt x="146" y="90"/>
                  </a:cubicBezTo>
                  <a:cubicBezTo>
                    <a:pt x="168" y="83"/>
                    <a:pt x="205" y="76"/>
                    <a:pt x="234" y="76"/>
                  </a:cubicBezTo>
                  <a:close/>
                  <a:moveTo>
                    <a:pt x="219" y="1"/>
                  </a:moveTo>
                  <a:cubicBezTo>
                    <a:pt x="186" y="1"/>
                    <a:pt x="154" y="6"/>
                    <a:pt x="125" y="17"/>
                  </a:cubicBezTo>
                  <a:cubicBezTo>
                    <a:pt x="81" y="39"/>
                    <a:pt x="37" y="68"/>
                    <a:pt x="22" y="119"/>
                  </a:cubicBezTo>
                  <a:cubicBezTo>
                    <a:pt x="7" y="163"/>
                    <a:pt x="0" y="244"/>
                    <a:pt x="51" y="259"/>
                  </a:cubicBezTo>
                  <a:cubicBezTo>
                    <a:pt x="54" y="259"/>
                    <a:pt x="56" y="258"/>
                    <a:pt x="58" y="258"/>
                  </a:cubicBezTo>
                  <a:lnTo>
                    <a:pt x="58" y="258"/>
                  </a:lnTo>
                  <a:cubicBezTo>
                    <a:pt x="64" y="271"/>
                    <a:pt x="71" y="283"/>
                    <a:pt x="81" y="295"/>
                  </a:cubicBezTo>
                  <a:cubicBezTo>
                    <a:pt x="103" y="332"/>
                    <a:pt x="139" y="361"/>
                    <a:pt x="183" y="376"/>
                  </a:cubicBezTo>
                  <a:cubicBezTo>
                    <a:pt x="197" y="380"/>
                    <a:pt x="212" y="381"/>
                    <a:pt x="226" y="381"/>
                  </a:cubicBezTo>
                  <a:cubicBezTo>
                    <a:pt x="293" y="381"/>
                    <a:pt x="359" y="342"/>
                    <a:pt x="395" y="288"/>
                  </a:cubicBezTo>
                  <a:cubicBezTo>
                    <a:pt x="439" y="215"/>
                    <a:pt x="425" y="127"/>
                    <a:pt x="373" y="61"/>
                  </a:cubicBezTo>
                  <a:cubicBezTo>
                    <a:pt x="336" y="19"/>
                    <a:pt x="278" y="1"/>
                    <a:pt x="2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4" name="Google Shape;3364;p37"/>
            <p:cNvSpPr/>
            <p:nvPr/>
          </p:nvSpPr>
          <p:spPr>
            <a:xfrm>
              <a:off x="2185786" y="3893289"/>
              <a:ext cx="47669" cy="48922"/>
            </a:xfrm>
            <a:custGeom>
              <a:rect b="b" l="l" r="r" t="t"/>
              <a:pathLst>
                <a:path extrusionOk="0" h="429" w="418">
                  <a:moveTo>
                    <a:pt x="213" y="73"/>
                  </a:moveTo>
                  <a:cubicBezTo>
                    <a:pt x="266" y="73"/>
                    <a:pt x="317" y="109"/>
                    <a:pt x="337" y="169"/>
                  </a:cubicBezTo>
                  <a:cubicBezTo>
                    <a:pt x="344" y="198"/>
                    <a:pt x="344" y="235"/>
                    <a:pt x="344" y="272"/>
                  </a:cubicBezTo>
                  <a:cubicBezTo>
                    <a:pt x="344" y="286"/>
                    <a:pt x="344" y="308"/>
                    <a:pt x="337" y="316"/>
                  </a:cubicBezTo>
                  <a:cubicBezTo>
                    <a:pt x="329" y="330"/>
                    <a:pt x="308" y="337"/>
                    <a:pt x="293" y="345"/>
                  </a:cubicBezTo>
                  <a:cubicBezTo>
                    <a:pt x="261" y="357"/>
                    <a:pt x="222" y="369"/>
                    <a:pt x="185" y="369"/>
                  </a:cubicBezTo>
                  <a:cubicBezTo>
                    <a:pt x="155" y="369"/>
                    <a:pt x="126" y="361"/>
                    <a:pt x="103" y="337"/>
                  </a:cubicBezTo>
                  <a:cubicBezTo>
                    <a:pt x="70" y="305"/>
                    <a:pt x="55" y="264"/>
                    <a:pt x="51" y="221"/>
                  </a:cubicBezTo>
                  <a:lnTo>
                    <a:pt x="51" y="221"/>
                  </a:lnTo>
                  <a:cubicBezTo>
                    <a:pt x="53" y="222"/>
                    <a:pt x="56" y="222"/>
                    <a:pt x="59" y="222"/>
                  </a:cubicBezTo>
                  <a:cubicBezTo>
                    <a:pt x="70" y="222"/>
                    <a:pt x="81" y="217"/>
                    <a:pt x="88" y="206"/>
                  </a:cubicBezTo>
                  <a:cubicBezTo>
                    <a:pt x="95" y="191"/>
                    <a:pt x="103" y="176"/>
                    <a:pt x="103" y="154"/>
                  </a:cubicBezTo>
                  <a:cubicBezTo>
                    <a:pt x="110" y="147"/>
                    <a:pt x="117" y="133"/>
                    <a:pt x="125" y="118"/>
                  </a:cubicBezTo>
                  <a:cubicBezTo>
                    <a:pt x="146" y="96"/>
                    <a:pt x="168" y="81"/>
                    <a:pt x="198" y="74"/>
                  </a:cubicBezTo>
                  <a:cubicBezTo>
                    <a:pt x="203" y="73"/>
                    <a:pt x="208" y="73"/>
                    <a:pt x="213" y="73"/>
                  </a:cubicBezTo>
                  <a:close/>
                  <a:moveTo>
                    <a:pt x="212" y="1"/>
                  </a:moveTo>
                  <a:cubicBezTo>
                    <a:pt x="161" y="1"/>
                    <a:pt x="110" y="15"/>
                    <a:pt x="73" y="59"/>
                  </a:cubicBezTo>
                  <a:cubicBezTo>
                    <a:pt x="60" y="73"/>
                    <a:pt x="43" y="96"/>
                    <a:pt x="32" y="121"/>
                  </a:cubicBezTo>
                  <a:lnTo>
                    <a:pt x="32" y="121"/>
                  </a:lnTo>
                  <a:cubicBezTo>
                    <a:pt x="28" y="123"/>
                    <a:pt x="24" y="126"/>
                    <a:pt x="22" y="133"/>
                  </a:cubicBezTo>
                  <a:cubicBezTo>
                    <a:pt x="0" y="206"/>
                    <a:pt x="0" y="301"/>
                    <a:pt x="51" y="367"/>
                  </a:cubicBezTo>
                  <a:cubicBezTo>
                    <a:pt x="87" y="412"/>
                    <a:pt x="142" y="429"/>
                    <a:pt x="200" y="429"/>
                  </a:cubicBezTo>
                  <a:cubicBezTo>
                    <a:pt x="236" y="429"/>
                    <a:pt x="273" y="422"/>
                    <a:pt x="308" y="411"/>
                  </a:cubicBezTo>
                  <a:cubicBezTo>
                    <a:pt x="351" y="389"/>
                    <a:pt x="395" y="367"/>
                    <a:pt x="410" y="316"/>
                  </a:cubicBezTo>
                  <a:cubicBezTo>
                    <a:pt x="417" y="264"/>
                    <a:pt x="417" y="213"/>
                    <a:pt x="410" y="162"/>
                  </a:cubicBezTo>
                  <a:cubicBezTo>
                    <a:pt x="388" y="67"/>
                    <a:pt x="315" y="1"/>
                    <a:pt x="21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5" name="Google Shape;3365;p37"/>
            <p:cNvSpPr/>
            <p:nvPr/>
          </p:nvSpPr>
          <p:spPr>
            <a:xfrm>
              <a:off x="2303590" y="3791226"/>
              <a:ext cx="49151" cy="50861"/>
            </a:xfrm>
            <a:custGeom>
              <a:rect b="b" l="l" r="r" t="t"/>
              <a:pathLst>
                <a:path extrusionOk="0" h="446" w="431">
                  <a:moveTo>
                    <a:pt x="243" y="71"/>
                  </a:moveTo>
                  <a:cubicBezTo>
                    <a:pt x="261" y="71"/>
                    <a:pt x="279" y="75"/>
                    <a:pt x="292" y="83"/>
                  </a:cubicBezTo>
                  <a:cubicBezTo>
                    <a:pt x="314" y="98"/>
                    <a:pt x="329" y="120"/>
                    <a:pt x="336" y="149"/>
                  </a:cubicBezTo>
                  <a:cubicBezTo>
                    <a:pt x="358" y="208"/>
                    <a:pt x="350" y="288"/>
                    <a:pt x="314" y="339"/>
                  </a:cubicBezTo>
                  <a:cubicBezTo>
                    <a:pt x="287" y="371"/>
                    <a:pt x="248" y="389"/>
                    <a:pt x="210" y="389"/>
                  </a:cubicBezTo>
                  <a:cubicBezTo>
                    <a:pt x="187" y="389"/>
                    <a:pt x="165" y="383"/>
                    <a:pt x="146" y="369"/>
                  </a:cubicBezTo>
                  <a:cubicBezTo>
                    <a:pt x="104" y="341"/>
                    <a:pt x="71" y="292"/>
                    <a:pt x="63" y="243"/>
                  </a:cubicBezTo>
                  <a:lnTo>
                    <a:pt x="63" y="243"/>
                  </a:lnTo>
                  <a:cubicBezTo>
                    <a:pt x="70" y="241"/>
                    <a:pt x="76" y="236"/>
                    <a:pt x="80" y="230"/>
                  </a:cubicBezTo>
                  <a:cubicBezTo>
                    <a:pt x="87" y="208"/>
                    <a:pt x="87" y="193"/>
                    <a:pt x="87" y="178"/>
                  </a:cubicBezTo>
                  <a:cubicBezTo>
                    <a:pt x="94" y="164"/>
                    <a:pt x="109" y="149"/>
                    <a:pt x="116" y="142"/>
                  </a:cubicBezTo>
                  <a:cubicBezTo>
                    <a:pt x="138" y="113"/>
                    <a:pt x="175" y="91"/>
                    <a:pt x="204" y="76"/>
                  </a:cubicBezTo>
                  <a:cubicBezTo>
                    <a:pt x="216" y="73"/>
                    <a:pt x="230" y="71"/>
                    <a:pt x="243" y="71"/>
                  </a:cubicBezTo>
                  <a:close/>
                  <a:moveTo>
                    <a:pt x="245" y="1"/>
                  </a:moveTo>
                  <a:cubicBezTo>
                    <a:pt x="236" y="1"/>
                    <a:pt x="228" y="1"/>
                    <a:pt x="219" y="3"/>
                  </a:cubicBezTo>
                  <a:cubicBezTo>
                    <a:pt x="167" y="10"/>
                    <a:pt x="109" y="47"/>
                    <a:pt x="72" y="83"/>
                  </a:cubicBezTo>
                  <a:cubicBezTo>
                    <a:pt x="52" y="109"/>
                    <a:pt x="21" y="155"/>
                    <a:pt x="19" y="193"/>
                  </a:cubicBezTo>
                  <a:lnTo>
                    <a:pt x="19" y="193"/>
                  </a:lnTo>
                  <a:cubicBezTo>
                    <a:pt x="0" y="264"/>
                    <a:pt x="34" y="344"/>
                    <a:pt x="87" y="391"/>
                  </a:cubicBezTo>
                  <a:cubicBezTo>
                    <a:pt x="123" y="427"/>
                    <a:pt x="169" y="445"/>
                    <a:pt x="216" y="445"/>
                  </a:cubicBezTo>
                  <a:cubicBezTo>
                    <a:pt x="256" y="445"/>
                    <a:pt x="295" y="432"/>
                    <a:pt x="329" y="405"/>
                  </a:cubicBezTo>
                  <a:cubicBezTo>
                    <a:pt x="409" y="347"/>
                    <a:pt x="431" y="237"/>
                    <a:pt x="409" y="142"/>
                  </a:cubicBezTo>
                  <a:cubicBezTo>
                    <a:pt x="389" y="62"/>
                    <a:pt x="327" y="1"/>
                    <a:pt x="24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6" name="Google Shape;3366;p37"/>
            <p:cNvSpPr/>
            <p:nvPr/>
          </p:nvSpPr>
          <p:spPr>
            <a:xfrm>
              <a:off x="2327652" y="3640241"/>
              <a:ext cx="50178" cy="52571"/>
            </a:xfrm>
            <a:custGeom>
              <a:rect b="b" l="l" r="r" t="t"/>
              <a:pathLst>
                <a:path extrusionOk="0" h="461" w="440">
                  <a:moveTo>
                    <a:pt x="221" y="74"/>
                  </a:moveTo>
                  <a:cubicBezTo>
                    <a:pt x="278" y="74"/>
                    <a:pt x="352" y="111"/>
                    <a:pt x="359" y="178"/>
                  </a:cubicBezTo>
                  <a:cubicBezTo>
                    <a:pt x="359" y="214"/>
                    <a:pt x="359" y="258"/>
                    <a:pt x="352" y="295"/>
                  </a:cubicBezTo>
                  <a:cubicBezTo>
                    <a:pt x="344" y="324"/>
                    <a:pt x="330" y="353"/>
                    <a:pt x="308" y="368"/>
                  </a:cubicBezTo>
                  <a:cubicBezTo>
                    <a:pt x="284" y="382"/>
                    <a:pt x="256" y="389"/>
                    <a:pt x="229" y="389"/>
                  </a:cubicBezTo>
                  <a:cubicBezTo>
                    <a:pt x="198" y="389"/>
                    <a:pt x="167" y="380"/>
                    <a:pt x="139" y="361"/>
                  </a:cubicBezTo>
                  <a:cubicBezTo>
                    <a:pt x="101" y="332"/>
                    <a:pt x="79" y="285"/>
                    <a:pt x="72" y="235"/>
                  </a:cubicBezTo>
                  <a:lnTo>
                    <a:pt x="72" y="235"/>
                  </a:lnTo>
                  <a:cubicBezTo>
                    <a:pt x="76" y="232"/>
                    <a:pt x="79" y="227"/>
                    <a:pt x="81" y="222"/>
                  </a:cubicBezTo>
                  <a:cubicBezTo>
                    <a:pt x="88" y="207"/>
                    <a:pt x="96" y="192"/>
                    <a:pt x="96" y="170"/>
                  </a:cubicBezTo>
                  <a:cubicBezTo>
                    <a:pt x="103" y="156"/>
                    <a:pt x="110" y="141"/>
                    <a:pt x="118" y="126"/>
                  </a:cubicBezTo>
                  <a:cubicBezTo>
                    <a:pt x="139" y="97"/>
                    <a:pt x="169" y="82"/>
                    <a:pt x="205" y="75"/>
                  </a:cubicBezTo>
                  <a:cubicBezTo>
                    <a:pt x="210" y="75"/>
                    <a:pt x="215" y="74"/>
                    <a:pt x="221" y="74"/>
                  </a:cubicBezTo>
                  <a:close/>
                  <a:moveTo>
                    <a:pt x="240" y="0"/>
                  </a:moveTo>
                  <a:cubicBezTo>
                    <a:pt x="230" y="0"/>
                    <a:pt x="221" y="1"/>
                    <a:pt x="213" y="2"/>
                  </a:cubicBezTo>
                  <a:cubicBezTo>
                    <a:pt x="161" y="2"/>
                    <a:pt x="110" y="24"/>
                    <a:pt x="74" y="68"/>
                  </a:cubicBezTo>
                  <a:cubicBezTo>
                    <a:pt x="37" y="112"/>
                    <a:pt x="0" y="178"/>
                    <a:pt x="30" y="229"/>
                  </a:cubicBezTo>
                  <a:cubicBezTo>
                    <a:pt x="30" y="229"/>
                    <a:pt x="30" y="229"/>
                    <a:pt x="30" y="229"/>
                  </a:cubicBezTo>
                  <a:lnTo>
                    <a:pt x="30" y="229"/>
                  </a:lnTo>
                  <a:cubicBezTo>
                    <a:pt x="29" y="287"/>
                    <a:pt x="48" y="347"/>
                    <a:pt x="88" y="397"/>
                  </a:cubicBezTo>
                  <a:cubicBezTo>
                    <a:pt x="126" y="440"/>
                    <a:pt x="182" y="461"/>
                    <a:pt x="238" y="461"/>
                  </a:cubicBezTo>
                  <a:cubicBezTo>
                    <a:pt x="269" y="461"/>
                    <a:pt x="301" y="454"/>
                    <a:pt x="330" y="441"/>
                  </a:cubicBezTo>
                  <a:cubicBezTo>
                    <a:pt x="425" y="390"/>
                    <a:pt x="440" y="280"/>
                    <a:pt x="432" y="185"/>
                  </a:cubicBezTo>
                  <a:cubicBezTo>
                    <a:pt x="432" y="119"/>
                    <a:pt x="410" y="75"/>
                    <a:pt x="359" y="39"/>
                  </a:cubicBezTo>
                  <a:cubicBezTo>
                    <a:pt x="329" y="14"/>
                    <a:pt x="283" y="0"/>
                    <a:pt x="2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7" name="Google Shape;3367;p37"/>
            <p:cNvSpPr/>
            <p:nvPr/>
          </p:nvSpPr>
          <p:spPr>
            <a:xfrm>
              <a:off x="2254324" y="3507957"/>
              <a:ext cx="47555" cy="47668"/>
            </a:xfrm>
            <a:custGeom>
              <a:rect b="b" l="l" r="r" t="t"/>
              <a:pathLst>
                <a:path extrusionOk="0" h="418" w="417">
                  <a:moveTo>
                    <a:pt x="214" y="74"/>
                  </a:moveTo>
                  <a:cubicBezTo>
                    <a:pt x="235" y="74"/>
                    <a:pt x="257" y="78"/>
                    <a:pt x="277" y="86"/>
                  </a:cubicBezTo>
                  <a:cubicBezTo>
                    <a:pt x="299" y="93"/>
                    <a:pt x="329" y="115"/>
                    <a:pt x="336" y="137"/>
                  </a:cubicBezTo>
                  <a:cubicBezTo>
                    <a:pt x="351" y="174"/>
                    <a:pt x="343" y="210"/>
                    <a:pt x="329" y="240"/>
                  </a:cubicBezTo>
                  <a:cubicBezTo>
                    <a:pt x="314" y="291"/>
                    <a:pt x="277" y="349"/>
                    <a:pt x="219" y="349"/>
                  </a:cubicBezTo>
                  <a:cubicBezTo>
                    <a:pt x="215" y="350"/>
                    <a:pt x="211" y="350"/>
                    <a:pt x="207" y="350"/>
                  </a:cubicBezTo>
                  <a:cubicBezTo>
                    <a:pt x="160" y="350"/>
                    <a:pt x="120" y="327"/>
                    <a:pt x="92" y="294"/>
                  </a:cubicBezTo>
                  <a:lnTo>
                    <a:pt x="92" y="294"/>
                  </a:lnTo>
                  <a:cubicBezTo>
                    <a:pt x="94" y="291"/>
                    <a:pt x="94" y="287"/>
                    <a:pt x="94" y="284"/>
                  </a:cubicBezTo>
                  <a:cubicBezTo>
                    <a:pt x="94" y="269"/>
                    <a:pt x="87" y="254"/>
                    <a:pt x="80" y="240"/>
                  </a:cubicBezTo>
                  <a:cubicBezTo>
                    <a:pt x="80" y="225"/>
                    <a:pt x="80" y="210"/>
                    <a:pt x="80" y="196"/>
                  </a:cubicBezTo>
                  <a:cubicBezTo>
                    <a:pt x="80" y="167"/>
                    <a:pt x="94" y="137"/>
                    <a:pt x="109" y="123"/>
                  </a:cubicBezTo>
                  <a:cubicBezTo>
                    <a:pt x="133" y="89"/>
                    <a:pt x="173" y="74"/>
                    <a:pt x="214" y="74"/>
                  </a:cubicBezTo>
                  <a:close/>
                  <a:moveTo>
                    <a:pt x="216" y="0"/>
                  </a:moveTo>
                  <a:cubicBezTo>
                    <a:pt x="166" y="0"/>
                    <a:pt x="116" y="17"/>
                    <a:pt x="80" y="49"/>
                  </a:cubicBezTo>
                  <a:cubicBezTo>
                    <a:pt x="43" y="79"/>
                    <a:pt x="14" y="123"/>
                    <a:pt x="7" y="167"/>
                  </a:cubicBezTo>
                  <a:cubicBezTo>
                    <a:pt x="1" y="203"/>
                    <a:pt x="5" y="260"/>
                    <a:pt x="32" y="291"/>
                  </a:cubicBezTo>
                  <a:lnTo>
                    <a:pt x="32" y="291"/>
                  </a:lnTo>
                  <a:cubicBezTo>
                    <a:pt x="57" y="352"/>
                    <a:pt x="106" y="405"/>
                    <a:pt x="175" y="415"/>
                  </a:cubicBezTo>
                  <a:cubicBezTo>
                    <a:pt x="186" y="417"/>
                    <a:pt x="196" y="418"/>
                    <a:pt x="207" y="418"/>
                  </a:cubicBezTo>
                  <a:cubicBezTo>
                    <a:pt x="288" y="418"/>
                    <a:pt x="355" y="369"/>
                    <a:pt x="387" y="291"/>
                  </a:cubicBezTo>
                  <a:cubicBezTo>
                    <a:pt x="409" y="247"/>
                    <a:pt x="417" y="203"/>
                    <a:pt x="417" y="159"/>
                  </a:cubicBezTo>
                  <a:cubicBezTo>
                    <a:pt x="417" y="101"/>
                    <a:pt x="380" y="64"/>
                    <a:pt x="336" y="35"/>
                  </a:cubicBezTo>
                  <a:cubicBezTo>
                    <a:pt x="300" y="12"/>
                    <a:pt x="258" y="0"/>
                    <a:pt x="2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8" name="Google Shape;3368;p37"/>
            <p:cNvSpPr/>
            <p:nvPr/>
          </p:nvSpPr>
          <p:spPr>
            <a:xfrm>
              <a:off x="2107326" y="3451509"/>
              <a:ext cx="54283" cy="50975"/>
            </a:xfrm>
            <a:custGeom>
              <a:rect b="b" l="l" r="r" t="t"/>
              <a:pathLst>
                <a:path extrusionOk="0" h="447" w="476">
                  <a:moveTo>
                    <a:pt x="264" y="70"/>
                  </a:moveTo>
                  <a:cubicBezTo>
                    <a:pt x="282" y="70"/>
                    <a:pt x="300" y="72"/>
                    <a:pt x="315" y="76"/>
                  </a:cubicBezTo>
                  <a:cubicBezTo>
                    <a:pt x="395" y="98"/>
                    <a:pt x="403" y="193"/>
                    <a:pt x="373" y="252"/>
                  </a:cubicBezTo>
                  <a:cubicBezTo>
                    <a:pt x="338" y="308"/>
                    <a:pt x="276" y="391"/>
                    <a:pt x="200" y="391"/>
                  </a:cubicBezTo>
                  <a:cubicBezTo>
                    <a:pt x="197" y="391"/>
                    <a:pt x="194" y="391"/>
                    <a:pt x="190" y="391"/>
                  </a:cubicBezTo>
                  <a:cubicBezTo>
                    <a:pt x="154" y="385"/>
                    <a:pt x="122" y="363"/>
                    <a:pt x="95" y="339"/>
                  </a:cubicBezTo>
                  <a:lnTo>
                    <a:pt x="95" y="339"/>
                  </a:lnTo>
                  <a:cubicBezTo>
                    <a:pt x="95" y="317"/>
                    <a:pt x="88" y="303"/>
                    <a:pt x="81" y="281"/>
                  </a:cubicBezTo>
                  <a:cubicBezTo>
                    <a:pt x="73" y="266"/>
                    <a:pt x="81" y="244"/>
                    <a:pt x="81" y="230"/>
                  </a:cubicBezTo>
                  <a:cubicBezTo>
                    <a:pt x="81" y="193"/>
                    <a:pt x="95" y="156"/>
                    <a:pt x="117" y="120"/>
                  </a:cubicBezTo>
                  <a:cubicBezTo>
                    <a:pt x="125" y="105"/>
                    <a:pt x="132" y="98"/>
                    <a:pt x="146" y="91"/>
                  </a:cubicBezTo>
                  <a:cubicBezTo>
                    <a:pt x="168" y="83"/>
                    <a:pt x="190" y="76"/>
                    <a:pt x="212" y="76"/>
                  </a:cubicBezTo>
                  <a:cubicBezTo>
                    <a:pt x="227" y="72"/>
                    <a:pt x="245" y="70"/>
                    <a:pt x="264" y="70"/>
                  </a:cubicBezTo>
                  <a:close/>
                  <a:moveTo>
                    <a:pt x="270" y="0"/>
                  </a:moveTo>
                  <a:cubicBezTo>
                    <a:pt x="258" y="0"/>
                    <a:pt x="246" y="1"/>
                    <a:pt x="234" y="3"/>
                  </a:cubicBezTo>
                  <a:cubicBezTo>
                    <a:pt x="183" y="10"/>
                    <a:pt x="125" y="17"/>
                    <a:pt x="88" y="47"/>
                  </a:cubicBezTo>
                  <a:cubicBezTo>
                    <a:pt x="66" y="69"/>
                    <a:pt x="51" y="98"/>
                    <a:pt x="37" y="127"/>
                  </a:cubicBezTo>
                  <a:cubicBezTo>
                    <a:pt x="29" y="149"/>
                    <a:pt x="22" y="178"/>
                    <a:pt x="15" y="208"/>
                  </a:cubicBezTo>
                  <a:cubicBezTo>
                    <a:pt x="7" y="259"/>
                    <a:pt x="0" y="339"/>
                    <a:pt x="59" y="369"/>
                  </a:cubicBezTo>
                  <a:cubicBezTo>
                    <a:pt x="60" y="369"/>
                    <a:pt x="61" y="370"/>
                    <a:pt x="62" y="370"/>
                  </a:cubicBezTo>
                  <a:lnTo>
                    <a:pt x="62" y="370"/>
                  </a:lnTo>
                  <a:cubicBezTo>
                    <a:pt x="84" y="400"/>
                    <a:pt x="115" y="424"/>
                    <a:pt x="154" y="435"/>
                  </a:cubicBezTo>
                  <a:cubicBezTo>
                    <a:pt x="174" y="443"/>
                    <a:pt x="194" y="446"/>
                    <a:pt x="213" y="446"/>
                  </a:cubicBezTo>
                  <a:cubicBezTo>
                    <a:pt x="297" y="446"/>
                    <a:pt x="368" y="375"/>
                    <a:pt x="410" y="303"/>
                  </a:cubicBezTo>
                  <a:cubicBezTo>
                    <a:pt x="469" y="215"/>
                    <a:pt x="476" y="91"/>
                    <a:pt x="381" y="32"/>
                  </a:cubicBezTo>
                  <a:cubicBezTo>
                    <a:pt x="347" y="10"/>
                    <a:pt x="309" y="0"/>
                    <a:pt x="27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9" name="Google Shape;3369;p37"/>
            <p:cNvSpPr/>
            <p:nvPr/>
          </p:nvSpPr>
          <p:spPr>
            <a:xfrm>
              <a:off x="1935467" y="3515028"/>
              <a:ext cx="383974" cy="378376"/>
            </a:xfrm>
            <a:custGeom>
              <a:rect b="b" l="l" r="r" t="t"/>
              <a:pathLst>
                <a:path extrusionOk="0" h="3318" w="3367">
                  <a:moveTo>
                    <a:pt x="1587" y="72"/>
                  </a:moveTo>
                  <a:cubicBezTo>
                    <a:pt x="1746" y="72"/>
                    <a:pt x="1904" y="111"/>
                    <a:pt x="2056" y="156"/>
                  </a:cubicBezTo>
                  <a:cubicBezTo>
                    <a:pt x="2224" y="207"/>
                    <a:pt x="2393" y="251"/>
                    <a:pt x="2539" y="339"/>
                  </a:cubicBezTo>
                  <a:cubicBezTo>
                    <a:pt x="2664" y="419"/>
                    <a:pt x="2773" y="522"/>
                    <a:pt x="2868" y="632"/>
                  </a:cubicBezTo>
                  <a:cubicBezTo>
                    <a:pt x="3088" y="888"/>
                    <a:pt x="3227" y="1217"/>
                    <a:pt x="3271" y="1546"/>
                  </a:cubicBezTo>
                  <a:cubicBezTo>
                    <a:pt x="3344" y="2183"/>
                    <a:pt x="3030" y="2813"/>
                    <a:pt x="2444" y="3091"/>
                  </a:cubicBezTo>
                  <a:cubicBezTo>
                    <a:pt x="2224" y="3195"/>
                    <a:pt x="1977" y="3249"/>
                    <a:pt x="1732" y="3249"/>
                  </a:cubicBezTo>
                  <a:cubicBezTo>
                    <a:pt x="1666" y="3249"/>
                    <a:pt x="1601" y="3245"/>
                    <a:pt x="1536" y="3237"/>
                  </a:cubicBezTo>
                  <a:cubicBezTo>
                    <a:pt x="1214" y="3201"/>
                    <a:pt x="922" y="3010"/>
                    <a:pt x="702" y="2783"/>
                  </a:cubicBezTo>
                  <a:cubicBezTo>
                    <a:pt x="260" y="2321"/>
                    <a:pt x="0" y="1578"/>
                    <a:pt x="255" y="967"/>
                  </a:cubicBezTo>
                  <a:lnTo>
                    <a:pt x="255" y="967"/>
                  </a:lnTo>
                  <a:cubicBezTo>
                    <a:pt x="259" y="968"/>
                    <a:pt x="263" y="969"/>
                    <a:pt x="266" y="969"/>
                  </a:cubicBezTo>
                  <a:cubicBezTo>
                    <a:pt x="276" y="969"/>
                    <a:pt x="286" y="964"/>
                    <a:pt x="292" y="954"/>
                  </a:cubicBezTo>
                  <a:cubicBezTo>
                    <a:pt x="395" y="807"/>
                    <a:pt x="497" y="653"/>
                    <a:pt x="607" y="507"/>
                  </a:cubicBezTo>
                  <a:cubicBezTo>
                    <a:pt x="717" y="361"/>
                    <a:pt x="863" y="273"/>
                    <a:pt x="1031" y="207"/>
                  </a:cubicBezTo>
                  <a:cubicBezTo>
                    <a:pt x="1185" y="148"/>
                    <a:pt x="1346" y="90"/>
                    <a:pt x="1514" y="75"/>
                  </a:cubicBezTo>
                  <a:cubicBezTo>
                    <a:pt x="1539" y="73"/>
                    <a:pt x="1563" y="72"/>
                    <a:pt x="1587" y="72"/>
                  </a:cubicBezTo>
                  <a:close/>
                  <a:moveTo>
                    <a:pt x="1627" y="1"/>
                  </a:moveTo>
                  <a:cubicBezTo>
                    <a:pt x="1492" y="1"/>
                    <a:pt x="1359" y="23"/>
                    <a:pt x="1229" y="61"/>
                  </a:cubicBezTo>
                  <a:cubicBezTo>
                    <a:pt x="1068" y="112"/>
                    <a:pt x="892" y="170"/>
                    <a:pt x="753" y="266"/>
                  </a:cubicBezTo>
                  <a:cubicBezTo>
                    <a:pt x="599" y="368"/>
                    <a:pt x="512" y="522"/>
                    <a:pt x="409" y="668"/>
                  </a:cubicBezTo>
                  <a:cubicBezTo>
                    <a:pt x="351" y="756"/>
                    <a:pt x="292" y="836"/>
                    <a:pt x="233" y="917"/>
                  </a:cubicBezTo>
                  <a:cubicBezTo>
                    <a:pt x="227" y="928"/>
                    <a:pt x="228" y="940"/>
                    <a:pt x="233" y="949"/>
                  </a:cubicBezTo>
                  <a:lnTo>
                    <a:pt x="233" y="949"/>
                  </a:lnTo>
                  <a:cubicBezTo>
                    <a:pt x="107" y="1210"/>
                    <a:pt x="102" y="1527"/>
                    <a:pt x="153" y="1810"/>
                  </a:cubicBezTo>
                  <a:cubicBezTo>
                    <a:pt x="212" y="2117"/>
                    <a:pt x="336" y="2410"/>
                    <a:pt x="526" y="2652"/>
                  </a:cubicBezTo>
                  <a:cubicBezTo>
                    <a:pt x="717" y="2901"/>
                    <a:pt x="965" y="3120"/>
                    <a:pt x="1258" y="3237"/>
                  </a:cubicBezTo>
                  <a:cubicBezTo>
                    <a:pt x="1404" y="3293"/>
                    <a:pt x="1566" y="3317"/>
                    <a:pt x="1729" y="3317"/>
                  </a:cubicBezTo>
                  <a:cubicBezTo>
                    <a:pt x="1910" y="3317"/>
                    <a:pt x="2092" y="3287"/>
                    <a:pt x="2254" y="3237"/>
                  </a:cubicBezTo>
                  <a:cubicBezTo>
                    <a:pt x="2561" y="3149"/>
                    <a:pt x="2832" y="2966"/>
                    <a:pt x="3030" y="2718"/>
                  </a:cubicBezTo>
                  <a:cubicBezTo>
                    <a:pt x="3234" y="2447"/>
                    <a:pt x="3352" y="2117"/>
                    <a:pt x="3352" y="1773"/>
                  </a:cubicBezTo>
                  <a:cubicBezTo>
                    <a:pt x="3366" y="1115"/>
                    <a:pt x="2978" y="390"/>
                    <a:pt x="2327" y="163"/>
                  </a:cubicBezTo>
                  <a:cubicBezTo>
                    <a:pt x="2151" y="97"/>
                    <a:pt x="1961" y="39"/>
                    <a:pt x="1771" y="9"/>
                  </a:cubicBezTo>
                  <a:cubicBezTo>
                    <a:pt x="1723" y="4"/>
                    <a:pt x="1675" y="1"/>
                    <a:pt x="16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0" name="Google Shape;3370;p37"/>
            <p:cNvSpPr/>
            <p:nvPr/>
          </p:nvSpPr>
          <p:spPr>
            <a:xfrm>
              <a:off x="1839445" y="3429614"/>
              <a:ext cx="555947" cy="554107"/>
            </a:xfrm>
            <a:custGeom>
              <a:rect b="b" l="l" r="r" t="t"/>
              <a:pathLst>
                <a:path extrusionOk="0" h="4859" w="4875">
                  <a:moveTo>
                    <a:pt x="2539" y="64"/>
                  </a:moveTo>
                  <a:cubicBezTo>
                    <a:pt x="2610" y="64"/>
                    <a:pt x="2681" y="68"/>
                    <a:pt x="2752" y="78"/>
                  </a:cubicBezTo>
                  <a:cubicBezTo>
                    <a:pt x="3015" y="107"/>
                    <a:pt x="3286" y="173"/>
                    <a:pt x="3535" y="253"/>
                  </a:cubicBezTo>
                  <a:cubicBezTo>
                    <a:pt x="3784" y="341"/>
                    <a:pt x="3989" y="473"/>
                    <a:pt x="4164" y="671"/>
                  </a:cubicBezTo>
                  <a:cubicBezTo>
                    <a:pt x="4340" y="861"/>
                    <a:pt x="4501" y="1073"/>
                    <a:pt x="4618" y="1307"/>
                  </a:cubicBezTo>
                  <a:cubicBezTo>
                    <a:pt x="4735" y="1549"/>
                    <a:pt x="4794" y="1812"/>
                    <a:pt x="4808" y="2083"/>
                  </a:cubicBezTo>
                  <a:cubicBezTo>
                    <a:pt x="4823" y="2347"/>
                    <a:pt x="4816" y="2610"/>
                    <a:pt x="4801" y="2881"/>
                  </a:cubicBezTo>
                  <a:cubicBezTo>
                    <a:pt x="4786" y="3152"/>
                    <a:pt x="4728" y="3408"/>
                    <a:pt x="4589" y="3650"/>
                  </a:cubicBezTo>
                  <a:cubicBezTo>
                    <a:pt x="4369" y="4045"/>
                    <a:pt x="4011" y="4367"/>
                    <a:pt x="3608" y="4572"/>
                  </a:cubicBezTo>
                  <a:cubicBezTo>
                    <a:pt x="3285" y="4731"/>
                    <a:pt x="2928" y="4814"/>
                    <a:pt x="2569" y="4814"/>
                  </a:cubicBezTo>
                  <a:cubicBezTo>
                    <a:pt x="2481" y="4814"/>
                    <a:pt x="2393" y="4809"/>
                    <a:pt x="2305" y="4799"/>
                  </a:cubicBezTo>
                  <a:cubicBezTo>
                    <a:pt x="1866" y="4740"/>
                    <a:pt x="1434" y="4550"/>
                    <a:pt x="1090" y="4272"/>
                  </a:cubicBezTo>
                  <a:cubicBezTo>
                    <a:pt x="731" y="3979"/>
                    <a:pt x="468" y="3591"/>
                    <a:pt x="336" y="3145"/>
                  </a:cubicBezTo>
                  <a:cubicBezTo>
                    <a:pt x="197" y="2683"/>
                    <a:pt x="190" y="2186"/>
                    <a:pt x="329" y="1725"/>
                  </a:cubicBezTo>
                  <a:cubicBezTo>
                    <a:pt x="351" y="1636"/>
                    <a:pt x="381" y="1548"/>
                    <a:pt x="417" y="1462"/>
                  </a:cubicBezTo>
                  <a:lnTo>
                    <a:pt x="417" y="1462"/>
                  </a:lnTo>
                  <a:cubicBezTo>
                    <a:pt x="419" y="1463"/>
                    <a:pt x="422" y="1463"/>
                    <a:pt x="424" y="1463"/>
                  </a:cubicBezTo>
                  <a:cubicBezTo>
                    <a:pt x="433" y="1463"/>
                    <a:pt x="441" y="1458"/>
                    <a:pt x="446" y="1446"/>
                  </a:cubicBezTo>
                  <a:cubicBezTo>
                    <a:pt x="651" y="1051"/>
                    <a:pt x="966" y="707"/>
                    <a:pt x="1339" y="458"/>
                  </a:cubicBezTo>
                  <a:cubicBezTo>
                    <a:pt x="1690" y="226"/>
                    <a:pt x="2112" y="64"/>
                    <a:pt x="2539" y="64"/>
                  </a:cubicBezTo>
                  <a:close/>
                  <a:moveTo>
                    <a:pt x="2513" y="0"/>
                  </a:moveTo>
                  <a:cubicBezTo>
                    <a:pt x="2452" y="0"/>
                    <a:pt x="2390" y="4"/>
                    <a:pt x="2327" y="12"/>
                  </a:cubicBezTo>
                  <a:cubicBezTo>
                    <a:pt x="2078" y="48"/>
                    <a:pt x="1837" y="129"/>
                    <a:pt x="1610" y="231"/>
                  </a:cubicBezTo>
                  <a:cubicBezTo>
                    <a:pt x="1200" y="436"/>
                    <a:pt x="834" y="744"/>
                    <a:pt x="570" y="1124"/>
                  </a:cubicBezTo>
                  <a:cubicBezTo>
                    <a:pt x="505" y="1219"/>
                    <a:pt x="453" y="1315"/>
                    <a:pt x="395" y="1417"/>
                  </a:cubicBezTo>
                  <a:cubicBezTo>
                    <a:pt x="393" y="1423"/>
                    <a:pt x="392" y="1428"/>
                    <a:pt x="392" y="1433"/>
                  </a:cubicBezTo>
                  <a:lnTo>
                    <a:pt x="392" y="1433"/>
                  </a:lnTo>
                  <a:cubicBezTo>
                    <a:pt x="0" y="2300"/>
                    <a:pt x="163" y="3375"/>
                    <a:pt x="805" y="4074"/>
                  </a:cubicBezTo>
                  <a:cubicBezTo>
                    <a:pt x="1271" y="4572"/>
                    <a:pt x="1929" y="4859"/>
                    <a:pt x="2596" y="4859"/>
                  </a:cubicBezTo>
                  <a:cubicBezTo>
                    <a:pt x="2840" y="4859"/>
                    <a:pt x="3085" y="4821"/>
                    <a:pt x="3323" y="4740"/>
                  </a:cubicBezTo>
                  <a:cubicBezTo>
                    <a:pt x="3762" y="4586"/>
                    <a:pt x="4157" y="4323"/>
                    <a:pt x="4442" y="3957"/>
                  </a:cubicBezTo>
                  <a:cubicBezTo>
                    <a:pt x="4596" y="3759"/>
                    <a:pt x="4728" y="3540"/>
                    <a:pt x="4794" y="3298"/>
                  </a:cubicBezTo>
                  <a:cubicBezTo>
                    <a:pt x="4867" y="3027"/>
                    <a:pt x="4860" y="2742"/>
                    <a:pt x="4867" y="2464"/>
                  </a:cubicBezTo>
                  <a:cubicBezTo>
                    <a:pt x="4874" y="2193"/>
                    <a:pt x="4867" y="1915"/>
                    <a:pt x="4801" y="1651"/>
                  </a:cubicBezTo>
                  <a:cubicBezTo>
                    <a:pt x="4735" y="1381"/>
                    <a:pt x="4603" y="1146"/>
                    <a:pt x="4442" y="927"/>
                  </a:cubicBezTo>
                  <a:cubicBezTo>
                    <a:pt x="4296" y="722"/>
                    <a:pt x="4128" y="509"/>
                    <a:pt x="3915" y="363"/>
                  </a:cubicBezTo>
                  <a:cubicBezTo>
                    <a:pt x="3696" y="224"/>
                    <a:pt x="3440" y="158"/>
                    <a:pt x="3183" y="100"/>
                  </a:cubicBezTo>
                  <a:cubicBezTo>
                    <a:pt x="2965" y="48"/>
                    <a:pt x="2741" y="0"/>
                    <a:pt x="251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1" name="Google Shape;3371;p37"/>
            <p:cNvSpPr/>
            <p:nvPr/>
          </p:nvSpPr>
          <p:spPr>
            <a:xfrm>
              <a:off x="394441" y="4383308"/>
              <a:ext cx="94425" cy="72756"/>
            </a:xfrm>
            <a:custGeom>
              <a:rect b="b" l="l" r="r" t="t"/>
              <a:pathLst>
                <a:path extrusionOk="0" fill="none" h="638" w="828">
                  <a:moveTo>
                    <a:pt x="776" y="191"/>
                  </a:moveTo>
                  <a:cubicBezTo>
                    <a:pt x="828" y="330"/>
                    <a:pt x="703" y="498"/>
                    <a:pt x="498" y="571"/>
                  </a:cubicBezTo>
                  <a:cubicBezTo>
                    <a:pt x="301" y="637"/>
                    <a:pt x="96" y="586"/>
                    <a:pt x="52" y="447"/>
                  </a:cubicBezTo>
                  <a:cubicBezTo>
                    <a:pt x="1" y="315"/>
                    <a:pt x="125" y="147"/>
                    <a:pt x="330" y="74"/>
                  </a:cubicBezTo>
                  <a:cubicBezTo>
                    <a:pt x="528" y="0"/>
                    <a:pt x="732" y="59"/>
                    <a:pt x="776" y="191"/>
                  </a:cubicBezTo>
                  <a:close/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2" name="Google Shape;3372;p37"/>
            <p:cNvSpPr/>
            <p:nvPr/>
          </p:nvSpPr>
          <p:spPr>
            <a:xfrm>
              <a:off x="1344" y="4030818"/>
              <a:ext cx="329805" cy="277453"/>
            </a:xfrm>
            <a:custGeom>
              <a:rect b="b" l="l" r="r" t="t"/>
              <a:pathLst>
                <a:path extrusionOk="0" h="2433" w="2892">
                  <a:moveTo>
                    <a:pt x="1878" y="0"/>
                  </a:moveTo>
                  <a:cubicBezTo>
                    <a:pt x="1604" y="0"/>
                    <a:pt x="1493" y="815"/>
                    <a:pt x="1493" y="815"/>
                  </a:cubicBezTo>
                  <a:cubicBezTo>
                    <a:pt x="1493" y="815"/>
                    <a:pt x="1399" y="259"/>
                    <a:pt x="1176" y="259"/>
                  </a:cubicBezTo>
                  <a:cubicBezTo>
                    <a:pt x="1174" y="259"/>
                    <a:pt x="1173" y="259"/>
                    <a:pt x="1171" y="259"/>
                  </a:cubicBezTo>
                  <a:cubicBezTo>
                    <a:pt x="944" y="266"/>
                    <a:pt x="1025" y="881"/>
                    <a:pt x="1025" y="881"/>
                  </a:cubicBezTo>
                  <a:cubicBezTo>
                    <a:pt x="1025" y="881"/>
                    <a:pt x="674" y="358"/>
                    <a:pt x="399" y="358"/>
                  </a:cubicBezTo>
                  <a:cubicBezTo>
                    <a:pt x="354" y="358"/>
                    <a:pt x="310" y="372"/>
                    <a:pt x="271" y="405"/>
                  </a:cubicBezTo>
                  <a:cubicBezTo>
                    <a:pt x="0" y="647"/>
                    <a:pt x="1479" y="2433"/>
                    <a:pt x="1479" y="2433"/>
                  </a:cubicBezTo>
                  <a:lnTo>
                    <a:pt x="1479" y="2425"/>
                  </a:lnTo>
                  <a:lnTo>
                    <a:pt x="1969" y="2425"/>
                  </a:lnTo>
                  <a:cubicBezTo>
                    <a:pt x="1969" y="2425"/>
                    <a:pt x="2891" y="434"/>
                    <a:pt x="2620" y="288"/>
                  </a:cubicBezTo>
                  <a:cubicBezTo>
                    <a:pt x="2594" y="274"/>
                    <a:pt x="2568" y="268"/>
                    <a:pt x="2541" y="268"/>
                  </a:cubicBezTo>
                  <a:cubicBezTo>
                    <a:pt x="2303" y="268"/>
                    <a:pt x="2071" y="778"/>
                    <a:pt x="2071" y="778"/>
                  </a:cubicBezTo>
                  <a:cubicBezTo>
                    <a:pt x="2071" y="778"/>
                    <a:pt x="2196" y="61"/>
                    <a:pt x="1903" y="2"/>
                  </a:cubicBezTo>
                  <a:cubicBezTo>
                    <a:pt x="1895" y="1"/>
                    <a:pt x="1886" y="0"/>
                    <a:pt x="187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3" name="Google Shape;3373;p37"/>
            <p:cNvSpPr/>
            <p:nvPr/>
          </p:nvSpPr>
          <p:spPr>
            <a:xfrm>
              <a:off x="141499" y="4177926"/>
              <a:ext cx="49379" cy="123616"/>
            </a:xfrm>
            <a:custGeom>
              <a:rect b="b" l="l" r="r" t="t"/>
              <a:pathLst>
                <a:path extrusionOk="0" fill="none" h="1084" w="433">
                  <a:moveTo>
                    <a:pt x="433" y="1084"/>
                  </a:moveTo>
                  <a:lnTo>
                    <a:pt x="1" y="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4" name="Google Shape;3374;p37"/>
            <p:cNvSpPr/>
            <p:nvPr/>
          </p:nvSpPr>
          <p:spPr>
            <a:xfrm>
              <a:off x="197493" y="4205523"/>
              <a:ext cx="3421" cy="82677"/>
            </a:xfrm>
            <a:custGeom>
              <a:rect b="b" l="l" r="r" t="t"/>
              <a:pathLst>
                <a:path extrusionOk="0" fill="none" h="725" w="30">
                  <a:moveTo>
                    <a:pt x="29" y="725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5" name="Google Shape;3375;p37"/>
            <p:cNvSpPr/>
            <p:nvPr/>
          </p:nvSpPr>
          <p:spPr>
            <a:xfrm>
              <a:off x="211634" y="4177128"/>
              <a:ext cx="26001" cy="111985"/>
            </a:xfrm>
            <a:custGeom>
              <a:rect b="b" l="l" r="r" t="t"/>
              <a:pathLst>
                <a:path extrusionOk="0" fill="none" h="982" w="228">
                  <a:moveTo>
                    <a:pt x="1" y="981"/>
                  </a:moveTo>
                  <a:lnTo>
                    <a:pt x="227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6" name="Google Shape;3376;p37"/>
            <p:cNvSpPr/>
            <p:nvPr/>
          </p:nvSpPr>
          <p:spPr>
            <a:xfrm>
              <a:off x="-459037" y="4263112"/>
              <a:ext cx="948701" cy="481693"/>
            </a:xfrm>
            <a:custGeom>
              <a:rect b="b" l="l" r="r" t="t"/>
              <a:pathLst>
                <a:path extrusionOk="0" h="4224" w="8319">
                  <a:moveTo>
                    <a:pt x="6007" y="1"/>
                  </a:moveTo>
                  <a:cubicBezTo>
                    <a:pt x="4994" y="1"/>
                    <a:pt x="4016" y="817"/>
                    <a:pt x="3598" y="1398"/>
                  </a:cubicBezTo>
                  <a:cubicBezTo>
                    <a:pt x="3292" y="1818"/>
                    <a:pt x="2928" y="2066"/>
                    <a:pt x="2599" y="2066"/>
                  </a:cubicBezTo>
                  <a:cubicBezTo>
                    <a:pt x="2378" y="2066"/>
                    <a:pt x="2172" y="1953"/>
                    <a:pt x="2010" y="1706"/>
                  </a:cubicBezTo>
                  <a:cubicBezTo>
                    <a:pt x="1607" y="1098"/>
                    <a:pt x="2280" y="1003"/>
                    <a:pt x="2061" y="586"/>
                  </a:cubicBezTo>
                  <a:cubicBezTo>
                    <a:pt x="1992" y="457"/>
                    <a:pt x="1856" y="387"/>
                    <a:pt x="1707" y="387"/>
                  </a:cubicBezTo>
                  <a:cubicBezTo>
                    <a:pt x="1383" y="387"/>
                    <a:pt x="998" y="722"/>
                    <a:pt x="1124" y="1515"/>
                  </a:cubicBezTo>
                  <a:cubicBezTo>
                    <a:pt x="1124" y="1515"/>
                    <a:pt x="1121" y="1515"/>
                    <a:pt x="1115" y="1515"/>
                  </a:cubicBezTo>
                  <a:cubicBezTo>
                    <a:pt x="1010" y="1515"/>
                    <a:pt x="1" y="1535"/>
                    <a:pt x="70" y="2291"/>
                  </a:cubicBezTo>
                  <a:cubicBezTo>
                    <a:pt x="101" y="2599"/>
                    <a:pt x="289" y="2693"/>
                    <a:pt x="509" y="2693"/>
                  </a:cubicBezTo>
                  <a:cubicBezTo>
                    <a:pt x="861" y="2693"/>
                    <a:pt x="1292" y="2452"/>
                    <a:pt x="1292" y="2452"/>
                  </a:cubicBezTo>
                  <a:cubicBezTo>
                    <a:pt x="1292" y="2452"/>
                    <a:pt x="2032" y="3770"/>
                    <a:pt x="3678" y="4107"/>
                  </a:cubicBezTo>
                  <a:cubicBezTo>
                    <a:pt x="4055" y="4185"/>
                    <a:pt x="4444" y="4224"/>
                    <a:pt x="4826" y="4224"/>
                  </a:cubicBezTo>
                  <a:cubicBezTo>
                    <a:pt x="6118" y="4224"/>
                    <a:pt x="7333" y="3778"/>
                    <a:pt x="7763" y="2913"/>
                  </a:cubicBezTo>
                  <a:cubicBezTo>
                    <a:pt x="8319" y="1794"/>
                    <a:pt x="7850" y="586"/>
                    <a:pt x="6643" y="117"/>
                  </a:cubicBezTo>
                  <a:cubicBezTo>
                    <a:pt x="6433" y="36"/>
                    <a:pt x="6219" y="1"/>
                    <a:pt x="600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7" name="Google Shape;3377;p37"/>
            <p:cNvSpPr/>
            <p:nvPr/>
          </p:nvSpPr>
          <p:spPr>
            <a:xfrm>
              <a:off x="54715" y="4460967"/>
              <a:ext cx="127041" cy="126923"/>
            </a:xfrm>
            <a:custGeom>
              <a:rect b="b" l="l" r="r" t="t"/>
              <a:pathLst>
                <a:path extrusionOk="0" h="1113" w="1114">
                  <a:moveTo>
                    <a:pt x="557" y="0"/>
                  </a:moveTo>
                  <a:cubicBezTo>
                    <a:pt x="249" y="0"/>
                    <a:pt x="0" y="249"/>
                    <a:pt x="0" y="556"/>
                  </a:cubicBezTo>
                  <a:cubicBezTo>
                    <a:pt x="0" y="864"/>
                    <a:pt x="249" y="1113"/>
                    <a:pt x="557" y="1113"/>
                  </a:cubicBezTo>
                  <a:cubicBezTo>
                    <a:pt x="864" y="1113"/>
                    <a:pt x="1113" y="864"/>
                    <a:pt x="1113" y="556"/>
                  </a:cubicBezTo>
                  <a:cubicBezTo>
                    <a:pt x="1113" y="249"/>
                    <a:pt x="864" y="0"/>
                    <a:pt x="55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8" name="Google Shape;3378;p37"/>
            <p:cNvSpPr/>
            <p:nvPr/>
          </p:nvSpPr>
          <p:spPr>
            <a:xfrm>
              <a:off x="171606" y="4401668"/>
              <a:ext cx="108566" cy="88607"/>
            </a:xfrm>
            <a:custGeom>
              <a:rect b="b" l="l" r="r" t="t"/>
              <a:pathLst>
                <a:path extrusionOk="0" fill="none" h="777" w="952">
                  <a:moveTo>
                    <a:pt x="952" y="0"/>
                  </a:moveTo>
                  <a:cubicBezTo>
                    <a:pt x="952" y="425"/>
                    <a:pt x="739" y="776"/>
                    <a:pt x="476" y="776"/>
                  </a:cubicBezTo>
                  <a:cubicBezTo>
                    <a:pt x="212" y="776"/>
                    <a:pt x="0" y="425"/>
                    <a:pt x="0" y="0"/>
                  </a:cubicBez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9" name="Google Shape;3379;p37"/>
            <p:cNvSpPr/>
            <p:nvPr/>
          </p:nvSpPr>
          <p:spPr>
            <a:xfrm>
              <a:off x="280058" y="4591084"/>
              <a:ext cx="100355" cy="68650"/>
            </a:xfrm>
            <a:custGeom>
              <a:rect b="b" l="l" r="r" t="t"/>
              <a:pathLst>
                <a:path extrusionOk="0" fill="none" h="602" w="880">
                  <a:moveTo>
                    <a:pt x="1" y="1"/>
                  </a:moveTo>
                  <a:cubicBezTo>
                    <a:pt x="1" y="1"/>
                    <a:pt x="184" y="601"/>
                    <a:pt x="879" y="506"/>
                  </a:cubicBez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0" name="Google Shape;3380;p37"/>
            <p:cNvSpPr/>
            <p:nvPr/>
          </p:nvSpPr>
          <p:spPr>
            <a:xfrm>
              <a:off x="-197314" y="4731349"/>
              <a:ext cx="208694" cy="208802"/>
            </a:xfrm>
            <a:custGeom>
              <a:rect b="b" l="l" r="r" t="t"/>
              <a:pathLst>
                <a:path extrusionOk="0" h="1831" w="1830">
                  <a:moveTo>
                    <a:pt x="915" y="1"/>
                  </a:moveTo>
                  <a:cubicBezTo>
                    <a:pt x="410" y="1"/>
                    <a:pt x="0" y="410"/>
                    <a:pt x="0" y="915"/>
                  </a:cubicBezTo>
                  <a:cubicBezTo>
                    <a:pt x="0" y="1421"/>
                    <a:pt x="410" y="1830"/>
                    <a:pt x="915" y="1830"/>
                  </a:cubicBezTo>
                  <a:cubicBezTo>
                    <a:pt x="1420" y="1830"/>
                    <a:pt x="1830" y="1421"/>
                    <a:pt x="1830" y="915"/>
                  </a:cubicBezTo>
                  <a:cubicBezTo>
                    <a:pt x="1830" y="410"/>
                    <a:pt x="1420" y="1"/>
                    <a:pt x="9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1" name="Google Shape;3381;p37"/>
            <p:cNvSpPr/>
            <p:nvPr/>
          </p:nvSpPr>
          <p:spPr>
            <a:xfrm>
              <a:off x="-152269" y="4776394"/>
              <a:ext cx="118602" cy="118713"/>
            </a:xfrm>
            <a:custGeom>
              <a:rect b="b" l="l" r="r" t="t"/>
              <a:pathLst>
                <a:path extrusionOk="0" fill="none" h="1041" w="1040">
                  <a:moveTo>
                    <a:pt x="1040" y="520"/>
                  </a:moveTo>
                  <a:cubicBezTo>
                    <a:pt x="1040" y="806"/>
                    <a:pt x="805" y="1040"/>
                    <a:pt x="520" y="1040"/>
                  </a:cubicBezTo>
                  <a:cubicBezTo>
                    <a:pt x="234" y="1040"/>
                    <a:pt x="0" y="806"/>
                    <a:pt x="0" y="520"/>
                  </a:cubicBezTo>
                  <a:cubicBezTo>
                    <a:pt x="0" y="235"/>
                    <a:pt x="234" y="1"/>
                    <a:pt x="520" y="1"/>
                  </a:cubicBezTo>
                  <a:cubicBezTo>
                    <a:pt x="805" y="1"/>
                    <a:pt x="1040" y="235"/>
                    <a:pt x="1040" y="520"/>
                  </a:cubicBez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2" name="Google Shape;3382;p37"/>
            <p:cNvSpPr/>
            <p:nvPr/>
          </p:nvSpPr>
          <p:spPr>
            <a:xfrm>
              <a:off x="168185" y="4731349"/>
              <a:ext cx="208808" cy="208802"/>
            </a:xfrm>
            <a:custGeom>
              <a:rect b="b" l="l" r="r" t="t"/>
              <a:pathLst>
                <a:path extrusionOk="0" h="1831" w="1831">
                  <a:moveTo>
                    <a:pt x="916" y="1"/>
                  </a:moveTo>
                  <a:cubicBezTo>
                    <a:pt x="411" y="1"/>
                    <a:pt x="1" y="410"/>
                    <a:pt x="1" y="915"/>
                  </a:cubicBezTo>
                  <a:cubicBezTo>
                    <a:pt x="1" y="1421"/>
                    <a:pt x="411" y="1830"/>
                    <a:pt x="916" y="1830"/>
                  </a:cubicBezTo>
                  <a:cubicBezTo>
                    <a:pt x="1421" y="1830"/>
                    <a:pt x="1831" y="1421"/>
                    <a:pt x="1831" y="915"/>
                  </a:cubicBezTo>
                  <a:cubicBezTo>
                    <a:pt x="1831" y="410"/>
                    <a:pt x="1421" y="1"/>
                    <a:pt x="9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3" name="Google Shape;3383;p37"/>
            <p:cNvSpPr/>
            <p:nvPr/>
          </p:nvSpPr>
          <p:spPr>
            <a:xfrm>
              <a:off x="213345" y="4776394"/>
              <a:ext cx="118602" cy="118713"/>
            </a:xfrm>
            <a:custGeom>
              <a:rect b="b" l="l" r="r" t="t"/>
              <a:pathLst>
                <a:path extrusionOk="0" fill="none" h="1041" w="1040">
                  <a:moveTo>
                    <a:pt x="1040" y="520"/>
                  </a:moveTo>
                  <a:cubicBezTo>
                    <a:pt x="1040" y="806"/>
                    <a:pt x="805" y="1040"/>
                    <a:pt x="520" y="1040"/>
                  </a:cubicBezTo>
                  <a:cubicBezTo>
                    <a:pt x="234" y="1040"/>
                    <a:pt x="0" y="806"/>
                    <a:pt x="0" y="520"/>
                  </a:cubicBezTo>
                  <a:cubicBezTo>
                    <a:pt x="0" y="235"/>
                    <a:pt x="234" y="1"/>
                    <a:pt x="520" y="1"/>
                  </a:cubicBezTo>
                  <a:cubicBezTo>
                    <a:pt x="805" y="1"/>
                    <a:pt x="1040" y="235"/>
                    <a:pt x="1040" y="520"/>
                  </a:cubicBez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4" name="Google Shape;3384;p37"/>
            <p:cNvSpPr/>
            <p:nvPr/>
          </p:nvSpPr>
          <p:spPr>
            <a:xfrm>
              <a:off x="463777" y="4386615"/>
              <a:ext cx="37633" cy="37632"/>
            </a:xfrm>
            <a:custGeom>
              <a:rect b="b" l="l" r="r" t="t"/>
              <a:pathLst>
                <a:path extrusionOk="0" h="330" w="330">
                  <a:moveTo>
                    <a:pt x="168" y="1"/>
                  </a:moveTo>
                  <a:cubicBezTo>
                    <a:pt x="73" y="1"/>
                    <a:pt x="0" y="74"/>
                    <a:pt x="0" y="169"/>
                  </a:cubicBezTo>
                  <a:cubicBezTo>
                    <a:pt x="0" y="257"/>
                    <a:pt x="73" y="330"/>
                    <a:pt x="168" y="330"/>
                  </a:cubicBezTo>
                  <a:cubicBezTo>
                    <a:pt x="256" y="330"/>
                    <a:pt x="329" y="257"/>
                    <a:pt x="329" y="169"/>
                  </a:cubicBezTo>
                  <a:cubicBezTo>
                    <a:pt x="329" y="74"/>
                    <a:pt x="256" y="1"/>
                    <a:pt x="168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5" name="Google Shape;3385;p37"/>
            <p:cNvSpPr/>
            <p:nvPr/>
          </p:nvSpPr>
          <p:spPr>
            <a:xfrm>
              <a:off x="419530" y="4259235"/>
              <a:ext cx="67626" cy="137187"/>
            </a:xfrm>
            <a:custGeom>
              <a:rect b="b" l="l" r="r" t="t"/>
              <a:pathLst>
                <a:path extrusionOk="0" h="1203" w="593">
                  <a:moveTo>
                    <a:pt x="212" y="91"/>
                  </a:moveTo>
                  <a:cubicBezTo>
                    <a:pt x="276" y="91"/>
                    <a:pt x="337" y="193"/>
                    <a:pt x="366" y="239"/>
                  </a:cubicBezTo>
                  <a:cubicBezTo>
                    <a:pt x="410" y="327"/>
                    <a:pt x="439" y="422"/>
                    <a:pt x="454" y="517"/>
                  </a:cubicBezTo>
                  <a:cubicBezTo>
                    <a:pt x="492" y="699"/>
                    <a:pt x="502" y="881"/>
                    <a:pt x="505" y="1063"/>
                  </a:cubicBezTo>
                  <a:lnTo>
                    <a:pt x="505" y="1063"/>
                  </a:lnTo>
                  <a:cubicBezTo>
                    <a:pt x="393" y="947"/>
                    <a:pt x="308" y="805"/>
                    <a:pt x="234" y="664"/>
                  </a:cubicBezTo>
                  <a:cubicBezTo>
                    <a:pt x="183" y="576"/>
                    <a:pt x="146" y="481"/>
                    <a:pt x="132" y="378"/>
                  </a:cubicBezTo>
                  <a:cubicBezTo>
                    <a:pt x="117" y="305"/>
                    <a:pt x="103" y="181"/>
                    <a:pt x="161" y="115"/>
                  </a:cubicBezTo>
                  <a:cubicBezTo>
                    <a:pt x="178" y="98"/>
                    <a:pt x="195" y="91"/>
                    <a:pt x="212" y="91"/>
                  </a:cubicBezTo>
                  <a:close/>
                  <a:moveTo>
                    <a:pt x="209" y="1"/>
                  </a:moveTo>
                  <a:cubicBezTo>
                    <a:pt x="190" y="1"/>
                    <a:pt x="172" y="4"/>
                    <a:pt x="154" y="12"/>
                  </a:cubicBezTo>
                  <a:cubicBezTo>
                    <a:pt x="88" y="42"/>
                    <a:pt x="51" y="108"/>
                    <a:pt x="37" y="173"/>
                  </a:cubicBezTo>
                  <a:cubicBezTo>
                    <a:pt x="0" y="349"/>
                    <a:pt x="66" y="539"/>
                    <a:pt x="146" y="693"/>
                  </a:cubicBezTo>
                  <a:cubicBezTo>
                    <a:pt x="234" y="876"/>
                    <a:pt x="351" y="1059"/>
                    <a:pt x="505" y="1191"/>
                  </a:cubicBezTo>
                  <a:cubicBezTo>
                    <a:pt x="515" y="1199"/>
                    <a:pt x="526" y="1202"/>
                    <a:pt x="536" y="1202"/>
                  </a:cubicBezTo>
                  <a:cubicBezTo>
                    <a:pt x="544" y="1202"/>
                    <a:pt x="552" y="1200"/>
                    <a:pt x="559" y="1197"/>
                  </a:cubicBezTo>
                  <a:lnTo>
                    <a:pt x="559" y="1197"/>
                  </a:lnTo>
                  <a:cubicBezTo>
                    <a:pt x="577" y="1192"/>
                    <a:pt x="593" y="1178"/>
                    <a:pt x="593" y="1154"/>
                  </a:cubicBezTo>
                  <a:cubicBezTo>
                    <a:pt x="593" y="957"/>
                    <a:pt x="586" y="752"/>
                    <a:pt x="556" y="554"/>
                  </a:cubicBezTo>
                  <a:cubicBezTo>
                    <a:pt x="527" y="386"/>
                    <a:pt x="476" y="181"/>
                    <a:pt x="344" y="64"/>
                  </a:cubicBezTo>
                  <a:cubicBezTo>
                    <a:pt x="307" y="26"/>
                    <a:pt x="258" y="1"/>
                    <a:pt x="209" y="1"/>
                  </a:cubicBezTo>
                  <a:close/>
                </a:path>
              </a:pathLst>
            </a:custGeom>
            <a:solidFill>
              <a:srgbClr val="5C252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6" name="Google Shape;3386;p37"/>
            <p:cNvSpPr/>
            <p:nvPr/>
          </p:nvSpPr>
          <p:spPr>
            <a:xfrm>
              <a:off x="476436" y="4391404"/>
              <a:ext cx="107312" cy="134222"/>
            </a:xfrm>
            <a:custGeom>
              <a:rect b="b" l="l" r="r" t="t"/>
              <a:pathLst>
                <a:path extrusionOk="0" h="1177" w="941">
                  <a:moveTo>
                    <a:pt x="63" y="1"/>
                  </a:moveTo>
                  <a:cubicBezTo>
                    <a:pt x="28" y="1"/>
                    <a:pt x="1" y="60"/>
                    <a:pt x="43" y="90"/>
                  </a:cubicBezTo>
                  <a:cubicBezTo>
                    <a:pt x="167" y="178"/>
                    <a:pt x="153" y="354"/>
                    <a:pt x="138" y="478"/>
                  </a:cubicBezTo>
                  <a:cubicBezTo>
                    <a:pt x="123" y="632"/>
                    <a:pt x="123" y="771"/>
                    <a:pt x="196" y="903"/>
                  </a:cubicBezTo>
                  <a:cubicBezTo>
                    <a:pt x="255" y="1005"/>
                    <a:pt x="350" y="1093"/>
                    <a:pt x="460" y="1137"/>
                  </a:cubicBezTo>
                  <a:cubicBezTo>
                    <a:pt x="527" y="1165"/>
                    <a:pt x="595" y="1176"/>
                    <a:pt x="665" y="1176"/>
                  </a:cubicBezTo>
                  <a:cubicBezTo>
                    <a:pt x="740" y="1176"/>
                    <a:pt x="816" y="1163"/>
                    <a:pt x="892" y="1144"/>
                  </a:cubicBezTo>
                  <a:cubicBezTo>
                    <a:pt x="941" y="1137"/>
                    <a:pt x="923" y="1056"/>
                    <a:pt x="869" y="1056"/>
                  </a:cubicBezTo>
                  <a:cubicBezTo>
                    <a:pt x="867" y="1056"/>
                    <a:pt x="865" y="1056"/>
                    <a:pt x="863" y="1057"/>
                  </a:cubicBezTo>
                  <a:cubicBezTo>
                    <a:pt x="793" y="1071"/>
                    <a:pt x="723" y="1084"/>
                    <a:pt x="655" y="1084"/>
                  </a:cubicBezTo>
                  <a:cubicBezTo>
                    <a:pt x="586" y="1084"/>
                    <a:pt x="519" y="1071"/>
                    <a:pt x="453" y="1035"/>
                  </a:cubicBezTo>
                  <a:cubicBezTo>
                    <a:pt x="343" y="976"/>
                    <a:pt x="262" y="874"/>
                    <a:pt x="233" y="756"/>
                  </a:cubicBezTo>
                  <a:cubicBezTo>
                    <a:pt x="196" y="610"/>
                    <a:pt x="248" y="456"/>
                    <a:pt x="233" y="303"/>
                  </a:cubicBezTo>
                  <a:cubicBezTo>
                    <a:pt x="226" y="186"/>
                    <a:pt x="182" y="76"/>
                    <a:pt x="87" y="10"/>
                  </a:cubicBezTo>
                  <a:cubicBezTo>
                    <a:pt x="79" y="3"/>
                    <a:pt x="71" y="1"/>
                    <a:pt x="63" y="1"/>
                  </a:cubicBezTo>
                  <a:close/>
                </a:path>
              </a:pathLst>
            </a:custGeom>
            <a:solidFill>
              <a:srgbClr val="5C252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7" name="Google Shape;3387;p37"/>
            <p:cNvSpPr/>
            <p:nvPr/>
          </p:nvSpPr>
          <p:spPr>
            <a:xfrm>
              <a:off x="483392" y="3835701"/>
              <a:ext cx="343489" cy="583187"/>
            </a:xfrm>
            <a:custGeom>
              <a:rect b="b" l="l" r="r" t="t"/>
              <a:pathLst>
                <a:path extrusionOk="0" h="5114" w="3012">
                  <a:moveTo>
                    <a:pt x="2960" y="0"/>
                  </a:moveTo>
                  <a:cubicBezTo>
                    <a:pt x="2958" y="0"/>
                    <a:pt x="2956" y="0"/>
                    <a:pt x="2953" y="1"/>
                  </a:cubicBezTo>
                  <a:cubicBezTo>
                    <a:pt x="2551" y="15"/>
                    <a:pt x="2148" y="132"/>
                    <a:pt x="1826" y="389"/>
                  </a:cubicBezTo>
                  <a:cubicBezTo>
                    <a:pt x="1446" y="689"/>
                    <a:pt x="1219" y="1150"/>
                    <a:pt x="1219" y="1633"/>
                  </a:cubicBezTo>
                  <a:cubicBezTo>
                    <a:pt x="1219" y="1882"/>
                    <a:pt x="1285" y="2123"/>
                    <a:pt x="1380" y="2358"/>
                  </a:cubicBezTo>
                  <a:cubicBezTo>
                    <a:pt x="1475" y="2606"/>
                    <a:pt x="1577" y="2848"/>
                    <a:pt x="1636" y="3112"/>
                  </a:cubicBezTo>
                  <a:cubicBezTo>
                    <a:pt x="1731" y="3587"/>
                    <a:pt x="1673" y="4122"/>
                    <a:pt x="1380" y="4510"/>
                  </a:cubicBezTo>
                  <a:cubicBezTo>
                    <a:pt x="1150" y="4814"/>
                    <a:pt x="772" y="5019"/>
                    <a:pt x="389" y="5019"/>
                  </a:cubicBezTo>
                  <a:cubicBezTo>
                    <a:pt x="284" y="5019"/>
                    <a:pt x="179" y="5004"/>
                    <a:pt x="77" y="4971"/>
                  </a:cubicBezTo>
                  <a:cubicBezTo>
                    <a:pt x="72" y="4970"/>
                    <a:pt x="68" y="4969"/>
                    <a:pt x="64" y="4969"/>
                  </a:cubicBezTo>
                  <a:cubicBezTo>
                    <a:pt x="15" y="4969"/>
                    <a:pt x="0" y="5045"/>
                    <a:pt x="48" y="5059"/>
                  </a:cubicBezTo>
                  <a:cubicBezTo>
                    <a:pt x="160" y="5096"/>
                    <a:pt x="275" y="5113"/>
                    <a:pt x="389" y="5113"/>
                  </a:cubicBezTo>
                  <a:cubicBezTo>
                    <a:pt x="700" y="5113"/>
                    <a:pt x="1007" y="4986"/>
                    <a:pt x="1248" y="4788"/>
                  </a:cubicBezTo>
                  <a:cubicBezTo>
                    <a:pt x="1607" y="4480"/>
                    <a:pt x="1768" y="4004"/>
                    <a:pt x="1768" y="3543"/>
                  </a:cubicBezTo>
                  <a:cubicBezTo>
                    <a:pt x="1768" y="3287"/>
                    <a:pt x="1724" y="3046"/>
                    <a:pt x="1643" y="2804"/>
                  </a:cubicBezTo>
                  <a:cubicBezTo>
                    <a:pt x="1563" y="2548"/>
                    <a:pt x="1438" y="2306"/>
                    <a:pt x="1365" y="2043"/>
                  </a:cubicBezTo>
                  <a:cubicBezTo>
                    <a:pt x="1241" y="1560"/>
                    <a:pt x="1343" y="1040"/>
                    <a:pt x="1680" y="659"/>
                  </a:cubicBezTo>
                  <a:cubicBezTo>
                    <a:pt x="2002" y="286"/>
                    <a:pt x="2470" y="103"/>
                    <a:pt x="2953" y="89"/>
                  </a:cubicBezTo>
                  <a:cubicBezTo>
                    <a:pt x="3010" y="89"/>
                    <a:pt x="3012" y="0"/>
                    <a:pt x="2960" y="0"/>
                  </a:cubicBezTo>
                  <a:close/>
                </a:path>
              </a:pathLst>
            </a:custGeom>
            <a:solidFill>
              <a:srgbClr val="5C252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8" name="Google Shape;3388;p37"/>
            <p:cNvSpPr/>
            <p:nvPr/>
          </p:nvSpPr>
          <p:spPr>
            <a:xfrm>
              <a:off x="476208" y="4284209"/>
              <a:ext cx="76977" cy="120880"/>
            </a:xfrm>
            <a:custGeom>
              <a:rect b="b" l="l" r="r" t="t"/>
              <a:pathLst>
                <a:path extrusionOk="0" h="1060" w="675">
                  <a:moveTo>
                    <a:pt x="499" y="86"/>
                  </a:moveTo>
                  <a:cubicBezTo>
                    <a:pt x="572" y="93"/>
                    <a:pt x="586" y="167"/>
                    <a:pt x="579" y="225"/>
                  </a:cubicBezTo>
                  <a:cubicBezTo>
                    <a:pt x="564" y="364"/>
                    <a:pt x="484" y="489"/>
                    <a:pt x="403" y="598"/>
                  </a:cubicBezTo>
                  <a:cubicBezTo>
                    <a:pt x="318" y="714"/>
                    <a:pt x="217" y="820"/>
                    <a:pt x="114" y="920"/>
                  </a:cubicBezTo>
                  <a:lnTo>
                    <a:pt x="114" y="920"/>
                  </a:lnTo>
                  <a:cubicBezTo>
                    <a:pt x="114" y="790"/>
                    <a:pt x="139" y="664"/>
                    <a:pt x="169" y="533"/>
                  </a:cubicBezTo>
                  <a:cubicBezTo>
                    <a:pt x="198" y="416"/>
                    <a:pt x="242" y="284"/>
                    <a:pt x="330" y="189"/>
                  </a:cubicBezTo>
                  <a:cubicBezTo>
                    <a:pt x="374" y="145"/>
                    <a:pt x="433" y="86"/>
                    <a:pt x="499" y="86"/>
                  </a:cubicBezTo>
                  <a:close/>
                  <a:moveTo>
                    <a:pt x="495" y="0"/>
                  </a:moveTo>
                  <a:cubicBezTo>
                    <a:pt x="453" y="0"/>
                    <a:pt x="411" y="14"/>
                    <a:pt x="374" y="35"/>
                  </a:cubicBezTo>
                  <a:cubicBezTo>
                    <a:pt x="242" y="108"/>
                    <a:pt x="162" y="262"/>
                    <a:pt x="111" y="401"/>
                  </a:cubicBezTo>
                  <a:cubicBezTo>
                    <a:pt x="45" y="591"/>
                    <a:pt x="1" y="803"/>
                    <a:pt x="30" y="1008"/>
                  </a:cubicBezTo>
                  <a:cubicBezTo>
                    <a:pt x="32" y="1024"/>
                    <a:pt x="40" y="1036"/>
                    <a:pt x="50" y="1043"/>
                  </a:cubicBezTo>
                  <a:lnTo>
                    <a:pt x="50" y="1043"/>
                  </a:lnTo>
                  <a:cubicBezTo>
                    <a:pt x="59" y="1053"/>
                    <a:pt x="72" y="1059"/>
                    <a:pt x="85" y="1059"/>
                  </a:cubicBezTo>
                  <a:cubicBezTo>
                    <a:pt x="96" y="1059"/>
                    <a:pt x="108" y="1055"/>
                    <a:pt x="118" y="1045"/>
                  </a:cubicBezTo>
                  <a:cubicBezTo>
                    <a:pt x="250" y="921"/>
                    <a:pt x="374" y="789"/>
                    <a:pt x="484" y="642"/>
                  </a:cubicBezTo>
                  <a:cubicBezTo>
                    <a:pt x="572" y="518"/>
                    <a:pt x="674" y="357"/>
                    <a:pt x="667" y="196"/>
                  </a:cubicBezTo>
                  <a:cubicBezTo>
                    <a:pt x="667" y="130"/>
                    <a:pt x="645" y="64"/>
                    <a:pt x="586" y="28"/>
                  </a:cubicBezTo>
                  <a:cubicBezTo>
                    <a:pt x="558" y="9"/>
                    <a:pt x="526" y="0"/>
                    <a:pt x="495" y="0"/>
                  </a:cubicBezTo>
                  <a:close/>
                </a:path>
              </a:pathLst>
            </a:custGeom>
            <a:solidFill>
              <a:srgbClr val="5C252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9" name="Google Shape;3389;p37"/>
            <p:cNvSpPr/>
            <p:nvPr/>
          </p:nvSpPr>
          <p:spPr>
            <a:xfrm>
              <a:off x="569721" y="3689619"/>
              <a:ext cx="386597" cy="326033"/>
            </a:xfrm>
            <a:custGeom>
              <a:rect b="b" l="l" r="r" t="t"/>
              <a:pathLst>
                <a:path extrusionOk="0" h="2859" w="3390">
                  <a:moveTo>
                    <a:pt x="2980" y="1"/>
                  </a:moveTo>
                  <a:lnTo>
                    <a:pt x="1" y="462"/>
                  </a:lnTo>
                  <a:cubicBezTo>
                    <a:pt x="37" y="594"/>
                    <a:pt x="74" y="725"/>
                    <a:pt x="125" y="865"/>
                  </a:cubicBezTo>
                  <a:cubicBezTo>
                    <a:pt x="125" y="865"/>
                    <a:pt x="601" y="2153"/>
                    <a:pt x="1164" y="2599"/>
                  </a:cubicBezTo>
                  <a:cubicBezTo>
                    <a:pt x="1352" y="2749"/>
                    <a:pt x="1482" y="2800"/>
                    <a:pt x="1575" y="2800"/>
                  </a:cubicBezTo>
                  <a:cubicBezTo>
                    <a:pt x="1627" y="2800"/>
                    <a:pt x="1667" y="2784"/>
                    <a:pt x="1699" y="2760"/>
                  </a:cubicBezTo>
                  <a:lnTo>
                    <a:pt x="1706" y="2760"/>
                  </a:lnTo>
                  <a:cubicBezTo>
                    <a:pt x="1805" y="2829"/>
                    <a:pt x="1901" y="2859"/>
                    <a:pt x="1982" y="2859"/>
                  </a:cubicBezTo>
                  <a:cubicBezTo>
                    <a:pt x="2074" y="2859"/>
                    <a:pt x="2147" y="2819"/>
                    <a:pt x="2182" y="2753"/>
                  </a:cubicBezTo>
                  <a:lnTo>
                    <a:pt x="2204" y="2760"/>
                  </a:lnTo>
                  <a:cubicBezTo>
                    <a:pt x="2271" y="2806"/>
                    <a:pt x="2337" y="2827"/>
                    <a:pt x="2398" y="2827"/>
                  </a:cubicBezTo>
                  <a:cubicBezTo>
                    <a:pt x="2483" y="2827"/>
                    <a:pt x="2558" y="2787"/>
                    <a:pt x="2614" y="2724"/>
                  </a:cubicBezTo>
                  <a:cubicBezTo>
                    <a:pt x="2628" y="2702"/>
                    <a:pt x="2643" y="2672"/>
                    <a:pt x="2643" y="2636"/>
                  </a:cubicBezTo>
                  <a:lnTo>
                    <a:pt x="2650" y="2636"/>
                  </a:lnTo>
                  <a:cubicBezTo>
                    <a:pt x="2695" y="2663"/>
                    <a:pt x="2750" y="2686"/>
                    <a:pt x="2811" y="2686"/>
                  </a:cubicBezTo>
                  <a:cubicBezTo>
                    <a:pt x="2880" y="2686"/>
                    <a:pt x="2957" y="2656"/>
                    <a:pt x="3031" y="2570"/>
                  </a:cubicBezTo>
                  <a:cubicBezTo>
                    <a:pt x="3119" y="2475"/>
                    <a:pt x="3119" y="2277"/>
                    <a:pt x="3082" y="2058"/>
                  </a:cubicBezTo>
                  <a:lnTo>
                    <a:pt x="3089" y="2050"/>
                  </a:lnTo>
                  <a:cubicBezTo>
                    <a:pt x="3141" y="2021"/>
                    <a:pt x="3192" y="1977"/>
                    <a:pt x="3228" y="1904"/>
                  </a:cubicBezTo>
                  <a:cubicBezTo>
                    <a:pt x="3390" y="1626"/>
                    <a:pt x="3097" y="952"/>
                    <a:pt x="3009" y="418"/>
                  </a:cubicBezTo>
                  <a:cubicBezTo>
                    <a:pt x="2987" y="323"/>
                    <a:pt x="2980" y="176"/>
                    <a:pt x="2980" y="1"/>
                  </a:cubicBezTo>
                  <a:close/>
                </a:path>
              </a:pathLst>
            </a:custGeom>
            <a:solidFill>
              <a:srgbClr val="F2A49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0" name="Google Shape;3390;p37"/>
            <p:cNvSpPr/>
            <p:nvPr/>
          </p:nvSpPr>
          <p:spPr>
            <a:xfrm>
              <a:off x="820153" y="3874929"/>
              <a:ext cx="66828" cy="142090"/>
            </a:xfrm>
            <a:custGeom>
              <a:rect b="b" l="l" r="r" t="t"/>
              <a:pathLst>
                <a:path extrusionOk="0" fill="none" h="1246" w="586">
                  <a:moveTo>
                    <a:pt x="154" y="1"/>
                  </a:moveTo>
                  <a:cubicBezTo>
                    <a:pt x="154" y="1"/>
                    <a:pt x="586" y="894"/>
                    <a:pt x="410" y="1099"/>
                  </a:cubicBezTo>
                  <a:cubicBezTo>
                    <a:pt x="323" y="1201"/>
                    <a:pt x="161" y="1245"/>
                    <a:pt x="0" y="1135"/>
                  </a:cubicBez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1" name="Google Shape;3391;p37"/>
            <p:cNvSpPr/>
            <p:nvPr/>
          </p:nvSpPr>
          <p:spPr>
            <a:xfrm>
              <a:off x="713297" y="3891693"/>
              <a:ext cx="118602" cy="131143"/>
            </a:xfrm>
            <a:custGeom>
              <a:rect b="b" l="l" r="r" t="t"/>
              <a:pathLst>
                <a:path extrusionOk="0" fill="none" h="1150" w="1040">
                  <a:moveTo>
                    <a:pt x="528" y="0"/>
                  </a:moveTo>
                  <a:cubicBezTo>
                    <a:pt x="528" y="0"/>
                    <a:pt x="1040" y="761"/>
                    <a:pt x="923" y="974"/>
                  </a:cubicBezTo>
                  <a:cubicBezTo>
                    <a:pt x="842" y="1120"/>
                    <a:pt x="601" y="1149"/>
                    <a:pt x="352" y="908"/>
                  </a:cubicBezTo>
                  <a:cubicBezTo>
                    <a:pt x="235" y="791"/>
                    <a:pt x="110" y="622"/>
                    <a:pt x="1" y="381"/>
                  </a:cubicBez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2" name="Google Shape;3392;p37"/>
            <p:cNvSpPr/>
            <p:nvPr/>
          </p:nvSpPr>
          <p:spPr>
            <a:xfrm>
              <a:off x="909447" y="3689619"/>
              <a:ext cx="46871" cy="233890"/>
            </a:xfrm>
            <a:custGeom>
              <a:rect b="b" l="l" r="r" t="t"/>
              <a:pathLst>
                <a:path extrusionOk="0" fill="none" h="2051" w="411">
                  <a:moveTo>
                    <a:pt x="1" y="1"/>
                  </a:moveTo>
                  <a:cubicBezTo>
                    <a:pt x="1" y="176"/>
                    <a:pt x="8" y="323"/>
                    <a:pt x="23" y="418"/>
                  </a:cubicBezTo>
                  <a:cubicBezTo>
                    <a:pt x="118" y="952"/>
                    <a:pt x="411" y="1626"/>
                    <a:pt x="249" y="1904"/>
                  </a:cubicBezTo>
                  <a:cubicBezTo>
                    <a:pt x="206" y="1977"/>
                    <a:pt x="154" y="2021"/>
                    <a:pt x="110" y="2050"/>
                  </a:cubicBez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3" name="Google Shape;3393;p37"/>
            <p:cNvSpPr/>
            <p:nvPr/>
          </p:nvSpPr>
          <p:spPr>
            <a:xfrm>
              <a:off x="702464" y="3986002"/>
              <a:ext cx="61012" cy="26001"/>
            </a:xfrm>
            <a:custGeom>
              <a:rect b="b" l="l" r="r" t="t"/>
              <a:pathLst>
                <a:path extrusionOk="0" fill="none" h="228" w="535">
                  <a:moveTo>
                    <a:pt x="535" y="161"/>
                  </a:moveTo>
                  <a:cubicBezTo>
                    <a:pt x="447" y="227"/>
                    <a:pt x="293" y="227"/>
                    <a:pt x="0" y="0"/>
                  </a:cubicBez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4" name="Google Shape;3394;p37"/>
            <p:cNvSpPr/>
            <p:nvPr/>
          </p:nvSpPr>
          <p:spPr>
            <a:xfrm>
              <a:off x="732456" y="3850868"/>
              <a:ext cx="231388" cy="745804"/>
            </a:xfrm>
            <a:custGeom>
              <a:rect b="b" l="l" r="r" t="t"/>
              <a:pathLst>
                <a:path extrusionOk="0" h="6540" w="2029">
                  <a:moveTo>
                    <a:pt x="1516" y="0"/>
                  </a:moveTo>
                  <a:cubicBezTo>
                    <a:pt x="1476" y="0"/>
                    <a:pt x="1451" y="62"/>
                    <a:pt x="1494" y="87"/>
                  </a:cubicBezTo>
                  <a:cubicBezTo>
                    <a:pt x="1692" y="197"/>
                    <a:pt x="1823" y="395"/>
                    <a:pt x="1875" y="614"/>
                  </a:cubicBezTo>
                  <a:cubicBezTo>
                    <a:pt x="1933" y="863"/>
                    <a:pt x="1941" y="1141"/>
                    <a:pt x="1926" y="1405"/>
                  </a:cubicBezTo>
                  <a:cubicBezTo>
                    <a:pt x="1897" y="1925"/>
                    <a:pt x="1736" y="2430"/>
                    <a:pt x="1487" y="2891"/>
                  </a:cubicBezTo>
                  <a:cubicBezTo>
                    <a:pt x="1245" y="3323"/>
                    <a:pt x="945" y="3718"/>
                    <a:pt x="667" y="4120"/>
                  </a:cubicBezTo>
                  <a:cubicBezTo>
                    <a:pt x="528" y="4325"/>
                    <a:pt x="396" y="4538"/>
                    <a:pt x="279" y="4757"/>
                  </a:cubicBezTo>
                  <a:cubicBezTo>
                    <a:pt x="162" y="4977"/>
                    <a:pt x="67" y="5211"/>
                    <a:pt x="45" y="5460"/>
                  </a:cubicBezTo>
                  <a:cubicBezTo>
                    <a:pt x="1" y="5877"/>
                    <a:pt x="250" y="6258"/>
                    <a:pt x="543" y="6528"/>
                  </a:cubicBezTo>
                  <a:cubicBezTo>
                    <a:pt x="552" y="6536"/>
                    <a:pt x="562" y="6539"/>
                    <a:pt x="571" y="6539"/>
                  </a:cubicBezTo>
                  <a:cubicBezTo>
                    <a:pt x="609" y="6539"/>
                    <a:pt x="643" y="6492"/>
                    <a:pt x="608" y="6463"/>
                  </a:cubicBezTo>
                  <a:cubicBezTo>
                    <a:pt x="345" y="6221"/>
                    <a:pt x="111" y="5884"/>
                    <a:pt x="133" y="5518"/>
                  </a:cubicBezTo>
                  <a:cubicBezTo>
                    <a:pt x="140" y="5255"/>
                    <a:pt x="250" y="5006"/>
                    <a:pt x="374" y="4779"/>
                  </a:cubicBezTo>
                  <a:cubicBezTo>
                    <a:pt x="491" y="4560"/>
                    <a:pt x="623" y="4355"/>
                    <a:pt x="762" y="4150"/>
                  </a:cubicBezTo>
                  <a:cubicBezTo>
                    <a:pt x="1040" y="3747"/>
                    <a:pt x="1340" y="3352"/>
                    <a:pt x="1575" y="2913"/>
                  </a:cubicBezTo>
                  <a:cubicBezTo>
                    <a:pt x="1823" y="2459"/>
                    <a:pt x="1977" y="1961"/>
                    <a:pt x="2014" y="1441"/>
                  </a:cubicBezTo>
                  <a:cubicBezTo>
                    <a:pt x="2028" y="1163"/>
                    <a:pt x="2028" y="856"/>
                    <a:pt x="1963" y="578"/>
                  </a:cubicBezTo>
                  <a:cubicBezTo>
                    <a:pt x="1904" y="336"/>
                    <a:pt x="1750" y="131"/>
                    <a:pt x="1538" y="7"/>
                  </a:cubicBezTo>
                  <a:cubicBezTo>
                    <a:pt x="1530" y="2"/>
                    <a:pt x="1523" y="0"/>
                    <a:pt x="1516" y="0"/>
                  </a:cubicBezTo>
                  <a:close/>
                </a:path>
              </a:pathLst>
            </a:custGeom>
            <a:solidFill>
              <a:srgbClr val="5C252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5" name="Google Shape;3395;p37"/>
            <p:cNvSpPr/>
            <p:nvPr/>
          </p:nvSpPr>
          <p:spPr>
            <a:xfrm>
              <a:off x="871015" y="3829885"/>
              <a:ext cx="71161" cy="171170"/>
            </a:xfrm>
            <a:custGeom>
              <a:rect b="b" l="l" r="r" t="t"/>
              <a:pathLst>
                <a:path extrusionOk="0" fill="none" h="1501" w="624">
                  <a:moveTo>
                    <a:pt x="221" y="0"/>
                  </a:moveTo>
                  <a:cubicBezTo>
                    <a:pt x="221" y="0"/>
                    <a:pt x="623" y="1076"/>
                    <a:pt x="389" y="1340"/>
                  </a:cubicBezTo>
                  <a:cubicBezTo>
                    <a:pt x="242" y="1501"/>
                    <a:pt x="103" y="1464"/>
                    <a:pt x="1" y="1406"/>
                  </a:cubicBez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6" name="Google Shape;3396;p37"/>
            <p:cNvSpPr/>
            <p:nvPr/>
          </p:nvSpPr>
          <p:spPr>
            <a:xfrm>
              <a:off x="493770" y="3279769"/>
              <a:ext cx="555148" cy="508492"/>
            </a:xfrm>
            <a:custGeom>
              <a:rect b="b" l="l" r="r" t="t"/>
              <a:pathLst>
                <a:path extrusionOk="0" h="4459" w="4868">
                  <a:moveTo>
                    <a:pt x="1640" y="1"/>
                  </a:moveTo>
                  <a:cubicBezTo>
                    <a:pt x="1091" y="638"/>
                    <a:pt x="1" y="2255"/>
                    <a:pt x="791" y="4459"/>
                  </a:cubicBezTo>
                  <a:lnTo>
                    <a:pt x="3675" y="4012"/>
                  </a:lnTo>
                  <a:cubicBezTo>
                    <a:pt x="3580" y="3478"/>
                    <a:pt x="3704" y="1348"/>
                    <a:pt x="4736" y="535"/>
                  </a:cubicBezTo>
                  <a:cubicBezTo>
                    <a:pt x="4780" y="499"/>
                    <a:pt x="4824" y="462"/>
                    <a:pt x="4868" y="433"/>
                  </a:cubicBezTo>
                  <a:lnTo>
                    <a:pt x="164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7" name="Google Shape;3397;p37"/>
            <p:cNvSpPr/>
            <p:nvPr/>
          </p:nvSpPr>
          <p:spPr>
            <a:xfrm>
              <a:off x="559685" y="3647881"/>
              <a:ext cx="353183" cy="140380"/>
            </a:xfrm>
            <a:custGeom>
              <a:rect b="b" l="l" r="r" t="t"/>
              <a:pathLst>
                <a:path extrusionOk="0" fill="none" h="1231" w="3097">
                  <a:moveTo>
                    <a:pt x="1" y="447"/>
                  </a:moveTo>
                  <a:cubicBezTo>
                    <a:pt x="45" y="704"/>
                    <a:pt x="118" y="960"/>
                    <a:pt x="213" y="1231"/>
                  </a:cubicBezTo>
                  <a:lnTo>
                    <a:pt x="3097" y="784"/>
                  </a:lnTo>
                  <a:cubicBezTo>
                    <a:pt x="3068" y="630"/>
                    <a:pt x="3060" y="345"/>
                    <a:pt x="3082" y="1"/>
                  </a:cubicBez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85" name="Shape 4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6" name="Google Shape;4486;p55"/>
          <p:cNvSpPr txBox="1"/>
          <p:nvPr>
            <p:ph type="title"/>
          </p:nvPr>
        </p:nvSpPr>
        <p:spPr>
          <a:xfrm>
            <a:off x="1510950" y="441050"/>
            <a:ext cx="6122100" cy="1234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4. Terceira infância </a:t>
            </a:r>
            <a:endParaRPr sz="3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(6 aos 11 anos)</a:t>
            </a:r>
            <a:endParaRPr sz="3000"/>
          </a:p>
        </p:txBody>
      </p:sp>
      <p:sp>
        <p:nvSpPr>
          <p:cNvPr id="4487" name="Google Shape;4487;p55"/>
          <p:cNvSpPr txBox="1"/>
          <p:nvPr>
            <p:ph idx="4294967295" type="subTitle"/>
          </p:nvPr>
        </p:nvSpPr>
        <p:spPr>
          <a:xfrm>
            <a:off x="752600" y="1809475"/>
            <a:ext cx="5784900" cy="234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/>
              <a:t>Desenvolvimento Cognitivo </a:t>
            </a:r>
            <a:endParaRPr b="1"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Egocentrismo diminui; 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Pensamento lógico, mas de maneira concreta; 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Habilidades de memória e linguagem aumentam; 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Desenvolvimento cognitivo permite que as crianças beneficiem-se com a educação escolar;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Algumas crianças apresentam necessidades ou talentos especiais.</a:t>
            </a:r>
            <a:endParaRPr sz="1600"/>
          </a:p>
        </p:txBody>
      </p:sp>
      <p:grpSp>
        <p:nvGrpSpPr>
          <p:cNvPr id="4488" name="Google Shape;4488;p55"/>
          <p:cNvGrpSpPr/>
          <p:nvPr/>
        </p:nvGrpSpPr>
        <p:grpSpPr>
          <a:xfrm>
            <a:off x="6809364" y="1556269"/>
            <a:ext cx="1463397" cy="2855122"/>
            <a:chOff x="7699524" y="2997325"/>
            <a:chExt cx="587379" cy="1157513"/>
          </a:xfrm>
        </p:grpSpPr>
        <p:sp>
          <p:nvSpPr>
            <p:cNvPr id="4489" name="Google Shape;4489;p55"/>
            <p:cNvSpPr/>
            <p:nvPr/>
          </p:nvSpPr>
          <p:spPr>
            <a:xfrm>
              <a:off x="7782611" y="3671098"/>
              <a:ext cx="399769" cy="483740"/>
            </a:xfrm>
            <a:custGeom>
              <a:rect b="b" l="l" r="r" t="t"/>
              <a:pathLst>
                <a:path extrusionOk="0" h="15341" w="12678">
                  <a:moveTo>
                    <a:pt x="7283" y="1"/>
                  </a:moveTo>
                  <a:cubicBezTo>
                    <a:pt x="6461" y="1"/>
                    <a:pt x="5870" y="109"/>
                    <a:pt x="5870" y="109"/>
                  </a:cubicBezTo>
                  <a:cubicBezTo>
                    <a:pt x="5870" y="109"/>
                    <a:pt x="5857" y="108"/>
                    <a:pt x="5832" y="108"/>
                  </a:cubicBezTo>
                  <a:cubicBezTo>
                    <a:pt x="5662" y="108"/>
                    <a:pt x="4938" y="169"/>
                    <a:pt x="3887" y="1112"/>
                  </a:cubicBezTo>
                  <a:cubicBezTo>
                    <a:pt x="3528" y="1441"/>
                    <a:pt x="3140" y="1880"/>
                    <a:pt x="2664" y="2437"/>
                  </a:cubicBezTo>
                  <a:cubicBezTo>
                    <a:pt x="0" y="5577"/>
                    <a:pt x="857" y="15231"/>
                    <a:pt x="857" y="15231"/>
                  </a:cubicBezTo>
                  <a:lnTo>
                    <a:pt x="12048" y="15341"/>
                  </a:lnTo>
                  <a:cubicBezTo>
                    <a:pt x="12048" y="15341"/>
                    <a:pt x="12678" y="2371"/>
                    <a:pt x="10789" y="958"/>
                  </a:cubicBezTo>
                  <a:cubicBezTo>
                    <a:pt x="9731" y="174"/>
                    <a:pt x="8322" y="1"/>
                    <a:pt x="728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90" name="Google Shape;4490;p55"/>
            <p:cNvSpPr/>
            <p:nvPr/>
          </p:nvSpPr>
          <p:spPr>
            <a:xfrm>
              <a:off x="7928225" y="3689765"/>
              <a:ext cx="42979" cy="42727"/>
            </a:xfrm>
            <a:custGeom>
              <a:rect b="b" l="l" r="r" t="t"/>
              <a:pathLst>
                <a:path extrusionOk="0" h="1355" w="1363">
                  <a:moveTo>
                    <a:pt x="681" y="59"/>
                  </a:moveTo>
                  <a:cubicBezTo>
                    <a:pt x="1025" y="59"/>
                    <a:pt x="1311" y="337"/>
                    <a:pt x="1304" y="681"/>
                  </a:cubicBezTo>
                  <a:cubicBezTo>
                    <a:pt x="1304" y="1018"/>
                    <a:pt x="1025" y="1296"/>
                    <a:pt x="681" y="1296"/>
                  </a:cubicBezTo>
                  <a:cubicBezTo>
                    <a:pt x="337" y="1296"/>
                    <a:pt x="59" y="1025"/>
                    <a:pt x="59" y="681"/>
                  </a:cubicBezTo>
                  <a:cubicBezTo>
                    <a:pt x="59" y="337"/>
                    <a:pt x="330" y="59"/>
                    <a:pt x="681" y="59"/>
                  </a:cubicBezTo>
                  <a:close/>
                  <a:moveTo>
                    <a:pt x="681" y="0"/>
                  </a:moveTo>
                  <a:cubicBezTo>
                    <a:pt x="301" y="0"/>
                    <a:pt x="1" y="300"/>
                    <a:pt x="1" y="681"/>
                  </a:cubicBezTo>
                  <a:cubicBezTo>
                    <a:pt x="1" y="1054"/>
                    <a:pt x="301" y="1354"/>
                    <a:pt x="681" y="1354"/>
                  </a:cubicBezTo>
                  <a:cubicBezTo>
                    <a:pt x="1055" y="1354"/>
                    <a:pt x="1362" y="1054"/>
                    <a:pt x="1355" y="681"/>
                  </a:cubicBezTo>
                  <a:cubicBezTo>
                    <a:pt x="1355" y="300"/>
                    <a:pt x="1055" y="0"/>
                    <a:pt x="68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91" name="Google Shape;4491;p55"/>
            <p:cNvSpPr/>
            <p:nvPr/>
          </p:nvSpPr>
          <p:spPr>
            <a:xfrm>
              <a:off x="7891995" y="3946182"/>
              <a:ext cx="42727" cy="42727"/>
            </a:xfrm>
            <a:custGeom>
              <a:rect b="b" l="l" r="r" t="t"/>
              <a:pathLst>
                <a:path extrusionOk="0" h="1355" w="1355">
                  <a:moveTo>
                    <a:pt x="674" y="59"/>
                  </a:moveTo>
                  <a:cubicBezTo>
                    <a:pt x="1011" y="59"/>
                    <a:pt x="1296" y="330"/>
                    <a:pt x="1296" y="681"/>
                  </a:cubicBezTo>
                  <a:cubicBezTo>
                    <a:pt x="1296" y="1018"/>
                    <a:pt x="1025" y="1303"/>
                    <a:pt x="674" y="1303"/>
                  </a:cubicBezTo>
                  <a:cubicBezTo>
                    <a:pt x="337" y="1303"/>
                    <a:pt x="52" y="1025"/>
                    <a:pt x="52" y="681"/>
                  </a:cubicBezTo>
                  <a:cubicBezTo>
                    <a:pt x="52" y="344"/>
                    <a:pt x="330" y="59"/>
                    <a:pt x="674" y="59"/>
                  </a:cubicBezTo>
                  <a:close/>
                  <a:moveTo>
                    <a:pt x="674" y="0"/>
                  </a:moveTo>
                  <a:cubicBezTo>
                    <a:pt x="301" y="0"/>
                    <a:pt x="1" y="308"/>
                    <a:pt x="1" y="681"/>
                  </a:cubicBezTo>
                  <a:cubicBezTo>
                    <a:pt x="1" y="1054"/>
                    <a:pt x="301" y="1354"/>
                    <a:pt x="674" y="1354"/>
                  </a:cubicBezTo>
                  <a:cubicBezTo>
                    <a:pt x="1047" y="1354"/>
                    <a:pt x="1355" y="1054"/>
                    <a:pt x="1355" y="681"/>
                  </a:cubicBezTo>
                  <a:cubicBezTo>
                    <a:pt x="1355" y="308"/>
                    <a:pt x="1047" y="0"/>
                    <a:pt x="674" y="0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92" name="Google Shape;4492;p55"/>
            <p:cNvSpPr/>
            <p:nvPr/>
          </p:nvSpPr>
          <p:spPr>
            <a:xfrm>
              <a:off x="7820228" y="3994647"/>
              <a:ext cx="42947" cy="42727"/>
            </a:xfrm>
            <a:custGeom>
              <a:rect b="b" l="l" r="r" t="t"/>
              <a:pathLst>
                <a:path extrusionOk="0" h="1355" w="1362">
                  <a:moveTo>
                    <a:pt x="681" y="51"/>
                  </a:moveTo>
                  <a:cubicBezTo>
                    <a:pt x="1018" y="51"/>
                    <a:pt x="1303" y="330"/>
                    <a:pt x="1303" y="674"/>
                  </a:cubicBezTo>
                  <a:cubicBezTo>
                    <a:pt x="1303" y="1010"/>
                    <a:pt x="1032" y="1296"/>
                    <a:pt x="681" y="1296"/>
                  </a:cubicBezTo>
                  <a:cubicBezTo>
                    <a:pt x="344" y="1296"/>
                    <a:pt x="59" y="1010"/>
                    <a:pt x="59" y="674"/>
                  </a:cubicBezTo>
                  <a:cubicBezTo>
                    <a:pt x="59" y="330"/>
                    <a:pt x="337" y="51"/>
                    <a:pt x="681" y="51"/>
                  </a:cubicBezTo>
                  <a:close/>
                  <a:moveTo>
                    <a:pt x="681" y="0"/>
                  </a:moveTo>
                  <a:cubicBezTo>
                    <a:pt x="308" y="0"/>
                    <a:pt x="0" y="308"/>
                    <a:pt x="0" y="681"/>
                  </a:cubicBezTo>
                  <a:cubicBezTo>
                    <a:pt x="0" y="1054"/>
                    <a:pt x="308" y="1354"/>
                    <a:pt x="681" y="1354"/>
                  </a:cubicBezTo>
                  <a:cubicBezTo>
                    <a:pt x="1054" y="1354"/>
                    <a:pt x="1362" y="1047"/>
                    <a:pt x="1362" y="681"/>
                  </a:cubicBezTo>
                  <a:cubicBezTo>
                    <a:pt x="1362" y="308"/>
                    <a:pt x="1054" y="0"/>
                    <a:pt x="681" y="0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93" name="Google Shape;4493;p55"/>
            <p:cNvSpPr/>
            <p:nvPr/>
          </p:nvSpPr>
          <p:spPr>
            <a:xfrm>
              <a:off x="7912648" y="4069677"/>
              <a:ext cx="42758" cy="42727"/>
            </a:xfrm>
            <a:custGeom>
              <a:rect b="b" l="l" r="r" t="t"/>
              <a:pathLst>
                <a:path extrusionOk="0" h="1355" w="1356">
                  <a:moveTo>
                    <a:pt x="674" y="59"/>
                  </a:moveTo>
                  <a:cubicBezTo>
                    <a:pt x="1018" y="59"/>
                    <a:pt x="1296" y="330"/>
                    <a:pt x="1296" y="681"/>
                  </a:cubicBezTo>
                  <a:cubicBezTo>
                    <a:pt x="1296" y="1018"/>
                    <a:pt x="1026" y="1303"/>
                    <a:pt x="674" y="1303"/>
                  </a:cubicBezTo>
                  <a:cubicBezTo>
                    <a:pt x="338" y="1303"/>
                    <a:pt x="52" y="1025"/>
                    <a:pt x="52" y="681"/>
                  </a:cubicBezTo>
                  <a:cubicBezTo>
                    <a:pt x="52" y="344"/>
                    <a:pt x="330" y="59"/>
                    <a:pt x="674" y="59"/>
                  </a:cubicBezTo>
                  <a:close/>
                  <a:moveTo>
                    <a:pt x="674" y="0"/>
                  </a:moveTo>
                  <a:cubicBezTo>
                    <a:pt x="301" y="0"/>
                    <a:pt x="1" y="308"/>
                    <a:pt x="1" y="681"/>
                  </a:cubicBezTo>
                  <a:cubicBezTo>
                    <a:pt x="1" y="1054"/>
                    <a:pt x="301" y="1354"/>
                    <a:pt x="674" y="1354"/>
                  </a:cubicBezTo>
                  <a:cubicBezTo>
                    <a:pt x="1055" y="1354"/>
                    <a:pt x="1355" y="1054"/>
                    <a:pt x="1355" y="681"/>
                  </a:cubicBezTo>
                  <a:cubicBezTo>
                    <a:pt x="1355" y="308"/>
                    <a:pt x="1055" y="0"/>
                    <a:pt x="674" y="0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94" name="Google Shape;4494;p55"/>
            <p:cNvSpPr/>
            <p:nvPr/>
          </p:nvSpPr>
          <p:spPr>
            <a:xfrm>
              <a:off x="7964455" y="3994647"/>
              <a:ext cx="42979" cy="42727"/>
            </a:xfrm>
            <a:custGeom>
              <a:rect b="b" l="l" r="r" t="t"/>
              <a:pathLst>
                <a:path extrusionOk="0" h="1355" w="1363">
                  <a:moveTo>
                    <a:pt x="682" y="51"/>
                  </a:moveTo>
                  <a:cubicBezTo>
                    <a:pt x="1033" y="51"/>
                    <a:pt x="1304" y="330"/>
                    <a:pt x="1304" y="674"/>
                  </a:cubicBezTo>
                  <a:cubicBezTo>
                    <a:pt x="1304" y="1010"/>
                    <a:pt x="1018" y="1296"/>
                    <a:pt x="682" y="1296"/>
                  </a:cubicBezTo>
                  <a:cubicBezTo>
                    <a:pt x="345" y="1296"/>
                    <a:pt x="59" y="1010"/>
                    <a:pt x="59" y="674"/>
                  </a:cubicBezTo>
                  <a:cubicBezTo>
                    <a:pt x="59" y="330"/>
                    <a:pt x="338" y="51"/>
                    <a:pt x="682" y="51"/>
                  </a:cubicBezTo>
                  <a:close/>
                  <a:moveTo>
                    <a:pt x="682" y="0"/>
                  </a:moveTo>
                  <a:cubicBezTo>
                    <a:pt x="308" y="0"/>
                    <a:pt x="1" y="308"/>
                    <a:pt x="1" y="681"/>
                  </a:cubicBezTo>
                  <a:cubicBezTo>
                    <a:pt x="1" y="1054"/>
                    <a:pt x="308" y="1354"/>
                    <a:pt x="682" y="1354"/>
                  </a:cubicBezTo>
                  <a:cubicBezTo>
                    <a:pt x="1055" y="1354"/>
                    <a:pt x="1362" y="1047"/>
                    <a:pt x="1362" y="681"/>
                  </a:cubicBezTo>
                  <a:cubicBezTo>
                    <a:pt x="1362" y="308"/>
                    <a:pt x="1055" y="0"/>
                    <a:pt x="682" y="0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95" name="Google Shape;4495;p55"/>
            <p:cNvSpPr/>
            <p:nvPr/>
          </p:nvSpPr>
          <p:spPr>
            <a:xfrm>
              <a:off x="8005793" y="3915029"/>
              <a:ext cx="42727" cy="42727"/>
            </a:xfrm>
            <a:custGeom>
              <a:rect b="b" l="l" r="r" t="t"/>
              <a:pathLst>
                <a:path extrusionOk="0" h="1355" w="1355">
                  <a:moveTo>
                    <a:pt x="681" y="59"/>
                  </a:moveTo>
                  <a:cubicBezTo>
                    <a:pt x="1018" y="59"/>
                    <a:pt x="1303" y="344"/>
                    <a:pt x="1303" y="681"/>
                  </a:cubicBezTo>
                  <a:cubicBezTo>
                    <a:pt x="1303" y="1017"/>
                    <a:pt x="1018" y="1303"/>
                    <a:pt x="681" y="1303"/>
                  </a:cubicBezTo>
                  <a:cubicBezTo>
                    <a:pt x="344" y="1303"/>
                    <a:pt x="59" y="1025"/>
                    <a:pt x="59" y="681"/>
                  </a:cubicBezTo>
                  <a:cubicBezTo>
                    <a:pt x="59" y="344"/>
                    <a:pt x="329" y="59"/>
                    <a:pt x="681" y="59"/>
                  </a:cubicBezTo>
                  <a:close/>
                  <a:moveTo>
                    <a:pt x="681" y="0"/>
                  </a:moveTo>
                  <a:cubicBezTo>
                    <a:pt x="308" y="0"/>
                    <a:pt x="0" y="307"/>
                    <a:pt x="0" y="681"/>
                  </a:cubicBezTo>
                  <a:cubicBezTo>
                    <a:pt x="0" y="1054"/>
                    <a:pt x="308" y="1354"/>
                    <a:pt x="681" y="1354"/>
                  </a:cubicBezTo>
                  <a:cubicBezTo>
                    <a:pt x="1054" y="1354"/>
                    <a:pt x="1354" y="1054"/>
                    <a:pt x="1354" y="681"/>
                  </a:cubicBezTo>
                  <a:cubicBezTo>
                    <a:pt x="1354" y="307"/>
                    <a:pt x="1054" y="0"/>
                    <a:pt x="681" y="0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96" name="Google Shape;4496;p55"/>
            <p:cNvSpPr/>
            <p:nvPr/>
          </p:nvSpPr>
          <p:spPr>
            <a:xfrm>
              <a:off x="8073177" y="3988182"/>
              <a:ext cx="42727" cy="42727"/>
            </a:xfrm>
            <a:custGeom>
              <a:rect b="b" l="l" r="r" t="t"/>
              <a:pathLst>
                <a:path extrusionOk="0" h="1355" w="1355">
                  <a:moveTo>
                    <a:pt x="674" y="52"/>
                  </a:moveTo>
                  <a:cubicBezTo>
                    <a:pt x="1025" y="52"/>
                    <a:pt x="1296" y="330"/>
                    <a:pt x="1296" y="674"/>
                  </a:cubicBezTo>
                  <a:cubicBezTo>
                    <a:pt x="1296" y="1010"/>
                    <a:pt x="1025" y="1296"/>
                    <a:pt x="674" y="1296"/>
                  </a:cubicBezTo>
                  <a:cubicBezTo>
                    <a:pt x="337" y="1296"/>
                    <a:pt x="52" y="1018"/>
                    <a:pt x="52" y="674"/>
                  </a:cubicBezTo>
                  <a:cubicBezTo>
                    <a:pt x="52" y="337"/>
                    <a:pt x="330" y="52"/>
                    <a:pt x="674" y="52"/>
                  </a:cubicBezTo>
                  <a:close/>
                  <a:moveTo>
                    <a:pt x="674" y="0"/>
                  </a:moveTo>
                  <a:cubicBezTo>
                    <a:pt x="300" y="0"/>
                    <a:pt x="0" y="300"/>
                    <a:pt x="0" y="674"/>
                  </a:cubicBezTo>
                  <a:cubicBezTo>
                    <a:pt x="0" y="1047"/>
                    <a:pt x="300" y="1354"/>
                    <a:pt x="674" y="1354"/>
                  </a:cubicBezTo>
                  <a:cubicBezTo>
                    <a:pt x="1047" y="1354"/>
                    <a:pt x="1354" y="1047"/>
                    <a:pt x="1354" y="674"/>
                  </a:cubicBezTo>
                  <a:cubicBezTo>
                    <a:pt x="1354" y="300"/>
                    <a:pt x="1047" y="0"/>
                    <a:pt x="674" y="0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97" name="Google Shape;4497;p55"/>
            <p:cNvSpPr/>
            <p:nvPr/>
          </p:nvSpPr>
          <p:spPr>
            <a:xfrm>
              <a:off x="8108613" y="4074950"/>
              <a:ext cx="42727" cy="42727"/>
            </a:xfrm>
            <a:custGeom>
              <a:rect b="b" l="l" r="r" t="t"/>
              <a:pathLst>
                <a:path extrusionOk="0" h="1355" w="1355">
                  <a:moveTo>
                    <a:pt x="681" y="44"/>
                  </a:moveTo>
                  <a:cubicBezTo>
                    <a:pt x="1018" y="44"/>
                    <a:pt x="1303" y="330"/>
                    <a:pt x="1303" y="666"/>
                  </a:cubicBezTo>
                  <a:cubicBezTo>
                    <a:pt x="1303" y="1003"/>
                    <a:pt x="1025" y="1289"/>
                    <a:pt x="681" y="1289"/>
                  </a:cubicBezTo>
                  <a:cubicBezTo>
                    <a:pt x="337" y="1289"/>
                    <a:pt x="59" y="1018"/>
                    <a:pt x="59" y="666"/>
                  </a:cubicBezTo>
                  <a:cubicBezTo>
                    <a:pt x="59" y="330"/>
                    <a:pt x="330" y="44"/>
                    <a:pt x="681" y="44"/>
                  </a:cubicBezTo>
                  <a:close/>
                  <a:moveTo>
                    <a:pt x="681" y="0"/>
                  </a:moveTo>
                  <a:cubicBezTo>
                    <a:pt x="301" y="0"/>
                    <a:pt x="1" y="300"/>
                    <a:pt x="1" y="674"/>
                  </a:cubicBezTo>
                  <a:cubicBezTo>
                    <a:pt x="1" y="1054"/>
                    <a:pt x="301" y="1354"/>
                    <a:pt x="681" y="1354"/>
                  </a:cubicBezTo>
                  <a:cubicBezTo>
                    <a:pt x="1055" y="1354"/>
                    <a:pt x="1355" y="1040"/>
                    <a:pt x="1355" y="674"/>
                  </a:cubicBezTo>
                  <a:cubicBezTo>
                    <a:pt x="1355" y="300"/>
                    <a:pt x="1055" y="0"/>
                    <a:pt x="681" y="0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98" name="Google Shape;4498;p55"/>
            <p:cNvSpPr/>
            <p:nvPr/>
          </p:nvSpPr>
          <p:spPr>
            <a:xfrm>
              <a:off x="8015352" y="4082355"/>
              <a:ext cx="42727" cy="42727"/>
            </a:xfrm>
            <a:custGeom>
              <a:rect b="b" l="l" r="r" t="t"/>
              <a:pathLst>
                <a:path extrusionOk="0" h="1355" w="1355">
                  <a:moveTo>
                    <a:pt x="674" y="59"/>
                  </a:moveTo>
                  <a:cubicBezTo>
                    <a:pt x="1011" y="59"/>
                    <a:pt x="1296" y="345"/>
                    <a:pt x="1296" y="681"/>
                  </a:cubicBezTo>
                  <a:cubicBezTo>
                    <a:pt x="1296" y="1018"/>
                    <a:pt x="1025" y="1304"/>
                    <a:pt x="674" y="1304"/>
                  </a:cubicBezTo>
                  <a:cubicBezTo>
                    <a:pt x="337" y="1304"/>
                    <a:pt x="52" y="1018"/>
                    <a:pt x="52" y="681"/>
                  </a:cubicBezTo>
                  <a:cubicBezTo>
                    <a:pt x="52" y="345"/>
                    <a:pt x="330" y="59"/>
                    <a:pt x="674" y="59"/>
                  </a:cubicBezTo>
                  <a:close/>
                  <a:moveTo>
                    <a:pt x="674" y="1"/>
                  </a:moveTo>
                  <a:cubicBezTo>
                    <a:pt x="301" y="1"/>
                    <a:pt x="1" y="308"/>
                    <a:pt x="1" y="681"/>
                  </a:cubicBezTo>
                  <a:cubicBezTo>
                    <a:pt x="1" y="1055"/>
                    <a:pt x="301" y="1355"/>
                    <a:pt x="674" y="1355"/>
                  </a:cubicBezTo>
                  <a:cubicBezTo>
                    <a:pt x="1040" y="1355"/>
                    <a:pt x="1355" y="1055"/>
                    <a:pt x="1355" y="681"/>
                  </a:cubicBezTo>
                  <a:cubicBezTo>
                    <a:pt x="1355" y="308"/>
                    <a:pt x="1047" y="1"/>
                    <a:pt x="674" y="1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99" name="Google Shape;4499;p55"/>
            <p:cNvSpPr/>
            <p:nvPr/>
          </p:nvSpPr>
          <p:spPr>
            <a:xfrm>
              <a:off x="7815483" y="4088068"/>
              <a:ext cx="42727" cy="42727"/>
            </a:xfrm>
            <a:custGeom>
              <a:rect b="b" l="l" r="r" t="t"/>
              <a:pathLst>
                <a:path extrusionOk="0" h="1355" w="1355">
                  <a:moveTo>
                    <a:pt x="681" y="52"/>
                  </a:moveTo>
                  <a:cubicBezTo>
                    <a:pt x="1025" y="52"/>
                    <a:pt x="1303" y="337"/>
                    <a:pt x="1303" y="674"/>
                  </a:cubicBezTo>
                  <a:cubicBezTo>
                    <a:pt x="1303" y="1011"/>
                    <a:pt x="1018" y="1296"/>
                    <a:pt x="681" y="1296"/>
                  </a:cubicBezTo>
                  <a:cubicBezTo>
                    <a:pt x="337" y="1296"/>
                    <a:pt x="59" y="1018"/>
                    <a:pt x="59" y="674"/>
                  </a:cubicBezTo>
                  <a:cubicBezTo>
                    <a:pt x="59" y="337"/>
                    <a:pt x="330" y="52"/>
                    <a:pt x="681" y="52"/>
                  </a:cubicBezTo>
                  <a:close/>
                  <a:moveTo>
                    <a:pt x="681" y="1"/>
                  </a:moveTo>
                  <a:cubicBezTo>
                    <a:pt x="300" y="1"/>
                    <a:pt x="0" y="301"/>
                    <a:pt x="0" y="674"/>
                  </a:cubicBezTo>
                  <a:cubicBezTo>
                    <a:pt x="0" y="1047"/>
                    <a:pt x="300" y="1355"/>
                    <a:pt x="681" y="1355"/>
                  </a:cubicBezTo>
                  <a:cubicBezTo>
                    <a:pt x="1054" y="1355"/>
                    <a:pt x="1354" y="1047"/>
                    <a:pt x="1354" y="674"/>
                  </a:cubicBezTo>
                  <a:cubicBezTo>
                    <a:pt x="1354" y="301"/>
                    <a:pt x="1054" y="1"/>
                    <a:pt x="681" y="1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00" name="Google Shape;4500;p55"/>
            <p:cNvSpPr/>
            <p:nvPr/>
          </p:nvSpPr>
          <p:spPr>
            <a:xfrm>
              <a:off x="7912554" y="3760838"/>
              <a:ext cx="42947" cy="42727"/>
            </a:xfrm>
            <a:custGeom>
              <a:rect b="b" l="l" r="r" t="t"/>
              <a:pathLst>
                <a:path extrusionOk="0" h="1355" w="1362">
                  <a:moveTo>
                    <a:pt x="681" y="52"/>
                  </a:moveTo>
                  <a:cubicBezTo>
                    <a:pt x="1017" y="52"/>
                    <a:pt x="1303" y="337"/>
                    <a:pt x="1303" y="674"/>
                  </a:cubicBezTo>
                  <a:cubicBezTo>
                    <a:pt x="1303" y="1011"/>
                    <a:pt x="1032" y="1296"/>
                    <a:pt x="681" y="1296"/>
                  </a:cubicBezTo>
                  <a:cubicBezTo>
                    <a:pt x="344" y="1296"/>
                    <a:pt x="59" y="1011"/>
                    <a:pt x="59" y="674"/>
                  </a:cubicBezTo>
                  <a:cubicBezTo>
                    <a:pt x="59" y="337"/>
                    <a:pt x="337" y="52"/>
                    <a:pt x="681" y="52"/>
                  </a:cubicBezTo>
                  <a:close/>
                  <a:moveTo>
                    <a:pt x="681" y="1"/>
                  </a:moveTo>
                  <a:cubicBezTo>
                    <a:pt x="307" y="1"/>
                    <a:pt x="0" y="301"/>
                    <a:pt x="0" y="674"/>
                  </a:cubicBezTo>
                  <a:cubicBezTo>
                    <a:pt x="0" y="1047"/>
                    <a:pt x="307" y="1355"/>
                    <a:pt x="681" y="1355"/>
                  </a:cubicBezTo>
                  <a:cubicBezTo>
                    <a:pt x="1054" y="1355"/>
                    <a:pt x="1361" y="1047"/>
                    <a:pt x="1361" y="674"/>
                  </a:cubicBezTo>
                  <a:cubicBezTo>
                    <a:pt x="1361" y="301"/>
                    <a:pt x="1054" y="1"/>
                    <a:pt x="681" y="1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01" name="Google Shape;4501;p55"/>
            <p:cNvSpPr/>
            <p:nvPr/>
          </p:nvSpPr>
          <p:spPr>
            <a:xfrm>
              <a:off x="7997469" y="3728770"/>
              <a:ext cx="42727" cy="42727"/>
            </a:xfrm>
            <a:custGeom>
              <a:rect b="b" l="l" r="r" t="t"/>
              <a:pathLst>
                <a:path extrusionOk="0" h="1355" w="1355">
                  <a:moveTo>
                    <a:pt x="681" y="51"/>
                  </a:moveTo>
                  <a:cubicBezTo>
                    <a:pt x="1018" y="51"/>
                    <a:pt x="1303" y="330"/>
                    <a:pt x="1303" y="674"/>
                  </a:cubicBezTo>
                  <a:cubicBezTo>
                    <a:pt x="1303" y="1010"/>
                    <a:pt x="1025" y="1296"/>
                    <a:pt x="681" y="1296"/>
                  </a:cubicBezTo>
                  <a:cubicBezTo>
                    <a:pt x="337" y="1296"/>
                    <a:pt x="59" y="1025"/>
                    <a:pt x="59" y="674"/>
                  </a:cubicBezTo>
                  <a:cubicBezTo>
                    <a:pt x="59" y="337"/>
                    <a:pt x="330" y="51"/>
                    <a:pt x="681" y="51"/>
                  </a:cubicBezTo>
                  <a:close/>
                  <a:moveTo>
                    <a:pt x="681" y="0"/>
                  </a:moveTo>
                  <a:cubicBezTo>
                    <a:pt x="301" y="0"/>
                    <a:pt x="1" y="300"/>
                    <a:pt x="1" y="674"/>
                  </a:cubicBezTo>
                  <a:cubicBezTo>
                    <a:pt x="1" y="1054"/>
                    <a:pt x="301" y="1354"/>
                    <a:pt x="681" y="1354"/>
                  </a:cubicBezTo>
                  <a:cubicBezTo>
                    <a:pt x="1055" y="1354"/>
                    <a:pt x="1355" y="1054"/>
                    <a:pt x="1355" y="674"/>
                  </a:cubicBezTo>
                  <a:cubicBezTo>
                    <a:pt x="1355" y="300"/>
                    <a:pt x="1055" y="0"/>
                    <a:pt x="681" y="0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02" name="Google Shape;4502;p55"/>
            <p:cNvSpPr/>
            <p:nvPr/>
          </p:nvSpPr>
          <p:spPr>
            <a:xfrm>
              <a:off x="7806827" y="3748162"/>
              <a:ext cx="60038" cy="240751"/>
            </a:xfrm>
            <a:custGeom>
              <a:rect b="b" l="l" r="r" t="t"/>
              <a:pathLst>
                <a:path extrusionOk="0" fill="none" h="7635" w="1904">
                  <a:moveTo>
                    <a:pt x="1" y="7634"/>
                  </a:moveTo>
                  <a:cubicBezTo>
                    <a:pt x="111" y="4816"/>
                    <a:pt x="557" y="1581"/>
                    <a:pt x="1904" y="0"/>
                  </a:cubicBez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03" name="Google Shape;4503;p55"/>
            <p:cNvSpPr/>
            <p:nvPr/>
          </p:nvSpPr>
          <p:spPr>
            <a:xfrm>
              <a:off x="8123029" y="3701306"/>
              <a:ext cx="42947" cy="278842"/>
            </a:xfrm>
            <a:custGeom>
              <a:rect b="b" l="l" r="r" t="t"/>
              <a:pathLst>
                <a:path extrusionOk="0" fill="none" h="8843" w="1362">
                  <a:moveTo>
                    <a:pt x="0" y="0"/>
                  </a:moveTo>
                  <a:cubicBezTo>
                    <a:pt x="1054" y="791"/>
                    <a:pt x="1325" y="5131"/>
                    <a:pt x="1362" y="8842"/>
                  </a:cubicBez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04" name="Google Shape;4504;p55"/>
            <p:cNvSpPr/>
            <p:nvPr/>
          </p:nvSpPr>
          <p:spPr>
            <a:xfrm>
              <a:off x="7931473" y="3754531"/>
              <a:ext cx="141266" cy="193515"/>
            </a:xfrm>
            <a:custGeom>
              <a:rect b="b" l="l" r="r" t="t"/>
              <a:pathLst>
                <a:path extrusionOk="0" h="6137" w="4480">
                  <a:moveTo>
                    <a:pt x="2487" y="1"/>
                  </a:moveTo>
                  <a:cubicBezTo>
                    <a:pt x="2246" y="1"/>
                    <a:pt x="1919" y="267"/>
                    <a:pt x="879" y="750"/>
                  </a:cubicBezTo>
                  <a:cubicBezTo>
                    <a:pt x="666" y="830"/>
                    <a:pt x="439" y="896"/>
                    <a:pt x="183" y="947"/>
                  </a:cubicBezTo>
                  <a:lnTo>
                    <a:pt x="183" y="969"/>
                  </a:lnTo>
                  <a:cubicBezTo>
                    <a:pt x="183" y="969"/>
                    <a:pt x="0" y="4270"/>
                    <a:pt x="1164" y="6137"/>
                  </a:cubicBezTo>
                  <a:cubicBezTo>
                    <a:pt x="3184" y="5566"/>
                    <a:pt x="4480" y="4483"/>
                    <a:pt x="4480" y="4483"/>
                  </a:cubicBezTo>
                  <a:lnTo>
                    <a:pt x="3887" y="933"/>
                  </a:lnTo>
                  <a:lnTo>
                    <a:pt x="3711" y="933"/>
                  </a:lnTo>
                  <a:lnTo>
                    <a:pt x="2482" y="1306"/>
                  </a:lnTo>
                  <a:cubicBezTo>
                    <a:pt x="2482" y="1306"/>
                    <a:pt x="3074" y="296"/>
                    <a:pt x="2679" y="62"/>
                  </a:cubicBezTo>
                  <a:cubicBezTo>
                    <a:pt x="2613" y="21"/>
                    <a:pt x="2553" y="1"/>
                    <a:pt x="2487" y="1"/>
                  </a:cubicBezTo>
                  <a:close/>
                </a:path>
              </a:pathLst>
            </a:custGeom>
            <a:solidFill>
              <a:srgbClr val="94464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05" name="Google Shape;4505;p55"/>
            <p:cNvSpPr/>
            <p:nvPr/>
          </p:nvSpPr>
          <p:spPr>
            <a:xfrm>
              <a:off x="7731119" y="3674535"/>
              <a:ext cx="237093" cy="284265"/>
            </a:xfrm>
            <a:custGeom>
              <a:rect b="b" l="l" r="r" t="t"/>
              <a:pathLst>
                <a:path extrusionOk="0" h="9015" w="7519">
                  <a:moveTo>
                    <a:pt x="6354" y="0"/>
                  </a:moveTo>
                  <a:cubicBezTo>
                    <a:pt x="6354" y="0"/>
                    <a:pt x="2124" y="1296"/>
                    <a:pt x="1062" y="4099"/>
                  </a:cubicBezTo>
                  <a:cubicBezTo>
                    <a:pt x="1" y="6895"/>
                    <a:pt x="1443" y="8923"/>
                    <a:pt x="4890" y="9010"/>
                  </a:cubicBezTo>
                  <a:cubicBezTo>
                    <a:pt x="4972" y="9013"/>
                    <a:pt x="5054" y="9014"/>
                    <a:pt x="5135" y="9014"/>
                  </a:cubicBezTo>
                  <a:cubicBezTo>
                    <a:pt x="6000" y="9014"/>
                    <a:pt x="6802" y="8875"/>
                    <a:pt x="7518" y="8674"/>
                  </a:cubicBezTo>
                  <a:cubicBezTo>
                    <a:pt x="6347" y="6815"/>
                    <a:pt x="6537" y="3506"/>
                    <a:pt x="6537" y="3506"/>
                  </a:cubicBezTo>
                  <a:lnTo>
                    <a:pt x="6537" y="3484"/>
                  </a:lnTo>
                  <a:cubicBezTo>
                    <a:pt x="5815" y="3644"/>
                    <a:pt x="4911" y="3685"/>
                    <a:pt x="4170" y="3685"/>
                  </a:cubicBezTo>
                  <a:cubicBezTo>
                    <a:pt x="3379" y="3685"/>
                    <a:pt x="2775" y="3638"/>
                    <a:pt x="2775" y="3638"/>
                  </a:cubicBezTo>
                  <a:lnTo>
                    <a:pt x="3697" y="3638"/>
                  </a:lnTo>
                  <a:lnTo>
                    <a:pt x="63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06" name="Google Shape;4506;p55"/>
            <p:cNvSpPr/>
            <p:nvPr/>
          </p:nvSpPr>
          <p:spPr>
            <a:xfrm>
              <a:off x="7931473" y="3785086"/>
              <a:ext cx="36735" cy="162960"/>
            </a:xfrm>
            <a:custGeom>
              <a:rect b="b" l="l" r="r" t="t"/>
              <a:pathLst>
                <a:path extrusionOk="0" fill="none" h="5168" w="1165">
                  <a:moveTo>
                    <a:pt x="183" y="0"/>
                  </a:moveTo>
                  <a:cubicBezTo>
                    <a:pt x="183" y="0"/>
                    <a:pt x="0" y="3301"/>
                    <a:pt x="1164" y="5168"/>
                  </a:cubicBez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07" name="Google Shape;4507;p55"/>
            <p:cNvSpPr/>
            <p:nvPr/>
          </p:nvSpPr>
          <p:spPr>
            <a:xfrm>
              <a:off x="7865445" y="3792243"/>
              <a:ext cx="43893" cy="164820"/>
            </a:xfrm>
            <a:custGeom>
              <a:rect b="b" l="l" r="r" t="t"/>
              <a:pathLst>
                <a:path extrusionOk="0" fill="none" h="5227" w="1392">
                  <a:moveTo>
                    <a:pt x="630" y="0"/>
                  </a:moveTo>
                  <a:cubicBezTo>
                    <a:pt x="630" y="0"/>
                    <a:pt x="1" y="3374"/>
                    <a:pt x="1392" y="5226"/>
                  </a:cubicBez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08" name="Google Shape;4508;p55"/>
            <p:cNvSpPr/>
            <p:nvPr/>
          </p:nvSpPr>
          <p:spPr>
            <a:xfrm>
              <a:off x="7882756" y="3807221"/>
              <a:ext cx="44587" cy="3279"/>
            </a:xfrm>
            <a:custGeom>
              <a:rect b="b" l="l" r="r" t="t"/>
              <a:pathLst>
                <a:path extrusionOk="0" fill="none" h="104" w="1414">
                  <a:moveTo>
                    <a:pt x="1" y="103"/>
                  </a:moveTo>
                  <a:lnTo>
                    <a:pt x="1413" y="1"/>
                  </a:ln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09" name="Google Shape;4509;p55"/>
            <p:cNvSpPr/>
            <p:nvPr/>
          </p:nvSpPr>
          <p:spPr>
            <a:xfrm>
              <a:off x="7880675" y="3845091"/>
              <a:ext cx="46668" cy="3027"/>
            </a:xfrm>
            <a:custGeom>
              <a:rect b="b" l="l" r="r" t="t"/>
              <a:pathLst>
                <a:path extrusionOk="0" fill="none" h="96" w="1480">
                  <a:moveTo>
                    <a:pt x="1" y="95"/>
                  </a:moveTo>
                  <a:lnTo>
                    <a:pt x="1479" y="0"/>
                  </a:ln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10" name="Google Shape;4510;p55"/>
            <p:cNvSpPr/>
            <p:nvPr/>
          </p:nvSpPr>
          <p:spPr>
            <a:xfrm>
              <a:off x="7882756" y="3879713"/>
              <a:ext cx="46447" cy="5108"/>
            </a:xfrm>
            <a:custGeom>
              <a:rect b="b" l="l" r="r" t="t"/>
              <a:pathLst>
                <a:path extrusionOk="0" fill="none" h="162" w="1473">
                  <a:moveTo>
                    <a:pt x="1" y="161"/>
                  </a:moveTo>
                  <a:lnTo>
                    <a:pt x="1472" y="0"/>
                  </a:ln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11" name="Google Shape;4511;p55"/>
            <p:cNvSpPr/>
            <p:nvPr/>
          </p:nvSpPr>
          <p:spPr>
            <a:xfrm>
              <a:off x="7889472" y="3911308"/>
              <a:ext cx="46164" cy="4888"/>
            </a:xfrm>
            <a:custGeom>
              <a:rect b="b" l="l" r="r" t="t"/>
              <a:pathLst>
                <a:path extrusionOk="0" fill="none" h="155" w="1464">
                  <a:moveTo>
                    <a:pt x="0" y="155"/>
                  </a:moveTo>
                  <a:lnTo>
                    <a:pt x="1464" y="1"/>
                  </a:ln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12" name="Google Shape;4512;p55"/>
            <p:cNvSpPr/>
            <p:nvPr/>
          </p:nvSpPr>
          <p:spPr>
            <a:xfrm>
              <a:off x="7901707" y="3940853"/>
              <a:ext cx="38091" cy="5361"/>
            </a:xfrm>
            <a:custGeom>
              <a:rect b="b" l="l" r="r" t="t"/>
              <a:pathLst>
                <a:path extrusionOk="0" fill="none" h="170" w="1208">
                  <a:moveTo>
                    <a:pt x="0" y="169"/>
                  </a:moveTo>
                  <a:lnTo>
                    <a:pt x="1208" y="1"/>
                  </a:ln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13" name="Google Shape;4513;p55"/>
            <p:cNvSpPr/>
            <p:nvPr/>
          </p:nvSpPr>
          <p:spPr>
            <a:xfrm>
              <a:off x="7825746" y="3928177"/>
              <a:ext cx="42758" cy="42727"/>
            </a:xfrm>
            <a:custGeom>
              <a:rect b="b" l="l" r="r" t="t"/>
              <a:pathLst>
                <a:path extrusionOk="0" h="1355" w="1356">
                  <a:moveTo>
                    <a:pt x="682" y="44"/>
                  </a:moveTo>
                  <a:cubicBezTo>
                    <a:pt x="1018" y="44"/>
                    <a:pt x="1304" y="330"/>
                    <a:pt x="1304" y="666"/>
                  </a:cubicBezTo>
                  <a:cubicBezTo>
                    <a:pt x="1304" y="1003"/>
                    <a:pt x="1026" y="1288"/>
                    <a:pt x="682" y="1288"/>
                  </a:cubicBezTo>
                  <a:cubicBezTo>
                    <a:pt x="345" y="1288"/>
                    <a:pt x="59" y="1010"/>
                    <a:pt x="59" y="666"/>
                  </a:cubicBezTo>
                  <a:cubicBezTo>
                    <a:pt x="59" y="330"/>
                    <a:pt x="330" y="44"/>
                    <a:pt x="682" y="44"/>
                  </a:cubicBezTo>
                  <a:close/>
                  <a:moveTo>
                    <a:pt x="682" y="0"/>
                  </a:moveTo>
                  <a:cubicBezTo>
                    <a:pt x="308" y="0"/>
                    <a:pt x="1" y="300"/>
                    <a:pt x="1" y="674"/>
                  </a:cubicBezTo>
                  <a:cubicBezTo>
                    <a:pt x="1" y="1047"/>
                    <a:pt x="308" y="1354"/>
                    <a:pt x="682" y="1354"/>
                  </a:cubicBezTo>
                  <a:cubicBezTo>
                    <a:pt x="1055" y="1354"/>
                    <a:pt x="1355" y="1040"/>
                    <a:pt x="1355" y="674"/>
                  </a:cubicBezTo>
                  <a:cubicBezTo>
                    <a:pt x="1355" y="300"/>
                    <a:pt x="1055" y="0"/>
                    <a:pt x="682" y="0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14" name="Google Shape;4514;p55"/>
            <p:cNvSpPr/>
            <p:nvPr/>
          </p:nvSpPr>
          <p:spPr>
            <a:xfrm>
              <a:off x="7767602" y="3843230"/>
              <a:ext cx="42727" cy="42727"/>
            </a:xfrm>
            <a:custGeom>
              <a:rect b="b" l="l" r="r" t="t"/>
              <a:pathLst>
                <a:path extrusionOk="0" h="1355" w="1355">
                  <a:moveTo>
                    <a:pt x="674" y="59"/>
                  </a:moveTo>
                  <a:cubicBezTo>
                    <a:pt x="1018" y="59"/>
                    <a:pt x="1296" y="330"/>
                    <a:pt x="1296" y="681"/>
                  </a:cubicBezTo>
                  <a:cubicBezTo>
                    <a:pt x="1296" y="1018"/>
                    <a:pt x="1018" y="1304"/>
                    <a:pt x="674" y="1304"/>
                  </a:cubicBezTo>
                  <a:cubicBezTo>
                    <a:pt x="337" y="1304"/>
                    <a:pt x="52" y="1025"/>
                    <a:pt x="52" y="681"/>
                  </a:cubicBezTo>
                  <a:cubicBezTo>
                    <a:pt x="52" y="337"/>
                    <a:pt x="330" y="59"/>
                    <a:pt x="674" y="59"/>
                  </a:cubicBezTo>
                  <a:close/>
                  <a:moveTo>
                    <a:pt x="674" y="1"/>
                  </a:moveTo>
                  <a:cubicBezTo>
                    <a:pt x="301" y="1"/>
                    <a:pt x="0" y="301"/>
                    <a:pt x="0" y="681"/>
                  </a:cubicBezTo>
                  <a:cubicBezTo>
                    <a:pt x="0" y="1055"/>
                    <a:pt x="301" y="1355"/>
                    <a:pt x="674" y="1355"/>
                  </a:cubicBezTo>
                  <a:cubicBezTo>
                    <a:pt x="1054" y="1355"/>
                    <a:pt x="1355" y="1055"/>
                    <a:pt x="1355" y="681"/>
                  </a:cubicBezTo>
                  <a:cubicBezTo>
                    <a:pt x="1355" y="301"/>
                    <a:pt x="1054" y="1"/>
                    <a:pt x="674" y="1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15" name="Google Shape;4515;p55"/>
            <p:cNvSpPr/>
            <p:nvPr/>
          </p:nvSpPr>
          <p:spPr>
            <a:xfrm>
              <a:off x="7849994" y="3718837"/>
              <a:ext cx="42727" cy="42727"/>
            </a:xfrm>
            <a:custGeom>
              <a:rect b="b" l="l" r="r" t="t"/>
              <a:pathLst>
                <a:path extrusionOk="0" h="1355" w="1355">
                  <a:moveTo>
                    <a:pt x="681" y="52"/>
                  </a:moveTo>
                  <a:cubicBezTo>
                    <a:pt x="1018" y="52"/>
                    <a:pt x="1303" y="330"/>
                    <a:pt x="1303" y="674"/>
                  </a:cubicBezTo>
                  <a:cubicBezTo>
                    <a:pt x="1303" y="1011"/>
                    <a:pt x="1018" y="1289"/>
                    <a:pt x="681" y="1289"/>
                  </a:cubicBezTo>
                  <a:cubicBezTo>
                    <a:pt x="344" y="1289"/>
                    <a:pt x="59" y="1018"/>
                    <a:pt x="59" y="674"/>
                  </a:cubicBezTo>
                  <a:cubicBezTo>
                    <a:pt x="59" y="330"/>
                    <a:pt x="330" y="52"/>
                    <a:pt x="681" y="52"/>
                  </a:cubicBezTo>
                  <a:close/>
                  <a:moveTo>
                    <a:pt x="681" y="0"/>
                  </a:moveTo>
                  <a:cubicBezTo>
                    <a:pt x="308" y="0"/>
                    <a:pt x="0" y="308"/>
                    <a:pt x="0" y="681"/>
                  </a:cubicBezTo>
                  <a:cubicBezTo>
                    <a:pt x="0" y="1054"/>
                    <a:pt x="308" y="1355"/>
                    <a:pt x="681" y="1355"/>
                  </a:cubicBezTo>
                  <a:cubicBezTo>
                    <a:pt x="1047" y="1355"/>
                    <a:pt x="1355" y="1054"/>
                    <a:pt x="1355" y="681"/>
                  </a:cubicBezTo>
                  <a:cubicBezTo>
                    <a:pt x="1355" y="308"/>
                    <a:pt x="1054" y="0"/>
                    <a:pt x="681" y="0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16" name="Google Shape;4516;p55"/>
            <p:cNvSpPr/>
            <p:nvPr/>
          </p:nvSpPr>
          <p:spPr>
            <a:xfrm>
              <a:off x="7822057" y="3778842"/>
              <a:ext cx="42727" cy="42727"/>
            </a:xfrm>
            <a:custGeom>
              <a:rect b="b" l="l" r="r" t="t"/>
              <a:pathLst>
                <a:path extrusionOk="0" h="1355" w="1355">
                  <a:moveTo>
                    <a:pt x="682" y="1"/>
                  </a:moveTo>
                  <a:cubicBezTo>
                    <a:pt x="301" y="1"/>
                    <a:pt x="1" y="308"/>
                    <a:pt x="1" y="681"/>
                  </a:cubicBezTo>
                  <a:cubicBezTo>
                    <a:pt x="1" y="1055"/>
                    <a:pt x="301" y="1355"/>
                    <a:pt x="682" y="1355"/>
                  </a:cubicBezTo>
                  <a:cubicBezTo>
                    <a:pt x="1055" y="1355"/>
                    <a:pt x="1355" y="1055"/>
                    <a:pt x="1355" y="681"/>
                  </a:cubicBezTo>
                  <a:cubicBezTo>
                    <a:pt x="1355" y="571"/>
                    <a:pt x="1326" y="469"/>
                    <a:pt x="1282" y="381"/>
                  </a:cubicBezTo>
                  <a:lnTo>
                    <a:pt x="1230" y="388"/>
                  </a:lnTo>
                  <a:cubicBezTo>
                    <a:pt x="1274" y="476"/>
                    <a:pt x="1304" y="579"/>
                    <a:pt x="1304" y="681"/>
                  </a:cubicBezTo>
                  <a:cubicBezTo>
                    <a:pt x="1304" y="1025"/>
                    <a:pt x="1018" y="1303"/>
                    <a:pt x="682" y="1303"/>
                  </a:cubicBezTo>
                  <a:cubicBezTo>
                    <a:pt x="330" y="1303"/>
                    <a:pt x="59" y="1018"/>
                    <a:pt x="59" y="681"/>
                  </a:cubicBezTo>
                  <a:cubicBezTo>
                    <a:pt x="59" y="330"/>
                    <a:pt x="338" y="59"/>
                    <a:pt x="682" y="59"/>
                  </a:cubicBezTo>
                  <a:cubicBezTo>
                    <a:pt x="703" y="59"/>
                    <a:pt x="740" y="59"/>
                    <a:pt x="769" y="66"/>
                  </a:cubicBezTo>
                  <a:lnTo>
                    <a:pt x="791" y="15"/>
                  </a:lnTo>
                  <a:cubicBezTo>
                    <a:pt x="755" y="1"/>
                    <a:pt x="718" y="1"/>
                    <a:pt x="682" y="1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17" name="Google Shape;4517;p55"/>
            <p:cNvSpPr/>
            <p:nvPr/>
          </p:nvSpPr>
          <p:spPr>
            <a:xfrm>
              <a:off x="7854598" y="3852690"/>
              <a:ext cx="29357" cy="42979"/>
            </a:xfrm>
            <a:custGeom>
              <a:rect b="b" l="l" r="r" t="t"/>
              <a:pathLst>
                <a:path extrusionOk="0" h="1363" w="931">
                  <a:moveTo>
                    <a:pt x="652" y="1"/>
                  </a:moveTo>
                  <a:cubicBezTo>
                    <a:pt x="469" y="8"/>
                    <a:pt x="308" y="96"/>
                    <a:pt x="184" y="228"/>
                  </a:cubicBezTo>
                  <a:cubicBezTo>
                    <a:pt x="67" y="367"/>
                    <a:pt x="1" y="542"/>
                    <a:pt x="15" y="725"/>
                  </a:cubicBezTo>
                  <a:cubicBezTo>
                    <a:pt x="30" y="1084"/>
                    <a:pt x="330" y="1362"/>
                    <a:pt x="689" y="1362"/>
                  </a:cubicBezTo>
                  <a:lnTo>
                    <a:pt x="725" y="1362"/>
                  </a:lnTo>
                  <a:cubicBezTo>
                    <a:pt x="799" y="1362"/>
                    <a:pt x="865" y="1348"/>
                    <a:pt x="916" y="1326"/>
                  </a:cubicBezTo>
                  <a:cubicBezTo>
                    <a:pt x="930" y="1304"/>
                    <a:pt x="930" y="1282"/>
                    <a:pt x="916" y="1267"/>
                  </a:cubicBezTo>
                  <a:cubicBezTo>
                    <a:pt x="865" y="1282"/>
                    <a:pt x="799" y="1304"/>
                    <a:pt x="725" y="1304"/>
                  </a:cubicBezTo>
                  <a:cubicBezTo>
                    <a:pt x="715" y="1304"/>
                    <a:pt x="705" y="1304"/>
                    <a:pt x="695" y="1304"/>
                  </a:cubicBezTo>
                  <a:cubicBezTo>
                    <a:pt x="544" y="1304"/>
                    <a:pt x="389" y="1253"/>
                    <a:pt x="279" y="1150"/>
                  </a:cubicBezTo>
                  <a:cubicBezTo>
                    <a:pt x="147" y="1040"/>
                    <a:pt x="74" y="879"/>
                    <a:pt x="67" y="718"/>
                  </a:cubicBezTo>
                  <a:cubicBezTo>
                    <a:pt x="52" y="374"/>
                    <a:pt x="316" y="74"/>
                    <a:pt x="652" y="59"/>
                  </a:cubicBezTo>
                  <a:lnTo>
                    <a:pt x="689" y="59"/>
                  </a:lnTo>
                  <a:cubicBezTo>
                    <a:pt x="725" y="59"/>
                    <a:pt x="769" y="59"/>
                    <a:pt x="806" y="67"/>
                  </a:cubicBezTo>
                  <a:lnTo>
                    <a:pt x="806" y="8"/>
                  </a:lnTo>
                  <a:cubicBezTo>
                    <a:pt x="762" y="1"/>
                    <a:pt x="711" y="1"/>
                    <a:pt x="652" y="1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18" name="Google Shape;4518;p55"/>
            <p:cNvSpPr/>
            <p:nvPr/>
          </p:nvSpPr>
          <p:spPr>
            <a:xfrm>
              <a:off x="7730678" y="3673841"/>
              <a:ext cx="341623" cy="287356"/>
            </a:xfrm>
            <a:custGeom>
              <a:rect b="b" l="l" r="r" t="t"/>
              <a:pathLst>
                <a:path extrusionOk="0" fill="none" h="9113" w="10834">
                  <a:moveTo>
                    <a:pt x="2789" y="3660"/>
                  </a:moveTo>
                  <a:cubicBezTo>
                    <a:pt x="2789" y="3660"/>
                    <a:pt x="5892" y="3901"/>
                    <a:pt x="7225" y="3294"/>
                  </a:cubicBezTo>
                  <a:cubicBezTo>
                    <a:pt x="8557" y="2694"/>
                    <a:pt x="8718" y="2416"/>
                    <a:pt x="9033" y="2613"/>
                  </a:cubicBezTo>
                  <a:cubicBezTo>
                    <a:pt x="9420" y="2847"/>
                    <a:pt x="8828" y="3858"/>
                    <a:pt x="8828" y="3858"/>
                  </a:cubicBezTo>
                  <a:lnTo>
                    <a:pt x="10065" y="3477"/>
                  </a:lnTo>
                  <a:lnTo>
                    <a:pt x="10240" y="3477"/>
                  </a:lnTo>
                  <a:lnTo>
                    <a:pt x="10833" y="7027"/>
                  </a:lnTo>
                  <a:cubicBezTo>
                    <a:pt x="10833" y="7027"/>
                    <a:pt x="8337" y="9113"/>
                    <a:pt x="4882" y="9018"/>
                  </a:cubicBezTo>
                  <a:cubicBezTo>
                    <a:pt x="1435" y="8915"/>
                    <a:pt x="0" y="6895"/>
                    <a:pt x="1062" y="4099"/>
                  </a:cubicBezTo>
                  <a:cubicBezTo>
                    <a:pt x="2123" y="1303"/>
                    <a:pt x="6346" y="0"/>
                    <a:pt x="6346" y="0"/>
                  </a:cubicBez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19" name="Google Shape;4519;p55"/>
            <p:cNvSpPr/>
            <p:nvPr/>
          </p:nvSpPr>
          <p:spPr>
            <a:xfrm>
              <a:off x="7841670" y="3747910"/>
              <a:ext cx="25194" cy="42506"/>
            </a:xfrm>
            <a:custGeom>
              <a:rect b="b" l="l" r="r" t="t"/>
              <a:pathLst>
                <a:path extrusionOk="0" fill="none" h="1348" w="799">
                  <a:moveTo>
                    <a:pt x="1" y="1348"/>
                  </a:moveTo>
                  <a:cubicBezTo>
                    <a:pt x="221" y="828"/>
                    <a:pt x="484" y="367"/>
                    <a:pt x="799" y="1"/>
                  </a:cubicBez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20" name="Google Shape;4520;p55"/>
            <p:cNvSpPr/>
            <p:nvPr/>
          </p:nvSpPr>
          <p:spPr>
            <a:xfrm>
              <a:off x="7874022" y="3644548"/>
              <a:ext cx="232205" cy="99201"/>
            </a:xfrm>
            <a:custGeom>
              <a:rect b="b" l="l" r="r" t="t"/>
              <a:pathLst>
                <a:path extrusionOk="0" h="3146" w="7364">
                  <a:moveTo>
                    <a:pt x="3656" y="1"/>
                  </a:moveTo>
                  <a:cubicBezTo>
                    <a:pt x="3088" y="1"/>
                    <a:pt x="2642" y="117"/>
                    <a:pt x="2642" y="117"/>
                  </a:cubicBezTo>
                  <a:cubicBezTo>
                    <a:pt x="2642" y="117"/>
                    <a:pt x="212" y="739"/>
                    <a:pt x="80" y="1756"/>
                  </a:cubicBezTo>
                  <a:cubicBezTo>
                    <a:pt x="0" y="2399"/>
                    <a:pt x="646" y="3063"/>
                    <a:pt x="1573" y="3063"/>
                  </a:cubicBezTo>
                  <a:cubicBezTo>
                    <a:pt x="2092" y="3063"/>
                    <a:pt x="2698" y="2856"/>
                    <a:pt x="3315" y="2320"/>
                  </a:cubicBezTo>
                  <a:cubicBezTo>
                    <a:pt x="3315" y="2320"/>
                    <a:pt x="4271" y="3146"/>
                    <a:pt x="5283" y="3146"/>
                  </a:cubicBezTo>
                  <a:cubicBezTo>
                    <a:pt x="5564" y="3146"/>
                    <a:pt x="5849" y="3082"/>
                    <a:pt x="6119" y="2920"/>
                  </a:cubicBezTo>
                  <a:cubicBezTo>
                    <a:pt x="7363" y="2166"/>
                    <a:pt x="5716" y="549"/>
                    <a:pt x="4757" y="183"/>
                  </a:cubicBezTo>
                  <a:cubicBezTo>
                    <a:pt x="4394" y="44"/>
                    <a:pt x="4003" y="1"/>
                    <a:pt x="3656" y="1"/>
                  </a:cubicBezTo>
                  <a:close/>
                </a:path>
              </a:pathLst>
            </a:custGeom>
            <a:solidFill>
              <a:schemeClr val="lt1"/>
            </a:solidFill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21" name="Google Shape;4521;p55"/>
            <p:cNvSpPr/>
            <p:nvPr/>
          </p:nvSpPr>
          <p:spPr>
            <a:xfrm>
              <a:off x="7933554" y="3626291"/>
              <a:ext cx="98571" cy="61425"/>
            </a:xfrm>
            <a:custGeom>
              <a:rect b="b" l="l" r="r" t="t"/>
              <a:pathLst>
                <a:path extrusionOk="0" h="1948" w="3126">
                  <a:moveTo>
                    <a:pt x="652" y="0"/>
                  </a:moveTo>
                  <a:cubicBezTo>
                    <a:pt x="322" y="0"/>
                    <a:pt x="44" y="261"/>
                    <a:pt x="37" y="593"/>
                  </a:cubicBezTo>
                  <a:lnTo>
                    <a:pt x="37" y="659"/>
                  </a:lnTo>
                  <a:cubicBezTo>
                    <a:pt x="0" y="1340"/>
                    <a:pt x="534" y="1911"/>
                    <a:pt x="1222" y="1933"/>
                  </a:cubicBezTo>
                  <a:lnTo>
                    <a:pt x="1845" y="1947"/>
                  </a:lnTo>
                  <a:cubicBezTo>
                    <a:pt x="1858" y="1948"/>
                    <a:pt x="1872" y="1948"/>
                    <a:pt x="1885" y="1948"/>
                  </a:cubicBezTo>
                  <a:cubicBezTo>
                    <a:pt x="2555" y="1948"/>
                    <a:pt x="3097" y="1414"/>
                    <a:pt x="3118" y="754"/>
                  </a:cubicBezTo>
                  <a:lnTo>
                    <a:pt x="3118" y="688"/>
                  </a:lnTo>
                  <a:cubicBezTo>
                    <a:pt x="3126" y="352"/>
                    <a:pt x="2862" y="66"/>
                    <a:pt x="2525" y="59"/>
                  </a:cubicBezTo>
                  <a:lnTo>
                    <a:pt x="666" y="0"/>
                  </a:lnTo>
                  <a:cubicBezTo>
                    <a:pt x="662" y="0"/>
                    <a:pt x="657" y="0"/>
                    <a:pt x="652" y="0"/>
                  </a:cubicBezTo>
                  <a:close/>
                </a:path>
              </a:pathLst>
            </a:custGeom>
            <a:solidFill>
              <a:srgbClr val="84353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22" name="Google Shape;4522;p55"/>
            <p:cNvSpPr/>
            <p:nvPr/>
          </p:nvSpPr>
          <p:spPr>
            <a:xfrm>
              <a:off x="7941153" y="3680526"/>
              <a:ext cx="77349" cy="12708"/>
            </a:xfrm>
            <a:custGeom>
              <a:rect b="b" l="l" r="r" t="t"/>
              <a:pathLst>
                <a:path extrusionOk="0" fill="none" h="403" w="2453">
                  <a:moveTo>
                    <a:pt x="1" y="0"/>
                  </a:moveTo>
                  <a:cubicBezTo>
                    <a:pt x="250" y="220"/>
                    <a:pt x="579" y="366"/>
                    <a:pt x="938" y="374"/>
                  </a:cubicBezTo>
                  <a:lnTo>
                    <a:pt x="1633" y="396"/>
                  </a:lnTo>
                  <a:cubicBezTo>
                    <a:pt x="1933" y="403"/>
                    <a:pt x="2218" y="322"/>
                    <a:pt x="2453" y="169"/>
                  </a:cubicBez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23" name="Google Shape;4523;p55"/>
            <p:cNvSpPr/>
            <p:nvPr/>
          </p:nvSpPr>
          <p:spPr>
            <a:xfrm>
              <a:off x="7840535" y="2997325"/>
              <a:ext cx="326614" cy="199285"/>
            </a:xfrm>
            <a:custGeom>
              <a:rect b="b" l="l" r="r" t="t"/>
              <a:pathLst>
                <a:path extrusionOk="0" h="6320" w="10358">
                  <a:moveTo>
                    <a:pt x="3660" y="0"/>
                  </a:moveTo>
                  <a:cubicBezTo>
                    <a:pt x="3523" y="0"/>
                    <a:pt x="3379" y="21"/>
                    <a:pt x="3228" y="68"/>
                  </a:cubicBezTo>
                  <a:cubicBezTo>
                    <a:pt x="1764" y="514"/>
                    <a:pt x="2379" y="2234"/>
                    <a:pt x="2379" y="2234"/>
                  </a:cubicBezTo>
                  <a:cubicBezTo>
                    <a:pt x="2379" y="2234"/>
                    <a:pt x="1885" y="1994"/>
                    <a:pt x="1381" y="1994"/>
                  </a:cubicBezTo>
                  <a:cubicBezTo>
                    <a:pt x="1050" y="1994"/>
                    <a:pt x="716" y="2097"/>
                    <a:pt x="513" y="2439"/>
                  </a:cubicBezTo>
                  <a:cubicBezTo>
                    <a:pt x="0" y="3295"/>
                    <a:pt x="1311" y="4145"/>
                    <a:pt x="1311" y="4145"/>
                  </a:cubicBezTo>
                  <a:cubicBezTo>
                    <a:pt x="1311" y="4145"/>
                    <a:pt x="183" y="4562"/>
                    <a:pt x="608" y="5477"/>
                  </a:cubicBezTo>
                  <a:cubicBezTo>
                    <a:pt x="906" y="6130"/>
                    <a:pt x="1973" y="6224"/>
                    <a:pt x="2559" y="6224"/>
                  </a:cubicBezTo>
                  <a:cubicBezTo>
                    <a:pt x="2793" y="6224"/>
                    <a:pt x="2950" y="6209"/>
                    <a:pt x="2950" y="6209"/>
                  </a:cubicBezTo>
                  <a:cubicBezTo>
                    <a:pt x="2950" y="6209"/>
                    <a:pt x="6661" y="6289"/>
                    <a:pt x="7730" y="6318"/>
                  </a:cubicBezTo>
                  <a:cubicBezTo>
                    <a:pt x="7765" y="6319"/>
                    <a:pt x="7800" y="6319"/>
                    <a:pt x="7835" y="6319"/>
                  </a:cubicBezTo>
                  <a:cubicBezTo>
                    <a:pt x="8870" y="6319"/>
                    <a:pt x="9712" y="6001"/>
                    <a:pt x="9889" y="5264"/>
                  </a:cubicBezTo>
                  <a:cubicBezTo>
                    <a:pt x="10072" y="4503"/>
                    <a:pt x="9464" y="4306"/>
                    <a:pt x="9464" y="4306"/>
                  </a:cubicBezTo>
                  <a:cubicBezTo>
                    <a:pt x="9464" y="4306"/>
                    <a:pt x="10357" y="2878"/>
                    <a:pt x="9574" y="2271"/>
                  </a:cubicBezTo>
                  <a:cubicBezTo>
                    <a:pt x="9352" y="2102"/>
                    <a:pt x="9126" y="2042"/>
                    <a:pt x="8915" y="2042"/>
                  </a:cubicBezTo>
                  <a:cubicBezTo>
                    <a:pt x="8374" y="2042"/>
                    <a:pt x="7935" y="2439"/>
                    <a:pt x="7935" y="2439"/>
                  </a:cubicBezTo>
                  <a:cubicBezTo>
                    <a:pt x="7935" y="2439"/>
                    <a:pt x="8235" y="302"/>
                    <a:pt x="7049" y="251"/>
                  </a:cubicBezTo>
                  <a:cubicBezTo>
                    <a:pt x="7028" y="250"/>
                    <a:pt x="7008" y="249"/>
                    <a:pt x="6988" y="249"/>
                  </a:cubicBezTo>
                  <a:cubicBezTo>
                    <a:pt x="5840" y="249"/>
                    <a:pt x="5600" y="1861"/>
                    <a:pt x="5600" y="1861"/>
                  </a:cubicBezTo>
                  <a:cubicBezTo>
                    <a:pt x="5600" y="1861"/>
                    <a:pt x="4948" y="0"/>
                    <a:pt x="3660" y="0"/>
                  </a:cubicBezTo>
                  <a:close/>
                </a:path>
              </a:pathLst>
            </a:custGeom>
            <a:solidFill>
              <a:srgbClr val="5C252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24" name="Google Shape;4524;p55"/>
            <p:cNvSpPr/>
            <p:nvPr/>
          </p:nvSpPr>
          <p:spPr>
            <a:xfrm>
              <a:off x="7895684" y="3139534"/>
              <a:ext cx="201303" cy="144986"/>
            </a:xfrm>
            <a:custGeom>
              <a:rect b="b" l="l" r="r" t="t"/>
              <a:pathLst>
                <a:path extrusionOk="0" h="4598" w="6384">
                  <a:moveTo>
                    <a:pt x="3192" y="1"/>
                  </a:moveTo>
                  <a:cubicBezTo>
                    <a:pt x="1428" y="1"/>
                    <a:pt x="1" y="1033"/>
                    <a:pt x="1" y="2299"/>
                  </a:cubicBezTo>
                  <a:cubicBezTo>
                    <a:pt x="1" y="3565"/>
                    <a:pt x="1428" y="4597"/>
                    <a:pt x="3192" y="4597"/>
                  </a:cubicBezTo>
                  <a:cubicBezTo>
                    <a:pt x="4956" y="4597"/>
                    <a:pt x="6383" y="3565"/>
                    <a:pt x="6383" y="2299"/>
                  </a:cubicBezTo>
                  <a:cubicBezTo>
                    <a:pt x="6383" y="1033"/>
                    <a:pt x="4956" y="1"/>
                    <a:pt x="319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25" name="Google Shape;4525;p55"/>
            <p:cNvSpPr/>
            <p:nvPr/>
          </p:nvSpPr>
          <p:spPr>
            <a:xfrm>
              <a:off x="7908612" y="3149687"/>
              <a:ext cx="170591" cy="46889"/>
            </a:xfrm>
            <a:custGeom>
              <a:rect b="b" l="l" r="r" t="t"/>
              <a:pathLst>
                <a:path extrusionOk="0" fill="none" h="1487" w="5410">
                  <a:moveTo>
                    <a:pt x="5410" y="1120"/>
                  </a:moveTo>
                  <a:cubicBezTo>
                    <a:pt x="2379" y="1"/>
                    <a:pt x="1" y="1486"/>
                    <a:pt x="1" y="1486"/>
                  </a:cubicBez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26" name="Google Shape;4526;p55"/>
            <p:cNvSpPr/>
            <p:nvPr/>
          </p:nvSpPr>
          <p:spPr>
            <a:xfrm>
              <a:off x="7933554" y="3154984"/>
              <a:ext cx="111972" cy="20370"/>
            </a:xfrm>
            <a:custGeom>
              <a:rect b="b" l="l" r="r" t="t"/>
              <a:pathLst>
                <a:path extrusionOk="0" fill="none" h="646" w="3551">
                  <a:moveTo>
                    <a:pt x="0" y="528"/>
                  </a:moveTo>
                  <a:cubicBezTo>
                    <a:pt x="0" y="528"/>
                    <a:pt x="1479" y="1"/>
                    <a:pt x="3550" y="645"/>
                  </a:cubicBez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27" name="Google Shape;4527;p55"/>
            <p:cNvSpPr/>
            <p:nvPr/>
          </p:nvSpPr>
          <p:spPr>
            <a:xfrm>
              <a:off x="8095565" y="3074042"/>
              <a:ext cx="135274" cy="100368"/>
            </a:xfrm>
            <a:custGeom>
              <a:rect b="b" l="l" r="r" t="t"/>
              <a:pathLst>
                <a:path extrusionOk="0" h="3183" w="4290">
                  <a:moveTo>
                    <a:pt x="2604" y="1"/>
                  </a:moveTo>
                  <a:cubicBezTo>
                    <a:pt x="1193" y="1"/>
                    <a:pt x="0" y="3183"/>
                    <a:pt x="0" y="3183"/>
                  </a:cubicBezTo>
                  <a:cubicBezTo>
                    <a:pt x="117" y="3161"/>
                    <a:pt x="4290" y="335"/>
                    <a:pt x="2796" y="21"/>
                  </a:cubicBezTo>
                  <a:cubicBezTo>
                    <a:pt x="2732" y="7"/>
                    <a:pt x="2667" y="1"/>
                    <a:pt x="26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28" name="Google Shape;4528;p55"/>
            <p:cNvSpPr/>
            <p:nvPr/>
          </p:nvSpPr>
          <p:spPr>
            <a:xfrm>
              <a:off x="8096479" y="3132691"/>
              <a:ext cx="190425" cy="61331"/>
            </a:xfrm>
            <a:custGeom>
              <a:rect b="b" l="l" r="r" t="t"/>
              <a:pathLst>
                <a:path extrusionOk="0" h="1945" w="6039">
                  <a:moveTo>
                    <a:pt x="4589" y="1"/>
                  </a:moveTo>
                  <a:cubicBezTo>
                    <a:pt x="3246" y="1"/>
                    <a:pt x="1097" y="638"/>
                    <a:pt x="1" y="1455"/>
                  </a:cubicBezTo>
                  <a:cubicBezTo>
                    <a:pt x="1" y="1455"/>
                    <a:pt x="1675" y="1945"/>
                    <a:pt x="3229" y="1945"/>
                  </a:cubicBezTo>
                  <a:cubicBezTo>
                    <a:pt x="4258" y="1945"/>
                    <a:pt x="5234" y="1730"/>
                    <a:pt x="5637" y="1015"/>
                  </a:cubicBezTo>
                  <a:cubicBezTo>
                    <a:pt x="6038" y="292"/>
                    <a:pt x="5498" y="1"/>
                    <a:pt x="45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29" name="Google Shape;4529;p55"/>
            <p:cNvSpPr/>
            <p:nvPr/>
          </p:nvSpPr>
          <p:spPr>
            <a:xfrm>
              <a:off x="7699524" y="3184971"/>
              <a:ext cx="572189" cy="464032"/>
            </a:xfrm>
            <a:custGeom>
              <a:rect b="b" l="l" r="r" t="t"/>
              <a:pathLst>
                <a:path extrusionOk="0" h="14716" w="18146">
                  <a:moveTo>
                    <a:pt x="10990" y="0"/>
                  </a:moveTo>
                  <a:cubicBezTo>
                    <a:pt x="10271" y="0"/>
                    <a:pt x="9494" y="777"/>
                    <a:pt x="9494" y="777"/>
                  </a:cubicBezTo>
                  <a:cubicBezTo>
                    <a:pt x="9494" y="777"/>
                    <a:pt x="8748" y="249"/>
                    <a:pt x="8077" y="249"/>
                  </a:cubicBezTo>
                  <a:cubicBezTo>
                    <a:pt x="7999" y="249"/>
                    <a:pt x="7922" y="256"/>
                    <a:pt x="7847" y="272"/>
                  </a:cubicBezTo>
                  <a:cubicBezTo>
                    <a:pt x="7137" y="426"/>
                    <a:pt x="6566" y="1304"/>
                    <a:pt x="6566" y="1304"/>
                  </a:cubicBezTo>
                  <a:cubicBezTo>
                    <a:pt x="6566" y="1304"/>
                    <a:pt x="6171" y="851"/>
                    <a:pt x="5503" y="851"/>
                  </a:cubicBezTo>
                  <a:cubicBezTo>
                    <a:pt x="5322" y="851"/>
                    <a:pt x="5122" y="884"/>
                    <a:pt x="4904" y="968"/>
                  </a:cubicBezTo>
                  <a:cubicBezTo>
                    <a:pt x="3879" y="1363"/>
                    <a:pt x="3675" y="2666"/>
                    <a:pt x="3675" y="2666"/>
                  </a:cubicBezTo>
                  <a:cubicBezTo>
                    <a:pt x="3675" y="2666"/>
                    <a:pt x="3477" y="2591"/>
                    <a:pt x="3185" y="2591"/>
                  </a:cubicBezTo>
                  <a:cubicBezTo>
                    <a:pt x="2858" y="2591"/>
                    <a:pt x="2412" y="2685"/>
                    <a:pt x="1991" y="3083"/>
                  </a:cubicBezTo>
                  <a:cubicBezTo>
                    <a:pt x="1201" y="3837"/>
                    <a:pt x="1384" y="5206"/>
                    <a:pt x="1384" y="5206"/>
                  </a:cubicBezTo>
                  <a:cubicBezTo>
                    <a:pt x="1384" y="5206"/>
                    <a:pt x="608" y="5535"/>
                    <a:pt x="352" y="6465"/>
                  </a:cubicBezTo>
                  <a:cubicBezTo>
                    <a:pt x="103" y="7401"/>
                    <a:pt x="944" y="8111"/>
                    <a:pt x="944" y="8111"/>
                  </a:cubicBezTo>
                  <a:cubicBezTo>
                    <a:pt x="944" y="8111"/>
                    <a:pt x="0" y="8668"/>
                    <a:pt x="117" y="9788"/>
                  </a:cubicBezTo>
                  <a:cubicBezTo>
                    <a:pt x="234" y="10900"/>
                    <a:pt x="1771" y="10995"/>
                    <a:pt x="1771" y="10995"/>
                  </a:cubicBezTo>
                  <a:cubicBezTo>
                    <a:pt x="1771" y="10995"/>
                    <a:pt x="1127" y="11610"/>
                    <a:pt x="1720" y="12349"/>
                  </a:cubicBezTo>
                  <a:cubicBezTo>
                    <a:pt x="1906" y="12577"/>
                    <a:pt x="2153" y="12644"/>
                    <a:pt x="2382" y="12644"/>
                  </a:cubicBezTo>
                  <a:cubicBezTo>
                    <a:pt x="2712" y="12644"/>
                    <a:pt x="3001" y="12503"/>
                    <a:pt x="3001" y="12503"/>
                  </a:cubicBezTo>
                  <a:lnTo>
                    <a:pt x="3001" y="12503"/>
                  </a:lnTo>
                  <a:cubicBezTo>
                    <a:pt x="3001" y="12503"/>
                    <a:pt x="2772" y="13850"/>
                    <a:pt x="4588" y="13850"/>
                  </a:cubicBezTo>
                  <a:cubicBezTo>
                    <a:pt x="4665" y="13850"/>
                    <a:pt x="4746" y="13848"/>
                    <a:pt x="4831" y="13843"/>
                  </a:cubicBezTo>
                  <a:cubicBezTo>
                    <a:pt x="4831" y="13843"/>
                    <a:pt x="5465" y="14483"/>
                    <a:pt x="6311" y="14483"/>
                  </a:cubicBezTo>
                  <a:cubicBezTo>
                    <a:pt x="6347" y="14483"/>
                    <a:pt x="6383" y="14482"/>
                    <a:pt x="6419" y="14479"/>
                  </a:cubicBezTo>
                  <a:cubicBezTo>
                    <a:pt x="7320" y="14421"/>
                    <a:pt x="7766" y="14070"/>
                    <a:pt x="7766" y="14070"/>
                  </a:cubicBezTo>
                  <a:cubicBezTo>
                    <a:pt x="7766" y="14070"/>
                    <a:pt x="8763" y="14716"/>
                    <a:pt x="9610" y="14716"/>
                  </a:cubicBezTo>
                  <a:cubicBezTo>
                    <a:pt x="9638" y="14716"/>
                    <a:pt x="9664" y="14715"/>
                    <a:pt x="9691" y="14714"/>
                  </a:cubicBezTo>
                  <a:cubicBezTo>
                    <a:pt x="10548" y="14655"/>
                    <a:pt x="11243" y="14216"/>
                    <a:pt x="11243" y="14216"/>
                  </a:cubicBezTo>
                  <a:cubicBezTo>
                    <a:pt x="11243" y="14216"/>
                    <a:pt x="11712" y="14307"/>
                    <a:pt x="12220" y="14307"/>
                  </a:cubicBezTo>
                  <a:cubicBezTo>
                    <a:pt x="12341" y="14307"/>
                    <a:pt x="12463" y="14302"/>
                    <a:pt x="12582" y="14289"/>
                  </a:cubicBezTo>
                  <a:cubicBezTo>
                    <a:pt x="13204" y="14223"/>
                    <a:pt x="13863" y="13447"/>
                    <a:pt x="13863" y="13447"/>
                  </a:cubicBezTo>
                  <a:cubicBezTo>
                    <a:pt x="13863" y="13447"/>
                    <a:pt x="13911" y="13456"/>
                    <a:pt x="13986" y="13456"/>
                  </a:cubicBezTo>
                  <a:cubicBezTo>
                    <a:pt x="14173" y="13456"/>
                    <a:pt x="14529" y="13404"/>
                    <a:pt x="14764" y="13045"/>
                  </a:cubicBezTo>
                  <a:cubicBezTo>
                    <a:pt x="14764" y="13045"/>
                    <a:pt x="15620" y="13030"/>
                    <a:pt x="15561" y="12101"/>
                  </a:cubicBezTo>
                  <a:cubicBezTo>
                    <a:pt x="15561" y="12101"/>
                    <a:pt x="17018" y="12027"/>
                    <a:pt x="16659" y="10666"/>
                  </a:cubicBezTo>
                  <a:cubicBezTo>
                    <a:pt x="16659" y="10666"/>
                    <a:pt x="18145" y="9788"/>
                    <a:pt x="16798" y="8419"/>
                  </a:cubicBezTo>
                  <a:cubicBezTo>
                    <a:pt x="16798" y="8419"/>
                    <a:pt x="17208" y="7855"/>
                    <a:pt x="17201" y="7270"/>
                  </a:cubicBezTo>
                  <a:cubicBezTo>
                    <a:pt x="17194" y="6677"/>
                    <a:pt x="16681" y="6428"/>
                    <a:pt x="16681" y="6428"/>
                  </a:cubicBezTo>
                  <a:cubicBezTo>
                    <a:pt x="16681" y="6428"/>
                    <a:pt x="17208" y="5989"/>
                    <a:pt x="17164" y="5279"/>
                  </a:cubicBezTo>
                  <a:cubicBezTo>
                    <a:pt x="17120" y="4561"/>
                    <a:pt x="16301" y="4488"/>
                    <a:pt x="16301" y="4488"/>
                  </a:cubicBezTo>
                  <a:cubicBezTo>
                    <a:pt x="16301" y="4488"/>
                    <a:pt x="16579" y="3493"/>
                    <a:pt x="16044" y="3098"/>
                  </a:cubicBezTo>
                  <a:cubicBezTo>
                    <a:pt x="15823" y="2933"/>
                    <a:pt x="15627" y="2885"/>
                    <a:pt x="15474" y="2885"/>
                  </a:cubicBezTo>
                  <a:cubicBezTo>
                    <a:pt x="15260" y="2885"/>
                    <a:pt x="15130" y="2980"/>
                    <a:pt x="15130" y="2980"/>
                  </a:cubicBezTo>
                  <a:cubicBezTo>
                    <a:pt x="15130" y="2980"/>
                    <a:pt x="15195" y="1861"/>
                    <a:pt x="14720" y="1678"/>
                  </a:cubicBezTo>
                  <a:cubicBezTo>
                    <a:pt x="14561" y="1617"/>
                    <a:pt x="14402" y="1596"/>
                    <a:pt x="14260" y="1596"/>
                  </a:cubicBezTo>
                  <a:cubicBezTo>
                    <a:pt x="13975" y="1596"/>
                    <a:pt x="13761" y="1678"/>
                    <a:pt x="13761" y="1678"/>
                  </a:cubicBezTo>
                  <a:cubicBezTo>
                    <a:pt x="13761" y="1678"/>
                    <a:pt x="13724" y="887"/>
                    <a:pt x="13043" y="616"/>
                  </a:cubicBezTo>
                  <a:cubicBezTo>
                    <a:pt x="12901" y="560"/>
                    <a:pt x="12771" y="538"/>
                    <a:pt x="12656" y="538"/>
                  </a:cubicBezTo>
                  <a:cubicBezTo>
                    <a:pt x="12232" y="538"/>
                    <a:pt x="11997" y="836"/>
                    <a:pt x="11997" y="836"/>
                  </a:cubicBezTo>
                  <a:cubicBezTo>
                    <a:pt x="11997" y="836"/>
                    <a:pt x="11909" y="162"/>
                    <a:pt x="11162" y="16"/>
                  </a:cubicBezTo>
                  <a:cubicBezTo>
                    <a:pt x="11106" y="5"/>
                    <a:pt x="11048" y="0"/>
                    <a:pt x="10990" y="0"/>
                  </a:cubicBezTo>
                  <a:close/>
                </a:path>
              </a:pathLst>
            </a:custGeom>
            <a:solidFill>
              <a:srgbClr val="5C252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30" name="Google Shape;4530;p55"/>
            <p:cNvSpPr/>
            <p:nvPr/>
          </p:nvSpPr>
          <p:spPr>
            <a:xfrm>
              <a:off x="7794593" y="3283729"/>
              <a:ext cx="384318" cy="379809"/>
            </a:xfrm>
            <a:custGeom>
              <a:rect b="b" l="l" r="r" t="t"/>
              <a:pathLst>
                <a:path extrusionOk="0" h="12045" w="12188">
                  <a:moveTo>
                    <a:pt x="5165" y="0"/>
                  </a:moveTo>
                  <a:cubicBezTo>
                    <a:pt x="2444" y="0"/>
                    <a:pt x="205" y="2163"/>
                    <a:pt x="133" y="4899"/>
                  </a:cubicBezTo>
                  <a:lnTo>
                    <a:pt x="74" y="6824"/>
                  </a:lnTo>
                  <a:cubicBezTo>
                    <a:pt x="1" y="9605"/>
                    <a:pt x="2197" y="11918"/>
                    <a:pt x="4971" y="11992"/>
                  </a:cubicBezTo>
                  <a:lnTo>
                    <a:pt x="6896" y="12043"/>
                  </a:lnTo>
                  <a:cubicBezTo>
                    <a:pt x="6941" y="12044"/>
                    <a:pt x="6986" y="12045"/>
                    <a:pt x="7032" y="12045"/>
                  </a:cubicBezTo>
                  <a:cubicBezTo>
                    <a:pt x="9752" y="12045"/>
                    <a:pt x="11991" y="9889"/>
                    <a:pt x="12063" y="7153"/>
                  </a:cubicBezTo>
                  <a:lnTo>
                    <a:pt x="12115" y="5228"/>
                  </a:lnTo>
                  <a:cubicBezTo>
                    <a:pt x="12188" y="2447"/>
                    <a:pt x="10007" y="134"/>
                    <a:pt x="7218" y="61"/>
                  </a:cubicBezTo>
                  <a:lnTo>
                    <a:pt x="5300" y="2"/>
                  </a:lnTo>
                  <a:cubicBezTo>
                    <a:pt x="5255" y="1"/>
                    <a:pt x="5210" y="0"/>
                    <a:pt x="5165" y="0"/>
                  </a:cubicBezTo>
                  <a:close/>
                </a:path>
              </a:pathLst>
            </a:custGeom>
            <a:solidFill>
              <a:srgbClr val="94464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31" name="Google Shape;4531;p55"/>
            <p:cNvSpPr/>
            <p:nvPr/>
          </p:nvSpPr>
          <p:spPr>
            <a:xfrm>
              <a:off x="7949225" y="3525673"/>
              <a:ext cx="72052" cy="39699"/>
            </a:xfrm>
            <a:custGeom>
              <a:rect b="b" l="l" r="r" t="t"/>
              <a:pathLst>
                <a:path extrusionOk="0" fill="none" h="1259" w="2285">
                  <a:moveTo>
                    <a:pt x="2285" y="66"/>
                  </a:moveTo>
                  <a:cubicBezTo>
                    <a:pt x="2263" y="732"/>
                    <a:pt x="1743" y="1259"/>
                    <a:pt x="1121" y="1244"/>
                  </a:cubicBezTo>
                  <a:cubicBezTo>
                    <a:pt x="499" y="1222"/>
                    <a:pt x="1" y="666"/>
                    <a:pt x="23" y="0"/>
                  </a:cubicBez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32" name="Google Shape;4532;p55"/>
            <p:cNvSpPr/>
            <p:nvPr/>
          </p:nvSpPr>
          <p:spPr>
            <a:xfrm>
              <a:off x="7985708" y="3458258"/>
              <a:ext cx="19865" cy="42033"/>
            </a:xfrm>
            <a:custGeom>
              <a:rect b="b" l="l" r="r" t="t"/>
              <a:pathLst>
                <a:path extrusionOk="0" fill="none" h="1333" w="630">
                  <a:moveTo>
                    <a:pt x="0" y="1304"/>
                  </a:moveTo>
                  <a:cubicBezTo>
                    <a:pt x="308" y="1333"/>
                    <a:pt x="579" y="1179"/>
                    <a:pt x="601" y="938"/>
                  </a:cubicBezTo>
                  <a:cubicBezTo>
                    <a:pt x="630" y="711"/>
                    <a:pt x="396" y="491"/>
                    <a:pt x="88" y="462"/>
                  </a:cubicBezTo>
                  <a:lnTo>
                    <a:pt x="52" y="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33" name="Google Shape;4533;p55"/>
            <p:cNvSpPr/>
            <p:nvPr/>
          </p:nvSpPr>
          <p:spPr>
            <a:xfrm>
              <a:off x="8113569" y="3422248"/>
              <a:ext cx="22640" cy="11825"/>
            </a:xfrm>
            <a:custGeom>
              <a:rect b="b" l="l" r="r" t="t"/>
              <a:pathLst>
                <a:path extrusionOk="0" fill="none" h="375" w="718">
                  <a:moveTo>
                    <a:pt x="718" y="374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34" name="Google Shape;4534;p55"/>
            <p:cNvSpPr/>
            <p:nvPr/>
          </p:nvSpPr>
          <p:spPr>
            <a:xfrm>
              <a:off x="7840062" y="3415784"/>
              <a:ext cx="23334" cy="10437"/>
            </a:xfrm>
            <a:custGeom>
              <a:rect b="b" l="l" r="r" t="t"/>
              <a:pathLst>
                <a:path extrusionOk="0" fill="none" h="331" w="740">
                  <a:moveTo>
                    <a:pt x="1" y="330"/>
                  </a:moveTo>
                  <a:lnTo>
                    <a:pt x="740" y="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35" name="Google Shape;4535;p55"/>
            <p:cNvSpPr/>
            <p:nvPr/>
          </p:nvSpPr>
          <p:spPr>
            <a:xfrm>
              <a:off x="7720052" y="3455325"/>
              <a:ext cx="96521" cy="84381"/>
            </a:xfrm>
            <a:custGeom>
              <a:rect b="b" l="l" r="r" t="t"/>
              <a:pathLst>
                <a:path extrusionOk="0" h="2676" w="3061">
                  <a:moveTo>
                    <a:pt x="1499" y="0"/>
                  </a:moveTo>
                  <a:cubicBezTo>
                    <a:pt x="878" y="0"/>
                    <a:pt x="317" y="402"/>
                    <a:pt x="169" y="1001"/>
                  </a:cubicBezTo>
                  <a:cubicBezTo>
                    <a:pt x="1" y="1719"/>
                    <a:pt x="454" y="2451"/>
                    <a:pt x="1208" y="2634"/>
                  </a:cubicBezTo>
                  <a:cubicBezTo>
                    <a:pt x="1324" y="2662"/>
                    <a:pt x="1441" y="2676"/>
                    <a:pt x="1555" y="2676"/>
                  </a:cubicBezTo>
                  <a:cubicBezTo>
                    <a:pt x="2175" y="2676"/>
                    <a:pt x="2735" y="2274"/>
                    <a:pt x="2877" y="1675"/>
                  </a:cubicBezTo>
                  <a:cubicBezTo>
                    <a:pt x="3060" y="957"/>
                    <a:pt x="2599" y="225"/>
                    <a:pt x="1845" y="43"/>
                  </a:cubicBezTo>
                  <a:cubicBezTo>
                    <a:pt x="1729" y="14"/>
                    <a:pt x="1613" y="0"/>
                    <a:pt x="1499" y="0"/>
                  </a:cubicBezTo>
                  <a:close/>
                </a:path>
              </a:pathLst>
            </a:custGeom>
            <a:solidFill>
              <a:srgbClr val="94464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36" name="Google Shape;4536;p55"/>
            <p:cNvSpPr/>
            <p:nvPr/>
          </p:nvSpPr>
          <p:spPr>
            <a:xfrm>
              <a:off x="7751678" y="3474181"/>
              <a:ext cx="30271" cy="36042"/>
            </a:xfrm>
            <a:custGeom>
              <a:rect b="b" l="l" r="r" t="t"/>
              <a:pathLst>
                <a:path extrusionOk="0" fill="none" h="1143" w="960">
                  <a:moveTo>
                    <a:pt x="0" y="469"/>
                  </a:moveTo>
                  <a:cubicBezTo>
                    <a:pt x="0" y="469"/>
                    <a:pt x="476" y="1"/>
                    <a:pt x="959" y="469"/>
                  </a:cubicBezTo>
                  <a:cubicBezTo>
                    <a:pt x="959" y="469"/>
                    <a:pt x="447" y="681"/>
                    <a:pt x="549" y="1143"/>
                  </a:cubicBez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37" name="Google Shape;4537;p55"/>
            <p:cNvSpPr/>
            <p:nvPr/>
          </p:nvSpPr>
          <p:spPr>
            <a:xfrm>
              <a:off x="8152101" y="3467434"/>
              <a:ext cx="95354" cy="84129"/>
            </a:xfrm>
            <a:custGeom>
              <a:rect b="b" l="l" r="r" t="t"/>
              <a:pathLst>
                <a:path extrusionOk="0" h="2668" w="3024">
                  <a:moveTo>
                    <a:pt x="1533" y="0"/>
                  </a:moveTo>
                  <a:cubicBezTo>
                    <a:pt x="1445" y="0"/>
                    <a:pt x="1356" y="8"/>
                    <a:pt x="1267" y="24"/>
                  </a:cubicBezTo>
                  <a:cubicBezTo>
                    <a:pt x="506" y="164"/>
                    <a:pt x="1" y="866"/>
                    <a:pt x="140" y="1591"/>
                  </a:cubicBezTo>
                  <a:cubicBezTo>
                    <a:pt x="263" y="2232"/>
                    <a:pt x="839" y="2667"/>
                    <a:pt x="1498" y="2667"/>
                  </a:cubicBezTo>
                  <a:cubicBezTo>
                    <a:pt x="1583" y="2667"/>
                    <a:pt x="1670" y="2660"/>
                    <a:pt x="1757" y="2645"/>
                  </a:cubicBezTo>
                  <a:cubicBezTo>
                    <a:pt x="2519" y="2498"/>
                    <a:pt x="3024" y="1803"/>
                    <a:pt x="2885" y="1078"/>
                  </a:cubicBezTo>
                  <a:cubicBezTo>
                    <a:pt x="2762" y="440"/>
                    <a:pt x="2184" y="0"/>
                    <a:pt x="1533" y="0"/>
                  </a:cubicBezTo>
                  <a:close/>
                </a:path>
              </a:pathLst>
            </a:custGeom>
            <a:solidFill>
              <a:srgbClr val="94464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38" name="Google Shape;4538;p55"/>
            <p:cNvSpPr/>
            <p:nvPr/>
          </p:nvSpPr>
          <p:spPr>
            <a:xfrm>
              <a:off x="8186250" y="3486416"/>
              <a:ext cx="30271" cy="35569"/>
            </a:xfrm>
            <a:custGeom>
              <a:rect b="b" l="l" r="r" t="t"/>
              <a:pathLst>
                <a:path extrusionOk="0" fill="none" h="1128" w="960">
                  <a:moveTo>
                    <a:pt x="960" y="484"/>
                  </a:moveTo>
                  <a:cubicBezTo>
                    <a:pt x="960" y="484"/>
                    <a:pt x="513" y="1"/>
                    <a:pt x="1" y="433"/>
                  </a:cubicBezTo>
                  <a:cubicBezTo>
                    <a:pt x="1" y="433"/>
                    <a:pt x="499" y="667"/>
                    <a:pt x="374" y="1128"/>
                  </a:cubicBez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39" name="Google Shape;4539;p55"/>
            <p:cNvSpPr/>
            <p:nvPr/>
          </p:nvSpPr>
          <p:spPr>
            <a:xfrm>
              <a:off x="8110101" y="3503033"/>
              <a:ext cx="56569" cy="56128"/>
            </a:xfrm>
            <a:custGeom>
              <a:rect b="b" l="l" r="r" t="t"/>
              <a:pathLst>
                <a:path extrusionOk="0" h="1780" w="1794">
                  <a:moveTo>
                    <a:pt x="895" y="0"/>
                  </a:moveTo>
                  <a:cubicBezTo>
                    <a:pt x="410" y="0"/>
                    <a:pt x="15" y="376"/>
                    <a:pt x="8" y="864"/>
                  </a:cubicBezTo>
                  <a:cubicBezTo>
                    <a:pt x="1" y="1355"/>
                    <a:pt x="381" y="1757"/>
                    <a:pt x="864" y="1779"/>
                  </a:cubicBezTo>
                  <a:cubicBezTo>
                    <a:pt x="869" y="1779"/>
                    <a:pt x="874" y="1779"/>
                    <a:pt x="878" y="1779"/>
                  </a:cubicBezTo>
                  <a:cubicBezTo>
                    <a:pt x="1370" y="1779"/>
                    <a:pt x="1765" y="1401"/>
                    <a:pt x="1779" y="916"/>
                  </a:cubicBezTo>
                  <a:cubicBezTo>
                    <a:pt x="1794" y="425"/>
                    <a:pt x="1406" y="23"/>
                    <a:pt x="923" y="1"/>
                  </a:cubicBezTo>
                  <a:cubicBezTo>
                    <a:pt x="913" y="0"/>
                    <a:pt x="904" y="0"/>
                    <a:pt x="895" y="0"/>
                  </a:cubicBezTo>
                  <a:close/>
                </a:path>
              </a:pathLst>
            </a:custGeom>
            <a:solidFill>
              <a:srgbClr val="84353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40" name="Google Shape;4540;p55"/>
            <p:cNvSpPr/>
            <p:nvPr/>
          </p:nvSpPr>
          <p:spPr>
            <a:xfrm>
              <a:off x="7804525" y="3494709"/>
              <a:ext cx="56569" cy="56128"/>
            </a:xfrm>
            <a:custGeom>
              <a:rect b="b" l="l" r="r" t="t"/>
              <a:pathLst>
                <a:path extrusionOk="0" h="1780" w="1794">
                  <a:moveTo>
                    <a:pt x="895" y="1"/>
                  </a:moveTo>
                  <a:cubicBezTo>
                    <a:pt x="417" y="1"/>
                    <a:pt x="15" y="376"/>
                    <a:pt x="8" y="865"/>
                  </a:cubicBezTo>
                  <a:cubicBezTo>
                    <a:pt x="1" y="1355"/>
                    <a:pt x="381" y="1758"/>
                    <a:pt x="872" y="1780"/>
                  </a:cubicBezTo>
                  <a:cubicBezTo>
                    <a:pt x="876" y="1780"/>
                    <a:pt x="881" y="1780"/>
                    <a:pt x="885" y="1780"/>
                  </a:cubicBezTo>
                  <a:cubicBezTo>
                    <a:pt x="1369" y="1780"/>
                    <a:pt x="1765" y="1395"/>
                    <a:pt x="1786" y="916"/>
                  </a:cubicBezTo>
                  <a:cubicBezTo>
                    <a:pt x="1794" y="426"/>
                    <a:pt x="1406" y="23"/>
                    <a:pt x="923" y="1"/>
                  </a:cubicBezTo>
                  <a:cubicBezTo>
                    <a:pt x="914" y="1"/>
                    <a:pt x="905" y="1"/>
                    <a:pt x="895" y="1"/>
                  </a:cubicBezTo>
                  <a:close/>
                </a:path>
              </a:pathLst>
            </a:custGeom>
            <a:solidFill>
              <a:srgbClr val="84353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41" name="Google Shape;4541;p55"/>
            <p:cNvSpPr/>
            <p:nvPr/>
          </p:nvSpPr>
          <p:spPr>
            <a:xfrm>
              <a:off x="7762746" y="3263044"/>
              <a:ext cx="452428" cy="227602"/>
            </a:xfrm>
            <a:custGeom>
              <a:rect b="b" l="l" r="r" t="t"/>
              <a:pathLst>
                <a:path extrusionOk="0" h="7218" w="14348">
                  <a:moveTo>
                    <a:pt x="7621" y="1"/>
                  </a:moveTo>
                  <a:cubicBezTo>
                    <a:pt x="5811" y="1"/>
                    <a:pt x="3769" y="423"/>
                    <a:pt x="2445" y="1361"/>
                  </a:cubicBezTo>
                  <a:cubicBezTo>
                    <a:pt x="1106" y="2312"/>
                    <a:pt x="616" y="3301"/>
                    <a:pt x="359" y="4428"/>
                  </a:cubicBezTo>
                  <a:cubicBezTo>
                    <a:pt x="147" y="5365"/>
                    <a:pt x="1" y="6726"/>
                    <a:pt x="623" y="6953"/>
                  </a:cubicBezTo>
                  <a:cubicBezTo>
                    <a:pt x="623" y="6953"/>
                    <a:pt x="688" y="6967"/>
                    <a:pt x="787" y="6967"/>
                  </a:cubicBezTo>
                  <a:cubicBezTo>
                    <a:pt x="975" y="6967"/>
                    <a:pt x="1285" y="6916"/>
                    <a:pt x="1501" y="6624"/>
                  </a:cubicBezTo>
                  <a:cubicBezTo>
                    <a:pt x="1838" y="6177"/>
                    <a:pt x="1772" y="5189"/>
                    <a:pt x="1772" y="5189"/>
                  </a:cubicBezTo>
                  <a:cubicBezTo>
                    <a:pt x="1772" y="5189"/>
                    <a:pt x="2760" y="4801"/>
                    <a:pt x="2511" y="3996"/>
                  </a:cubicBezTo>
                  <a:cubicBezTo>
                    <a:pt x="2511" y="3996"/>
                    <a:pt x="3595" y="3945"/>
                    <a:pt x="4019" y="3301"/>
                  </a:cubicBezTo>
                  <a:cubicBezTo>
                    <a:pt x="4450" y="2665"/>
                    <a:pt x="4276" y="2387"/>
                    <a:pt x="4275" y="2386"/>
                  </a:cubicBezTo>
                  <a:lnTo>
                    <a:pt x="4275" y="2386"/>
                  </a:lnTo>
                  <a:cubicBezTo>
                    <a:pt x="4276" y="2387"/>
                    <a:pt x="4723" y="3088"/>
                    <a:pt x="5627" y="3088"/>
                  </a:cubicBezTo>
                  <a:cubicBezTo>
                    <a:pt x="5677" y="3088"/>
                    <a:pt x="5729" y="3086"/>
                    <a:pt x="5783" y="3081"/>
                  </a:cubicBezTo>
                  <a:cubicBezTo>
                    <a:pt x="6786" y="3000"/>
                    <a:pt x="7071" y="2151"/>
                    <a:pt x="7071" y="2151"/>
                  </a:cubicBezTo>
                  <a:cubicBezTo>
                    <a:pt x="7071" y="2151"/>
                    <a:pt x="7276" y="3037"/>
                    <a:pt x="8396" y="3176"/>
                  </a:cubicBezTo>
                  <a:cubicBezTo>
                    <a:pt x="8497" y="3189"/>
                    <a:pt x="8592" y="3194"/>
                    <a:pt x="8680" y="3194"/>
                  </a:cubicBezTo>
                  <a:cubicBezTo>
                    <a:pt x="9565" y="3194"/>
                    <a:pt x="9831" y="2620"/>
                    <a:pt x="9831" y="2620"/>
                  </a:cubicBezTo>
                  <a:cubicBezTo>
                    <a:pt x="9831" y="2620"/>
                    <a:pt x="9977" y="3623"/>
                    <a:pt x="10834" y="3923"/>
                  </a:cubicBezTo>
                  <a:cubicBezTo>
                    <a:pt x="10982" y="3976"/>
                    <a:pt x="11119" y="3999"/>
                    <a:pt x="11245" y="3999"/>
                  </a:cubicBezTo>
                  <a:cubicBezTo>
                    <a:pt x="11837" y="3999"/>
                    <a:pt x="12166" y="3506"/>
                    <a:pt x="12166" y="3505"/>
                  </a:cubicBezTo>
                  <a:lnTo>
                    <a:pt x="12166" y="3505"/>
                  </a:lnTo>
                  <a:cubicBezTo>
                    <a:pt x="12166" y="3506"/>
                    <a:pt x="11719" y="4523"/>
                    <a:pt x="13044" y="4779"/>
                  </a:cubicBezTo>
                  <a:cubicBezTo>
                    <a:pt x="13044" y="4779"/>
                    <a:pt x="12341" y="6924"/>
                    <a:pt x="13154" y="7180"/>
                  </a:cubicBezTo>
                  <a:cubicBezTo>
                    <a:pt x="13234" y="7205"/>
                    <a:pt x="13307" y="7217"/>
                    <a:pt x="13374" y="7217"/>
                  </a:cubicBezTo>
                  <a:cubicBezTo>
                    <a:pt x="14347" y="7217"/>
                    <a:pt x="13987" y="4679"/>
                    <a:pt x="13856" y="3974"/>
                  </a:cubicBezTo>
                  <a:cubicBezTo>
                    <a:pt x="13578" y="2305"/>
                    <a:pt x="11990" y="841"/>
                    <a:pt x="9970" y="285"/>
                  </a:cubicBezTo>
                  <a:cubicBezTo>
                    <a:pt x="9312" y="99"/>
                    <a:pt x="8494" y="1"/>
                    <a:pt x="7621" y="1"/>
                  </a:cubicBezTo>
                  <a:close/>
                </a:path>
              </a:pathLst>
            </a:custGeom>
            <a:solidFill>
              <a:srgbClr val="5C252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42" name="Google Shape;4542;p55"/>
            <p:cNvSpPr/>
            <p:nvPr/>
          </p:nvSpPr>
          <p:spPr>
            <a:xfrm>
              <a:off x="8072483" y="3418559"/>
              <a:ext cx="15262" cy="24059"/>
            </a:xfrm>
            <a:custGeom>
              <a:rect b="b" l="l" r="r" t="t"/>
              <a:pathLst>
                <a:path extrusionOk="0" fill="none" h="763" w="484">
                  <a:moveTo>
                    <a:pt x="0" y="1"/>
                  </a:moveTo>
                  <a:lnTo>
                    <a:pt x="484" y="762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43" name="Google Shape;4543;p55"/>
            <p:cNvSpPr/>
            <p:nvPr/>
          </p:nvSpPr>
          <p:spPr>
            <a:xfrm>
              <a:off x="8102722" y="3413956"/>
              <a:ext cx="32" cy="28884"/>
            </a:xfrm>
            <a:custGeom>
              <a:rect b="b" l="l" r="r" t="t"/>
              <a:pathLst>
                <a:path extrusionOk="0" fill="none" h="916" w="1">
                  <a:moveTo>
                    <a:pt x="0" y="0"/>
                  </a:moveTo>
                  <a:lnTo>
                    <a:pt x="0" y="915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44" name="Google Shape;4544;p55"/>
            <p:cNvSpPr/>
            <p:nvPr/>
          </p:nvSpPr>
          <p:spPr>
            <a:xfrm>
              <a:off x="8123943" y="3418559"/>
              <a:ext cx="12045" cy="26361"/>
            </a:xfrm>
            <a:custGeom>
              <a:rect b="b" l="l" r="r" t="t"/>
              <a:pathLst>
                <a:path extrusionOk="0" fill="none" h="836" w="382">
                  <a:moveTo>
                    <a:pt x="1" y="835"/>
                  </a:moveTo>
                  <a:lnTo>
                    <a:pt x="381" y="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45" name="Google Shape;4545;p55"/>
            <p:cNvSpPr/>
            <p:nvPr/>
          </p:nvSpPr>
          <p:spPr>
            <a:xfrm>
              <a:off x="8051704" y="3430510"/>
              <a:ext cx="103900" cy="91066"/>
            </a:xfrm>
            <a:custGeom>
              <a:rect b="b" l="l" r="r" t="t"/>
              <a:pathLst>
                <a:path extrusionOk="0" h="2888" w="3295">
                  <a:moveTo>
                    <a:pt x="1653" y="1"/>
                  </a:moveTo>
                  <a:cubicBezTo>
                    <a:pt x="1163" y="1"/>
                    <a:pt x="685" y="247"/>
                    <a:pt x="411" y="690"/>
                  </a:cubicBezTo>
                  <a:cubicBezTo>
                    <a:pt x="1" y="1378"/>
                    <a:pt x="213" y="2264"/>
                    <a:pt x="901" y="2681"/>
                  </a:cubicBezTo>
                  <a:cubicBezTo>
                    <a:pt x="1133" y="2821"/>
                    <a:pt x="1390" y="2888"/>
                    <a:pt x="1644" y="2888"/>
                  </a:cubicBezTo>
                  <a:cubicBezTo>
                    <a:pt x="2135" y="2888"/>
                    <a:pt x="2614" y="2639"/>
                    <a:pt x="2885" y="2191"/>
                  </a:cubicBezTo>
                  <a:cubicBezTo>
                    <a:pt x="3294" y="1510"/>
                    <a:pt x="3075" y="617"/>
                    <a:pt x="2401" y="207"/>
                  </a:cubicBezTo>
                  <a:cubicBezTo>
                    <a:pt x="2166" y="67"/>
                    <a:pt x="1908" y="1"/>
                    <a:pt x="1653" y="1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dk1"/>
              </a:solidFill>
              <a:prstDash val="solid"/>
              <a:miter lim="73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46" name="Google Shape;4546;p55"/>
            <p:cNvSpPr/>
            <p:nvPr/>
          </p:nvSpPr>
          <p:spPr>
            <a:xfrm>
              <a:off x="8073177" y="3430478"/>
              <a:ext cx="82426" cy="81606"/>
            </a:xfrm>
            <a:custGeom>
              <a:rect b="b" l="l" r="r" t="t"/>
              <a:pathLst>
                <a:path extrusionOk="0" h="2588" w="2614">
                  <a:moveTo>
                    <a:pt x="971" y="0"/>
                  </a:moveTo>
                  <a:cubicBezTo>
                    <a:pt x="614" y="0"/>
                    <a:pt x="265" y="132"/>
                    <a:pt x="0" y="384"/>
                  </a:cubicBezTo>
                  <a:lnTo>
                    <a:pt x="1845" y="2587"/>
                  </a:lnTo>
                  <a:cubicBezTo>
                    <a:pt x="1984" y="2477"/>
                    <a:pt x="2101" y="2346"/>
                    <a:pt x="2204" y="2192"/>
                  </a:cubicBezTo>
                  <a:cubicBezTo>
                    <a:pt x="2613" y="1519"/>
                    <a:pt x="2401" y="633"/>
                    <a:pt x="1720" y="208"/>
                  </a:cubicBezTo>
                  <a:cubicBezTo>
                    <a:pt x="1485" y="68"/>
                    <a:pt x="1226" y="0"/>
                    <a:pt x="9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47" name="Google Shape;4547;p55"/>
            <p:cNvSpPr/>
            <p:nvPr/>
          </p:nvSpPr>
          <p:spPr>
            <a:xfrm>
              <a:off x="7838233" y="3416257"/>
              <a:ext cx="15009" cy="24028"/>
            </a:xfrm>
            <a:custGeom>
              <a:rect b="b" l="l" r="r" t="t"/>
              <a:pathLst>
                <a:path extrusionOk="0" fill="none" h="762" w="476">
                  <a:moveTo>
                    <a:pt x="0" y="1"/>
                  </a:moveTo>
                  <a:lnTo>
                    <a:pt x="476" y="762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48" name="Google Shape;4548;p55"/>
            <p:cNvSpPr/>
            <p:nvPr/>
          </p:nvSpPr>
          <p:spPr>
            <a:xfrm>
              <a:off x="7868472" y="3411654"/>
              <a:ext cx="32" cy="28884"/>
            </a:xfrm>
            <a:custGeom>
              <a:rect b="b" l="l" r="r" t="t"/>
              <a:pathLst>
                <a:path extrusionOk="0" fill="none" h="916" w="1">
                  <a:moveTo>
                    <a:pt x="0" y="0"/>
                  </a:moveTo>
                  <a:lnTo>
                    <a:pt x="0" y="915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49" name="Google Shape;4549;p55"/>
            <p:cNvSpPr/>
            <p:nvPr/>
          </p:nvSpPr>
          <p:spPr>
            <a:xfrm>
              <a:off x="7889472" y="3416257"/>
              <a:ext cx="12266" cy="25888"/>
            </a:xfrm>
            <a:custGeom>
              <a:rect b="b" l="l" r="r" t="t"/>
              <a:pathLst>
                <a:path extrusionOk="0" fill="none" h="821" w="389">
                  <a:moveTo>
                    <a:pt x="0" y="820"/>
                  </a:moveTo>
                  <a:lnTo>
                    <a:pt x="388" y="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50" name="Google Shape;4550;p55"/>
            <p:cNvSpPr/>
            <p:nvPr/>
          </p:nvSpPr>
          <p:spPr>
            <a:xfrm>
              <a:off x="7816981" y="3430510"/>
              <a:ext cx="104120" cy="91129"/>
            </a:xfrm>
            <a:custGeom>
              <a:rect b="b" l="l" r="r" t="t"/>
              <a:pathLst>
                <a:path extrusionOk="0" h="2890" w="3302">
                  <a:moveTo>
                    <a:pt x="1657" y="1"/>
                  </a:moveTo>
                  <a:cubicBezTo>
                    <a:pt x="1167" y="1"/>
                    <a:pt x="688" y="247"/>
                    <a:pt x="418" y="690"/>
                  </a:cubicBezTo>
                  <a:cubicBezTo>
                    <a:pt x="1" y="1371"/>
                    <a:pt x="220" y="2257"/>
                    <a:pt x="901" y="2681"/>
                  </a:cubicBezTo>
                  <a:cubicBezTo>
                    <a:pt x="1137" y="2822"/>
                    <a:pt x="1397" y="2889"/>
                    <a:pt x="1653" y="2889"/>
                  </a:cubicBezTo>
                  <a:cubicBezTo>
                    <a:pt x="2142" y="2889"/>
                    <a:pt x="2618" y="2643"/>
                    <a:pt x="2892" y="2191"/>
                  </a:cubicBezTo>
                  <a:cubicBezTo>
                    <a:pt x="3302" y="1510"/>
                    <a:pt x="3082" y="617"/>
                    <a:pt x="2402" y="207"/>
                  </a:cubicBezTo>
                  <a:cubicBezTo>
                    <a:pt x="2169" y="67"/>
                    <a:pt x="1911" y="1"/>
                    <a:pt x="1657" y="1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dk1"/>
              </a:solidFill>
              <a:prstDash val="solid"/>
              <a:miter lim="73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51" name="Google Shape;4551;p55"/>
            <p:cNvSpPr/>
            <p:nvPr/>
          </p:nvSpPr>
          <p:spPr>
            <a:xfrm>
              <a:off x="7838454" y="3430478"/>
              <a:ext cx="82647" cy="81606"/>
            </a:xfrm>
            <a:custGeom>
              <a:rect b="b" l="l" r="r" t="t"/>
              <a:pathLst>
                <a:path extrusionOk="0" h="2588" w="2621">
                  <a:moveTo>
                    <a:pt x="976" y="0"/>
                  </a:moveTo>
                  <a:cubicBezTo>
                    <a:pt x="620" y="0"/>
                    <a:pt x="269" y="132"/>
                    <a:pt x="0" y="384"/>
                  </a:cubicBezTo>
                  <a:lnTo>
                    <a:pt x="1852" y="2587"/>
                  </a:lnTo>
                  <a:cubicBezTo>
                    <a:pt x="1991" y="2477"/>
                    <a:pt x="2109" y="2346"/>
                    <a:pt x="2211" y="2192"/>
                  </a:cubicBezTo>
                  <a:cubicBezTo>
                    <a:pt x="2621" y="1519"/>
                    <a:pt x="2409" y="633"/>
                    <a:pt x="1721" y="208"/>
                  </a:cubicBezTo>
                  <a:cubicBezTo>
                    <a:pt x="1488" y="68"/>
                    <a:pt x="1231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52" name="Google Shape;4552;p55"/>
            <p:cNvSpPr/>
            <p:nvPr/>
          </p:nvSpPr>
          <p:spPr>
            <a:xfrm>
              <a:off x="7788129" y="3386271"/>
              <a:ext cx="161131" cy="161573"/>
            </a:xfrm>
            <a:custGeom>
              <a:rect b="b" l="l" r="r" t="t"/>
              <a:pathLst>
                <a:path extrusionOk="0" fill="none" h="5124" w="5110">
                  <a:moveTo>
                    <a:pt x="8" y="2547"/>
                  </a:moveTo>
                  <a:cubicBezTo>
                    <a:pt x="1" y="3953"/>
                    <a:pt x="1121" y="5094"/>
                    <a:pt x="2533" y="5116"/>
                  </a:cubicBezTo>
                  <a:cubicBezTo>
                    <a:pt x="3939" y="5124"/>
                    <a:pt x="5088" y="3997"/>
                    <a:pt x="5103" y="2591"/>
                  </a:cubicBezTo>
                  <a:cubicBezTo>
                    <a:pt x="5110" y="1178"/>
                    <a:pt x="3983" y="37"/>
                    <a:pt x="2577" y="22"/>
                  </a:cubicBezTo>
                  <a:cubicBezTo>
                    <a:pt x="1172" y="0"/>
                    <a:pt x="15" y="1135"/>
                    <a:pt x="8" y="2547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miter lim="73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53" name="Google Shape;4553;p55"/>
            <p:cNvSpPr/>
            <p:nvPr/>
          </p:nvSpPr>
          <p:spPr>
            <a:xfrm>
              <a:off x="8023546" y="3391568"/>
              <a:ext cx="161604" cy="161131"/>
            </a:xfrm>
            <a:custGeom>
              <a:rect b="b" l="l" r="r" t="t"/>
              <a:pathLst>
                <a:path extrusionOk="0" fill="none" h="5110" w="5125">
                  <a:moveTo>
                    <a:pt x="5102" y="2577"/>
                  </a:moveTo>
                  <a:cubicBezTo>
                    <a:pt x="5095" y="3990"/>
                    <a:pt x="3939" y="5109"/>
                    <a:pt x="2533" y="5102"/>
                  </a:cubicBezTo>
                  <a:cubicBezTo>
                    <a:pt x="1121" y="5095"/>
                    <a:pt x="1" y="3938"/>
                    <a:pt x="8" y="2533"/>
                  </a:cubicBezTo>
                  <a:cubicBezTo>
                    <a:pt x="15" y="1120"/>
                    <a:pt x="1172" y="0"/>
                    <a:pt x="2577" y="8"/>
                  </a:cubicBezTo>
                  <a:cubicBezTo>
                    <a:pt x="3990" y="15"/>
                    <a:pt x="5124" y="1164"/>
                    <a:pt x="5102" y="2577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miter lim="73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54" name="Google Shape;4554;p55"/>
            <p:cNvSpPr/>
            <p:nvPr/>
          </p:nvSpPr>
          <p:spPr>
            <a:xfrm>
              <a:off x="7945788" y="3434041"/>
              <a:ext cx="84728" cy="8325"/>
            </a:xfrm>
            <a:custGeom>
              <a:rect b="b" l="l" r="r" t="t"/>
              <a:pathLst>
                <a:path extrusionOk="0" fill="none" h="264" w="2687">
                  <a:moveTo>
                    <a:pt x="2686" y="198"/>
                  </a:moveTo>
                  <a:cubicBezTo>
                    <a:pt x="1017" y="0"/>
                    <a:pt x="0" y="264"/>
                    <a:pt x="0" y="264"/>
                  </a:cubicBezTo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miter lim="73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55" name="Google Shape;4555;p55"/>
            <p:cNvSpPr/>
            <p:nvPr/>
          </p:nvSpPr>
          <p:spPr>
            <a:xfrm>
              <a:off x="7983847" y="3550867"/>
              <a:ext cx="182384" cy="224322"/>
            </a:xfrm>
            <a:custGeom>
              <a:rect b="b" l="l" r="r" t="t"/>
              <a:pathLst>
                <a:path extrusionOk="0" h="7114" w="5784">
                  <a:moveTo>
                    <a:pt x="2219" y="0"/>
                  </a:moveTo>
                  <a:cubicBezTo>
                    <a:pt x="2042" y="0"/>
                    <a:pt x="1881" y="58"/>
                    <a:pt x="1743" y="167"/>
                  </a:cubicBezTo>
                  <a:cubicBezTo>
                    <a:pt x="1245" y="562"/>
                    <a:pt x="2036" y="1960"/>
                    <a:pt x="2036" y="1960"/>
                  </a:cubicBezTo>
                  <a:cubicBezTo>
                    <a:pt x="1963" y="1954"/>
                    <a:pt x="1888" y="1950"/>
                    <a:pt x="1813" y="1950"/>
                  </a:cubicBezTo>
                  <a:cubicBezTo>
                    <a:pt x="1300" y="1950"/>
                    <a:pt x="763" y="2127"/>
                    <a:pt x="572" y="2817"/>
                  </a:cubicBezTo>
                  <a:lnTo>
                    <a:pt x="579" y="2832"/>
                  </a:lnTo>
                  <a:cubicBezTo>
                    <a:pt x="477" y="2868"/>
                    <a:pt x="389" y="2905"/>
                    <a:pt x="323" y="2971"/>
                  </a:cubicBezTo>
                  <a:cubicBezTo>
                    <a:pt x="1" y="3271"/>
                    <a:pt x="96" y="3681"/>
                    <a:pt x="264" y="3959"/>
                  </a:cubicBezTo>
                  <a:lnTo>
                    <a:pt x="294" y="3951"/>
                  </a:lnTo>
                  <a:lnTo>
                    <a:pt x="294" y="3951"/>
                  </a:lnTo>
                  <a:cubicBezTo>
                    <a:pt x="228" y="4039"/>
                    <a:pt x="184" y="4149"/>
                    <a:pt x="169" y="4281"/>
                  </a:cubicBezTo>
                  <a:cubicBezTo>
                    <a:pt x="92" y="4991"/>
                    <a:pt x="696" y="5167"/>
                    <a:pt x="1133" y="5167"/>
                  </a:cubicBezTo>
                  <a:cubicBezTo>
                    <a:pt x="1151" y="5167"/>
                    <a:pt x="1169" y="5167"/>
                    <a:pt x="1187" y="5166"/>
                  </a:cubicBezTo>
                  <a:cubicBezTo>
                    <a:pt x="1274" y="5635"/>
                    <a:pt x="1377" y="6330"/>
                    <a:pt x="1370" y="7113"/>
                  </a:cubicBezTo>
                  <a:cubicBezTo>
                    <a:pt x="1370" y="7113"/>
                    <a:pt x="4209" y="7048"/>
                    <a:pt x="5783" y="5474"/>
                  </a:cubicBezTo>
                  <a:lnTo>
                    <a:pt x="5556" y="4874"/>
                  </a:lnTo>
                  <a:cubicBezTo>
                    <a:pt x="5549" y="4837"/>
                    <a:pt x="5527" y="4808"/>
                    <a:pt x="5520" y="4771"/>
                  </a:cubicBezTo>
                  <a:cubicBezTo>
                    <a:pt x="5037" y="3439"/>
                    <a:pt x="4656" y="2356"/>
                    <a:pt x="3836" y="1214"/>
                  </a:cubicBezTo>
                  <a:cubicBezTo>
                    <a:pt x="3237" y="373"/>
                    <a:pt x="2672" y="0"/>
                    <a:pt x="2219" y="0"/>
                  </a:cubicBezTo>
                  <a:close/>
                </a:path>
              </a:pathLst>
            </a:custGeom>
            <a:solidFill>
              <a:srgbClr val="94464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56" name="Google Shape;4556;p55"/>
            <p:cNvSpPr/>
            <p:nvPr/>
          </p:nvSpPr>
          <p:spPr>
            <a:xfrm>
              <a:off x="8023546" y="3704522"/>
              <a:ext cx="226214" cy="230912"/>
            </a:xfrm>
            <a:custGeom>
              <a:rect b="b" l="l" r="r" t="t"/>
              <a:pathLst>
                <a:path extrusionOk="0" h="7323" w="7174">
                  <a:moveTo>
                    <a:pt x="4305" y="1"/>
                  </a:moveTo>
                  <a:lnTo>
                    <a:pt x="4539" y="601"/>
                  </a:lnTo>
                  <a:cubicBezTo>
                    <a:pt x="2965" y="2175"/>
                    <a:pt x="125" y="2240"/>
                    <a:pt x="118" y="2240"/>
                  </a:cubicBezTo>
                  <a:cubicBezTo>
                    <a:pt x="118" y="2387"/>
                    <a:pt x="111" y="2533"/>
                    <a:pt x="96" y="2680"/>
                  </a:cubicBezTo>
                  <a:cubicBezTo>
                    <a:pt x="1" y="4348"/>
                    <a:pt x="235" y="5754"/>
                    <a:pt x="1765" y="6822"/>
                  </a:cubicBezTo>
                  <a:cubicBezTo>
                    <a:pt x="2237" y="7157"/>
                    <a:pt x="2806" y="7322"/>
                    <a:pt x="3386" y="7322"/>
                  </a:cubicBezTo>
                  <a:cubicBezTo>
                    <a:pt x="4684" y="7322"/>
                    <a:pt x="6040" y="6492"/>
                    <a:pt x="6500" y="4868"/>
                  </a:cubicBezTo>
                  <a:cubicBezTo>
                    <a:pt x="7174" y="2519"/>
                    <a:pt x="4890" y="440"/>
                    <a:pt x="43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57" name="Google Shape;4557;p55"/>
            <p:cNvSpPr/>
            <p:nvPr/>
          </p:nvSpPr>
          <p:spPr>
            <a:xfrm>
              <a:off x="8027014" y="3775153"/>
              <a:ext cx="32" cy="32"/>
            </a:xfrm>
            <a:custGeom>
              <a:rect b="b" l="l" r="r" t="t"/>
              <a:pathLst>
                <a:path extrusionOk="0" h="1" w="1">
                  <a:moveTo>
                    <a:pt x="1" y="0"/>
                  </a:moveTo>
                  <a:close/>
                </a:path>
              </a:pathLst>
            </a:custGeom>
            <a:solidFill>
              <a:srgbClr val="F99B9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58" name="Google Shape;4558;p55"/>
            <p:cNvSpPr/>
            <p:nvPr/>
          </p:nvSpPr>
          <p:spPr>
            <a:xfrm>
              <a:off x="8157872" y="3701306"/>
              <a:ext cx="32" cy="32"/>
            </a:xfrm>
            <a:custGeom>
              <a:rect b="b" l="l" r="r" t="t"/>
              <a:pathLst>
                <a:path extrusionOk="0" h="1" w="1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99B9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59" name="Google Shape;4559;p55"/>
            <p:cNvSpPr/>
            <p:nvPr/>
          </p:nvSpPr>
          <p:spPr>
            <a:xfrm>
              <a:off x="8108713" y="3913168"/>
              <a:ext cx="42979" cy="42506"/>
            </a:xfrm>
            <a:custGeom>
              <a:rect b="b" l="l" r="r" t="t"/>
              <a:pathLst>
                <a:path extrusionOk="0" h="1348" w="1363">
                  <a:moveTo>
                    <a:pt x="681" y="59"/>
                  </a:moveTo>
                  <a:cubicBezTo>
                    <a:pt x="1018" y="59"/>
                    <a:pt x="1303" y="344"/>
                    <a:pt x="1303" y="681"/>
                  </a:cubicBezTo>
                  <a:cubicBezTo>
                    <a:pt x="1303" y="1025"/>
                    <a:pt x="1018" y="1303"/>
                    <a:pt x="681" y="1303"/>
                  </a:cubicBezTo>
                  <a:cubicBezTo>
                    <a:pt x="337" y="1303"/>
                    <a:pt x="59" y="1025"/>
                    <a:pt x="59" y="681"/>
                  </a:cubicBezTo>
                  <a:cubicBezTo>
                    <a:pt x="59" y="344"/>
                    <a:pt x="345" y="59"/>
                    <a:pt x="681" y="59"/>
                  </a:cubicBezTo>
                  <a:close/>
                  <a:moveTo>
                    <a:pt x="681" y="0"/>
                  </a:moveTo>
                  <a:cubicBezTo>
                    <a:pt x="308" y="0"/>
                    <a:pt x="1" y="301"/>
                    <a:pt x="1" y="674"/>
                  </a:cubicBezTo>
                  <a:cubicBezTo>
                    <a:pt x="1" y="1047"/>
                    <a:pt x="308" y="1347"/>
                    <a:pt x="681" y="1347"/>
                  </a:cubicBezTo>
                  <a:cubicBezTo>
                    <a:pt x="1055" y="1347"/>
                    <a:pt x="1362" y="1047"/>
                    <a:pt x="1362" y="674"/>
                  </a:cubicBezTo>
                  <a:cubicBezTo>
                    <a:pt x="1362" y="301"/>
                    <a:pt x="1055" y="0"/>
                    <a:pt x="681" y="0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60" name="Google Shape;4560;p55"/>
            <p:cNvSpPr/>
            <p:nvPr/>
          </p:nvSpPr>
          <p:spPr>
            <a:xfrm>
              <a:off x="8062140" y="3860324"/>
              <a:ext cx="42727" cy="42727"/>
            </a:xfrm>
            <a:custGeom>
              <a:rect b="b" l="l" r="r" t="t"/>
              <a:pathLst>
                <a:path extrusionOk="0" h="1355" w="1355">
                  <a:moveTo>
                    <a:pt x="674" y="52"/>
                  </a:moveTo>
                  <a:cubicBezTo>
                    <a:pt x="1026" y="52"/>
                    <a:pt x="1296" y="337"/>
                    <a:pt x="1296" y="674"/>
                  </a:cubicBezTo>
                  <a:cubicBezTo>
                    <a:pt x="1296" y="1018"/>
                    <a:pt x="1026" y="1296"/>
                    <a:pt x="674" y="1296"/>
                  </a:cubicBezTo>
                  <a:cubicBezTo>
                    <a:pt x="330" y="1296"/>
                    <a:pt x="52" y="1018"/>
                    <a:pt x="52" y="674"/>
                  </a:cubicBezTo>
                  <a:cubicBezTo>
                    <a:pt x="52" y="330"/>
                    <a:pt x="338" y="52"/>
                    <a:pt x="674" y="52"/>
                  </a:cubicBezTo>
                  <a:close/>
                  <a:moveTo>
                    <a:pt x="674" y="1"/>
                  </a:moveTo>
                  <a:cubicBezTo>
                    <a:pt x="301" y="1"/>
                    <a:pt x="1" y="301"/>
                    <a:pt x="1" y="674"/>
                  </a:cubicBezTo>
                  <a:cubicBezTo>
                    <a:pt x="1" y="1055"/>
                    <a:pt x="301" y="1355"/>
                    <a:pt x="674" y="1355"/>
                  </a:cubicBezTo>
                  <a:cubicBezTo>
                    <a:pt x="1055" y="1355"/>
                    <a:pt x="1355" y="1055"/>
                    <a:pt x="1355" y="674"/>
                  </a:cubicBezTo>
                  <a:cubicBezTo>
                    <a:pt x="1355" y="301"/>
                    <a:pt x="1055" y="1"/>
                    <a:pt x="674" y="1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61" name="Google Shape;4561;p55"/>
            <p:cNvSpPr/>
            <p:nvPr/>
          </p:nvSpPr>
          <p:spPr>
            <a:xfrm>
              <a:off x="8173825" y="3825980"/>
              <a:ext cx="42727" cy="42727"/>
            </a:xfrm>
            <a:custGeom>
              <a:rect b="b" l="l" r="r" t="t"/>
              <a:pathLst>
                <a:path extrusionOk="0" h="1355" w="1355">
                  <a:moveTo>
                    <a:pt x="673" y="59"/>
                  </a:moveTo>
                  <a:cubicBezTo>
                    <a:pt x="1025" y="59"/>
                    <a:pt x="1296" y="344"/>
                    <a:pt x="1296" y="681"/>
                  </a:cubicBezTo>
                  <a:cubicBezTo>
                    <a:pt x="1296" y="1025"/>
                    <a:pt x="1017" y="1303"/>
                    <a:pt x="673" y="1303"/>
                  </a:cubicBezTo>
                  <a:cubicBezTo>
                    <a:pt x="329" y="1303"/>
                    <a:pt x="51" y="1018"/>
                    <a:pt x="51" y="681"/>
                  </a:cubicBezTo>
                  <a:cubicBezTo>
                    <a:pt x="51" y="330"/>
                    <a:pt x="337" y="59"/>
                    <a:pt x="673" y="59"/>
                  </a:cubicBezTo>
                  <a:close/>
                  <a:moveTo>
                    <a:pt x="673" y="0"/>
                  </a:moveTo>
                  <a:cubicBezTo>
                    <a:pt x="300" y="0"/>
                    <a:pt x="0" y="301"/>
                    <a:pt x="0" y="681"/>
                  </a:cubicBezTo>
                  <a:cubicBezTo>
                    <a:pt x="0" y="1054"/>
                    <a:pt x="300" y="1355"/>
                    <a:pt x="673" y="1355"/>
                  </a:cubicBezTo>
                  <a:cubicBezTo>
                    <a:pt x="1054" y="1355"/>
                    <a:pt x="1354" y="1054"/>
                    <a:pt x="1354" y="681"/>
                  </a:cubicBezTo>
                  <a:cubicBezTo>
                    <a:pt x="1354" y="308"/>
                    <a:pt x="1054" y="0"/>
                    <a:pt x="673" y="0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62" name="Google Shape;4562;p55"/>
            <p:cNvSpPr/>
            <p:nvPr/>
          </p:nvSpPr>
          <p:spPr>
            <a:xfrm>
              <a:off x="8167583" y="3726468"/>
              <a:ext cx="21947" cy="38091"/>
            </a:xfrm>
            <a:custGeom>
              <a:rect b="b" l="l" r="r" t="t"/>
              <a:pathLst>
                <a:path extrusionOk="0" h="1208" w="696">
                  <a:moveTo>
                    <a:pt x="0" y="0"/>
                  </a:moveTo>
                  <a:lnTo>
                    <a:pt x="22" y="51"/>
                  </a:lnTo>
                  <a:cubicBezTo>
                    <a:pt x="359" y="51"/>
                    <a:pt x="644" y="337"/>
                    <a:pt x="644" y="673"/>
                  </a:cubicBezTo>
                  <a:cubicBezTo>
                    <a:pt x="644" y="871"/>
                    <a:pt x="564" y="1032"/>
                    <a:pt x="425" y="1149"/>
                  </a:cubicBezTo>
                  <a:lnTo>
                    <a:pt x="447" y="1208"/>
                  </a:lnTo>
                  <a:cubicBezTo>
                    <a:pt x="600" y="1076"/>
                    <a:pt x="695" y="893"/>
                    <a:pt x="695" y="673"/>
                  </a:cubicBezTo>
                  <a:cubicBezTo>
                    <a:pt x="695" y="300"/>
                    <a:pt x="395" y="0"/>
                    <a:pt x="22" y="0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63" name="Google Shape;4563;p55"/>
            <p:cNvSpPr/>
            <p:nvPr/>
          </p:nvSpPr>
          <p:spPr>
            <a:xfrm>
              <a:off x="8157872" y="3701306"/>
              <a:ext cx="32" cy="32"/>
            </a:xfrm>
            <a:custGeom>
              <a:rect b="b" l="l" r="r" t="t"/>
              <a:pathLst>
                <a:path extrusionOk="0" h="1" w="1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64" name="Google Shape;4564;p55"/>
            <p:cNvSpPr/>
            <p:nvPr/>
          </p:nvSpPr>
          <p:spPr>
            <a:xfrm>
              <a:off x="8001852" y="3594665"/>
              <a:ext cx="73881" cy="45281"/>
            </a:xfrm>
            <a:custGeom>
              <a:rect b="b" l="l" r="r" t="t"/>
              <a:pathLst>
                <a:path extrusionOk="0" fill="none" h="1436" w="2343">
                  <a:moveTo>
                    <a:pt x="2343" y="791"/>
                  </a:moveTo>
                  <a:cubicBezTo>
                    <a:pt x="2343" y="791"/>
                    <a:pt x="396" y="1"/>
                    <a:pt x="1" y="1435"/>
                  </a:cubicBez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65" name="Google Shape;4565;p55"/>
            <p:cNvSpPr/>
            <p:nvPr/>
          </p:nvSpPr>
          <p:spPr>
            <a:xfrm>
              <a:off x="7983847" y="3630674"/>
              <a:ext cx="78295" cy="45501"/>
            </a:xfrm>
            <a:custGeom>
              <a:rect b="b" l="l" r="r" t="t"/>
              <a:pathLst>
                <a:path extrusionOk="0" fill="none" h="1443" w="2483">
                  <a:moveTo>
                    <a:pt x="2482" y="418"/>
                  </a:moveTo>
                  <a:cubicBezTo>
                    <a:pt x="2482" y="418"/>
                    <a:pt x="821" y="0"/>
                    <a:pt x="323" y="454"/>
                  </a:cubicBezTo>
                  <a:cubicBezTo>
                    <a:pt x="1" y="762"/>
                    <a:pt x="96" y="1172"/>
                    <a:pt x="272" y="1442"/>
                  </a:cubicBez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66" name="Google Shape;4566;p55"/>
            <p:cNvSpPr/>
            <p:nvPr/>
          </p:nvSpPr>
          <p:spPr>
            <a:xfrm>
              <a:off x="7986622" y="3658359"/>
              <a:ext cx="54961" cy="55907"/>
            </a:xfrm>
            <a:custGeom>
              <a:rect b="b" l="l" r="r" t="t"/>
              <a:pathLst>
                <a:path extrusionOk="0" fill="none" h="1773" w="1743">
                  <a:moveTo>
                    <a:pt x="1743" y="81"/>
                  </a:moveTo>
                  <a:cubicBezTo>
                    <a:pt x="1743" y="81"/>
                    <a:pt x="169" y="1"/>
                    <a:pt x="81" y="879"/>
                  </a:cubicBezTo>
                  <a:cubicBezTo>
                    <a:pt x="1" y="1618"/>
                    <a:pt x="659" y="1772"/>
                    <a:pt x="1106" y="1765"/>
                  </a:cubicBez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67" name="Google Shape;4567;p55"/>
            <p:cNvSpPr/>
            <p:nvPr/>
          </p:nvSpPr>
          <p:spPr>
            <a:xfrm>
              <a:off x="8030924" y="3773545"/>
              <a:ext cx="148896" cy="69277"/>
            </a:xfrm>
            <a:custGeom>
              <a:rect b="b" l="l" r="r" t="t"/>
              <a:pathLst>
                <a:path extrusionOk="0" fill="none" h="2197" w="4722">
                  <a:moveTo>
                    <a:pt x="1" y="1647"/>
                  </a:moveTo>
                  <a:cubicBezTo>
                    <a:pt x="1" y="1647"/>
                    <a:pt x="2987" y="2196"/>
                    <a:pt x="4722" y="0"/>
                  </a:cubicBez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68" name="Google Shape;4568;p55"/>
            <p:cNvSpPr/>
            <p:nvPr/>
          </p:nvSpPr>
          <p:spPr>
            <a:xfrm>
              <a:off x="8099033" y="3772378"/>
              <a:ext cx="15955" cy="46195"/>
            </a:xfrm>
            <a:custGeom>
              <a:rect b="b" l="l" r="r" t="t"/>
              <a:pathLst>
                <a:path extrusionOk="0" fill="none" h="1465" w="506">
                  <a:moveTo>
                    <a:pt x="0" y="1"/>
                  </a:moveTo>
                  <a:lnTo>
                    <a:pt x="505" y="1464"/>
                  </a:ln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69" name="Google Shape;4569;p55"/>
            <p:cNvSpPr/>
            <p:nvPr/>
          </p:nvSpPr>
          <p:spPr>
            <a:xfrm>
              <a:off x="8023546" y="3544119"/>
              <a:ext cx="174280" cy="259702"/>
            </a:xfrm>
            <a:custGeom>
              <a:rect b="b" l="l" r="r" t="t"/>
              <a:pathLst>
                <a:path extrusionOk="0" fill="none" h="8236" w="5527">
                  <a:moveTo>
                    <a:pt x="777" y="2189"/>
                  </a:moveTo>
                  <a:cubicBezTo>
                    <a:pt x="777" y="2189"/>
                    <a:pt x="1" y="784"/>
                    <a:pt x="484" y="396"/>
                  </a:cubicBezTo>
                  <a:cubicBezTo>
                    <a:pt x="974" y="1"/>
                    <a:pt x="1735" y="264"/>
                    <a:pt x="2577" y="1435"/>
                  </a:cubicBezTo>
                  <a:cubicBezTo>
                    <a:pt x="3412" y="2606"/>
                    <a:pt x="3785" y="3704"/>
                    <a:pt x="4297" y="5095"/>
                  </a:cubicBezTo>
                  <a:cubicBezTo>
                    <a:pt x="4810" y="6478"/>
                    <a:pt x="5263" y="7847"/>
                    <a:pt x="5527" y="8235"/>
                  </a:cubicBez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70" name="Google Shape;4570;p55"/>
            <p:cNvSpPr/>
            <p:nvPr/>
          </p:nvSpPr>
          <p:spPr>
            <a:xfrm>
              <a:off x="8016861" y="3693202"/>
              <a:ext cx="180965" cy="250936"/>
            </a:xfrm>
            <a:custGeom>
              <a:rect b="b" l="l" r="r" t="t"/>
              <a:pathLst>
                <a:path extrusionOk="0" fill="none" h="7958" w="5739">
                  <a:moveTo>
                    <a:pt x="0" y="1"/>
                  </a:moveTo>
                  <a:cubicBezTo>
                    <a:pt x="0" y="1"/>
                    <a:pt x="410" y="1392"/>
                    <a:pt x="308" y="3046"/>
                  </a:cubicBezTo>
                  <a:cubicBezTo>
                    <a:pt x="213" y="4707"/>
                    <a:pt x="447" y="6113"/>
                    <a:pt x="1977" y="7196"/>
                  </a:cubicBezTo>
                  <a:cubicBezTo>
                    <a:pt x="3067" y="7957"/>
                    <a:pt x="4663" y="7833"/>
                    <a:pt x="5739" y="6852"/>
                  </a:cubicBez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71" name="Google Shape;4571;p55"/>
            <p:cNvSpPr/>
            <p:nvPr/>
          </p:nvSpPr>
          <p:spPr>
            <a:xfrm>
              <a:off x="8128799" y="3756234"/>
              <a:ext cx="21253" cy="45028"/>
            </a:xfrm>
            <a:custGeom>
              <a:rect b="b" l="l" r="r" t="t"/>
              <a:pathLst>
                <a:path extrusionOk="0" fill="none" h="1428" w="674">
                  <a:moveTo>
                    <a:pt x="0" y="0"/>
                  </a:moveTo>
                  <a:lnTo>
                    <a:pt x="674" y="1428"/>
                  </a:ln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72" name="Google Shape;4572;p55"/>
            <p:cNvSpPr/>
            <p:nvPr/>
          </p:nvSpPr>
          <p:spPr>
            <a:xfrm>
              <a:off x="8153962" y="3743527"/>
              <a:ext cx="19865" cy="37208"/>
            </a:xfrm>
            <a:custGeom>
              <a:rect b="b" l="l" r="r" t="t"/>
              <a:pathLst>
                <a:path extrusionOk="0" fill="none" h="1180" w="630">
                  <a:moveTo>
                    <a:pt x="0" y="1"/>
                  </a:moveTo>
                  <a:lnTo>
                    <a:pt x="630" y="1179"/>
                  </a:ln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73" name="Google Shape;4573;p55"/>
            <p:cNvSpPr/>
            <p:nvPr/>
          </p:nvSpPr>
          <p:spPr>
            <a:xfrm>
              <a:off x="8069929" y="3777676"/>
              <a:ext cx="11825" cy="48276"/>
            </a:xfrm>
            <a:custGeom>
              <a:rect b="b" l="l" r="r" t="t"/>
              <a:pathLst>
                <a:path extrusionOk="0" fill="none" h="1531" w="375">
                  <a:moveTo>
                    <a:pt x="1" y="1"/>
                  </a:moveTo>
                  <a:lnTo>
                    <a:pt x="374" y="1531"/>
                  </a:ln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74" name="Google Shape;4574;p55"/>
            <p:cNvSpPr/>
            <p:nvPr/>
          </p:nvSpPr>
          <p:spPr>
            <a:xfrm>
              <a:off x="8043159" y="3782090"/>
              <a:ext cx="5108" cy="45028"/>
            </a:xfrm>
            <a:custGeom>
              <a:rect b="b" l="l" r="r" t="t"/>
              <a:pathLst>
                <a:path extrusionOk="0" fill="none" h="1428" w="162">
                  <a:moveTo>
                    <a:pt x="162" y="142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75" name="Google Shape;4575;p55"/>
            <p:cNvSpPr/>
            <p:nvPr/>
          </p:nvSpPr>
          <p:spPr>
            <a:xfrm>
              <a:off x="8027014" y="3723441"/>
              <a:ext cx="139216" cy="51745"/>
            </a:xfrm>
            <a:custGeom>
              <a:rect b="b" l="l" r="r" t="t"/>
              <a:pathLst>
                <a:path extrusionOk="0" fill="none" h="1641" w="4415">
                  <a:moveTo>
                    <a:pt x="1" y="1640"/>
                  </a:moveTo>
                  <a:cubicBezTo>
                    <a:pt x="1" y="1640"/>
                    <a:pt x="2840" y="1575"/>
                    <a:pt x="4414" y="1"/>
                  </a:cubicBez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576" name="Google Shape;4576;p55"/>
          <p:cNvGrpSpPr/>
          <p:nvPr/>
        </p:nvGrpSpPr>
        <p:grpSpPr>
          <a:xfrm>
            <a:off x="6984919" y="339975"/>
            <a:ext cx="723372" cy="741099"/>
            <a:chOff x="9159700" y="2347600"/>
            <a:chExt cx="712050" cy="729500"/>
          </a:xfrm>
        </p:grpSpPr>
        <p:sp>
          <p:nvSpPr>
            <p:cNvPr id="4577" name="Google Shape;4577;p55"/>
            <p:cNvSpPr/>
            <p:nvPr/>
          </p:nvSpPr>
          <p:spPr>
            <a:xfrm>
              <a:off x="9184025" y="2347600"/>
              <a:ext cx="687725" cy="729500"/>
            </a:xfrm>
            <a:custGeom>
              <a:rect b="b" l="l" r="r" t="t"/>
              <a:pathLst>
                <a:path extrusionOk="0" h="29180" w="27509">
                  <a:moveTo>
                    <a:pt x="10852" y="0"/>
                  </a:moveTo>
                  <a:lnTo>
                    <a:pt x="0" y="20304"/>
                  </a:lnTo>
                  <a:lnTo>
                    <a:pt x="16657" y="29180"/>
                  </a:lnTo>
                  <a:lnTo>
                    <a:pt x="27509" y="8906"/>
                  </a:lnTo>
                  <a:lnTo>
                    <a:pt x="10852" y="0"/>
                  </a:lnTo>
                  <a:close/>
                </a:path>
              </a:pathLst>
            </a:custGeom>
            <a:solidFill>
              <a:srgbClr val="799C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78" name="Google Shape;4578;p55"/>
            <p:cNvSpPr/>
            <p:nvPr/>
          </p:nvSpPr>
          <p:spPr>
            <a:xfrm>
              <a:off x="9416550" y="2454725"/>
              <a:ext cx="383000" cy="331350"/>
            </a:xfrm>
            <a:custGeom>
              <a:rect b="b" l="l" r="r" t="t"/>
              <a:pathLst>
                <a:path extrusionOk="0" h="13254" w="15320">
                  <a:moveTo>
                    <a:pt x="3800" y="1"/>
                  </a:moveTo>
                  <a:lnTo>
                    <a:pt x="1" y="7113"/>
                  </a:lnTo>
                  <a:lnTo>
                    <a:pt x="11521" y="13253"/>
                  </a:lnTo>
                  <a:lnTo>
                    <a:pt x="15320" y="6171"/>
                  </a:lnTo>
                  <a:lnTo>
                    <a:pt x="3800" y="1"/>
                  </a:lnTo>
                  <a:close/>
                </a:path>
              </a:pathLst>
            </a:custGeom>
            <a:solidFill>
              <a:srgbClr val="FFE08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79" name="Google Shape;4579;p55"/>
            <p:cNvSpPr/>
            <p:nvPr/>
          </p:nvSpPr>
          <p:spPr>
            <a:xfrm>
              <a:off x="9385400" y="2359175"/>
              <a:ext cx="94250" cy="61525"/>
            </a:xfrm>
            <a:custGeom>
              <a:rect b="b" l="l" r="r" t="t"/>
              <a:pathLst>
                <a:path extrusionOk="0" h="2461" w="3770">
                  <a:moveTo>
                    <a:pt x="663" y="1"/>
                  </a:moveTo>
                  <a:cubicBezTo>
                    <a:pt x="459" y="1"/>
                    <a:pt x="260" y="103"/>
                    <a:pt x="152" y="297"/>
                  </a:cubicBezTo>
                  <a:cubicBezTo>
                    <a:pt x="0" y="570"/>
                    <a:pt x="122" y="905"/>
                    <a:pt x="395" y="1057"/>
                  </a:cubicBezTo>
                  <a:lnTo>
                    <a:pt x="2888" y="2394"/>
                  </a:lnTo>
                  <a:cubicBezTo>
                    <a:pt x="2969" y="2439"/>
                    <a:pt x="3056" y="2460"/>
                    <a:pt x="3142" y="2460"/>
                  </a:cubicBezTo>
                  <a:cubicBezTo>
                    <a:pt x="3344" y="2460"/>
                    <a:pt x="3541" y="2343"/>
                    <a:pt x="3648" y="2151"/>
                  </a:cubicBezTo>
                  <a:cubicBezTo>
                    <a:pt x="3769" y="1877"/>
                    <a:pt x="3678" y="1543"/>
                    <a:pt x="3405" y="1391"/>
                  </a:cubicBezTo>
                  <a:lnTo>
                    <a:pt x="912" y="54"/>
                  </a:lnTo>
                  <a:cubicBezTo>
                    <a:pt x="832" y="18"/>
                    <a:pt x="747" y="1"/>
                    <a:pt x="663" y="1"/>
                  </a:cubicBezTo>
                  <a:close/>
                </a:path>
              </a:pathLst>
            </a:custGeom>
            <a:solidFill>
              <a:srgbClr val="F460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80" name="Google Shape;4580;p55"/>
            <p:cNvSpPr/>
            <p:nvPr/>
          </p:nvSpPr>
          <p:spPr>
            <a:xfrm>
              <a:off x="9358050" y="2412050"/>
              <a:ext cx="94250" cy="61500"/>
            </a:xfrm>
            <a:custGeom>
              <a:rect b="b" l="l" r="r" t="t"/>
              <a:pathLst>
                <a:path extrusionOk="0" h="2460" w="3770">
                  <a:moveTo>
                    <a:pt x="628" y="0"/>
                  </a:moveTo>
                  <a:cubicBezTo>
                    <a:pt x="425" y="0"/>
                    <a:pt x="228" y="117"/>
                    <a:pt x="122" y="310"/>
                  </a:cubicBezTo>
                  <a:cubicBezTo>
                    <a:pt x="0" y="583"/>
                    <a:pt x="91" y="917"/>
                    <a:pt x="365" y="1069"/>
                  </a:cubicBezTo>
                  <a:lnTo>
                    <a:pt x="2857" y="2407"/>
                  </a:lnTo>
                  <a:cubicBezTo>
                    <a:pt x="2937" y="2442"/>
                    <a:pt x="3022" y="2460"/>
                    <a:pt x="3106" y="2460"/>
                  </a:cubicBezTo>
                  <a:cubicBezTo>
                    <a:pt x="3310" y="2460"/>
                    <a:pt x="3510" y="2357"/>
                    <a:pt x="3617" y="2164"/>
                  </a:cubicBezTo>
                  <a:cubicBezTo>
                    <a:pt x="3769" y="1890"/>
                    <a:pt x="3648" y="1556"/>
                    <a:pt x="3404" y="1404"/>
                  </a:cubicBezTo>
                  <a:lnTo>
                    <a:pt x="882" y="66"/>
                  </a:lnTo>
                  <a:cubicBezTo>
                    <a:pt x="800" y="21"/>
                    <a:pt x="713" y="0"/>
                    <a:pt x="628" y="0"/>
                  </a:cubicBezTo>
                  <a:close/>
                </a:path>
              </a:pathLst>
            </a:custGeom>
            <a:solidFill>
              <a:srgbClr val="F460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81" name="Google Shape;4581;p55"/>
            <p:cNvSpPr/>
            <p:nvPr/>
          </p:nvSpPr>
          <p:spPr>
            <a:xfrm>
              <a:off x="9329175" y="2464800"/>
              <a:ext cx="94250" cy="61525"/>
            </a:xfrm>
            <a:custGeom>
              <a:rect b="b" l="l" r="r" t="t"/>
              <a:pathLst>
                <a:path extrusionOk="0" h="2461" w="3770">
                  <a:moveTo>
                    <a:pt x="663" y="1"/>
                  </a:moveTo>
                  <a:cubicBezTo>
                    <a:pt x="459" y="1"/>
                    <a:pt x="260" y="103"/>
                    <a:pt x="152" y="297"/>
                  </a:cubicBezTo>
                  <a:cubicBezTo>
                    <a:pt x="0" y="570"/>
                    <a:pt x="122" y="905"/>
                    <a:pt x="395" y="1057"/>
                  </a:cubicBezTo>
                  <a:lnTo>
                    <a:pt x="2857" y="2394"/>
                  </a:lnTo>
                  <a:cubicBezTo>
                    <a:pt x="2948" y="2439"/>
                    <a:pt x="3041" y="2460"/>
                    <a:pt x="3131" y="2460"/>
                  </a:cubicBezTo>
                  <a:cubicBezTo>
                    <a:pt x="3344" y="2460"/>
                    <a:pt x="3541" y="2343"/>
                    <a:pt x="3648" y="2151"/>
                  </a:cubicBezTo>
                  <a:cubicBezTo>
                    <a:pt x="3769" y="1877"/>
                    <a:pt x="3678" y="1543"/>
                    <a:pt x="3404" y="1391"/>
                  </a:cubicBezTo>
                  <a:lnTo>
                    <a:pt x="912" y="54"/>
                  </a:lnTo>
                  <a:cubicBezTo>
                    <a:pt x="832" y="18"/>
                    <a:pt x="747" y="1"/>
                    <a:pt x="663" y="1"/>
                  </a:cubicBezTo>
                  <a:close/>
                </a:path>
              </a:pathLst>
            </a:custGeom>
            <a:solidFill>
              <a:srgbClr val="F460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82" name="Google Shape;4582;p55"/>
            <p:cNvSpPr/>
            <p:nvPr/>
          </p:nvSpPr>
          <p:spPr>
            <a:xfrm>
              <a:off x="9301050" y="2517675"/>
              <a:ext cx="94250" cy="61500"/>
            </a:xfrm>
            <a:custGeom>
              <a:rect b="b" l="l" r="r" t="t"/>
              <a:pathLst>
                <a:path extrusionOk="0" h="2460" w="3770">
                  <a:moveTo>
                    <a:pt x="628" y="0"/>
                  </a:moveTo>
                  <a:cubicBezTo>
                    <a:pt x="426" y="0"/>
                    <a:pt x="229" y="117"/>
                    <a:pt x="122" y="310"/>
                  </a:cubicBezTo>
                  <a:cubicBezTo>
                    <a:pt x="0" y="583"/>
                    <a:pt x="92" y="917"/>
                    <a:pt x="365" y="1069"/>
                  </a:cubicBezTo>
                  <a:lnTo>
                    <a:pt x="2858" y="2407"/>
                  </a:lnTo>
                  <a:cubicBezTo>
                    <a:pt x="2937" y="2442"/>
                    <a:pt x="3022" y="2460"/>
                    <a:pt x="3107" y="2460"/>
                  </a:cubicBezTo>
                  <a:cubicBezTo>
                    <a:pt x="3311" y="2460"/>
                    <a:pt x="3510" y="2357"/>
                    <a:pt x="3617" y="2164"/>
                  </a:cubicBezTo>
                  <a:cubicBezTo>
                    <a:pt x="3769" y="1890"/>
                    <a:pt x="3648" y="1556"/>
                    <a:pt x="3405" y="1404"/>
                  </a:cubicBezTo>
                  <a:lnTo>
                    <a:pt x="882" y="66"/>
                  </a:lnTo>
                  <a:cubicBezTo>
                    <a:pt x="800" y="21"/>
                    <a:pt x="714" y="0"/>
                    <a:pt x="628" y="0"/>
                  </a:cubicBezTo>
                  <a:close/>
                </a:path>
              </a:pathLst>
            </a:custGeom>
            <a:solidFill>
              <a:srgbClr val="F460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83" name="Google Shape;4583;p55"/>
            <p:cNvSpPr/>
            <p:nvPr/>
          </p:nvSpPr>
          <p:spPr>
            <a:xfrm>
              <a:off x="9272925" y="2570675"/>
              <a:ext cx="94250" cy="61275"/>
            </a:xfrm>
            <a:custGeom>
              <a:rect b="b" l="l" r="r" t="t"/>
              <a:pathLst>
                <a:path extrusionOk="0" h="2451" w="3770">
                  <a:moveTo>
                    <a:pt x="604" y="1"/>
                  </a:moveTo>
                  <a:cubicBezTo>
                    <a:pt x="410" y="1"/>
                    <a:pt x="225" y="102"/>
                    <a:pt x="122" y="287"/>
                  </a:cubicBezTo>
                  <a:cubicBezTo>
                    <a:pt x="1" y="560"/>
                    <a:pt x="92" y="895"/>
                    <a:pt x="365" y="1047"/>
                  </a:cubicBezTo>
                  <a:lnTo>
                    <a:pt x="2858" y="2384"/>
                  </a:lnTo>
                  <a:cubicBezTo>
                    <a:pt x="2939" y="2429"/>
                    <a:pt x="3026" y="2450"/>
                    <a:pt x="3112" y="2450"/>
                  </a:cubicBezTo>
                  <a:cubicBezTo>
                    <a:pt x="3314" y="2450"/>
                    <a:pt x="3511" y="2333"/>
                    <a:pt x="3618" y="2141"/>
                  </a:cubicBezTo>
                  <a:cubicBezTo>
                    <a:pt x="3770" y="1867"/>
                    <a:pt x="3679" y="1533"/>
                    <a:pt x="3405" y="1381"/>
                  </a:cubicBezTo>
                  <a:lnTo>
                    <a:pt x="882" y="74"/>
                  </a:lnTo>
                  <a:cubicBezTo>
                    <a:pt x="793" y="25"/>
                    <a:pt x="698" y="1"/>
                    <a:pt x="604" y="1"/>
                  </a:cubicBezTo>
                  <a:close/>
                </a:path>
              </a:pathLst>
            </a:custGeom>
            <a:solidFill>
              <a:srgbClr val="F460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84" name="Google Shape;4584;p55"/>
            <p:cNvSpPr/>
            <p:nvPr/>
          </p:nvSpPr>
          <p:spPr>
            <a:xfrm>
              <a:off x="9244825" y="2623300"/>
              <a:ext cx="94250" cy="61500"/>
            </a:xfrm>
            <a:custGeom>
              <a:rect b="b" l="l" r="r" t="t"/>
              <a:pathLst>
                <a:path extrusionOk="0" h="2460" w="3770">
                  <a:moveTo>
                    <a:pt x="628" y="0"/>
                  </a:moveTo>
                  <a:cubicBezTo>
                    <a:pt x="425" y="0"/>
                    <a:pt x="228" y="117"/>
                    <a:pt x="122" y="310"/>
                  </a:cubicBezTo>
                  <a:cubicBezTo>
                    <a:pt x="0" y="583"/>
                    <a:pt x="91" y="917"/>
                    <a:pt x="365" y="1069"/>
                  </a:cubicBezTo>
                  <a:lnTo>
                    <a:pt x="2857" y="2407"/>
                  </a:lnTo>
                  <a:cubicBezTo>
                    <a:pt x="2937" y="2442"/>
                    <a:pt x="3022" y="2460"/>
                    <a:pt x="3106" y="2460"/>
                  </a:cubicBezTo>
                  <a:cubicBezTo>
                    <a:pt x="3310" y="2460"/>
                    <a:pt x="3510" y="2357"/>
                    <a:pt x="3617" y="2164"/>
                  </a:cubicBezTo>
                  <a:cubicBezTo>
                    <a:pt x="3769" y="1890"/>
                    <a:pt x="3648" y="1556"/>
                    <a:pt x="3404" y="1404"/>
                  </a:cubicBezTo>
                  <a:lnTo>
                    <a:pt x="882" y="66"/>
                  </a:lnTo>
                  <a:cubicBezTo>
                    <a:pt x="800" y="21"/>
                    <a:pt x="713" y="0"/>
                    <a:pt x="628" y="0"/>
                  </a:cubicBezTo>
                  <a:close/>
                </a:path>
              </a:pathLst>
            </a:custGeom>
            <a:solidFill>
              <a:srgbClr val="F460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85" name="Google Shape;4585;p55"/>
            <p:cNvSpPr/>
            <p:nvPr/>
          </p:nvSpPr>
          <p:spPr>
            <a:xfrm>
              <a:off x="9215950" y="2676300"/>
              <a:ext cx="95000" cy="61275"/>
            </a:xfrm>
            <a:custGeom>
              <a:rect b="b" l="l" r="r" t="t"/>
              <a:pathLst>
                <a:path extrusionOk="0" h="2451" w="3800">
                  <a:moveTo>
                    <a:pt x="634" y="1"/>
                  </a:moveTo>
                  <a:cubicBezTo>
                    <a:pt x="440" y="1"/>
                    <a:pt x="255" y="102"/>
                    <a:pt x="152" y="287"/>
                  </a:cubicBezTo>
                  <a:cubicBezTo>
                    <a:pt x="0" y="560"/>
                    <a:pt x="122" y="895"/>
                    <a:pt x="395" y="1047"/>
                  </a:cubicBezTo>
                  <a:lnTo>
                    <a:pt x="2888" y="2384"/>
                  </a:lnTo>
                  <a:cubicBezTo>
                    <a:pt x="2969" y="2429"/>
                    <a:pt x="3058" y="2450"/>
                    <a:pt x="3148" y="2450"/>
                  </a:cubicBezTo>
                  <a:cubicBezTo>
                    <a:pt x="3359" y="2450"/>
                    <a:pt x="3571" y="2333"/>
                    <a:pt x="3678" y="2141"/>
                  </a:cubicBezTo>
                  <a:cubicBezTo>
                    <a:pt x="3800" y="1837"/>
                    <a:pt x="3708" y="1503"/>
                    <a:pt x="3435" y="1381"/>
                  </a:cubicBezTo>
                  <a:lnTo>
                    <a:pt x="912" y="74"/>
                  </a:lnTo>
                  <a:cubicBezTo>
                    <a:pt x="823" y="25"/>
                    <a:pt x="727" y="1"/>
                    <a:pt x="634" y="1"/>
                  </a:cubicBezTo>
                  <a:close/>
                </a:path>
              </a:pathLst>
            </a:custGeom>
            <a:solidFill>
              <a:srgbClr val="F460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86" name="Google Shape;4586;p55"/>
            <p:cNvSpPr/>
            <p:nvPr/>
          </p:nvSpPr>
          <p:spPr>
            <a:xfrm>
              <a:off x="9188575" y="2729250"/>
              <a:ext cx="93500" cy="61175"/>
            </a:xfrm>
            <a:custGeom>
              <a:rect b="b" l="l" r="r" t="t"/>
              <a:pathLst>
                <a:path extrusionOk="0" h="2447" w="3740">
                  <a:moveTo>
                    <a:pt x="633" y="1"/>
                  </a:moveTo>
                  <a:cubicBezTo>
                    <a:pt x="429" y="1"/>
                    <a:pt x="230" y="103"/>
                    <a:pt x="122" y="297"/>
                  </a:cubicBezTo>
                  <a:cubicBezTo>
                    <a:pt x="1" y="570"/>
                    <a:pt x="92" y="904"/>
                    <a:pt x="366" y="1056"/>
                  </a:cubicBezTo>
                  <a:lnTo>
                    <a:pt x="2858" y="2394"/>
                  </a:lnTo>
                  <a:cubicBezTo>
                    <a:pt x="2938" y="2429"/>
                    <a:pt x="3023" y="2447"/>
                    <a:pt x="3107" y="2447"/>
                  </a:cubicBezTo>
                  <a:cubicBezTo>
                    <a:pt x="3311" y="2447"/>
                    <a:pt x="3510" y="2344"/>
                    <a:pt x="3618" y="2151"/>
                  </a:cubicBezTo>
                  <a:cubicBezTo>
                    <a:pt x="3739" y="1877"/>
                    <a:pt x="3648" y="1543"/>
                    <a:pt x="3375" y="1391"/>
                  </a:cubicBezTo>
                  <a:lnTo>
                    <a:pt x="882" y="53"/>
                  </a:lnTo>
                  <a:cubicBezTo>
                    <a:pt x="802" y="18"/>
                    <a:pt x="717" y="1"/>
                    <a:pt x="633" y="1"/>
                  </a:cubicBezTo>
                  <a:close/>
                </a:path>
              </a:pathLst>
            </a:custGeom>
            <a:solidFill>
              <a:srgbClr val="F460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87" name="Google Shape;4587;p55"/>
            <p:cNvSpPr/>
            <p:nvPr/>
          </p:nvSpPr>
          <p:spPr>
            <a:xfrm>
              <a:off x="9159700" y="2781925"/>
              <a:ext cx="94250" cy="61300"/>
            </a:xfrm>
            <a:custGeom>
              <a:rect b="b" l="l" r="r" t="t"/>
              <a:pathLst>
                <a:path extrusionOk="0" h="2452" w="3770">
                  <a:moveTo>
                    <a:pt x="634" y="1"/>
                  </a:moveTo>
                  <a:cubicBezTo>
                    <a:pt x="441" y="1"/>
                    <a:pt x="255" y="102"/>
                    <a:pt x="153" y="287"/>
                  </a:cubicBezTo>
                  <a:cubicBezTo>
                    <a:pt x="1" y="560"/>
                    <a:pt x="122" y="895"/>
                    <a:pt x="396" y="1047"/>
                  </a:cubicBezTo>
                  <a:lnTo>
                    <a:pt x="2888" y="2384"/>
                  </a:lnTo>
                  <a:cubicBezTo>
                    <a:pt x="2971" y="2430"/>
                    <a:pt x="3060" y="2451"/>
                    <a:pt x="3147" y="2451"/>
                  </a:cubicBezTo>
                  <a:cubicBezTo>
                    <a:pt x="3348" y="2451"/>
                    <a:pt x="3542" y="2341"/>
                    <a:pt x="3648" y="2171"/>
                  </a:cubicBezTo>
                  <a:cubicBezTo>
                    <a:pt x="3770" y="1867"/>
                    <a:pt x="3679" y="1533"/>
                    <a:pt x="3405" y="1411"/>
                  </a:cubicBezTo>
                  <a:lnTo>
                    <a:pt x="913" y="74"/>
                  </a:lnTo>
                  <a:cubicBezTo>
                    <a:pt x="824" y="25"/>
                    <a:pt x="728" y="1"/>
                    <a:pt x="634" y="1"/>
                  </a:cubicBezTo>
                  <a:close/>
                </a:path>
              </a:pathLst>
            </a:custGeom>
            <a:solidFill>
              <a:srgbClr val="F460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88" name="Google Shape;4588;p55"/>
          <p:cNvSpPr/>
          <p:nvPr/>
        </p:nvSpPr>
        <p:spPr>
          <a:xfrm>
            <a:off x="5458601" y="4097982"/>
            <a:ext cx="662648" cy="688106"/>
          </a:xfrm>
          <a:custGeom>
            <a:rect b="b" l="l" r="r" t="t"/>
            <a:pathLst>
              <a:path extrusionOk="0" h="6188" w="5960">
                <a:moveTo>
                  <a:pt x="2372" y="1"/>
                </a:moveTo>
                <a:lnTo>
                  <a:pt x="1974" y="2125"/>
                </a:lnTo>
                <a:lnTo>
                  <a:pt x="0" y="3004"/>
                </a:lnTo>
                <a:lnTo>
                  <a:pt x="1898" y="4036"/>
                </a:lnTo>
                <a:lnTo>
                  <a:pt x="2121" y="6187"/>
                </a:lnTo>
                <a:lnTo>
                  <a:pt x="3692" y="4701"/>
                </a:lnTo>
                <a:lnTo>
                  <a:pt x="5802" y="5155"/>
                </a:lnTo>
                <a:lnTo>
                  <a:pt x="4877" y="3201"/>
                </a:lnTo>
                <a:lnTo>
                  <a:pt x="5959" y="1331"/>
                </a:lnTo>
                <a:lnTo>
                  <a:pt x="3815" y="1611"/>
                </a:lnTo>
                <a:lnTo>
                  <a:pt x="2372" y="1"/>
                </a:lnTo>
                <a:close/>
              </a:path>
            </a:pathLst>
          </a:custGeom>
          <a:solidFill>
            <a:srgbClr val="FB925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92" name="Shape 4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3" name="Google Shape;4593;p56"/>
          <p:cNvSpPr txBox="1"/>
          <p:nvPr>
            <p:ph idx="4294967295" type="subTitle"/>
          </p:nvPr>
        </p:nvSpPr>
        <p:spPr>
          <a:xfrm>
            <a:off x="1877275" y="1788750"/>
            <a:ext cx="6672600" cy="1566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/>
              <a:t>Desenvolvimento Psicossocial</a:t>
            </a:r>
            <a:endParaRPr b="1"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Autoconceito influenciando a auto-estima; 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Transferência gradual do controle dos pais para a criança;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Amigos assumem importância central</a:t>
            </a:r>
            <a:endParaRPr sz="1600"/>
          </a:p>
        </p:txBody>
      </p:sp>
      <p:sp>
        <p:nvSpPr>
          <p:cNvPr id="4594" name="Google Shape;4594;p56"/>
          <p:cNvSpPr txBox="1"/>
          <p:nvPr>
            <p:ph type="title"/>
          </p:nvPr>
        </p:nvSpPr>
        <p:spPr>
          <a:xfrm>
            <a:off x="1510950" y="441050"/>
            <a:ext cx="6122100" cy="1234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4. Terceira infância </a:t>
            </a:r>
            <a:endParaRPr sz="3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(6 aos 11 anos)</a:t>
            </a:r>
            <a:endParaRPr sz="3000"/>
          </a:p>
        </p:txBody>
      </p:sp>
      <p:grpSp>
        <p:nvGrpSpPr>
          <p:cNvPr id="4595" name="Google Shape;4595;p56"/>
          <p:cNvGrpSpPr/>
          <p:nvPr/>
        </p:nvGrpSpPr>
        <p:grpSpPr>
          <a:xfrm>
            <a:off x="0" y="1788867"/>
            <a:ext cx="3471092" cy="3409285"/>
            <a:chOff x="30723" y="2465155"/>
            <a:chExt cx="2782662" cy="2852719"/>
          </a:xfrm>
        </p:grpSpPr>
        <p:sp>
          <p:nvSpPr>
            <p:cNvPr id="4596" name="Google Shape;4596;p56"/>
            <p:cNvSpPr/>
            <p:nvPr/>
          </p:nvSpPr>
          <p:spPr>
            <a:xfrm flipH="1">
              <a:off x="1906590" y="5091790"/>
              <a:ext cx="56057" cy="30483"/>
            </a:xfrm>
            <a:custGeom>
              <a:rect b="b" l="l" r="r" t="t"/>
              <a:pathLst>
                <a:path extrusionOk="0" h="1869" w="3437">
                  <a:moveTo>
                    <a:pt x="0" y="0"/>
                  </a:moveTo>
                  <a:lnTo>
                    <a:pt x="0" y="0"/>
                  </a:lnTo>
                  <a:cubicBezTo>
                    <a:pt x="67" y="200"/>
                    <a:pt x="167" y="400"/>
                    <a:pt x="334" y="567"/>
                  </a:cubicBezTo>
                  <a:cubicBezTo>
                    <a:pt x="467" y="767"/>
                    <a:pt x="601" y="934"/>
                    <a:pt x="767" y="1068"/>
                  </a:cubicBezTo>
                  <a:cubicBezTo>
                    <a:pt x="968" y="1234"/>
                    <a:pt x="1201" y="1368"/>
                    <a:pt x="1435" y="1468"/>
                  </a:cubicBezTo>
                  <a:cubicBezTo>
                    <a:pt x="1635" y="1601"/>
                    <a:pt x="1868" y="1701"/>
                    <a:pt x="2135" y="1768"/>
                  </a:cubicBezTo>
                  <a:cubicBezTo>
                    <a:pt x="2335" y="1835"/>
                    <a:pt x="2569" y="1868"/>
                    <a:pt x="2802" y="1868"/>
                  </a:cubicBezTo>
                  <a:cubicBezTo>
                    <a:pt x="2969" y="1868"/>
                    <a:pt x="3136" y="1835"/>
                    <a:pt x="3269" y="1768"/>
                  </a:cubicBezTo>
                  <a:cubicBezTo>
                    <a:pt x="3336" y="1735"/>
                    <a:pt x="3403" y="1701"/>
                    <a:pt x="3436" y="1635"/>
                  </a:cubicBezTo>
                  <a:lnTo>
                    <a:pt x="3436" y="1635"/>
                  </a:lnTo>
                  <a:cubicBezTo>
                    <a:pt x="3369" y="1668"/>
                    <a:pt x="3303" y="1668"/>
                    <a:pt x="3269" y="1668"/>
                  </a:cubicBezTo>
                  <a:cubicBezTo>
                    <a:pt x="3102" y="1668"/>
                    <a:pt x="2969" y="1635"/>
                    <a:pt x="2836" y="1601"/>
                  </a:cubicBezTo>
                  <a:cubicBezTo>
                    <a:pt x="2702" y="1535"/>
                    <a:pt x="2469" y="1468"/>
                    <a:pt x="2269" y="1368"/>
                  </a:cubicBezTo>
                  <a:cubicBezTo>
                    <a:pt x="2068" y="1268"/>
                    <a:pt x="1835" y="1168"/>
                    <a:pt x="1635" y="1068"/>
                  </a:cubicBezTo>
                  <a:cubicBezTo>
                    <a:pt x="1234" y="867"/>
                    <a:pt x="868" y="634"/>
                    <a:pt x="501" y="36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D9B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97" name="Google Shape;4597;p56"/>
            <p:cNvSpPr/>
            <p:nvPr/>
          </p:nvSpPr>
          <p:spPr>
            <a:xfrm flipH="1">
              <a:off x="1646552" y="5177741"/>
              <a:ext cx="15788" cy="47902"/>
            </a:xfrm>
            <a:custGeom>
              <a:rect b="b" l="l" r="r" t="t"/>
              <a:pathLst>
                <a:path extrusionOk="0" h="2937" w="968">
                  <a:moveTo>
                    <a:pt x="968" y="1"/>
                  </a:moveTo>
                  <a:cubicBezTo>
                    <a:pt x="834" y="101"/>
                    <a:pt x="701" y="201"/>
                    <a:pt x="567" y="334"/>
                  </a:cubicBezTo>
                  <a:cubicBezTo>
                    <a:pt x="467" y="468"/>
                    <a:pt x="367" y="601"/>
                    <a:pt x="301" y="768"/>
                  </a:cubicBezTo>
                  <a:cubicBezTo>
                    <a:pt x="201" y="935"/>
                    <a:pt x="134" y="1135"/>
                    <a:pt x="67" y="1335"/>
                  </a:cubicBezTo>
                  <a:cubicBezTo>
                    <a:pt x="34" y="1502"/>
                    <a:pt x="0" y="1702"/>
                    <a:pt x="0" y="1935"/>
                  </a:cubicBezTo>
                  <a:cubicBezTo>
                    <a:pt x="0" y="2102"/>
                    <a:pt x="0" y="2269"/>
                    <a:pt x="67" y="2436"/>
                  </a:cubicBezTo>
                  <a:cubicBezTo>
                    <a:pt x="67" y="2602"/>
                    <a:pt x="134" y="2769"/>
                    <a:pt x="234" y="2936"/>
                  </a:cubicBezTo>
                  <a:cubicBezTo>
                    <a:pt x="234" y="2936"/>
                    <a:pt x="234" y="2869"/>
                    <a:pt x="267" y="2803"/>
                  </a:cubicBezTo>
                  <a:cubicBezTo>
                    <a:pt x="267" y="2703"/>
                    <a:pt x="301" y="2602"/>
                    <a:pt x="334" y="2436"/>
                  </a:cubicBezTo>
                  <a:cubicBezTo>
                    <a:pt x="334" y="2302"/>
                    <a:pt x="367" y="2135"/>
                    <a:pt x="401" y="1969"/>
                  </a:cubicBezTo>
                  <a:cubicBezTo>
                    <a:pt x="434" y="1802"/>
                    <a:pt x="501" y="1635"/>
                    <a:pt x="534" y="1468"/>
                  </a:cubicBezTo>
                  <a:cubicBezTo>
                    <a:pt x="567" y="1268"/>
                    <a:pt x="634" y="1101"/>
                    <a:pt x="668" y="935"/>
                  </a:cubicBezTo>
                  <a:lnTo>
                    <a:pt x="834" y="468"/>
                  </a:lnTo>
                  <a:cubicBezTo>
                    <a:pt x="901" y="201"/>
                    <a:pt x="968" y="1"/>
                    <a:pt x="968" y="1"/>
                  </a:cubicBezTo>
                  <a:close/>
                </a:path>
              </a:pathLst>
            </a:custGeom>
            <a:solidFill>
              <a:srgbClr val="BC84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98" name="Google Shape;4598;p56"/>
            <p:cNvSpPr/>
            <p:nvPr/>
          </p:nvSpPr>
          <p:spPr>
            <a:xfrm flipH="1">
              <a:off x="1606838" y="5173387"/>
              <a:ext cx="22867" cy="50610"/>
            </a:xfrm>
            <a:custGeom>
              <a:rect b="b" l="l" r="r" t="t"/>
              <a:pathLst>
                <a:path extrusionOk="0" h="3103" w="1402">
                  <a:moveTo>
                    <a:pt x="1402" y="1"/>
                  </a:moveTo>
                  <a:lnTo>
                    <a:pt x="1402" y="1"/>
                  </a:lnTo>
                  <a:cubicBezTo>
                    <a:pt x="1235" y="101"/>
                    <a:pt x="1068" y="201"/>
                    <a:pt x="935" y="334"/>
                  </a:cubicBezTo>
                  <a:cubicBezTo>
                    <a:pt x="801" y="468"/>
                    <a:pt x="668" y="601"/>
                    <a:pt x="568" y="735"/>
                  </a:cubicBezTo>
                  <a:cubicBezTo>
                    <a:pt x="501" y="835"/>
                    <a:pt x="434" y="935"/>
                    <a:pt x="368" y="1035"/>
                  </a:cubicBezTo>
                  <a:cubicBezTo>
                    <a:pt x="334" y="1135"/>
                    <a:pt x="268" y="1235"/>
                    <a:pt x="234" y="1335"/>
                  </a:cubicBezTo>
                  <a:cubicBezTo>
                    <a:pt x="134" y="1535"/>
                    <a:pt x="68" y="1769"/>
                    <a:pt x="34" y="1969"/>
                  </a:cubicBezTo>
                  <a:cubicBezTo>
                    <a:pt x="1" y="2169"/>
                    <a:pt x="1" y="2369"/>
                    <a:pt x="1" y="2569"/>
                  </a:cubicBezTo>
                  <a:cubicBezTo>
                    <a:pt x="34" y="2736"/>
                    <a:pt x="68" y="2936"/>
                    <a:pt x="134" y="3103"/>
                  </a:cubicBezTo>
                  <a:cubicBezTo>
                    <a:pt x="134" y="3103"/>
                    <a:pt x="134" y="3070"/>
                    <a:pt x="168" y="2970"/>
                  </a:cubicBezTo>
                  <a:cubicBezTo>
                    <a:pt x="201" y="2903"/>
                    <a:pt x="234" y="2769"/>
                    <a:pt x="268" y="2603"/>
                  </a:cubicBezTo>
                  <a:cubicBezTo>
                    <a:pt x="334" y="2469"/>
                    <a:pt x="368" y="2269"/>
                    <a:pt x="434" y="2102"/>
                  </a:cubicBezTo>
                  <a:cubicBezTo>
                    <a:pt x="501" y="1902"/>
                    <a:pt x="601" y="1702"/>
                    <a:pt x="668" y="1535"/>
                  </a:cubicBezTo>
                  <a:cubicBezTo>
                    <a:pt x="735" y="1335"/>
                    <a:pt x="835" y="1135"/>
                    <a:pt x="901" y="968"/>
                  </a:cubicBezTo>
                  <a:cubicBezTo>
                    <a:pt x="1002" y="801"/>
                    <a:pt x="1068" y="635"/>
                    <a:pt x="1168" y="501"/>
                  </a:cubicBezTo>
                  <a:lnTo>
                    <a:pt x="1335" y="168"/>
                  </a:lnTo>
                  <a:cubicBezTo>
                    <a:pt x="1402" y="67"/>
                    <a:pt x="1402" y="1"/>
                    <a:pt x="1402" y="1"/>
                  </a:cubicBezTo>
                  <a:close/>
                </a:path>
              </a:pathLst>
            </a:custGeom>
            <a:solidFill>
              <a:srgbClr val="BC84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99" name="Google Shape;4599;p56"/>
            <p:cNvSpPr/>
            <p:nvPr/>
          </p:nvSpPr>
          <p:spPr>
            <a:xfrm flipH="1">
              <a:off x="1582896" y="5181558"/>
              <a:ext cx="16881" cy="38100"/>
            </a:xfrm>
            <a:custGeom>
              <a:rect b="b" l="l" r="r" t="t"/>
              <a:pathLst>
                <a:path extrusionOk="0" h="2336" w="1035">
                  <a:moveTo>
                    <a:pt x="1035" y="0"/>
                  </a:moveTo>
                  <a:cubicBezTo>
                    <a:pt x="901" y="33"/>
                    <a:pt x="768" y="134"/>
                    <a:pt x="668" y="234"/>
                  </a:cubicBezTo>
                  <a:cubicBezTo>
                    <a:pt x="568" y="300"/>
                    <a:pt x="467" y="434"/>
                    <a:pt x="367" y="534"/>
                  </a:cubicBezTo>
                  <a:cubicBezTo>
                    <a:pt x="267" y="701"/>
                    <a:pt x="201" y="834"/>
                    <a:pt x="134" y="1001"/>
                  </a:cubicBezTo>
                  <a:cubicBezTo>
                    <a:pt x="67" y="1134"/>
                    <a:pt x="34" y="1301"/>
                    <a:pt x="0" y="1468"/>
                  </a:cubicBezTo>
                  <a:cubicBezTo>
                    <a:pt x="0" y="1635"/>
                    <a:pt x="0" y="1768"/>
                    <a:pt x="0" y="1935"/>
                  </a:cubicBezTo>
                  <a:cubicBezTo>
                    <a:pt x="0" y="2068"/>
                    <a:pt x="67" y="2202"/>
                    <a:pt x="101" y="2335"/>
                  </a:cubicBezTo>
                  <a:cubicBezTo>
                    <a:pt x="101" y="2335"/>
                    <a:pt x="201" y="2168"/>
                    <a:pt x="267" y="1968"/>
                  </a:cubicBezTo>
                  <a:cubicBezTo>
                    <a:pt x="301" y="1835"/>
                    <a:pt x="367" y="1701"/>
                    <a:pt x="401" y="1568"/>
                  </a:cubicBezTo>
                  <a:cubicBezTo>
                    <a:pt x="467" y="1434"/>
                    <a:pt x="501" y="1301"/>
                    <a:pt x="568" y="1168"/>
                  </a:cubicBezTo>
                  <a:cubicBezTo>
                    <a:pt x="668" y="901"/>
                    <a:pt x="801" y="601"/>
                    <a:pt x="901" y="400"/>
                  </a:cubicBezTo>
                  <a:cubicBezTo>
                    <a:pt x="968" y="167"/>
                    <a:pt x="1035" y="0"/>
                    <a:pt x="1035" y="0"/>
                  </a:cubicBezTo>
                  <a:close/>
                </a:path>
              </a:pathLst>
            </a:custGeom>
            <a:solidFill>
              <a:srgbClr val="BC84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00" name="Google Shape;4600;p56"/>
            <p:cNvSpPr/>
            <p:nvPr/>
          </p:nvSpPr>
          <p:spPr>
            <a:xfrm flipH="1">
              <a:off x="477952" y="5099814"/>
              <a:ext cx="196421" cy="129501"/>
            </a:xfrm>
            <a:custGeom>
              <a:rect b="b" l="l" r="r" t="t"/>
              <a:pathLst>
                <a:path extrusionOk="0" h="7940" w="12043">
                  <a:moveTo>
                    <a:pt x="6652" y="0"/>
                  </a:moveTo>
                  <a:cubicBezTo>
                    <a:pt x="5870" y="0"/>
                    <a:pt x="5092" y="74"/>
                    <a:pt x="4337" y="242"/>
                  </a:cubicBezTo>
                  <a:cubicBezTo>
                    <a:pt x="3486" y="394"/>
                    <a:pt x="2636" y="684"/>
                    <a:pt x="1759" y="684"/>
                  </a:cubicBezTo>
                  <a:cubicBezTo>
                    <a:pt x="1674" y="684"/>
                    <a:pt x="1588" y="682"/>
                    <a:pt x="1502" y="676"/>
                  </a:cubicBezTo>
                  <a:cubicBezTo>
                    <a:pt x="1349" y="650"/>
                    <a:pt x="1191" y="639"/>
                    <a:pt x="1032" y="639"/>
                  </a:cubicBezTo>
                  <a:cubicBezTo>
                    <a:pt x="775" y="639"/>
                    <a:pt x="515" y="668"/>
                    <a:pt x="268" y="709"/>
                  </a:cubicBezTo>
                  <a:cubicBezTo>
                    <a:pt x="201" y="709"/>
                    <a:pt x="134" y="742"/>
                    <a:pt x="101" y="809"/>
                  </a:cubicBezTo>
                  <a:cubicBezTo>
                    <a:pt x="68" y="876"/>
                    <a:pt x="34" y="943"/>
                    <a:pt x="34" y="1043"/>
                  </a:cubicBezTo>
                  <a:cubicBezTo>
                    <a:pt x="1" y="1877"/>
                    <a:pt x="101" y="2710"/>
                    <a:pt x="301" y="3544"/>
                  </a:cubicBezTo>
                  <a:cubicBezTo>
                    <a:pt x="368" y="3811"/>
                    <a:pt x="501" y="4045"/>
                    <a:pt x="668" y="4245"/>
                  </a:cubicBezTo>
                  <a:cubicBezTo>
                    <a:pt x="932" y="4403"/>
                    <a:pt x="1217" y="4499"/>
                    <a:pt x="1506" y="4499"/>
                  </a:cubicBezTo>
                  <a:cubicBezTo>
                    <a:pt x="1582" y="4499"/>
                    <a:pt x="1659" y="4492"/>
                    <a:pt x="1736" y="4478"/>
                  </a:cubicBezTo>
                  <a:cubicBezTo>
                    <a:pt x="2870" y="4478"/>
                    <a:pt x="4037" y="4578"/>
                    <a:pt x="5005" y="5146"/>
                  </a:cubicBezTo>
                  <a:cubicBezTo>
                    <a:pt x="5672" y="5579"/>
                    <a:pt x="6205" y="6146"/>
                    <a:pt x="6572" y="6847"/>
                  </a:cubicBezTo>
                  <a:cubicBezTo>
                    <a:pt x="6772" y="7214"/>
                    <a:pt x="6873" y="7781"/>
                    <a:pt x="7340" y="7914"/>
                  </a:cubicBezTo>
                  <a:cubicBezTo>
                    <a:pt x="7473" y="7931"/>
                    <a:pt x="7606" y="7939"/>
                    <a:pt x="7736" y="7939"/>
                  </a:cubicBezTo>
                  <a:cubicBezTo>
                    <a:pt x="7865" y="7939"/>
                    <a:pt x="7990" y="7931"/>
                    <a:pt x="8107" y="7914"/>
                  </a:cubicBezTo>
                  <a:cubicBezTo>
                    <a:pt x="8865" y="7817"/>
                    <a:pt x="9634" y="7765"/>
                    <a:pt x="10401" y="7765"/>
                  </a:cubicBezTo>
                  <a:cubicBezTo>
                    <a:pt x="10951" y="7765"/>
                    <a:pt x="11500" y="7792"/>
                    <a:pt x="12043" y="7847"/>
                  </a:cubicBezTo>
                  <a:cubicBezTo>
                    <a:pt x="11643" y="5646"/>
                    <a:pt x="11376" y="3544"/>
                    <a:pt x="10675" y="1443"/>
                  </a:cubicBezTo>
                  <a:cubicBezTo>
                    <a:pt x="10609" y="1043"/>
                    <a:pt x="10375" y="709"/>
                    <a:pt x="10075" y="476"/>
                  </a:cubicBezTo>
                  <a:cubicBezTo>
                    <a:pt x="9675" y="242"/>
                    <a:pt x="9141" y="409"/>
                    <a:pt x="8741" y="275"/>
                  </a:cubicBezTo>
                  <a:cubicBezTo>
                    <a:pt x="8207" y="109"/>
                    <a:pt x="7640" y="42"/>
                    <a:pt x="7106" y="9"/>
                  </a:cubicBezTo>
                  <a:cubicBezTo>
                    <a:pt x="6954" y="3"/>
                    <a:pt x="6803" y="0"/>
                    <a:pt x="6652" y="0"/>
                  </a:cubicBezTo>
                  <a:close/>
                </a:path>
              </a:pathLst>
            </a:custGeom>
            <a:solidFill>
              <a:srgbClr val="ED9B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01" name="Google Shape;4601;p56"/>
            <p:cNvSpPr/>
            <p:nvPr/>
          </p:nvSpPr>
          <p:spPr>
            <a:xfrm flipH="1">
              <a:off x="533977" y="5149999"/>
              <a:ext cx="136042" cy="53872"/>
            </a:xfrm>
            <a:custGeom>
              <a:rect b="b" l="l" r="r" t="t"/>
              <a:pathLst>
                <a:path extrusionOk="0" h="3303" w="8341">
                  <a:moveTo>
                    <a:pt x="101" y="0"/>
                  </a:moveTo>
                  <a:cubicBezTo>
                    <a:pt x="68" y="34"/>
                    <a:pt x="34" y="67"/>
                    <a:pt x="34" y="100"/>
                  </a:cubicBezTo>
                  <a:cubicBezTo>
                    <a:pt x="1" y="201"/>
                    <a:pt x="1" y="301"/>
                    <a:pt x="1" y="434"/>
                  </a:cubicBezTo>
                  <a:cubicBezTo>
                    <a:pt x="34" y="601"/>
                    <a:pt x="134" y="768"/>
                    <a:pt x="268" y="868"/>
                  </a:cubicBezTo>
                  <a:cubicBezTo>
                    <a:pt x="434" y="1034"/>
                    <a:pt x="635" y="1168"/>
                    <a:pt x="868" y="1235"/>
                  </a:cubicBezTo>
                  <a:cubicBezTo>
                    <a:pt x="1402" y="1401"/>
                    <a:pt x="1936" y="1535"/>
                    <a:pt x="2503" y="1568"/>
                  </a:cubicBezTo>
                  <a:cubicBezTo>
                    <a:pt x="2672" y="1577"/>
                    <a:pt x="2840" y="1581"/>
                    <a:pt x="3006" y="1581"/>
                  </a:cubicBezTo>
                  <a:cubicBezTo>
                    <a:pt x="3461" y="1581"/>
                    <a:pt x="3907" y="1550"/>
                    <a:pt x="4371" y="1501"/>
                  </a:cubicBezTo>
                  <a:cubicBezTo>
                    <a:pt x="4971" y="1435"/>
                    <a:pt x="5605" y="1401"/>
                    <a:pt x="6205" y="1401"/>
                  </a:cubicBezTo>
                  <a:cubicBezTo>
                    <a:pt x="6472" y="1401"/>
                    <a:pt x="6739" y="1468"/>
                    <a:pt x="7006" y="1568"/>
                  </a:cubicBezTo>
                  <a:cubicBezTo>
                    <a:pt x="7206" y="1635"/>
                    <a:pt x="7406" y="1768"/>
                    <a:pt x="7606" y="1935"/>
                  </a:cubicBezTo>
                  <a:cubicBezTo>
                    <a:pt x="7840" y="2202"/>
                    <a:pt x="8040" y="2536"/>
                    <a:pt x="8173" y="2869"/>
                  </a:cubicBezTo>
                  <a:lnTo>
                    <a:pt x="8340" y="3303"/>
                  </a:lnTo>
                  <a:cubicBezTo>
                    <a:pt x="8340" y="3303"/>
                    <a:pt x="8307" y="3136"/>
                    <a:pt x="8240" y="2869"/>
                  </a:cubicBezTo>
                  <a:cubicBezTo>
                    <a:pt x="8173" y="2469"/>
                    <a:pt x="8007" y="2102"/>
                    <a:pt x="7773" y="1802"/>
                  </a:cubicBezTo>
                  <a:cubicBezTo>
                    <a:pt x="7606" y="1568"/>
                    <a:pt x="7373" y="1401"/>
                    <a:pt x="7106" y="1301"/>
                  </a:cubicBezTo>
                  <a:cubicBezTo>
                    <a:pt x="6839" y="1168"/>
                    <a:pt x="6539" y="1068"/>
                    <a:pt x="6239" y="1068"/>
                  </a:cubicBezTo>
                  <a:cubicBezTo>
                    <a:pt x="5976" y="1054"/>
                    <a:pt x="5714" y="1046"/>
                    <a:pt x="5451" y="1046"/>
                  </a:cubicBezTo>
                  <a:cubicBezTo>
                    <a:pt x="5080" y="1046"/>
                    <a:pt x="4709" y="1062"/>
                    <a:pt x="4337" y="1101"/>
                  </a:cubicBezTo>
                  <a:cubicBezTo>
                    <a:pt x="3703" y="1168"/>
                    <a:pt x="3103" y="1201"/>
                    <a:pt x="2503" y="1201"/>
                  </a:cubicBezTo>
                  <a:cubicBezTo>
                    <a:pt x="2236" y="1201"/>
                    <a:pt x="1936" y="1201"/>
                    <a:pt x="1669" y="1168"/>
                  </a:cubicBezTo>
                  <a:cubicBezTo>
                    <a:pt x="1435" y="1135"/>
                    <a:pt x="1168" y="1068"/>
                    <a:pt x="935" y="1001"/>
                  </a:cubicBezTo>
                  <a:cubicBezTo>
                    <a:pt x="735" y="968"/>
                    <a:pt x="535" y="901"/>
                    <a:pt x="368" y="801"/>
                  </a:cubicBezTo>
                  <a:cubicBezTo>
                    <a:pt x="234" y="701"/>
                    <a:pt x="134" y="567"/>
                    <a:pt x="101" y="434"/>
                  </a:cubicBezTo>
                  <a:cubicBezTo>
                    <a:pt x="68" y="334"/>
                    <a:pt x="34" y="234"/>
                    <a:pt x="68" y="134"/>
                  </a:cubicBezTo>
                  <a:cubicBezTo>
                    <a:pt x="68" y="67"/>
                    <a:pt x="68" y="34"/>
                    <a:pt x="101" y="0"/>
                  </a:cubicBezTo>
                  <a:close/>
                </a:path>
              </a:pathLst>
            </a:custGeom>
            <a:solidFill>
              <a:srgbClr val="FF714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02" name="Google Shape;4602;p56"/>
            <p:cNvSpPr/>
            <p:nvPr/>
          </p:nvSpPr>
          <p:spPr>
            <a:xfrm flipH="1">
              <a:off x="536703" y="5176991"/>
              <a:ext cx="35376" cy="28722"/>
            </a:xfrm>
            <a:custGeom>
              <a:rect b="b" l="l" r="r" t="t"/>
              <a:pathLst>
                <a:path extrusionOk="0" h="1761" w="2169">
                  <a:moveTo>
                    <a:pt x="602" y="1"/>
                  </a:moveTo>
                  <a:cubicBezTo>
                    <a:pt x="527" y="1"/>
                    <a:pt x="459" y="15"/>
                    <a:pt x="400" y="47"/>
                  </a:cubicBezTo>
                  <a:cubicBezTo>
                    <a:pt x="267" y="113"/>
                    <a:pt x="200" y="180"/>
                    <a:pt x="134" y="313"/>
                  </a:cubicBezTo>
                  <a:cubicBezTo>
                    <a:pt x="0" y="747"/>
                    <a:pt x="134" y="1247"/>
                    <a:pt x="534" y="1548"/>
                  </a:cubicBezTo>
                  <a:cubicBezTo>
                    <a:pt x="741" y="1686"/>
                    <a:pt x="996" y="1760"/>
                    <a:pt x="1255" y="1760"/>
                  </a:cubicBezTo>
                  <a:cubicBezTo>
                    <a:pt x="1371" y="1760"/>
                    <a:pt x="1488" y="1745"/>
                    <a:pt x="1601" y="1714"/>
                  </a:cubicBezTo>
                  <a:cubicBezTo>
                    <a:pt x="2168" y="1548"/>
                    <a:pt x="2068" y="1047"/>
                    <a:pt x="1768" y="647"/>
                  </a:cubicBezTo>
                  <a:cubicBezTo>
                    <a:pt x="1572" y="395"/>
                    <a:pt x="998" y="1"/>
                    <a:pt x="60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03" name="Google Shape;4603;p56"/>
            <p:cNvSpPr/>
            <p:nvPr/>
          </p:nvSpPr>
          <p:spPr>
            <a:xfrm flipH="1">
              <a:off x="971396" y="5112422"/>
              <a:ext cx="214917" cy="145909"/>
            </a:xfrm>
            <a:custGeom>
              <a:rect b="b" l="l" r="r" t="t"/>
              <a:pathLst>
                <a:path extrusionOk="0" h="8946" w="13177">
                  <a:moveTo>
                    <a:pt x="5814" y="1"/>
                  </a:moveTo>
                  <a:cubicBezTo>
                    <a:pt x="4399" y="1"/>
                    <a:pt x="2992" y="433"/>
                    <a:pt x="1802" y="1237"/>
                  </a:cubicBezTo>
                  <a:cubicBezTo>
                    <a:pt x="1502" y="1437"/>
                    <a:pt x="1235" y="1704"/>
                    <a:pt x="968" y="1971"/>
                  </a:cubicBezTo>
                  <a:cubicBezTo>
                    <a:pt x="301" y="2871"/>
                    <a:pt x="1" y="4006"/>
                    <a:pt x="134" y="5106"/>
                  </a:cubicBezTo>
                  <a:cubicBezTo>
                    <a:pt x="201" y="5740"/>
                    <a:pt x="334" y="6341"/>
                    <a:pt x="568" y="6908"/>
                  </a:cubicBezTo>
                  <a:cubicBezTo>
                    <a:pt x="735" y="7441"/>
                    <a:pt x="1002" y="7942"/>
                    <a:pt x="1335" y="8342"/>
                  </a:cubicBezTo>
                  <a:cubicBezTo>
                    <a:pt x="1710" y="8717"/>
                    <a:pt x="2231" y="8946"/>
                    <a:pt x="2762" y="8946"/>
                  </a:cubicBezTo>
                  <a:cubicBezTo>
                    <a:pt x="2798" y="8946"/>
                    <a:pt x="2834" y="8945"/>
                    <a:pt x="2870" y="8942"/>
                  </a:cubicBezTo>
                  <a:cubicBezTo>
                    <a:pt x="3003" y="8942"/>
                    <a:pt x="3136" y="8876"/>
                    <a:pt x="3237" y="8776"/>
                  </a:cubicBezTo>
                  <a:cubicBezTo>
                    <a:pt x="3403" y="8576"/>
                    <a:pt x="3303" y="8309"/>
                    <a:pt x="3237" y="8075"/>
                  </a:cubicBezTo>
                  <a:cubicBezTo>
                    <a:pt x="2936" y="7275"/>
                    <a:pt x="2870" y="6407"/>
                    <a:pt x="3103" y="5607"/>
                  </a:cubicBezTo>
                  <a:cubicBezTo>
                    <a:pt x="3537" y="4306"/>
                    <a:pt x="4638" y="3372"/>
                    <a:pt x="5972" y="3138"/>
                  </a:cubicBezTo>
                  <a:cubicBezTo>
                    <a:pt x="6192" y="3104"/>
                    <a:pt x="6413" y="3088"/>
                    <a:pt x="6633" y="3088"/>
                  </a:cubicBezTo>
                  <a:cubicBezTo>
                    <a:pt x="7714" y="3088"/>
                    <a:pt x="8776" y="3491"/>
                    <a:pt x="9608" y="4239"/>
                  </a:cubicBezTo>
                  <a:cubicBezTo>
                    <a:pt x="10775" y="5307"/>
                    <a:pt x="11509" y="7008"/>
                    <a:pt x="10942" y="8542"/>
                  </a:cubicBezTo>
                  <a:cubicBezTo>
                    <a:pt x="11307" y="8656"/>
                    <a:pt x="11687" y="8708"/>
                    <a:pt x="12072" y="8708"/>
                  </a:cubicBezTo>
                  <a:cubicBezTo>
                    <a:pt x="12251" y="8708"/>
                    <a:pt x="12430" y="8697"/>
                    <a:pt x="12610" y="8676"/>
                  </a:cubicBezTo>
                  <a:cubicBezTo>
                    <a:pt x="13177" y="6607"/>
                    <a:pt x="13110" y="4506"/>
                    <a:pt x="11776" y="2705"/>
                  </a:cubicBezTo>
                  <a:cubicBezTo>
                    <a:pt x="11342" y="2138"/>
                    <a:pt x="10775" y="1637"/>
                    <a:pt x="10141" y="1237"/>
                  </a:cubicBezTo>
                  <a:cubicBezTo>
                    <a:pt x="8907" y="436"/>
                    <a:pt x="7473" y="3"/>
                    <a:pt x="5972" y="3"/>
                  </a:cubicBezTo>
                  <a:cubicBezTo>
                    <a:pt x="5919" y="2"/>
                    <a:pt x="5867" y="1"/>
                    <a:pt x="5814" y="1"/>
                  </a:cubicBezTo>
                  <a:close/>
                </a:path>
              </a:pathLst>
            </a:custGeom>
            <a:solidFill>
              <a:srgbClr val="D89F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04" name="Google Shape;4604;p56"/>
            <p:cNvSpPr/>
            <p:nvPr/>
          </p:nvSpPr>
          <p:spPr>
            <a:xfrm flipH="1">
              <a:off x="621574" y="5160828"/>
              <a:ext cx="176833" cy="97860"/>
            </a:xfrm>
            <a:custGeom>
              <a:rect b="b" l="l" r="r" t="t"/>
              <a:pathLst>
                <a:path extrusionOk="0" h="6000" w="10842">
                  <a:moveTo>
                    <a:pt x="5342" y="0"/>
                  </a:moveTo>
                  <a:cubicBezTo>
                    <a:pt x="4505" y="0"/>
                    <a:pt x="3673" y="160"/>
                    <a:pt x="2936" y="471"/>
                  </a:cubicBezTo>
                  <a:cubicBezTo>
                    <a:pt x="1135" y="1204"/>
                    <a:pt x="267" y="2806"/>
                    <a:pt x="67" y="4573"/>
                  </a:cubicBezTo>
                  <a:cubicBezTo>
                    <a:pt x="34" y="4974"/>
                    <a:pt x="1" y="5374"/>
                    <a:pt x="34" y="5774"/>
                  </a:cubicBezTo>
                  <a:cubicBezTo>
                    <a:pt x="34" y="5841"/>
                    <a:pt x="34" y="5874"/>
                    <a:pt x="67" y="5908"/>
                  </a:cubicBezTo>
                  <a:cubicBezTo>
                    <a:pt x="101" y="5941"/>
                    <a:pt x="167" y="5974"/>
                    <a:pt x="234" y="5974"/>
                  </a:cubicBezTo>
                  <a:cubicBezTo>
                    <a:pt x="484" y="5991"/>
                    <a:pt x="743" y="6000"/>
                    <a:pt x="1001" y="6000"/>
                  </a:cubicBezTo>
                  <a:cubicBezTo>
                    <a:pt x="1260" y="6000"/>
                    <a:pt x="1518" y="5991"/>
                    <a:pt x="1768" y="5974"/>
                  </a:cubicBezTo>
                  <a:cubicBezTo>
                    <a:pt x="1568" y="4974"/>
                    <a:pt x="1802" y="3940"/>
                    <a:pt x="2436" y="3139"/>
                  </a:cubicBezTo>
                  <a:cubicBezTo>
                    <a:pt x="3047" y="2432"/>
                    <a:pt x="3968" y="2003"/>
                    <a:pt x="4930" y="2003"/>
                  </a:cubicBezTo>
                  <a:cubicBezTo>
                    <a:pt x="4966" y="2003"/>
                    <a:pt x="5002" y="2004"/>
                    <a:pt x="5037" y="2005"/>
                  </a:cubicBezTo>
                  <a:cubicBezTo>
                    <a:pt x="5571" y="2005"/>
                    <a:pt x="6138" y="2172"/>
                    <a:pt x="6639" y="2472"/>
                  </a:cubicBezTo>
                  <a:cubicBezTo>
                    <a:pt x="7706" y="3172"/>
                    <a:pt x="8173" y="4540"/>
                    <a:pt x="8173" y="5841"/>
                  </a:cubicBezTo>
                  <a:cubicBezTo>
                    <a:pt x="8173" y="5908"/>
                    <a:pt x="10108" y="5908"/>
                    <a:pt x="10275" y="5908"/>
                  </a:cubicBezTo>
                  <a:cubicBezTo>
                    <a:pt x="10842" y="4240"/>
                    <a:pt x="10341" y="2372"/>
                    <a:pt x="9007" y="1238"/>
                  </a:cubicBezTo>
                  <a:cubicBezTo>
                    <a:pt x="8006" y="400"/>
                    <a:pt x="6667" y="0"/>
                    <a:pt x="5342" y="0"/>
                  </a:cubicBezTo>
                  <a:close/>
                </a:path>
              </a:pathLst>
            </a:custGeom>
            <a:solidFill>
              <a:srgbClr val="D89F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05" name="Google Shape;4605;p56"/>
            <p:cNvSpPr/>
            <p:nvPr/>
          </p:nvSpPr>
          <p:spPr>
            <a:xfrm flipH="1">
              <a:off x="500802" y="5078547"/>
              <a:ext cx="183895" cy="76771"/>
            </a:xfrm>
            <a:custGeom>
              <a:rect b="b" l="l" r="r" t="t"/>
              <a:pathLst>
                <a:path extrusionOk="0" h="4707" w="11275">
                  <a:moveTo>
                    <a:pt x="6319" y="1"/>
                  </a:moveTo>
                  <a:cubicBezTo>
                    <a:pt x="6063" y="1"/>
                    <a:pt x="5817" y="89"/>
                    <a:pt x="5604" y="278"/>
                  </a:cubicBezTo>
                  <a:cubicBezTo>
                    <a:pt x="5539" y="344"/>
                    <a:pt x="4871" y="1012"/>
                    <a:pt x="4962" y="1106"/>
                  </a:cubicBezTo>
                  <a:lnTo>
                    <a:pt x="4962" y="1106"/>
                  </a:lnTo>
                  <a:cubicBezTo>
                    <a:pt x="4668" y="895"/>
                    <a:pt x="4187" y="664"/>
                    <a:pt x="3787" y="664"/>
                  </a:cubicBezTo>
                  <a:cubicBezTo>
                    <a:pt x="3686" y="664"/>
                    <a:pt x="3589" y="679"/>
                    <a:pt x="3503" y="712"/>
                  </a:cubicBezTo>
                  <a:cubicBezTo>
                    <a:pt x="3269" y="812"/>
                    <a:pt x="3069" y="946"/>
                    <a:pt x="2902" y="1146"/>
                  </a:cubicBezTo>
                  <a:cubicBezTo>
                    <a:pt x="2547" y="761"/>
                    <a:pt x="2113" y="323"/>
                    <a:pt x="1553" y="323"/>
                  </a:cubicBezTo>
                  <a:cubicBezTo>
                    <a:pt x="1482" y="323"/>
                    <a:pt x="1409" y="330"/>
                    <a:pt x="1334" y="345"/>
                  </a:cubicBezTo>
                  <a:cubicBezTo>
                    <a:pt x="867" y="445"/>
                    <a:pt x="467" y="745"/>
                    <a:pt x="267" y="1212"/>
                  </a:cubicBezTo>
                  <a:cubicBezTo>
                    <a:pt x="67" y="1646"/>
                    <a:pt x="0" y="2113"/>
                    <a:pt x="67" y="2613"/>
                  </a:cubicBezTo>
                  <a:cubicBezTo>
                    <a:pt x="67" y="3014"/>
                    <a:pt x="200" y="3447"/>
                    <a:pt x="434" y="3781"/>
                  </a:cubicBezTo>
                  <a:cubicBezTo>
                    <a:pt x="568" y="3992"/>
                    <a:pt x="790" y="4103"/>
                    <a:pt x="1018" y="4103"/>
                  </a:cubicBezTo>
                  <a:cubicBezTo>
                    <a:pt x="1187" y="4103"/>
                    <a:pt x="1359" y="4042"/>
                    <a:pt x="1501" y="3914"/>
                  </a:cubicBezTo>
                  <a:cubicBezTo>
                    <a:pt x="1568" y="4181"/>
                    <a:pt x="1735" y="4415"/>
                    <a:pt x="2002" y="4582"/>
                  </a:cubicBezTo>
                  <a:cubicBezTo>
                    <a:pt x="2143" y="4662"/>
                    <a:pt x="2321" y="4706"/>
                    <a:pt x="2499" y="4706"/>
                  </a:cubicBezTo>
                  <a:cubicBezTo>
                    <a:pt x="2615" y="4706"/>
                    <a:pt x="2730" y="4688"/>
                    <a:pt x="2836" y="4648"/>
                  </a:cubicBezTo>
                  <a:cubicBezTo>
                    <a:pt x="3436" y="4415"/>
                    <a:pt x="3536" y="3781"/>
                    <a:pt x="3669" y="3247"/>
                  </a:cubicBezTo>
                  <a:cubicBezTo>
                    <a:pt x="3869" y="2549"/>
                    <a:pt x="4300" y="2149"/>
                    <a:pt x="4633" y="1585"/>
                  </a:cubicBezTo>
                  <a:lnTo>
                    <a:pt x="4633" y="1585"/>
                  </a:lnTo>
                  <a:cubicBezTo>
                    <a:pt x="4201" y="2320"/>
                    <a:pt x="3838" y="3583"/>
                    <a:pt x="4503" y="4281"/>
                  </a:cubicBezTo>
                  <a:cubicBezTo>
                    <a:pt x="4689" y="4467"/>
                    <a:pt x="4936" y="4559"/>
                    <a:pt x="5182" y="4559"/>
                  </a:cubicBezTo>
                  <a:cubicBezTo>
                    <a:pt x="5379" y="4559"/>
                    <a:pt x="5575" y="4500"/>
                    <a:pt x="5738" y="4381"/>
                  </a:cubicBezTo>
                  <a:cubicBezTo>
                    <a:pt x="6171" y="4014"/>
                    <a:pt x="6238" y="3247"/>
                    <a:pt x="6572" y="2747"/>
                  </a:cubicBezTo>
                  <a:cubicBezTo>
                    <a:pt x="6938" y="2146"/>
                    <a:pt x="7506" y="1513"/>
                    <a:pt x="8239" y="1379"/>
                  </a:cubicBezTo>
                  <a:lnTo>
                    <a:pt x="8239" y="1379"/>
                  </a:lnTo>
                  <a:cubicBezTo>
                    <a:pt x="7939" y="1679"/>
                    <a:pt x="7739" y="2013"/>
                    <a:pt x="7572" y="2380"/>
                  </a:cubicBezTo>
                  <a:cubicBezTo>
                    <a:pt x="7339" y="2914"/>
                    <a:pt x="7205" y="3748"/>
                    <a:pt x="7572" y="4248"/>
                  </a:cubicBezTo>
                  <a:cubicBezTo>
                    <a:pt x="7745" y="4495"/>
                    <a:pt x="8010" y="4633"/>
                    <a:pt x="8285" y="4633"/>
                  </a:cubicBezTo>
                  <a:cubicBezTo>
                    <a:pt x="8381" y="4633"/>
                    <a:pt x="8478" y="4616"/>
                    <a:pt x="8573" y="4582"/>
                  </a:cubicBezTo>
                  <a:cubicBezTo>
                    <a:pt x="8840" y="4448"/>
                    <a:pt x="9073" y="4215"/>
                    <a:pt x="9173" y="3914"/>
                  </a:cubicBezTo>
                  <a:cubicBezTo>
                    <a:pt x="9307" y="3648"/>
                    <a:pt x="9474" y="3381"/>
                    <a:pt x="9674" y="3147"/>
                  </a:cubicBezTo>
                  <a:cubicBezTo>
                    <a:pt x="9798" y="3002"/>
                    <a:pt x="9975" y="2921"/>
                    <a:pt x="10162" y="2921"/>
                  </a:cubicBezTo>
                  <a:cubicBezTo>
                    <a:pt x="10276" y="2921"/>
                    <a:pt x="10394" y="2951"/>
                    <a:pt x="10508" y="3014"/>
                  </a:cubicBezTo>
                  <a:cubicBezTo>
                    <a:pt x="10620" y="3098"/>
                    <a:pt x="10732" y="3229"/>
                    <a:pt x="10864" y="3229"/>
                  </a:cubicBezTo>
                  <a:cubicBezTo>
                    <a:pt x="10889" y="3229"/>
                    <a:pt x="10915" y="3225"/>
                    <a:pt x="10941" y="3214"/>
                  </a:cubicBezTo>
                  <a:cubicBezTo>
                    <a:pt x="10975" y="3181"/>
                    <a:pt x="11008" y="3147"/>
                    <a:pt x="11041" y="3114"/>
                  </a:cubicBezTo>
                  <a:cubicBezTo>
                    <a:pt x="11275" y="2714"/>
                    <a:pt x="10908" y="2146"/>
                    <a:pt x="10741" y="1746"/>
                  </a:cubicBezTo>
                  <a:cubicBezTo>
                    <a:pt x="10474" y="1279"/>
                    <a:pt x="10041" y="946"/>
                    <a:pt x="9540" y="812"/>
                  </a:cubicBezTo>
                  <a:cubicBezTo>
                    <a:pt x="9435" y="782"/>
                    <a:pt x="9330" y="766"/>
                    <a:pt x="9229" y="766"/>
                  </a:cubicBezTo>
                  <a:cubicBezTo>
                    <a:pt x="9104" y="766"/>
                    <a:pt x="8983" y="790"/>
                    <a:pt x="8873" y="846"/>
                  </a:cubicBezTo>
                  <a:cubicBezTo>
                    <a:pt x="8673" y="946"/>
                    <a:pt x="8473" y="1079"/>
                    <a:pt x="8273" y="1246"/>
                  </a:cubicBezTo>
                  <a:cubicBezTo>
                    <a:pt x="7739" y="812"/>
                    <a:pt x="7305" y="278"/>
                    <a:pt x="6638" y="45"/>
                  </a:cubicBezTo>
                  <a:cubicBezTo>
                    <a:pt x="6531" y="16"/>
                    <a:pt x="6424" y="1"/>
                    <a:pt x="6319" y="1"/>
                  </a:cubicBezTo>
                  <a:close/>
                </a:path>
              </a:pathLst>
            </a:custGeom>
            <a:solidFill>
              <a:srgbClr val="FFCA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06" name="Google Shape;4606;p56"/>
            <p:cNvSpPr/>
            <p:nvPr/>
          </p:nvSpPr>
          <p:spPr>
            <a:xfrm flipH="1">
              <a:off x="624302" y="5088528"/>
              <a:ext cx="39177" cy="63658"/>
            </a:xfrm>
            <a:custGeom>
              <a:rect b="b" l="l" r="r" t="t"/>
              <a:pathLst>
                <a:path extrusionOk="0" h="3903" w="2402">
                  <a:moveTo>
                    <a:pt x="2402" y="0"/>
                  </a:moveTo>
                  <a:lnTo>
                    <a:pt x="2402" y="0"/>
                  </a:lnTo>
                  <a:cubicBezTo>
                    <a:pt x="2402" y="0"/>
                    <a:pt x="2335" y="0"/>
                    <a:pt x="2202" y="33"/>
                  </a:cubicBezTo>
                  <a:cubicBezTo>
                    <a:pt x="2002" y="100"/>
                    <a:pt x="1801" y="167"/>
                    <a:pt x="1635" y="267"/>
                  </a:cubicBezTo>
                  <a:cubicBezTo>
                    <a:pt x="1401" y="400"/>
                    <a:pt x="1168" y="567"/>
                    <a:pt x="967" y="767"/>
                  </a:cubicBezTo>
                  <a:cubicBezTo>
                    <a:pt x="834" y="901"/>
                    <a:pt x="734" y="1001"/>
                    <a:pt x="634" y="1134"/>
                  </a:cubicBezTo>
                  <a:cubicBezTo>
                    <a:pt x="534" y="1268"/>
                    <a:pt x="434" y="1401"/>
                    <a:pt x="367" y="1568"/>
                  </a:cubicBezTo>
                  <a:cubicBezTo>
                    <a:pt x="300" y="1701"/>
                    <a:pt x="234" y="1868"/>
                    <a:pt x="167" y="2035"/>
                  </a:cubicBezTo>
                  <a:cubicBezTo>
                    <a:pt x="100" y="2168"/>
                    <a:pt x="67" y="2335"/>
                    <a:pt x="33" y="2502"/>
                  </a:cubicBezTo>
                  <a:cubicBezTo>
                    <a:pt x="0" y="2669"/>
                    <a:pt x="0" y="2835"/>
                    <a:pt x="33" y="2969"/>
                  </a:cubicBezTo>
                  <a:cubicBezTo>
                    <a:pt x="33" y="3136"/>
                    <a:pt x="100" y="3269"/>
                    <a:pt x="167" y="3402"/>
                  </a:cubicBezTo>
                  <a:cubicBezTo>
                    <a:pt x="234" y="3569"/>
                    <a:pt x="400" y="3736"/>
                    <a:pt x="567" y="3836"/>
                  </a:cubicBezTo>
                  <a:cubicBezTo>
                    <a:pt x="634" y="3869"/>
                    <a:pt x="667" y="3903"/>
                    <a:pt x="734" y="3903"/>
                  </a:cubicBezTo>
                  <a:lnTo>
                    <a:pt x="801" y="3903"/>
                  </a:lnTo>
                  <a:cubicBezTo>
                    <a:pt x="734" y="3869"/>
                    <a:pt x="667" y="3836"/>
                    <a:pt x="601" y="3769"/>
                  </a:cubicBezTo>
                  <a:cubicBezTo>
                    <a:pt x="500" y="3636"/>
                    <a:pt x="400" y="3503"/>
                    <a:pt x="367" y="3302"/>
                  </a:cubicBezTo>
                  <a:cubicBezTo>
                    <a:pt x="334" y="3202"/>
                    <a:pt x="334" y="3102"/>
                    <a:pt x="334" y="2969"/>
                  </a:cubicBezTo>
                  <a:cubicBezTo>
                    <a:pt x="334" y="2835"/>
                    <a:pt x="367" y="2702"/>
                    <a:pt x="400" y="2602"/>
                  </a:cubicBezTo>
                  <a:cubicBezTo>
                    <a:pt x="434" y="2435"/>
                    <a:pt x="467" y="2302"/>
                    <a:pt x="534" y="2168"/>
                  </a:cubicBezTo>
                  <a:cubicBezTo>
                    <a:pt x="601" y="2035"/>
                    <a:pt x="667" y="1901"/>
                    <a:pt x="734" y="1768"/>
                  </a:cubicBezTo>
                  <a:cubicBezTo>
                    <a:pt x="867" y="1501"/>
                    <a:pt x="1034" y="1268"/>
                    <a:pt x="1234" y="1034"/>
                  </a:cubicBezTo>
                  <a:cubicBezTo>
                    <a:pt x="1401" y="834"/>
                    <a:pt x="1568" y="634"/>
                    <a:pt x="1768" y="467"/>
                  </a:cubicBezTo>
                  <a:cubicBezTo>
                    <a:pt x="1968" y="334"/>
                    <a:pt x="2102" y="200"/>
                    <a:pt x="2235" y="133"/>
                  </a:cubicBezTo>
                  <a:lnTo>
                    <a:pt x="2402" y="0"/>
                  </a:lnTo>
                  <a:close/>
                </a:path>
              </a:pathLst>
            </a:custGeom>
            <a:solidFill>
              <a:srgbClr val="ED9B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07" name="Google Shape;4607;p56"/>
            <p:cNvSpPr/>
            <p:nvPr/>
          </p:nvSpPr>
          <p:spPr>
            <a:xfrm flipH="1">
              <a:off x="586757" y="5081450"/>
              <a:ext cx="31576" cy="46810"/>
            </a:xfrm>
            <a:custGeom>
              <a:rect b="b" l="l" r="r" t="t"/>
              <a:pathLst>
                <a:path extrusionOk="0" h="2870" w="1936">
                  <a:moveTo>
                    <a:pt x="1935" y="0"/>
                  </a:moveTo>
                  <a:cubicBezTo>
                    <a:pt x="1869" y="0"/>
                    <a:pt x="1802" y="0"/>
                    <a:pt x="1769" y="34"/>
                  </a:cubicBezTo>
                  <a:cubicBezTo>
                    <a:pt x="1635" y="67"/>
                    <a:pt x="1502" y="134"/>
                    <a:pt x="1368" y="201"/>
                  </a:cubicBezTo>
                  <a:cubicBezTo>
                    <a:pt x="1035" y="467"/>
                    <a:pt x="735" y="768"/>
                    <a:pt x="501" y="1135"/>
                  </a:cubicBezTo>
                  <a:cubicBezTo>
                    <a:pt x="234" y="1468"/>
                    <a:pt x="67" y="1868"/>
                    <a:pt x="1" y="2302"/>
                  </a:cubicBezTo>
                  <a:cubicBezTo>
                    <a:pt x="1" y="2435"/>
                    <a:pt x="1" y="2602"/>
                    <a:pt x="1" y="2736"/>
                  </a:cubicBezTo>
                  <a:cubicBezTo>
                    <a:pt x="34" y="2769"/>
                    <a:pt x="34" y="2836"/>
                    <a:pt x="67" y="2869"/>
                  </a:cubicBezTo>
                  <a:cubicBezTo>
                    <a:pt x="101" y="2702"/>
                    <a:pt x="168" y="2536"/>
                    <a:pt x="234" y="2369"/>
                  </a:cubicBezTo>
                  <a:cubicBezTo>
                    <a:pt x="334" y="2202"/>
                    <a:pt x="401" y="2035"/>
                    <a:pt x="501" y="1868"/>
                  </a:cubicBezTo>
                  <a:cubicBezTo>
                    <a:pt x="601" y="1702"/>
                    <a:pt x="735" y="1535"/>
                    <a:pt x="835" y="1368"/>
                  </a:cubicBezTo>
                  <a:cubicBezTo>
                    <a:pt x="968" y="1168"/>
                    <a:pt x="1102" y="1001"/>
                    <a:pt x="1202" y="834"/>
                  </a:cubicBezTo>
                  <a:cubicBezTo>
                    <a:pt x="1302" y="668"/>
                    <a:pt x="1402" y="534"/>
                    <a:pt x="1535" y="401"/>
                  </a:cubicBezTo>
                  <a:cubicBezTo>
                    <a:pt x="1635" y="234"/>
                    <a:pt x="1769" y="100"/>
                    <a:pt x="1935" y="0"/>
                  </a:cubicBezTo>
                  <a:close/>
                </a:path>
              </a:pathLst>
            </a:custGeom>
            <a:solidFill>
              <a:srgbClr val="ED9B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08" name="Google Shape;4608;p56"/>
            <p:cNvSpPr/>
            <p:nvPr/>
          </p:nvSpPr>
          <p:spPr>
            <a:xfrm flipH="1">
              <a:off x="536703" y="5092459"/>
              <a:ext cx="25052" cy="27629"/>
            </a:xfrm>
            <a:custGeom>
              <a:rect b="b" l="l" r="r" t="t"/>
              <a:pathLst>
                <a:path extrusionOk="0" h="1694" w="1536">
                  <a:moveTo>
                    <a:pt x="1335" y="1"/>
                  </a:moveTo>
                  <a:cubicBezTo>
                    <a:pt x="1268" y="1"/>
                    <a:pt x="1202" y="9"/>
                    <a:pt x="1135" y="26"/>
                  </a:cubicBezTo>
                  <a:cubicBezTo>
                    <a:pt x="1002" y="59"/>
                    <a:pt x="868" y="126"/>
                    <a:pt x="768" y="193"/>
                  </a:cubicBezTo>
                  <a:cubicBezTo>
                    <a:pt x="635" y="293"/>
                    <a:pt x="501" y="393"/>
                    <a:pt x="401" y="526"/>
                  </a:cubicBezTo>
                  <a:cubicBezTo>
                    <a:pt x="234" y="760"/>
                    <a:pt x="101" y="1027"/>
                    <a:pt x="34" y="1293"/>
                  </a:cubicBezTo>
                  <a:cubicBezTo>
                    <a:pt x="1" y="1427"/>
                    <a:pt x="1" y="1560"/>
                    <a:pt x="1" y="1694"/>
                  </a:cubicBezTo>
                  <a:cubicBezTo>
                    <a:pt x="101" y="1594"/>
                    <a:pt x="201" y="1527"/>
                    <a:pt x="268" y="1427"/>
                  </a:cubicBezTo>
                  <a:cubicBezTo>
                    <a:pt x="401" y="1260"/>
                    <a:pt x="568" y="1027"/>
                    <a:pt x="735" y="793"/>
                  </a:cubicBezTo>
                  <a:cubicBezTo>
                    <a:pt x="835" y="693"/>
                    <a:pt x="902" y="593"/>
                    <a:pt x="1002" y="493"/>
                  </a:cubicBezTo>
                  <a:cubicBezTo>
                    <a:pt x="1102" y="426"/>
                    <a:pt x="1168" y="326"/>
                    <a:pt x="1268" y="259"/>
                  </a:cubicBezTo>
                  <a:cubicBezTo>
                    <a:pt x="1335" y="193"/>
                    <a:pt x="1435" y="93"/>
                    <a:pt x="1535" y="26"/>
                  </a:cubicBezTo>
                  <a:cubicBezTo>
                    <a:pt x="1469" y="9"/>
                    <a:pt x="1402" y="1"/>
                    <a:pt x="1335" y="1"/>
                  </a:cubicBezTo>
                  <a:close/>
                </a:path>
              </a:pathLst>
            </a:custGeom>
            <a:solidFill>
              <a:srgbClr val="ED9B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09" name="Google Shape;4609;p56"/>
            <p:cNvSpPr/>
            <p:nvPr/>
          </p:nvSpPr>
          <p:spPr>
            <a:xfrm flipH="1">
              <a:off x="298244" y="5186082"/>
              <a:ext cx="709720" cy="60952"/>
            </a:xfrm>
            <a:custGeom>
              <a:rect b="b" l="l" r="r" t="t"/>
              <a:pathLst>
                <a:path extrusionOk="0" h="3137" w="36527">
                  <a:moveTo>
                    <a:pt x="0" y="0"/>
                  </a:moveTo>
                  <a:cubicBezTo>
                    <a:pt x="267" y="868"/>
                    <a:pt x="467" y="1768"/>
                    <a:pt x="567" y="2669"/>
                  </a:cubicBezTo>
                  <a:cubicBezTo>
                    <a:pt x="567" y="2702"/>
                    <a:pt x="1101" y="2702"/>
                    <a:pt x="1168" y="2702"/>
                  </a:cubicBezTo>
                  <a:cubicBezTo>
                    <a:pt x="6938" y="3036"/>
                    <a:pt x="12709" y="3136"/>
                    <a:pt x="18480" y="3136"/>
                  </a:cubicBezTo>
                  <a:lnTo>
                    <a:pt x="19481" y="3136"/>
                  </a:lnTo>
                  <a:cubicBezTo>
                    <a:pt x="22349" y="3136"/>
                    <a:pt x="25185" y="3136"/>
                    <a:pt x="28053" y="3069"/>
                  </a:cubicBezTo>
                  <a:cubicBezTo>
                    <a:pt x="29454" y="3069"/>
                    <a:pt x="30889" y="3003"/>
                    <a:pt x="32323" y="2936"/>
                  </a:cubicBezTo>
                  <a:cubicBezTo>
                    <a:pt x="33257" y="2903"/>
                    <a:pt x="34191" y="2836"/>
                    <a:pt x="35092" y="2769"/>
                  </a:cubicBezTo>
                  <a:cubicBezTo>
                    <a:pt x="35325" y="2702"/>
                    <a:pt x="35559" y="2702"/>
                    <a:pt x="35792" y="2669"/>
                  </a:cubicBezTo>
                  <a:cubicBezTo>
                    <a:pt x="35926" y="2669"/>
                    <a:pt x="36026" y="2636"/>
                    <a:pt x="36159" y="2569"/>
                  </a:cubicBezTo>
                  <a:cubicBezTo>
                    <a:pt x="36459" y="2402"/>
                    <a:pt x="36526" y="2002"/>
                    <a:pt x="36326" y="1735"/>
                  </a:cubicBezTo>
                  <a:cubicBezTo>
                    <a:pt x="36293" y="1702"/>
                    <a:pt x="36259" y="1668"/>
                    <a:pt x="36259" y="1635"/>
                  </a:cubicBezTo>
                  <a:cubicBezTo>
                    <a:pt x="36259" y="1602"/>
                    <a:pt x="36259" y="1568"/>
                    <a:pt x="36293" y="1535"/>
                  </a:cubicBezTo>
                  <a:cubicBezTo>
                    <a:pt x="36393" y="1301"/>
                    <a:pt x="36459" y="1068"/>
                    <a:pt x="36493" y="834"/>
                  </a:cubicBezTo>
                  <a:cubicBezTo>
                    <a:pt x="36526" y="801"/>
                    <a:pt x="36526" y="768"/>
                    <a:pt x="36493" y="701"/>
                  </a:cubicBezTo>
                  <a:cubicBezTo>
                    <a:pt x="36459" y="668"/>
                    <a:pt x="36393" y="668"/>
                    <a:pt x="36326" y="668"/>
                  </a:cubicBezTo>
                  <a:cubicBezTo>
                    <a:pt x="33668" y="929"/>
                    <a:pt x="30977" y="987"/>
                    <a:pt x="28288" y="987"/>
                  </a:cubicBezTo>
                  <a:cubicBezTo>
                    <a:pt x="27197" y="987"/>
                    <a:pt x="26106" y="977"/>
                    <a:pt x="25018" y="968"/>
                  </a:cubicBezTo>
                  <a:cubicBezTo>
                    <a:pt x="16679" y="868"/>
                    <a:pt x="8339" y="534"/>
                    <a:pt x="0" y="0"/>
                  </a:cubicBezTo>
                  <a:close/>
                </a:path>
              </a:pathLst>
            </a:custGeom>
            <a:solidFill>
              <a:srgbClr val="D89F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10" name="Google Shape;4610;p56"/>
            <p:cNvSpPr/>
            <p:nvPr/>
          </p:nvSpPr>
          <p:spPr>
            <a:xfrm flipH="1">
              <a:off x="1512365" y="4042979"/>
              <a:ext cx="383024" cy="520207"/>
            </a:xfrm>
            <a:custGeom>
              <a:rect b="b" l="l" r="r" t="t"/>
              <a:pathLst>
                <a:path extrusionOk="0" h="31895" w="23484">
                  <a:moveTo>
                    <a:pt x="18547" y="1"/>
                  </a:moveTo>
                  <a:cubicBezTo>
                    <a:pt x="17624" y="1991"/>
                    <a:pt x="15952" y="2285"/>
                    <a:pt x="14050" y="2285"/>
                  </a:cubicBezTo>
                  <a:cubicBezTo>
                    <a:pt x="13753" y="2285"/>
                    <a:pt x="13450" y="2278"/>
                    <a:pt x="13143" y="2269"/>
                  </a:cubicBezTo>
                  <a:cubicBezTo>
                    <a:pt x="12890" y="2256"/>
                    <a:pt x="12638" y="2250"/>
                    <a:pt x="12386" y="2250"/>
                  </a:cubicBezTo>
                  <a:cubicBezTo>
                    <a:pt x="10011" y="2250"/>
                    <a:pt x="7682" y="2814"/>
                    <a:pt x="5571" y="3870"/>
                  </a:cubicBezTo>
                  <a:cubicBezTo>
                    <a:pt x="3203" y="5071"/>
                    <a:pt x="1368" y="7106"/>
                    <a:pt x="434" y="9574"/>
                  </a:cubicBezTo>
                  <a:cubicBezTo>
                    <a:pt x="134" y="10375"/>
                    <a:pt x="0" y="11242"/>
                    <a:pt x="67" y="12109"/>
                  </a:cubicBezTo>
                  <a:cubicBezTo>
                    <a:pt x="200" y="13143"/>
                    <a:pt x="534" y="14177"/>
                    <a:pt x="1034" y="15078"/>
                  </a:cubicBezTo>
                  <a:cubicBezTo>
                    <a:pt x="1802" y="16713"/>
                    <a:pt x="2669" y="18380"/>
                    <a:pt x="4203" y="19314"/>
                  </a:cubicBezTo>
                  <a:cubicBezTo>
                    <a:pt x="4003" y="19230"/>
                    <a:pt x="3794" y="19189"/>
                    <a:pt x="3585" y="19189"/>
                  </a:cubicBezTo>
                  <a:cubicBezTo>
                    <a:pt x="3133" y="19189"/>
                    <a:pt x="2688" y="19383"/>
                    <a:pt x="2369" y="19748"/>
                  </a:cubicBezTo>
                  <a:cubicBezTo>
                    <a:pt x="1902" y="20215"/>
                    <a:pt x="1601" y="20849"/>
                    <a:pt x="1535" y="21516"/>
                  </a:cubicBezTo>
                  <a:cubicBezTo>
                    <a:pt x="1068" y="24118"/>
                    <a:pt x="2402" y="26653"/>
                    <a:pt x="4337" y="28287"/>
                  </a:cubicBezTo>
                  <a:cubicBezTo>
                    <a:pt x="5231" y="29065"/>
                    <a:pt x="6274" y="29416"/>
                    <a:pt x="7332" y="29416"/>
                  </a:cubicBezTo>
                  <a:cubicBezTo>
                    <a:pt x="8680" y="29416"/>
                    <a:pt x="10053" y="28845"/>
                    <a:pt x="11175" y="27854"/>
                  </a:cubicBezTo>
                  <a:cubicBezTo>
                    <a:pt x="11207" y="30127"/>
                    <a:pt x="13547" y="31894"/>
                    <a:pt x="15825" y="31894"/>
                  </a:cubicBezTo>
                  <a:cubicBezTo>
                    <a:pt x="15888" y="31894"/>
                    <a:pt x="15950" y="31893"/>
                    <a:pt x="16012" y="31890"/>
                  </a:cubicBezTo>
                  <a:cubicBezTo>
                    <a:pt x="18380" y="31790"/>
                    <a:pt x="20448" y="30289"/>
                    <a:pt x="21916" y="28488"/>
                  </a:cubicBezTo>
                  <a:cubicBezTo>
                    <a:pt x="22616" y="27720"/>
                    <a:pt x="23083" y="26820"/>
                    <a:pt x="23284" y="25819"/>
                  </a:cubicBezTo>
                  <a:cubicBezTo>
                    <a:pt x="23484" y="24518"/>
                    <a:pt x="22950" y="23251"/>
                    <a:pt x="22516" y="22016"/>
                  </a:cubicBezTo>
                  <a:cubicBezTo>
                    <a:pt x="19914" y="14978"/>
                    <a:pt x="19214" y="7439"/>
                    <a:pt x="18547" y="1"/>
                  </a:cubicBezTo>
                  <a:close/>
                </a:path>
              </a:pathLst>
            </a:custGeom>
            <a:solidFill>
              <a:srgbClr val="8747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11" name="Google Shape;4611;p56"/>
            <p:cNvSpPr/>
            <p:nvPr/>
          </p:nvSpPr>
          <p:spPr>
            <a:xfrm>
              <a:off x="2502525" y="4786100"/>
              <a:ext cx="179400" cy="485700"/>
            </a:xfrm>
            <a:prstGeom prst="ellipse">
              <a:avLst/>
            </a:prstGeom>
            <a:solidFill>
              <a:srgbClr val="2FE4B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12" name="Google Shape;4612;p56"/>
            <p:cNvSpPr/>
            <p:nvPr/>
          </p:nvSpPr>
          <p:spPr>
            <a:xfrm flipH="1">
              <a:off x="422438" y="2465155"/>
              <a:ext cx="618606" cy="619160"/>
            </a:xfrm>
            <a:custGeom>
              <a:rect b="b" l="l" r="r" t="t"/>
              <a:pathLst>
                <a:path extrusionOk="0" h="37962" w="37928">
                  <a:moveTo>
                    <a:pt x="18980" y="1"/>
                  </a:moveTo>
                  <a:cubicBezTo>
                    <a:pt x="8473" y="1"/>
                    <a:pt x="0" y="8507"/>
                    <a:pt x="0" y="18981"/>
                  </a:cubicBezTo>
                  <a:cubicBezTo>
                    <a:pt x="0" y="29455"/>
                    <a:pt x="8473" y="37961"/>
                    <a:pt x="18980" y="37961"/>
                  </a:cubicBezTo>
                  <a:cubicBezTo>
                    <a:pt x="29455" y="37961"/>
                    <a:pt x="37927" y="29455"/>
                    <a:pt x="37927" y="18981"/>
                  </a:cubicBezTo>
                  <a:cubicBezTo>
                    <a:pt x="37927" y="8507"/>
                    <a:pt x="29455" y="1"/>
                    <a:pt x="18980" y="1"/>
                  </a:cubicBezTo>
                  <a:close/>
                </a:path>
              </a:pathLst>
            </a:custGeom>
            <a:solidFill>
              <a:srgbClr val="8BAAF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13" name="Google Shape;4613;p56"/>
            <p:cNvSpPr/>
            <p:nvPr/>
          </p:nvSpPr>
          <p:spPr>
            <a:xfrm flipH="1">
              <a:off x="421902" y="2465155"/>
              <a:ext cx="563657" cy="619160"/>
            </a:xfrm>
            <a:custGeom>
              <a:rect b="b" l="l" r="r" t="t"/>
              <a:pathLst>
                <a:path extrusionOk="0" h="37962" w="34559">
                  <a:moveTo>
                    <a:pt x="1" y="29855"/>
                  </a:moveTo>
                  <a:cubicBezTo>
                    <a:pt x="12" y="29864"/>
                    <a:pt x="24" y="29872"/>
                    <a:pt x="35" y="29881"/>
                  </a:cubicBezTo>
                  <a:lnTo>
                    <a:pt x="35" y="29881"/>
                  </a:lnTo>
                  <a:cubicBezTo>
                    <a:pt x="24" y="29872"/>
                    <a:pt x="12" y="29864"/>
                    <a:pt x="1" y="29855"/>
                  </a:cubicBezTo>
                  <a:close/>
                  <a:moveTo>
                    <a:pt x="15578" y="1"/>
                  </a:moveTo>
                  <a:cubicBezTo>
                    <a:pt x="14611" y="1"/>
                    <a:pt x="13677" y="67"/>
                    <a:pt x="12743" y="201"/>
                  </a:cubicBezTo>
                  <a:cubicBezTo>
                    <a:pt x="12009" y="334"/>
                    <a:pt x="11209" y="701"/>
                    <a:pt x="10475" y="734"/>
                  </a:cubicBezTo>
                  <a:lnTo>
                    <a:pt x="10608" y="734"/>
                  </a:lnTo>
                  <a:cubicBezTo>
                    <a:pt x="10774" y="724"/>
                    <a:pt x="10939" y="718"/>
                    <a:pt x="11102" y="718"/>
                  </a:cubicBezTo>
                  <a:cubicBezTo>
                    <a:pt x="16502" y="718"/>
                    <a:pt x="20157" y="6512"/>
                    <a:pt x="21549" y="11142"/>
                  </a:cubicBezTo>
                  <a:cubicBezTo>
                    <a:pt x="22950" y="15779"/>
                    <a:pt x="22984" y="21016"/>
                    <a:pt x="20749" y="25352"/>
                  </a:cubicBezTo>
                  <a:cubicBezTo>
                    <a:pt x="18914" y="28921"/>
                    <a:pt x="15345" y="31757"/>
                    <a:pt x="11309" y="32290"/>
                  </a:cubicBezTo>
                  <a:cubicBezTo>
                    <a:pt x="10671" y="32376"/>
                    <a:pt x="9982" y="32419"/>
                    <a:pt x="9264" y="32419"/>
                  </a:cubicBezTo>
                  <a:cubicBezTo>
                    <a:pt x="6090" y="32419"/>
                    <a:pt x="2353" y="31579"/>
                    <a:pt x="35" y="29881"/>
                  </a:cubicBezTo>
                  <a:lnTo>
                    <a:pt x="35" y="29881"/>
                  </a:lnTo>
                  <a:cubicBezTo>
                    <a:pt x="1116" y="30688"/>
                    <a:pt x="1781" y="32167"/>
                    <a:pt x="2903" y="33124"/>
                  </a:cubicBezTo>
                  <a:cubicBezTo>
                    <a:pt x="4104" y="34158"/>
                    <a:pt x="5438" y="35026"/>
                    <a:pt x="6839" y="35759"/>
                  </a:cubicBezTo>
                  <a:cubicBezTo>
                    <a:pt x="9541" y="37160"/>
                    <a:pt x="12543" y="37928"/>
                    <a:pt x="15578" y="37961"/>
                  </a:cubicBezTo>
                  <a:cubicBezTo>
                    <a:pt x="26053" y="37961"/>
                    <a:pt x="34559" y="29455"/>
                    <a:pt x="34559" y="18981"/>
                  </a:cubicBezTo>
                  <a:cubicBezTo>
                    <a:pt x="34559" y="8507"/>
                    <a:pt x="26053" y="1"/>
                    <a:pt x="15578" y="1"/>
                  </a:cubicBezTo>
                  <a:close/>
                </a:path>
              </a:pathLst>
            </a:custGeom>
            <a:solidFill>
              <a:srgbClr val="799C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14" name="Google Shape;4614;p56"/>
            <p:cNvSpPr/>
            <p:nvPr/>
          </p:nvSpPr>
          <p:spPr>
            <a:xfrm flipH="1">
              <a:off x="902849" y="2779407"/>
              <a:ext cx="150166" cy="396839"/>
            </a:xfrm>
            <a:custGeom>
              <a:rect b="b" l="l" r="r" t="t"/>
              <a:pathLst>
                <a:path extrusionOk="0" h="24331" w="9207">
                  <a:moveTo>
                    <a:pt x="1799" y="1"/>
                  </a:moveTo>
                  <a:cubicBezTo>
                    <a:pt x="1754" y="1"/>
                    <a:pt x="1710" y="5"/>
                    <a:pt x="1668" y="13"/>
                  </a:cubicBezTo>
                  <a:cubicBezTo>
                    <a:pt x="1235" y="146"/>
                    <a:pt x="1034" y="1481"/>
                    <a:pt x="934" y="1848"/>
                  </a:cubicBezTo>
                  <a:cubicBezTo>
                    <a:pt x="734" y="2615"/>
                    <a:pt x="534" y="3349"/>
                    <a:pt x="401" y="4116"/>
                  </a:cubicBezTo>
                  <a:cubicBezTo>
                    <a:pt x="67" y="5550"/>
                    <a:pt x="0" y="7085"/>
                    <a:pt x="234" y="8552"/>
                  </a:cubicBezTo>
                  <a:cubicBezTo>
                    <a:pt x="734" y="10787"/>
                    <a:pt x="2269" y="12755"/>
                    <a:pt x="2736" y="14990"/>
                  </a:cubicBezTo>
                  <a:cubicBezTo>
                    <a:pt x="3003" y="16258"/>
                    <a:pt x="2936" y="17559"/>
                    <a:pt x="2536" y="18793"/>
                  </a:cubicBezTo>
                  <a:cubicBezTo>
                    <a:pt x="2102" y="20027"/>
                    <a:pt x="1068" y="20761"/>
                    <a:pt x="334" y="21795"/>
                  </a:cubicBezTo>
                  <a:cubicBezTo>
                    <a:pt x="1702" y="22529"/>
                    <a:pt x="2969" y="23363"/>
                    <a:pt x="4170" y="24330"/>
                  </a:cubicBezTo>
                  <a:cubicBezTo>
                    <a:pt x="5338" y="22729"/>
                    <a:pt x="6472" y="21095"/>
                    <a:pt x="7539" y="19394"/>
                  </a:cubicBezTo>
                  <a:cubicBezTo>
                    <a:pt x="8940" y="17159"/>
                    <a:pt x="9207" y="15257"/>
                    <a:pt x="7506" y="13122"/>
                  </a:cubicBezTo>
                  <a:cubicBezTo>
                    <a:pt x="6538" y="11922"/>
                    <a:pt x="5538" y="10721"/>
                    <a:pt x="4937" y="9386"/>
                  </a:cubicBezTo>
                  <a:cubicBezTo>
                    <a:pt x="4337" y="8052"/>
                    <a:pt x="4370" y="6284"/>
                    <a:pt x="4570" y="4850"/>
                  </a:cubicBezTo>
                  <a:cubicBezTo>
                    <a:pt x="4604" y="4450"/>
                    <a:pt x="4570" y="3949"/>
                    <a:pt x="4237" y="3816"/>
                  </a:cubicBezTo>
                  <a:cubicBezTo>
                    <a:pt x="4192" y="3802"/>
                    <a:pt x="4148" y="3796"/>
                    <a:pt x="4105" y="3796"/>
                  </a:cubicBezTo>
                  <a:cubicBezTo>
                    <a:pt x="3825" y="3796"/>
                    <a:pt x="3581" y="4056"/>
                    <a:pt x="3436" y="4316"/>
                  </a:cubicBezTo>
                  <a:cubicBezTo>
                    <a:pt x="2636" y="5684"/>
                    <a:pt x="2769" y="7418"/>
                    <a:pt x="2936" y="9019"/>
                  </a:cubicBezTo>
                  <a:cubicBezTo>
                    <a:pt x="1802" y="7285"/>
                    <a:pt x="2035" y="5150"/>
                    <a:pt x="2502" y="3182"/>
                  </a:cubicBezTo>
                  <a:cubicBezTo>
                    <a:pt x="2536" y="3115"/>
                    <a:pt x="2536" y="3015"/>
                    <a:pt x="2569" y="2948"/>
                  </a:cubicBezTo>
                  <a:cubicBezTo>
                    <a:pt x="2802" y="2014"/>
                    <a:pt x="3203" y="680"/>
                    <a:pt x="2202" y="113"/>
                  </a:cubicBezTo>
                  <a:cubicBezTo>
                    <a:pt x="2077" y="38"/>
                    <a:pt x="1933" y="1"/>
                    <a:pt x="1799" y="1"/>
                  </a:cubicBezTo>
                  <a:close/>
                </a:path>
              </a:pathLst>
            </a:custGeom>
            <a:solidFill>
              <a:srgbClr val="ED9B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15" name="Google Shape;4615;p56"/>
            <p:cNvSpPr/>
            <p:nvPr/>
          </p:nvSpPr>
          <p:spPr>
            <a:xfrm flipH="1">
              <a:off x="308757" y="2651719"/>
              <a:ext cx="177371" cy="391783"/>
            </a:xfrm>
            <a:custGeom>
              <a:rect b="b" l="l" r="r" t="t"/>
              <a:pathLst>
                <a:path extrusionOk="0" h="24021" w="10875">
                  <a:moveTo>
                    <a:pt x="2767" y="1"/>
                  </a:moveTo>
                  <a:cubicBezTo>
                    <a:pt x="2703" y="1"/>
                    <a:pt x="2636" y="12"/>
                    <a:pt x="2569" y="36"/>
                  </a:cubicBezTo>
                  <a:cubicBezTo>
                    <a:pt x="1600" y="370"/>
                    <a:pt x="2775" y="2187"/>
                    <a:pt x="3250" y="2894"/>
                  </a:cubicBezTo>
                  <a:lnTo>
                    <a:pt x="3250" y="2894"/>
                  </a:lnTo>
                  <a:cubicBezTo>
                    <a:pt x="3045" y="2607"/>
                    <a:pt x="2814" y="2366"/>
                    <a:pt x="2536" y="2171"/>
                  </a:cubicBezTo>
                  <a:cubicBezTo>
                    <a:pt x="2364" y="2046"/>
                    <a:pt x="2170" y="1987"/>
                    <a:pt x="1978" y="1987"/>
                  </a:cubicBezTo>
                  <a:cubicBezTo>
                    <a:pt x="1760" y="1987"/>
                    <a:pt x="1545" y="2063"/>
                    <a:pt x="1368" y="2205"/>
                  </a:cubicBezTo>
                  <a:cubicBezTo>
                    <a:pt x="868" y="2738"/>
                    <a:pt x="1368" y="3539"/>
                    <a:pt x="1802" y="4106"/>
                  </a:cubicBezTo>
                  <a:cubicBezTo>
                    <a:pt x="2836" y="5507"/>
                    <a:pt x="3169" y="7375"/>
                    <a:pt x="3436" y="9076"/>
                  </a:cubicBezTo>
                  <a:cubicBezTo>
                    <a:pt x="3270" y="8442"/>
                    <a:pt x="3069" y="7842"/>
                    <a:pt x="2769" y="7242"/>
                  </a:cubicBezTo>
                  <a:cubicBezTo>
                    <a:pt x="2469" y="6541"/>
                    <a:pt x="2002" y="5907"/>
                    <a:pt x="1402" y="5440"/>
                  </a:cubicBezTo>
                  <a:cubicBezTo>
                    <a:pt x="1192" y="5231"/>
                    <a:pt x="928" y="5102"/>
                    <a:pt x="635" y="5102"/>
                  </a:cubicBezTo>
                  <a:cubicBezTo>
                    <a:pt x="602" y="5102"/>
                    <a:pt x="568" y="5103"/>
                    <a:pt x="534" y="5107"/>
                  </a:cubicBezTo>
                  <a:cubicBezTo>
                    <a:pt x="201" y="5240"/>
                    <a:pt x="1" y="5607"/>
                    <a:pt x="67" y="5974"/>
                  </a:cubicBezTo>
                  <a:cubicBezTo>
                    <a:pt x="134" y="6308"/>
                    <a:pt x="267" y="6641"/>
                    <a:pt x="468" y="6941"/>
                  </a:cubicBezTo>
                  <a:cubicBezTo>
                    <a:pt x="1869" y="9443"/>
                    <a:pt x="1668" y="12512"/>
                    <a:pt x="1101" y="15347"/>
                  </a:cubicBezTo>
                  <a:cubicBezTo>
                    <a:pt x="935" y="15914"/>
                    <a:pt x="935" y="16548"/>
                    <a:pt x="1068" y="17115"/>
                  </a:cubicBezTo>
                  <a:cubicBezTo>
                    <a:pt x="1268" y="17549"/>
                    <a:pt x="1568" y="17949"/>
                    <a:pt x="1935" y="18283"/>
                  </a:cubicBezTo>
                  <a:cubicBezTo>
                    <a:pt x="2936" y="19250"/>
                    <a:pt x="3970" y="20218"/>
                    <a:pt x="4971" y="21218"/>
                  </a:cubicBezTo>
                  <a:cubicBezTo>
                    <a:pt x="5203" y="21484"/>
                    <a:pt x="7324" y="23837"/>
                    <a:pt x="7174" y="24018"/>
                  </a:cubicBezTo>
                  <a:lnTo>
                    <a:pt x="7174" y="24018"/>
                  </a:lnTo>
                  <a:cubicBezTo>
                    <a:pt x="8541" y="22518"/>
                    <a:pt x="9775" y="20917"/>
                    <a:pt x="10875" y="19183"/>
                  </a:cubicBezTo>
                  <a:cubicBezTo>
                    <a:pt x="9174" y="18249"/>
                    <a:pt x="7573" y="17149"/>
                    <a:pt x="6105" y="15848"/>
                  </a:cubicBezTo>
                  <a:cubicBezTo>
                    <a:pt x="5971" y="15748"/>
                    <a:pt x="5871" y="15614"/>
                    <a:pt x="5805" y="15481"/>
                  </a:cubicBezTo>
                  <a:cubicBezTo>
                    <a:pt x="5738" y="15314"/>
                    <a:pt x="5738" y="15147"/>
                    <a:pt x="5805" y="15014"/>
                  </a:cubicBezTo>
                  <a:cubicBezTo>
                    <a:pt x="6038" y="13513"/>
                    <a:pt x="6372" y="12012"/>
                    <a:pt x="6539" y="10511"/>
                  </a:cubicBezTo>
                  <a:cubicBezTo>
                    <a:pt x="6705" y="9243"/>
                    <a:pt x="6939" y="8242"/>
                    <a:pt x="6739" y="7008"/>
                  </a:cubicBezTo>
                  <a:cubicBezTo>
                    <a:pt x="6372" y="4540"/>
                    <a:pt x="5238" y="2271"/>
                    <a:pt x="3536" y="437"/>
                  </a:cubicBezTo>
                  <a:cubicBezTo>
                    <a:pt x="3319" y="219"/>
                    <a:pt x="3056" y="1"/>
                    <a:pt x="2767" y="1"/>
                  </a:cubicBezTo>
                  <a:close/>
                  <a:moveTo>
                    <a:pt x="7174" y="24018"/>
                  </a:moveTo>
                  <a:lnTo>
                    <a:pt x="7174" y="24018"/>
                  </a:lnTo>
                  <a:cubicBezTo>
                    <a:pt x="7173" y="24019"/>
                    <a:pt x="7173" y="24020"/>
                    <a:pt x="7172" y="24020"/>
                  </a:cubicBezTo>
                  <a:cubicBezTo>
                    <a:pt x="7173" y="24020"/>
                    <a:pt x="7173" y="24019"/>
                    <a:pt x="7174" y="24018"/>
                  </a:cubicBezTo>
                  <a:close/>
                </a:path>
              </a:pathLst>
            </a:custGeom>
            <a:solidFill>
              <a:srgbClr val="FFAFA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16" name="Google Shape;4616;p56"/>
            <p:cNvSpPr/>
            <p:nvPr/>
          </p:nvSpPr>
          <p:spPr>
            <a:xfrm flipH="1">
              <a:off x="37240" y="2916717"/>
              <a:ext cx="1187694" cy="2304636"/>
            </a:xfrm>
            <a:custGeom>
              <a:rect b="b" l="l" r="r" t="t"/>
              <a:pathLst>
                <a:path extrusionOk="0" h="141302" w="72820">
                  <a:moveTo>
                    <a:pt x="56274" y="0"/>
                  </a:moveTo>
                  <a:cubicBezTo>
                    <a:pt x="53605" y="1768"/>
                    <a:pt x="51337" y="4070"/>
                    <a:pt x="49636" y="6805"/>
                  </a:cubicBezTo>
                  <a:cubicBezTo>
                    <a:pt x="56641" y="12142"/>
                    <a:pt x="60744" y="20815"/>
                    <a:pt x="61211" y="29555"/>
                  </a:cubicBezTo>
                  <a:cubicBezTo>
                    <a:pt x="61645" y="38327"/>
                    <a:pt x="58576" y="47067"/>
                    <a:pt x="53372" y="54172"/>
                  </a:cubicBezTo>
                  <a:cubicBezTo>
                    <a:pt x="51838" y="56407"/>
                    <a:pt x="49903" y="58342"/>
                    <a:pt x="47735" y="59943"/>
                  </a:cubicBezTo>
                  <a:cubicBezTo>
                    <a:pt x="45300" y="61511"/>
                    <a:pt x="42564" y="62578"/>
                    <a:pt x="39729" y="63012"/>
                  </a:cubicBezTo>
                  <a:cubicBezTo>
                    <a:pt x="38291" y="63254"/>
                    <a:pt x="36828" y="63375"/>
                    <a:pt x="35364" y="63375"/>
                  </a:cubicBezTo>
                  <a:cubicBezTo>
                    <a:pt x="29769" y="63375"/>
                    <a:pt x="24165" y="61597"/>
                    <a:pt x="19881" y="57975"/>
                  </a:cubicBezTo>
                  <a:cubicBezTo>
                    <a:pt x="14611" y="53505"/>
                    <a:pt x="11209" y="47034"/>
                    <a:pt x="10141" y="40229"/>
                  </a:cubicBezTo>
                  <a:cubicBezTo>
                    <a:pt x="9407" y="35325"/>
                    <a:pt x="9774" y="30322"/>
                    <a:pt x="11209" y="25585"/>
                  </a:cubicBezTo>
                  <a:cubicBezTo>
                    <a:pt x="11809" y="23417"/>
                    <a:pt x="12710" y="21349"/>
                    <a:pt x="13877" y="19481"/>
                  </a:cubicBezTo>
                  <a:cubicBezTo>
                    <a:pt x="14267" y="18896"/>
                    <a:pt x="17061" y="14166"/>
                    <a:pt x="17854" y="14166"/>
                  </a:cubicBezTo>
                  <a:cubicBezTo>
                    <a:pt x="17875" y="14166"/>
                    <a:pt x="17895" y="14170"/>
                    <a:pt x="17913" y="14177"/>
                  </a:cubicBezTo>
                  <a:cubicBezTo>
                    <a:pt x="15745" y="13343"/>
                    <a:pt x="13810" y="12009"/>
                    <a:pt x="12276" y="10274"/>
                  </a:cubicBezTo>
                  <a:cubicBezTo>
                    <a:pt x="12276" y="10274"/>
                    <a:pt x="12276" y="10274"/>
                    <a:pt x="12276" y="10274"/>
                  </a:cubicBezTo>
                  <a:cubicBezTo>
                    <a:pt x="12252" y="10274"/>
                    <a:pt x="8572" y="15413"/>
                    <a:pt x="8273" y="15945"/>
                  </a:cubicBezTo>
                  <a:cubicBezTo>
                    <a:pt x="7006" y="18013"/>
                    <a:pt x="5938" y="20181"/>
                    <a:pt x="5004" y="22416"/>
                  </a:cubicBezTo>
                  <a:cubicBezTo>
                    <a:pt x="3203" y="26886"/>
                    <a:pt x="2035" y="31623"/>
                    <a:pt x="1635" y="36459"/>
                  </a:cubicBezTo>
                  <a:cubicBezTo>
                    <a:pt x="801" y="46166"/>
                    <a:pt x="3169" y="55907"/>
                    <a:pt x="8407" y="64113"/>
                  </a:cubicBezTo>
                  <a:cubicBezTo>
                    <a:pt x="9140" y="65280"/>
                    <a:pt x="9941" y="66448"/>
                    <a:pt x="10775" y="67548"/>
                  </a:cubicBezTo>
                  <a:cubicBezTo>
                    <a:pt x="12610" y="70017"/>
                    <a:pt x="14711" y="72352"/>
                    <a:pt x="15979" y="75154"/>
                  </a:cubicBezTo>
                  <a:cubicBezTo>
                    <a:pt x="20715" y="85561"/>
                    <a:pt x="13310" y="95268"/>
                    <a:pt x="8673" y="104175"/>
                  </a:cubicBezTo>
                  <a:cubicBezTo>
                    <a:pt x="6405" y="108478"/>
                    <a:pt x="4137" y="112847"/>
                    <a:pt x="2702" y="117518"/>
                  </a:cubicBezTo>
                  <a:cubicBezTo>
                    <a:pt x="367" y="124889"/>
                    <a:pt x="167" y="132762"/>
                    <a:pt x="1" y="140501"/>
                  </a:cubicBezTo>
                  <a:cubicBezTo>
                    <a:pt x="34" y="139266"/>
                    <a:pt x="27287" y="139233"/>
                    <a:pt x="29955" y="139033"/>
                  </a:cubicBezTo>
                  <a:cubicBezTo>
                    <a:pt x="31575" y="138925"/>
                    <a:pt x="33216" y="138877"/>
                    <a:pt x="34871" y="138877"/>
                  </a:cubicBezTo>
                  <a:cubicBezTo>
                    <a:pt x="44425" y="138877"/>
                    <a:pt x="54454" y="140477"/>
                    <a:pt x="63779" y="141301"/>
                  </a:cubicBezTo>
                  <a:cubicBezTo>
                    <a:pt x="64980" y="129559"/>
                    <a:pt x="65848" y="118085"/>
                    <a:pt x="65247" y="106309"/>
                  </a:cubicBezTo>
                  <a:cubicBezTo>
                    <a:pt x="65147" y="104275"/>
                    <a:pt x="65114" y="101973"/>
                    <a:pt x="65047" y="99571"/>
                  </a:cubicBezTo>
                  <a:cubicBezTo>
                    <a:pt x="64847" y="92833"/>
                    <a:pt x="64313" y="85228"/>
                    <a:pt x="61144" y="80458"/>
                  </a:cubicBezTo>
                  <a:cubicBezTo>
                    <a:pt x="58743" y="76722"/>
                    <a:pt x="57508" y="71651"/>
                    <a:pt x="56241" y="67415"/>
                  </a:cubicBezTo>
                  <a:cubicBezTo>
                    <a:pt x="66281" y="57308"/>
                    <a:pt x="72819" y="42964"/>
                    <a:pt x="70885" y="28854"/>
                  </a:cubicBezTo>
                  <a:cubicBezTo>
                    <a:pt x="69383" y="18013"/>
                    <a:pt x="63212" y="8439"/>
                    <a:pt x="56274" y="0"/>
                  </a:cubicBezTo>
                  <a:close/>
                </a:path>
              </a:pathLst>
            </a:custGeom>
            <a:solidFill>
              <a:srgbClr val="2FE4B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17" name="Google Shape;4617;p56"/>
            <p:cNvSpPr/>
            <p:nvPr/>
          </p:nvSpPr>
          <p:spPr>
            <a:xfrm flipH="1">
              <a:off x="989893" y="3526025"/>
              <a:ext cx="144735" cy="244307"/>
            </a:xfrm>
            <a:custGeom>
              <a:rect b="b" l="l" r="r" t="t"/>
              <a:pathLst>
                <a:path extrusionOk="0" h="14979" w="8874">
                  <a:moveTo>
                    <a:pt x="5704" y="1"/>
                  </a:moveTo>
                  <a:cubicBezTo>
                    <a:pt x="3413" y="1"/>
                    <a:pt x="1211" y="2010"/>
                    <a:pt x="501" y="4304"/>
                  </a:cubicBezTo>
                  <a:cubicBezTo>
                    <a:pt x="34" y="5939"/>
                    <a:pt x="1" y="7640"/>
                    <a:pt x="434" y="9308"/>
                  </a:cubicBezTo>
                  <a:cubicBezTo>
                    <a:pt x="1068" y="11676"/>
                    <a:pt x="2636" y="14011"/>
                    <a:pt x="5004" y="14712"/>
                  </a:cubicBezTo>
                  <a:cubicBezTo>
                    <a:pt x="5761" y="14890"/>
                    <a:pt x="6531" y="14979"/>
                    <a:pt x="7307" y="14979"/>
                  </a:cubicBezTo>
                  <a:cubicBezTo>
                    <a:pt x="7695" y="14979"/>
                    <a:pt x="8084" y="14956"/>
                    <a:pt x="8474" y="14912"/>
                  </a:cubicBezTo>
                  <a:lnTo>
                    <a:pt x="8474" y="14912"/>
                  </a:lnTo>
                  <a:cubicBezTo>
                    <a:pt x="8471" y="14912"/>
                    <a:pt x="8469" y="14912"/>
                    <a:pt x="8467" y="14912"/>
                  </a:cubicBezTo>
                  <a:cubicBezTo>
                    <a:pt x="7806" y="14912"/>
                    <a:pt x="7673" y="9706"/>
                    <a:pt x="7706" y="9174"/>
                  </a:cubicBezTo>
                  <a:cubicBezTo>
                    <a:pt x="7806" y="6873"/>
                    <a:pt x="8173" y="4571"/>
                    <a:pt x="8774" y="2336"/>
                  </a:cubicBezTo>
                  <a:cubicBezTo>
                    <a:pt x="8840" y="2136"/>
                    <a:pt x="8874" y="1902"/>
                    <a:pt x="8840" y="1702"/>
                  </a:cubicBezTo>
                  <a:cubicBezTo>
                    <a:pt x="8774" y="1469"/>
                    <a:pt x="8640" y="1302"/>
                    <a:pt x="8474" y="1135"/>
                  </a:cubicBezTo>
                  <a:cubicBezTo>
                    <a:pt x="7600" y="339"/>
                    <a:pt x="6645" y="1"/>
                    <a:pt x="5704" y="1"/>
                  </a:cubicBezTo>
                  <a:close/>
                </a:path>
              </a:pathLst>
            </a:custGeom>
            <a:solidFill>
              <a:srgbClr val="ED9B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18" name="Google Shape;4618;p56"/>
            <p:cNvSpPr/>
            <p:nvPr/>
          </p:nvSpPr>
          <p:spPr>
            <a:xfrm flipH="1">
              <a:off x="108003" y="3441574"/>
              <a:ext cx="184988" cy="288752"/>
            </a:xfrm>
            <a:custGeom>
              <a:rect b="b" l="l" r="r" t="t"/>
              <a:pathLst>
                <a:path extrusionOk="0" h="17704" w="11342">
                  <a:moveTo>
                    <a:pt x="5286" y="1"/>
                  </a:moveTo>
                  <a:cubicBezTo>
                    <a:pt x="4347" y="1"/>
                    <a:pt x="3423" y="294"/>
                    <a:pt x="2636" y="843"/>
                  </a:cubicBezTo>
                  <a:cubicBezTo>
                    <a:pt x="1968" y="1276"/>
                    <a:pt x="1368" y="1843"/>
                    <a:pt x="868" y="2511"/>
                  </a:cubicBezTo>
                  <a:cubicBezTo>
                    <a:pt x="567" y="2877"/>
                    <a:pt x="267" y="3278"/>
                    <a:pt x="0" y="3711"/>
                  </a:cubicBezTo>
                  <a:cubicBezTo>
                    <a:pt x="1835" y="7881"/>
                    <a:pt x="1802" y="12885"/>
                    <a:pt x="1401" y="17321"/>
                  </a:cubicBezTo>
                  <a:cubicBezTo>
                    <a:pt x="2132" y="17584"/>
                    <a:pt x="2842" y="17704"/>
                    <a:pt x="3522" y="17704"/>
                  </a:cubicBezTo>
                  <a:cubicBezTo>
                    <a:pt x="7250" y="17704"/>
                    <a:pt x="10103" y="14089"/>
                    <a:pt x="10808" y="10450"/>
                  </a:cubicBezTo>
                  <a:cubicBezTo>
                    <a:pt x="11342" y="7781"/>
                    <a:pt x="10808" y="4979"/>
                    <a:pt x="9374" y="2677"/>
                  </a:cubicBezTo>
                  <a:cubicBezTo>
                    <a:pt x="8673" y="1543"/>
                    <a:pt x="7673" y="509"/>
                    <a:pt x="6405" y="142"/>
                  </a:cubicBezTo>
                  <a:cubicBezTo>
                    <a:pt x="6035" y="47"/>
                    <a:pt x="5659" y="1"/>
                    <a:pt x="5286" y="1"/>
                  </a:cubicBezTo>
                  <a:close/>
                </a:path>
              </a:pathLst>
            </a:custGeom>
            <a:solidFill>
              <a:srgbClr val="ED9B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19" name="Google Shape;4619;p56"/>
            <p:cNvSpPr/>
            <p:nvPr/>
          </p:nvSpPr>
          <p:spPr>
            <a:xfrm flipH="1">
              <a:off x="243453" y="3243674"/>
              <a:ext cx="775296" cy="810721"/>
            </a:xfrm>
            <a:custGeom>
              <a:rect b="b" l="l" r="r" t="t"/>
              <a:pathLst>
                <a:path extrusionOk="0" h="49707" w="47535">
                  <a:moveTo>
                    <a:pt x="24118" y="1"/>
                  </a:moveTo>
                  <a:cubicBezTo>
                    <a:pt x="21583" y="1"/>
                    <a:pt x="19081" y="468"/>
                    <a:pt x="16746" y="1402"/>
                  </a:cubicBezTo>
                  <a:cubicBezTo>
                    <a:pt x="8173" y="4771"/>
                    <a:pt x="2136" y="13777"/>
                    <a:pt x="568" y="22750"/>
                  </a:cubicBezTo>
                  <a:cubicBezTo>
                    <a:pt x="168" y="25252"/>
                    <a:pt x="1" y="27787"/>
                    <a:pt x="568" y="30256"/>
                  </a:cubicBezTo>
                  <a:cubicBezTo>
                    <a:pt x="1635" y="34826"/>
                    <a:pt x="5138" y="38595"/>
                    <a:pt x="9274" y="40797"/>
                  </a:cubicBezTo>
                  <a:cubicBezTo>
                    <a:pt x="13144" y="42898"/>
                    <a:pt x="17247" y="43565"/>
                    <a:pt x="21516" y="44132"/>
                  </a:cubicBezTo>
                  <a:cubicBezTo>
                    <a:pt x="21683" y="44166"/>
                    <a:pt x="21850" y="44199"/>
                    <a:pt x="21983" y="44299"/>
                  </a:cubicBezTo>
                  <a:cubicBezTo>
                    <a:pt x="22083" y="44399"/>
                    <a:pt x="22150" y="44533"/>
                    <a:pt x="22183" y="44666"/>
                  </a:cubicBezTo>
                  <a:cubicBezTo>
                    <a:pt x="22550" y="46134"/>
                    <a:pt x="21983" y="47668"/>
                    <a:pt x="20749" y="48535"/>
                  </a:cubicBezTo>
                  <a:cubicBezTo>
                    <a:pt x="21572" y="49452"/>
                    <a:pt x="22809" y="49707"/>
                    <a:pt x="24064" y="49707"/>
                  </a:cubicBezTo>
                  <a:cubicBezTo>
                    <a:pt x="24589" y="49707"/>
                    <a:pt x="25117" y="49662"/>
                    <a:pt x="25619" y="49603"/>
                  </a:cubicBezTo>
                  <a:cubicBezTo>
                    <a:pt x="28021" y="49336"/>
                    <a:pt x="30623" y="48869"/>
                    <a:pt x="32257" y="47068"/>
                  </a:cubicBezTo>
                  <a:cubicBezTo>
                    <a:pt x="31457" y="46968"/>
                    <a:pt x="30823" y="46467"/>
                    <a:pt x="30489" y="45767"/>
                  </a:cubicBezTo>
                  <a:cubicBezTo>
                    <a:pt x="30189" y="45066"/>
                    <a:pt x="29989" y="44332"/>
                    <a:pt x="29956" y="43565"/>
                  </a:cubicBezTo>
                  <a:lnTo>
                    <a:pt x="29956" y="43565"/>
                  </a:lnTo>
                  <a:cubicBezTo>
                    <a:pt x="29958" y="43584"/>
                    <a:pt x="29984" y="43593"/>
                    <a:pt x="30028" y="43593"/>
                  </a:cubicBezTo>
                  <a:cubicBezTo>
                    <a:pt x="30535" y="43593"/>
                    <a:pt x="33546" y="42456"/>
                    <a:pt x="33792" y="42364"/>
                  </a:cubicBezTo>
                  <a:cubicBezTo>
                    <a:pt x="35693" y="41664"/>
                    <a:pt x="37528" y="40663"/>
                    <a:pt x="39162" y="39462"/>
                  </a:cubicBezTo>
                  <a:cubicBezTo>
                    <a:pt x="42131" y="37227"/>
                    <a:pt x="44466" y="34259"/>
                    <a:pt x="45934" y="30856"/>
                  </a:cubicBezTo>
                  <a:cubicBezTo>
                    <a:pt x="47535" y="27220"/>
                    <a:pt x="47301" y="22483"/>
                    <a:pt x="46501" y="18647"/>
                  </a:cubicBezTo>
                  <a:cubicBezTo>
                    <a:pt x="45267" y="12777"/>
                    <a:pt x="42164" y="7139"/>
                    <a:pt x="37328" y="3603"/>
                  </a:cubicBezTo>
                  <a:cubicBezTo>
                    <a:pt x="33325" y="635"/>
                    <a:pt x="28922" y="34"/>
                    <a:pt x="24118" y="1"/>
                  </a:cubicBezTo>
                  <a:close/>
                </a:path>
              </a:pathLst>
            </a:custGeom>
            <a:solidFill>
              <a:srgbClr val="FFAFA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20" name="Google Shape;4620;p56"/>
            <p:cNvSpPr/>
            <p:nvPr/>
          </p:nvSpPr>
          <p:spPr>
            <a:xfrm flipH="1">
              <a:off x="243454" y="3244196"/>
              <a:ext cx="744829" cy="795830"/>
            </a:xfrm>
            <a:custGeom>
              <a:rect b="b" l="l" r="r" t="t"/>
              <a:pathLst>
                <a:path extrusionOk="0" h="48794" w="45667">
                  <a:moveTo>
                    <a:pt x="21996" y="0"/>
                  </a:moveTo>
                  <a:cubicBezTo>
                    <a:pt x="19548" y="0"/>
                    <a:pt x="17135" y="467"/>
                    <a:pt x="14878" y="1370"/>
                  </a:cubicBezTo>
                  <a:cubicBezTo>
                    <a:pt x="12510" y="2304"/>
                    <a:pt x="10342" y="3638"/>
                    <a:pt x="8440" y="5273"/>
                  </a:cubicBezTo>
                  <a:cubicBezTo>
                    <a:pt x="6139" y="7207"/>
                    <a:pt x="4337" y="9609"/>
                    <a:pt x="3170" y="12378"/>
                  </a:cubicBezTo>
                  <a:cubicBezTo>
                    <a:pt x="2970" y="12745"/>
                    <a:pt x="2903" y="13178"/>
                    <a:pt x="3003" y="13578"/>
                  </a:cubicBezTo>
                  <a:cubicBezTo>
                    <a:pt x="4804" y="10510"/>
                    <a:pt x="7573" y="8108"/>
                    <a:pt x="10875" y="6774"/>
                  </a:cubicBezTo>
                  <a:cubicBezTo>
                    <a:pt x="11509" y="7908"/>
                    <a:pt x="12943" y="8608"/>
                    <a:pt x="14111" y="9109"/>
                  </a:cubicBezTo>
                  <a:cubicBezTo>
                    <a:pt x="14968" y="9438"/>
                    <a:pt x="15871" y="9585"/>
                    <a:pt x="16782" y="9585"/>
                  </a:cubicBezTo>
                  <a:cubicBezTo>
                    <a:pt x="18177" y="9585"/>
                    <a:pt x="19591" y="9240"/>
                    <a:pt x="20882" y="8675"/>
                  </a:cubicBezTo>
                  <a:cubicBezTo>
                    <a:pt x="22984" y="7741"/>
                    <a:pt x="24785" y="6173"/>
                    <a:pt x="26453" y="4605"/>
                  </a:cubicBezTo>
                  <a:cubicBezTo>
                    <a:pt x="26953" y="4105"/>
                    <a:pt x="27487" y="3671"/>
                    <a:pt x="28088" y="3304"/>
                  </a:cubicBezTo>
                  <a:cubicBezTo>
                    <a:pt x="28174" y="3240"/>
                    <a:pt x="28274" y="3203"/>
                    <a:pt x="28379" y="3203"/>
                  </a:cubicBezTo>
                  <a:cubicBezTo>
                    <a:pt x="28436" y="3203"/>
                    <a:pt x="28496" y="3214"/>
                    <a:pt x="28555" y="3238"/>
                  </a:cubicBezTo>
                  <a:cubicBezTo>
                    <a:pt x="28755" y="3338"/>
                    <a:pt x="28755" y="3605"/>
                    <a:pt x="28721" y="3838"/>
                  </a:cubicBezTo>
                  <a:cubicBezTo>
                    <a:pt x="28488" y="5072"/>
                    <a:pt x="28021" y="6307"/>
                    <a:pt x="27821" y="7574"/>
                  </a:cubicBezTo>
                  <a:cubicBezTo>
                    <a:pt x="27487" y="9676"/>
                    <a:pt x="28254" y="11477"/>
                    <a:pt x="29655" y="13011"/>
                  </a:cubicBezTo>
                  <a:cubicBezTo>
                    <a:pt x="30999" y="14406"/>
                    <a:pt x="32863" y="15184"/>
                    <a:pt x="34779" y="15184"/>
                  </a:cubicBezTo>
                  <a:cubicBezTo>
                    <a:pt x="35384" y="15184"/>
                    <a:pt x="35993" y="15106"/>
                    <a:pt x="36594" y="14946"/>
                  </a:cubicBezTo>
                  <a:cubicBezTo>
                    <a:pt x="36994" y="14879"/>
                    <a:pt x="37394" y="14646"/>
                    <a:pt x="37628" y="14279"/>
                  </a:cubicBezTo>
                  <a:cubicBezTo>
                    <a:pt x="39062" y="17882"/>
                    <a:pt x="39462" y="21784"/>
                    <a:pt x="38829" y="25620"/>
                  </a:cubicBezTo>
                  <a:cubicBezTo>
                    <a:pt x="37761" y="31958"/>
                    <a:pt x="32524" y="37229"/>
                    <a:pt x="26453" y="39163"/>
                  </a:cubicBezTo>
                  <a:cubicBezTo>
                    <a:pt x="24078" y="39902"/>
                    <a:pt x="21595" y="40211"/>
                    <a:pt x="19097" y="40211"/>
                  </a:cubicBezTo>
                  <a:cubicBezTo>
                    <a:pt x="17421" y="40211"/>
                    <a:pt x="15739" y="40072"/>
                    <a:pt x="14078" y="39831"/>
                  </a:cubicBezTo>
                  <a:cubicBezTo>
                    <a:pt x="8974" y="39063"/>
                    <a:pt x="3870" y="37229"/>
                    <a:pt x="1" y="33760"/>
                  </a:cubicBezTo>
                  <a:lnTo>
                    <a:pt x="1" y="33760"/>
                  </a:lnTo>
                  <a:cubicBezTo>
                    <a:pt x="2069" y="36695"/>
                    <a:pt x="4237" y="39097"/>
                    <a:pt x="7406" y="40798"/>
                  </a:cubicBezTo>
                  <a:cubicBezTo>
                    <a:pt x="11276" y="42899"/>
                    <a:pt x="15379" y="43567"/>
                    <a:pt x="19648" y="44134"/>
                  </a:cubicBezTo>
                  <a:cubicBezTo>
                    <a:pt x="19815" y="44167"/>
                    <a:pt x="19982" y="44200"/>
                    <a:pt x="20115" y="44300"/>
                  </a:cubicBezTo>
                  <a:cubicBezTo>
                    <a:pt x="20215" y="44401"/>
                    <a:pt x="20282" y="44534"/>
                    <a:pt x="20315" y="44667"/>
                  </a:cubicBezTo>
                  <a:cubicBezTo>
                    <a:pt x="20816" y="46402"/>
                    <a:pt x="19848" y="47469"/>
                    <a:pt x="18814" y="48604"/>
                  </a:cubicBezTo>
                  <a:cubicBezTo>
                    <a:pt x="19259" y="48736"/>
                    <a:pt x="19725" y="48794"/>
                    <a:pt x="20199" y="48794"/>
                  </a:cubicBezTo>
                  <a:cubicBezTo>
                    <a:pt x="22000" y="48794"/>
                    <a:pt x="23933" y="47954"/>
                    <a:pt x="25386" y="47136"/>
                  </a:cubicBezTo>
                  <a:cubicBezTo>
                    <a:pt x="26687" y="46435"/>
                    <a:pt x="28321" y="45234"/>
                    <a:pt x="28088" y="43567"/>
                  </a:cubicBezTo>
                  <a:lnTo>
                    <a:pt x="28088" y="43567"/>
                  </a:lnTo>
                  <a:cubicBezTo>
                    <a:pt x="28090" y="43585"/>
                    <a:pt x="28116" y="43594"/>
                    <a:pt x="28160" y="43594"/>
                  </a:cubicBezTo>
                  <a:cubicBezTo>
                    <a:pt x="28667" y="43594"/>
                    <a:pt x="31678" y="42458"/>
                    <a:pt x="31924" y="42366"/>
                  </a:cubicBezTo>
                  <a:cubicBezTo>
                    <a:pt x="33858" y="41665"/>
                    <a:pt x="35660" y="40665"/>
                    <a:pt x="37294" y="39464"/>
                  </a:cubicBezTo>
                  <a:cubicBezTo>
                    <a:pt x="40263" y="37229"/>
                    <a:pt x="42598" y="34260"/>
                    <a:pt x="44066" y="30891"/>
                  </a:cubicBezTo>
                  <a:cubicBezTo>
                    <a:pt x="45667" y="27222"/>
                    <a:pt x="45433" y="22518"/>
                    <a:pt x="44633" y="18649"/>
                  </a:cubicBezTo>
                  <a:cubicBezTo>
                    <a:pt x="43399" y="12778"/>
                    <a:pt x="40296" y="7141"/>
                    <a:pt x="35460" y="3605"/>
                  </a:cubicBezTo>
                  <a:cubicBezTo>
                    <a:pt x="31457" y="636"/>
                    <a:pt x="27087" y="35"/>
                    <a:pt x="22250" y="2"/>
                  </a:cubicBezTo>
                  <a:cubicBezTo>
                    <a:pt x="22166" y="1"/>
                    <a:pt x="22081" y="0"/>
                    <a:pt x="21996" y="0"/>
                  </a:cubicBezTo>
                  <a:close/>
                </a:path>
              </a:pathLst>
            </a:custGeom>
            <a:solidFill>
              <a:srgbClr val="F3A8A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21" name="Google Shape;4621;p56"/>
            <p:cNvSpPr/>
            <p:nvPr/>
          </p:nvSpPr>
          <p:spPr>
            <a:xfrm flipH="1">
              <a:off x="1023819" y="3585343"/>
              <a:ext cx="77619" cy="132339"/>
            </a:xfrm>
            <a:custGeom>
              <a:rect b="b" l="l" r="r" t="t"/>
              <a:pathLst>
                <a:path extrusionOk="0" h="8114" w="4759">
                  <a:moveTo>
                    <a:pt x="3503" y="4170"/>
                  </a:moveTo>
                  <a:cubicBezTo>
                    <a:pt x="3503" y="4170"/>
                    <a:pt x="3518" y="4185"/>
                    <a:pt x="3528" y="4185"/>
                  </a:cubicBezTo>
                  <a:cubicBezTo>
                    <a:pt x="3533" y="4185"/>
                    <a:pt x="3536" y="4181"/>
                    <a:pt x="3536" y="4170"/>
                  </a:cubicBezTo>
                  <a:close/>
                  <a:moveTo>
                    <a:pt x="3143" y="3916"/>
                  </a:moveTo>
                  <a:cubicBezTo>
                    <a:pt x="3172" y="3916"/>
                    <a:pt x="3200" y="3924"/>
                    <a:pt x="3236" y="3936"/>
                  </a:cubicBezTo>
                  <a:cubicBezTo>
                    <a:pt x="3336" y="3970"/>
                    <a:pt x="3403" y="4036"/>
                    <a:pt x="3436" y="4103"/>
                  </a:cubicBezTo>
                  <a:lnTo>
                    <a:pt x="3536" y="4170"/>
                  </a:lnTo>
                  <a:cubicBezTo>
                    <a:pt x="3536" y="4236"/>
                    <a:pt x="3570" y="4270"/>
                    <a:pt x="3603" y="4303"/>
                  </a:cubicBezTo>
                  <a:cubicBezTo>
                    <a:pt x="3703" y="4503"/>
                    <a:pt x="3803" y="4737"/>
                    <a:pt x="3870" y="4970"/>
                  </a:cubicBezTo>
                  <a:lnTo>
                    <a:pt x="4261" y="6237"/>
                  </a:lnTo>
                  <a:lnTo>
                    <a:pt x="4261" y="6237"/>
                  </a:lnTo>
                  <a:cubicBezTo>
                    <a:pt x="4265" y="6389"/>
                    <a:pt x="4257" y="6547"/>
                    <a:pt x="4237" y="6705"/>
                  </a:cubicBezTo>
                  <a:cubicBezTo>
                    <a:pt x="4237" y="6938"/>
                    <a:pt x="4204" y="7172"/>
                    <a:pt x="4104" y="7372"/>
                  </a:cubicBezTo>
                  <a:cubicBezTo>
                    <a:pt x="4080" y="7444"/>
                    <a:pt x="3969" y="7499"/>
                    <a:pt x="3859" y="7499"/>
                  </a:cubicBezTo>
                  <a:cubicBezTo>
                    <a:pt x="3816" y="7499"/>
                    <a:pt x="3774" y="7491"/>
                    <a:pt x="3737" y="7472"/>
                  </a:cubicBezTo>
                  <a:cubicBezTo>
                    <a:pt x="3536" y="7405"/>
                    <a:pt x="3370" y="7272"/>
                    <a:pt x="3236" y="7105"/>
                  </a:cubicBezTo>
                  <a:cubicBezTo>
                    <a:pt x="2936" y="6705"/>
                    <a:pt x="2703" y="6271"/>
                    <a:pt x="2536" y="5804"/>
                  </a:cubicBezTo>
                  <a:cubicBezTo>
                    <a:pt x="2502" y="5771"/>
                    <a:pt x="2469" y="5704"/>
                    <a:pt x="2469" y="5671"/>
                  </a:cubicBezTo>
                  <a:cubicBezTo>
                    <a:pt x="2469" y="5604"/>
                    <a:pt x="2436" y="5537"/>
                    <a:pt x="2436" y="5504"/>
                  </a:cubicBezTo>
                  <a:cubicBezTo>
                    <a:pt x="2436" y="5404"/>
                    <a:pt x="2436" y="5304"/>
                    <a:pt x="2436" y="5204"/>
                  </a:cubicBezTo>
                  <a:cubicBezTo>
                    <a:pt x="2469" y="4970"/>
                    <a:pt x="2536" y="4737"/>
                    <a:pt x="2602" y="4537"/>
                  </a:cubicBezTo>
                  <a:cubicBezTo>
                    <a:pt x="2669" y="4336"/>
                    <a:pt x="2803" y="4170"/>
                    <a:pt x="2936" y="4003"/>
                  </a:cubicBezTo>
                  <a:cubicBezTo>
                    <a:pt x="3042" y="3939"/>
                    <a:pt x="3094" y="3916"/>
                    <a:pt x="3143" y="3916"/>
                  </a:cubicBezTo>
                  <a:close/>
                  <a:moveTo>
                    <a:pt x="1802" y="0"/>
                  </a:moveTo>
                  <a:cubicBezTo>
                    <a:pt x="1468" y="0"/>
                    <a:pt x="1201" y="133"/>
                    <a:pt x="968" y="334"/>
                  </a:cubicBezTo>
                  <a:cubicBezTo>
                    <a:pt x="768" y="500"/>
                    <a:pt x="601" y="701"/>
                    <a:pt x="468" y="934"/>
                  </a:cubicBezTo>
                  <a:cubicBezTo>
                    <a:pt x="234" y="1368"/>
                    <a:pt x="101" y="1868"/>
                    <a:pt x="67" y="2368"/>
                  </a:cubicBezTo>
                  <a:cubicBezTo>
                    <a:pt x="1" y="2835"/>
                    <a:pt x="34" y="3336"/>
                    <a:pt x="101" y="3803"/>
                  </a:cubicBezTo>
                  <a:cubicBezTo>
                    <a:pt x="167" y="4270"/>
                    <a:pt x="368" y="4703"/>
                    <a:pt x="668" y="5104"/>
                  </a:cubicBezTo>
                  <a:cubicBezTo>
                    <a:pt x="468" y="4670"/>
                    <a:pt x="334" y="4236"/>
                    <a:pt x="368" y="3769"/>
                  </a:cubicBezTo>
                  <a:cubicBezTo>
                    <a:pt x="334" y="3302"/>
                    <a:pt x="368" y="2869"/>
                    <a:pt x="468" y="2402"/>
                  </a:cubicBezTo>
                  <a:cubicBezTo>
                    <a:pt x="568" y="1968"/>
                    <a:pt x="701" y="1568"/>
                    <a:pt x="935" y="1201"/>
                  </a:cubicBezTo>
                  <a:cubicBezTo>
                    <a:pt x="1101" y="867"/>
                    <a:pt x="1435" y="634"/>
                    <a:pt x="1835" y="600"/>
                  </a:cubicBezTo>
                  <a:cubicBezTo>
                    <a:pt x="2002" y="634"/>
                    <a:pt x="2202" y="667"/>
                    <a:pt x="2336" y="767"/>
                  </a:cubicBezTo>
                  <a:cubicBezTo>
                    <a:pt x="2436" y="834"/>
                    <a:pt x="2502" y="867"/>
                    <a:pt x="2602" y="934"/>
                  </a:cubicBezTo>
                  <a:lnTo>
                    <a:pt x="2669" y="1001"/>
                  </a:lnTo>
                  <a:lnTo>
                    <a:pt x="2703" y="1034"/>
                  </a:lnTo>
                  <a:lnTo>
                    <a:pt x="2769" y="1134"/>
                  </a:lnTo>
                  <a:cubicBezTo>
                    <a:pt x="2903" y="1301"/>
                    <a:pt x="3003" y="1468"/>
                    <a:pt x="3103" y="1668"/>
                  </a:cubicBezTo>
                  <a:cubicBezTo>
                    <a:pt x="3203" y="1835"/>
                    <a:pt x="3303" y="2035"/>
                    <a:pt x="3370" y="2268"/>
                  </a:cubicBezTo>
                  <a:cubicBezTo>
                    <a:pt x="3499" y="2579"/>
                    <a:pt x="3603" y="2905"/>
                    <a:pt x="3683" y="3238"/>
                  </a:cubicBezTo>
                  <a:lnTo>
                    <a:pt x="3683" y="3238"/>
                  </a:lnTo>
                  <a:cubicBezTo>
                    <a:pt x="3646" y="3214"/>
                    <a:pt x="3608" y="3192"/>
                    <a:pt x="3570" y="3169"/>
                  </a:cubicBezTo>
                  <a:cubicBezTo>
                    <a:pt x="3470" y="3136"/>
                    <a:pt x="3370" y="3102"/>
                    <a:pt x="3270" y="3102"/>
                  </a:cubicBezTo>
                  <a:cubicBezTo>
                    <a:pt x="3211" y="3094"/>
                    <a:pt x="3155" y="3090"/>
                    <a:pt x="3100" y="3090"/>
                  </a:cubicBezTo>
                  <a:cubicBezTo>
                    <a:pt x="2936" y="3090"/>
                    <a:pt x="2786" y="3127"/>
                    <a:pt x="2636" y="3202"/>
                  </a:cubicBezTo>
                  <a:cubicBezTo>
                    <a:pt x="2536" y="3269"/>
                    <a:pt x="2469" y="3302"/>
                    <a:pt x="2402" y="3402"/>
                  </a:cubicBezTo>
                  <a:cubicBezTo>
                    <a:pt x="2135" y="3603"/>
                    <a:pt x="1969" y="3903"/>
                    <a:pt x="1835" y="4236"/>
                  </a:cubicBezTo>
                  <a:cubicBezTo>
                    <a:pt x="1735" y="4503"/>
                    <a:pt x="1668" y="4803"/>
                    <a:pt x="1635" y="5137"/>
                  </a:cubicBezTo>
                  <a:cubicBezTo>
                    <a:pt x="1635" y="5304"/>
                    <a:pt x="1635" y="5471"/>
                    <a:pt x="1668" y="5637"/>
                  </a:cubicBezTo>
                  <a:cubicBezTo>
                    <a:pt x="1702" y="5704"/>
                    <a:pt x="1702" y="5771"/>
                    <a:pt x="1735" y="5838"/>
                  </a:cubicBezTo>
                  <a:cubicBezTo>
                    <a:pt x="1769" y="5938"/>
                    <a:pt x="1769" y="6004"/>
                    <a:pt x="1802" y="6071"/>
                  </a:cubicBezTo>
                  <a:cubicBezTo>
                    <a:pt x="2035" y="6638"/>
                    <a:pt x="2336" y="7139"/>
                    <a:pt x="2736" y="7572"/>
                  </a:cubicBezTo>
                  <a:cubicBezTo>
                    <a:pt x="2969" y="7806"/>
                    <a:pt x="3236" y="7972"/>
                    <a:pt x="3570" y="8073"/>
                  </a:cubicBezTo>
                  <a:cubicBezTo>
                    <a:pt x="3654" y="8101"/>
                    <a:pt x="3740" y="8114"/>
                    <a:pt x="3825" y="8114"/>
                  </a:cubicBezTo>
                  <a:cubicBezTo>
                    <a:pt x="4143" y="8114"/>
                    <a:pt x="4446" y="7928"/>
                    <a:pt x="4604" y="7639"/>
                  </a:cubicBezTo>
                  <a:cubicBezTo>
                    <a:pt x="4620" y="7591"/>
                    <a:pt x="4635" y="7543"/>
                    <a:pt x="4649" y="7495"/>
                  </a:cubicBezTo>
                  <a:lnTo>
                    <a:pt x="4649" y="7495"/>
                  </a:lnTo>
                  <a:lnTo>
                    <a:pt x="4704" y="7672"/>
                  </a:lnTo>
                  <a:lnTo>
                    <a:pt x="4700" y="7298"/>
                  </a:lnTo>
                  <a:lnTo>
                    <a:pt x="4700" y="7298"/>
                  </a:lnTo>
                  <a:cubicBezTo>
                    <a:pt x="4740" y="7111"/>
                    <a:pt x="4758" y="6925"/>
                    <a:pt x="4737" y="6738"/>
                  </a:cubicBezTo>
                  <a:cubicBezTo>
                    <a:pt x="4737" y="6480"/>
                    <a:pt x="4713" y="6246"/>
                    <a:pt x="4685" y="6016"/>
                  </a:cubicBezTo>
                  <a:lnTo>
                    <a:pt x="4685" y="6016"/>
                  </a:lnTo>
                  <a:lnTo>
                    <a:pt x="4671" y="4837"/>
                  </a:lnTo>
                  <a:cubicBezTo>
                    <a:pt x="4669" y="4793"/>
                    <a:pt x="4667" y="4749"/>
                    <a:pt x="4665" y="4704"/>
                  </a:cubicBezTo>
                  <a:lnTo>
                    <a:pt x="4665" y="4704"/>
                  </a:lnTo>
                  <a:lnTo>
                    <a:pt x="4671" y="4703"/>
                  </a:lnTo>
                  <a:cubicBezTo>
                    <a:pt x="4668" y="4694"/>
                    <a:pt x="4666" y="4685"/>
                    <a:pt x="4664" y="4676"/>
                  </a:cubicBezTo>
                  <a:lnTo>
                    <a:pt x="4664" y="4676"/>
                  </a:lnTo>
                  <a:cubicBezTo>
                    <a:pt x="4614" y="3759"/>
                    <a:pt x="4415" y="2819"/>
                    <a:pt x="4037" y="1968"/>
                  </a:cubicBezTo>
                  <a:cubicBezTo>
                    <a:pt x="3937" y="1768"/>
                    <a:pt x="3837" y="1534"/>
                    <a:pt x="3703" y="1301"/>
                  </a:cubicBezTo>
                  <a:cubicBezTo>
                    <a:pt x="3603" y="1101"/>
                    <a:pt x="3470" y="867"/>
                    <a:pt x="3303" y="667"/>
                  </a:cubicBezTo>
                  <a:cubicBezTo>
                    <a:pt x="3236" y="600"/>
                    <a:pt x="3203" y="567"/>
                    <a:pt x="3136" y="534"/>
                  </a:cubicBezTo>
                  <a:lnTo>
                    <a:pt x="3069" y="434"/>
                  </a:lnTo>
                  <a:cubicBezTo>
                    <a:pt x="3036" y="434"/>
                    <a:pt x="3003" y="400"/>
                    <a:pt x="2969" y="400"/>
                  </a:cubicBezTo>
                  <a:cubicBezTo>
                    <a:pt x="2869" y="300"/>
                    <a:pt x="2736" y="234"/>
                    <a:pt x="2636" y="200"/>
                  </a:cubicBezTo>
                  <a:cubicBezTo>
                    <a:pt x="2369" y="67"/>
                    <a:pt x="2069" y="0"/>
                    <a:pt x="1802" y="0"/>
                  </a:cubicBezTo>
                  <a:close/>
                </a:path>
              </a:pathLst>
            </a:custGeom>
            <a:solidFill>
              <a:srgbClr val="ED9B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22" name="Google Shape;4622;p56"/>
            <p:cNvSpPr/>
            <p:nvPr/>
          </p:nvSpPr>
          <p:spPr>
            <a:xfrm flipH="1">
              <a:off x="157505" y="3504268"/>
              <a:ext cx="82708" cy="154178"/>
            </a:xfrm>
            <a:custGeom>
              <a:rect b="b" l="l" r="r" t="t"/>
              <a:pathLst>
                <a:path extrusionOk="0" h="9453" w="5071">
                  <a:moveTo>
                    <a:pt x="1648" y="4533"/>
                  </a:moveTo>
                  <a:cubicBezTo>
                    <a:pt x="1732" y="4533"/>
                    <a:pt x="1818" y="4546"/>
                    <a:pt x="1901" y="4571"/>
                  </a:cubicBezTo>
                  <a:cubicBezTo>
                    <a:pt x="2302" y="4704"/>
                    <a:pt x="2635" y="5038"/>
                    <a:pt x="2735" y="5438"/>
                  </a:cubicBezTo>
                  <a:cubicBezTo>
                    <a:pt x="2869" y="5972"/>
                    <a:pt x="2902" y="6505"/>
                    <a:pt x="2835" y="7039"/>
                  </a:cubicBezTo>
                  <a:cubicBezTo>
                    <a:pt x="2802" y="7306"/>
                    <a:pt x="2735" y="7606"/>
                    <a:pt x="2635" y="7873"/>
                  </a:cubicBezTo>
                  <a:cubicBezTo>
                    <a:pt x="2535" y="8140"/>
                    <a:pt x="2402" y="8373"/>
                    <a:pt x="2235" y="8574"/>
                  </a:cubicBezTo>
                  <a:cubicBezTo>
                    <a:pt x="2146" y="8663"/>
                    <a:pt x="1998" y="8707"/>
                    <a:pt x="1889" y="8707"/>
                  </a:cubicBezTo>
                  <a:cubicBezTo>
                    <a:pt x="1835" y="8707"/>
                    <a:pt x="1790" y="8696"/>
                    <a:pt x="1768" y="8674"/>
                  </a:cubicBezTo>
                  <a:cubicBezTo>
                    <a:pt x="1635" y="8440"/>
                    <a:pt x="1534" y="8173"/>
                    <a:pt x="1468" y="7906"/>
                  </a:cubicBezTo>
                  <a:cubicBezTo>
                    <a:pt x="1234" y="7273"/>
                    <a:pt x="1067" y="6606"/>
                    <a:pt x="967" y="5905"/>
                  </a:cubicBezTo>
                  <a:cubicBezTo>
                    <a:pt x="924" y="5618"/>
                    <a:pt x="887" y="5324"/>
                    <a:pt x="859" y="5027"/>
                  </a:cubicBezTo>
                  <a:lnTo>
                    <a:pt x="859" y="5027"/>
                  </a:lnTo>
                  <a:cubicBezTo>
                    <a:pt x="900" y="4966"/>
                    <a:pt x="945" y="4908"/>
                    <a:pt x="1001" y="4871"/>
                  </a:cubicBezTo>
                  <a:cubicBezTo>
                    <a:pt x="1151" y="4646"/>
                    <a:pt x="1395" y="4533"/>
                    <a:pt x="1648" y="4533"/>
                  </a:cubicBezTo>
                  <a:close/>
                  <a:moveTo>
                    <a:pt x="2356" y="1"/>
                  </a:moveTo>
                  <a:cubicBezTo>
                    <a:pt x="2177" y="1"/>
                    <a:pt x="2001" y="34"/>
                    <a:pt x="1835" y="101"/>
                  </a:cubicBezTo>
                  <a:cubicBezTo>
                    <a:pt x="1468" y="201"/>
                    <a:pt x="1134" y="401"/>
                    <a:pt x="901" y="701"/>
                  </a:cubicBezTo>
                  <a:cubicBezTo>
                    <a:pt x="667" y="1002"/>
                    <a:pt x="467" y="1302"/>
                    <a:pt x="367" y="1669"/>
                  </a:cubicBezTo>
                  <a:cubicBezTo>
                    <a:pt x="234" y="2002"/>
                    <a:pt x="133" y="2369"/>
                    <a:pt x="100" y="2736"/>
                  </a:cubicBezTo>
                  <a:cubicBezTo>
                    <a:pt x="33" y="3103"/>
                    <a:pt x="33" y="3470"/>
                    <a:pt x="0" y="3837"/>
                  </a:cubicBezTo>
                  <a:cubicBezTo>
                    <a:pt x="0" y="4571"/>
                    <a:pt x="33" y="5305"/>
                    <a:pt x="167" y="6038"/>
                  </a:cubicBezTo>
                  <a:cubicBezTo>
                    <a:pt x="267" y="6772"/>
                    <a:pt x="467" y="7473"/>
                    <a:pt x="701" y="8173"/>
                  </a:cubicBezTo>
                  <a:cubicBezTo>
                    <a:pt x="767" y="8340"/>
                    <a:pt x="834" y="8507"/>
                    <a:pt x="901" y="8674"/>
                  </a:cubicBezTo>
                  <a:cubicBezTo>
                    <a:pt x="1001" y="8907"/>
                    <a:pt x="1134" y="9107"/>
                    <a:pt x="1334" y="9274"/>
                  </a:cubicBezTo>
                  <a:cubicBezTo>
                    <a:pt x="1489" y="9403"/>
                    <a:pt x="1705" y="9453"/>
                    <a:pt x="1918" y="9453"/>
                  </a:cubicBezTo>
                  <a:cubicBezTo>
                    <a:pt x="1980" y="9453"/>
                    <a:pt x="2042" y="9448"/>
                    <a:pt x="2102" y="9441"/>
                  </a:cubicBezTo>
                  <a:cubicBezTo>
                    <a:pt x="2335" y="9374"/>
                    <a:pt x="2569" y="9274"/>
                    <a:pt x="2735" y="9107"/>
                  </a:cubicBezTo>
                  <a:cubicBezTo>
                    <a:pt x="3002" y="8807"/>
                    <a:pt x="3202" y="8440"/>
                    <a:pt x="3269" y="8073"/>
                  </a:cubicBezTo>
                  <a:cubicBezTo>
                    <a:pt x="3369" y="7740"/>
                    <a:pt x="3436" y="7406"/>
                    <a:pt x="3469" y="7073"/>
                  </a:cubicBezTo>
                  <a:cubicBezTo>
                    <a:pt x="3503" y="6439"/>
                    <a:pt x="3402" y="5805"/>
                    <a:pt x="3169" y="5238"/>
                  </a:cubicBezTo>
                  <a:cubicBezTo>
                    <a:pt x="3069" y="4971"/>
                    <a:pt x="2902" y="4738"/>
                    <a:pt x="2669" y="4537"/>
                  </a:cubicBezTo>
                  <a:lnTo>
                    <a:pt x="2635" y="4504"/>
                  </a:lnTo>
                  <a:lnTo>
                    <a:pt x="2569" y="4504"/>
                  </a:lnTo>
                  <a:lnTo>
                    <a:pt x="2502" y="4437"/>
                  </a:lnTo>
                  <a:cubicBezTo>
                    <a:pt x="2435" y="4404"/>
                    <a:pt x="2368" y="4371"/>
                    <a:pt x="2302" y="4337"/>
                  </a:cubicBezTo>
                  <a:cubicBezTo>
                    <a:pt x="2202" y="4304"/>
                    <a:pt x="2068" y="4271"/>
                    <a:pt x="1935" y="4237"/>
                  </a:cubicBezTo>
                  <a:cubicBezTo>
                    <a:pt x="1876" y="4229"/>
                    <a:pt x="1818" y="4225"/>
                    <a:pt x="1760" y="4225"/>
                  </a:cubicBezTo>
                  <a:cubicBezTo>
                    <a:pt x="1587" y="4225"/>
                    <a:pt x="1418" y="4262"/>
                    <a:pt x="1268" y="4337"/>
                  </a:cubicBezTo>
                  <a:cubicBezTo>
                    <a:pt x="1101" y="4437"/>
                    <a:pt x="967" y="4571"/>
                    <a:pt x="867" y="4738"/>
                  </a:cubicBezTo>
                  <a:cubicBezTo>
                    <a:pt x="857" y="4751"/>
                    <a:pt x="847" y="4765"/>
                    <a:pt x="838" y="4778"/>
                  </a:cubicBezTo>
                  <a:lnTo>
                    <a:pt x="838" y="4778"/>
                  </a:lnTo>
                  <a:cubicBezTo>
                    <a:pt x="814" y="4466"/>
                    <a:pt x="801" y="4152"/>
                    <a:pt x="801" y="3837"/>
                  </a:cubicBezTo>
                  <a:cubicBezTo>
                    <a:pt x="801" y="3503"/>
                    <a:pt x="834" y="3203"/>
                    <a:pt x="867" y="2836"/>
                  </a:cubicBezTo>
                  <a:cubicBezTo>
                    <a:pt x="867" y="2536"/>
                    <a:pt x="934" y="2202"/>
                    <a:pt x="1034" y="1936"/>
                  </a:cubicBezTo>
                  <a:cubicBezTo>
                    <a:pt x="1168" y="1368"/>
                    <a:pt x="1534" y="935"/>
                    <a:pt x="2035" y="668"/>
                  </a:cubicBezTo>
                  <a:cubicBezTo>
                    <a:pt x="2158" y="627"/>
                    <a:pt x="2308" y="598"/>
                    <a:pt x="2459" y="598"/>
                  </a:cubicBezTo>
                  <a:cubicBezTo>
                    <a:pt x="2552" y="598"/>
                    <a:pt x="2646" y="609"/>
                    <a:pt x="2735" y="635"/>
                  </a:cubicBezTo>
                  <a:cubicBezTo>
                    <a:pt x="2835" y="668"/>
                    <a:pt x="3036" y="701"/>
                    <a:pt x="3102" y="735"/>
                  </a:cubicBezTo>
                  <a:cubicBezTo>
                    <a:pt x="3202" y="768"/>
                    <a:pt x="3336" y="835"/>
                    <a:pt x="3436" y="901"/>
                  </a:cubicBezTo>
                  <a:cubicBezTo>
                    <a:pt x="3803" y="1168"/>
                    <a:pt x="4136" y="1502"/>
                    <a:pt x="4336" y="1902"/>
                  </a:cubicBezTo>
                  <a:cubicBezTo>
                    <a:pt x="4537" y="2236"/>
                    <a:pt x="4670" y="2569"/>
                    <a:pt x="4803" y="2903"/>
                  </a:cubicBezTo>
                  <a:cubicBezTo>
                    <a:pt x="5004" y="3503"/>
                    <a:pt x="5070" y="3870"/>
                    <a:pt x="5070" y="3870"/>
                  </a:cubicBezTo>
                  <a:cubicBezTo>
                    <a:pt x="5070" y="3870"/>
                    <a:pt x="5070" y="3770"/>
                    <a:pt x="5070" y="3603"/>
                  </a:cubicBezTo>
                  <a:cubicBezTo>
                    <a:pt x="5037" y="3437"/>
                    <a:pt x="5037" y="3170"/>
                    <a:pt x="4970" y="2870"/>
                  </a:cubicBezTo>
                  <a:cubicBezTo>
                    <a:pt x="4904" y="2503"/>
                    <a:pt x="4803" y="2102"/>
                    <a:pt x="4637" y="1769"/>
                  </a:cubicBezTo>
                  <a:cubicBezTo>
                    <a:pt x="4437" y="1268"/>
                    <a:pt x="4136" y="835"/>
                    <a:pt x="3703" y="501"/>
                  </a:cubicBezTo>
                  <a:cubicBezTo>
                    <a:pt x="3603" y="401"/>
                    <a:pt x="3469" y="334"/>
                    <a:pt x="3336" y="268"/>
                  </a:cubicBezTo>
                  <a:cubicBezTo>
                    <a:pt x="3302" y="234"/>
                    <a:pt x="3236" y="201"/>
                    <a:pt x="3202" y="201"/>
                  </a:cubicBezTo>
                  <a:lnTo>
                    <a:pt x="3102" y="168"/>
                  </a:lnTo>
                  <a:cubicBezTo>
                    <a:pt x="3036" y="134"/>
                    <a:pt x="2969" y="101"/>
                    <a:pt x="2902" y="101"/>
                  </a:cubicBezTo>
                  <a:cubicBezTo>
                    <a:pt x="2719" y="34"/>
                    <a:pt x="2535" y="1"/>
                    <a:pt x="2356" y="1"/>
                  </a:cubicBezTo>
                  <a:close/>
                </a:path>
              </a:pathLst>
            </a:custGeom>
            <a:solidFill>
              <a:srgbClr val="ED9B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23" name="Google Shape;4623;p56"/>
            <p:cNvSpPr/>
            <p:nvPr/>
          </p:nvSpPr>
          <p:spPr>
            <a:xfrm flipH="1">
              <a:off x="529032" y="3593677"/>
              <a:ext cx="237278" cy="136564"/>
            </a:xfrm>
            <a:custGeom>
              <a:rect b="b" l="l" r="r" t="t"/>
              <a:pathLst>
                <a:path extrusionOk="0" h="8373" w="14548">
                  <a:moveTo>
                    <a:pt x="12517" y="1"/>
                  </a:moveTo>
                  <a:cubicBezTo>
                    <a:pt x="12409" y="1"/>
                    <a:pt x="12296" y="8"/>
                    <a:pt x="12176" y="23"/>
                  </a:cubicBezTo>
                  <a:cubicBezTo>
                    <a:pt x="10508" y="223"/>
                    <a:pt x="9407" y="1791"/>
                    <a:pt x="7940" y="2458"/>
                  </a:cubicBezTo>
                  <a:cubicBezTo>
                    <a:pt x="7483" y="2675"/>
                    <a:pt x="6999" y="2779"/>
                    <a:pt x="6513" y="2779"/>
                  </a:cubicBezTo>
                  <a:cubicBezTo>
                    <a:pt x="6254" y="2779"/>
                    <a:pt x="5994" y="2749"/>
                    <a:pt x="5738" y="2691"/>
                  </a:cubicBezTo>
                  <a:cubicBezTo>
                    <a:pt x="4711" y="2492"/>
                    <a:pt x="3587" y="1902"/>
                    <a:pt x="2490" y="1902"/>
                  </a:cubicBezTo>
                  <a:cubicBezTo>
                    <a:pt x="2304" y="1902"/>
                    <a:pt x="2119" y="1919"/>
                    <a:pt x="1935" y="1957"/>
                  </a:cubicBezTo>
                  <a:cubicBezTo>
                    <a:pt x="301" y="2358"/>
                    <a:pt x="1" y="3926"/>
                    <a:pt x="701" y="5260"/>
                  </a:cubicBezTo>
                  <a:cubicBezTo>
                    <a:pt x="1135" y="5994"/>
                    <a:pt x="1735" y="6628"/>
                    <a:pt x="2469" y="7095"/>
                  </a:cubicBezTo>
                  <a:cubicBezTo>
                    <a:pt x="3751" y="7960"/>
                    <a:pt x="5274" y="8372"/>
                    <a:pt x="6796" y="8372"/>
                  </a:cubicBezTo>
                  <a:cubicBezTo>
                    <a:pt x="9907" y="8372"/>
                    <a:pt x="13014" y="6650"/>
                    <a:pt x="14044" y="3559"/>
                  </a:cubicBezTo>
                  <a:cubicBezTo>
                    <a:pt x="14548" y="2047"/>
                    <a:pt x="14338" y="1"/>
                    <a:pt x="12517" y="1"/>
                  </a:cubicBezTo>
                  <a:close/>
                </a:path>
              </a:pathLst>
            </a:custGeom>
            <a:solidFill>
              <a:srgbClr val="60493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24" name="Google Shape;4624;p56"/>
            <p:cNvSpPr/>
            <p:nvPr/>
          </p:nvSpPr>
          <p:spPr>
            <a:xfrm flipH="1">
              <a:off x="534529" y="3654560"/>
              <a:ext cx="196421" cy="75124"/>
            </a:xfrm>
            <a:custGeom>
              <a:rect b="b" l="l" r="r" t="t"/>
              <a:pathLst>
                <a:path extrusionOk="0" h="4606" w="12043">
                  <a:moveTo>
                    <a:pt x="6629" y="1"/>
                  </a:moveTo>
                  <a:cubicBezTo>
                    <a:pt x="6366" y="1"/>
                    <a:pt x="6102" y="9"/>
                    <a:pt x="5838" y="26"/>
                  </a:cubicBezTo>
                  <a:cubicBezTo>
                    <a:pt x="3970" y="126"/>
                    <a:pt x="2169" y="826"/>
                    <a:pt x="701" y="1960"/>
                  </a:cubicBezTo>
                  <a:cubicBezTo>
                    <a:pt x="401" y="2161"/>
                    <a:pt x="168" y="2494"/>
                    <a:pt x="101" y="2861"/>
                  </a:cubicBezTo>
                  <a:cubicBezTo>
                    <a:pt x="1" y="3695"/>
                    <a:pt x="2036" y="4229"/>
                    <a:pt x="2636" y="4362"/>
                  </a:cubicBezTo>
                  <a:cubicBezTo>
                    <a:pt x="3264" y="4530"/>
                    <a:pt x="3919" y="4605"/>
                    <a:pt x="4575" y="4605"/>
                  </a:cubicBezTo>
                  <a:cubicBezTo>
                    <a:pt x="4964" y="4605"/>
                    <a:pt x="5353" y="4579"/>
                    <a:pt x="5738" y="4529"/>
                  </a:cubicBezTo>
                  <a:cubicBezTo>
                    <a:pt x="6939" y="4396"/>
                    <a:pt x="8140" y="3962"/>
                    <a:pt x="9174" y="3295"/>
                  </a:cubicBezTo>
                  <a:cubicBezTo>
                    <a:pt x="9875" y="2828"/>
                    <a:pt x="12043" y="1127"/>
                    <a:pt x="10475" y="593"/>
                  </a:cubicBezTo>
                  <a:cubicBezTo>
                    <a:pt x="9226" y="204"/>
                    <a:pt x="7932" y="1"/>
                    <a:pt x="6629" y="1"/>
                  </a:cubicBezTo>
                  <a:close/>
                </a:path>
              </a:pathLst>
            </a:custGeom>
            <a:solidFill>
              <a:srgbClr val="ED9B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25" name="Google Shape;4625;p56"/>
            <p:cNvSpPr/>
            <p:nvPr/>
          </p:nvSpPr>
          <p:spPr>
            <a:xfrm flipH="1">
              <a:off x="680879" y="3484909"/>
              <a:ext cx="58227" cy="72155"/>
            </a:xfrm>
            <a:custGeom>
              <a:rect b="b" l="l" r="r" t="t"/>
              <a:pathLst>
                <a:path extrusionOk="0" h="4424" w="3570">
                  <a:moveTo>
                    <a:pt x="1150" y="1"/>
                  </a:moveTo>
                  <a:cubicBezTo>
                    <a:pt x="849" y="1"/>
                    <a:pt x="549" y="113"/>
                    <a:pt x="334" y="354"/>
                  </a:cubicBezTo>
                  <a:cubicBezTo>
                    <a:pt x="67" y="654"/>
                    <a:pt x="0" y="1054"/>
                    <a:pt x="67" y="1455"/>
                  </a:cubicBezTo>
                  <a:cubicBezTo>
                    <a:pt x="134" y="1755"/>
                    <a:pt x="234" y="2055"/>
                    <a:pt x="434" y="2322"/>
                  </a:cubicBezTo>
                  <a:cubicBezTo>
                    <a:pt x="568" y="2555"/>
                    <a:pt x="768" y="2756"/>
                    <a:pt x="968" y="2956"/>
                  </a:cubicBezTo>
                  <a:cubicBezTo>
                    <a:pt x="1168" y="3123"/>
                    <a:pt x="1368" y="3289"/>
                    <a:pt x="1635" y="3423"/>
                  </a:cubicBezTo>
                  <a:cubicBezTo>
                    <a:pt x="1802" y="3523"/>
                    <a:pt x="2035" y="3590"/>
                    <a:pt x="2235" y="3690"/>
                  </a:cubicBezTo>
                  <a:cubicBezTo>
                    <a:pt x="2402" y="3723"/>
                    <a:pt x="2536" y="3790"/>
                    <a:pt x="2702" y="3890"/>
                  </a:cubicBezTo>
                  <a:cubicBezTo>
                    <a:pt x="2802" y="3956"/>
                    <a:pt x="2903" y="4023"/>
                    <a:pt x="3003" y="4123"/>
                  </a:cubicBezTo>
                  <a:cubicBezTo>
                    <a:pt x="3103" y="4190"/>
                    <a:pt x="3169" y="4290"/>
                    <a:pt x="3203" y="4423"/>
                  </a:cubicBezTo>
                  <a:cubicBezTo>
                    <a:pt x="3203" y="4390"/>
                    <a:pt x="3203" y="4357"/>
                    <a:pt x="3169" y="4323"/>
                  </a:cubicBezTo>
                  <a:cubicBezTo>
                    <a:pt x="3169" y="4223"/>
                    <a:pt x="3169" y="4123"/>
                    <a:pt x="3136" y="4023"/>
                  </a:cubicBezTo>
                  <a:cubicBezTo>
                    <a:pt x="3069" y="3890"/>
                    <a:pt x="3003" y="3756"/>
                    <a:pt x="2903" y="3656"/>
                  </a:cubicBezTo>
                  <a:cubicBezTo>
                    <a:pt x="2769" y="3489"/>
                    <a:pt x="2602" y="3356"/>
                    <a:pt x="2436" y="3256"/>
                  </a:cubicBezTo>
                  <a:cubicBezTo>
                    <a:pt x="2269" y="3123"/>
                    <a:pt x="2102" y="3022"/>
                    <a:pt x="1935" y="2889"/>
                  </a:cubicBezTo>
                  <a:cubicBezTo>
                    <a:pt x="1768" y="2756"/>
                    <a:pt x="1602" y="2622"/>
                    <a:pt x="1468" y="2455"/>
                  </a:cubicBezTo>
                  <a:cubicBezTo>
                    <a:pt x="1335" y="2289"/>
                    <a:pt x="1201" y="2088"/>
                    <a:pt x="1101" y="1888"/>
                  </a:cubicBezTo>
                  <a:cubicBezTo>
                    <a:pt x="968" y="1722"/>
                    <a:pt x="901" y="1521"/>
                    <a:pt x="868" y="1288"/>
                  </a:cubicBezTo>
                  <a:cubicBezTo>
                    <a:pt x="834" y="1154"/>
                    <a:pt x="834" y="1021"/>
                    <a:pt x="934" y="888"/>
                  </a:cubicBezTo>
                  <a:cubicBezTo>
                    <a:pt x="989" y="805"/>
                    <a:pt x="1089" y="746"/>
                    <a:pt x="1198" y="746"/>
                  </a:cubicBezTo>
                  <a:cubicBezTo>
                    <a:pt x="1221" y="746"/>
                    <a:pt x="1244" y="748"/>
                    <a:pt x="1268" y="754"/>
                  </a:cubicBezTo>
                  <a:lnTo>
                    <a:pt x="1502" y="754"/>
                  </a:lnTo>
                  <a:cubicBezTo>
                    <a:pt x="1602" y="788"/>
                    <a:pt x="1668" y="854"/>
                    <a:pt x="1735" y="888"/>
                  </a:cubicBezTo>
                  <a:lnTo>
                    <a:pt x="2235" y="1288"/>
                  </a:lnTo>
                  <a:cubicBezTo>
                    <a:pt x="2502" y="1521"/>
                    <a:pt x="2836" y="1655"/>
                    <a:pt x="3203" y="1655"/>
                  </a:cubicBezTo>
                  <a:cubicBezTo>
                    <a:pt x="3303" y="1655"/>
                    <a:pt x="3403" y="1621"/>
                    <a:pt x="3470" y="1555"/>
                  </a:cubicBezTo>
                  <a:lnTo>
                    <a:pt x="3570" y="1521"/>
                  </a:lnTo>
                  <a:lnTo>
                    <a:pt x="3470" y="1521"/>
                  </a:lnTo>
                  <a:cubicBezTo>
                    <a:pt x="3370" y="1521"/>
                    <a:pt x="3303" y="1521"/>
                    <a:pt x="3203" y="1488"/>
                  </a:cubicBezTo>
                  <a:cubicBezTo>
                    <a:pt x="2936" y="1355"/>
                    <a:pt x="2736" y="1188"/>
                    <a:pt x="2569" y="921"/>
                  </a:cubicBezTo>
                  <a:cubicBezTo>
                    <a:pt x="2436" y="754"/>
                    <a:pt x="2302" y="587"/>
                    <a:pt x="2135" y="421"/>
                  </a:cubicBezTo>
                  <a:cubicBezTo>
                    <a:pt x="2035" y="321"/>
                    <a:pt x="1935" y="220"/>
                    <a:pt x="1802" y="120"/>
                  </a:cubicBezTo>
                  <a:lnTo>
                    <a:pt x="1735" y="87"/>
                  </a:lnTo>
                  <a:lnTo>
                    <a:pt x="1668" y="54"/>
                  </a:lnTo>
                  <a:lnTo>
                    <a:pt x="1602" y="54"/>
                  </a:lnTo>
                  <a:cubicBezTo>
                    <a:pt x="1535" y="54"/>
                    <a:pt x="1468" y="20"/>
                    <a:pt x="1368" y="20"/>
                  </a:cubicBezTo>
                  <a:cubicBezTo>
                    <a:pt x="1296" y="7"/>
                    <a:pt x="1223" y="1"/>
                    <a:pt x="1150" y="1"/>
                  </a:cubicBezTo>
                  <a:close/>
                </a:path>
              </a:pathLst>
            </a:custGeom>
            <a:solidFill>
              <a:srgbClr val="41294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26" name="Google Shape;4626;p56"/>
            <p:cNvSpPr/>
            <p:nvPr/>
          </p:nvSpPr>
          <p:spPr>
            <a:xfrm flipH="1">
              <a:off x="450195" y="3452029"/>
              <a:ext cx="106113" cy="79528"/>
            </a:xfrm>
            <a:custGeom>
              <a:rect b="b" l="l" r="r" t="t"/>
              <a:pathLst>
                <a:path extrusionOk="0" h="4876" w="6506">
                  <a:moveTo>
                    <a:pt x="3561" y="1"/>
                  </a:moveTo>
                  <a:cubicBezTo>
                    <a:pt x="2109" y="1"/>
                    <a:pt x="859" y="1145"/>
                    <a:pt x="334" y="2537"/>
                  </a:cubicBezTo>
                  <a:cubicBezTo>
                    <a:pt x="101" y="3137"/>
                    <a:pt x="0" y="3738"/>
                    <a:pt x="67" y="4371"/>
                  </a:cubicBezTo>
                  <a:cubicBezTo>
                    <a:pt x="67" y="4538"/>
                    <a:pt x="101" y="4672"/>
                    <a:pt x="201" y="4805"/>
                  </a:cubicBezTo>
                  <a:cubicBezTo>
                    <a:pt x="201" y="4838"/>
                    <a:pt x="234" y="4838"/>
                    <a:pt x="267" y="4872"/>
                  </a:cubicBezTo>
                  <a:cubicBezTo>
                    <a:pt x="282" y="4875"/>
                    <a:pt x="296" y="4876"/>
                    <a:pt x="309" y="4876"/>
                  </a:cubicBezTo>
                  <a:cubicBezTo>
                    <a:pt x="451" y="4876"/>
                    <a:pt x="537" y="4724"/>
                    <a:pt x="568" y="4571"/>
                  </a:cubicBezTo>
                  <a:cubicBezTo>
                    <a:pt x="881" y="3262"/>
                    <a:pt x="2360" y="1539"/>
                    <a:pt x="3886" y="1539"/>
                  </a:cubicBezTo>
                  <a:cubicBezTo>
                    <a:pt x="4148" y="1539"/>
                    <a:pt x="4411" y="1590"/>
                    <a:pt x="4670" y="1703"/>
                  </a:cubicBezTo>
                  <a:cubicBezTo>
                    <a:pt x="4937" y="1836"/>
                    <a:pt x="5204" y="2036"/>
                    <a:pt x="5504" y="2203"/>
                  </a:cubicBezTo>
                  <a:cubicBezTo>
                    <a:pt x="5613" y="2246"/>
                    <a:pt x="5847" y="2332"/>
                    <a:pt x="6053" y="2332"/>
                  </a:cubicBezTo>
                  <a:cubicBezTo>
                    <a:pt x="6165" y="2332"/>
                    <a:pt x="6268" y="2307"/>
                    <a:pt x="6338" y="2236"/>
                  </a:cubicBezTo>
                  <a:cubicBezTo>
                    <a:pt x="6505" y="2070"/>
                    <a:pt x="6272" y="1703"/>
                    <a:pt x="6138" y="1503"/>
                  </a:cubicBezTo>
                  <a:cubicBezTo>
                    <a:pt x="5838" y="969"/>
                    <a:pt x="5371" y="535"/>
                    <a:pt x="4771" y="268"/>
                  </a:cubicBezTo>
                  <a:cubicBezTo>
                    <a:pt x="4359" y="84"/>
                    <a:pt x="3953" y="1"/>
                    <a:pt x="356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27" name="Google Shape;4627;p56"/>
            <p:cNvSpPr/>
            <p:nvPr/>
          </p:nvSpPr>
          <p:spPr>
            <a:xfrm flipH="1">
              <a:off x="782617" y="3499391"/>
              <a:ext cx="100665" cy="68600"/>
            </a:xfrm>
            <a:custGeom>
              <a:rect b="b" l="l" r="r" t="t"/>
              <a:pathLst>
                <a:path extrusionOk="0" h="4206" w="6172">
                  <a:moveTo>
                    <a:pt x="3086" y="0"/>
                  </a:moveTo>
                  <a:cubicBezTo>
                    <a:pt x="2278" y="0"/>
                    <a:pt x="1457" y="359"/>
                    <a:pt x="868" y="900"/>
                  </a:cubicBezTo>
                  <a:cubicBezTo>
                    <a:pt x="368" y="1334"/>
                    <a:pt x="34" y="1968"/>
                    <a:pt x="34" y="2635"/>
                  </a:cubicBezTo>
                  <a:cubicBezTo>
                    <a:pt x="1" y="2802"/>
                    <a:pt x="68" y="2968"/>
                    <a:pt x="168" y="3068"/>
                  </a:cubicBezTo>
                  <a:cubicBezTo>
                    <a:pt x="234" y="3118"/>
                    <a:pt x="304" y="3139"/>
                    <a:pt x="375" y="3139"/>
                  </a:cubicBezTo>
                  <a:cubicBezTo>
                    <a:pt x="591" y="3139"/>
                    <a:pt x="817" y="2944"/>
                    <a:pt x="968" y="2768"/>
                  </a:cubicBezTo>
                  <a:cubicBezTo>
                    <a:pt x="1570" y="2127"/>
                    <a:pt x="2316" y="1690"/>
                    <a:pt x="3062" y="1690"/>
                  </a:cubicBezTo>
                  <a:cubicBezTo>
                    <a:pt x="3557" y="1690"/>
                    <a:pt x="4052" y="1882"/>
                    <a:pt x="4504" y="2335"/>
                  </a:cubicBezTo>
                  <a:cubicBezTo>
                    <a:pt x="4838" y="2668"/>
                    <a:pt x="5104" y="3035"/>
                    <a:pt x="5338" y="3435"/>
                  </a:cubicBezTo>
                  <a:cubicBezTo>
                    <a:pt x="5433" y="3601"/>
                    <a:pt x="5814" y="4206"/>
                    <a:pt x="6027" y="4206"/>
                  </a:cubicBezTo>
                  <a:cubicBezTo>
                    <a:pt x="6113" y="4206"/>
                    <a:pt x="6172" y="4106"/>
                    <a:pt x="6172" y="3836"/>
                  </a:cubicBezTo>
                  <a:cubicBezTo>
                    <a:pt x="6139" y="3202"/>
                    <a:pt x="5972" y="2535"/>
                    <a:pt x="5672" y="1934"/>
                  </a:cubicBezTo>
                  <a:cubicBezTo>
                    <a:pt x="5338" y="1200"/>
                    <a:pt x="4771" y="600"/>
                    <a:pt x="4070" y="200"/>
                  </a:cubicBezTo>
                  <a:cubicBezTo>
                    <a:pt x="3756" y="62"/>
                    <a:pt x="3422" y="0"/>
                    <a:pt x="308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28" name="Google Shape;4628;p56"/>
            <p:cNvSpPr/>
            <p:nvPr/>
          </p:nvSpPr>
          <p:spPr>
            <a:xfrm flipH="1">
              <a:off x="779339" y="3371378"/>
              <a:ext cx="74015" cy="66545"/>
            </a:xfrm>
            <a:custGeom>
              <a:rect b="b" l="l" r="r" t="t"/>
              <a:pathLst>
                <a:path extrusionOk="0" h="4080" w="4538">
                  <a:moveTo>
                    <a:pt x="2527" y="1"/>
                  </a:moveTo>
                  <a:cubicBezTo>
                    <a:pt x="2308" y="1"/>
                    <a:pt x="2088" y="61"/>
                    <a:pt x="1868" y="143"/>
                  </a:cubicBezTo>
                  <a:cubicBezTo>
                    <a:pt x="1635" y="210"/>
                    <a:pt x="1368" y="343"/>
                    <a:pt x="1168" y="510"/>
                  </a:cubicBezTo>
                  <a:cubicBezTo>
                    <a:pt x="968" y="677"/>
                    <a:pt x="768" y="844"/>
                    <a:pt x="601" y="1077"/>
                  </a:cubicBezTo>
                  <a:cubicBezTo>
                    <a:pt x="534" y="1177"/>
                    <a:pt x="467" y="1277"/>
                    <a:pt x="401" y="1377"/>
                  </a:cubicBezTo>
                  <a:cubicBezTo>
                    <a:pt x="367" y="1444"/>
                    <a:pt x="334" y="1477"/>
                    <a:pt x="301" y="1544"/>
                  </a:cubicBezTo>
                  <a:cubicBezTo>
                    <a:pt x="267" y="1611"/>
                    <a:pt x="267" y="1644"/>
                    <a:pt x="234" y="1711"/>
                  </a:cubicBezTo>
                  <a:cubicBezTo>
                    <a:pt x="67" y="2111"/>
                    <a:pt x="0" y="2545"/>
                    <a:pt x="0" y="2978"/>
                  </a:cubicBezTo>
                  <a:cubicBezTo>
                    <a:pt x="34" y="3245"/>
                    <a:pt x="101" y="3546"/>
                    <a:pt x="234" y="3812"/>
                  </a:cubicBezTo>
                  <a:cubicBezTo>
                    <a:pt x="267" y="3912"/>
                    <a:pt x="334" y="3979"/>
                    <a:pt x="401" y="4079"/>
                  </a:cubicBezTo>
                  <a:lnTo>
                    <a:pt x="467" y="3779"/>
                  </a:lnTo>
                  <a:cubicBezTo>
                    <a:pt x="534" y="3546"/>
                    <a:pt x="634" y="3312"/>
                    <a:pt x="734" y="3079"/>
                  </a:cubicBezTo>
                  <a:cubicBezTo>
                    <a:pt x="968" y="2445"/>
                    <a:pt x="1368" y="1911"/>
                    <a:pt x="1902" y="1511"/>
                  </a:cubicBezTo>
                  <a:cubicBezTo>
                    <a:pt x="2035" y="1411"/>
                    <a:pt x="2169" y="1311"/>
                    <a:pt x="2335" y="1244"/>
                  </a:cubicBezTo>
                  <a:cubicBezTo>
                    <a:pt x="2469" y="1177"/>
                    <a:pt x="2602" y="1110"/>
                    <a:pt x="2769" y="1077"/>
                  </a:cubicBezTo>
                  <a:cubicBezTo>
                    <a:pt x="2903" y="1044"/>
                    <a:pt x="3044" y="1027"/>
                    <a:pt x="3190" y="1027"/>
                  </a:cubicBezTo>
                  <a:cubicBezTo>
                    <a:pt x="3336" y="1027"/>
                    <a:pt x="3486" y="1044"/>
                    <a:pt x="3636" y="1077"/>
                  </a:cubicBezTo>
                  <a:cubicBezTo>
                    <a:pt x="3870" y="1110"/>
                    <a:pt x="4103" y="1211"/>
                    <a:pt x="4304" y="1344"/>
                  </a:cubicBezTo>
                  <a:cubicBezTo>
                    <a:pt x="4370" y="1377"/>
                    <a:pt x="4470" y="1444"/>
                    <a:pt x="4537" y="1511"/>
                  </a:cubicBezTo>
                  <a:cubicBezTo>
                    <a:pt x="4537" y="1411"/>
                    <a:pt x="4537" y="1277"/>
                    <a:pt x="4504" y="1177"/>
                  </a:cubicBezTo>
                  <a:cubicBezTo>
                    <a:pt x="4404" y="877"/>
                    <a:pt x="4203" y="643"/>
                    <a:pt x="3970" y="443"/>
                  </a:cubicBezTo>
                  <a:cubicBezTo>
                    <a:pt x="3634" y="168"/>
                    <a:pt x="3214" y="5"/>
                    <a:pt x="2787" y="5"/>
                  </a:cubicBezTo>
                  <a:cubicBezTo>
                    <a:pt x="2748" y="5"/>
                    <a:pt x="2709" y="7"/>
                    <a:pt x="2669" y="10"/>
                  </a:cubicBezTo>
                  <a:cubicBezTo>
                    <a:pt x="2622" y="4"/>
                    <a:pt x="2575" y="1"/>
                    <a:pt x="2527" y="1"/>
                  </a:cubicBezTo>
                  <a:close/>
                </a:path>
              </a:pathLst>
            </a:custGeom>
            <a:solidFill>
              <a:srgbClr val="8747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29" name="Google Shape;4629;p56"/>
            <p:cNvSpPr/>
            <p:nvPr/>
          </p:nvSpPr>
          <p:spPr>
            <a:xfrm flipH="1">
              <a:off x="517114" y="3330718"/>
              <a:ext cx="71829" cy="40286"/>
            </a:xfrm>
            <a:custGeom>
              <a:rect b="b" l="l" r="r" t="t"/>
              <a:pathLst>
                <a:path extrusionOk="0" h="2470" w="4404">
                  <a:moveTo>
                    <a:pt x="2202" y="1"/>
                  </a:moveTo>
                  <a:cubicBezTo>
                    <a:pt x="2068" y="1"/>
                    <a:pt x="1968" y="34"/>
                    <a:pt x="1835" y="34"/>
                  </a:cubicBezTo>
                  <a:cubicBezTo>
                    <a:pt x="1701" y="68"/>
                    <a:pt x="1601" y="68"/>
                    <a:pt x="1468" y="134"/>
                  </a:cubicBezTo>
                  <a:cubicBezTo>
                    <a:pt x="1268" y="201"/>
                    <a:pt x="1034" y="301"/>
                    <a:pt x="867" y="435"/>
                  </a:cubicBezTo>
                  <a:cubicBezTo>
                    <a:pt x="534" y="668"/>
                    <a:pt x="267" y="1002"/>
                    <a:pt x="133" y="1369"/>
                  </a:cubicBezTo>
                  <a:cubicBezTo>
                    <a:pt x="67" y="1502"/>
                    <a:pt x="33" y="1669"/>
                    <a:pt x="0" y="1802"/>
                  </a:cubicBezTo>
                  <a:cubicBezTo>
                    <a:pt x="0" y="1936"/>
                    <a:pt x="0" y="2036"/>
                    <a:pt x="0" y="2169"/>
                  </a:cubicBezTo>
                  <a:cubicBezTo>
                    <a:pt x="0" y="2269"/>
                    <a:pt x="33" y="2369"/>
                    <a:pt x="67" y="2469"/>
                  </a:cubicBezTo>
                  <a:lnTo>
                    <a:pt x="100" y="2369"/>
                  </a:lnTo>
                  <a:cubicBezTo>
                    <a:pt x="133" y="2303"/>
                    <a:pt x="167" y="2269"/>
                    <a:pt x="234" y="2202"/>
                  </a:cubicBezTo>
                  <a:cubicBezTo>
                    <a:pt x="367" y="2036"/>
                    <a:pt x="534" y="1902"/>
                    <a:pt x="701" y="1769"/>
                  </a:cubicBezTo>
                  <a:cubicBezTo>
                    <a:pt x="934" y="1602"/>
                    <a:pt x="1168" y="1469"/>
                    <a:pt x="1401" y="1369"/>
                  </a:cubicBezTo>
                  <a:cubicBezTo>
                    <a:pt x="1534" y="1335"/>
                    <a:pt x="1668" y="1302"/>
                    <a:pt x="1801" y="1268"/>
                  </a:cubicBezTo>
                  <a:lnTo>
                    <a:pt x="2202" y="1268"/>
                  </a:lnTo>
                  <a:cubicBezTo>
                    <a:pt x="2468" y="1268"/>
                    <a:pt x="2735" y="1335"/>
                    <a:pt x="3002" y="1435"/>
                  </a:cubicBezTo>
                  <a:cubicBezTo>
                    <a:pt x="3136" y="1469"/>
                    <a:pt x="3236" y="1535"/>
                    <a:pt x="3369" y="1602"/>
                  </a:cubicBezTo>
                  <a:cubicBezTo>
                    <a:pt x="3469" y="1635"/>
                    <a:pt x="3569" y="1735"/>
                    <a:pt x="3703" y="1802"/>
                  </a:cubicBezTo>
                  <a:cubicBezTo>
                    <a:pt x="3769" y="1869"/>
                    <a:pt x="3869" y="1969"/>
                    <a:pt x="3970" y="2036"/>
                  </a:cubicBezTo>
                  <a:lnTo>
                    <a:pt x="4170" y="2269"/>
                  </a:lnTo>
                  <a:lnTo>
                    <a:pt x="4370" y="2469"/>
                  </a:lnTo>
                  <a:cubicBezTo>
                    <a:pt x="4403" y="2369"/>
                    <a:pt x="4403" y="2269"/>
                    <a:pt x="4403" y="2169"/>
                  </a:cubicBezTo>
                  <a:cubicBezTo>
                    <a:pt x="4403" y="1902"/>
                    <a:pt x="4370" y="1635"/>
                    <a:pt x="4270" y="1402"/>
                  </a:cubicBezTo>
                  <a:cubicBezTo>
                    <a:pt x="4203" y="1235"/>
                    <a:pt x="4136" y="1068"/>
                    <a:pt x="4003" y="902"/>
                  </a:cubicBezTo>
                  <a:cubicBezTo>
                    <a:pt x="3869" y="735"/>
                    <a:pt x="3736" y="568"/>
                    <a:pt x="3536" y="468"/>
                  </a:cubicBezTo>
                  <a:cubicBezTo>
                    <a:pt x="3169" y="168"/>
                    <a:pt x="2702" y="34"/>
                    <a:pt x="2202" y="1"/>
                  </a:cubicBezTo>
                  <a:close/>
                </a:path>
              </a:pathLst>
            </a:custGeom>
            <a:solidFill>
              <a:srgbClr val="8747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30" name="Google Shape;4630;p56"/>
            <p:cNvSpPr/>
            <p:nvPr/>
          </p:nvSpPr>
          <p:spPr>
            <a:xfrm flipH="1">
              <a:off x="212985" y="3094050"/>
              <a:ext cx="844923" cy="577814"/>
            </a:xfrm>
            <a:custGeom>
              <a:rect b="b" l="l" r="r" t="t"/>
              <a:pathLst>
                <a:path extrusionOk="0" h="35427" w="51804">
                  <a:moveTo>
                    <a:pt x="51804" y="21383"/>
                  </a:moveTo>
                  <a:cubicBezTo>
                    <a:pt x="51803" y="21384"/>
                    <a:pt x="51802" y="21384"/>
                    <a:pt x="51802" y="21384"/>
                  </a:cubicBezTo>
                  <a:lnTo>
                    <a:pt x="51802" y="21384"/>
                  </a:lnTo>
                  <a:cubicBezTo>
                    <a:pt x="51802" y="21384"/>
                    <a:pt x="51803" y="21384"/>
                    <a:pt x="51804" y="21383"/>
                  </a:cubicBezTo>
                  <a:close/>
                  <a:moveTo>
                    <a:pt x="26973" y="1"/>
                  </a:moveTo>
                  <a:cubicBezTo>
                    <a:pt x="25404" y="1"/>
                    <a:pt x="24008" y="961"/>
                    <a:pt x="23450" y="2437"/>
                  </a:cubicBezTo>
                  <a:cubicBezTo>
                    <a:pt x="23183" y="1503"/>
                    <a:pt x="22416" y="835"/>
                    <a:pt x="21482" y="702"/>
                  </a:cubicBezTo>
                  <a:cubicBezTo>
                    <a:pt x="21266" y="671"/>
                    <a:pt x="21049" y="656"/>
                    <a:pt x="20831" y="656"/>
                  </a:cubicBezTo>
                  <a:cubicBezTo>
                    <a:pt x="20108" y="656"/>
                    <a:pt x="19388" y="820"/>
                    <a:pt x="18747" y="1102"/>
                  </a:cubicBezTo>
                  <a:cubicBezTo>
                    <a:pt x="17146" y="1703"/>
                    <a:pt x="15778" y="2703"/>
                    <a:pt x="14711" y="4004"/>
                  </a:cubicBezTo>
                  <a:cubicBezTo>
                    <a:pt x="13643" y="5339"/>
                    <a:pt x="13143" y="7007"/>
                    <a:pt x="13310" y="8674"/>
                  </a:cubicBezTo>
                  <a:cubicBezTo>
                    <a:pt x="13142" y="8625"/>
                    <a:pt x="12972" y="8602"/>
                    <a:pt x="12803" y="8602"/>
                  </a:cubicBezTo>
                  <a:cubicBezTo>
                    <a:pt x="11592" y="8602"/>
                    <a:pt x="10432" y="9780"/>
                    <a:pt x="10608" y="11009"/>
                  </a:cubicBezTo>
                  <a:cubicBezTo>
                    <a:pt x="10533" y="11003"/>
                    <a:pt x="10459" y="10999"/>
                    <a:pt x="10384" y="10999"/>
                  </a:cubicBezTo>
                  <a:cubicBezTo>
                    <a:pt x="9727" y="10999"/>
                    <a:pt x="9086" y="11260"/>
                    <a:pt x="8606" y="11710"/>
                  </a:cubicBezTo>
                  <a:cubicBezTo>
                    <a:pt x="8106" y="12244"/>
                    <a:pt x="8006" y="13178"/>
                    <a:pt x="8540" y="13678"/>
                  </a:cubicBezTo>
                  <a:cubicBezTo>
                    <a:pt x="7005" y="14078"/>
                    <a:pt x="5471" y="14812"/>
                    <a:pt x="4637" y="16146"/>
                  </a:cubicBezTo>
                  <a:cubicBezTo>
                    <a:pt x="3770" y="17481"/>
                    <a:pt x="3836" y="19482"/>
                    <a:pt x="5137" y="20416"/>
                  </a:cubicBezTo>
                  <a:cubicBezTo>
                    <a:pt x="3903" y="20583"/>
                    <a:pt x="2635" y="20783"/>
                    <a:pt x="1635" y="21484"/>
                  </a:cubicBezTo>
                  <a:cubicBezTo>
                    <a:pt x="634" y="22184"/>
                    <a:pt x="0" y="23552"/>
                    <a:pt x="534" y="24652"/>
                  </a:cubicBezTo>
                  <a:cubicBezTo>
                    <a:pt x="624" y="24878"/>
                    <a:pt x="882" y="25058"/>
                    <a:pt x="1081" y="25058"/>
                  </a:cubicBezTo>
                  <a:cubicBezTo>
                    <a:pt x="1149" y="25058"/>
                    <a:pt x="1210" y="25037"/>
                    <a:pt x="1255" y="24990"/>
                  </a:cubicBezTo>
                  <a:lnTo>
                    <a:pt x="1255" y="24990"/>
                  </a:lnTo>
                  <a:cubicBezTo>
                    <a:pt x="1028" y="25387"/>
                    <a:pt x="1255" y="25939"/>
                    <a:pt x="1601" y="26254"/>
                  </a:cubicBezTo>
                  <a:cubicBezTo>
                    <a:pt x="2135" y="26721"/>
                    <a:pt x="3336" y="26887"/>
                    <a:pt x="3436" y="27721"/>
                  </a:cubicBezTo>
                  <a:cubicBezTo>
                    <a:pt x="3436" y="28055"/>
                    <a:pt x="3369" y="28388"/>
                    <a:pt x="3269" y="28689"/>
                  </a:cubicBezTo>
                  <a:cubicBezTo>
                    <a:pt x="2535" y="30924"/>
                    <a:pt x="2168" y="33092"/>
                    <a:pt x="2535" y="35427"/>
                  </a:cubicBezTo>
                  <a:cubicBezTo>
                    <a:pt x="2735" y="34960"/>
                    <a:pt x="3269" y="34693"/>
                    <a:pt x="3669" y="34393"/>
                  </a:cubicBezTo>
                  <a:cubicBezTo>
                    <a:pt x="4704" y="33559"/>
                    <a:pt x="5104" y="32191"/>
                    <a:pt x="5204" y="30857"/>
                  </a:cubicBezTo>
                  <a:cubicBezTo>
                    <a:pt x="5329" y="29637"/>
                    <a:pt x="5219" y="28388"/>
                    <a:pt x="5508" y="27191"/>
                  </a:cubicBezTo>
                  <a:lnTo>
                    <a:pt x="5508" y="27191"/>
                  </a:lnTo>
                  <a:cubicBezTo>
                    <a:pt x="5498" y="27584"/>
                    <a:pt x="5913" y="27973"/>
                    <a:pt x="6323" y="27973"/>
                  </a:cubicBezTo>
                  <a:cubicBezTo>
                    <a:pt x="6373" y="27973"/>
                    <a:pt x="6422" y="27967"/>
                    <a:pt x="6471" y="27955"/>
                  </a:cubicBezTo>
                  <a:cubicBezTo>
                    <a:pt x="7039" y="27755"/>
                    <a:pt x="7439" y="27321"/>
                    <a:pt x="7572" y="26754"/>
                  </a:cubicBezTo>
                  <a:cubicBezTo>
                    <a:pt x="8006" y="25186"/>
                    <a:pt x="7372" y="23518"/>
                    <a:pt x="7806" y="21951"/>
                  </a:cubicBezTo>
                  <a:cubicBezTo>
                    <a:pt x="8139" y="20716"/>
                    <a:pt x="9540" y="19282"/>
                    <a:pt x="10408" y="18448"/>
                  </a:cubicBezTo>
                  <a:cubicBezTo>
                    <a:pt x="10791" y="18096"/>
                    <a:pt x="15036" y="15263"/>
                    <a:pt x="15535" y="15263"/>
                  </a:cubicBezTo>
                  <a:cubicBezTo>
                    <a:pt x="15556" y="15263"/>
                    <a:pt x="15571" y="15268"/>
                    <a:pt x="15578" y="15279"/>
                  </a:cubicBezTo>
                  <a:cubicBezTo>
                    <a:pt x="16647" y="16959"/>
                    <a:pt x="18499" y="17940"/>
                    <a:pt x="20468" y="17940"/>
                  </a:cubicBezTo>
                  <a:cubicBezTo>
                    <a:pt x="20650" y="17940"/>
                    <a:pt x="20832" y="17931"/>
                    <a:pt x="21015" y="17914"/>
                  </a:cubicBezTo>
                  <a:cubicBezTo>
                    <a:pt x="23283" y="17614"/>
                    <a:pt x="25118" y="15980"/>
                    <a:pt x="26886" y="14479"/>
                  </a:cubicBezTo>
                  <a:cubicBezTo>
                    <a:pt x="28561" y="13056"/>
                    <a:pt x="30506" y="11664"/>
                    <a:pt x="32664" y="11664"/>
                  </a:cubicBezTo>
                  <a:cubicBezTo>
                    <a:pt x="32783" y="11664"/>
                    <a:pt x="32903" y="11668"/>
                    <a:pt x="33024" y="11677"/>
                  </a:cubicBezTo>
                  <a:cubicBezTo>
                    <a:pt x="33791" y="11710"/>
                    <a:pt x="34658" y="12043"/>
                    <a:pt x="34925" y="12777"/>
                  </a:cubicBezTo>
                  <a:cubicBezTo>
                    <a:pt x="35125" y="13411"/>
                    <a:pt x="34858" y="14045"/>
                    <a:pt x="34658" y="14679"/>
                  </a:cubicBezTo>
                  <a:cubicBezTo>
                    <a:pt x="34125" y="16080"/>
                    <a:pt x="34058" y="17647"/>
                    <a:pt x="34458" y="19082"/>
                  </a:cubicBezTo>
                  <a:cubicBezTo>
                    <a:pt x="34925" y="20516"/>
                    <a:pt x="36126" y="21750"/>
                    <a:pt x="37627" y="21984"/>
                  </a:cubicBezTo>
                  <a:cubicBezTo>
                    <a:pt x="37774" y="22007"/>
                    <a:pt x="37923" y="22019"/>
                    <a:pt x="38072" y="22019"/>
                  </a:cubicBezTo>
                  <a:cubicBezTo>
                    <a:pt x="39415" y="22019"/>
                    <a:pt x="40789" y="21103"/>
                    <a:pt x="41029" y="19782"/>
                  </a:cubicBezTo>
                  <a:cubicBezTo>
                    <a:pt x="41630" y="20316"/>
                    <a:pt x="42164" y="20950"/>
                    <a:pt x="42631" y="21584"/>
                  </a:cubicBezTo>
                  <a:cubicBezTo>
                    <a:pt x="43031" y="22284"/>
                    <a:pt x="42998" y="23318"/>
                    <a:pt x="43031" y="24085"/>
                  </a:cubicBezTo>
                  <a:cubicBezTo>
                    <a:pt x="43098" y="24953"/>
                    <a:pt x="43298" y="25887"/>
                    <a:pt x="43898" y="26520"/>
                  </a:cubicBezTo>
                  <a:cubicBezTo>
                    <a:pt x="44234" y="26857"/>
                    <a:pt x="44720" y="27052"/>
                    <a:pt x="45178" y="27052"/>
                  </a:cubicBezTo>
                  <a:cubicBezTo>
                    <a:pt x="45583" y="27052"/>
                    <a:pt x="45965" y="26899"/>
                    <a:pt x="46200" y="26554"/>
                  </a:cubicBezTo>
                  <a:lnTo>
                    <a:pt x="46200" y="26554"/>
                  </a:lnTo>
                  <a:cubicBezTo>
                    <a:pt x="46133" y="26687"/>
                    <a:pt x="46267" y="27655"/>
                    <a:pt x="46267" y="27888"/>
                  </a:cubicBezTo>
                  <a:cubicBezTo>
                    <a:pt x="46333" y="28388"/>
                    <a:pt x="46500" y="28889"/>
                    <a:pt x="46800" y="29322"/>
                  </a:cubicBezTo>
                  <a:cubicBezTo>
                    <a:pt x="47201" y="29856"/>
                    <a:pt x="47734" y="30290"/>
                    <a:pt x="48168" y="30824"/>
                  </a:cubicBezTo>
                  <a:cubicBezTo>
                    <a:pt x="48602" y="31324"/>
                    <a:pt x="48935" y="31924"/>
                    <a:pt x="49135" y="32525"/>
                  </a:cubicBezTo>
                  <a:cubicBezTo>
                    <a:pt x="49569" y="31357"/>
                    <a:pt x="49669" y="30056"/>
                    <a:pt x="49369" y="28855"/>
                  </a:cubicBezTo>
                  <a:cubicBezTo>
                    <a:pt x="49069" y="27254"/>
                    <a:pt x="47634" y="24652"/>
                    <a:pt x="48668" y="23151"/>
                  </a:cubicBezTo>
                  <a:cubicBezTo>
                    <a:pt x="49302" y="22251"/>
                    <a:pt x="50768" y="21618"/>
                    <a:pt x="51802" y="21384"/>
                  </a:cubicBezTo>
                  <a:lnTo>
                    <a:pt x="51802" y="21384"/>
                  </a:lnTo>
                  <a:cubicBezTo>
                    <a:pt x="51779" y="21389"/>
                    <a:pt x="51753" y="21391"/>
                    <a:pt x="51726" y="21391"/>
                  </a:cubicBezTo>
                  <a:cubicBezTo>
                    <a:pt x="51232" y="21391"/>
                    <a:pt x="50049" y="20605"/>
                    <a:pt x="49702" y="20416"/>
                  </a:cubicBezTo>
                  <a:cubicBezTo>
                    <a:pt x="49502" y="20349"/>
                    <a:pt x="49335" y="20216"/>
                    <a:pt x="49202" y="20049"/>
                  </a:cubicBezTo>
                  <a:cubicBezTo>
                    <a:pt x="48868" y="19582"/>
                    <a:pt x="49269" y="18982"/>
                    <a:pt x="49569" y="18481"/>
                  </a:cubicBezTo>
                  <a:cubicBezTo>
                    <a:pt x="50269" y="17414"/>
                    <a:pt x="50436" y="16080"/>
                    <a:pt x="50069" y="14845"/>
                  </a:cubicBezTo>
                  <a:cubicBezTo>
                    <a:pt x="49702" y="13645"/>
                    <a:pt x="48702" y="12711"/>
                    <a:pt x="47434" y="12410"/>
                  </a:cubicBezTo>
                  <a:cubicBezTo>
                    <a:pt x="46884" y="12335"/>
                    <a:pt x="46333" y="12298"/>
                    <a:pt x="45783" y="12298"/>
                  </a:cubicBezTo>
                  <a:cubicBezTo>
                    <a:pt x="45599" y="12298"/>
                    <a:pt x="45416" y="12302"/>
                    <a:pt x="45232" y="12310"/>
                  </a:cubicBezTo>
                  <a:cubicBezTo>
                    <a:pt x="45099" y="12310"/>
                    <a:pt x="44966" y="12277"/>
                    <a:pt x="44832" y="12177"/>
                  </a:cubicBezTo>
                  <a:cubicBezTo>
                    <a:pt x="44699" y="12043"/>
                    <a:pt x="44632" y="11843"/>
                    <a:pt x="44632" y="11677"/>
                  </a:cubicBezTo>
                  <a:cubicBezTo>
                    <a:pt x="44565" y="10342"/>
                    <a:pt x="44165" y="9041"/>
                    <a:pt x="43465" y="7874"/>
                  </a:cubicBezTo>
                  <a:cubicBezTo>
                    <a:pt x="42797" y="6740"/>
                    <a:pt x="41763" y="5839"/>
                    <a:pt x="40496" y="5372"/>
                  </a:cubicBezTo>
                  <a:cubicBezTo>
                    <a:pt x="39804" y="5154"/>
                    <a:pt x="39093" y="5044"/>
                    <a:pt x="38384" y="5044"/>
                  </a:cubicBezTo>
                  <a:cubicBezTo>
                    <a:pt x="37792" y="5044"/>
                    <a:pt x="37203" y="5120"/>
                    <a:pt x="36626" y="5272"/>
                  </a:cubicBezTo>
                  <a:cubicBezTo>
                    <a:pt x="34358" y="5839"/>
                    <a:pt x="32257" y="7007"/>
                    <a:pt x="30188" y="7974"/>
                  </a:cubicBezTo>
                  <a:cubicBezTo>
                    <a:pt x="29455" y="6406"/>
                    <a:pt x="30522" y="4571"/>
                    <a:pt x="30255" y="2870"/>
                  </a:cubicBezTo>
                  <a:cubicBezTo>
                    <a:pt x="29955" y="1302"/>
                    <a:pt x="28654" y="102"/>
                    <a:pt x="27053" y="1"/>
                  </a:cubicBezTo>
                  <a:cubicBezTo>
                    <a:pt x="27026" y="1"/>
                    <a:pt x="26999" y="1"/>
                    <a:pt x="26973" y="1"/>
                  </a:cubicBezTo>
                  <a:close/>
                </a:path>
              </a:pathLst>
            </a:custGeom>
            <a:solidFill>
              <a:srgbClr val="FF714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4631" name="Google Shape;4631;p56"/>
            <p:cNvGrpSpPr/>
            <p:nvPr/>
          </p:nvGrpSpPr>
          <p:grpSpPr>
            <a:xfrm flipH="1">
              <a:off x="1702982" y="3756446"/>
              <a:ext cx="1110403" cy="1471365"/>
              <a:chOff x="2182371" y="3460446"/>
              <a:chExt cx="1322853" cy="1752877"/>
            </a:xfrm>
          </p:grpSpPr>
          <p:sp>
            <p:nvSpPr>
              <p:cNvPr id="4632" name="Google Shape;4632;p56"/>
              <p:cNvSpPr/>
              <p:nvPr/>
            </p:nvSpPr>
            <p:spPr>
              <a:xfrm flipH="1">
                <a:off x="2334683" y="4484310"/>
                <a:ext cx="826377" cy="729014"/>
              </a:xfrm>
              <a:custGeom>
                <a:rect b="b" l="l" r="r" t="t"/>
                <a:pathLst>
                  <a:path extrusionOk="0" h="37520" w="42531">
                    <a:moveTo>
                      <a:pt x="21131" y="0"/>
                    </a:moveTo>
                    <a:cubicBezTo>
                      <a:pt x="19326" y="0"/>
                      <a:pt x="17465" y="428"/>
                      <a:pt x="15545" y="1227"/>
                    </a:cubicBezTo>
                    <a:cubicBezTo>
                      <a:pt x="11809" y="2761"/>
                      <a:pt x="8707" y="5663"/>
                      <a:pt x="6572" y="9032"/>
                    </a:cubicBezTo>
                    <a:cubicBezTo>
                      <a:pt x="3503" y="13869"/>
                      <a:pt x="1535" y="19073"/>
                      <a:pt x="1" y="24610"/>
                    </a:cubicBezTo>
                    <a:cubicBezTo>
                      <a:pt x="3403" y="25844"/>
                      <a:pt x="7106" y="26712"/>
                      <a:pt x="10742" y="26745"/>
                    </a:cubicBezTo>
                    <a:cubicBezTo>
                      <a:pt x="10475" y="26745"/>
                      <a:pt x="10541" y="36686"/>
                      <a:pt x="10541" y="37519"/>
                    </a:cubicBezTo>
                    <a:lnTo>
                      <a:pt x="42531" y="37486"/>
                    </a:lnTo>
                    <a:lnTo>
                      <a:pt x="39195" y="32082"/>
                    </a:lnTo>
                    <a:cubicBezTo>
                      <a:pt x="37427" y="29247"/>
                      <a:pt x="35960" y="26178"/>
                      <a:pt x="34425" y="23243"/>
                    </a:cubicBezTo>
                    <a:cubicBezTo>
                      <a:pt x="38061" y="20174"/>
                      <a:pt x="40863" y="16838"/>
                      <a:pt x="42131" y="12101"/>
                    </a:cubicBezTo>
                    <a:cubicBezTo>
                      <a:pt x="36527" y="10000"/>
                      <a:pt x="32857" y="6130"/>
                      <a:pt x="28287" y="2594"/>
                    </a:cubicBezTo>
                    <a:cubicBezTo>
                      <a:pt x="26005" y="815"/>
                      <a:pt x="23622" y="0"/>
                      <a:pt x="21131" y="0"/>
                    </a:cubicBezTo>
                    <a:close/>
                  </a:path>
                </a:pathLst>
              </a:custGeom>
              <a:solidFill>
                <a:srgbClr val="FB925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33" name="Google Shape;4633;p56"/>
              <p:cNvSpPr/>
              <p:nvPr/>
            </p:nvSpPr>
            <p:spPr>
              <a:xfrm flipH="1">
                <a:off x="2927065" y="4981912"/>
                <a:ext cx="195757" cy="231411"/>
              </a:xfrm>
              <a:custGeom>
                <a:rect b="b" l="l" r="r" t="t"/>
                <a:pathLst>
                  <a:path extrusionOk="0" h="11910" w="10075">
                    <a:moveTo>
                      <a:pt x="10074" y="1335"/>
                    </a:moveTo>
                    <a:lnTo>
                      <a:pt x="10074" y="1335"/>
                    </a:lnTo>
                    <a:cubicBezTo>
                      <a:pt x="10074" y="1335"/>
                      <a:pt x="10074" y="1335"/>
                      <a:pt x="10075" y="1335"/>
                    </a:cubicBezTo>
                    <a:cubicBezTo>
                      <a:pt x="10074" y="1335"/>
                      <a:pt x="10074" y="1335"/>
                      <a:pt x="10074" y="1335"/>
                    </a:cubicBezTo>
                    <a:close/>
                    <a:moveTo>
                      <a:pt x="1135" y="1"/>
                    </a:moveTo>
                    <a:cubicBezTo>
                      <a:pt x="67" y="5205"/>
                      <a:pt x="1" y="6572"/>
                      <a:pt x="34" y="11909"/>
                    </a:cubicBezTo>
                    <a:lnTo>
                      <a:pt x="9841" y="11909"/>
                    </a:lnTo>
                    <a:cubicBezTo>
                      <a:pt x="9808" y="11277"/>
                      <a:pt x="9907" y="1335"/>
                      <a:pt x="10074" y="1335"/>
                    </a:cubicBezTo>
                    <a:cubicBezTo>
                      <a:pt x="10074" y="1335"/>
                      <a:pt x="10074" y="1335"/>
                      <a:pt x="10074" y="1335"/>
                    </a:cubicBezTo>
                    <a:lnTo>
                      <a:pt x="10074" y="1335"/>
                    </a:lnTo>
                    <a:cubicBezTo>
                      <a:pt x="6905" y="935"/>
                      <a:pt x="4103" y="435"/>
                      <a:pt x="1135" y="1"/>
                    </a:cubicBezTo>
                    <a:close/>
                  </a:path>
                </a:pathLst>
              </a:custGeom>
              <a:solidFill>
                <a:srgbClr val="2FE4B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34" name="Google Shape;4634;p56"/>
              <p:cNvSpPr/>
              <p:nvPr/>
            </p:nvSpPr>
            <p:spPr>
              <a:xfrm flipH="1">
                <a:off x="2442908" y="4619620"/>
                <a:ext cx="131599" cy="412868"/>
              </a:xfrm>
              <a:custGeom>
                <a:rect b="b" l="l" r="r" t="t"/>
                <a:pathLst>
                  <a:path extrusionOk="0" h="21249" w="6773">
                    <a:moveTo>
                      <a:pt x="101" y="0"/>
                    </a:moveTo>
                    <a:lnTo>
                      <a:pt x="68" y="234"/>
                    </a:lnTo>
                    <a:cubicBezTo>
                      <a:pt x="34" y="467"/>
                      <a:pt x="34" y="701"/>
                      <a:pt x="34" y="968"/>
                    </a:cubicBezTo>
                    <a:cubicBezTo>
                      <a:pt x="1" y="1802"/>
                      <a:pt x="101" y="2669"/>
                      <a:pt x="301" y="3503"/>
                    </a:cubicBezTo>
                    <a:cubicBezTo>
                      <a:pt x="568" y="4670"/>
                      <a:pt x="935" y="5838"/>
                      <a:pt x="1368" y="6939"/>
                    </a:cubicBezTo>
                    <a:cubicBezTo>
                      <a:pt x="1602" y="7572"/>
                      <a:pt x="1835" y="8206"/>
                      <a:pt x="2036" y="8873"/>
                    </a:cubicBezTo>
                    <a:cubicBezTo>
                      <a:pt x="2236" y="9507"/>
                      <a:pt x="2403" y="10174"/>
                      <a:pt x="2603" y="10875"/>
                    </a:cubicBezTo>
                    <a:cubicBezTo>
                      <a:pt x="2970" y="12209"/>
                      <a:pt x="3303" y="13610"/>
                      <a:pt x="3670" y="14844"/>
                    </a:cubicBezTo>
                    <a:cubicBezTo>
                      <a:pt x="3870" y="15478"/>
                      <a:pt x="4070" y="16078"/>
                      <a:pt x="4304" y="16646"/>
                    </a:cubicBezTo>
                    <a:cubicBezTo>
                      <a:pt x="4504" y="17179"/>
                      <a:pt x="4771" y="17713"/>
                      <a:pt x="5038" y="18213"/>
                    </a:cubicBezTo>
                    <a:cubicBezTo>
                      <a:pt x="5238" y="18647"/>
                      <a:pt x="5505" y="19047"/>
                      <a:pt x="5772" y="19448"/>
                    </a:cubicBezTo>
                    <a:cubicBezTo>
                      <a:pt x="6005" y="19814"/>
                      <a:pt x="6205" y="20115"/>
                      <a:pt x="6372" y="20382"/>
                    </a:cubicBezTo>
                    <a:cubicBezTo>
                      <a:pt x="6505" y="20582"/>
                      <a:pt x="6606" y="20815"/>
                      <a:pt x="6672" y="21015"/>
                    </a:cubicBezTo>
                    <a:cubicBezTo>
                      <a:pt x="6706" y="21115"/>
                      <a:pt x="6739" y="21182"/>
                      <a:pt x="6772" y="21249"/>
                    </a:cubicBezTo>
                    <a:cubicBezTo>
                      <a:pt x="6739" y="21149"/>
                      <a:pt x="6739" y="21082"/>
                      <a:pt x="6706" y="20982"/>
                    </a:cubicBezTo>
                    <a:cubicBezTo>
                      <a:pt x="6639" y="20748"/>
                      <a:pt x="6539" y="20515"/>
                      <a:pt x="6439" y="20315"/>
                    </a:cubicBezTo>
                    <a:cubicBezTo>
                      <a:pt x="6305" y="20015"/>
                      <a:pt x="6105" y="19681"/>
                      <a:pt x="5905" y="19347"/>
                    </a:cubicBezTo>
                    <a:cubicBezTo>
                      <a:pt x="5672" y="18981"/>
                      <a:pt x="5438" y="18547"/>
                      <a:pt x="5205" y="18080"/>
                    </a:cubicBezTo>
                    <a:cubicBezTo>
                      <a:pt x="4738" y="17012"/>
                      <a:pt x="4304" y="15878"/>
                      <a:pt x="4004" y="14744"/>
                    </a:cubicBezTo>
                    <a:cubicBezTo>
                      <a:pt x="3637" y="13477"/>
                      <a:pt x="3337" y="12109"/>
                      <a:pt x="3003" y="10775"/>
                    </a:cubicBezTo>
                    <a:cubicBezTo>
                      <a:pt x="2803" y="10074"/>
                      <a:pt x="2603" y="9407"/>
                      <a:pt x="2403" y="8740"/>
                    </a:cubicBezTo>
                    <a:cubicBezTo>
                      <a:pt x="2169" y="8073"/>
                      <a:pt x="1936" y="7439"/>
                      <a:pt x="1702" y="6839"/>
                    </a:cubicBezTo>
                    <a:cubicBezTo>
                      <a:pt x="1235" y="5704"/>
                      <a:pt x="868" y="4570"/>
                      <a:pt x="535" y="3436"/>
                    </a:cubicBezTo>
                    <a:cubicBezTo>
                      <a:pt x="401" y="2936"/>
                      <a:pt x="301" y="2469"/>
                      <a:pt x="234" y="2035"/>
                    </a:cubicBezTo>
                    <a:cubicBezTo>
                      <a:pt x="168" y="1668"/>
                      <a:pt x="134" y="1335"/>
                      <a:pt x="101" y="968"/>
                    </a:cubicBezTo>
                    <a:lnTo>
                      <a:pt x="101" y="234"/>
                    </a:lnTo>
                    <a:lnTo>
                      <a:pt x="101" y="0"/>
                    </a:lnTo>
                    <a:close/>
                  </a:path>
                </a:pathLst>
              </a:custGeom>
              <a:solidFill>
                <a:srgbClr val="F4606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35" name="Google Shape;4635;p56"/>
              <p:cNvSpPr/>
              <p:nvPr/>
            </p:nvSpPr>
            <p:spPr>
              <a:xfrm flipH="1">
                <a:off x="2873924" y="4613791"/>
                <a:ext cx="253425" cy="407680"/>
              </a:xfrm>
              <a:custGeom>
                <a:rect b="b" l="l" r="r" t="t"/>
                <a:pathLst>
                  <a:path extrusionOk="0" h="20982" w="13043">
                    <a:moveTo>
                      <a:pt x="12542" y="0"/>
                    </a:moveTo>
                    <a:cubicBezTo>
                      <a:pt x="12643" y="867"/>
                      <a:pt x="12743" y="1735"/>
                      <a:pt x="12776" y="2602"/>
                    </a:cubicBezTo>
                    <a:cubicBezTo>
                      <a:pt x="12809" y="3469"/>
                      <a:pt x="12809" y="4336"/>
                      <a:pt x="12776" y="5204"/>
                    </a:cubicBezTo>
                    <a:cubicBezTo>
                      <a:pt x="12743" y="6071"/>
                      <a:pt x="12676" y="6938"/>
                      <a:pt x="12542" y="7806"/>
                    </a:cubicBezTo>
                    <a:cubicBezTo>
                      <a:pt x="12509" y="8239"/>
                      <a:pt x="12442" y="8640"/>
                      <a:pt x="12342" y="9073"/>
                    </a:cubicBezTo>
                    <a:cubicBezTo>
                      <a:pt x="12276" y="9507"/>
                      <a:pt x="12176" y="9941"/>
                      <a:pt x="12075" y="10341"/>
                    </a:cubicBezTo>
                    <a:cubicBezTo>
                      <a:pt x="11909" y="11208"/>
                      <a:pt x="11709" y="12042"/>
                      <a:pt x="11575" y="12909"/>
                    </a:cubicBezTo>
                    <a:cubicBezTo>
                      <a:pt x="11508" y="13376"/>
                      <a:pt x="11442" y="13810"/>
                      <a:pt x="11442" y="14244"/>
                    </a:cubicBezTo>
                    <a:lnTo>
                      <a:pt x="11442" y="15578"/>
                    </a:lnTo>
                    <a:cubicBezTo>
                      <a:pt x="11506" y="17239"/>
                      <a:pt x="11722" y="18901"/>
                      <a:pt x="11682" y="20562"/>
                    </a:cubicBezTo>
                    <a:lnTo>
                      <a:pt x="11682" y="20562"/>
                    </a:lnTo>
                    <a:lnTo>
                      <a:pt x="8873" y="20281"/>
                    </a:lnTo>
                    <a:cubicBezTo>
                      <a:pt x="7872" y="20181"/>
                      <a:pt x="6872" y="20048"/>
                      <a:pt x="5871" y="19914"/>
                    </a:cubicBezTo>
                    <a:cubicBezTo>
                      <a:pt x="5371" y="19814"/>
                      <a:pt x="4870" y="19748"/>
                      <a:pt x="4370" y="19647"/>
                    </a:cubicBezTo>
                    <a:cubicBezTo>
                      <a:pt x="3870" y="19547"/>
                      <a:pt x="3403" y="19447"/>
                      <a:pt x="2902" y="19314"/>
                    </a:cubicBezTo>
                    <a:cubicBezTo>
                      <a:pt x="2402" y="19214"/>
                      <a:pt x="1935" y="19080"/>
                      <a:pt x="1435" y="18947"/>
                    </a:cubicBezTo>
                    <a:lnTo>
                      <a:pt x="701" y="18713"/>
                    </a:lnTo>
                    <a:lnTo>
                      <a:pt x="0" y="18447"/>
                    </a:lnTo>
                    <a:lnTo>
                      <a:pt x="0" y="18447"/>
                    </a:lnTo>
                    <a:cubicBezTo>
                      <a:pt x="467" y="18647"/>
                      <a:pt x="934" y="18847"/>
                      <a:pt x="1435" y="19047"/>
                    </a:cubicBezTo>
                    <a:cubicBezTo>
                      <a:pt x="1902" y="19214"/>
                      <a:pt x="2369" y="19347"/>
                      <a:pt x="2869" y="19481"/>
                    </a:cubicBezTo>
                    <a:cubicBezTo>
                      <a:pt x="3369" y="19614"/>
                      <a:pt x="3836" y="19781"/>
                      <a:pt x="4337" y="19881"/>
                    </a:cubicBezTo>
                    <a:cubicBezTo>
                      <a:pt x="4837" y="19981"/>
                      <a:pt x="5337" y="20081"/>
                      <a:pt x="5838" y="20181"/>
                    </a:cubicBezTo>
                    <a:cubicBezTo>
                      <a:pt x="6838" y="20348"/>
                      <a:pt x="7839" y="20515"/>
                      <a:pt x="8840" y="20648"/>
                    </a:cubicBezTo>
                    <a:cubicBezTo>
                      <a:pt x="9841" y="20782"/>
                      <a:pt x="10841" y="20882"/>
                      <a:pt x="11842" y="20982"/>
                    </a:cubicBezTo>
                    <a:lnTo>
                      <a:pt x="12042" y="20982"/>
                    </a:lnTo>
                    <a:lnTo>
                      <a:pt x="12042" y="20782"/>
                    </a:lnTo>
                    <a:cubicBezTo>
                      <a:pt x="12142" y="19014"/>
                      <a:pt x="11909" y="17279"/>
                      <a:pt x="11875" y="15545"/>
                    </a:cubicBezTo>
                    <a:cubicBezTo>
                      <a:pt x="11875" y="15111"/>
                      <a:pt x="11842" y="14677"/>
                      <a:pt x="11875" y="14244"/>
                    </a:cubicBezTo>
                    <a:cubicBezTo>
                      <a:pt x="11875" y="13843"/>
                      <a:pt x="11909" y="13410"/>
                      <a:pt x="11975" y="12976"/>
                    </a:cubicBezTo>
                    <a:cubicBezTo>
                      <a:pt x="12109" y="12109"/>
                      <a:pt x="12276" y="11275"/>
                      <a:pt x="12476" y="10408"/>
                    </a:cubicBezTo>
                    <a:cubicBezTo>
                      <a:pt x="12809" y="8706"/>
                      <a:pt x="13009" y="6972"/>
                      <a:pt x="13043" y="5204"/>
                    </a:cubicBezTo>
                    <a:cubicBezTo>
                      <a:pt x="13043" y="3469"/>
                      <a:pt x="12876" y="1701"/>
                      <a:pt x="12542" y="0"/>
                    </a:cubicBezTo>
                    <a:close/>
                  </a:path>
                </a:pathLst>
              </a:custGeom>
              <a:solidFill>
                <a:srgbClr val="F4606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36" name="Google Shape;4636;p56"/>
              <p:cNvSpPr/>
              <p:nvPr/>
            </p:nvSpPr>
            <p:spPr>
              <a:xfrm flipH="1">
                <a:off x="2855116" y="4552217"/>
                <a:ext cx="81684" cy="125110"/>
              </a:xfrm>
              <a:custGeom>
                <a:rect b="b" l="l" r="r" t="t"/>
                <a:pathLst>
                  <a:path extrusionOk="0" h="6439" w="4204">
                    <a:moveTo>
                      <a:pt x="1301" y="0"/>
                    </a:moveTo>
                    <a:cubicBezTo>
                      <a:pt x="968" y="0"/>
                      <a:pt x="634" y="67"/>
                      <a:pt x="300" y="234"/>
                    </a:cubicBezTo>
                    <a:cubicBezTo>
                      <a:pt x="234" y="267"/>
                      <a:pt x="134" y="300"/>
                      <a:pt x="67" y="367"/>
                    </a:cubicBezTo>
                    <a:lnTo>
                      <a:pt x="0" y="400"/>
                    </a:lnTo>
                    <a:cubicBezTo>
                      <a:pt x="0" y="400"/>
                      <a:pt x="100" y="367"/>
                      <a:pt x="334" y="300"/>
                    </a:cubicBezTo>
                    <a:cubicBezTo>
                      <a:pt x="467" y="267"/>
                      <a:pt x="601" y="234"/>
                      <a:pt x="734" y="234"/>
                    </a:cubicBezTo>
                    <a:cubicBezTo>
                      <a:pt x="817" y="220"/>
                      <a:pt x="894" y="212"/>
                      <a:pt x="968" y="212"/>
                    </a:cubicBezTo>
                    <a:cubicBezTo>
                      <a:pt x="1072" y="212"/>
                      <a:pt x="1170" y="228"/>
                      <a:pt x="1268" y="267"/>
                    </a:cubicBezTo>
                    <a:cubicBezTo>
                      <a:pt x="1468" y="300"/>
                      <a:pt x="1668" y="367"/>
                      <a:pt x="1835" y="467"/>
                    </a:cubicBezTo>
                    <a:cubicBezTo>
                      <a:pt x="2035" y="601"/>
                      <a:pt x="2202" y="767"/>
                      <a:pt x="2335" y="934"/>
                    </a:cubicBezTo>
                    <a:cubicBezTo>
                      <a:pt x="2669" y="1334"/>
                      <a:pt x="2936" y="1768"/>
                      <a:pt x="3102" y="2268"/>
                    </a:cubicBezTo>
                    <a:cubicBezTo>
                      <a:pt x="3303" y="2735"/>
                      <a:pt x="3469" y="3236"/>
                      <a:pt x="3603" y="3736"/>
                    </a:cubicBezTo>
                    <a:cubicBezTo>
                      <a:pt x="3736" y="4236"/>
                      <a:pt x="3836" y="4703"/>
                      <a:pt x="3936" y="5104"/>
                    </a:cubicBezTo>
                    <a:cubicBezTo>
                      <a:pt x="4003" y="5504"/>
                      <a:pt x="4070" y="5838"/>
                      <a:pt x="4103" y="6071"/>
                    </a:cubicBezTo>
                    <a:lnTo>
                      <a:pt x="4170" y="6438"/>
                    </a:lnTo>
                    <a:cubicBezTo>
                      <a:pt x="4203" y="5971"/>
                      <a:pt x="4203" y="5504"/>
                      <a:pt x="4170" y="5070"/>
                    </a:cubicBezTo>
                    <a:cubicBezTo>
                      <a:pt x="4103" y="4036"/>
                      <a:pt x="3870" y="3036"/>
                      <a:pt x="3503" y="2102"/>
                    </a:cubicBezTo>
                    <a:cubicBezTo>
                      <a:pt x="3303" y="1568"/>
                      <a:pt x="3002" y="1101"/>
                      <a:pt x="2635" y="701"/>
                    </a:cubicBezTo>
                    <a:cubicBezTo>
                      <a:pt x="2435" y="500"/>
                      <a:pt x="2235" y="334"/>
                      <a:pt x="2002" y="200"/>
                    </a:cubicBezTo>
                    <a:cubicBezTo>
                      <a:pt x="1801" y="100"/>
                      <a:pt x="1568" y="33"/>
                      <a:pt x="1301" y="0"/>
                    </a:cubicBezTo>
                    <a:close/>
                  </a:path>
                </a:pathLst>
              </a:custGeom>
              <a:solidFill>
                <a:srgbClr val="F4606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37" name="Google Shape;4637;p56"/>
              <p:cNvSpPr/>
              <p:nvPr/>
            </p:nvSpPr>
            <p:spPr>
              <a:xfrm flipH="1">
                <a:off x="2626988" y="4561291"/>
                <a:ext cx="191852" cy="44087"/>
              </a:xfrm>
              <a:custGeom>
                <a:rect b="b" l="l" r="r" t="t"/>
                <a:pathLst>
                  <a:path extrusionOk="0" h="2269" w="9874">
                    <a:moveTo>
                      <a:pt x="0" y="0"/>
                    </a:moveTo>
                    <a:lnTo>
                      <a:pt x="0" y="0"/>
                    </a:lnTo>
                    <a:cubicBezTo>
                      <a:pt x="0" y="0"/>
                      <a:pt x="134" y="100"/>
                      <a:pt x="334" y="300"/>
                    </a:cubicBezTo>
                    <a:cubicBezTo>
                      <a:pt x="634" y="534"/>
                      <a:pt x="968" y="767"/>
                      <a:pt x="1301" y="967"/>
                    </a:cubicBezTo>
                    <a:cubicBezTo>
                      <a:pt x="1768" y="1268"/>
                      <a:pt x="2302" y="1501"/>
                      <a:pt x="2836" y="1701"/>
                    </a:cubicBezTo>
                    <a:cubicBezTo>
                      <a:pt x="3436" y="1901"/>
                      <a:pt x="4070" y="2068"/>
                      <a:pt x="4704" y="2135"/>
                    </a:cubicBezTo>
                    <a:cubicBezTo>
                      <a:pt x="5337" y="2235"/>
                      <a:pt x="6004" y="2268"/>
                      <a:pt x="6638" y="2268"/>
                    </a:cubicBezTo>
                    <a:cubicBezTo>
                      <a:pt x="7205" y="2268"/>
                      <a:pt x="7739" y="2235"/>
                      <a:pt x="8306" y="2135"/>
                    </a:cubicBezTo>
                    <a:cubicBezTo>
                      <a:pt x="8706" y="2068"/>
                      <a:pt x="9073" y="1968"/>
                      <a:pt x="9440" y="1835"/>
                    </a:cubicBezTo>
                    <a:cubicBezTo>
                      <a:pt x="9540" y="1801"/>
                      <a:pt x="9640" y="1768"/>
                      <a:pt x="9740" y="1701"/>
                    </a:cubicBezTo>
                    <a:lnTo>
                      <a:pt x="9874" y="1635"/>
                    </a:lnTo>
                    <a:lnTo>
                      <a:pt x="9874" y="1635"/>
                    </a:lnTo>
                    <a:cubicBezTo>
                      <a:pt x="9874" y="1635"/>
                      <a:pt x="9707" y="1701"/>
                      <a:pt x="9440" y="1768"/>
                    </a:cubicBezTo>
                    <a:cubicBezTo>
                      <a:pt x="9073" y="1835"/>
                      <a:pt x="8673" y="1901"/>
                      <a:pt x="8306" y="1901"/>
                    </a:cubicBezTo>
                    <a:cubicBezTo>
                      <a:pt x="7996" y="1919"/>
                      <a:pt x="7688" y="1927"/>
                      <a:pt x="7381" y="1927"/>
                    </a:cubicBezTo>
                    <a:cubicBezTo>
                      <a:pt x="6502" y="1927"/>
                      <a:pt x="5636" y="1858"/>
                      <a:pt x="4770" y="1735"/>
                    </a:cubicBezTo>
                    <a:cubicBezTo>
                      <a:pt x="4170" y="1668"/>
                      <a:pt x="3536" y="1535"/>
                      <a:pt x="2936" y="1368"/>
                    </a:cubicBezTo>
                    <a:cubicBezTo>
                      <a:pt x="2435" y="1201"/>
                      <a:pt x="1902" y="1001"/>
                      <a:pt x="1435" y="767"/>
                    </a:cubicBezTo>
                    <a:cubicBezTo>
                      <a:pt x="1068" y="601"/>
                      <a:pt x="734" y="434"/>
                      <a:pt x="400" y="234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4606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38" name="Google Shape;4638;p56"/>
              <p:cNvSpPr/>
              <p:nvPr/>
            </p:nvSpPr>
            <p:spPr>
              <a:xfrm flipH="1">
                <a:off x="2632817" y="4670177"/>
                <a:ext cx="126392" cy="187325"/>
              </a:xfrm>
              <a:custGeom>
                <a:rect b="b" l="l" r="r" t="t"/>
                <a:pathLst>
                  <a:path extrusionOk="0" h="9641" w="6505">
                    <a:moveTo>
                      <a:pt x="0" y="0"/>
                    </a:moveTo>
                    <a:lnTo>
                      <a:pt x="300" y="400"/>
                    </a:lnTo>
                    <a:cubicBezTo>
                      <a:pt x="534" y="634"/>
                      <a:pt x="834" y="1001"/>
                      <a:pt x="1201" y="1434"/>
                    </a:cubicBezTo>
                    <a:cubicBezTo>
                      <a:pt x="1568" y="1835"/>
                      <a:pt x="2035" y="2335"/>
                      <a:pt x="2502" y="2869"/>
                    </a:cubicBezTo>
                    <a:cubicBezTo>
                      <a:pt x="2969" y="3369"/>
                      <a:pt x="3503" y="3936"/>
                      <a:pt x="4036" y="4470"/>
                    </a:cubicBezTo>
                    <a:cubicBezTo>
                      <a:pt x="4537" y="4937"/>
                      <a:pt x="4937" y="5537"/>
                      <a:pt x="5204" y="6205"/>
                    </a:cubicBezTo>
                    <a:cubicBezTo>
                      <a:pt x="5304" y="6505"/>
                      <a:pt x="5371" y="6838"/>
                      <a:pt x="5371" y="7139"/>
                    </a:cubicBezTo>
                    <a:cubicBezTo>
                      <a:pt x="5404" y="7472"/>
                      <a:pt x="5404" y="7772"/>
                      <a:pt x="5471" y="8073"/>
                    </a:cubicBezTo>
                    <a:cubicBezTo>
                      <a:pt x="5504" y="8339"/>
                      <a:pt x="5571" y="8606"/>
                      <a:pt x="5704" y="8840"/>
                    </a:cubicBezTo>
                    <a:cubicBezTo>
                      <a:pt x="5804" y="9007"/>
                      <a:pt x="5938" y="9173"/>
                      <a:pt x="6071" y="9307"/>
                    </a:cubicBezTo>
                    <a:cubicBezTo>
                      <a:pt x="6171" y="9407"/>
                      <a:pt x="6271" y="9474"/>
                      <a:pt x="6371" y="9540"/>
                    </a:cubicBezTo>
                    <a:lnTo>
                      <a:pt x="6505" y="9640"/>
                    </a:lnTo>
                    <a:lnTo>
                      <a:pt x="6505" y="9640"/>
                    </a:lnTo>
                    <a:lnTo>
                      <a:pt x="6405" y="9540"/>
                    </a:lnTo>
                    <a:cubicBezTo>
                      <a:pt x="6305" y="9440"/>
                      <a:pt x="6204" y="9340"/>
                      <a:pt x="6138" y="9240"/>
                    </a:cubicBezTo>
                    <a:cubicBezTo>
                      <a:pt x="6004" y="9107"/>
                      <a:pt x="5904" y="8940"/>
                      <a:pt x="5838" y="8773"/>
                    </a:cubicBezTo>
                    <a:cubicBezTo>
                      <a:pt x="5771" y="8540"/>
                      <a:pt x="5704" y="8273"/>
                      <a:pt x="5704" y="8039"/>
                    </a:cubicBezTo>
                    <a:lnTo>
                      <a:pt x="5704" y="7139"/>
                    </a:lnTo>
                    <a:cubicBezTo>
                      <a:pt x="5704" y="6772"/>
                      <a:pt x="5671" y="6438"/>
                      <a:pt x="5571" y="6071"/>
                    </a:cubicBezTo>
                    <a:cubicBezTo>
                      <a:pt x="5437" y="5704"/>
                      <a:pt x="5270" y="5371"/>
                      <a:pt x="5070" y="5070"/>
                    </a:cubicBezTo>
                    <a:cubicBezTo>
                      <a:pt x="4837" y="4737"/>
                      <a:pt x="4603" y="4437"/>
                      <a:pt x="4336" y="4170"/>
                    </a:cubicBezTo>
                    <a:cubicBezTo>
                      <a:pt x="3803" y="3636"/>
                      <a:pt x="3269" y="3102"/>
                      <a:pt x="2769" y="2602"/>
                    </a:cubicBezTo>
                    <a:cubicBezTo>
                      <a:pt x="2268" y="2102"/>
                      <a:pt x="1801" y="1668"/>
                      <a:pt x="1368" y="1268"/>
                    </a:cubicBezTo>
                    <a:cubicBezTo>
                      <a:pt x="967" y="867"/>
                      <a:pt x="634" y="567"/>
                      <a:pt x="367" y="334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4606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39" name="Google Shape;4639;p56"/>
              <p:cNvSpPr/>
              <p:nvPr/>
            </p:nvSpPr>
            <p:spPr>
              <a:xfrm flipH="1">
                <a:off x="2437079" y="5052929"/>
                <a:ext cx="325375" cy="45680"/>
              </a:xfrm>
              <a:custGeom>
                <a:rect b="b" l="l" r="r" t="t"/>
                <a:pathLst>
                  <a:path extrusionOk="0" h="2351" w="16746">
                    <a:moveTo>
                      <a:pt x="8849" y="0"/>
                    </a:moveTo>
                    <a:cubicBezTo>
                      <a:pt x="8666" y="0"/>
                      <a:pt x="8484" y="4"/>
                      <a:pt x="8306" y="15"/>
                    </a:cubicBezTo>
                    <a:cubicBezTo>
                      <a:pt x="7772" y="49"/>
                      <a:pt x="7205" y="115"/>
                      <a:pt x="6672" y="149"/>
                    </a:cubicBezTo>
                    <a:cubicBezTo>
                      <a:pt x="6138" y="215"/>
                      <a:pt x="5604" y="282"/>
                      <a:pt x="5137" y="416"/>
                    </a:cubicBezTo>
                    <a:cubicBezTo>
                      <a:pt x="4637" y="516"/>
                      <a:pt x="4170" y="649"/>
                      <a:pt x="3703" y="782"/>
                    </a:cubicBezTo>
                    <a:cubicBezTo>
                      <a:pt x="3269" y="916"/>
                      <a:pt x="2836" y="1049"/>
                      <a:pt x="2469" y="1183"/>
                    </a:cubicBezTo>
                    <a:cubicBezTo>
                      <a:pt x="2269" y="1283"/>
                      <a:pt x="2068" y="1350"/>
                      <a:pt x="1902" y="1416"/>
                    </a:cubicBezTo>
                    <a:lnTo>
                      <a:pt x="1435" y="1616"/>
                    </a:lnTo>
                    <a:cubicBezTo>
                      <a:pt x="1134" y="1750"/>
                      <a:pt x="868" y="1883"/>
                      <a:pt x="667" y="1983"/>
                    </a:cubicBezTo>
                    <a:lnTo>
                      <a:pt x="0" y="2350"/>
                    </a:lnTo>
                    <a:lnTo>
                      <a:pt x="0" y="2350"/>
                    </a:lnTo>
                    <a:lnTo>
                      <a:pt x="701" y="2050"/>
                    </a:lnTo>
                    <a:cubicBezTo>
                      <a:pt x="901" y="1950"/>
                      <a:pt x="1168" y="1850"/>
                      <a:pt x="1501" y="1750"/>
                    </a:cubicBezTo>
                    <a:cubicBezTo>
                      <a:pt x="1802" y="1616"/>
                      <a:pt x="2168" y="1516"/>
                      <a:pt x="2535" y="1383"/>
                    </a:cubicBezTo>
                    <a:cubicBezTo>
                      <a:pt x="2902" y="1283"/>
                      <a:pt x="3336" y="1183"/>
                      <a:pt x="3770" y="1049"/>
                    </a:cubicBezTo>
                    <a:cubicBezTo>
                      <a:pt x="4237" y="949"/>
                      <a:pt x="4704" y="816"/>
                      <a:pt x="5204" y="749"/>
                    </a:cubicBezTo>
                    <a:cubicBezTo>
                      <a:pt x="5704" y="682"/>
                      <a:pt x="6205" y="616"/>
                      <a:pt x="6738" y="549"/>
                    </a:cubicBezTo>
                    <a:cubicBezTo>
                      <a:pt x="7239" y="482"/>
                      <a:pt x="7772" y="416"/>
                      <a:pt x="8306" y="416"/>
                    </a:cubicBezTo>
                    <a:lnTo>
                      <a:pt x="9907" y="416"/>
                    </a:lnTo>
                    <a:cubicBezTo>
                      <a:pt x="10441" y="449"/>
                      <a:pt x="10975" y="449"/>
                      <a:pt x="11442" y="516"/>
                    </a:cubicBezTo>
                    <a:cubicBezTo>
                      <a:pt x="11942" y="582"/>
                      <a:pt x="12476" y="649"/>
                      <a:pt x="12876" y="716"/>
                    </a:cubicBezTo>
                    <a:cubicBezTo>
                      <a:pt x="13310" y="782"/>
                      <a:pt x="13743" y="883"/>
                      <a:pt x="14144" y="983"/>
                    </a:cubicBezTo>
                    <a:cubicBezTo>
                      <a:pt x="14544" y="1049"/>
                      <a:pt x="14878" y="1149"/>
                      <a:pt x="15211" y="1249"/>
                    </a:cubicBezTo>
                    <a:cubicBezTo>
                      <a:pt x="15545" y="1316"/>
                      <a:pt x="15812" y="1383"/>
                      <a:pt x="16045" y="1483"/>
                    </a:cubicBezTo>
                    <a:lnTo>
                      <a:pt x="16746" y="1683"/>
                    </a:lnTo>
                    <a:lnTo>
                      <a:pt x="16746" y="1683"/>
                    </a:lnTo>
                    <a:lnTo>
                      <a:pt x="16078" y="1383"/>
                    </a:lnTo>
                    <a:cubicBezTo>
                      <a:pt x="15845" y="1283"/>
                      <a:pt x="15578" y="1183"/>
                      <a:pt x="15278" y="1083"/>
                    </a:cubicBezTo>
                    <a:lnTo>
                      <a:pt x="14777" y="916"/>
                    </a:lnTo>
                    <a:cubicBezTo>
                      <a:pt x="14611" y="849"/>
                      <a:pt x="14411" y="782"/>
                      <a:pt x="14210" y="749"/>
                    </a:cubicBezTo>
                    <a:cubicBezTo>
                      <a:pt x="13843" y="616"/>
                      <a:pt x="13410" y="516"/>
                      <a:pt x="12943" y="416"/>
                    </a:cubicBezTo>
                    <a:cubicBezTo>
                      <a:pt x="12476" y="315"/>
                      <a:pt x="12009" y="215"/>
                      <a:pt x="11508" y="149"/>
                    </a:cubicBezTo>
                    <a:cubicBezTo>
                      <a:pt x="10975" y="115"/>
                      <a:pt x="10474" y="15"/>
                      <a:pt x="9941" y="15"/>
                    </a:cubicBezTo>
                    <a:cubicBezTo>
                      <a:pt x="9585" y="15"/>
                      <a:pt x="9214" y="0"/>
                      <a:pt x="8849" y="0"/>
                    </a:cubicBezTo>
                    <a:close/>
                  </a:path>
                </a:pathLst>
              </a:custGeom>
              <a:solidFill>
                <a:srgbClr val="F4606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40" name="Google Shape;4640;p56"/>
              <p:cNvSpPr/>
              <p:nvPr/>
            </p:nvSpPr>
            <p:spPr>
              <a:xfrm flipH="1">
                <a:off x="2496049" y="4956459"/>
                <a:ext cx="307888" cy="110382"/>
              </a:xfrm>
              <a:custGeom>
                <a:rect b="b" l="l" r="r" t="t"/>
                <a:pathLst>
                  <a:path extrusionOk="0" h="5681" w="15846">
                    <a:moveTo>
                      <a:pt x="12389" y="1"/>
                    </a:moveTo>
                    <a:cubicBezTo>
                      <a:pt x="12096" y="1"/>
                      <a:pt x="11802" y="43"/>
                      <a:pt x="11509" y="43"/>
                    </a:cubicBezTo>
                    <a:cubicBezTo>
                      <a:pt x="11142" y="77"/>
                      <a:pt x="10775" y="110"/>
                      <a:pt x="10408" y="177"/>
                    </a:cubicBezTo>
                    <a:cubicBezTo>
                      <a:pt x="10041" y="210"/>
                      <a:pt x="9674" y="277"/>
                      <a:pt x="9340" y="344"/>
                    </a:cubicBezTo>
                    <a:cubicBezTo>
                      <a:pt x="8973" y="444"/>
                      <a:pt x="8607" y="510"/>
                      <a:pt x="8273" y="610"/>
                    </a:cubicBezTo>
                    <a:cubicBezTo>
                      <a:pt x="7906" y="711"/>
                      <a:pt x="7539" y="777"/>
                      <a:pt x="7206" y="911"/>
                    </a:cubicBezTo>
                    <a:cubicBezTo>
                      <a:pt x="6872" y="1044"/>
                      <a:pt x="6538" y="1144"/>
                      <a:pt x="6205" y="1311"/>
                    </a:cubicBezTo>
                    <a:cubicBezTo>
                      <a:pt x="5838" y="1444"/>
                      <a:pt x="5504" y="1578"/>
                      <a:pt x="5204" y="1745"/>
                    </a:cubicBezTo>
                    <a:cubicBezTo>
                      <a:pt x="4871" y="1911"/>
                      <a:pt x="4537" y="2078"/>
                      <a:pt x="4237" y="2278"/>
                    </a:cubicBezTo>
                    <a:cubicBezTo>
                      <a:pt x="3903" y="2445"/>
                      <a:pt x="3603" y="2612"/>
                      <a:pt x="3303" y="2845"/>
                    </a:cubicBezTo>
                    <a:cubicBezTo>
                      <a:pt x="2969" y="3046"/>
                      <a:pt x="2669" y="3246"/>
                      <a:pt x="2402" y="3446"/>
                    </a:cubicBezTo>
                    <a:cubicBezTo>
                      <a:pt x="2102" y="3679"/>
                      <a:pt x="1835" y="3913"/>
                      <a:pt x="1568" y="4146"/>
                    </a:cubicBezTo>
                    <a:cubicBezTo>
                      <a:pt x="1268" y="4380"/>
                      <a:pt x="1034" y="4647"/>
                      <a:pt x="768" y="4880"/>
                    </a:cubicBezTo>
                    <a:cubicBezTo>
                      <a:pt x="501" y="5147"/>
                      <a:pt x="267" y="5414"/>
                      <a:pt x="0" y="5681"/>
                    </a:cubicBezTo>
                    <a:cubicBezTo>
                      <a:pt x="267" y="5447"/>
                      <a:pt x="601" y="5180"/>
                      <a:pt x="868" y="4947"/>
                    </a:cubicBezTo>
                    <a:cubicBezTo>
                      <a:pt x="1135" y="4713"/>
                      <a:pt x="1401" y="4480"/>
                      <a:pt x="1702" y="4246"/>
                    </a:cubicBezTo>
                    <a:cubicBezTo>
                      <a:pt x="2002" y="4046"/>
                      <a:pt x="2269" y="3813"/>
                      <a:pt x="2569" y="3613"/>
                    </a:cubicBezTo>
                    <a:cubicBezTo>
                      <a:pt x="2869" y="3412"/>
                      <a:pt x="3169" y="3212"/>
                      <a:pt x="3470" y="3046"/>
                    </a:cubicBezTo>
                    <a:cubicBezTo>
                      <a:pt x="3803" y="2845"/>
                      <a:pt x="4103" y="2679"/>
                      <a:pt x="4404" y="2512"/>
                    </a:cubicBezTo>
                    <a:cubicBezTo>
                      <a:pt x="4737" y="2345"/>
                      <a:pt x="5071" y="2212"/>
                      <a:pt x="5404" y="2045"/>
                    </a:cubicBezTo>
                    <a:cubicBezTo>
                      <a:pt x="5704" y="1878"/>
                      <a:pt x="6038" y="1745"/>
                      <a:pt x="6372" y="1611"/>
                    </a:cubicBezTo>
                    <a:cubicBezTo>
                      <a:pt x="6705" y="1478"/>
                      <a:pt x="7072" y="1378"/>
                      <a:pt x="7406" y="1244"/>
                    </a:cubicBezTo>
                    <a:cubicBezTo>
                      <a:pt x="7739" y="1144"/>
                      <a:pt x="8073" y="1044"/>
                      <a:pt x="8440" y="944"/>
                    </a:cubicBezTo>
                    <a:cubicBezTo>
                      <a:pt x="8773" y="877"/>
                      <a:pt x="9140" y="777"/>
                      <a:pt x="9474" y="711"/>
                    </a:cubicBezTo>
                    <a:cubicBezTo>
                      <a:pt x="9841" y="677"/>
                      <a:pt x="10174" y="577"/>
                      <a:pt x="10541" y="544"/>
                    </a:cubicBezTo>
                    <a:cubicBezTo>
                      <a:pt x="10875" y="510"/>
                      <a:pt x="11242" y="477"/>
                      <a:pt x="11609" y="444"/>
                    </a:cubicBezTo>
                    <a:cubicBezTo>
                      <a:pt x="11976" y="444"/>
                      <a:pt x="12309" y="410"/>
                      <a:pt x="12676" y="410"/>
                    </a:cubicBezTo>
                    <a:cubicBezTo>
                      <a:pt x="13043" y="410"/>
                      <a:pt x="13377" y="410"/>
                      <a:pt x="13744" y="444"/>
                    </a:cubicBezTo>
                    <a:cubicBezTo>
                      <a:pt x="14110" y="444"/>
                      <a:pt x="14444" y="477"/>
                      <a:pt x="14778" y="544"/>
                    </a:cubicBezTo>
                    <a:cubicBezTo>
                      <a:pt x="15007" y="569"/>
                      <a:pt x="15216" y="692"/>
                      <a:pt x="15362" y="867"/>
                    </a:cubicBezTo>
                    <a:lnTo>
                      <a:pt x="15362" y="867"/>
                    </a:lnTo>
                    <a:lnTo>
                      <a:pt x="13110" y="1378"/>
                    </a:lnTo>
                    <a:lnTo>
                      <a:pt x="10608" y="1978"/>
                    </a:lnTo>
                    <a:cubicBezTo>
                      <a:pt x="9774" y="2178"/>
                      <a:pt x="8940" y="2378"/>
                      <a:pt x="8106" y="2612"/>
                    </a:cubicBezTo>
                    <a:cubicBezTo>
                      <a:pt x="7306" y="2812"/>
                      <a:pt x="6472" y="3012"/>
                      <a:pt x="5638" y="3246"/>
                    </a:cubicBezTo>
                    <a:cubicBezTo>
                      <a:pt x="6472" y="3079"/>
                      <a:pt x="7306" y="2912"/>
                      <a:pt x="8140" y="2745"/>
                    </a:cubicBezTo>
                    <a:cubicBezTo>
                      <a:pt x="8973" y="2579"/>
                      <a:pt x="9807" y="2412"/>
                      <a:pt x="10641" y="2245"/>
                    </a:cubicBezTo>
                    <a:lnTo>
                      <a:pt x="13143" y="1711"/>
                    </a:lnTo>
                    <a:lnTo>
                      <a:pt x="15645" y="1178"/>
                    </a:lnTo>
                    <a:lnTo>
                      <a:pt x="15845" y="1111"/>
                    </a:lnTo>
                    <a:lnTo>
                      <a:pt x="15778" y="911"/>
                    </a:lnTo>
                    <a:cubicBezTo>
                      <a:pt x="15712" y="711"/>
                      <a:pt x="15578" y="510"/>
                      <a:pt x="15378" y="410"/>
                    </a:cubicBezTo>
                    <a:cubicBezTo>
                      <a:pt x="15211" y="310"/>
                      <a:pt x="15011" y="210"/>
                      <a:pt x="14811" y="177"/>
                    </a:cubicBezTo>
                    <a:cubicBezTo>
                      <a:pt x="14444" y="110"/>
                      <a:pt x="14077" y="43"/>
                      <a:pt x="13710" y="43"/>
                    </a:cubicBezTo>
                    <a:cubicBezTo>
                      <a:pt x="13343" y="10"/>
                      <a:pt x="12976" y="10"/>
                      <a:pt x="12609" y="10"/>
                    </a:cubicBezTo>
                    <a:cubicBezTo>
                      <a:pt x="12536" y="3"/>
                      <a:pt x="12463" y="1"/>
                      <a:pt x="12389" y="1"/>
                    </a:cubicBezTo>
                    <a:close/>
                  </a:path>
                </a:pathLst>
              </a:custGeom>
              <a:solidFill>
                <a:srgbClr val="F4606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41" name="Google Shape;4641;p56"/>
              <p:cNvSpPr/>
              <p:nvPr/>
            </p:nvSpPr>
            <p:spPr>
              <a:xfrm flipH="1">
                <a:off x="2523271" y="4904153"/>
                <a:ext cx="187985" cy="64818"/>
              </a:xfrm>
              <a:custGeom>
                <a:rect b="b" l="l" r="r" t="t"/>
                <a:pathLst>
                  <a:path extrusionOk="0" h="3336" w="9675">
                    <a:moveTo>
                      <a:pt x="9674" y="0"/>
                    </a:moveTo>
                    <a:cubicBezTo>
                      <a:pt x="9674" y="0"/>
                      <a:pt x="9541" y="67"/>
                      <a:pt x="9307" y="200"/>
                    </a:cubicBezTo>
                    <a:cubicBezTo>
                      <a:pt x="9040" y="334"/>
                      <a:pt x="8707" y="534"/>
                      <a:pt x="8240" y="734"/>
                    </a:cubicBezTo>
                    <a:cubicBezTo>
                      <a:pt x="8040" y="834"/>
                      <a:pt x="7806" y="934"/>
                      <a:pt x="7539" y="1034"/>
                    </a:cubicBezTo>
                    <a:cubicBezTo>
                      <a:pt x="7306" y="1168"/>
                      <a:pt x="7005" y="1268"/>
                      <a:pt x="6739" y="1368"/>
                    </a:cubicBezTo>
                    <a:cubicBezTo>
                      <a:pt x="6172" y="1568"/>
                      <a:pt x="5571" y="1768"/>
                      <a:pt x="4971" y="1968"/>
                    </a:cubicBezTo>
                    <a:cubicBezTo>
                      <a:pt x="4337" y="2168"/>
                      <a:pt x="3736" y="2335"/>
                      <a:pt x="3136" y="2469"/>
                    </a:cubicBezTo>
                    <a:lnTo>
                      <a:pt x="1535" y="2902"/>
                    </a:lnTo>
                    <a:lnTo>
                      <a:pt x="401" y="3202"/>
                    </a:lnTo>
                    <a:lnTo>
                      <a:pt x="0" y="3336"/>
                    </a:lnTo>
                    <a:cubicBezTo>
                      <a:pt x="0" y="3336"/>
                      <a:pt x="134" y="3336"/>
                      <a:pt x="434" y="3269"/>
                    </a:cubicBezTo>
                    <a:cubicBezTo>
                      <a:pt x="701" y="3236"/>
                      <a:pt x="1101" y="3202"/>
                      <a:pt x="1602" y="3136"/>
                    </a:cubicBezTo>
                    <a:cubicBezTo>
                      <a:pt x="2069" y="3069"/>
                      <a:pt x="2636" y="2969"/>
                      <a:pt x="3236" y="2835"/>
                    </a:cubicBezTo>
                    <a:cubicBezTo>
                      <a:pt x="3536" y="2769"/>
                      <a:pt x="3837" y="2702"/>
                      <a:pt x="4137" y="2635"/>
                    </a:cubicBezTo>
                    <a:cubicBezTo>
                      <a:pt x="4470" y="2569"/>
                      <a:pt x="4771" y="2469"/>
                      <a:pt x="5071" y="2368"/>
                    </a:cubicBezTo>
                    <a:cubicBezTo>
                      <a:pt x="5404" y="2268"/>
                      <a:pt x="5705" y="2168"/>
                      <a:pt x="6005" y="2068"/>
                    </a:cubicBezTo>
                    <a:cubicBezTo>
                      <a:pt x="6305" y="1968"/>
                      <a:pt x="6605" y="1835"/>
                      <a:pt x="6872" y="1701"/>
                    </a:cubicBezTo>
                    <a:cubicBezTo>
                      <a:pt x="7406" y="1501"/>
                      <a:pt x="7906" y="1234"/>
                      <a:pt x="8373" y="934"/>
                    </a:cubicBezTo>
                    <a:cubicBezTo>
                      <a:pt x="8573" y="834"/>
                      <a:pt x="8740" y="701"/>
                      <a:pt x="8940" y="567"/>
                    </a:cubicBezTo>
                    <a:cubicBezTo>
                      <a:pt x="9107" y="467"/>
                      <a:pt x="9240" y="367"/>
                      <a:pt x="9340" y="267"/>
                    </a:cubicBezTo>
                    <a:cubicBezTo>
                      <a:pt x="9574" y="100"/>
                      <a:pt x="9674" y="0"/>
                      <a:pt x="9674" y="0"/>
                    </a:cubicBezTo>
                    <a:close/>
                  </a:path>
                </a:pathLst>
              </a:custGeom>
              <a:solidFill>
                <a:srgbClr val="F4606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42" name="Google Shape;4642;p56"/>
              <p:cNvSpPr/>
              <p:nvPr/>
            </p:nvSpPr>
            <p:spPr>
              <a:xfrm flipH="1">
                <a:off x="2558284" y="5108304"/>
                <a:ext cx="361670" cy="74553"/>
              </a:xfrm>
              <a:custGeom>
                <a:rect b="b" l="l" r="r" t="t"/>
                <a:pathLst>
                  <a:path extrusionOk="0" h="3837" w="18614">
                    <a:moveTo>
                      <a:pt x="67" y="1"/>
                    </a:moveTo>
                    <a:cubicBezTo>
                      <a:pt x="0" y="201"/>
                      <a:pt x="34" y="434"/>
                      <a:pt x="67" y="634"/>
                    </a:cubicBezTo>
                    <a:cubicBezTo>
                      <a:pt x="167" y="968"/>
                      <a:pt x="334" y="1268"/>
                      <a:pt x="568" y="1535"/>
                    </a:cubicBezTo>
                    <a:cubicBezTo>
                      <a:pt x="868" y="1869"/>
                      <a:pt x="1235" y="2135"/>
                      <a:pt x="1668" y="2302"/>
                    </a:cubicBezTo>
                    <a:cubicBezTo>
                      <a:pt x="2135" y="2469"/>
                      <a:pt x="2636" y="2602"/>
                      <a:pt x="3169" y="2669"/>
                    </a:cubicBezTo>
                    <a:cubicBezTo>
                      <a:pt x="3670" y="2769"/>
                      <a:pt x="4237" y="2869"/>
                      <a:pt x="4837" y="2969"/>
                    </a:cubicBezTo>
                    <a:cubicBezTo>
                      <a:pt x="6005" y="3136"/>
                      <a:pt x="7239" y="3336"/>
                      <a:pt x="8507" y="3503"/>
                    </a:cubicBezTo>
                    <a:cubicBezTo>
                      <a:pt x="9774" y="3637"/>
                      <a:pt x="11042" y="3737"/>
                      <a:pt x="12209" y="3803"/>
                    </a:cubicBezTo>
                    <a:cubicBezTo>
                      <a:pt x="12810" y="3837"/>
                      <a:pt x="13377" y="3837"/>
                      <a:pt x="13944" y="3837"/>
                    </a:cubicBezTo>
                    <a:cubicBezTo>
                      <a:pt x="14477" y="3837"/>
                      <a:pt x="15011" y="3837"/>
                      <a:pt x="15478" y="3803"/>
                    </a:cubicBezTo>
                    <a:cubicBezTo>
                      <a:pt x="16412" y="3770"/>
                      <a:pt x="17213" y="3670"/>
                      <a:pt x="17746" y="3637"/>
                    </a:cubicBezTo>
                    <a:lnTo>
                      <a:pt x="18614" y="3503"/>
                    </a:lnTo>
                    <a:lnTo>
                      <a:pt x="17746" y="3536"/>
                    </a:lnTo>
                    <a:lnTo>
                      <a:pt x="16746" y="3570"/>
                    </a:lnTo>
                    <a:lnTo>
                      <a:pt x="15478" y="3570"/>
                    </a:lnTo>
                    <a:cubicBezTo>
                      <a:pt x="15011" y="3570"/>
                      <a:pt x="14477" y="3570"/>
                      <a:pt x="13944" y="3536"/>
                    </a:cubicBezTo>
                    <a:lnTo>
                      <a:pt x="12243" y="3436"/>
                    </a:lnTo>
                    <a:cubicBezTo>
                      <a:pt x="11042" y="3370"/>
                      <a:pt x="9807" y="3203"/>
                      <a:pt x="8540" y="3069"/>
                    </a:cubicBezTo>
                    <a:cubicBezTo>
                      <a:pt x="7306" y="2936"/>
                      <a:pt x="6038" y="2769"/>
                      <a:pt x="4871" y="2602"/>
                    </a:cubicBezTo>
                    <a:lnTo>
                      <a:pt x="3203" y="2369"/>
                    </a:lnTo>
                    <a:cubicBezTo>
                      <a:pt x="2702" y="2336"/>
                      <a:pt x="2202" y="2236"/>
                      <a:pt x="1735" y="2069"/>
                    </a:cubicBezTo>
                    <a:cubicBezTo>
                      <a:pt x="1335" y="1935"/>
                      <a:pt x="968" y="1735"/>
                      <a:pt x="668" y="1435"/>
                    </a:cubicBezTo>
                    <a:cubicBezTo>
                      <a:pt x="434" y="1201"/>
                      <a:pt x="234" y="935"/>
                      <a:pt x="134" y="634"/>
                    </a:cubicBezTo>
                    <a:cubicBezTo>
                      <a:pt x="67" y="434"/>
                      <a:pt x="34" y="201"/>
                      <a:pt x="67" y="1"/>
                    </a:cubicBezTo>
                    <a:close/>
                  </a:path>
                </a:pathLst>
              </a:custGeom>
              <a:solidFill>
                <a:srgbClr val="F4606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43" name="Google Shape;4643;p56"/>
              <p:cNvSpPr/>
              <p:nvPr/>
            </p:nvSpPr>
            <p:spPr>
              <a:xfrm flipH="1">
                <a:off x="2785129" y="4865254"/>
                <a:ext cx="101774" cy="22053"/>
              </a:xfrm>
              <a:custGeom>
                <a:rect b="b" l="l" r="r" t="t"/>
                <a:pathLst>
                  <a:path extrusionOk="0" h="1135" w="5238">
                    <a:moveTo>
                      <a:pt x="1" y="1"/>
                    </a:moveTo>
                    <a:lnTo>
                      <a:pt x="1" y="1"/>
                    </a:lnTo>
                    <a:cubicBezTo>
                      <a:pt x="234" y="167"/>
                      <a:pt x="501" y="301"/>
                      <a:pt x="768" y="401"/>
                    </a:cubicBezTo>
                    <a:cubicBezTo>
                      <a:pt x="1035" y="534"/>
                      <a:pt x="1302" y="634"/>
                      <a:pt x="1602" y="701"/>
                    </a:cubicBezTo>
                    <a:cubicBezTo>
                      <a:pt x="1902" y="801"/>
                      <a:pt x="2236" y="901"/>
                      <a:pt x="2536" y="968"/>
                    </a:cubicBezTo>
                    <a:cubicBezTo>
                      <a:pt x="3170" y="1068"/>
                      <a:pt x="3770" y="1135"/>
                      <a:pt x="4404" y="1135"/>
                    </a:cubicBezTo>
                    <a:cubicBezTo>
                      <a:pt x="4704" y="1101"/>
                      <a:pt x="4971" y="1101"/>
                      <a:pt x="5238" y="1035"/>
                    </a:cubicBezTo>
                    <a:cubicBezTo>
                      <a:pt x="5238" y="1035"/>
                      <a:pt x="4904" y="968"/>
                      <a:pt x="4404" y="868"/>
                    </a:cubicBezTo>
                    <a:cubicBezTo>
                      <a:pt x="3903" y="801"/>
                      <a:pt x="3270" y="701"/>
                      <a:pt x="2603" y="568"/>
                    </a:cubicBezTo>
                    <a:cubicBezTo>
                      <a:pt x="1969" y="434"/>
                      <a:pt x="1335" y="301"/>
                      <a:pt x="835" y="167"/>
                    </a:cubicBezTo>
                    <a:cubicBezTo>
                      <a:pt x="334" y="67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4606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44" name="Google Shape;4644;p56"/>
              <p:cNvSpPr/>
              <p:nvPr/>
            </p:nvSpPr>
            <p:spPr>
              <a:xfrm flipH="1">
                <a:off x="2416347" y="5172462"/>
                <a:ext cx="36315" cy="13912"/>
              </a:xfrm>
              <a:custGeom>
                <a:rect b="b" l="l" r="r" t="t"/>
                <a:pathLst>
                  <a:path extrusionOk="0" h="716" w="1869">
                    <a:moveTo>
                      <a:pt x="1869" y="1"/>
                    </a:moveTo>
                    <a:cubicBezTo>
                      <a:pt x="1869" y="1"/>
                      <a:pt x="1735" y="68"/>
                      <a:pt x="1569" y="101"/>
                    </a:cubicBezTo>
                    <a:cubicBezTo>
                      <a:pt x="1369" y="168"/>
                      <a:pt x="1135" y="234"/>
                      <a:pt x="935" y="268"/>
                    </a:cubicBezTo>
                    <a:cubicBezTo>
                      <a:pt x="735" y="335"/>
                      <a:pt x="501" y="368"/>
                      <a:pt x="301" y="401"/>
                    </a:cubicBezTo>
                    <a:lnTo>
                      <a:pt x="1" y="468"/>
                    </a:lnTo>
                    <a:cubicBezTo>
                      <a:pt x="68" y="535"/>
                      <a:pt x="168" y="601"/>
                      <a:pt x="268" y="635"/>
                    </a:cubicBezTo>
                    <a:cubicBezTo>
                      <a:pt x="368" y="668"/>
                      <a:pt x="501" y="701"/>
                      <a:pt x="601" y="701"/>
                    </a:cubicBezTo>
                    <a:cubicBezTo>
                      <a:pt x="650" y="711"/>
                      <a:pt x="696" y="715"/>
                      <a:pt x="740" y="715"/>
                    </a:cubicBezTo>
                    <a:cubicBezTo>
                      <a:pt x="846" y="715"/>
                      <a:pt x="941" y="692"/>
                      <a:pt x="1035" y="668"/>
                    </a:cubicBezTo>
                    <a:cubicBezTo>
                      <a:pt x="1168" y="668"/>
                      <a:pt x="1302" y="601"/>
                      <a:pt x="1402" y="535"/>
                    </a:cubicBezTo>
                    <a:cubicBezTo>
                      <a:pt x="1502" y="468"/>
                      <a:pt x="1602" y="401"/>
                      <a:pt x="1669" y="301"/>
                    </a:cubicBezTo>
                    <a:cubicBezTo>
                      <a:pt x="1769" y="234"/>
                      <a:pt x="1836" y="134"/>
                      <a:pt x="1869" y="1"/>
                    </a:cubicBezTo>
                    <a:close/>
                  </a:path>
                </a:pathLst>
              </a:custGeom>
              <a:solidFill>
                <a:srgbClr val="D89F4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45" name="Google Shape;4645;p56"/>
              <p:cNvSpPr/>
              <p:nvPr/>
            </p:nvSpPr>
            <p:spPr>
              <a:xfrm flipH="1">
                <a:off x="2182371" y="3460446"/>
                <a:ext cx="1322853" cy="1119731"/>
              </a:xfrm>
              <a:custGeom>
                <a:rect b="b" l="l" r="r" t="t"/>
                <a:pathLst>
                  <a:path extrusionOk="0" h="57629" w="68083">
                    <a:moveTo>
                      <a:pt x="36061" y="1"/>
                    </a:moveTo>
                    <a:cubicBezTo>
                      <a:pt x="32509" y="1"/>
                      <a:pt x="28950" y="1171"/>
                      <a:pt x="26220" y="3452"/>
                    </a:cubicBezTo>
                    <a:cubicBezTo>
                      <a:pt x="25953" y="3753"/>
                      <a:pt x="25586" y="3953"/>
                      <a:pt x="25219" y="4120"/>
                    </a:cubicBezTo>
                    <a:cubicBezTo>
                      <a:pt x="25002" y="4153"/>
                      <a:pt x="24785" y="4170"/>
                      <a:pt x="24568" y="4170"/>
                    </a:cubicBezTo>
                    <a:cubicBezTo>
                      <a:pt x="24352" y="4170"/>
                      <a:pt x="24135" y="4153"/>
                      <a:pt x="23918" y="4120"/>
                    </a:cubicBezTo>
                    <a:cubicBezTo>
                      <a:pt x="23777" y="4111"/>
                      <a:pt x="23637" y="4106"/>
                      <a:pt x="23498" y="4106"/>
                    </a:cubicBezTo>
                    <a:cubicBezTo>
                      <a:pt x="20986" y="4106"/>
                      <a:pt x="18651" y="5512"/>
                      <a:pt x="17513" y="7755"/>
                    </a:cubicBezTo>
                    <a:cubicBezTo>
                      <a:pt x="17209" y="7690"/>
                      <a:pt x="16902" y="7659"/>
                      <a:pt x="16598" y="7659"/>
                    </a:cubicBezTo>
                    <a:cubicBezTo>
                      <a:pt x="13638" y="7659"/>
                      <a:pt x="10855" y="10599"/>
                      <a:pt x="11309" y="13593"/>
                    </a:cubicBezTo>
                    <a:cubicBezTo>
                      <a:pt x="8240" y="13826"/>
                      <a:pt x="5872" y="16628"/>
                      <a:pt x="5138" y="19631"/>
                    </a:cubicBezTo>
                    <a:cubicBezTo>
                      <a:pt x="4404" y="22599"/>
                      <a:pt x="4938" y="25735"/>
                      <a:pt x="5472" y="28770"/>
                    </a:cubicBezTo>
                    <a:cubicBezTo>
                      <a:pt x="2469" y="29971"/>
                      <a:pt x="1736" y="33641"/>
                      <a:pt x="3036" y="36343"/>
                    </a:cubicBezTo>
                    <a:cubicBezTo>
                      <a:pt x="3033" y="36336"/>
                      <a:pt x="3028" y="36333"/>
                      <a:pt x="3021" y="36333"/>
                    </a:cubicBezTo>
                    <a:cubicBezTo>
                      <a:pt x="2806" y="36333"/>
                      <a:pt x="797" y="39289"/>
                      <a:pt x="668" y="39645"/>
                    </a:cubicBezTo>
                    <a:cubicBezTo>
                      <a:pt x="234" y="40812"/>
                      <a:pt x="1" y="42047"/>
                      <a:pt x="1" y="43281"/>
                    </a:cubicBezTo>
                    <a:cubicBezTo>
                      <a:pt x="68" y="45816"/>
                      <a:pt x="1969" y="48251"/>
                      <a:pt x="4471" y="48751"/>
                    </a:cubicBezTo>
                    <a:cubicBezTo>
                      <a:pt x="3003" y="50753"/>
                      <a:pt x="3837" y="53922"/>
                      <a:pt x="5972" y="55189"/>
                    </a:cubicBezTo>
                    <a:cubicBezTo>
                      <a:pt x="6737" y="55651"/>
                      <a:pt x="7613" y="55865"/>
                      <a:pt x="8501" y="55865"/>
                    </a:cubicBezTo>
                    <a:cubicBezTo>
                      <a:pt x="10052" y="55865"/>
                      <a:pt x="11640" y="55213"/>
                      <a:pt x="12743" y="54089"/>
                    </a:cubicBezTo>
                    <a:lnTo>
                      <a:pt x="12743" y="54089"/>
                    </a:lnTo>
                    <a:cubicBezTo>
                      <a:pt x="11756" y="55109"/>
                      <a:pt x="15153" y="56324"/>
                      <a:pt x="15756" y="56324"/>
                    </a:cubicBezTo>
                    <a:cubicBezTo>
                      <a:pt x="15764" y="56324"/>
                      <a:pt x="15772" y="56324"/>
                      <a:pt x="15779" y="56324"/>
                    </a:cubicBezTo>
                    <a:cubicBezTo>
                      <a:pt x="17413" y="56257"/>
                      <a:pt x="19315" y="55356"/>
                      <a:pt x="20149" y="53955"/>
                    </a:cubicBezTo>
                    <a:lnTo>
                      <a:pt x="20149" y="53955"/>
                    </a:lnTo>
                    <a:cubicBezTo>
                      <a:pt x="19531" y="55744"/>
                      <a:pt x="21418" y="57628"/>
                      <a:pt x="23306" y="57628"/>
                    </a:cubicBezTo>
                    <a:cubicBezTo>
                      <a:pt x="23355" y="57628"/>
                      <a:pt x="23403" y="57627"/>
                      <a:pt x="23451" y="57624"/>
                    </a:cubicBezTo>
                    <a:cubicBezTo>
                      <a:pt x="25386" y="57524"/>
                      <a:pt x="26954" y="55957"/>
                      <a:pt x="27787" y="54189"/>
                    </a:cubicBezTo>
                    <a:cubicBezTo>
                      <a:pt x="28102" y="54837"/>
                      <a:pt x="28799" y="55162"/>
                      <a:pt x="29523" y="55162"/>
                    </a:cubicBezTo>
                    <a:cubicBezTo>
                      <a:pt x="30027" y="55162"/>
                      <a:pt x="30545" y="55004"/>
                      <a:pt x="30956" y="54689"/>
                    </a:cubicBezTo>
                    <a:cubicBezTo>
                      <a:pt x="31924" y="53955"/>
                      <a:pt x="32291" y="52654"/>
                      <a:pt x="32257" y="51453"/>
                    </a:cubicBezTo>
                    <a:lnTo>
                      <a:pt x="32257" y="51453"/>
                    </a:lnTo>
                    <a:cubicBezTo>
                      <a:pt x="32528" y="52264"/>
                      <a:pt x="32963" y="52567"/>
                      <a:pt x="33461" y="52567"/>
                    </a:cubicBezTo>
                    <a:cubicBezTo>
                      <a:pt x="34623" y="52567"/>
                      <a:pt x="36124" y="50920"/>
                      <a:pt x="36660" y="50219"/>
                    </a:cubicBezTo>
                    <a:cubicBezTo>
                      <a:pt x="38428" y="47951"/>
                      <a:pt x="40897" y="47517"/>
                      <a:pt x="43232" y="46016"/>
                    </a:cubicBezTo>
                    <a:cubicBezTo>
                      <a:pt x="44499" y="45216"/>
                      <a:pt x="45700" y="44315"/>
                      <a:pt x="46868" y="43381"/>
                    </a:cubicBezTo>
                    <a:cubicBezTo>
                      <a:pt x="47602" y="44749"/>
                      <a:pt x="48769" y="45816"/>
                      <a:pt x="50404" y="45916"/>
                    </a:cubicBezTo>
                    <a:cubicBezTo>
                      <a:pt x="50427" y="45917"/>
                      <a:pt x="50451" y="45917"/>
                      <a:pt x="50474" y="45917"/>
                    </a:cubicBezTo>
                    <a:cubicBezTo>
                      <a:pt x="52047" y="45917"/>
                      <a:pt x="53445" y="44826"/>
                      <a:pt x="53806" y="43281"/>
                    </a:cubicBezTo>
                    <a:cubicBezTo>
                      <a:pt x="54635" y="44043"/>
                      <a:pt x="55751" y="44353"/>
                      <a:pt x="56890" y="44353"/>
                    </a:cubicBezTo>
                    <a:cubicBezTo>
                      <a:pt x="57446" y="44353"/>
                      <a:pt x="58007" y="44279"/>
                      <a:pt x="58543" y="44148"/>
                    </a:cubicBezTo>
                    <a:cubicBezTo>
                      <a:pt x="60811" y="43548"/>
                      <a:pt x="62712" y="42013"/>
                      <a:pt x="63780" y="39912"/>
                    </a:cubicBezTo>
                    <a:cubicBezTo>
                      <a:pt x="64914" y="37677"/>
                      <a:pt x="64881" y="34842"/>
                      <a:pt x="63980" y="32507"/>
                    </a:cubicBezTo>
                    <a:lnTo>
                      <a:pt x="63980" y="32507"/>
                    </a:lnTo>
                    <a:cubicBezTo>
                      <a:pt x="64186" y="32552"/>
                      <a:pt x="64394" y="32575"/>
                      <a:pt x="64600" y="32575"/>
                    </a:cubicBezTo>
                    <a:cubicBezTo>
                      <a:pt x="65597" y="32575"/>
                      <a:pt x="66557" y="32057"/>
                      <a:pt x="67082" y="31172"/>
                    </a:cubicBezTo>
                    <a:cubicBezTo>
                      <a:pt x="68083" y="29504"/>
                      <a:pt x="67216" y="26202"/>
                      <a:pt x="65715" y="25034"/>
                    </a:cubicBezTo>
                    <a:cubicBezTo>
                      <a:pt x="66682" y="24267"/>
                      <a:pt x="67516" y="23166"/>
                      <a:pt x="67649" y="21966"/>
                    </a:cubicBezTo>
                    <a:cubicBezTo>
                      <a:pt x="67783" y="20765"/>
                      <a:pt x="67049" y="19364"/>
                      <a:pt x="65848" y="19097"/>
                    </a:cubicBezTo>
                    <a:cubicBezTo>
                      <a:pt x="66815" y="17596"/>
                      <a:pt x="67382" y="15728"/>
                      <a:pt x="66782" y="14093"/>
                    </a:cubicBezTo>
                    <a:cubicBezTo>
                      <a:pt x="66303" y="12857"/>
                      <a:pt x="64984" y="11907"/>
                      <a:pt x="63720" y="11907"/>
                    </a:cubicBezTo>
                    <a:cubicBezTo>
                      <a:pt x="63313" y="11907"/>
                      <a:pt x="62911" y="12006"/>
                      <a:pt x="62546" y="12225"/>
                    </a:cubicBezTo>
                    <a:cubicBezTo>
                      <a:pt x="63713" y="9657"/>
                      <a:pt x="62279" y="6254"/>
                      <a:pt x="59610" y="5320"/>
                    </a:cubicBezTo>
                    <a:cubicBezTo>
                      <a:pt x="59120" y="5147"/>
                      <a:pt x="58608" y="5065"/>
                      <a:pt x="58094" y="5065"/>
                    </a:cubicBezTo>
                    <a:cubicBezTo>
                      <a:pt x="55848" y="5065"/>
                      <a:pt x="53576" y="6624"/>
                      <a:pt x="53005" y="8823"/>
                    </a:cubicBezTo>
                    <a:cubicBezTo>
                      <a:pt x="52905" y="5887"/>
                      <a:pt x="51204" y="3252"/>
                      <a:pt x="48602" y="1918"/>
                    </a:cubicBezTo>
                    <a:cubicBezTo>
                      <a:pt x="47888" y="1561"/>
                      <a:pt x="47055" y="1338"/>
                      <a:pt x="46253" y="1338"/>
                    </a:cubicBezTo>
                    <a:cubicBezTo>
                      <a:pt x="45408" y="1338"/>
                      <a:pt x="44598" y="1586"/>
                      <a:pt x="43999" y="2185"/>
                    </a:cubicBezTo>
                    <a:cubicBezTo>
                      <a:pt x="41625" y="719"/>
                      <a:pt x="38845" y="1"/>
                      <a:pt x="36061" y="1"/>
                    </a:cubicBezTo>
                    <a:close/>
                  </a:path>
                </a:pathLst>
              </a:custGeom>
              <a:solidFill>
                <a:srgbClr val="3D3C4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46" name="Google Shape;4646;p56"/>
              <p:cNvSpPr/>
              <p:nvPr/>
            </p:nvSpPr>
            <p:spPr>
              <a:xfrm flipH="1">
                <a:off x="2346982" y="3524351"/>
                <a:ext cx="960561" cy="1049550"/>
              </a:xfrm>
              <a:custGeom>
                <a:rect b="b" l="l" r="r" t="t"/>
                <a:pathLst>
                  <a:path extrusionOk="0" h="54017" w="49437">
                    <a:moveTo>
                      <a:pt x="23689" y="1"/>
                    </a:moveTo>
                    <a:cubicBezTo>
                      <a:pt x="23121" y="1"/>
                      <a:pt x="22552" y="21"/>
                      <a:pt x="21983" y="63"/>
                    </a:cubicBezTo>
                    <a:cubicBezTo>
                      <a:pt x="17347" y="530"/>
                      <a:pt x="12943" y="2498"/>
                      <a:pt x="9474" y="5634"/>
                    </a:cubicBezTo>
                    <a:cubicBezTo>
                      <a:pt x="6039" y="8736"/>
                      <a:pt x="3603" y="12806"/>
                      <a:pt x="2569" y="17309"/>
                    </a:cubicBezTo>
                    <a:cubicBezTo>
                      <a:pt x="1235" y="23247"/>
                      <a:pt x="3970" y="29318"/>
                      <a:pt x="8407" y="33254"/>
                    </a:cubicBezTo>
                    <a:cubicBezTo>
                      <a:pt x="7607" y="32844"/>
                      <a:pt x="6744" y="32643"/>
                      <a:pt x="5884" y="32643"/>
                    </a:cubicBezTo>
                    <a:cubicBezTo>
                      <a:pt x="5201" y="32643"/>
                      <a:pt x="4519" y="32769"/>
                      <a:pt x="3870" y="33020"/>
                    </a:cubicBezTo>
                    <a:cubicBezTo>
                      <a:pt x="1068" y="34121"/>
                      <a:pt x="1" y="37090"/>
                      <a:pt x="635" y="39892"/>
                    </a:cubicBezTo>
                    <a:cubicBezTo>
                      <a:pt x="1435" y="43461"/>
                      <a:pt x="4237" y="45596"/>
                      <a:pt x="7806" y="46096"/>
                    </a:cubicBezTo>
                    <a:cubicBezTo>
                      <a:pt x="8349" y="46178"/>
                      <a:pt x="8880" y="46223"/>
                      <a:pt x="9396" y="46223"/>
                    </a:cubicBezTo>
                    <a:cubicBezTo>
                      <a:pt x="11195" y="46223"/>
                      <a:pt x="12807" y="45672"/>
                      <a:pt x="14078" y="44195"/>
                    </a:cubicBezTo>
                    <a:cubicBezTo>
                      <a:pt x="16919" y="45895"/>
                      <a:pt x="20162" y="46770"/>
                      <a:pt x="23437" y="46770"/>
                    </a:cubicBezTo>
                    <a:cubicBezTo>
                      <a:pt x="24276" y="46770"/>
                      <a:pt x="25116" y="46712"/>
                      <a:pt x="25953" y="46597"/>
                    </a:cubicBezTo>
                    <a:lnTo>
                      <a:pt x="25953" y="46597"/>
                    </a:lnTo>
                    <a:cubicBezTo>
                      <a:pt x="26019" y="47464"/>
                      <a:pt x="25919" y="48331"/>
                      <a:pt x="25653" y="49198"/>
                    </a:cubicBezTo>
                    <a:cubicBezTo>
                      <a:pt x="25452" y="50066"/>
                      <a:pt x="25019" y="50933"/>
                      <a:pt x="24085" y="51200"/>
                    </a:cubicBezTo>
                    <a:cubicBezTo>
                      <a:pt x="25819" y="52167"/>
                      <a:pt x="27587" y="53168"/>
                      <a:pt x="29522" y="53668"/>
                    </a:cubicBezTo>
                    <a:cubicBezTo>
                      <a:pt x="30333" y="53892"/>
                      <a:pt x="31178" y="54016"/>
                      <a:pt x="32015" y="54016"/>
                    </a:cubicBezTo>
                    <a:cubicBezTo>
                      <a:pt x="33175" y="54016"/>
                      <a:pt x="34318" y="53777"/>
                      <a:pt x="35326" y="53235"/>
                    </a:cubicBezTo>
                    <a:cubicBezTo>
                      <a:pt x="32824" y="52301"/>
                      <a:pt x="31890" y="49132"/>
                      <a:pt x="32291" y="46497"/>
                    </a:cubicBezTo>
                    <a:cubicBezTo>
                      <a:pt x="32291" y="46263"/>
                      <a:pt x="32357" y="46063"/>
                      <a:pt x="32457" y="45896"/>
                    </a:cubicBezTo>
                    <a:cubicBezTo>
                      <a:pt x="32658" y="45663"/>
                      <a:pt x="32858" y="45462"/>
                      <a:pt x="33125" y="45362"/>
                    </a:cubicBezTo>
                    <a:cubicBezTo>
                      <a:pt x="36093" y="43695"/>
                      <a:pt x="39029" y="41827"/>
                      <a:pt x="41564" y="39525"/>
                    </a:cubicBezTo>
                    <a:cubicBezTo>
                      <a:pt x="46868" y="34621"/>
                      <a:pt x="49436" y="27750"/>
                      <a:pt x="47935" y="20578"/>
                    </a:cubicBezTo>
                    <a:cubicBezTo>
                      <a:pt x="47001" y="16642"/>
                      <a:pt x="45233" y="12973"/>
                      <a:pt x="42731" y="9804"/>
                    </a:cubicBezTo>
                    <a:cubicBezTo>
                      <a:pt x="40663" y="7002"/>
                      <a:pt x="38028" y="4700"/>
                      <a:pt x="34993" y="2999"/>
                    </a:cubicBezTo>
                    <a:cubicBezTo>
                      <a:pt x="31550" y="1015"/>
                      <a:pt x="27648" y="1"/>
                      <a:pt x="23689" y="1"/>
                    </a:cubicBezTo>
                    <a:close/>
                  </a:path>
                </a:pathLst>
              </a:custGeom>
              <a:solidFill>
                <a:srgbClr val="AF6E6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47" name="Google Shape;4647;p56"/>
              <p:cNvSpPr/>
              <p:nvPr/>
            </p:nvSpPr>
            <p:spPr>
              <a:xfrm flipH="1">
                <a:off x="2336626" y="3524351"/>
                <a:ext cx="969615" cy="1011021"/>
              </a:xfrm>
              <a:custGeom>
                <a:rect b="b" l="l" r="r" t="t"/>
                <a:pathLst>
                  <a:path extrusionOk="0" h="52034" w="49903">
                    <a:moveTo>
                      <a:pt x="23677" y="1"/>
                    </a:moveTo>
                    <a:cubicBezTo>
                      <a:pt x="23113" y="1"/>
                      <a:pt x="22548" y="21"/>
                      <a:pt x="21983" y="63"/>
                    </a:cubicBezTo>
                    <a:cubicBezTo>
                      <a:pt x="17313" y="530"/>
                      <a:pt x="12910" y="2498"/>
                      <a:pt x="9441" y="5634"/>
                    </a:cubicBezTo>
                    <a:cubicBezTo>
                      <a:pt x="6005" y="8736"/>
                      <a:pt x="3603" y="12806"/>
                      <a:pt x="2569" y="17309"/>
                    </a:cubicBezTo>
                    <a:cubicBezTo>
                      <a:pt x="1235" y="23247"/>
                      <a:pt x="3937" y="29318"/>
                      <a:pt x="8373" y="33254"/>
                    </a:cubicBezTo>
                    <a:cubicBezTo>
                      <a:pt x="7573" y="32844"/>
                      <a:pt x="6711" y="32643"/>
                      <a:pt x="5850" y="32643"/>
                    </a:cubicBezTo>
                    <a:cubicBezTo>
                      <a:pt x="5167" y="32643"/>
                      <a:pt x="4486" y="32769"/>
                      <a:pt x="3837" y="33020"/>
                    </a:cubicBezTo>
                    <a:cubicBezTo>
                      <a:pt x="1035" y="34121"/>
                      <a:pt x="1" y="37090"/>
                      <a:pt x="601" y="39892"/>
                    </a:cubicBezTo>
                    <a:cubicBezTo>
                      <a:pt x="1402" y="43461"/>
                      <a:pt x="4204" y="45596"/>
                      <a:pt x="7806" y="46096"/>
                    </a:cubicBezTo>
                    <a:cubicBezTo>
                      <a:pt x="8341" y="46178"/>
                      <a:pt x="8867" y="46223"/>
                      <a:pt x="9378" y="46223"/>
                    </a:cubicBezTo>
                    <a:cubicBezTo>
                      <a:pt x="11161" y="46223"/>
                      <a:pt x="12774" y="45672"/>
                      <a:pt x="14044" y="44195"/>
                    </a:cubicBezTo>
                    <a:lnTo>
                      <a:pt x="14044" y="44195"/>
                    </a:lnTo>
                    <a:cubicBezTo>
                      <a:pt x="13944" y="44328"/>
                      <a:pt x="18847" y="46196"/>
                      <a:pt x="19348" y="46296"/>
                    </a:cubicBezTo>
                    <a:cubicBezTo>
                      <a:pt x="20282" y="46497"/>
                      <a:pt x="21282" y="46630"/>
                      <a:pt x="22250" y="46697"/>
                    </a:cubicBezTo>
                    <a:cubicBezTo>
                      <a:pt x="22333" y="46702"/>
                      <a:pt x="22418" y="46705"/>
                      <a:pt x="22506" y="46705"/>
                    </a:cubicBezTo>
                    <a:cubicBezTo>
                      <a:pt x="23189" y="46705"/>
                      <a:pt x="24004" y="46551"/>
                      <a:pt x="24703" y="46551"/>
                    </a:cubicBezTo>
                    <a:cubicBezTo>
                      <a:pt x="24962" y="46551"/>
                      <a:pt x="25205" y="46572"/>
                      <a:pt x="25419" y="46630"/>
                    </a:cubicBezTo>
                    <a:cubicBezTo>
                      <a:pt x="26486" y="46863"/>
                      <a:pt x="27587" y="49265"/>
                      <a:pt x="28688" y="50132"/>
                    </a:cubicBezTo>
                    <a:cubicBezTo>
                      <a:pt x="30089" y="51200"/>
                      <a:pt x="31757" y="51867"/>
                      <a:pt x="33525" y="52034"/>
                    </a:cubicBezTo>
                    <a:cubicBezTo>
                      <a:pt x="32224" y="50733"/>
                      <a:pt x="31990" y="48198"/>
                      <a:pt x="32224" y="46463"/>
                    </a:cubicBezTo>
                    <a:cubicBezTo>
                      <a:pt x="32257" y="46263"/>
                      <a:pt x="32324" y="46030"/>
                      <a:pt x="32424" y="45863"/>
                    </a:cubicBezTo>
                    <a:cubicBezTo>
                      <a:pt x="32591" y="45629"/>
                      <a:pt x="32824" y="45462"/>
                      <a:pt x="33058" y="45329"/>
                    </a:cubicBezTo>
                    <a:cubicBezTo>
                      <a:pt x="36060" y="43661"/>
                      <a:pt x="38995" y="41827"/>
                      <a:pt x="41497" y="39492"/>
                    </a:cubicBezTo>
                    <a:cubicBezTo>
                      <a:pt x="46400" y="34988"/>
                      <a:pt x="49903" y="27350"/>
                      <a:pt x="47801" y="20678"/>
                    </a:cubicBezTo>
                    <a:lnTo>
                      <a:pt x="47801" y="20678"/>
                    </a:lnTo>
                    <a:cubicBezTo>
                      <a:pt x="47301" y="26182"/>
                      <a:pt x="43932" y="31319"/>
                      <a:pt x="39229" y="34254"/>
                    </a:cubicBezTo>
                    <a:cubicBezTo>
                      <a:pt x="36042" y="36207"/>
                      <a:pt x="32312" y="37178"/>
                      <a:pt x="28577" y="37178"/>
                    </a:cubicBezTo>
                    <a:cubicBezTo>
                      <a:pt x="26760" y="37178"/>
                      <a:pt x="24942" y="36948"/>
                      <a:pt x="23184" y="36489"/>
                    </a:cubicBezTo>
                    <a:cubicBezTo>
                      <a:pt x="20282" y="35789"/>
                      <a:pt x="17647" y="34388"/>
                      <a:pt x="15412" y="32453"/>
                    </a:cubicBezTo>
                    <a:cubicBezTo>
                      <a:pt x="13343" y="30518"/>
                      <a:pt x="11709" y="28117"/>
                      <a:pt x="10675" y="25481"/>
                    </a:cubicBezTo>
                    <a:cubicBezTo>
                      <a:pt x="10475" y="25181"/>
                      <a:pt x="10475" y="24814"/>
                      <a:pt x="10608" y="24514"/>
                    </a:cubicBezTo>
                    <a:cubicBezTo>
                      <a:pt x="10742" y="24381"/>
                      <a:pt x="10908" y="24247"/>
                      <a:pt x="11075" y="24181"/>
                    </a:cubicBezTo>
                    <a:cubicBezTo>
                      <a:pt x="14945" y="22246"/>
                      <a:pt x="18047" y="19010"/>
                      <a:pt x="19815" y="15041"/>
                    </a:cubicBezTo>
                    <a:cubicBezTo>
                      <a:pt x="21683" y="10771"/>
                      <a:pt x="22183" y="6034"/>
                      <a:pt x="21349" y="1464"/>
                    </a:cubicBezTo>
                    <a:lnTo>
                      <a:pt x="21349" y="1464"/>
                    </a:lnTo>
                    <a:cubicBezTo>
                      <a:pt x="23217" y="1731"/>
                      <a:pt x="24952" y="2699"/>
                      <a:pt x="26119" y="4200"/>
                    </a:cubicBezTo>
                    <a:cubicBezTo>
                      <a:pt x="27053" y="5434"/>
                      <a:pt x="27554" y="6902"/>
                      <a:pt x="28087" y="8303"/>
                    </a:cubicBezTo>
                    <a:cubicBezTo>
                      <a:pt x="28621" y="9737"/>
                      <a:pt x="29221" y="11205"/>
                      <a:pt x="30222" y="12305"/>
                    </a:cubicBezTo>
                    <a:cubicBezTo>
                      <a:pt x="31103" y="13272"/>
                      <a:pt x="32372" y="13972"/>
                      <a:pt x="33636" y="13972"/>
                    </a:cubicBezTo>
                    <a:cubicBezTo>
                      <a:pt x="33856" y="13972"/>
                      <a:pt x="34075" y="13951"/>
                      <a:pt x="34292" y="13907"/>
                    </a:cubicBezTo>
                    <a:cubicBezTo>
                      <a:pt x="35493" y="13640"/>
                      <a:pt x="36427" y="12772"/>
                      <a:pt x="37427" y="12072"/>
                    </a:cubicBezTo>
                    <a:cubicBezTo>
                      <a:pt x="38333" y="11437"/>
                      <a:pt x="39213" y="11167"/>
                      <a:pt x="40052" y="11167"/>
                    </a:cubicBezTo>
                    <a:cubicBezTo>
                      <a:pt x="42519" y="11167"/>
                      <a:pt x="44631" y="13501"/>
                      <a:pt x="46000" y="15741"/>
                    </a:cubicBezTo>
                    <a:cubicBezTo>
                      <a:pt x="45633" y="13573"/>
                      <a:pt x="43999" y="11505"/>
                      <a:pt x="42664" y="9770"/>
                    </a:cubicBezTo>
                    <a:cubicBezTo>
                      <a:pt x="40596" y="7002"/>
                      <a:pt x="37994" y="4700"/>
                      <a:pt x="34959" y="2999"/>
                    </a:cubicBezTo>
                    <a:cubicBezTo>
                      <a:pt x="31516" y="1015"/>
                      <a:pt x="27614" y="1"/>
                      <a:pt x="23677" y="1"/>
                    </a:cubicBezTo>
                    <a:close/>
                  </a:path>
                </a:pathLst>
              </a:custGeom>
              <a:solidFill>
                <a:srgbClr val="965C4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48" name="Google Shape;4648;p56"/>
              <p:cNvSpPr/>
              <p:nvPr/>
            </p:nvSpPr>
            <p:spPr>
              <a:xfrm flipH="1">
                <a:off x="3081320" y="4224900"/>
                <a:ext cx="169838" cy="110207"/>
              </a:xfrm>
              <a:custGeom>
                <a:rect b="b" l="l" r="r" t="t"/>
                <a:pathLst>
                  <a:path extrusionOk="0" h="5672" w="8741">
                    <a:moveTo>
                      <a:pt x="2870" y="1"/>
                    </a:moveTo>
                    <a:cubicBezTo>
                      <a:pt x="2703" y="1"/>
                      <a:pt x="2569" y="34"/>
                      <a:pt x="2436" y="67"/>
                    </a:cubicBezTo>
                    <a:cubicBezTo>
                      <a:pt x="2169" y="101"/>
                      <a:pt x="1902" y="201"/>
                      <a:pt x="1635" y="301"/>
                    </a:cubicBezTo>
                    <a:cubicBezTo>
                      <a:pt x="1135" y="534"/>
                      <a:pt x="701" y="901"/>
                      <a:pt x="401" y="1368"/>
                    </a:cubicBezTo>
                    <a:cubicBezTo>
                      <a:pt x="101" y="1869"/>
                      <a:pt x="1" y="2436"/>
                      <a:pt x="101" y="2970"/>
                    </a:cubicBezTo>
                    <a:cubicBezTo>
                      <a:pt x="134" y="3236"/>
                      <a:pt x="234" y="3503"/>
                      <a:pt x="401" y="3703"/>
                    </a:cubicBezTo>
                    <a:cubicBezTo>
                      <a:pt x="535" y="3937"/>
                      <a:pt x="735" y="4104"/>
                      <a:pt x="968" y="4237"/>
                    </a:cubicBezTo>
                    <a:cubicBezTo>
                      <a:pt x="568" y="3937"/>
                      <a:pt x="335" y="3437"/>
                      <a:pt x="301" y="2936"/>
                    </a:cubicBezTo>
                    <a:cubicBezTo>
                      <a:pt x="301" y="2703"/>
                      <a:pt x="335" y="2469"/>
                      <a:pt x="401" y="2236"/>
                    </a:cubicBezTo>
                    <a:cubicBezTo>
                      <a:pt x="468" y="2002"/>
                      <a:pt x="568" y="1802"/>
                      <a:pt x="735" y="1602"/>
                    </a:cubicBezTo>
                    <a:cubicBezTo>
                      <a:pt x="1035" y="1235"/>
                      <a:pt x="1435" y="968"/>
                      <a:pt x="1869" y="835"/>
                    </a:cubicBezTo>
                    <a:cubicBezTo>
                      <a:pt x="2102" y="735"/>
                      <a:pt x="2303" y="701"/>
                      <a:pt x="2536" y="668"/>
                    </a:cubicBezTo>
                    <a:cubicBezTo>
                      <a:pt x="2670" y="635"/>
                      <a:pt x="2770" y="635"/>
                      <a:pt x="2903" y="635"/>
                    </a:cubicBezTo>
                    <a:lnTo>
                      <a:pt x="3270" y="635"/>
                    </a:lnTo>
                    <a:cubicBezTo>
                      <a:pt x="3503" y="635"/>
                      <a:pt x="3770" y="668"/>
                      <a:pt x="3970" y="735"/>
                    </a:cubicBezTo>
                    <a:cubicBezTo>
                      <a:pt x="4237" y="768"/>
                      <a:pt x="4437" y="835"/>
                      <a:pt x="4671" y="901"/>
                    </a:cubicBezTo>
                    <a:cubicBezTo>
                      <a:pt x="4904" y="1001"/>
                      <a:pt x="5138" y="1102"/>
                      <a:pt x="5338" y="1202"/>
                    </a:cubicBezTo>
                    <a:cubicBezTo>
                      <a:pt x="5505" y="1285"/>
                      <a:pt x="5695" y="1391"/>
                      <a:pt x="5850" y="1502"/>
                    </a:cubicBezTo>
                    <a:lnTo>
                      <a:pt x="5705" y="1502"/>
                    </a:lnTo>
                    <a:cubicBezTo>
                      <a:pt x="5605" y="1502"/>
                      <a:pt x="5538" y="1502"/>
                      <a:pt x="5472" y="1535"/>
                    </a:cubicBezTo>
                    <a:cubicBezTo>
                      <a:pt x="5038" y="1635"/>
                      <a:pt x="4638" y="1835"/>
                      <a:pt x="4304" y="2136"/>
                    </a:cubicBezTo>
                    <a:cubicBezTo>
                      <a:pt x="4071" y="2336"/>
                      <a:pt x="3904" y="2569"/>
                      <a:pt x="3804" y="2836"/>
                    </a:cubicBezTo>
                    <a:cubicBezTo>
                      <a:pt x="3670" y="3136"/>
                      <a:pt x="3637" y="3437"/>
                      <a:pt x="3670" y="3737"/>
                    </a:cubicBezTo>
                    <a:cubicBezTo>
                      <a:pt x="3737" y="4037"/>
                      <a:pt x="3837" y="4337"/>
                      <a:pt x="4004" y="4571"/>
                    </a:cubicBezTo>
                    <a:cubicBezTo>
                      <a:pt x="4104" y="4704"/>
                      <a:pt x="4171" y="4804"/>
                      <a:pt x="4271" y="4904"/>
                    </a:cubicBezTo>
                    <a:cubicBezTo>
                      <a:pt x="4371" y="5004"/>
                      <a:pt x="4504" y="5104"/>
                      <a:pt x="4604" y="5171"/>
                    </a:cubicBezTo>
                    <a:cubicBezTo>
                      <a:pt x="5038" y="5505"/>
                      <a:pt x="5572" y="5671"/>
                      <a:pt x="6139" y="5671"/>
                    </a:cubicBezTo>
                    <a:cubicBezTo>
                      <a:pt x="6406" y="5671"/>
                      <a:pt x="6672" y="5605"/>
                      <a:pt x="6906" y="5538"/>
                    </a:cubicBezTo>
                    <a:cubicBezTo>
                      <a:pt x="7673" y="5271"/>
                      <a:pt x="8240" y="4637"/>
                      <a:pt x="8440" y="3870"/>
                    </a:cubicBezTo>
                    <a:lnTo>
                      <a:pt x="8440" y="3870"/>
                    </a:lnTo>
                    <a:cubicBezTo>
                      <a:pt x="8240" y="4337"/>
                      <a:pt x="7907" y="4704"/>
                      <a:pt x="7473" y="4938"/>
                    </a:cubicBezTo>
                    <a:cubicBezTo>
                      <a:pt x="7273" y="5071"/>
                      <a:pt x="7073" y="5171"/>
                      <a:pt x="6839" y="5204"/>
                    </a:cubicBezTo>
                    <a:cubicBezTo>
                      <a:pt x="6606" y="5271"/>
                      <a:pt x="6372" y="5271"/>
                      <a:pt x="6139" y="5271"/>
                    </a:cubicBezTo>
                    <a:cubicBezTo>
                      <a:pt x="5705" y="5204"/>
                      <a:pt x="5271" y="5038"/>
                      <a:pt x="4938" y="4737"/>
                    </a:cubicBezTo>
                    <a:cubicBezTo>
                      <a:pt x="4838" y="4671"/>
                      <a:pt x="4771" y="4604"/>
                      <a:pt x="4704" y="4504"/>
                    </a:cubicBezTo>
                    <a:cubicBezTo>
                      <a:pt x="4638" y="4437"/>
                      <a:pt x="4571" y="4337"/>
                      <a:pt x="4504" y="4270"/>
                    </a:cubicBezTo>
                    <a:cubicBezTo>
                      <a:pt x="4404" y="4070"/>
                      <a:pt x="4337" y="3904"/>
                      <a:pt x="4337" y="3703"/>
                    </a:cubicBezTo>
                    <a:cubicBezTo>
                      <a:pt x="4304" y="3503"/>
                      <a:pt x="4337" y="3303"/>
                      <a:pt x="4437" y="3136"/>
                    </a:cubicBezTo>
                    <a:cubicBezTo>
                      <a:pt x="4504" y="2970"/>
                      <a:pt x="4638" y="2803"/>
                      <a:pt x="4804" y="2669"/>
                    </a:cubicBezTo>
                    <a:cubicBezTo>
                      <a:pt x="4938" y="2536"/>
                      <a:pt x="5138" y="2436"/>
                      <a:pt x="5305" y="2369"/>
                    </a:cubicBezTo>
                    <a:cubicBezTo>
                      <a:pt x="5405" y="2336"/>
                      <a:pt x="5505" y="2302"/>
                      <a:pt x="5605" y="2302"/>
                    </a:cubicBezTo>
                    <a:lnTo>
                      <a:pt x="5905" y="2302"/>
                    </a:lnTo>
                    <a:cubicBezTo>
                      <a:pt x="6105" y="2302"/>
                      <a:pt x="6305" y="2336"/>
                      <a:pt x="6506" y="2402"/>
                    </a:cubicBezTo>
                    <a:cubicBezTo>
                      <a:pt x="6706" y="2469"/>
                      <a:pt x="6906" y="2569"/>
                      <a:pt x="7106" y="2703"/>
                    </a:cubicBezTo>
                    <a:cubicBezTo>
                      <a:pt x="7473" y="2936"/>
                      <a:pt x="7807" y="3236"/>
                      <a:pt x="8107" y="3603"/>
                    </a:cubicBezTo>
                    <a:lnTo>
                      <a:pt x="8741" y="3070"/>
                    </a:lnTo>
                    <a:cubicBezTo>
                      <a:pt x="8652" y="2955"/>
                      <a:pt x="8557" y="2844"/>
                      <a:pt x="8456" y="2739"/>
                    </a:cubicBezTo>
                    <a:lnTo>
                      <a:pt x="8456" y="2739"/>
                    </a:lnTo>
                    <a:cubicBezTo>
                      <a:pt x="8201" y="2453"/>
                      <a:pt x="7929" y="2177"/>
                      <a:pt x="7640" y="1935"/>
                    </a:cubicBezTo>
                    <a:cubicBezTo>
                      <a:pt x="7440" y="1735"/>
                      <a:pt x="7239" y="1569"/>
                      <a:pt x="7039" y="1402"/>
                    </a:cubicBezTo>
                    <a:cubicBezTo>
                      <a:pt x="6806" y="1235"/>
                      <a:pt x="6606" y="1068"/>
                      <a:pt x="6372" y="935"/>
                    </a:cubicBezTo>
                    <a:cubicBezTo>
                      <a:pt x="6139" y="801"/>
                      <a:pt x="5905" y="668"/>
                      <a:pt x="5638" y="534"/>
                    </a:cubicBezTo>
                    <a:cubicBezTo>
                      <a:pt x="5405" y="434"/>
                      <a:pt x="5138" y="334"/>
                      <a:pt x="4904" y="234"/>
                    </a:cubicBezTo>
                    <a:cubicBezTo>
                      <a:pt x="4371" y="67"/>
                      <a:pt x="3804" y="1"/>
                      <a:pt x="3270" y="1"/>
                    </a:cubicBezTo>
                    <a:close/>
                  </a:path>
                </a:pathLst>
              </a:custGeom>
              <a:solidFill>
                <a:srgbClr val="41294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49" name="Google Shape;4649;p56"/>
              <p:cNvSpPr/>
              <p:nvPr/>
            </p:nvSpPr>
            <p:spPr>
              <a:xfrm flipH="1">
                <a:off x="2656794" y="3830840"/>
                <a:ext cx="57707" cy="71308"/>
              </a:xfrm>
              <a:custGeom>
                <a:rect b="b" l="l" r="r" t="t"/>
                <a:pathLst>
                  <a:path extrusionOk="0" h="3670" w="2970">
                    <a:moveTo>
                      <a:pt x="1835" y="1"/>
                    </a:moveTo>
                    <a:lnTo>
                      <a:pt x="1702" y="134"/>
                    </a:lnTo>
                    <a:cubicBezTo>
                      <a:pt x="1502" y="301"/>
                      <a:pt x="1368" y="501"/>
                      <a:pt x="1235" y="701"/>
                    </a:cubicBezTo>
                    <a:cubicBezTo>
                      <a:pt x="1168" y="801"/>
                      <a:pt x="1135" y="901"/>
                      <a:pt x="1068" y="968"/>
                    </a:cubicBezTo>
                    <a:lnTo>
                      <a:pt x="1001" y="1101"/>
                    </a:lnTo>
                    <a:cubicBezTo>
                      <a:pt x="968" y="1135"/>
                      <a:pt x="968" y="1168"/>
                      <a:pt x="935" y="1201"/>
                    </a:cubicBezTo>
                    <a:cubicBezTo>
                      <a:pt x="868" y="1268"/>
                      <a:pt x="835" y="1335"/>
                      <a:pt x="768" y="1368"/>
                    </a:cubicBezTo>
                    <a:cubicBezTo>
                      <a:pt x="701" y="1435"/>
                      <a:pt x="601" y="1468"/>
                      <a:pt x="534" y="1502"/>
                    </a:cubicBezTo>
                    <a:cubicBezTo>
                      <a:pt x="469" y="1541"/>
                      <a:pt x="392" y="1560"/>
                      <a:pt x="316" y="1560"/>
                    </a:cubicBezTo>
                    <a:cubicBezTo>
                      <a:pt x="199" y="1560"/>
                      <a:pt x="81" y="1516"/>
                      <a:pt x="1" y="1435"/>
                    </a:cubicBezTo>
                    <a:lnTo>
                      <a:pt x="1" y="1435"/>
                    </a:lnTo>
                    <a:cubicBezTo>
                      <a:pt x="1" y="1502"/>
                      <a:pt x="34" y="1535"/>
                      <a:pt x="67" y="1568"/>
                    </a:cubicBezTo>
                    <a:cubicBezTo>
                      <a:pt x="101" y="1635"/>
                      <a:pt x="167" y="1668"/>
                      <a:pt x="201" y="1702"/>
                    </a:cubicBezTo>
                    <a:cubicBezTo>
                      <a:pt x="334" y="1768"/>
                      <a:pt x="434" y="1802"/>
                      <a:pt x="568" y="1802"/>
                    </a:cubicBezTo>
                    <a:cubicBezTo>
                      <a:pt x="607" y="1812"/>
                      <a:pt x="646" y="1816"/>
                      <a:pt x="685" y="1816"/>
                    </a:cubicBezTo>
                    <a:cubicBezTo>
                      <a:pt x="779" y="1816"/>
                      <a:pt x="874" y="1792"/>
                      <a:pt x="968" y="1768"/>
                    </a:cubicBezTo>
                    <a:cubicBezTo>
                      <a:pt x="1101" y="1735"/>
                      <a:pt x="1202" y="1668"/>
                      <a:pt x="1335" y="1602"/>
                    </a:cubicBezTo>
                    <a:cubicBezTo>
                      <a:pt x="1368" y="1568"/>
                      <a:pt x="1402" y="1535"/>
                      <a:pt x="1468" y="1468"/>
                    </a:cubicBezTo>
                    <a:lnTo>
                      <a:pt x="1602" y="1368"/>
                    </a:lnTo>
                    <a:lnTo>
                      <a:pt x="1802" y="1101"/>
                    </a:lnTo>
                    <a:cubicBezTo>
                      <a:pt x="1861" y="1042"/>
                      <a:pt x="1914" y="982"/>
                      <a:pt x="1969" y="926"/>
                    </a:cubicBezTo>
                    <a:lnTo>
                      <a:pt x="1969" y="926"/>
                    </a:lnTo>
                    <a:cubicBezTo>
                      <a:pt x="2049" y="1016"/>
                      <a:pt x="2114" y="1126"/>
                      <a:pt x="2136" y="1235"/>
                    </a:cubicBezTo>
                    <a:cubicBezTo>
                      <a:pt x="2136" y="1268"/>
                      <a:pt x="2136" y="1301"/>
                      <a:pt x="2136" y="1335"/>
                    </a:cubicBezTo>
                    <a:lnTo>
                      <a:pt x="2136" y="1435"/>
                    </a:lnTo>
                    <a:cubicBezTo>
                      <a:pt x="2136" y="1468"/>
                      <a:pt x="2136" y="1535"/>
                      <a:pt x="2136" y="1602"/>
                    </a:cubicBezTo>
                    <a:cubicBezTo>
                      <a:pt x="2102" y="1735"/>
                      <a:pt x="2069" y="1869"/>
                      <a:pt x="2035" y="2002"/>
                    </a:cubicBezTo>
                    <a:lnTo>
                      <a:pt x="1969" y="2202"/>
                    </a:lnTo>
                    <a:cubicBezTo>
                      <a:pt x="1935" y="2269"/>
                      <a:pt x="1902" y="2336"/>
                      <a:pt x="1869" y="2402"/>
                    </a:cubicBezTo>
                    <a:cubicBezTo>
                      <a:pt x="1802" y="2536"/>
                      <a:pt x="1702" y="2702"/>
                      <a:pt x="1635" y="2836"/>
                    </a:cubicBezTo>
                    <a:cubicBezTo>
                      <a:pt x="1468" y="3103"/>
                      <a:pt x="1302" y="3370"/>
                      <a:pt x="1101" y="3670"/>
                    </a:cubicBezTo>
                    <a:cubicBezTo>
                      <a:pt x="1602" y="3470"/>
                      <a:pt x="2035" y="3169"/>
                      <a:pt x="2369" y="2736"/>
                    </a:cubicBezTo>
                    <a:cubicBezTo>
                      <a:pt x="2436" y="2669"/>
                      <a:pt x="2469" y="2602"/>
                      <a:pt x="2536" y="2536"/>
                    </a:cubicBezTo>
                    <a:cubicBezTo>
                      <a:pt x="2603" y="2469"/>
                      <a:pt x="2636" y="2369"/>
                      <a:pt x="2703" y="2302"/>
                    </a:cubicBezTo>
                    <a:cubicBezTo>
                      <a:pt x="2803" y="2135"/>
                      <a:pt x="2869" y="1935"/>
                      <a:pt x="2903" y="1768"/>
                    </a:cubicBezTo>
                    <a:cubicBezTo>
                      <a:pt x="2936" y="1635"/>
                      <a:pt x="2936" y="1535"/>
                      <a:pt x="2969" y="1435"/>
                    </a:cubicBezTo>
                    <a:lnTo>
                      <a:pt x="2969" y="1268"/>
                    </a:lnTo>
                    <a:cubicBezTo>
                      <a:pt x="2936" y="1201"/>
                      <a:pt x="2936" y="1168"/>
                      <a:pt x="2936" y="1101"/>
                    </a:cubicBezTo>
                    <a:cubicBezTo>
                      <a:pt x="2903" y="868"/>
                      <a:pt x="2803" y="668"/>
                      <a:pt x="2669" y="468"/>
                    </a:cubicBezTo>
                    <a:cubicBezTo>
                      <a:pt x="2502" y="267"/>
                      <a:pt x="2302" y="134"/>
                      <a:pt x="2069" y="67"/>
                    </a:cubicBezTo>
                    <a:lnTo>
                      <a:pt x="1835" y="1"/>
                    </a:lnTo>
                    <a:close/>
                  </a:path>
                </a:pathLst>
              </a:custGeom>
              <a:solidFill>
                <a:srgbClr val="41294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50" name="Google Shape;4650;p56"/>
              <p:cNvSpPr/>
              <p:nvPr/>
            </p:nvSpPr>
            <p:spPr>
              <a:xfrm flipH="1">
                <a:off x="2567999" y="3899544"/>
                <a:ext cx="127053" cy="131191"/>
              </a:xfrm>
              <a:custGeom>
                <a:rect b="b" l="l" r="r" t="t"/>
                <a:pathLst>
                  <a:path extrusionOk="0" h="6752" w="6539">
                    <a:moveTo>
                      <a:pt x="5071" y="0"/>
                    </a:moveTo>
                    <a:cubicBezTo>
                      <a:pt x="5071" y="0"/>
                      <a:pt x="5171" y="167"/>
                      <a:pt x="5304" y="467"/>
                    </a:cubicBezTo>
                    <a:cubicBezTo>
                      <a:pt x="5504" y="834"/>
                      <a:pt x="5638" y="1235"/>
                      <a:pt x="5738" y="1668"/>
                    </a:cubicBezTo>
                    <a:cubicBezTo>
                      <a:pt x="5805" y="1935"/>
                      <a:pt x="5838" y="2202"/>
                      <a:pt x="5871" y="2469"/>
                    </a:cubicBezTo>
                    <a:cubicBezTo>
                      <a:pt x="5871" y="2602"/>
                      <a:pt x="5871" y="2736"/>
                      <a:pt x="5871" y="2902"/>
                    </a:cubicBezTo>
                    <a:cubicBezTo>
                      <a:pt x="5838" y="3036"/>
                      <a:pt x="5805" y="3203"/>
                      <a:pt x="5805" y="3369"/>
                    </a:cubicBezTo>
                    <a:lnTo>
                      <a:pt x="5704" y="3803"/>
                    </a:lnTo>
                    <a:cubicBezTo>
                      <a:pt x="5671" y="3937"/>
                      <a:pt x="5604" y="4070"/>
                      <a:pt x="5538" y="4203"/>
                    </a:cubicBezTo>
                    <a:cubicBezTo>
                      <a:pt x="5504" y="4370"/>
                      <a:pt x="5404" y="4504"/>
                      <a:pt x="5338" y="4637"/>
                    </a:cubicBezTo>
                    <a:cubicBezTo>
                      <a:pt x="5237" y="4770"/>
                      <a:pt x="5171" y="4904"/>
                      <a:pt x="5037" y="5004"/>
                    </a:cubicBezTo>
                    <a:cubicBezTo>
                      <a:pt x="4937" y="5104"/>
                      <a:pt x="4837" y="5237"/>
                      <a:pt x="4704" y="5338"/>
                    </a:cubicBezTo>
                    <a:cubicBezTo>
                      <a:pt x="4570" y="5404"/>
                      <a:pt x="4437" y="5504"/>
                      <a:pt x="4303" y="5604"/>
                    </a:cubicBezTo>
                    <a:cubicBezTo>
                      <a:pt x="4037" y="5738"/>
                      <a:pt x="3736" y="5871"/>
                      <a:pt x="3436" y="5938"/>
                    </a:cubicBezTo>
                    <a:cubicBezTo>
                      <a:pt x="3136" y="6005"/>
                      <a:pt x="2869" y="6071"/>
                      <a:pt x="2569" y="6105"/>
                    </a:cubicBezTo>
                    <a:lnTo>
                      <a:pt x="2135" y="6138"/>
                    </a:lnTo>
                    <a:lnTo>
                      <a:pt x="1735" y="6138"/>
                    </a:lnTo>
                    <a:cubicBezTo>
                      <a:pt x="1602" y="6138"/>
                      <a:pt x="1468" y="6105"/>
                      <a:pt x="1368" y="6071"/>
                    </a:cubicBezTo>
                    <a:cubicBezTo>
                      <a:pt x="1235" y="6071"/>
                      <a:pt x="1135" y="6071"/>
                      <a:pt x="1034" y="6038"/>
                    </a:cubicBezTo>
                    <a:cubicBezTo>
                      <a:pt x="801" y="5971"/>
                      <a:pt x="634" y="5938"/>
                      <a:pt x="467" y="5905"/>
                    </a:cubicBezTo>
                    <a:cubicBezTo>
                      <a:pt x="201" y="5805"/>
                      <a:pt x="0" y="5738"/>
                      <a:pt x="0" y="5738"/>
                    </a:cubicBezTo>
                    <a:lnTo>
                      <a:pt x="0" y="5738"/>
                    </a:lnTo>
                    <a:cubicBezTo>
                      <a:pt x="0" y="5738"/>
                      <a:pt x="167" y="5871"/>
                      <a:pt x="434" y="6038"/>
                    </a:cubicBezTo>
                    <a:cubicBezTo>
                      <a:pt x="601" y="6171"/>
                      <a:pt x="768" y="6272"/>
                      <a:pt x="934" y="6338"/>
                    </a:cubicBezTo>
                    <a:cubicBezTo>
                      <a:pt x="1168" y="6438"/>
                      <a:pt x="1401" y="6538"/>
                      <a:pt x="1668" y="6605"/>
                    </a:cubicBezTo>
                    <a:lnTo>
                      <a:pt x="2069" y="6705"/>
                    </a:lnTo>
                    <a:lnTo>
                      <a:pt x="2569" y="6739"/>
                    </a:lnTo>
                    <a:cubicBezTo>
                      <a:pt x="2658" y="6748"/>
                      <a:pt x="2750" y="6752"/>
                      <a:pt x="2843" y="6752"/>
                    </a:cubicBezTo>
                    <a:cubicBezTo>
                      <a:pt x="3097" y="6752"/>
                      <a:pt x="3359" y="6721"/>
                      <a:pt x="3603" y="6672"/>
                    </a:cubicBezTo>
                    <a:cubicBezTo>
                      <a:pt x="3970" y="6605"/>
                      <a:pt x="4337" y="6472"/>
                      <a:pt x="4670" y="6272"/>
                    </a:cubicBezTo>
                    <a:cubicBezTo>
                      <a:pt x="4837" y="6171"/>
                      <a:pt x="5037" y="6071"/>
                      <a:pt x="5171" y="5971"/>
                    </a:cubicBezTo>
                    <a:cubicBezTo>
                      <a:pt x="5338" y="5838"/>
                      <a:pt x="5504" y="5704"/>
                      <a:pt x="5638" y="5538"/>
                    </a:cubicBezTo>
                    <a:cubicBezTo>
                      <a:pt x="5771" y="5371"/>
                      <a:pt x="5905" y="5204"/>
                      <a:pt x="6005" y="5037"/>
                    </a:cubicBezTo>
                    <a:cubicBezTo>
                      <a:pt x="6105" y="4871"/>
                      <a:pt x="6205" y="4704"/>
                      <a:pt x="6272" y="4504"/>
                    </a:cubicBezTo>
                    <a:cubicBezTo>
                      <a:pt x="6338" y="4337"/>
                      <a:pt x="6405" y="4137"/>
                      <a:pt x="6438" y="3937"/>
                    </a:cubicBezTo>
                    <a:cubicBezTo>
                      <a:pt x="6472" y="3770"/>
                      <a:pt x="6538" y="3536"/>
                      <a:pt x="6538" y="3369"/>
                    </a:cubicBezTo>
                    <a:lnTo>
                      <a:pt x="6538" y="2869"/>
                    </a:lnTo>
                    <a:cubicBezTo>
                      <a:pt x="6538" y="2702"/>
                      <a:pt x="6505" y="2502"/>
                      <a:pt x="6472" y="2335"/>
                    </a:cubicBezTo>
                    <a:cubicBezTo>
                      <a:pt x="6405" y="2035"/>
                      <a:pt x="6338" y="1735"/>
                      <a:pt x="6205" y="1468"/>
                    </a:cubicBezTo>
                    <a:cubicBezTo>
                      <a:pt x="6005" y="1034"/>
                      <a:pt x="5771" y="668"/>
                      <a:pt x="5438" y="334"/>
                    </a:cubicBezTo>
                    <a:cubicBezTo>
                      <a:pt x="5371" y="234"/>
                      <a:pt x="5271" y="167"/>
                      <a:pt x="5171" y="67"/>
                    </a:cubicBezTo>
                    <a:lnTo>
                      <a:pt x="5071" y="0"/>
                    </a:lnTo>
                    <a:close/>
                  </a:path>
                </a:pathLst>
              </a:custGeom>
              <a:solidFill>
                <a:srgbClr val="41294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51" name="Google Shape;4651;p56"/>
              <p:cNvSpPr/>
              <p:nvPr/>
            </p:nvSpPr>
            <p:spPr>
              <a:xfrm flipH="1">
                <a:off x="2912162" y="3913068"/>
                <a:ext cx="68724" cy="81820"/>
              </a:xfrm>
              <a:custGeom>
                <a:rect b="b" l="l" r="r" t="t"/>
                <a:pathLst>
                  <a:path extrusionOk="0" h="4211" w="3537">
                    <a:moveTo>
                      <a:pt x="989" y="0"/>
                    </a:moveTo>
                    <a:cubicBezTo>
                      <a:pt x="788" y="0"/>
                      <a:pt x="587" y="45"/>
                      <a:pt x="401" y="138"/>
                    </a:cubicBezTo>
                    <a:cubicBezTo>
                      <a:pt x="168" y="338"/>
                      <a:pt x="1" y="639"/>
                      <a:pt x="1" y="972"/>
                    </a:cubicBezTo>
                    <a:cubicBezTo>
                      <a:pt x="1" y="1306"/>
                      <a:pt x="34" y="1606"/>
                      <a:pt x="168" y="1906"/>
                    </a:cubicBezTo>
                    <a:cubicBezTo>
                      <a:pt x="401" y="2540"/>
                      <a:pt x="735" y="3074"/>
                      <a:pt x="1202" y="3541"/>
                    </a:cubicBezTo>
                    <a:cubicBezTo>
                      <a:pt x="1435" y="3808"/>
                      <a:pt x="1702" y="4008"/>
                      <a:pt x="2036" y="4141"/>
                    </a:cubicBezTo>
                    <a:cubicBezTo>
                      <a:pt x="2154" y="4188"/>
                      <a:pt x="2276" y="4211"/>
                      <a:pt x="2397" y="4211"/>
                    </a:cubicBezTo>
                    <a:cubicBezTo>
                      <a:pt x="2617" y="4211"/>
                      <a:pt x="2831" y="4137"/>
                      <a:pt x="3003" y="4008"/>
                    </a:cubicBezTo>
                    <a:cubicBezTo>
                      <a:pt x="3537" y="3641"/>
                      <a:pt x="3270" y="2707"/>
                      <a:pt x="3136" y="2206"/>
                    </a:cubicBezTo>
                    <a:cubicBezTo>
                      <a:pt x="2936" y="1439"/>
                      <a:pt x="2469" y="772"/>
                      <a:pt x="1836" y="305"/>
                    </a:cubicBezTo>
                    <a:cubicBezTo>
                      <a:pt x="1594" y="104"/>
                      <a:pt x="1293" y="0"/>
                      <a:pt x="98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52" name="Google Shape;4652;p56"/>
              <p:cNvSpPr/>
              <p:nvPr/>
            </p:nvSpPr>
            <p:spPr>
              <a:xfrm flipH="1">
                <a:off x="2570602" y="3745834"/>
                <a:ext cx="68704" cy="82053"/>
              </a:xfrm>
              <a:custGeom>
                <a:rect b="b" l="l" r="r" t="t"/>
                <a:pathLst>
                  <a:path extrusionOk="0" h="4223" w="3536">
                    <a:moveTo>
                      <a:pt x="1012" y="1"/>
                    </a:moveTo>
                    <a:cubicBezTo>
                      <a:pt x="816" y="1"/>
                      <a:pt x="619" y="46"/>
                      <a:pt x="434" y="139"/>
                    </a:cubicBezTo>
                    <a:cubicBezTo>
                      <a:pt x="167" y="339"/>
                      <a:pt x="0" y="640"/>
                      <a:pt x="0" y="973"/>
                    </a:cubicBezTo>
                    <a:cubicBezTo>
                      <a:pt x="0" y="1307"/>
                      <a:pt x="67" y="1640"/>
                      <a:pt x="167" y="1940"/>
                    </a:cubicBezTo>
                    <a:cubicBezTo>
                      <a:pt x="400" y="2541"/>
                      <a:pt x="734" y="3108"/>
                      <a:pt x="1201" y="3575"/>
                    </a:cubicBezTo>
                    <a:cubicBezTo>
                      <a:pt x="1434" y="3808"/>
                      <a:pt x="1701" y="4009"/>
                      <a:pt x="2035" y="4142"/>
                    </a:cubicBezTo>
                    <a:cubicBezTo>
                      <a:pt x="2168" y="4195"/>
                      <a:pt x="2307" y="4222"/>
                      <a:pt x="2445" y="4222"/>
                    </a:cubicBezTo>
                    <a:cubicBezTo>
                      <a:pt x="2651" y="4222"/>
                      <a:pt x="2855" y="4162"/>
                      <a:pt x="3036" y="4042"/>
                    </a:cubicBezTo>
                    <a:cubicBezTo>
                      <a:pt x="3536" y="3642"/>
                      <a:pt x="3302" y="2708"/>
                      <a:pt x="3136" y="2207"/>
                    </a:cubicBezTo>
                    <a:cubicBezTo>
                      <a:pt x="2936" y="1440"/>
                      <a:pt x="2469" y="773"/>
                      <a:pt x="1868" y="306"/>
                    </a:cubicBezTo>
                    <a:cubicBezTo>
                      <a:pt x="1607" y="105"/>
                      <a:pt x="1309" y="1"/>
                      <a:pt x="101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53" name="Google Shape;4653;p56"/>
              <p:cNvSpPr/>
              <p:nvPr/>
            </p:nvSpPr>
            <p:spPr>
              <a:xfrm flipH="1">
                <a:off x="2417630" y="3496780"/>
                <a:ext cx="898987" cy="749532"/>
              </a:xfrm>
              <a:custGeom>
                <a:rect b="b" l="l" r="r" t="t"/>
                <a:pathLst>
                  <a:path extrusionOk="0" h="38576" w="46268">
                    <a:moveTo>
                      <a:pt x="25094" y="0"/>
                    </a:moveTo>
                    <a:cubicBezTo>
                      <a:pt x="22978" y="0"/>
                      <a:pt x="20869" y="351"/>
                      <a:pt x="18914" y="1082"/>
                    </a:cubicBezTo>
                    <a:cubicBezTo>
                      <a:pt x="14578" y="2683"/>
                      <a:pt x="10075" y="4651"/>
                      <a:pt x="6772" y="8020"/>
                    </a:cubicBezTo>
                    <a:cubicBezTo>
                      <a:pt x="1402" y="13491"/>
                      <a:pt x="1" y="22197"/>
                      <a:pt x="2536" y="29269"/>
                    </a:cubicBezTo>
                    <a:cubicBezTo>
                      <a:pt x="3003" y="30637"/>
                      <a:pt x="4104" y="33605"/>
                      <a:pt x="5705" y="34039"/>
                    </a:cubicBezTo>
                    <a:cubicBezTo>
                      <a:pt x="5959" y="34102"/>
                      <a:pt x="6226" y="34126"/>
                      <a:pt x="6489" y="34126"/>
                    </a:cubicBezTo>
                    <a:cubicBezTo>
                      <a:pt x="6642" y="34126"/>
                      <a:pt x="6793" y="34118"/>
                      <a:pt x="6939" y="34106"/>
                    </a:cubicBezTo>
                    <a:cubicBezTo>
                      <a:pt x="8374" y="34139"/>
                      <a:pt x="9741" y="34606"/>
                      <a:pt x="10875" y="35507"/>
                    </a:cubicBezTo>
                    <a:cubicBezTo>
                      <a:pt x="11743" y="36174"/>
                      <a:pt x="12510" y="36941"/>
                      <a:pt x="13144" y="37842"/>
                    </a:cubicBezTo>
                    <a:cubicBezTo>
                      <a:pt x="13310" y="38075"/>
                      <a:pt x="13511" y="38342"/>
                      <a:pt x="13677" y="38576"/>
                    </a:cubicBezTo>
                    <a:cubicBezTo>
                      <a:pt x="14278" y="37742"/>
                      <a:pt x="14144" y="36607"/>
                      <a:pt x="13811" y="35607"/>
                    </a:cubicBezTo>
                    <a:cubicBezTo>
                      <a:pt x="13310" y="34206"/>
                      <a:pt x="12443" y="32938"/>
                      <a:pt x="11276" y="32004"/>
                    </a:cubicBezTo>
                    <a:cubicBezTo>
                      <a:pt x="10408" y="31270"/>
                      <a:pt x="9341" y="30770"/>
                      <a:pt x="8574" y="29936"/>
                    </a:cubicBezTo>
                    <a:cubicBezTo>
                      <a:pt x="7573" y="28902"/>
                      <a:pt x="5972" y="25966"/>
                      <a:pt x="7573" y="24866"/>
                    </a:cubicBezTo>
                    <a:cubicBezTo>
                      <a:pt x="7907" y="24666"/>
                      <a:pt x="8273" y="24499"/>
                      <a:pt x="8674" y="24432"/>
                    </a:cubicBezTo>
                    <a:cubicBezTo>
                      <a:pt x="12243" y="23431"/>
                      <a:pt x="15745" y="21730"/>
                      <a:pt x="18047" y="18761"/>
                    </a:cubicBezTo>
                    <a:cubicBezTo>
                      <a:pt x="20415" y="15692"/>
                      <a:pt x="21149" y="11623"/>
                      <a:pt x="21416" y="7720"/>
                    </a:cubicBezTo>
                    <a:cubicBezTo>
                      <a:pt x="21516" y="5919"/>
                      <a:pt x="21550" y="4051"/>
                      <a:pt x="20816" y="2416"/>
                    </a:cubicBezTo>
                    <a:lnTo>
                      <a:pt x="20816" y="2416"/>
                    </a:lnTo>
                    <a:cubicBezTo>
                      <a:pt x="22250" y="2950"/>
                      <a:pt x="23551" y="3817"/>
                      <a:pt x="24585" y="4951"/>
                    </a:cubicBezTo>
                    <a:cubicBezTo>
                      <a:pt x="25419" y="5852"/>
                      <a:pt x="25886" y="7653"/>
                      <a:pt x="27354" y="7653"/>
                    </a:cubicBezTo>
                    <a:cubicBezTo>
                      <a:pt x="27454" y="8854"/>
                      <a:pt x="27887" y="10022"/>
                      <a:pt x="28588" y="10989"/>
                    </a:cubicBezTo>
                    <a:cubicBezTo>
                      <a:pt x="29255" y="11990"/>
                      <a:pt x="30156" y="12857"/>
                      <a:pt x="31156" y="13491"/>
                    </a:cubicBezTo>
                    <a:cubicBezTo>
                      <a:pt x="31604" y="13753"/>
                      <a:pt x="32129" y="13894"/>
                      <a:pt x="32644" y="13894"/>
                    </a:cubicBezTo>
                    <a:cubicBezTo>
                      <a:pt x="33243" y="13894"/>
                      <a:pt x="33828" y="13703"/>
                      <a:pt x="34259" y="13291"/>
                    </a:cubicBezTo>
                    <a:cubicBezTo>
                      <a:pt x="32090" y="12624"/>
                      <a:pt x="30556" y="10656"/>
                      <a:pt x="30456" y="8387"/>
                    </a:cubicBezTo>
                    <a:lnTo>
                      <a:pt x="30456" y="8387"/>
                    </a:lnTo>
                    <a:cubicBezTo>
                      <a:pt x="30790" y="10022"/>
                      <a:pt x="31957" y="11356"/>
                      <a:pt x="33525" y="11890"/>
                    </a:cubicBezTo>
                    <a:cubicBezTo>
                      <a:pt x="33958" y="12026"/>
                      <a:pt x="34328" y="12084"/>
                      <a:pt x="34663" y="12084"/>
                    </a:cubicBezTo>
                    <a:cubicBezTo>
                      <a:pt x="35641" y="12084"/>
                      <a:pt x="36308" y="11586"/>
                      <a:pt x="37328" y="11089"/>
                    </a:cubicBezTo>
                    <a:cubicBezTo>
                      <a:pt x="37823" y="10835"/>
                      <a:pt x="38391" y="10729"/>
                      <a:pt x="38977" y="10729"/>
                    </a:cubicBezTo>
                    <a:cubicBezTo>
                      <a:pt x="40085" y="10729"/>
                      <a:pt x="41258" y="11109"/>
                      <a:pt x="42131" y="11590"/>
                    </a:cubicBezTo>
                    <a:cubicBezTo>
                      <a:pt x="43799" y="12490"/>
                      <a:pt x="45066" y="13991"/>
                      <a:pt x="46067" y="15626"/>
                    </a:cubicBezTo>
                    <a:cubicBezTo>
                      <a:pt x="46267" y="13624"/>
                      <a:pt x="44966" y="11790"/>
                      <a:pt x="43665" y="10255"/>
                    </a:cubicBezTo>
                    <a:cubicBezTo>
                      <a:pt x="40597" y="6653"/>
                      <a:pt x="36994" y="3417"/>
                      <a:pt x="32691" y="1549"/>
                    </a:cubicBezTo>
                    <a:cubicBezTo>
                      <a:pt x="30331" y="535"/>
                      <a:pt x="27707" y="0"/>
                      <a:pt x="25094" y="0"/>
                    </a:cubicBezTo>
                    <a:close/>
                  </a:path>
                </a:pathLst>
              </a:custGeom>
              <a:solidFill>
                <a:srgbClr val="3D3C4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54" name="Google Shape;4654;p56"/>
              <p:cNvSpPr/>
              <p:nvPr/>
            </p:nvSpPr>
            <p:spPr>
              <a:xfrm flipH="1">
                <a:off x="3118917" y="3611767"/>
                <a:ext cx="230090" cy="414189"/>
              </a:xfrm>
              <a:custGeom>
                <a:rect b="b" l="l" r="r" t="t"/>
                <a:pathLst>
                  <a:path extrusionOk="0" h="21317" w="11842">
                    <a:moveTo>
                      <a:pt x="11842" y="1"/>
                    </a:moveTo>
                    <a:lnTo>
                      <a:pt x="11842" y="1"/>
                    </a:lnTo>
                    <a:cubicBezTo>
                      <a:pt x="11642" y="68"/>
                      <a:pt x="11375" y="168"/>
                      <a:pt x="11041" y="334"/>
                    </a:cubicBezTo>
                    <a:cubicBezTo>
                      <a:pt x="10107" y="735"/>
                      <a:pt x="9207" y="1302"/>
                      <a:pt x="8439" y="2002"/>
                    </a:cubicBezTo>
                    <a:cubicBezTo>
                      <a:pt x="7906" y="2436"/>
                      <a:pt x="7439" y="2970"/>
                      <a:pt x="7038" y="3537"/>
                    </a:cubicBezTo>
                    <a:cubicBezTo>
                      <a:pt x="6605" y="4204"/>
                      <a:pt x="6271" y="4904"/>
                      <a:pt x="6038" y="5672"/>
                    </a:cubicBezTo>
                    <a:cubicBezTo>
                      <a:pt x="5938" y="6038"/>
                      <a:pt x="5838" y="6472"/>
                      <a:pt x="5804" y="6872"/>
                    </a:cubicBezTo>
                    <a:cubicBezTo>
                      <a:pt x="5737" y="7306"/>
                      <a:pt x="5804" y="7740"/>
                      <a:pt x="5704" y="8107"/>
                    </a:cubicBezTo>
                    <a:cubicBezTo>
                      <a:pt x="5704" y="8273"/>
                      <a:pt x="5604" y="8440"/>
                      <a:pt x="5504" y="8540"/>
                    </a:cubicBezTo>
                    <a:cubicBezTo>
                      <a:pt x="5337" y="8674"/>
                      <a:pt x="5204" y="8774"/>
                      <a:pt x="5004" y="8874"/>
                    </a:cubicBezTo>
                    <a:cubicBezTo>
                      <a:pt x="4637" y="9074"/>
                      <a:pt x="4270" y="9241"/>
                      <a:pt x="3869" y="9408"/>
                    </a:cubicBezTo>
                    <a:cubicBezTo>
                      <a:pt x="3069" y="9741"/>
                      <a:pt x="2335" y="10208"/>
                      <a:pt x="1668" y="10742"/>
                    </a:cubicBezTo>
                    <a:cubicBezTo>
                      <a:pt x="1067" y="11342"/>
                      <a:pt x="600" y="12076"/>
                      <a:pt x="367" y="12910"/>
                    </a:cubicBezTo>
                    <a:cubicBezTo>
                      <a:pt x="133" y="13644"/>
                      <a:pt x="33" y="14444"/>
                      <a:pt x="33" y="15212"/>
                    </a:cubicBezTo>
                    <a:cubicBezTo>
                      <a:pt x="0" y="15912"/>
                      <a:pt x="67" y="16613"/>
                      <a:pt x="167" y="17313"/>
                    </a:cubicBezTo>
                    <a:cubicBezTo>
                      <a:pt x="334" y="18314"/>
                      <a:pt x="634" y="19315"/>
                      <a:pt x="1001" y="20282"/>
                    </a:cubicBezTo>
                    <a:cubicBezTo>
                      <a:pt x="1134" y="20549"/>
                      <a:pt x="1234" y="20782"/>
                      <a:pt x="1401" y="21049"/>
                    </a:cubicBezTo>
                    <a:lnTo>
                      <a:pt x="1534" y="21316"/>
                    </a:lnTo>
                    <a:lnTo>
                      <a:pt x="1401" y="21016"/>
                    </a:lnTo>
                    <a:cubicBezTo>
                      <a:pt x="1334" y="20849"/>
                      <a:pt x="1201" y="20582"/>
                      <a:pt x="1067" y="20249"/>
                    </a:cubicBezTo>
                    <a:cubicBezTo>
                      <a:pt x="934" y="19815"/>
                      <a:pt x="801" y="19381"/>
                      <a:pt x="701" y="18948"/>
                    </a:cubicBezTo>
                    <a:cubicBezTo>
                      <a:pt x="567" y="18381"/>
                      <a:pt x="467" y="17814"/>
                      <a:pt x="400" y="17246"/>
                    </a:cubicBezTo>
                    <a:cubicBezTo>
                      <a:pt x="300" y="16579"/>
                      <a:pt x="267" y="15912"/>
                      <a:pt x="300" y="15212"/>
                    </a:cubicBezTo>
                    <a:cubicBezTo>
                      <a:pt x="334" y="14478"/>
                      <a:pt x="467" y="13744"/>
                      <a:pt x="701" y="13010"/>
                    </a:cubicBezTo>
                    <a:cubicBezTo>
                      <a:pt x="901" y="12243"/>
                      <a:pt x="1334" y="11576"/>
                      <a:pt x="1901" y="11009"/>
                    </a:cubicBezTo>
                    <a:cubicBezTo>
                      <a:pt x="2535" y="10508"/>
                      <a:pt x="3269" y="10075"/>
                      <a:pt x="4036" y="9774"/>
                    </a:cubicBezTo>
                    <a:cubicBezTo>
                      <a:pt x="4403" y="9574"/>
                      <a:pt x="4803" y="9408"/>
                      <a:pt x="5170" y="9207"/>
                    </a:cubicBezTo>
                    <a:cubicBezTo>
                      <a:pt x="5404" y="9107"/>
                      <a:pt x="5571" y="8974"/>
                      <a:pt x="5737" y="8807"/>
                    </a:cubicBezTo>
                    <a:cubicBezTo>
                      <a:pt x="5904" y="8607"/>
                      <a:pt x="6038" y="8407"/>
                      <a:pt x="6071" y="8140"/>
                    </a:cubicBezTo>
                    <a:cubicBezTo>
                      <a:pt x="6138" y="7706"/>
                      <a:pt x="6104" y="7306"/>
                      <a:pt x="6138" y="6906"/>
                    </a:cubicBezTo>
                    <a:cubicBezTo>
                      <a:pt x="6171" y="6505"/>
                      <a:pt x="6238" y="6105"/>
                      <a:pt x="6371" y="5738"/>
                    </a:cubicBezTo>
                    <a:cubicBezTo>
                      <a:pt x="6772" y="4371"/>
                      <a:pt x="7539" y="3136"/>
                      <a:pt x="8573" y="2169"/>
                    </a:cubicBezTo>
                    <a:cubicBezTo>
                      <a:pt x="9340" y="1469"/>
                      <a:pt x="10174" y="868"/>
                      <a:pt x="11075" y="401"/>
                    </a:cubicBezTo>
                    <a:cubicBezTo>
                      <a:pt x="11408" y="234"/>
                      <a:pt x="11675" y="101"/>
                      <a:pt x="11842" y="1"/>
                    </a:cubicBezTo>
                    <a:close/>
                  </a:path>
                </a:pathLst>
              </a:custGeom>
              <a:solidFill>
                <a:srgbClr val="3D3C4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55" name="Google Shape;4655;p56"/>
              <p:cNvSpPr/>
              <p:nvPr/>
            </p:nvSpPr>
            <p:spPr>
              <a:xfrm flipH="1">
                <a:off x="2935498" y="3638988"/>
                <a:ext cx="286476" cy="379176"/>
              </a:xfrm>
              <a:custGeom>
                <a:rect b="b" l="l" r="r" t="t"/>
                <a:pathLst>
                  <a:path extrusionOk="0" h="19515" w="14744">
                    <a:moveTo>
                      <a:pt x="14677" y="1"/>
                    </a:moveTo>
                    <a:lnTo>
                      <a:pt x="14677" y="301"/>
                    </a:lnTo>
                    <a:cubicBezTo>
                      <a:pt x="14711" y="568"/>
                      <a:pt x="14677" y="868"/>
                      <a:pt x="14644" y="1135"/>
                    </a:cubicBezTo>
                    <a:cubicBezTo>
                      <a:pt x="14610" y="1569"/>
                      <a:pt x="14544" y="2002"/>
                      <a:pt x="14410" y="2436"/>
                    </a:cubicBezTo>
                    <a:cubicBezTo>
                      <a:pt x="14077" y="3603"/>
                      <a:pt x="13476" y="4704"/>
                      <a:pt x="12709" y="5672"/>
                    </a:cubicBezTo>
                    <a:cubicBezTo>
                      <a:pt x="12242" y="6239"/>
                      <a:pt x="11742" y="6772"/>
                      <a:pt x="11175" y="7273"/>
                    </a:cubicBezTo>
                    <a:cubicBezTo>
                      <a:pt x="9907" y="8307"/>
                      <a:pt x="8539" y="9174"/>
                      <a:pt x="7072" y="9841"/>
                    </a:cubicBezTo>
                    <a:cubicBezTo>
                      <a:pt x="6338" y="10208"/>
                      <a:pt x="5571" y="10542"/>
                      <a:pt x="4803" y="10875"/>
                    </a:cubicBezTo>
                    <a:cubicBezTo>
                      <a:pt x="4036" y="11175"/>
                      <a:pt x="3302" y="11509"/>
                      <a:pt x="2602" y="11909"/>
                    </a:cubicBezTo>
                    <a:cubicBezTo>
                      <a:pt x="1901" y="12276"/>
                      <a:pt x="1334" y="12810"/>
                      <a:pt x="867" y="13444"/>
                    </a:cubicBezTo>
                    <a:cubicBezTo>
                      <a:pt x="467" y="14011"/>
                      <a:pt x="200" y="14645"/>
                      <a:pt x="100" y="15345"/>
                    </a:cubicBezTo>
                    <a:cubicBezTo>
                      <a:pt x="33" y="15912"/>
                      <a:pt x="0" y="16479"/>
                      <a:pt x="33" y="17080"/>
                    </a:cubicBezTo>
                    <a:cubicBezTo>
                      <a:pt x="67" y="17580"/>
                      <a:pt x="133" y="18014"/>
                      <a:pt x="200" y="18381"/>
                    </a:cubicBezTo>
                    <a:cubicBezTo>
                      <a:pt x="300" y="19114"/>
                      <a:pt x="400" y="19515"/>
                      <a:pt x="400" y="19515"/>
                    </a:cubicBezTo>
                    <a:cubicBezTo>
                      <a:pt x="400" y="19515"/>
                      <a:pt x="334" y="19114"/>
                      <a:pt x="267" y="18381"/>
                    </a:cubicBezTo>
                    <a:cubicBezTo>
                      <a:pt x="133" y="17380"/>
                      <a:pt x="167" y="16379"/>
                      <a:pt x="334" y="15378"/>
                    </a:cubicBezTo>
                    <a:cubicBezTo>
                      <a:pt x="434" y="14745"/>
                      <a:pt x="701" y="14111"/>
                      <a:pt x="1101" y="13611"/>
                    </a:cubicBezTo>
                    <a:cubicBezTo>
                      <a:pt x="1568" y="13010"/>
                      <a:pt x="2135" y="12543"/>
                      <a:pt x="2769" y="12210"/>
                    </a:cubicBezTo>
                    <a:cubicBezTo>
                      <a:pt x="3469" y="11843"/>
                      <a:pt x="4203" y="11509"/>
                      <a:pt x="4937" y="11209"/>
                    </a:cubicBezTo>
                    <a:cubicBezTo>
                      <a:pt x="5704" y="10909"/>
                      <a:pt x="6471" y="10575"/>
                      <a:pt x="7239" y="10208"/>
                    </a:cubicBezTo>
                    <a:cubicBezTo>
                      <a:pt x="8740" y="9508"/>
                      <a:pt x="10141" y="8607"/>
                      <a:pt x="11408" y="7540"/>
                    </a:cubicBezTo>
                    <a:cubicBezTo>
                      <a:pt x="12509" y="6572"/>
                      <a:pt x="13376" y="5371"/>
                      <a:pt x="13977" y="4070"/>
                    </a:cubicBezTo>
                    <a:cubicBezTo>
                      <a:pt x="14410" y="3136"/>
                      <a:pt x="14677" y="2136"/>
                      <a:pt x="14711" y="1135"/>
                    </a:cubicBezTo>
                    <a:cubicBezTo>
                      <a:pt x="14744" y="835"/>
                      <a:pt x="14744" y="568"/>
                      <a:pt x="14711" y="301"/>
                    </a:cubicBezTo>
                    <a:cubicBezTo>
                      <a:pt x="14677" y="101"/>
                      <a:pt x="14677" y="1"/>
                      <a:pt x="14677" y="1"/>
                    </a:cubicBezTo>
                    <a:close/>
                  </a:path>
                </a:pathLst>
              </a:custGeom>
              <a:solidFill>
                <a:srgbClr val="3D3C4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56" name="Google Shape;4656;p56"/>
              <p:cNvSpPr/>
              <p:nvPr/>
            </p:nvSpPr>
            <p:spPr>
              <a:xfrm flipH="1">
                <a:off x="2943911" y="3767964"/>
                <a:ext cx="193173" cy="144559"/>
              </a:xfrm>
              <a:custGeom>
                <a:rect b="b" l="l" r="r" t="t"/>
                <a:pathLst>
                  <a:path extrusionOk="0" h="7440" w="9942">
                    <a:moveTo>
                      <a:pt x="9941" y="1"/>
                    </a:moveTo>
                    <a:lnTo>
                      <a:pt x="9641" y="468"/>
                    </a:lnTo>
                    <a:cubicBezTo>
                      <a:pt x="9441" y="768"/>
                      <a:pt x="9141" y="1168"/>
                      <a:pt x="8807" y="1669"/>
                    </a:cubicBezTo>
                    <a:cubicBezTo>
                      <a:pt x="8440" y="2169"/>
                      <a:pt x="7973" y="2703"/>
                      <a:pt x="7473" y="3270"/>
                    </a:cubicBezTo>
                    <a:cubicBezTo>
                      <a:pt x="6972" y="3837"/>
                      <a:pt x="6405" y="4404"/>
                      <a:pt x="5805" y="4904"/>
                    </a:cubicBezTo>
                    <a:cubicBezTo>
                      <a:pt x="5171" y="5405"/>
                      <a:pt x="4537" y="5838"/>
                      <a:pt x="3870" y="6205"/>
                    </a:cubicBezTo>
                    <a:cubicBezTo>
                      <a:pt x="3270" y="6539"/>
                      <a:pt x="2636" y="6806"/>
                      <a:pt x="1969" y="7039"/>
                    </a:cubicBezTo>
                    <a:cubicBezTo>
                      <a:pt x="1702" y="7139"/>
                      <a:pt x="1435" y="7206"/>
                      <a:pt x="1202" y="7239"/>
                    </a:cubicBezTo>
                    <a:cubicBezTo>
                      <a:pt x="935" y="7306"/>
                      <a:pt x="735" y="7339"/>
                      <a:pt x="568" y="7373"/>
                    </a:cubicBezTo>
                    <a:cubicBezTo>
                      <a:pt x="201" y="7440"/>
                      <a:pt x="1" y="7440"/>
                      <a:pt x="1" y="7440"/>
                    </a:cubicBezTo>
                    <a:lnTo>
                      <a:pt x="568" y="7440"/>
                    </a:lnTo>
                    <a:cubicBezTo>
                      <a:pt x="735" y="7440"/>
                      <a:pt x="935" y="7440"/>
                      <a:pt x="1202" y="7406"/>
                    </a:cubicBezTo>
                    <a:cubicBezTo>
                      <a:pt x="1469" y="7373"/>
                      <a:pt x="1735" y="7306"/>
                      <a:pt x="2036" y="7239"/>
                    </a:cubicBezTo>
                    <a:cubicBezTo>
                      <a:pt x="2736" y="7073"/>
                      <a:pt x="3403" y="6839"/>
                      <a:pt x="4037" y="6539"/>
                    </a:cubicBezTo>
                    <a:cubicBezTo>
                      <a:pt x="4738" y="6172"/>
                      <a:pt x="5405" y="5705"/>
                      <a:pt x="6005" y="5205"/>
                    </a:cubicBezTo>
                    <a:cubicBezTo>
                      <a:pt x="6305" y="4938"/>
                      <a:pt x="6606" y="4671"/>
                      <a:pt x="6906" y="4371"/>
                    </a:cubicBezTo>
                    <a:cubicBezTo>
                      <a:pt x="7206" y="4070"/>
                      <a:pt x="7473" y="3770"/>
                      <a:pt x="7706" y="3503"/>
                    </a:cubicBezTo>
                    <a:cubicBezTo>
                      <a:pt x="8173" y="2970"/>
                      <a:pt x="8574" y="2369"/>
                      <a:pt x="8974" y="1802"/>
                    </a:cubicBezTo>
                    <a:cubicBezTo>
                      <a:pt x="9274" y="1268"/>
                      <a:pt x="9541" y="835"/>
                      <a:pt x="9708" y="501"/>
                    </a:cubicBezTo>
                    <a:cubicBezTo>
                      <a:pt x="9874" y="201"/>
                      <a:pt x="9941" y="1"/>
                      <a:pt x="9941" y="1"/>
                    </a:cubicBezTo>
                    <a:close/>
                  </a:path>
                </a:pathLst>
              </a:custGeom>
              <a:solidFill>
                <a:srgbClr val="3D3C4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57" name="Google Shape;4657;p56"/>
              <p:cNvSpPr/>
              <p:nvPr/>
            </p:nvSpPr>
            <p:spPr>
              <a:xfrm flipH="1">
                <a:off x="2466244" y="3574830"/>
                <a:ext cx="286495" cy="117979"/>
              </a:xfrm>
              <a:custGeom>
                <a:rect b="b" l="l" r="r" t="t"/>
                <a:pathLst>
                  <a:path extrusionOk="0" h="6072" w="14745">
                    <a:moveTo>
                      <a:pt x="1" y="0"/>
                    </a:moveTo>
                    <a:lnTo>
                      <a:pt x="401" y="668"/>
                    </a:lnTo>
                    <a:cubicBezTo>
                      <a:pt x="701" y="1268"/>
                      <a:pt x="1035" y="1835"/>
                      <a:pt x="1402" y="2402"/>
                    </a:cubicBezTo>
                    <a:cubicBezTo>
                      <a:pt x="1935" y="3203"/>
                      <a:pt x="2602" y="3903"/>
                      <a:pt x="3370" y="4470"/>
                    </a:cubicBezTo>
                    <a:cubicBezTo>
                      <a:pt x="3837" y="4771"/>
                      <a:pt x="4337" y="5004"/>
                      <a:pt x="4837" y="5171"/>
                    </a:cubicBezTo>
                    <a:cubicBezTo>
                      <a:pt x="5310" y="5310"/>
                      <a:pt x="5759" y="5379"/>
                      <a:pt x="6224" y="5379"/>
                    </a:cubicBezTo>
                    <a:cubicBezTo>
                      <a:pt x="6317" y="5379"/>
                      <a:pt x="6411" y="5377"/>
                      <a:pt x="6505" y="5371"/>
                    </a:cubicBezTo>
                    <a:cubicBezTo>
                      <a:pt x="7639" y="5304"/>
                      <a:pt x="8707" y="4904"/>
                      <a:pt x="9708" y="4737"/>
                    </a:cubicBezTo>
                    <a:cubicBezTo>
                      <a:pt x="10175" y="4604"/>
                      <a:pt x="10642" y="4570"/>
                      <a:pt x="11142" y="4570"/>
                    </a:cubicBezTo>
                    <a:cubicBezTo>
                      <a:pt x="11576" y="4570"/>
                      <a:pt x="12009" y="4637"/>
                      <a:pt x="12409" y="4771"/>
                    </a:cubicBezTo>
                    <a:cubicBezTo>
                      <a:pt x="13043" y="4937"/>
                      <a:pt x="13644" y="5204"/>
                      <a:pt x="14177" y="5604"/>
                    </a:cubicBezTo>
                    <a:cubicBezTo>
                      <a:pt x="14344" y="5705"/>
                      <a:pt x="14478" y="5805"/>
                      <a:pt x="14611" y="5938"/>
                    </a:cubicBezTo>
                    <a:lnTo>
                      <a:pt x="14744" y="6071"/>
                    </a:lnTo>
                    <a:lnTo>
                      <a:pt x="14744" y="6071"/>
                    </a:lnTo>
                    <a:lnTo>
                      <a:pt x="14611" y="5905"/>
                    </a:lnTo>
                    <a:cubicBezTo>
                      <a:pt x="14478" y="5771"/>
                      <a:pt x="14344" y="5638"/>
                      <a:pt x="14211" y="5538"/>
                    </a:cubicBezTo>
                    <a:cubicBezTo>
                      <a:pt x="13677" y="5104"/>
                      <a:pt x="13110" y="4771"/>
                      <a:pt x="12443" y="4537"/>
                    </a:cubicBezTo>
                    <a:cubicBezTo>
                      <a:pt x="12009" y="4404"/>
                      <a:pt x="11576" y="4337"/>
                      <a:pt x="11109" y="4304"/>
                    </a:cubicBezTo>
                    <a:cubicBezTo>
                      <a:pt x="10983" y="4295"/>
                      <a:pt x="10858" y="4291"/>
                      <a:pt x="10733" y="4291"/>
                    </a:cubicBezTo>
                    <a:cubicBezTo>
                      <a:pt x="10358" y="4291"/>
                      <a:pt x="9983" y="4329"/>
                      <a:pt x="9607" y="4404"/>
                    </a:cubicBezTo>
                    <a:cubicBezTo>
                      <a:pt x="8573" y="4570"/>
                      <a:pt x="7539" y="4937"/>
                      <a:pt x="6472" y="5004"/>
                    </a:cubicBezTo>
                    <a:cubicBezTo>
                      <a:pt x="6380" y="5010"/>
                      <a:pt x="6289" y="5013"/>
                      <a:pt x="6197" y="5013"/>
                    </a:cubicBezTo>
                    <a:cubicBezTo>
                      <a:pt x="5756" y="5013"/>
                      <a:pt x="5319" y="4948"/>
                      <a:pt x="4904" y="4837"/>
                    </a:cubicBezTo>
                    <a:cubicBezTo>
                      <a:pt x="4404" y="4670"/>
                      <a:pt x="3937" y="4470"/>
                      <a:pt x="3536" y="4170"/>
                    </a:cubicBezTo>
                    <a:cubicBezTo>
                      <a:pt x="2769" y="3670"/>
                      <a:pt x="2102" y="3003"/>
                      <a:pt x="1535" y="2269"/>
                    </a:cubicBezTo>
                    <a:cubicBezTo>
                      <a:pt x="1068" y="1602"/>
                      <a:pt x="668" y="1035"/>
                      <a:pt x="434" y="634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3D3C4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58" name="Google Shape;4658;p56"/>
              <p:cNvSpPr/>
              <p:nvPr/>
            </p:nvSpPr>
            <p:spPr>
              <a:xfrm flipH="1">
                <a:off x="3306863" y="4088151"/>
                <a:ext cx="140013" cy="271185"/>
              </a:xfrm>
              <a:custGeom>
                <a:rect b="b" l="l" r="r" t="t"/>
                <a:pathLst>
                  <a:path extrusionOk="0" h="13957" w="7206">
                    <a:moveTo>
                      <a:pt x="2802" y="5671"/>
                    </a:moveTo>
                    <a:cubicBezTo>
                      <a:pt x="3202" y="5704"/>
                      <a:pt x="3569" y="5971"/>
                      <a:pt x="3669" y="6372"/>
                    </a:cubicBezTo>
                    <a:cubicBezTo>
                      <a:pt x="3736" y="6538"/>
                      <a:pt x="3736" y="6739"/>
                      <a:pt x="3669" y="6905"/>
                    </a:cubicBezTo>
                    <a:cubicBezTo>
                      <a:pt x="3569" y="7072"/>
                      <a:pt x="3436" y="7206"/>
                      <a:pt x="3236" y="7272"/>
                    </a:cubicBezTo>
                    <a:cubicBezTo>
                      <a:pt x="3119" y="7311"/>
                      <a:pt x="2999" y="7330"/>
                      <a:pt x="2881" y="7330"/>
                    </a:cubicBezTo>
                    <a:cubicBezTo>
                      <a:pt x="2594" y="7330"/>
                      <a:pt x="2314" y="7218"/>
                      <a:pt x="2102" y="7005"/>
                    </a:cubicBezTo>
                    <a:cubicBezTo>
                      <a:pt x="1851" y="6780"/>
                      <a:pt x="1656" y="6535"/>
                      <a:pt x="1490" y="6257"/>
                    </a:cubicBezTo>
                    <a:lnTo>
                      <a:pt x="1490" y="6257"/>
                    </a:lnTo>
                    <a:cubicBezTo>
                      <a:pt x="1537" y="6205"/>
                      <a:pt x="1586" y="6154"/>
                      <a:pt x="1635" y="6105"/>
                    </a:cubicBezTo>
                    <a:cubicBezTo>
                      <a:pt x="1968" y="5805"/>
                      <a:pt x="2368" y="5671"/>
                      <a:pt x="2802" y="5671"/>
                    </a:cubicBezTo>
                    <a:close/>
                    <a:moveTo>
                      <a:pt x="4770" y="0"/>
                    </a:moveTo>
                    <a:cubicBezTo>
                      <a:pt x="4103" y="34"/>
                      <a:pt x="3436" y="234"/>
                      <a:pt x="2869" y="534"/>
                    </a:cubicBezTo>
                    <a:cubicBezTo>
                      <a:pt x="2168" y="934"/>
                      <a:pt x="1601" y="1468"/>
                      <a:pt x="1201" y="2169"/>
                    </a:cubicBezTo>
                    <a:cubicBezTo>
                      <a:pt x="767" y="2936"/>
                      <a:pt x="567" y="3870"/>
                      <a:pt x="667" y="4737"/>
                    </a:cubicBezTo>
                    <a:cubicBezTo>
                      <a:pt x="720" y="5247"/>
                      <a:pt x="865" y="5738"/>
                      <a:pt x="1093" y="6191"/>
                    </a:cubicBezTo>
                    <a:lnTo>
                      <a:pt x="1093" y="6191"/>
                    </a:lnTo>
                    <a:cubicBezTo>
                      <a:pt x="883" y="6441"/>
                      <a:pt x="712" y="6716"/>
                      <a:pt x="601" y="7005"/>
                    </a:cubicBezTo>
                    <a:cubicBezTo>
                      <a:pt x="500" y="7239"/>
                      <a:pt x="400" y="7439"/>
                      <a:pt x="334" y="7673"/>
                    </a:cubicBezTo>
                    <a:cubicBezTo>
                      <a:pt x="267" y="7906"/>
                      <a:pt x="200" y="8106"/>
                      <a:pt x="167" y="8340"/>
                    </a:cubicBezTo>
                    <a:cubicBezTo>
                      <a:pt x="0" y="9207"/>
                      <a:pt x="33" y="10108"/>
                      <a:pt x="334" y="10975"/>
                    </a:cubicBezTo>
                    <a:cubicBezTo>
                      <a:pt x="534" y="11709"/>
                      <a:pt x="967" y="12409"/>
                      <a:pt x="1568" y="12943"/>
                    </a:cubicBezTo>
                    <a:cubicBezTo>
                      <a:pt x="2068" y="13377"/>
                      <a:pt x="2669" y="13677"/>
                      <a:pt x="3336" y="13844"/>
                    </a:cubicBezTo>
                    <a:cubicBezTo>
                      <a:pt x="3686" y="13919"/>
                      <a:pt x="4074" y="13956"/>
                      <a:pt x="4457" y="13956"/>
                    </a:cubicBezTo>
                    <a:cubicBezTo>
                      <a:pt x="4585" y="13956"/>
                      <a:pt x="4712" y="13952"/>
                      <a:pt x="4837" y="13944"/>
                    </a:cubicBezTo>
                    <a:cubicBezTo>
                      <a:pt x="5137" y="13877"/>
                      <a:pt x="5471" y="13810"/>
                      <a:pt x="5771" y="13677"/>
                    </a:cubicBezTo>
                    <a:lnTo>
                      <a:pt x="6071" y="13510"/>
                    </a:lnTo>
                    <a:lnTo>
                      <a:pt x="5771" y="13643"/>
                    </a:lnTo>
                    <a:cubicBezTo>
                      <a:pt x="5437" y="13744"/>
                      <a:pt x="5137" y="13810"/>
                      <a:pt x="4837" y="13844"/>
                    </a:cubicBezTo>
                    <a:cubicBezTo>
                      <a:pt x="4703" y="13861"/>
                      <a:pt x="4569" y="13870"/>
                      <a:pt x="4435" y="13870"/>
                    </a:cubicBezTo>
                    <a:cubicBezTo>
                      <a:pt x="4071" y="13870"/>
                      <a:pt x="3711" y="13808"/>
                      <a:pt x="3369" y="13710"/>
                    </a:cubicBezTo>
                    <a:cubicBezTo>
                      <a:pt x="2735" y="13510"/>
                      <a:pt x="2202" y="13176"/>
                      <a:pt x="1735" y="12776"/>
                    </a:cubicBezTo>
                    <a:cubicBezTo>
                      <a:pt x="1168" y="12242"/>
                      <a:pt x="767" y="11609"/>
                      <a:pt x="567" y="10875"/>
                    </a:cubicBezTo>
                    <a:cubicBezTo>
                      <a:pt x="334" y="10074"/>
                      <a:pt x="300" y="9240"/>
                      <a:pt x="467" y="8406"/>
                    </a:cubicBezTo>
                    <a:cubicBezTo>
                      <a:pt x="567" y="7973"/>
                      <a:pt x="701" y="7572"/>
                      <a:pt x="901" y="7172"/>
                    </a:cubicBezTo>
                    <a:cubicBezTo>
                      <a:pt x="997" y="6941"/>
                      <a:pt x="1127" y="6721"/>
                      <a:pt x="1277" y="6519"/>
                    </a:cubicBezTo>
                    <a:lnTo>
                      <a:pt x="1277" y="6519"/>
                    </a:lnTo>
                    <a:cubicBezTo>
                      <a:pt x="1452" y="6801"/>
                      <a:pt x="1661" y="7065"/>
                      <a:pt x="1901" y="7306"/>
                    </a:cubicBezTo>
                    <a:cubicBezTo>
                      <a:pt x="2102" y="7472"/>
                      <a:pt x="2335" y="7606"/>
                      <a:pt x="2569" y="7673"/>
                    </a:cubicBezTo>
                    <a:cubicBezTo>
                      <a:pt x="2671" y="7698"/>
                      <a:pt x="2777" y="7709"/>
                      <a:pt x="2885" y="7709"/>
                    </a:cubicBezTo>
                    <a:cubicBezTo>
                      <a:pt x="3060" y="7709"/>
                      <a:pt x="3238" y="7680"/>
                      <a:pt x="3403" y="7639"/>
                    </a:cubicBezTo>
                    <a:cubicBezTo>
                      <a:pt x="3669" y="7539"/>
                      <a:pt x="3903" y="7339"/>
                      <a:pt x="4036" y="7072"/>
                    </a:cubicBezTo>
                    <a:cubicBezTo>
                      <a:pt x="4170" y="6805"/>
                      <a:pt x="4203" y="6505"/>
                      <a:pt x="4103" y="6238"/>
                    </a:cubicBezTo>
                    <a:cubicBezTo>
                      <a:pt x="4036" y="5971"/>
                      <a:pt x="3870" y="5738"/>
                      <a:pt x="3636" y="5571"/>
                    </a:cubicBezTo>
                    <a:lnTo>
                      <a:pt x="3536" y="5504"/>
                    </a:lnTo>
                    <a:lnTo>
                      <a:pt x="3469" y="5471"/>
                    </a:lnTo>
                    <a:cubicBezTo>
                      <a:pt x="3403" y="5438"/>
                      <a:pt x="3336" y="5404"/>
                      <a:pt x="3269" y="5371"/>
                    </a:cubicBezTo>
                    <a:cubicBezTo>
                      <a:pt x="3136" y="5338"/>
                      <a:pt x="3002" y="5304"/>
                      <a:pt x="2835" y="5304"/>
                    </a:cubicBezTo>
                    <a:cubicBezTo>
                      <a:pt x="2799" y="5302"/>
                      <a:pt x="2763" y="5301"/>
                      <a:pt x="2727" y="5301"/>
                    </a:cubicBezTo>
                    <a:cubicBezTo>
                      <a:pt x="2259" y="5301"/>
                      <a:pt x="1775" y="5497"/>
                      <a:pt x="1434" y="5838"/>
                    </a:cubicBezTo>
                    <a:cubicBezTo>
                      <a:pt x="1396" y="5872"/>
                      <a:pt x="1359" y="5908"/>
                      <a:pt x="1323" y="5944"/>
                    </a:cubicBezTo>
                    <a:lnTo>
                      <a:pt x="1323" y="5944"/>
                    </a:lnTo>
                    <a:cubicBezTo>
                      <a:pt x="835" y="4782"/>
                      <a:pt x="872" y="3427"/>
                      <a:pt x="1434" y="2302"/>
                    </a:cubicBezTo>
                    <a:cubicBezTo>
                      <a:pt x="1801" y="1635"/>
                      <a:pt x="2335" y="1101"/>
                      <a:pt x="2969" y="734"/>
                    </a:cubicBezTo>
                    <a:cubicBezTo>
                      <a:pt x="3503" y="401"/>
                      <a:pt x="4136" y="234"/>
                      <a:pt x="4770" y="167"/>
                    </a:cubicBezTo>
                    <a:cubicBezTo>
                      <a:pt x="4899" y="150"/>
                      <a:pt x="5029" y="142"/>
                      <a:pt x="5157" y="142"/>
                    </a:cubicBezTo>
                    <a:cubicBezTo>
                      <a:pt x="5527" y="142"/>
                      <a:pt x="5892" y="210"/>
                      <a:pt x="6238" y="334"/>
                    </a:cubicBezTo>
                    <a:cubicBezTo>
                      <a:pt x="6538" y="434"/>
                      <a:pt x="6805" y="601"/>
                      <a:pt x="7005" y="834"/>
                    </a:cubicBezTo>
                    <a:cubicBezTo>
                      <a:pt x="7105" y="934"/>
                      <a:pt x="7172" y="1034"/>
                      <a:pt x="7205" y="1135"/>
                    </a:cubicBezTo>
                    <a:cubicBezTo>
                      <a:pt x="7172" y="1034"/>
                      <a:pt x="7105" y="934"/>
                      <a:pt x="7038" y="834"/>
                    </a:cubicBezTo>
                    <a:cubicBezTo>
                      <a:pt x="6838" y="567"/>
                      <a:pt x="6571" y="401"/>
                      <a:pt x="6238" y="267"/>
                    </a:cubicBezTo>
                    <a:cubicBezTo>
                      <a:pt x="5771" y="67"/>
                      <a:pt x="5271" y="0"/>
                      <a:pt x="4770" y="0"/>
                    </a:cubicBezTo>
                    <a:close/>
                  </a:path>
                </a:pathLst>
              </a:custGeom>
              <a:solidFill>
                <a:srgbClr val="3D3C4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59" name="Google Shape;4659;p56"/>
              <p:cNvSpPr/>
              <p:nvPr/>
            </p:nvSpPr>
            <p:spPr>
              <a:xfrm flipH="1">
                <a:off x="3261494" y="4404433"/>
                <a:ext cx="73912" cy="72610"/>
              </a:xfrm>
              <a:custGeom>
                <a:rect b="b" l="l" r="r" t="t"/>
                <a:pathLst>
                  <a:path extrusionOk="0" h="3737" w="3804">
                    <a:moveTo>
                      <a:pt x="634" y="1"/>
                    </a:moveTo>
                    <a:lnTo>
                      <a:pt x="634" y="1"/>
                    </a:lnTo>
                    <a:cubicBezTo>
                      <a:pt x="568" y="34"/>
                      <a:pt x="468" y="101"/>
                      <a:pt x="401" y="134"/>
                    </a:cubicBezTo>
                    <a:cubicBezTo>
                      <a:pt x="334" y="234"/>
                      <a:pt x="267" y="301"/>
                      <a:pt x="201" y="401"/>
                    </a:cubicBezTo>
                    <a:cubicBezTo>
                      <a:pt x="134" y="534"/>
                      <a:pt x="101" y="668"/>
                      <a:pt x="67" y="835"/>
                    </a:cubicBezTo>
                    <a:cubicBezTo>
                      <a:pt x="1" y="1168"/>
                      <a:pt x="34" y="1535"/>
                      <a:pt x="167" y="1869"/>
                    </a:cubicBezTo>
                    <a:cubicBezTo>
                      <a:pt x="201" y="2069"/>
                      <a:pt x="267" y="2236"/>
                      <a:pt x="367" y="2402"/>
                    </a:cubicBezTo>
                    <a:cubicBezTo>
                      <a:pt x="501" y="2569"/>
                      <a:pt x="634" y="2736"/>
                      <a:pt x="801" y="2903"/>
                    </a:cubicBezTo>
                    <a:cubicBezTo>
                      <a:pt x="935" y="3036"/>
                      <a:pt x="1101" y="3170"/>
                      <a:pt x="1268" y="3270"/>
                    </a:cubicBezTo>
                    <a:cubicBezTo>
                      <a:pt x="1435" y="3370"/>
                      <a:pt x="1635" y="3470"/>
                      <a:pt x="1802" y="3537"/>
                    </a:cubicBezTo>
                    <a:cubicBezTo>
                      <a:pt x="2135" y="3670"/>
                      <a:pt x="2469" y="3737"/>
                      <a:pt x="2803" y="3737"/>
                    </a:cubicBezTo>
                    <a:lnTo>
                      <a:pt x="3236" y="3737"/>
                    </a:lnTo>
                    <a:cubicBezTo>
                      <a:pt x="3336" y="3703"/>
                      <a:pt x="3436" y="3703"/>
                      <a:pt x="3536" y="3670"/>
                    </a:cubicBezTo>
                    <a:cubicBezTo>
                      <a:pt x="3703" y="3603"/>
                      <a:pt x="3803" y="3570"/>
                      <a:pt x="3803" y="3570"/>
                    </a:cubicBezTo>
                    <a:lnTo>
                      <a:pt x="3236" y="3570"/>
                    </a:lnTo>
                    <a:cubicBezTo>
                      <a:pt x="3103" y="3570"/>
                      <a:pt x="2969" y="3570"/>
                      <a:pt x="2836" y="3537"/>
                    </a:cubicBezTo>
                    <a:cubicBezTo>
                      <a:pt x="2736" y="3503"/>
                      <a:pt x="2569" y="3470"/>
                      <a:pt x="2436" y="3403"/>
                    </a:cubicBezTo>
                    <a:cubicBezTo>
                      <a:pt x="2269" y="3370"/>
                      <a:pt x="2135" y="3303"/>
                      <a:pt x="1969" y="3236"/>
                    </a:cubicBezTo>
                    <a:cubicBezTo>
                      <a:pt x="1635" y="3070"/>
                      <a:pt x="1335" y="2869"/>
                      <a:pt x="1101" y="2603"/>
                    </a:cubicBezTo>
                    <a:cubicBezTo>
                      <a:pt x="968" y="2502"/>
                      <a:pt x="834" y="2336"/>
                      <a:pt x="734" y="2202"/>
                    </a:cubicBezTo>
                    <a:cubicBezTo>
                      <a:pt x="634" y="2069"/>
                      <a:pt x="568" y="1902"/>
                      <a:pt x="468" y="1735"/>
                    </a:cubicBezTo>
                    <a:cubicBezTo>
                      <a:pt x="367" y="1468"/>
                      <a:pt x="301" y="1168"/>
                      <a:pt x="301" y="835"/>
                    </a:cubicBezTo>
                    <a:cubicBezTo>
                      <a:pt x="301" y="634"/>
                      <a:pt x="367" y="401"/>
                      <a:pt x="468" y="201"/>
                    </a:cubicBezTo>
                    <a:cubicBezTo>
                      <a:pt x="501" y="167"/>
                      <a:pt x="534" y="101"/>
                      <a:pt x="601" y="67"/>
                    </a:cubicBezTo>
                    <a:lnTo>
                      <a:pt x="634" y="1"/>
                    </a:lnTo>
                    <a:close/>
                  </a:path>
                </a:pathLst>
              </a:custGeom>
              <a:solidFill>
                <a:srgbClr val="3D3C4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60" name="Google Shape;4660;p56"/>
              <p:cNvSpPr/>
              <p:nvPr/>
            </p:nvSpPr>
            <p:spPr>
              <a:xfrm flipH="1">
                <a:off x="2988639" y="4456933"/>
                <a:ext cx="81043" cy="39559"/>
              </a:xfrm>
              <a:custGeom>
                <a:rect b="b" l="l" r="r" t="t"/>
                <a:pathLst>
                  <a:path extrusionOk="0" h="2036" w="4171">
                    <a:moveTo>
                      <a:pt x="1" y="1"/>
                    </a:moveTo>
                    <a:cubicBezTo>
                      <a:pt x="1" y="67"/>
                      <a:pt x="1" y="167"/>
                      <a:pt x="34" y="234"/>
                    </a:cubicBezTo>
                    <a:cubicBezTo>
                      <a:pt x="68" y="468"/>
                      <a:pt x="134" y="668"/>
                      <a:pt x="234" y="868"/>
                    </a:cubicBezTo>
                    <a:cubicBezTo>
                      <a:pt x="401" y="1168"/>
                      <a:pt x="601" y="1435"/>
                      <a:pt x="868" y="1635"/>
                    </a:cubicBezTo>
                    <a:cubicBezTo>
                      <a:pt x="1035" y="1735"/>
                      <a:pt x="1168" y="1835"/>
                      <a:pt x="1369" y="1902"/>
                    </a:cubicBezTo>
                    <a:cubicBezTo>
                      <a:pt x="1535" y="1969"/>
                      <a:pt x="1736" y="2002"/>
                      <a:pt x="1936" y="2035"/>
                    </a:cubicBezTo>
                    <a:cubicBezTo>
                      <a:pt x="2136" y="2035"/>
                      <a:pt x="2303" y="2035"/>
                      <a:pt x="2503" y="2002"/>
                    </a:cubicBezTo>
                    <a:cubicBezTo>
                      <a:pt x="2703" y="1969"/>
                      <a:pt x="2870" y="1902"/>
                      <a:pt x="3036" y="1835"/>
                    </a:cubicBezTo>
                    <a:cubicBezTo>
                      <a:pt x="3337" y="1702"/>
                      <a:pt x="3604" y="1468"/>
                      <a:pt x="3804" y="1235"/>
                    </a:cubicBezTo>
                    <a:cubicBezTo>
                      <a:pt x="3937" y="1068"/>
                      <a:pt x="4037" y="868"/>
                      <a:pt x="4104" y="634"/>
                    </a:cubicBezTo>
                    <a:cubicBezTo>
                      <a:pt x="4137" y="568"/>
                      <a:pt x="4171" y="468"/>
                      <a:pt x="4171" y="401"/>
                    </a:cubicBezTo>
                    <a:lnTo>
                      <a:pt x="4171" y="401"/>
                    </a:lnTo>
                    <a:cubicBezTo>
                      <a:pt x="4171" y="401"/>
                      <a:pt x="4137" y="468"/>
                      <a:pt x="4037" y="601"/>
                    </a:cubicBezTo>
                    <a:cubicBezTo>
                      <a:pt x="3937" y="768"/>
                      <a:pt x="3804" y="935"/>
                      <a:pt x="3637" y="1068"/>
                    </a:cubicBezTo>
                    <a:cubicBezTo>
                      <a:pt x="3403" y="1268"/>
                      <a:pt x="3170" y="1402"/>
                      <a:pt x="2903" y="1502"/>
                    </a:cubicBezTo>
                    <a:cubicBezTo>
                      <a:pt x="2736" y="1568"/>
                      <a:pt x="2603" y="1602"/>
                      <a:pt x="2436" y="1635"/>
                    </a:cubicBezTo>
                    <a:lnTo>
                      <a:pt x="1936" y="1635"/>
                    </a:lnTo>
                    <a:cubicBezTo>
                      <a:pt x="1802" y="1602"/>
                      <a:pt x="1635" y="1568"/>
                      <a:pt x="1502" y="1535"/>
                    </a:cubicBezTo>
                    <a:cubicBezTo>
                      <a:pt x="1335" y="1468"/>
                      <a:pt x="1202" y="1402"/>
                      <a:pt x="1068" y="1335"/>
                    </a:cubicBezTo>
                    <a:cubicBezTo>
                      <a:pt x="835" y="1168"/>
                      <a:pt x="601" y="968"/>
                      <a:pt x="401" y="768"/>
                    </a:cubicBezTo>
                    <a:cubicBezTo>
                      <a:pt x="301" y="601"/>
                      <a:pt x="168" y="401"/>
                      <a:pt x="101" y="234"/>
                    </a:cubicBezTo>
                    <a:cubicBezTo>
                      <a:pt x="68" y="134"/>
                      <a:pt x="34" y="67"/>
                      <a:pt x="1" y="1"/>
                    </a:cubicBezTo>
                    <a:close/>
                  </a:path>
                </a:pathLst>
              </a:custGeom>
              <a:solidFill>
                <a:srgbClr val="3D3C4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61" name="Google Shape;4661;p56"/>
              <p:cNvSpPr/>
              <p:nvPr/>
            </p:nvSpPr>
            <p:spPr>
              <a:xfrm flipH="1">
                <a:off x="2313932" y="3629079"/>
                <a:ext cx="140013" cy="206968"/>
              </a:xfrm>
              <a:custGeom>
                <a:rect b="b" l="l" r="r" t="t"/>
                <a:pathLst>
                  <a:path extrusionOk="0" h="10652" w="7206">
                    <a:moveTo>
                      <a:pt x="4458" y="3438"/>
                    </a:moveTo>
                    <a:cubicBezTo>
                      <a:pt x="4513" y="3438"/>
                      <a:pt x="4567" y="3441"/>
                      <a:pt x="4622" y="3445"/>
                    </a:cubicBezTo>
                    <a:lnTo>
                      <a:pt x="4622" y="3445"/>
                    </a:lnTo>
                    <a:cubicBezTo>
                      <a:pt x="4615" y="3615"/>
                      <a:pt x="4590" y="3786"/>
                      <a:pt x="4537" y="3947"/>
                    </a:cubicBezTo>
                    <a:cubicBezTo>
                      <a:pt x="4470" y="4247"/>
                      <a:pt x="4303" y="4514"/>
                      <a:pt x="4070" y="4680"/>
                    </a:cubicBezTo>
                    <a:cubicBezTo>
                      <a:pt x="3960" y="4743"/>
                      <a:pt x="3834" y="4777"/>
                      <a:pt x="3709" y="4777"/>
                    </a:cubicBezTo>
                    <a:cubicBezTo>
                      <a:pt x="3568" y="4777"/>
                      <a:pt x="3426" y="4735"/>
                      <a:pt x="3303" y="4647"/>
                    </a:cubicBezTo>
                    <a:cubicBezTo>
                      <a:pt x="3303" y="4647"/>
                      <a:pt x="3269" y="4614"/>
                      <a:pt x="3269" y="4580"/>
                    </a:cubicBezTo>
                    <a:cubicBezTo>
                      <a:pt x="3236" y="4580"/>
                      <a:pt x="3236" y="4580"/>
                      <a:pt x="3236" y="4547"/>
                    </a:cubicBezTo>
                    <a:lnTo>
                      <a:pt x="3203" y="4514"/>
                    </a:lnTo>
                    <a:cubicBezTo>
                      <a:pt x="3169" y="4447"/>
                      <a:pt x="3169" y="4380"/>
                      <a:pt x="3169" y="4347"/>
                    </a:cubicBezTo>
                    <a:cubicBezTo>
                      <a:pt x="3169" y="4180"/>
                      <a:pt x="3236" y="4047"/>
                      <a:pt x="3336" y="3947"/>
                    </a:cubicBezTo>
                    <a:cubicBezTo>
                      <a:pt x="3572" y="3592"/>
                      <a:pt x="4010" y="3438"/>
                      <a:pt x="4458" y="3438"/>
                    </a:cubicBezTo>
                    <a:close/>
                    <a:moveTo>
                      <a:pt x="1927" y="1"/>
                    </a:moveTo>
                    <a:cubicBezTo>
                      <a:pt x="1702" y="1"/>
                      <a:pt x="1478" y="35"/>
                      <a:pt x="1268" y="111"/>
                    </a:cubicBezTo>
                    <a:cubicBezTo>
                      <a:pt x="901" y="211"/>
                      <a:pt x="567" y="444"/>
                      <a:pt x="334" y="744"/>
                    </a:cubicBezTo>
                    <a:cubicBezTo>
                      <a:pt x="134" y="1011"/>
                      <a:pt x="34" y="1345"/>
                      <a:pt x="0" y="1678"/>
                    </a:cubicBezTo>
                    <a:cubicBezTo>
                      <a:pt x="34" y="1578"/>
                      <a:pt x="34" y="1512"/>
                      <a:pt x="67" y="1445"/>
                    </a:cubicBezTo>
                    <a:cubicBezTo>
                      <a:pt x="134" y="1211"/>
                      <a:pt x="267" y="1011"/>
                      <a:pt x="401" y="844"/>
                    </a:cubicBezTo>
                    <a:cubicBezTo>
                      <a:pt x="634" y="544"/>
                      <a:pt x="968" y="377"/>
                      <a:pt x="1301" y="277"/>
                    </a:cubicBezTo>
                    <a:cubicBezTo>
                      <a:pt x="1476" y="240"/>
                      <a:pt x="1651" y="221"/>
                      <a:pt x="1825" y="221"/>
                    </a:cubicBezTo>
                    <a:cubicBezTo>
                      <a:pt x="2114" y="221"/>
                      <a:pt x="2398" y="273"/>
                      <a:pt x="2669" y="377"/>
                    </a:cubicBezTo>
                    <a:cubicBezTo>
                      <a:pt x="3203" y="578"/>
                      <a:pt x="3636" y="911"/>
                      <a:pt x="3970" y="1345"/>
                    </a:cubicBezTo>
                    <a:cubicBezTo>
                      <a:pt x="4337" y="1812"/>
                      <a:pt x="4570" y="2412"/>
                      <a:pt x="4604" y="3013"/>
                    </a:cubicBezTo>
                    <a:cubicBezTo>
                      <a:pt x="4604" y="3020"/>
                      <a:pt x="4605" y="3028"/>
                      <a:pt x="4606" y="3036"/>
                    </a:cubicBezTo>
                    <a:lnTo>
                      <a:pt x="4606" y="3036"/>
                    </a:lnTo>
                    <a:cubicBezTo>
                      <a:pt x="4564" y="3034"/>
                      <a:pt x="4521" y="3033"/>
                      <a:pt x="4479" y="3033"/>
                    </a:cubicBezTo>
                    <a:cubicBezTo>
                      <a:pt x="4306" y="3033"/>
                      <a:pt x="4135" y="3049"/>
                      <a:pt x="3970" y="3079"/>
                    </a:cubicBezTo>
                    <a:cubicBezTo>
                      <a:pt x="3569" y="3146"/>
                      <a:pt x="3236" y="3380"/>
                      <a:pt x="2969" y="3713"/>
                    </a:cubicBezTo>
                    <a:cubicBezTo>
                      <a:pt x="2869" y="3880"/>
                      <a:pt x="2769" y="4080"/>
                      <a:pt x="2769" y="4314"/>
                    </a:cubicBezTo>
                    <a:cubicBezTo>
                      <a:pt x="2769" y="4414"/>
                      <a:pt x="2802" y="4547"/>
                      <a:pt x="2836" y="4647"/>
                    </a:cubicBezTo>
                    <a:lnTo>
                      <a:pt x="2869" y="4714"/>
                    </a:lnTo>
                    <a:cubicBezTo>
                      <a:pt x="2902" y="4747"/>
                      <a:pt x="2936" y="4747"/>
                      <a:pt x="2936" y="4781"/>
                    </a:cubicBezTo>
                    <a:cubicBezTo>
                      <a:pt x="2969" y="4847"/>
                      <a:pt x="3002" y="4881"/>
                      <a:pt x="3036" y="4914"/>
                    </a:cubicBezTo>
                    <a:cubicBezTo>
                      <a:pt x="3231" y="5056"/>
                      <a:pt x="3454" y="5132"/>
                      <a:pt x="3680" y="5132"/>
                    </a:cubicBezTo>
                    <a:cubicBezTo>
                      <a:pt x="3880" y="5132"/>
                      <a:pt x="4082" y="5072"/>
                      <a:pt x="4270" y="4947"/>
                    </a:cubicBezTo>
                    <a:cubicBezTo>
                      <a:pt x="4570" y="4747"/>
                      <a:pt x="4804" y="4380"/>
                      <a:pt x="4870" y="4013"/>
                    </a:cubicBezTo>
                    <a:cubicBezTo>
                      <a:pt x="4919" y="3837"/>
                      <a:pt x="4944" y="3668"/>
                      <a:pt x="4953" y="3500"/>
                    </a:cubicBezTo>
                    <a:lnTo>
                      <a:pt x="4953" y="3500"/>
                    </a:lnTo>
                    <a:cubicBezTo>
                      <a:pt x="4970" y="3504"/>
                      <a:pt x="4987" y="3508"/>
                      <a:pt x="5004" y="3513"/>
                    </a:cubicBezTo>
                    <a:cubicBezTo>
                      <a:pt x="5638" y="3680"/>
                      <a:pt x="6138" y="4080"/>
                      <a:pt x="6472" y="4647"/>
                    </a:cubicBezTo>
                    <a:cubicBezTo>
                      <a:pt x="6738" y="5214"/>
                      <a:pt x="6872" y="5815"/>
                      <a:pt x="6872" y="6415"/>
                    </a:cubicBezTo>
                    <a:cubicBezTo>
                      <a:pt x="6872" y="6982"/>
                      <a:pt x="6772" y="7516"/>
                      <a:pt x="6572" y="8050"/>
                    </a:cubicBezTo>
                    <a:cubicBezTo>
                      <a:pt x="6271" y="8817"/>
                      <a:pt x="5804" y="9551"/>
                      <a:pt x="5171" y="10118"/>
                    </a:cubicBezTo>
                    <a:cubicBezTo>
                      <a:pt x="5004" y="10251"/>
                      <a:pt x="4804" y="10385"/>
                      <a:pt x="4604" y="10518"/>
                    </a:cubicBezTo>
                    <a:lnTo>
                      <a:pt x="4403" y="10651"/>
                    </a:lnTo>
                    <a:lnTo>
                      <a:pt x="4604" y="10551"/>
                    </a:lnTo>
                    <a:cubicBezTo>
                      <a:pt x="4837" y="10418"/>
                      <a:pt x="5037" y="10284"/>
                      <a:pt x="5237" y="10151"/>
                    </a:cubicBezTo>
                    <a:cubicBezTo>
                      <a:pt x="6405" y="9250"/>
                      <a:pt x="7105" y="7883"/>
                      <a:pt x="7172" y="6382"/>
                    </a:cubicBezTo>
                    <a:cubicBezTo>
                      <a:pt x="7205" y="5715"/>
                      <a:pt x="7039" y="5081"/>
                      <a:pt x="6738" y="4480"/>
                    </a:cubicBezTo>
                    <a:cubicBezTo>
                      <a:pt x="6405" y="3813"/>
                      <a:pt x="5804" y="3346"/>
                      <a:pt x="5104" y="3113"/>
                    </a:cubicBezTo>
                    <a:cubicBezTo>
                      <a:pt x="5052" y="3099"/>
                      <a:pt x="5000" y="3087"/>
                      <a:pt x="4948" y="3076"/>
                    </a:cubicBezTo>
                    <a:lnTo>
                      <a:pt x="4948" y="3076"/>
                    </a:lnTo>
                    <a:cubicBezTo>
                      <a:pt x="4945" y="3033"/>
                      <a:pt x="4941" y="2990"/>
                      <a:pt x="4937" y="2946"/>
                    </a:cubicBezTo>
                    <a:cubicBezTo>
                      <a:pt x="4870" y="2279"/>
                      <a:pt x="4604" y="1645"/>
                      <a:pt x="4170" y="1145"/>
                    </a:cubicBezTo>
                    <a:cubicBezTo>
                      <a:pt x="3803" y="678"/>
                      <a:pt x="3303" y="311"/>
                      <a:pt x="2736" y="144"/>
                    </a:cubicBezTo>
                    <a:cubicBezTo>
                      <a:pt x="2479" y="52"/>
                      <a:pt x="2202" y="1"/>
                      <a:pt x="1927" y="1"/>
                    </a:cubicBezTo>
                    <a:close/>
                  </a:path>
                </a:pathLst>
              </a:custGeom>
              <a:solidFill>
                <a:srgbClr val="3D3C4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62" name="Google Shape;4662;p56"/>
              <p:cNvSpPr/>
              <p:nvPr/>
            </p:nvSpPr>
            <p:spPr>
              <a:xfrm flipH="1">
                <a:off x="2267261" y="3875179"/>
                <a:ext cx="56405" cy="82072"/>
              </a:xfrm>
              <a:custGeom>
                <a:rect b="b" l="l" r="r" t="t"/>
                <a:pathLst>
                  <a:path extrusionOk="0" h="4224" w="2903">
                    <a:moveTo>
                      <a:pt x="1016" y="0"/>
                    </a:moveTo>
                    <a:cubicBezTo>
                      <a:pt x="892" y="0"/>
                      <a:pt x="773" y="23"/>
                      <a:pt x="667" y="87"/>
                    </a:cubicBezTo>
                    <a:cubicBezTo>
                      <a:pt x="400" y="154"/>
                      <a:pt x="167" y="387"/>
                      <a:pt x="67" y="654"/>
                    </a:cubicBezTo>
                    <a:cubicBezTo>
                      <a:pt x="33" y="754"/>
                      <a:pt x="0" y="854"/>
                      <a:pt x="33" y="954"/>
                    </a:cubicBezTo>
                    <a:lnTo>
                      <a:pt x="33" y="887"/>
                    </a:lnTo>
                    <a:cubicBezTo>
                      <a:pt x="67" y="821"/>
                      <a:pt x="100" y="754"/>
                      <a:pt x="133" y="687"/>
                    </a:cubicBezTo>
                    <a:cubicBezTo>
                      <a:pt x="267" y="487"/>
                      <a:pt x="467" y="354"/>
                      <a:pt x="734" y="320"/>
                    </a:cubicBezTo>
                    <a:cubicBezTo>
                      <a:pt x="801" y="304"/>
                      <a:pt x="876" y="295"/>
                      <a:pt x="951" y="295"/>
                    </a:cubicBezTo>
                    <a:cubicBezTo>
                      <a:pt x="1026" y="295"/>
                      <a:pt x="1101" y="304"/>
                      <a:pt x="1168" y="320"/>
                    </a:cubicBezTo>
                    <a:cubicBezTo>
                      <a:pt x="1334" y="354"/>
                      <a:pt x="1501" y="454"/>
                      <a:pt x="1635" y="554"/>
                    </a:cubicBezTo>
                    <a:cubicBezTo>
                      <a:pt x="1768" y="687"/>
                      <a:pt x="1901" y="821"/>
                      <a:pt x="2001" y="988"/>
                    </a:cubicBezTo>
                    <a:cubicBezTo>
                      <a:pt x="2135" y="1154"/>
                      <a:pt x="2202" y="1321"/>
                      <a:pt x="2302" y="1521"/>
                    </a:cubicBezTo>
                    <a:cubicBezTo>
                      <a:pt x="2435" y="1855"/>
                      <a:pt x="2535" y="2255"/>
                      <a:pt x="2502" y="2655"/>
                    </a:cubicBezTo>
                    <a:cubicBezTo>
                      <a:pt x="2502" y="2822"/>
                      <a:pt x="2468" y="3022"/>
                      <a:pt x="2402" y="3189"/>
                    </a:cubicBezTo>
                    <a:cubicBezTo>
                      <a:pt x="2335" y="3323"/>
                      <a:pt x="2268" y="3456"/>
                      <a:pt x="2168" y="3589"/>
                    </a:cubicBezTo>
                    <a:cubicBezTo>
                      <a:pt x="2035" y="3823"/>
                      <a:pt x="1835" y="3990"/>
                      <a:pt x="1635" y="4090"/>
                    </a:cubicBezTo>
                    <a:cubicBezTo>
                      <a:pt x="1534" y="4156"/>
                      <a:pt x="1434" y="4190"/>
                      <a:pt x="1334" y="4223"/>
                    </a:cubicBezTo>
                    <a:lnTo>
                      <a:pt x="1434" y="4223"/>
                    </a:lnTo>
                    <a:cubicBezTo>
                      <a:pt x="1501" y="4223"/>
                      <a:pt x="1568" y="4190"/>
                      <a:pt x="1635" y="4190"/>
                    </a:cubicBezTo>
                    <a:cubicBezTo>
                      <a:pt x="1901" y="4090"/>
                      <a:pt x="2135" y="3956"/>
                      <a:pt x="2335" y="3756"/>
                    </a:cubicBezTo>
                    <a:cubicBezTo>
                      <a:pt x="2468" y="3623"/>
                      <a:pt x="2569" y="3456"/>
                      <a:pt x="2669" y="3289"/>
                    </a:cubicBezTo>
                    <a:cubicBezTo>
                      <a:pt x="2769" y="3122"/>
                      <a:pt x="2835" y="2889"/>
                      <a:pt x="2835" y="2689"/>
                    </a:cubicBezTo>
                    <a:cubicBezTo>
                      <a:pt x="2902" y="2222"/>
                      <a:pt x="2835" y="1788"/>
                      <a:pt x="2669" y="1354"/>
                    </a:cubicBezTo>
                    <a:cubicBezTo>
                      <a:pt x="2569" y="1154"/>
                      <a:pt x="2468" y="954"/>
                      <a:pt x="2335" y="754"/>
                    </a:cubicBezTo>
                    <a:cubicBezTo>
                      <a:pt x="2202" y="554"/>
                      <a:pt x="2035" y="387"/>
                      <a:pt x="1835" y="287"/>
                    </a:cubicBezTo>
                    <a:cubicBezTo>
                      <a:pt x="1668" y="154"/>
                      <a:pt x="1468" y="54"/>
                      <a:pt x="1234" y="20"/>
                    </a:cubicBezTo>
                    <a:cubicBezTo>
                      <a:pt x="1161" y="8"/>
                      <a:pt x="1088" y="0"/>
                      <a:pt x="1016" y="0"/>
                    </a:cubicBezTo>
                    <a:close/>
                  </a:path>
                </a:pathLst>
              </a:custGeom>
              <a:solidFill>
                <a:srgbClr val="3D3C4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63" name="Google Shape;4663;p56"/>
              <p:cNvSpPr/>
              <p:nvPr/>
            </p:nvSpPr>
            <p:spPr>
              <a:xfrm flipH="1">
                <a:off x="2312047" y="4063495"/>
                <a:ext cx="64780" cy="172441"/>
              </a:xfrm>
              <a:custGeom>
                <a:rect b="b" l="l" r="r" t="t"/>
                <a:pathLst>
                  <a:path extrusionOk="0" h="8875" w="3334">
                    <a:moveTo>
                      <a:pt x="2180" y="0"/>
                    </a:moveTo>
                    <a:cubicBezTo>
                      <a:pt x="2111" y="0"/>
                      <a:pt x="2040" y="12"/>
                      <a:pt x="1969" y="35"/>
                    </a:cubicBezTo>
                    <a:cubicBezTo>
                      <a:pt x="1995" y="33"/>
                      <a:pt x="2022" y="32"/>
                      <a:pt x="2049" y="32"/>
                    </a:cubicBezTo>
                    <a:cubicBezTo>
                      <a:pt x="2388" y="32"/>
                      <a:pt x="2715" y="226"/>
                      <a:pt x="2869" y="536"/>
                    </a:cubicBezTo>
                    <a:cubicBezTo>
                      <a:pt x="2903" y="602"/>
                      <a:pt x="2936" y="702"/>
                      <a:pt x="2970" y="769"/>
                    </a:cubicBezTo>
                    <a:cubicBezTo>
                      <a:pt x="3003" y="869"/>
                      <a:pt x="3036" y="936"/>
                      <a:pt x="3036" y="1036"/>
                    </a:cubicBezTo>
                    <a:cubicBezTo>
                      <a:pt x="3070" y="1203"/>
                      <a:pt x="3070" y="1403"/>
                      <a:pt x="3070" y="1570"/>
                    </a:cubicBezTo>
                    <a:cubicBezTo>
                      <a:pt x="3036" y="1937"/>
                      <a:pt x="2936" y="2270"/>
                      <a:pt x="2769" y="2604"/>
                    </a:cubicBezTo>
                    <a:cubicBezTo>
                      <a:pt x="2603" y="2904"/>
                      <a:pt x="2369" y="3171"/>
                      <a:pt x="2102" y="3404"/>
                    </a:cubicBezTo>
                    <a:lnTo>
                      <a:pt x="1935" y="3504"/>
                    </a:lnTo>
                    <a:lnTo>
                      <a:pt x="2069" y="3671"/>
                    </a:lnTo>
                    <a:cubicBezTo>
                      <a:pt x="2369" y="4105"/>
                      <a:pt x="2603" y="4605"/>
                      <a:pt x="2669" y="5139"/>
                    </a:cubicBezTo>
                    <a:cubicBezTo>
                      <a:pt x="2703" y="5306"/>
                      <a:pt x="2703" y="5439"/>
                      <a:pt x="2703" y="5572"/>
                    </a:cubicBezTo>
                    <a:cubicBezTo>
                      <a:pt x="2703" y="5706"/>
                      <a:pt x="2669" y="5839"/>
                      <a:pt x="2669" y="5973"/>
                    </a:cubicBezTo>
                    <a:cubicBezTo>
                      <a:pt x="2636" y="6140"/>
                      <a:pt x="2636" y="6273"/>
                      <a:pt x="2603" y="6406"/>
                    </a:cubicBezTo>
                    <a:cubicBezTo>
                      <a:pt x="2569" y="6540"/>
                      <a:pt x="2536" y="6673"/>
                      <a:pt x="2469" y="6773"/>
                    </a:cubicBezTo>
                    <a:cubicBezTo>
                      <a:pt x="2436" y="6940"/>
                      <a:pt x="2369" y="7040"/>
                      <a:pt x="2302" y="7174"/>
                    </a:cubicBezTo>
                    <a:cubicBezTo>
                      <a:pt x="2236" y="7274"/>
                      <a:pt x="2169" y="7407"/>
                      <a:pt x="2102" y="7507"/>
                    </a:cubicBezTo>
                    <a:cubicBezTo>
                      <a:pt x="1935" y="7741"/>
                      <a:pt x="1735" y="7941"/>
                      <a:pt x="1535" y="8141"/>
                    </a:cubicBezTo>
                    <a:cubicBezTo>
                      <a:pt x="1302" y="8308"/>
                      <a:pt x="1068" y="8475"/>
                      <a:pt x="835" y="8608"/>
                    </a:cubicBezTo>
                    <a:cubicBezTo>
                      <a:pt x="701" y="8675"/>
                      <a:pt x="568" y="8708"/>
                      <a:pt x="434" y="8775"/>
                    </a:cubicBezTo>
                    <a:cubicBezTo>
                      <a:pt x="301" y="8808"/>
                      <a:pt x="168" y="8841"/>
                      <a:pt x="1" y="8875"/>
                    </a:cubicBezTo>
                    <a:cubicBezTo>
                      <a:pt x="301" y="8875"/>
                      <a:pt x="568" y="8808"/>
                      <a:pt x="835" y="8708"/>
                    </a:cubicBezTo>
                    <a:cubicBezTo>
                      <a:pt x="1001" y="8641"/>
                      <a:pt x="1135" y="8608"/>
                      <a:pt x="1268" y="8541"/>
                    </a:cubicBezTo>
                    <a:cubicBezTo>
                      <a:pt x="1402" y="8475"/>
                      <a:pt x="1535" y="8374"/>
                      <a:pt x="1635" y="8308"/>
                    </a:cubicBezTo>
                    <a:cubicBezTo>
                      <a:pt x="1902" y="8108"/>
                      <a:pt x="2102" y="7907"/>
                      <a:pt x="2302" y="7674"/>
                    </a:cubicBezTo>
                    <a:cubicBezTo>
                      <a:pt x="2402" y="7574"/>
                      <a:pt x="2469" y="7440"/>
                      <a:pt x="2569" y="7340"/>
                    </a:cubicBezTo>
                    <a:cubicBezTo>
                      <a:pt x="2636" y="7207"/>
                      <a:pt x="2703" y="7074"/>
                      <a:pt x="2769" y="6940"/>
                    </a:cubicBezTo>
                    <a:cubicBezTo>
                      <a:pt x="2836" y="6773"/>
                      <a:pt x="2903" y="6640"/>
                      <a:pt x="2936" y="6506"/>
                    </a:cubicBezTo>
                    <a:cubicBezTo>
                      <a:pt x="2970" y="6340"/>
                      <a:pt x="3003" y="6206"/>
                      <a:pt x="3036" y="6039"/>
                    </a:cubicBezTo>
                    <a:cubicBezTo>
                      <a:pt x="3070" y="5739"/>
                      <a:pt x="3070" y="5439"/>
                      <a:pt x="3036" y="5139"/>
                    </a:cubicBezTo>
                    <a:cubicBezTo>
                      <a:pt x="2947" y="4601"/>
                      <a:pt x="2750" y="4063"/>
                      <a:pt x="2446" y="3621"/>
                    </a:cubicBezTo>
                    <a:lnTo>
                      <a:pt x="2446" y="3621"/>
                    </a:lnTo>
                    <a:cubicBezTo>
                      <a:pt x="3022" y="3118"/>
                      <a:pt x="3334" y="2377"/>
                      <a:pt x="3303" y="1636"/>
                    </a:cubicBezTo>
                    <a:cubicBezTo>
                      <a:pt x="3303" y="1436"/>
                      <a:pt x="3270" y="1236"/>
                      <a:pt x="3236" y="1036"/>
                    </a:cubicBezTo>
                    <a:cubicBezTo>
                      <a:pt x="3203" y="936"/>
                      <a:pt x="3170" y="836"/>
                      <a:pt x="3136" y="736"/>
                    </a:cubicBezTo>
                    <a:cubicBezTo>
                      <a:pt x="3070" y="669"/>
                      <a:pt x="3036" y="569"/>
                      <a:pt x="2970" y="502"/>
                    </a:cubicBezTo>
                    <a:cubicBezTo>
                      <a:pt x="2869" y="335"/>
                      <a:pt x="2703" y="202"/>
                      <a:pt x="2536" y="102"/>
                    </a:cubicBezTo>
                    <a:cubicBezTo>
                      <a:pt x="2428" y="37"/>
                      <a:pt x="2307" y="0"/>
                      <a:pt x="2180" y="0"/>
                    </a:cubicBezTo>
                    <a:close/>
                  </a:path>
                </a:pathLst>
              </a:custGeom>
              <a:solidFill>
                <a:srgbClr val="3D3C4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64" name="Google Shape;4664;p56"/>
              <p:cNvSpPr/>
              <p:nvPr/>
            </p:nvSpPr>
            <p:spPr>
              <a:xfrm flipH="1">
                <a:off x="2986035" y="3583904"/>
                <a:ext cx="147804" cy="206133"/>
              </a:xfrm>
              <a:custGeom>
                <a:rect b="b" l="l" r="r" t="t"/>
                <a:pathLst>
                  <a:path extrusionOk="0" h="10609" w="7607">
                    <a:moveTo>
                      <a:pt x="7439" y="0"/>
                    </a:moveTo>
                    <a:cubicBezTo>
                      <a:pt x="7272" y="0"/>
                      <a:pt x="7139" y="34"/>
                      <a:pt x="6972" y="67"/>
                    </a:cubicBezTo>
                    <a:cubicBezTo>
                      <a:pt x="6739" y="101"/>
                      <a:pt x="6505" y="167"/>
                      <a:pt x="6305" y="234"/>
                    </a:cubicBezTo>
                    <a:cubicBezTo>
                      <a:pt x="6005" y="301"/>
                      <a:pt x="5705" y="434"/>
                      <a:pt x="5438" y="568"/>
                    </a:cubicBezTo>
                    <a:cubicBezTo>
                      <a:pt x="5104" y="734"/>
                      <a:pt x="4804" y="901"/>
                      <a:pt x="4504" y="1101"/>
                    </a:cubicBezTo>
                    <a:cubicBezTo>
                      <a:pt x="4170" y="1368"/>
                      <a:pt x="3870" y="1635"/>
                      <a:pt x="3570" y="1935"/>
                    </a:cubicBezTo>
                    <a:cubicBezTo>
                      <a:pt x="3270" y="2235"/>
                      <a:pt x="2969" y="2602"/>
                      <a:pt x="2736" y="2969"/>
                    </a:cubicBezTo>
                    <a:cubicBezTo>
                      <a:pt x="2502" y="3370"/>
                      <a:pt x="2302" y="3770"/>
                      <a:pt x="2135" y="4203"/>
                    </a:cubicBezTo>
                    <a:cubicBezTo>
                      <a:pt x="2069" y="4437"/>
                      <a:pt x="2002" y="4637"/>
                      <a:pt x="1969" y="4871"/>
                    </a:cubicBezTo>
                    <a:cubicBezTo>
                      <a:pt x="1902" y="5104"/>
                      <a:pt x="1869" y="5304"/>
                      <a:pt x="1835" y="5538"/>
                    </a:cubicBezTo>
                    <a:cubicBezTo>
                      <a:pt x="1769" y="6005"/>
                      <a:pt x="1735" y="6405"/>
                      <a:pt x="1668" y="6839"/>
                    </a:cubicBezTo>
                    <a:cubicBezTo>
                      <a:pt x="1635" y="7573"/>
                      <a:pt x="1468" y="8306"/>
                      <a:pt x="1201" y="9007"/>
                    </a:cubicBezTo>
                    <a:cubicBezTo>
                      <a:pt x="1035" y="9507"/>
                      <a:pt x="734" y="9941"/>
                      <a:pt x="334" y="10308"/>
                    </a:cubicBezTo>
                    <a:cubicBezTo>
                      <a:pt x="234" y="10441"/>
                      <a:pt x="101" y="10508"/>
                      <a:pt x="1" y="10608"/>
                    </a:cubicBezTo>
                    <a:cubicBezTo>
                      <a:pt x="134" y="10541"/>
                      <a:pt x="267" y="10475"/>
                      <a:pt x="401" y="10375"/>
                    </a:cubicBezTo>
                    <a:cubicBezTo>
                      <a:pt x="835" y="10041"/>
                      <a:pt x="1168" y="9607"/>
                      <a:pt x="1402" y="9107"/>
                    </a:cubicBezTo>
                    <a:cubicBezTo>
                      <a:pt x="1735" y="8373"/>
                      <a:pt x="1935" y="7639"/>
                      <a:pt x="2002" y="6872"/>
                    </a:cubicBezTo>
                    <a:cubicBezTo>
                      <a:pt x="2069" y="6438"/>
                      <a:pt x="2135" y="6005"/>
                      <a:pt x="2202" y="5571"/>
                    </a:cubicBezTo>
                    <a:cubicBezTo>
                      <a:pt x="2236" y="5371"/>
                      <a:pt x="2269" y="5171"/>
                      <a:pt x="2336" y="4937"/>
                    </a:cubicBezTo>
                    <a:cubicBezTo>
                      <a:pt x="2369" y="4737"/>
                      <a:pt x="2436" y="4537"/>
                      <a:pt x="2502" y="4337"/>
                    </a:cubicBezTo>
                    <a:cubicBezTo>
                      <a:pt x="2669" y="3937"/>
                      <a:pt x="2869" y="3570"/>
                      <a:pt x="3103" y="3236"/>
                    </a:cubicBezTo>
                    <a:cubicBezTo>
                      <a:pt x="3303" y="2869"/>
                      <a:pt x="3570" y="2536"/>
                      <a:pt x="3837" y="2235"/>
                    </a:cubicBezTo>
                    <a:cubicBezTo>
                      <a:pt x="4104" y="1935"/>
                      <a:pt x="4370" y="1635"/>
                      <a:pt x="4671" y="1401"/>
                    </a:cubicBezTo>
                    <a:cubicBezTo>
                      <a:pt x="4971" y="1168"/>
                      <a:pt x="5238" y="968"/>
                      <a:pt x="5571" y="801"/>
                    </a:cubicBezTo>
                    <a:cubicBezTo>
                      <a:pt x="5805" y="634"/>
                      <a:pt x="6072" y="501"/>
                      <a:pt x="6372" y="367"/>
                    </a:cubicBezTo>
                    <a:cubicBezTo>
                      <a:pt x="6572" y="301"/>
                      <a:pt x="6805" y="201"/>
                      <a:pt x="7039" y="134"/>
                    </a:cubicBezTo>
                    <a:cubicBezTo>
                      <a:pt x="7172" y="67"/>
                      <a:pt x="7339" y="67"/>
                      <a:pt x="7439" y="34"/>
                    </a:cubicBezTo>
                    <a:lnTo>
                      <a:pt x="7606" y="0"/>
                    </a:lnTo>
                    <a:close/>
                  </a:path>
                </a:pathLst>
              </a:custGeom>
              <a:solidFill>
                <a:srgbClr val="3D3C4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4665" name="Google Shape;4665;p56"/>
            <p:cNvSpPr/>
            <p:nvPr/>
          </p:nvSpPr>
          <p:spPr>
            <a:xfrm flipH="1">
              <a:off x="906636" y="4640326"/>
              <a:ext cx="614805" cy="587503"/>
            </a:xfrm>
            <a:custGeom>
              <a:rect b="b" l="l" r="r" t="t"/>
              <a:pathLst>
                <a:path extrusionOk="0" h="36021" w="37695">
                  <a:moveTo>
                    <a:pt x="15367" y="1"/>
                  </a:moveTo>
                  <a:cubicBezTo>
                    <a:pt x="12834" y="1"/>
                    <a:pt x="10250" y="624"/>
                    <a:pt x="8173" y="1829"/>
                  </a:cubicBezTo>
                  <a:cubicBezTo>
                    <a:pt x="4604" y="3931"/>
                    <a:pt x="2703" y="8334"/>
                    <a:pt x="1702" y="12170"/>
                  </a:cubicBezTo>
                  <a:cubicBezTo>
                    <a:pt x="801" y="15606"/>
                    <a:pt x="535" y="19175"/>
                    <a:pt x="368" y="22711"/>
                  </a:cubicBezTo>
                  <a:cubicBezTo>
                    <a:pt x="101" y="28148"/>
                    <a:pt x="1" y="30617"/>
                    <a:pt x="134" y="36020"/>
                  </a:cubicBezTo>
                  <a:lnTo>
                    <a:pt x="37561" y="36020"/>
                  </a:lnTo>
                  <a:cubicBezTo>
                    <a:pt x="37661" y="35720"/>
                    <a:pt x="37694" y="35387"/>
                    <a:pt x="37661" y="35086"/>
                  </a:cubicBezTo>
                  <a:cubicBezTo>
                    <a:pt x="36327" y="28949"/>
                    <a:pt x="35026" y="22744"/>
                    <a:pt x="32658" y="16940"/>
                  </a:cubicBezTo>
                  <a:cubicBezTo>
                    <a:pt x="30256" y="10969"/>
                    <a:pt x="25786" y="2196"/>
                    <a:pt x="19014" y="462"/>
                  </a:cubicBezTo>
                  <a:cubicBezTo>
                    <a:pt x="17856" y="153"/>
                    <a:pt x="16618" y="1"/>
                    <a:pt x="15367" y="1"/>
                  </a:cubicBezTo>
                  <a:close/>
                </a:path>
              </a:pathLst>
            </a:custGeom>
            <a:solidFill>
              <a:srgbClr val="F460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66" name="Google Shape;4666;p56"/>
            <p:cNvSpPr/>
            <p:nvPr/>
          </p:nvSpPr>
          <p:spPr>
            <a:xfrm flipH="1">
              <a:off x="1165609" y="4591805"/>
              <a:ext cx="278037" cy="183912"/>
            </a:xfrm>
            <a:custGeom>
              <a:rect b="b" l="l" r="r" t="t"/>
              <a:pathLst>
                <a:path extrusionOk="0" h="11276" w="17047">
                  <a:moveTo>
                    <a:pt x="16858" y="5998"/>
                  </a:moveTo>
                  <a:lnTo>
                    <a:pt x="16858" y="5998"/>
                  </a:lnTo>
                  <a:cubicBezTo>
                    <a:pt x="16921" y="6013"/>
                    <a:pt x="16983" y="6026"/>
                    <a:pt x="17046" y="6039"/>
                  </a:cubicBezTo>
                  <a:cubicBezTo>
                    <a:pt x="16984" y="6025"/>
                    <a:pt x="16921" y="6011"/>
                    <a:pt x="16858" y="5998"/>
                  </a:cubicBezTo>
                  <a:close/>
                  <a:moveTo>
                    <a:pt x="13177" y="1"/>
                  </a:moveTo>
                  <a:lnTo>
                    <a:pt x="13177" y="1"/>
                  </a:lnTo>
                  <a:cubicBezTo>
                    <a:pt x="9708" y="568"/>
                    <a:pt x="6205" y="968"/>
                    <a:pt x="2670" y="1168"/>
                  </a:cubicBezTo>
                  <a:cubicBezTo>
                    <a:pt x="3670" y="4771"/>
                    <a:pt x="2670" y="8640"/>
                    <a:pt x="1" y="11276"/>
                  </a:cubicBezTo>
                  <a:cubicBezTo>
                    <a:pt x="3270" y="10542"/>
                    <a:pt x="5605" y="7506"/>
                    <a:pt x="8707" y="6239"/>
                  </a:cubicBezTo>
                  <a:cubicBezTo>
                    <a:pt x="9999" y="5716"/>
                    <a:pt x="11370" y="5513"/>
                    <a:pt x="12755" y="5513"/>
                  </a:cubicBezTo>
                  <a:cubicBezTo>
                    <a:pt x="14131" y="5513"/>
                    <a:pt x="15521" y="5713"/>
                    <a:pt x="16858" y="5998"/>
                  </a:cubicBezTo>
                  <a:lnTo>
                    <a:pt x="16858" y="5998"/>
                  </a:lnTo>
                  <a:cubicBezTo>
                    <a:pt x="14354" y="5396"/>
                    <a:pt x="12559" y="2540"/>
                    <a:pt x="13177" y="1"/>
                  </a:cubicBezTo>
                  <a:close/>
                </a:path>
              </a:pathLst>
            </a:custGeom>
            <a:solidFill>
              <a:srgbClr val="BC7B5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67" name="Google Shape;4667;p56"/>
            <p:cNvSpPr/>
            <p:nvPr/>
          </p:nvSpPr>
          <p:spPr>
            <a:xfrm flipH="1">
              <a:off x="1430009" y="4897021"/>
              <a:ext cx="641456" cy="320638"/>
            </a:xfrm>
            <a:custGeom>
              <a:rect b="b" l="l" r="r" t="t"/>
              <a:pathLst>
                <a:path extrusionOk="0" h="19659" w="39329">
                  <a:moveTo>
                    <a:pt x="36460" y="0"/>
                  </a:moveTo>
                  <a:cubicBezTo>
                    <a:pt x="33258" y="2202"/>
                    <a:pt x="29755" y="3870"/>
                    <a:pt x="26053" y="5004"/>
                  </a:cubicBezTo>
                  <a:cubicBezTo>
                    <a:pt x="24051" y="5604"/>
                    <a:pt x="22017" y="5971"/>
                    <a:pt x="19948" y="6138"/>
                  </a:cubicBezTo>
                  <a:cubicBezTo>
                    <a:pt x="19415" y="6171"/>
                    <a:pt x="18873" y="6188"/>
                    <a:pt x="18331" y="6188"/>
                  </a:cubicBezTo>
                  <a:cubicBezTo>
                    <a:pt x="17789" y="6188"/>
                    <a:pt x="17246" y="6171"/>
                    <a:pt x="16713" y="6138"/>
                  </a:cubicBezTo>
                  <a:cubicBezTo>
                    <a:pt x="15712" y="6105"/>
                    <a:pt x="14745" y="5804"/>
                    <a:pt x="13744" y="5804"/>
                  </a:cubicBezTo>
                  <a:cubicBezTo>
                    <a:pt x="11376" y="9307"/>
                    <a:pt x="7439" y="11442"/>
                    <a:pt x="3503" y="13043"/>
                  </a:cubicBezTo>
                  <a:cubicBezTo>
                    <a:pt x="2369" y="13510"/>
                    <a:pt x="1102" y="14010"/>
                    <a:pt x="568" y="15144"/>
                  </a:cubicBezTo>
                  <a:cubicBezTo>
                    <a:pt x="1" y="16345"/>
                    <a:pt x="601" y="17846"/>
                    <a:pt x="1669" y="18680"/>
                  </a:cubicBezTo>
                  <a:cubicBezTo>
                    <a:pt x="2623" y="19396"/>
                    <a:pt x="3844" y="19658"/>
                    <a:pt x="5045" y="19658"/>
                  </a:cubicBezTo>
                  <a:cubicBezTo>
                    <a:pt x="5187" y="19658"/>
                    <a:pt x="5330" y="19655"/>
                    <a:pt x="5471" y="19648"/>
                  </a:cubicBezTo>
                  <a:cubicBezTo>
                    <a:pt x="7973" y="19548"/>
                    <a:pt x="10342" y="18614"/>
                    <a:pt x="12243" y="17012"/>
                  </a:cubicBezTo>
                  <a:cubicBezTo>
                    <a:pt x="13277" y="18647"/>
                    <a:pt x="16946" y="18981"/>
                    <a:pt x="18681" y="19114"/>
                  </a:cubicBezTo>
                  <a:cubicBezTo>
                    <a:pt x="19200" y="19149"/>
                    <a:pt x="19718" y="19166"/>
                    <a:pt x="20237" y="19166"/>
                  </a:cubicBezTo>
                  <a:cubicBezTo>
                    <a:pt x="22184" y="19166"/>
                    <a:pt x="24122" y="18921"/>
                    <a:pt x="26019" y="18447"/>
                  </a:cubicBezTo>
                  <a:cubicBezTo>
                    <a:pt x="28821" y="17813"/>
                    <a:pt x="31457" y="16679"/>
                    <a:pt x="33825" y="15044"/>
                  </a:cubicBezTo>
                  <a:cubicBezTo>
                    <a:pt x="36193" y="13443"/>
                    <a:pt x="38061" y="11175"/>
                    <a:pt x="39162" y="8506"/>
                  </a:cubicBezTo>
                  <a:cubicBezTo>
                    <a:pt x="39262" y="8306"/>
                    <a:pt x="39329" y="8073"/>
                    <a:pt x="39329" y="7839"/>
                  </a:cubicBezTo>
                  <a:cubicBezTo>
                    <a:pt x="39329" y="7606"/>
                    <a:pt x="39262" y="7372"/>
                    <a:pt x="39162" y="7139"/>
                  </a:cubicBezTo>
                  <a:lnTo>
                    <a:pt x="36460" y="0"/>
                  </a:lnTo>
                  <a:close/>
                </a:path>
              </a:pathLst>
            </a:custGeom>
            <a:solidFill>
              <a:srgbClr val="453D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68" name="Google Shape;4668;p56"/>
            <p:cNvSpPr/>
            <p:nvPr/>
          </p:nvSpPr>
          <p:spPr>
            <a:xfrm flipH="1">
              <a:off x="1842948" y="4989725"/>
              <a:ext cx="124054" cy="147393"/>
            </a:xfrm>
            <a:custGeom>
              <a:rect b="b" l="l" r="r" t="t"/>
              <a:pathLst>
                <a:path extrusionOk="0" h="9037" w="7606">
                  <a:moveTo>
                    <a:pt x="5412" y="1"/>
                  </a:moveTo>
                  <a:cubicBezTo>
                    <a:pt x="5310" y="1"/>
                    <a:pt x="5207" y="17"/>
                    <a:pt x="5104" y="54"/>
                  </a:cubicBezTo>
                  <a:cubicBezTo>
                    <a:pt x="4971" y="120"/>
                    <a:pt x="4837" y="187"/>
                    <a:pt x="4670" y="221"/>
                  </a:cubicBezTo>
                  <a:cubicBezTo>
                    <a:pt x="4587" y="237"/>
                    <a:pt x="4512" y="246"/>
                    <a:pt x="4437" y="246"/>
                  </a:cubicBezTo>
                  <a:cubicBezTo>
                    <a:pt x="4362" y="246"/>
                    <a:pt x="4287" y="237"/>
                    <a:pt x="4203" y="221"/>
                  </a:cubicBezTo>
                  <a:cubicBezTo>
                    <a:pt x="4125" y="213"/>
                    <a:pt x="4048" y="209"/>
                    <a:pt x="3971" y="209"/>
                  </a:cubicBezTo>
                  <a:cubicBezTo>
                    <a:pt x="2736" y="209"/>
                    <a:pt x="1698" y="1199"/>
                    <a:pt x="1635" y="2455"/>
                  </a:cubicBezTo>
                  <a:cubicBezTo>
                    <a:pt x="968" y="2589"/>
                    <a:pt x="434" y="3156"/>
                    <a:pt x="401" y="3856"/>
                  </a:cubicBezTo>
                  <a:cubicBezTo>
                    <a:pt x="367" y="4023"/>
                    <a:pt x="367" y="4157"/>
                    <a:pt x="367" y="4323"/>
                  </a:cubicBezTo>
                  <a:cubicBezTo>
                    <a:pt x="301" y="4490"/>
                    <a:pt x="267" y="4657"/>
                    <a:pt x="201" y="4824"/>
                  </a:cubicBezTo>
                  <a:cubicBezTo>
                    <a:pt x="0" y="5358"/>
                    <a:pt x="100" y="5925"/>
                    <a:pt x="434" y="6392"/>
                  </a:cubicBezTo>
                  <a:cubicBezTo>
                    <a:pt x="634" y="6558"/>
                    <a:pt x="768" y="6825"/>
                    <a:pt x="868" y="7059"/>
                  </a:cubicBezTo>
                  <a:cubicBezTo>
                    <a:pt x="868" y="7226"/>
                    <a:pt x="868" y="7392"/>
                    <a:pt x="868" y="7559"/>
                  </a:cubicBezTo>
                  <a:cubicBezTo>
                    <a:pt x="901" y="8126"/>
                    <a:pt x="1468" y="8493"/>
                    <a:pt x="2002" y="8693"/>
                  </a:cubicBezTo>
                  <a:cubicBezTo>
                    <a:pt x="2464" y="8889"/>
                    <a:pt x="2992" y="9037"/>
                    <a:pt x="3486" y="9037"/>
                  </a:cubicBezTo>
                  <a:cubicBezTo>
                    <a:pt x="3919" y="9037"/>
                    <a:pt x="4325" y="8923"/>
                    <a:pt x="4637" y="8627"/>
                  </a:cubicBezTo>
                  <a:cubicBezTo>
                    <a:pt x="4937" y="8293"/>
                    <a:pt x="5171" y="7893"/>
                    <a:pt x="5271" y="7426"/>
                  </a:cubicBezTo>
                  <a:cubicBezTo>
                    <a:pt x="5671" y="6091"/>
                    <a:pt x="6005" y="4690"/>
                    <a:pt x="6805" y="3590"/>
                  </a:cubicBezTo>
                  <a:cubicBezTo>
                    <a:pt x="7039" y="3323"/>
                    <a:pt x="7239" y="2989"/>
                    <a:pt x="7372" y="2656"/>
                  </a:cubicBezTo>
                  <a:cubicBezTo>
                    <a:pt x="7606" y="1955"/>
                    <a:pt x="7172" y="1255"/>
                    <a:pt x="6672" y="721"/>
                  </a:cubicBezTo>
                  <a:cubicBezTo>
                    <a:pt x="6317" y="339"/>
                    <a:pt x="5872" y="1"/>
                    <a:pt x="5412" y="1"/>
                  </a:cubicBezTo>
                  <a:close/>
                </a:path>
              </a:pathLst>
            </a:custGeom>
            <a:solidFill>
              <a:srgbClr val="BC7B5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69" name="Google Shape;4669;p56"/>
            <p:cNvSpPr/>
            <p:nvPr/>
          </p:nvSpPr>
          <p:spPr>
            <a:xfrm flipH="1">
              <a:off x="1877216" y="5005284"/>
              <a:ext cx="54965" cy="56465"/>
            </a:xfrm>
            <a:custGeom>
              <a:rect b="b" l="l" r="r" t="t"/>
              <a:pathLst>
                <a:path extrusionOk="0" h="3462" w="3370">
                  <a:moveTo>
                    <a:pt x="2135" y="0"/>
                  </a:moveTo>
                  <a:lnTo>
                    <a:pt x="2302" y="234"/>
                  </a:lnTo>
                  <a:cubicBezTo>
                    <a:pt x="2402" y="367"/>
                    <a:pt x="2502" y="601"/>
                    <a:pt x="2635" y="868"/>
                  </a:cubicBezTo>
                  <a:cubicBezTo>
                    <a:pt x="2702" y="1001"/>
                    <a:pt x="2802" y="1135"/>
                    <a:pt x="2869" y="1301"/>
                  </a:cubicBezTo>
                  <a:cubicBezTo>
                    <a:pt x="2936" y="1435"/>
                    <a:pt x="2969" y="1602"/>
                    <a:pt x="2936" y="1735"/>
                  </a:cubicBezTo>
                  <a:cubicBezTo>
                    <a:pt x="2936" y="1902"/>
                    <a:pt x="2869" y="2069"/>
                    <a:pt x="2802" y="2202"/>
                  </a:cubicBezTo>
                  <a:cubicBezTo>
                    <a:pt x="2702" y="2369"/>
                    <a:pt x="2569" y="2502"/>
                    <a:pt x="2469" y="2669"/>
                  </a:cubicBezTo>
                  <a:cubicBezTo>
                    <a:pt x="2369" y="2802"/>
                    <a:pt x="2235" y="2902"/>
                    <a:pt x="2102" y="2969"/>
                  </a:cubicBezTo>
                  <a:cubicBezTo>
                    <a:pt x="2054" y="2993"/>
                    <a:pt x="2007" y="3004"/>
                    <a:pt x="1960" y="3004"/>
                  </a:cubicBezTo>
                  <a:cubicBezTo>
                    <a:pt x="1874" y="3004"/>
                    <a:pt x="1788" y="2967"/>
                    <a:pt x="1701" y="2902"/>
                  </a:cubicBezTo>
                  <a:cubicBezTo>
                    <a:pt x="1401" y="2769"/>
                    <a:pt x="1134" y="2569"/>
                    <a:pt x="834" y="2402"/>
                  </a:cubicBezTo>
                  <a:cubicBezTo>
                    <a:pt x="567" y="2235"/>
                    <a:pt x="367" y="2102"/>
                    <a:pt x="234" y="1968"/>
                  </a:cubicBezTo>
                  <a:lnTo>
                    <a:pt x="0" y="1802"/>
                  </a:lnTo>
                  <a:lnTo>
                    <a:pt x="0" y="1802"/>
                  </a:lnTo>
                  <a:cubicBezTo>
                    <a:pt x="200" y="2102"/>
                    <a:pt x="401" y="2369"/>
                    <a:pt x="667" y="2602"/>
                  </a:cubicBezTo>
                  <a:cubicBezTo>
                    <a:pt x="901" y="2869"/>
                    <a:pt x="1201" y="3103"/>
                    <a:pt x="1501" y="3303"/>
                  </a:cubicBezTo>
                  <a:cubicBezTo>
                    <a:pt x="1601" y="3336"/>
                    <a:pt x="1701" y="3403"/>
                    <a:pt x="1835" y="3436"/>
                  </a:cubicBezTo>
                  <a:cubicBezTo>
                    <a:pt x="1902" y="3453"/>
                    <a:pt x="1968" y="3461"/>
                    <a:pt x="2035" y="3461"/>
                  </a:cubicBezTo>
                  <a:cubicBezTo>
                    <a:pt x="2102" y="3461"/>
                    <a:pt x="2168" y="3453"/>
                    <a:pt x="2235" y="3436"/>
                  </a:cubicBezTo>
                  <a:cubicBezTo>
                    <a:pt x="2469" y="3336"/>
                    <a:pt x="2669" y="3203"/>
                    <a:pt x="2802" y="3003"/>
                  </a:cubicBezTo>
                  <a:cubicBezTo>
                    <a:pt x="2936" y="2802"/>
                    <a:pt x="3069" y="2636"/>
                    <a:pt x="3169" y="2435"/>
                  </a:cubicBezTo>
                  <a:cubicBezTo>
                    <a:pt x="3303" y="2235"/>
                    <a:pt x="3336" y="2002"/>
                    <a:pt x="3369" y="1768"/>
                  </a:cubicBezTo>
                  <a:cubicBezTo>
                    <a:pt x="3336" y="1568"/>
                    <a:pt x="3269" y="1368"/>
                    <a:pt x="3169" y="1168"/>
                  </a:cubicBezTo>
                  <a:cubicBezTo>
                    <a:pt x="3069" y="1034"/>
                    <a:pt x="2969" y="868"/>
                    <a:pt x="2869" y="768"/>
                  </a:cubicBezTo>
                  <a:cubicBezTo>
                    <a:pt x="2635" y="467"/>
                    <a:pt x="2402" y="234"/>
                    <a:pt x="2135" y="0"/>
                  </a:cubicBezTo>
                  <a:close/>
                </a:path>
              </a:pathLst>
            </a:custGeom>
            <a:solidFill>
              <a:srgbClr val="ED9B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70" name="Google Shape;4670;p56"/>
            <p:cNvSpPr/>
            <p:nvPr/>
          </p:nvSpPr>
          <p:spPr>
            <a:xfrm flipH="1">
              <a:off x="1902790" y="5056969"/>
              <a:ext cx="55503" cy="35376"/>
            </a:xfrm>
            <a:custGeom>
              <a:rect b="b" l="l" r="r" t="t"/>
              <a:pathLst>
                <a:path extrusionOk="0" h="2169" w="3403">
                  <a:moveTo>
                    <a:pt x="0" y="0"/>
                  </a:moveTo>
                  <a:cubicBezTo>
                    <a:pt x="67" y="200"/>
                    <a:pt x="167" y="401"/>
                    <a:pt x="300" y="601"/>
                  </a:cubicBezTo>
                  <a:cubicBezTo>
                    <a:pt x="601" y="1034"/>
                    <a:pt x="967" y="1401"/>
                    <a:pt x="1368" y="1735"/>
                  </a:cubicBezTo>
                  <a:cubicBezTo>
                    <a:pt x="1601" y="1902"/>
                    <a:pt x="1868" y="2035"/>
                    <a:pt x="2135" y="2102"/>
                  </a:cubicBezTo>
                  <a:cubicBezTo>
                    <a:pt x="2268" y="2169"/>
                    <a:pt x="2402" y="2169"/>
                    <a:pt x="2569" y="2169"/>
                  </a:cubicBezTo>
                  <a:cubicBezTo>
                    <a:pt x="2702" y="2169"/>
                    <a:pt x="2802" y="2169"/>
                    <a:pt x="2936" y="2102"/>
                  </a:cubicBezTo>
                  <a:cubicBezTo>
                    <a:pt x="3102" y="2035"/>
                    <a:pt x="3269" y="1902"/>
                    <a:pt x="3336" y="1735"/>
                  </a:cubicBezTo>
                  <a:cubicBezTo>
                    <a:pt x="3369" y="1668"/>
                    <a:pt x="3403" y="1601"/>
                    <a:pt x="3403" y="1568"/>
                  </a:cubicBezTo>
                  <a:lnTo>
                    <a:pt x="3403" y="1568"/>
                  </a:lnTo>
                  <a:cubicBezTo>
                    <a:pt x="3369" y="1601"/>
                    <a:pt x="3336" y="1635"/>
                    <a:pt x="3269" y="1702"/>
                  </a:cubicBezTo>
                  <a:cubicBezTo>
                    <a:pt x="3169" y="1768"/>
                    <a:pt x="3002" y="1835"/>
                    <a:pt x="2869" y="1835"/>
                  </a:cubicBezTo>
                  <a:cubicBezTo>
                    <a:pt x="2819" y="1852"/>
                    <a:pt x="2769" y="1860"/>
                    <a:pt x="2719" y="1860"/>
                  </a:cubicBezTo>
                  <a:cubicBezTo>
                    <a:pt x="2669" y="1860"/>
                    <a:pt x="2619" y="1852"/>
                    <a:pt x="2569" y="1835"/>
                  </a:cubicBezTo>
                  <a:cubicBezTo>
                    <a:pt x="2469" y="1802"/>
                    <a:pt x="2368" y="1768"/>
                    <a:pt x="2268" y="1735"/>
                  </a:cubicBezTo>
                  <a:cubicBezTo>
                    <a:pt x="2068" y="1635"/>
                    <a:pt x="1835" y="1501"/>
                    <a:pt x="1635" y="1368"/>
                  </a:cubicBezTo>
                  <a:cubicBezTo>
                    <a:pt x="1434" y="1201"/>
                    <a:pt x="1234" y="1034"/>
                    <a:pt x="1034" y="901"/>
                  </a:cubicBezTo>
                  <a:lnTo>
                    <a:pt x="500" y="434"/>
                  </a:lnTo>
                  <a:cubicBezTo>
                    <a:pt x="200" y="167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D9B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71" name="Google Shape;4671;p56"/>
            <p:cNvSpPr/>
            <p:nvPr/>
          </p:nvSpPr>
          <p:spPr>
            <a:xfrm flipH="1">
              <a:off x="1809758" y="5024660"/>
              <a:ext cx="117530" cy="138635"/>
            </a:xfrm>
            <a:custGeom>
              <a:rect b="b" l="l" r="r" t="t"/>
              <a:pathLst>
                <a:path extrusionOk="0" h="8500" w="7206">
                  <a:moveTo>
                    <a:pt x="4719" y="0"/>
                  </a:moveTo>
                  <a:cubicBezTo>
                    <a:pt x="4599" y="0"/>
                    <a:pt x="4490" y="41"/>
                    <a:pt x="4437" y="147"/>
                  </a:cubicBezTo>
                  <a:cubicBezTo>
                    <a:pt x="4404" y="247"/>
                    <a:pt x="4404" y="347"/>
                    <a:pt x="4337" y="447"/>
                  </a:cubicBezTo>
                  <a:cubicBezTo>
                    <a:pt x="4309" y="475"/>
                    <a:pt x="4269" y="485"/>
                    <a:pt x="4222" y="485"/>
                  </a:cubicBezTo>
                  <a:cubicBezTo>
                    <a:pt x="4157" y="485"/>
                    <a:pt x="4080" y="466"/>
                    <a:pt x="4003" y="447"/>
                  </a:cubicBezTo>
                  <a:cubicBezTo>
                    <a:pt x="3663" y="317"/>
                    <a:pt x="3308" y="251"/>
                    <a:pt x="2952" y="251"/>
                  </a:cubicBezTo>
                  <a:cubicBezTo>
                    <a:pt x="2574" y="251"/>
                    <a:pt x="2196" y="326"/>
                    <a:pt x="1835" y="480"/>
                  </a:cubicBezTo>
                  <a:cubicBezTo>
                    <a:pt x="1135" y="780"/>
                    <a:pt x="768" y="1548"/>
                    <a:pt x="968" y="2282"/>
                  </a:cubicBezTo>
                  <a:cubicBezTo>
                    <a:pt x="234" y="2615"/>
                    <a:pt x="0" y="3549"/>
                    <a:pt x="467" y="4183"/>
                  </a:cubicBezTo>
                  <a:cubicBezTo>
                    <a:pt x="67" y="4583"/>
                    <a:pt x="0" y="5217"/>
                    <a:pt x="334" y="5651"/>
                  </a:cubicBezTo>
                  <a:cubicBezTo>
                    <a:pt x="434" y="5751"/>
                    <a:pt x="534" y="5851"/>
                    <a:pt x="568" y="5984"/>
                  </a:cubicBezTo>
                  <a:cubicBezTo>
                    <a:pt x="634" y="6184"/>
                    <a:pt x="467" y="6351"/>
                    <a:pt x="434" y="6551"/>
                  </a:cubicBezTo>
                  <a:cubicBezTo>
                    <a:pt x="401" y="6918"/>
                    <a:pt x="734" y="7185"/>
                    <a:pt x="1068" y="7352"/>
                  </a:cubicBezTo>
                  <a:cubicBezTo>
                    <a:pt x="2135" y="7986"/>
                    <a:pt x="3336" y="8353"/>
                    <a:pt x="4570" y="8486"/>
                  </a:cubicBezTo>
                  <a:cubicBezTo>
                    <a:pt x="4615" y="8495"/>
                    <a:pt x="4660" y="8499"/>
                    <a:pt x="4704" y="8499"/>
                  </a:cubicBezTo>
                  <a:cubicBezTo>
                    <a:pt x="4824" y="8499"/>
                    <a:pt x="4940" y="8468"/>
                    <a:pt x="5037" y="8419"/>
                  </a:cubicBezTo>
                  <a:cubicBezTo>
                    <a:pt x="5137" y="8286"/>
                    <a:pt x="5204" y="8152"/>
                    <a:pt x="5238" y="7986"/>
                  </a:cubicBezTo>
                  <a:cubicBezTo>
                    <a:pt x="5604" y="5751"/>
                    <a:pt x="6238" y="3549"/>
                    <a:pt x="7206" y="1514"/>
                  </a:cubicBezTo>
                  <a:cubicBezTo>
                    <a:pt x="6572" y="881"/>
                    <a:pt x="5838" y="414"/>
                    <a:pt x="5037" y="80"/>
                  </a:cubicBezTo>
                  <a:cubicBezTo>
                    <a:pt x="4943" y="33"/>
                    <a:pt x="4826" y="0"/>
                    <a:pt x="4719" y="0"/>
                  </a:cubicBezTo>
                  <a:close/>
                </a:path>
              </a:pathLst>
            </a:custGeom>
            <a:solidFill>
              <a:srgbClr val="D392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72" name="Google Shape;4672;p56"/>
            <p:cNvSpPr/>
            <p:nvPr/>
          </p:nvSpPr>
          <p:spPr>
            <a:xfrm flipH="1">
              <a:off x="1082905" y="4673646"/>
              <a:ext cx="801408" cy="554426"/>
            </a:xfrm>
            <a:custGeom>
              <a:rect b="b" l="l" r="r" t="t"/>
              <a:pathLst>
                <a:path extrusionOk="0" h="33993" w="49136">
                  <a:moveTo>
                    <a:pt x="39175" y="0"/>
                  </a:moveTo>
                  <a:cubicBezTo>
                    <a:pt x="37789" y="0"/>
                    <a:pt x="36391" y="366"/>
                    <a:pt x="35159" y="1021"/>
                  </a:cubicBezTo>
                  <a:cubicBezTo>
                    <a:pt x="33058" y="2255"/>
                    <a:pt x="31423" y="4089"/>
                    <a:pt x="30422" y="6291"/>
                  </a:cubicBezTo>
                  <a:cubicBezTo>
                    <a:pt x="28388" y="10461"/>
                    <a:pt x="28288" y="15464"/>
                    <a:pt x="25652" y="19334"/>
                  </a:cubicBezTo>
                  <a:cubicBezTo>
                    <a:pt x="25152" y="20068"/>
                    <a:pt x="24552" y="20735"/>
                    <a:pt x="23918" y="21335"/>
                  </a:cubicBezTo>
                  <a:cubicBezTo>
                    <a:pt x="21358" y="23684"/>
                    <a:pt x="17656" y="24810"/>
                    <a:pt x="14186" y="24810"/>
                  </a:cubicBezTo>
                  <a:cubicBezTo>
                    <a:pt x="13813" y="24810"/>
                    <a:pt x="13443" y="24797"/>
                    <a:pt x="13077" y="24771"/>
                  </a:cubicBezTo>
                  <a:cubicBezTo>
                    <a:pt x="10108" y="24571"/>
                    <a:pt x="7406" y="23637"/>
                    <a:pt x="4671" y="22536"/>
                  </a:cubicBezTo>
                  <a:cubicBezTo>
                    <a:pt x="4515" y="22472"/>
                    <a:pt x="4387" y="22443"/>
                    <a:pt x="4273" y="22443"/>
                  </a:cubicBezTo>
                  <a:cubicBezTo>
                    <a:pt x="3971" y="22443"/>
                    <a:pt x="3766" y="22646"/>
                    <a:pt x="3403" y="22936"/>
                  </a:cubicBezTo>
                  <a:cubicBezTo>
                    <a:pt x="2936" y="23337"/>
                    <a:pt x="2502" y="23770"/>
                    <a:pt x="2136" y="24271"/>
                  </a:cubicBezTo>
                  <a:cubicBezTo>
                    <a:pt x="1435" y="25205"/>
                    <a:pt x="935" y="26272"/>
                    <a:pt x="634" y="27439"/>
                  </a:cubicBezTo>
                  <a:cubicBezTo>
                    <a:pt x="1" y="29641"/>
                    <a:pt x="501" y="31743"/>
                    <a:pt x="1035" y="33977"/>
                  </a:cubicBezTo>
                  <a:cubicBezTo>
                    <a:pt x="1035" y="33977"/>
                    <a:pt x="16898" y="33992"/>
                    <a:pt x="27483" y="33992"/>
                  </a:cubicBezTo>
                  <a:cubicBezTo>
                    <a:pt x="32776" y="33992"/>
                    <a:pt x="36749" y="33989"/>
                    <a:pt x="36760" y="33977"/>
                  </a:cubicBezTo>
                  <a:cubicBezTo>
                    <a:pt x="41297" y="31242"/>
                    <a:pt x="43298" y="27973"/>
                    <a:pt x="45333" y="23103"/>
                  </a:cubicBezTo>
                  <a:cubicBezTo>
                    <a:pt x="47568" y="17733"/>
                    <a:pt x="49136" y="9026"/>
                    <a:pt x="45733" y="3889"/>
                  </a:cubicBezTo>
                  <a:cubicBezTo>
                    <a:pt x="44833" y="2488"/>
                    <a:pt x="43598" y="1354"/>
                    <a:pt x="42131" y="620"/>
                  </a:cubicBezTo>
                  <a:cubicBezTo>
                    <a:pt x="41200" y="197"/>
                    <a:pt x="40191" y="0"/>
                    <a:pt x="39175" y="0"/>
                  </a:cubicBezTo>
                  <a:close/>
                </a:path>
              </a:pathLst>
            </a:custGeom>
            <a:solidFill>
              <a:srgbClr val="F460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73" name="Google Shape;4673;p56"/>
            <p:cNvSpPr/>
            <p:nvPr/>
          </p:nvSpPr>
          <p:spPr>
            <a:xfrm flipH="1">
              <a:off x="1507264" y="4978618"/>
              <a:ext cx="181742" cy="265592"/>
            </a:xfrm>
            <a:custGeom>
              <a:rect b="b" l="l" r="r" t="t"/>
              <a:pathLst>
                <a:path extrusionOk="0" h="16284" w="11143">
                  <a:moveTo>
                    <a:pt x="10308" y="1"/>
                  </a:moveTo>
                  <a:lnTo>
                    <a:pt x="3437" y="2303"/>
                  </a:lnTo>
                  <a:cubicBezTo>
                    <a:pt x="3003" y="6039"/>
                    <a:pt x="435" y="9274"/>
                    <a:pt x="101" y="13044"/>
                  </a:cubicBezTo>
                  <a:cubicBezTo>
                    <a:pt x="1" y="13711"/>
                    <a:pt x="134" y="14411"/>
                    <a:pt x="435" y="15012"/>
                  </a:cubicBezTo>
                  <a:cubicBezTo>
                    <a:pt x="902" y="15779"/>
                    <a:pt x="1702" y="16246"/>
                    <a:pt x="2603" y="16279"/>
                  </a:cubicBezTo>
                  <a:cubicBezTo>
                    <a:pt x="2676" y="16282"/>
                    <a:pt x="2749" y="16283"/>
                    <a:pt x="2822" y="16283"/>
                  </a:cubicBezTo>
                  <a:cubicBezTo>
                    <a:pt x="3621" y="16283"/>
                    <a:pt x="4438" y="16118"/>
                    <a:pt x="5171" y="15812"/>
                  </a:cubicBezTo>
                  <a:cubicBezTo>
                    <a:pt x="5938" y="15545"/>
                    <a:pt x="6639" y="15178"/>
                    <a:pt x="7273" y="14645"/>
                  </a:cubicBezTo>
                  <a:cubicBezTo>
                    <a:pt x="7773" y="14111"/>
                    <a:pt x="8207" y="13511"/>
                    <a:pt x="8507" y="12843"/>
                  </a:cubicBezTo>
                  <a:cubicBezTo>
                    <a:pt x="10508" y="8874"/>
                    <a:pt x="11142" y="4371"/>
                    <a:pt x="10308" y="1"/>
                  </a:cubicBezTo>
                  <a:close/>
                </a:path>
              </a:pathLst>
            </a:custGeom>
            <a:solidFill>
              <a:srgbClr val="584E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74" name="Google Shape;4674;p56"/>
            <p:cNvSpPr/>
            <p:nvPr/>
          </p:nvSpPr>
          <p:spPr>
            <a:xfrm flipH="1">
              <a:off x="906093" y="3848106"/>
              <a:ext cx="809563" cy="805290"/>
            </a:xfrm>
            <a:custGeom>
              <a:rect b="b" l="l" r="r" t="t"/>
              <a:pathLst>
                <a:path extrusionOk="0" h="49374" w="49636">
                  <a:moveTo>
                    <a:pt x="25634" y="1"/>
                  </a:moveTo>
                  <a:cubicBezTo>
                    <a:pt x="21585" y="1"/>
                    <a:pt x="17427" y="1071"/>
                    <a:pt x="14110" y="2969"/>
                  </a:cubicBezTo>
                  <a:cubicBezTo>
                    <a:pt x="9440" y="5638"/>
                    <a:pt x="6005" y="10241"/>
                    <a:pt x="3836" y="15045"/>
                  </a:cubicBezTo>
                  <a:cubicBezTo>
                    <a:pt x="1335" y="20649"/>
                    <a:pt x="0" y="26953"/>
                    <a:pt x="1168" y="32991"/>
                  </a:cubicBezTo>
                  <a:cubicBezTo>
                    <a:pt x="2102" y="37594"/>
                    <a:pt x="4604" y="41764"/>
                    <a:pt x="8240" y="44733"/>
                  </a:cubicBezTo>
                  <a:cubicBezTo>
                    <a:pt x="12180" y="47992"/>
                    <a:pt x="17508" y="49374"/>
                    <a:pt x="22773" y="49374"/>
                  </a:cubicBezTo>
                  <a:cubicBezTo>
                    <a:pt x="25753" y="49374"/>
                    <a:pt x="28713" y="48931"/>
                    <a:pt x="31389" y="48135"/>
                  </a:cubicBezTo>
                  <a:lnTo>
                    <a:pt x="31923" y="47968"/>
                  </a:lnTo>
                  <a:cubicBezTo>
                    <a:pt x="43598" y="44232"/>
                    <a:pt x="49636" y="30589"/>
                    <a:pt x="47501" y="19048"/>
                  </a:cubicBezTo>
                  <a:cubicBezTo>
                    <a:pt x="45967" y="10875"/>
                    <a:pt x="39795" y="3536"/>
                    <a:pt x="31823" y="935"/>
                  </a:cubicBezTo>
                  <a:cubicBezTo>
                    <a:pt x="29885" y="300"/>
                    <a:pt x="27775" y="1"/>
                    <a:pt x="25634" y="1"/>
                  </a:cubicBezTo>
                  <a:close/>
                </a:path>
              </a:pathLst>
            </a:custGeom>
            <a:solidFill>
              <a:srgbClr val="D392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75" name="Google Shape;4675;p56"/>
            <p:cNvSpPr/>
            <p:nvPr/>
          </p:nvSpPr>
          <p:spPr>
            <a:xfrm flipH="1">
              <a:off x="906098" y="3847780"/>
              <a:ext cx="616420" cy="805844"/>
            </a:xfrm>
            <a:custGeom>
              <a:rect b="b" l="l" r="r" t="t"/>
              <a:pathLst>
                <a:path extrusionOk="0" h="49408" w="37794">
                  <a:moveTo>
                    <a:pt x="13612" y="1"/>
                  </a:moveTo>
                  <a:cubicBezTo>
                    <a:pt x="12249" y="1"/>
                    <a:pt x="10885" y="129"/>
                    <a:pt x="9540" y="388"/>
                  </a:cubicBezTo>
                  <a:cubicBezTo>
                    <a:pt x="6338" y="988"/>
                    <a:pt x="3169" y="2055"/>
                    <a:pt x="567" y="4090"/>
                  </a:cubicBezTo>
                  <a:cubicBezTo>
                    <a:pt x="1568" y="3323"/>
                    <a:pt x="3236" y="2889"/>
                    <a:pt x="4403" y="2489"/>
                  </a:cubicBezTo>
                  <a:cubicBezTo>
                    <a:pt x="5838" y="1955"/>
                    <a:pt x="7339" y="1555"/>
                    <a:pt x="8873" y="1288"/>
                  </a:cubicBezTo>
                  <a:lnTo>
                    <a:pt x="8873" y="1288"/>
                  </a:lnTo>
                  <a:cubicBezTo>
                    <a:pt x="6271" y="3190"/>
                    <a:pt x="5171" y="6625"/>
                    <a:pt x="5104" y="9828"/>
                  </a:cubicBezTo>
                  <a:cubicBezTo>
                    <a:pt x="5037" y="11529"/>
                    <a:pt x="5337" y="13263"/>
                    <a:pt x="5938" y="14831"/>
                  </a:cubicBezTo>
                  <a:cubicBezTo>
                    <a:pt x="7072" y="17533"/>
                    <a:pt x="9240" y="19635"/>
                    <a:pt x="11942" y="20735"/>
                  </a:cubicBezTo>
                  <a:cubicBezTo>
                    <a:pt x="13667" y="21396"/>
                    <a:pt x="15487" y="21743"/>
                    <a:pt x="17316" y="21743"/>
                  </a:cubicBezTo>
                  <a:cubicBezTo>
                    <a:pt x="18352" y="21743"/>
                    <a:pt x="19390" y="21632"/>
                    <a:pt x="20415" y="21403"/>
                  </a:cubicBezTo>
                  <a:cubicBezTo>
                    <a:pt x="21949" y="21102"/>
                    <a:pt x="23484" y="20569"/>
                    <a:pt x="24584" y="19535"/>
                  </a:cubicBezTo>
                  <a:lnTo>
                    <a:pt x="24584" y="19535"/>
                  </a:lnTo>
                  <a:cubicBezTo>
                    <a:pt x="23517" y="20835"/>
                    <a:pt x="23050" y="22570"/>
                    <a:pt x="23350" y="24271"/>
                  </a:cubicBezTo>
                  <a:cubicBezTo>
                    <a:pt x="23550" y="25239"/>
                    <a:pt x="24051" y="26206"/>
                    <a:pt x="24951" y="26640"/>
                  </a:cubicBezTo>
                  <a:cubicBezTo>
                    <a:pt x="25204" y="26761"/>
                    <a:pt x="25488" y="26820"/>
                    <a:pt x="25772" y="26820"/>
                  </a:cubicBezTo>
                  <a:cubicBezTo>
                    <a:pt x="26498" y="26820"/>
                    <a:pt x="27218" y="26435"/>
                    <a:pt x="27386" y="25739"/>
                  </a:cubicBezTo>
                  <a:lnTo>
                    <a:pt x="27386" y="25739"/>
                  </a:lnTo>
                  <a:cubicBezTo>
                    <a:pt x="27186" y="29141"/>
                    <a:pt x="26419" y="32511"/>
                    <a:pt x="25151" y="35713"/>
                  </a:cubicBezTo>
                  <a:cubicBezTo>
                    <a:pt x="23851" y="38882"/>
                    <a:pt x="21749" y="41684"/>
                    <a:pt x="19047" y="43785"/>
                  </a:cubicBezTo>
                  <a:cubicBezTo>
                    <a:pt x="15389" y="46523"/>
                    <a:pt x="10827" y="47547"/>
                    <a:pt x="6203" y="47547"/>
                  </a:cubicBezTo>
                  <a:cubicBezTo>
                    <a:pt x="4123" y="47547"/>
                    <a:pt x="2029" y="47340"/>
                    <a:pt x="0" y="46988"/>
                  </a:cubicBezTo>
                  <a:lnTo>
                    <a:pt x="0" y="46988"/>
                  </a:lnTo>
                  <a:cubicBezTo>
                    <a:pt x="3442" y="48642"/>
                    <a:pt x="7232" y="49408"/>
                    <a:pt x="11040" y="49408"/>
                  </a:cubicBezTo>
                  <a:cubicBezTo>
                    <a:pt x="13912" y="49408"/>
                    <a:pt x="16794" y="48972"/>
                    <a:pt x="19547" y="48155"/>
                  </a:cubicBezTo>
                  <a:lnTo>
                    <a:pt x="20081" y="47988"/>
                  </a:lnTo>
                  <a:cubicBezTo>
                    <a:pt x="31756" y="44252"/>
                    <a:pt x="37794" y="30609"/>
                    <a:pt x="35659" y="19068"/>
                  </a:cubicBezTo>
                  <a:cubicBezTo>
                    <a:pt x="34125" y="10895"/>
                    <a:pt x="27953" y="3556"/>
                    <a:pt x="19981" y="955"/>
                  </a:cubicBezTo>
                  <a:cubicBezTo>
                    <a:pt x="17918" y="321"/>
                    <a:pt x="15766" y="1"/>
                    <a:pt x="13612" y="1"/>
                  </a:cubicBezTo>
                  <a:close/>
                </a:path>
              </a:pathLst>
            </a:custGeom>
            <a:solidFill>
              <a:srgbClr val="C78A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76" name="Google Shape;4676;p56"/>
            <p:cNvSpPr/>
            <p:nvPr/>
          </p:nvSpPr>
          <p:spPr>
            <a:xfrm flipH="1">
              <a:off x="1545350" y="4229928"/>
              <a:ext cx="52795" cy="71927"/>
            </a:xfrm>
            <a:custGeom>
              <a:rect b="b" l="l" r="r" t="t"/>
              <a:pathLst>
                <a:path extrusionOk="0" h="4410" w="3237">
                  <a:moveTo>
                    <a:pt x="1535" y="1"/>
                  </a:moveTo>
                  <a:cubicBezTo>
                    <a:pt x="1222" y="1"/>
                    <a:pt x="905" y="121"/>
                    <a:pt x="668" y="373"/>
                  </a:cubicBezTo>
                  <a:cubicBezTo>
                    <a:pt x="334" y="674"/>
                    <a:pt x="101" y="1107"/>
                    <a:pt x="67" y="1574"/>
                  </a:cubicBezTo>
                  <a:cubicBezTo>
                    <a:pt x="1" y="2241"/>
                    <a:pt x="101" y="2942"/>
                    <a:pt x="401" y="3542"/>
                  </a:cubicBezTo>
                  <a:cubicBezTo>
                    <a:pt x="634" y="4043"/>
                    <a:pt x="1101" y="4343"/>
                    <a:pt x="1602" y="4410"/>
                  </a:cubicBezTo>
                  <a:cubicBezTo>
                    <a:pt x="3236" y="4343"/>
                    <a:pt x="3236" y="1474"/>
                    <a:pt x="2536" y="540"/>
                  </a:cubicBezTo>
                  <a:cubicBezTo>
                    <a:pt x="2313" y="188"/>
                    <a:pt x="1927" y="1"/>
                    <a:pt x="153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77" name="Google Shape;4677;p56"/>
            <p:cNvSpPr/>
            <p:nvPr/>
          </p:nvSpPr>
          <p:spPr>
            <a:xfrm flipH="1">
              <a:off x="1184664" y="4223551"/>
              <a:ext cx="52779" cy="72319"/>
            </a:xfrm>
            <a:custGeom>
              <a:rect b="b" l="l" r="r" t="t"/>
              <a:pathLst>
                <a:path extrusionOk="0" h="4434" w="3236">
                  <a:moveTo>
                    <a:pt x="1535" y="0"/>
                  </a:moveTo>
                  <a:cubicBezTo>
                    <a:pt x="1215" y="0"/>
                    <a:pt x="888" y="129"/>
                    <a:pt x="634" y="397"/>
                  </a:cubicBezTo>
                  <a:cubicBezTo>
                    <a:pt x="301" y="698"/>
                    <a:pt x="100" y="1131"/>
                    <a:pt x="67" y="1565"/>
                  </a:cubicBezTo>
                  <a:cubicBezTo>
                    <a:pt x="0" y="2265"/>
                    <a:pt x="100" y="2933"/>
                    <a:pt x="401" y="3566"/>
                  </a:cubicBezTo>
                  <a:cubicBezTo>
                    <a:pt x="601" y="4033"/>
                    <a:pt x="1068" y="4367"/>
                    <a:pt x="1601" y="4434"/>
                  </a:cubicBezTo>
                  <a:cubicBezTo>
                    <a:pt x="3236" y="4367"/>
                    <a:pt x="3236" y="1465"/>
                    <a:pt x="2535" y="564"/>
                  </a:cubicBezTo>
                  <a:cubicBezTo>
                    <a:pt x="2314" y="196"/>
                    <a:pt x="1930" y="0"/>
                    <a:pt x="153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78" name="Google Shape;4678;p56"/>
            <p:cNvSpPr/>
            <p:nvPr/>
          </p:nvSpPr>
          <p:spPr>
            <a:xfrm flipH="1">
              <a:off x="1541549" y="4079408"/>
              <a:ext cx="94680" cy="79364"/>
            </a:xfrm>
            <a:custGeom>
              <a:rect b="b" l="l" r="r" t="t"/>
              <a:pathLst>
                <a:path extrusionOk="0" h="4866" w="5805">
                  <a:moveTo>
                    <a:pt x="3701" y="1"/>
                  </a:moveTo>
                  <a:cubicBezTo>
                    <a:pt x="2988" y="1"/>
                    <a:pt x="2282" y="244"/>
                    <a:pt x="1702" y="696"/>
                  </a:cubicBezTo>
                  <a:cubicBezTo>
                    <a:pt x="834" y="1430"/>
                    <a:pt x="267" y="2430"/>
                    <a:pt x="101" y="3565"/>
                  </a:cubicBezTo>
                  <a:cubicBezTo>
                    <a:pt x="1" y="3998"/>
                    <a:pt x="34" y="4465"/>
                    <a:pt x="234" y="4866"/>
                  </a:cubicBezTo>
                  <a:cubicBezTo>
                    <a:pt x="334" y="4298"/>
                    <a:pt x="568" y="3798"/>
                    <a:pt x="968" y="3364"/>
                  </a:cubicBezTo>
                  <a:lnTo>
                    <a:pt x="968" y="3364"/>
                  </a:lnTo>
                  <a:cubicBezTo>
                    <a:pt x="801" y="3765"/>
                    <a:pt x="734" y="4132"/>
                    <a:pt x="701" y="4532"/>
                  </a:cubicBezTo>
                  <a:cubicBezTo>
                    <a:pt x="1001" y="3231"/>
                    <a:pt x="1969" y="2164"/>
                    <a:pt x="3270" y="1697"/>
                  </a:cubicBezTo>
                  <a:cubicBezTo>
                    <a:pt x="3523" y="1612"/>
                    <a:pt x="3806" y="1557"/>
                    <a:pt x="4084" y="1557"/>
                  </a:cubicBezTo>
                  <a:cubicBezTo>
                    <a:pt x="4464" y="1557"/>
                    <a:pt x="4834" y="1660"/>
                    <a:pt x="5104" y="1930"/>
                  </a:cubicBezTo>
                  <a:cubicBezTo>
                    <a:pt x="5004" y="1730"/>
                    <a:pt x="4904" y="1530"/>
                    <a:pt x="4771" y="1363"/>
                  </a:cubicBezTo>
                  <a:cubicBezTo>
                    <a:pt x="4805" y="1360"/>
                    <a:pt x="4839" y="1358"/>
                    <a:pt x="4873" y="1358"/>
                  </a:cubicBezTo>
                  <a:cubicBezTo>
                    <a:pt x="5171" y="1358"/>
                    <a:pt x="5462" y="1487"/>
                    <a:pt x="5671" y="1697"/>
                  </a:cubicBezTo>
                  <a:cubicBezTo>
                    <a:pt x="5805" y="1396"/>
                    <a:pt x="5771" y="1063"/>
                    <a:pt x="5605" y="796"/>
                  </a:cubicBezTo>
                  <a:cubicBezTo>
                    <a:pt x="5404" y="529"/>
                    <a:pt x="5171" y="329"/>
                    <a:pt x="4871" y="229"/>
                  </a:cubicBezTo>
                  <a:cubicBezTo>
                    <a:pt x="4491" y="75"/>
                    <a:pt x="4095" y="1"/>
                    <a:pt x="3701" y="1"/>
                  </a:cubicBezTo>
                  <a:close/>
                </a:path>
              </a:pathLst>
            </a:custGeom>
            <a:solidFill>
              <a:srgbClr val="8747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79" name="Google Shape;4679;p56"/>
            <p:cNvSpPr/>
            <p:nvPr/>
          </p:nvSpPr>
          <p:spPr>
            <a:xfrm flipH="1">
              <a:off x="1404452" y="4288366"/>
              <a:ext cx="63120" cy="54492"/>
            </a:xfrm>
            <a:custGeom>
              <a:rect b="b" l="l" r="r" t="t"/>
              <a:pathLst>
                <a:path extrusionOk="0" h="3341" w="3870">
                  <a:moveTo>
                    <a:pt x="1018" y="1"/>
                  </a:moveTo>
                  <a:cubicBezTo>
                    <a:pt x="976" y="1"/>
                    <a:pt x="934" y="9"/>
                    <a:pt x="901" y="26"/>
                  </a:cubicBezTo>
                  <a:cubicBezTo>
                    <a:pt x="801" y="26"/>
                    <a:pt x="734" y="59"/>
                    <a:pt x="667" y="93"/>
                  </a:cubicBezTo>
                  <a:cubicBezTo>
                    <a:pt x="367" y="259"/>
                    <a:pt x="134" y="526"/>
                    <a:pt x="67" y="860"/>
                  </a:cubicBezTo>
                  <a:cubicBezTo>
                    <a:pt x="0" y="1160"/>
                    <a:pt x="34" y="1460"/>
                    <a:pt x="134" y="1761"/>
                  </a:cubicBezTo>
                  <a:cubicBezTo>
                    <a:pt x="234" y="2027"/>
                    <a:pt x="401" y="2261"/>
                    <a:pt x="601" y="2461"/>
                  </a:cubicBezTo>
                  <a:cubicBezTo>
                    <a:pt x="901" y="2828"/>
                    <a:pt x="1335" y="3095"/>
                    <a:pt x="1802" y="3228"/>
                  </a:cubicBezTo>
                  <a:cubicBezTo>
                    <a:pt x="2027" y="3303"/>
                    <a:pt x="2271" y="3341"/>
                    <a:pt x="2519" y="3341"/>
                  </a:cubicBezTo>
                  <a:cubicBezTo>
                    <a:pt x="2602" y="3341"/>
                    <a:pt x="2686" y="3337"/>
                    <a:pt x="2769" y="3328"/>
                  </a:cubicBezTo>
                  <a:cubicBezTo>
                    <a:pt x="2869" y="3328"/>
                    <a:pt x="2969" y="3295"/>
                    <a:pt x="3036" y="3295"/>
                  </a:cubicBezTo>
                  <a:lnTo>
                    <a:pt x="3136" y="3262"/>
                  </a:lnTo>
                  <a:cubicBezTo>
                    <a:pt x="3036" y="3262"/>
                    <a:pt x="2902" y="3228"/>
                    <a:pt x="2802" y="3228"/>
                  </a:cubicBezTo>
                  <a:cubicBezTo>
                    <a:pt x="2635" y="3195"/>
                    <a:pt x="2502" y="3162"/>
                    <a:pt x="2369" y="3128"/>
                  </a:cubicBezTo>
                  <a:cubicBezTo>
                    <a:pt x="2202" y="3095"/>
                    <a:pt x="2035" y="3028"/>
                    <a:pt x="1902" y="2961"/>
                  </a:cubicBezTo>
                  <a:cubicBezTo>
                    <a:pt x="1501" y="2761"/>
                    <a:pt x="1168" y="2494"/>
                    <a:pt x="901" y="2194"/>
                  </a:cubicBezTo>
                  <a:cubicBezTo>
                    <a:pt x="767" y="1994"/>
                    <a:pt x="634" y="1794"/>
                    <a:pt x="567" y="1594"/>
                  </a:cubicBezTo>
                  <a:cubicBezTo>
                    <a:pt x="467" y="1394"/>
                    <a:pt x="467" y="1160"/>
                    <a:pt x="501" y="960"/>
                  </a:cubicBezTo>
                  <a:cubicBezTo>
                    <a:pt x="567" y="760"/>
                    <a:pt x="667" y="593"/>
                    <a:pt x="834" y="493"/>
                  </a:cubicBezTo>
                  <a:cubicBezTo>
                    <a:pt x="901" y="460"/>
                    <a:pt x="934" y="460"/>
                    <a:pt x="968" y="460"/>
                  </a:cubicBezTo>
                  <a:lnTo>
                    <a:pt x="1101" y="460"/>
                  </a:lnTo>
                  <a:cubicBezTo>
                    <a:pt x="1201" y="460"/>
                    <a:pt x="1301" y="493"/>
                    <a:pt x="1401" y="526"/>
                  </a:cubicBezTo>
                  <a:cubicBezTo>
                    <a:pt x="1601" y="626"/>
                    <a:pt x="1802" y="726"/>
                    <a:pt x="2002" y="860"/>
                  </a:cubicBezTo>
                  <a:cubicBezTo>
                    <a:pt x="2168" y="960"/>
                    <a:pt x="2369" y="1060"/>
                    <a:pt x="2569" y="1160"/>
                  </a:cubicBezTo>
                  <a:cubicBezTo>
                    <a:pt x="2836" y="1327"/>
                    <a:pt x="3169" y="1427"/>
                    <a:pt x="3503" y="1460"/>
                  </a:cubicBezTo>
                  <a:lnTo>
                    <a:pt x="3870" y="1460"/>
                  </a:lnTo>
                  <a:cubicBezTo>
                    <a:pt x="3736" y="1427"/>
                    <a:pt x="3636" y="1427"/>
                    <a:pt x="3503" y="1360"/>
                  </a:cubicBezTo>
                  <a:cubicBezTo>
                    <a:pt x="3203" y="1260"/>
                    <a:pt x="2936" y="1127"/>
                    <a:pt x="2669" y="927"/>
                  </a:cubicBezTo>
                  <a:cubicBezTo>
                    <a:pt x="2535" y="827"/>
                    <a:pt x="2369" y="693"/>
                    <a:pt x="2168" y="560"/>
                  </a:cubicBezTo>
                  <a:cubicBezTo>
                    <a:pt x="2002" y="393"/>
                    <a:pt x="1768" y="259"/>
                    <a:pt x="1568" y="159"/>
                  </a:cubicBezTo>
                  <a:cubicBezTo>
                    <a:pt x="1435" y="59"/>
                    <a:pt x="1268" y="26"/>
                    <a:pt x="1134" y="26"/>
                  </a:cubicBezTo>
                  <a:cubicBezTo>
                    <a:pt x="1101" y="9"/>
                    <a:pt x="1059" y="1"/>
                    <a:pt x="1018" y="1"/>
                  </a:cubicBezTo>
                  <a:close/>
                </a:path>
              </a:pathLst>
            </a:custGeom>
            <a:solidFill>
              <a:srgbClr val="41294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80" name="Google Shape;4680;p56"/>
            <p:cNvSpPr/>
            <p:nvPr/>
          </p:nvSpPr>
          <p:spPr>
            <a:xfrm flipH="1">
              <a:off x="1329376" y="4379634"/>
              <a:ext cx="162138" cy="80735"/>
            </a:xfrm>
            <a:custGeom>
              <a:rect b="b" l="l" r="r" t="t"/>
              <a:pathLst>
                <a:path extrusionOk="0" h="4950" w="9941">
                  <a:moveTo>
                    <a:pt x="1" y="301"/>
                  </a:moveTo>
                  <a:cubicBezTo>
                    <a:pt x="8" y="348"/>
                    <a:pt x="18" y="396"/>
                    <a:pt x="29" y="443"/>
                  </a:cubicBezTo>
                  <a:lnTo>
                    <a:pt x="29" y="443"/>
                  </a:lnTo>
                  <a:lnTo>
                    <a:pt x="1" y="301"/>
                  </a:lnTo>
                  <a:close/>
                  <a:moveTo>
                    <a:pt x="9941" y="1"/>
                  </a:moveTo>
                  <a:cubicBezTo>
                    <a:pt x="9874" y="201"/>
                    <a:pt x="9808" y="401"/>
                    <a:pt x="9707" y="568"/>
                  </a:cubicBezTo>
                  <a:cubicBezTo>
                    <a:pt x="9474" y="1035"/>
                    <a:pt x="9174" y="1502"/>
                    <a:pt x="8807" y="1902"/>
                  </a:cubicBezTo>
                  <a:cubicBezTo>
                    <a:pt x="8573" y="2169"/>
                    <a:pt x="8340" y="2402"/>
                    <a:pt x="8073" y="2636"/>
                  </a:cubicBezTo>
                  <a:cubicBezTo>
                    <a:pt x="7940" y="2736"/>
                    <a:pt x="7773" y="2869"/>
                    <a:pt x="7639" y="2969"/>
                  </a:cubicBezTo>
                  <a:lnTo>
                    <a:pt x="7372" y="3136"/>
                  </a:lnTo>
                  <a:lnTo>
                    <a:pt x="7139" y="3303"/>
                  </a:lnTo>
                  <a:cubicBezTo>
                    <a:pt x="6772" y="3503"/>
                    <a:pt x="6405" y="3670"/>
                    <a:pt x="6038" y="3837"/>
                  </a:cubicBezTo>
                  <a:cubicBezTo>
                    <a:pt x="5638" y="3970"/>
                    <a:pt x="5238" y="4070"/>
                    <a:pt x="4837" y="4104"/>
                  </a:cubicBezTo>
                  <a:cubicBezTo>
                    <a:pt x="4730" y="4112"/>
                    <a:pt x="4623" y="4117"/>
                    <a:pt x="4516" y="4117"/>
                  </a:cubicBezTo>
                  <a:cubicBezTo>
                    <a:pt x="4223" y="4117"/>
                    <a:pt x="3930" y="4086"/>
                    <a:pt x="3636" y="4037"/>
                  </a:cubicBezTo>
                  <a:cubicBezTo>
                    <a:pt x="3236" y="3970"/>
                    <a:pt x="2869" y="3837"/>
                    <a:pt x="2502" y="3670"/>
                  </a:cubicBezTo>
                  <a:cubicBezTo>
                    <a:pt x="2169" y="3503"/>
                    <a:pt x="1835" y="3303"/>
                    <a:pt x="1568" y="3036"/>
                  </a:cubicBezTo>
                  <a:cubicBezTo>
                    <a:pt x="1301" y="2803"/>
                    <a:pt x="1068" y="2569"/>
                    <a:pt x="868" y="2302"/>
                  </a:cubicBezTo>
                  <a:cubicBezTo>
                    <a:pt x="568" y="1869"/>
                    <a:pt x="301" y="1402"/>
                    <a:pt x="134" y="901"/>
                  </a:cubicBezTo>
                  <a:cubicBezTo>
                    <a:pt x="109" y="749"/>
                    <a:pt x="64" y="596"/>
                    <a:pt x="29" y="443"/>
                  </a:cubicBezTo>
                  <a:lnTo>
                    <a:pt x="29" y="443"/>
                  </a:lnTo>
                  <a:lnTo>
                    <a:pt x="34" y="468"/>
                  </a:lnTo>
                  <a:cubicBezTo>
                    <a:pt x="1" y="601"/>
                    <a:pt x="1" y="768"/>
                    <a:pt x="34" y="935"/>
                  </a:cubicBezTo>
                  <a:cubicBezTo>
                    <a:pt x="67" y="1502"/>
                    <a:pt x="234" y="2035"/>
                    <a:pt x="501" y="2536"/>
                  </a:cubicBezTo>
                  <a:cubicBezTo>
                    <a:pt x="868" y="3270"/>
                    <a:pt x="1435" y="3903"/>
                    <a:pt x="2169" y="4304"/>
                  </a:cubicBezTo>
                  <a:cubicBezTo>
                    <a:pt x="2569" y="4537"/>
                    <a:pt x="3003" y="4704"/>
                    <a:pt x="3470" y="4837"/>
                  </a:cubicBezTo>
                  <a:cubicBezTo>
                    <a:pt x="3820" y="4912"/>
                    <a:pt x="4189" y="4950"/>
                    <a:pt x="4563" y="4950"/>
                  </a:cubicBezTo>
                  <a:cubicBezTo>
                    <a:pt x="4687" y="4950"/>
                    <a:pt x="4812" y="4946"/>
                    <a:pt x="4937" y="4937"/>
                  </a:cubicBezTo>
                  <a:cubicBezTo>
                    <a:pt x="5404" y="4871"/>
                    <a:pt x="5871" y="4771"/>
                    <a:pt x="6338" y="4571"/>
                  </a:cubicBezTo>
                  <a:cubicBezTo>
                    <a:pt x="6772" y="4404"/>
                    <a:pt x="7172" y="4170"/>
                    <a:pt x="7539" y="3903"/>
                  </a:cubicBezTo>
                  <a:lnTo>
                    <a:pt x="7839" y="3703"/>
                  </a:lnTo>
                  <a:cubicBezTo>
                    <a:pt x="7906" y="3637"/>
                    <a:pt x="7973" y="3603"/>
                    <a:pt x="8073" y="3503"/>
                  </a:cubicBezTo>
                  <a:cubicBezTo>
                    <a:pt x="8240" y="3370"/>
                    <a:pt x="8373" y="3236"/>
                    <a:pt x="8507" y="3069"/>
                  </a:cubicBezTo>
                  <a:cubicBezTo>
                    <a:pt x="8773" y="2803"/>
                    <a:pt x="9007" y="2502"/>
                    <a:pt x="9207" y="2169"/>
                  </a:cubicBezTo>
                  <a:cubicBezTo>
                    <a:pt x="9507" y="1702"/>
                    <a:pt x="9741" y="1168"/>
                    <a:pt x="9874" y="634"/>
                  </a:cubicBezTo>
                  <a:cubicBezTo>
                    <a:pt x="9908" y="468"/>
                    <a:pt x="9941" y="334"/>
                    <a:pt x="9941" y="167"/>
                  </a:cubicBezTo>
                  <a:lnTo>
                    <a:pt x="9941" y="1"/>
                  </a:lnTo>
                  <a:close/>
                </a:path>
              </a:pathLst>
            </a:custGeom>
            <a:solidFill>
              <a:srgbClr val="41294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81" name="Google Shape;4681;p56"/>
            <p:cNvSpPr/>
            <p:nvPr/>
          </p:nvSpPr>
          <p:spPr>
            <a:xfrm flipH="1">
              <a:off x="540486" y="3797872"/>
              <a:ext cx="1237195" cy="935737"/>
            </a:xfrm>
            <a:custGeom>
              <a:rect b="b" l="l" r="r" t="t"/>
              <a:pathLst>
                <a:path extrusionOk="0" h="57372" w="75855">
                  <a:moveTo>
                    <a:pt x="36284" y="0"/>
                  </a:moveTo>
                  <a:cubicBezTo>
                    <a:pt x="35408" y="0"/>
                    <a:pt x="34531" y="48"/>
                    <a:pt x="33658" y="145"/>
                  </a:cubicBezTo>
                  <a:cubicBezTo>
                    <a:pt x="32357" y="279"/>
                    <a:pt x="31090" y="545"/>
                    <a:pt x="29822" y="946"/>
                  </a:cubicBezTo>
                  <a:cubicBezTo>
                    <a:pt x="29155" y="1179"/>
                    <a:pt x="26887" y="1813"/>
                    <a:pt x="26753" y="2614"/>
                  </a:cubicBezTo>
                  <a:cubicBezTo>
                    <a:pt x="25953" y="2169"/>
                    <a:pt x="25019" y="2065"/>
                    <a:pt x="24080" y="2065"/>
                  </a:cubicBezTo>
                  <a:cubicBezTo>
                    <a:pt x="23610" y="2065"/>
                    <a:pt x="23139" y="2091"/>
                    <a:pt x="22684" y="2113"/>
                  </a:cubicBezTo>
                  <a:cubicBezTo>
                    <a:pt x="21149" y="2180"/>
                    <a:pt x="19581" y="2514"/>
                    <a:pt x="18114" y="3014"/>
                  </a:cubicBezTo>
                  <a:cubicBezTo>
                    <a:pt x="16646" y="3448"/>
                    <a:pt x="15312" y="4181"/>
                    <a:pt x="14177" y="5182"/>
                  </a:cubicBezTo>
                  <a:cubicBezTo>
                    <a:pt x="13210" y="6083"/>
                    <a:pt x="12543" y="7250"/>
                    <a:pt x="12209" y="8518"/>
                  </a:cubicBezTo>
                  <a:cubicBezTo>
                    <a:pt x="12143" y="8951"/>
                    <a:pt x="12009" y="9385"/>
                    <a:pt x="11809" y="9785"/>
                  </a:cubicBezTo>
                  <a:cubicBezTo>
                    <a:pt x="11590" y="10192"/>
                    <a:pt x="11196" y="10422"/>
                    <a:pt x="10763" y="10422"/>
                  </a:cubicBezTo>
                  <a:cubicBezTo>
                    <a:pt x="10734" y="10422"/>
                    <a:pt x="10704" y="10421"/>
                    <a:pt x="10675" y="10419"/>
                  </a:cubicBezTo>
                  <a:cubicBezTo>
                    <a:pt x="10375" y="10319"/>
                    <a:pt x="10108" y="10119"/>
                    <a:pt x="9874" y="9885"/>
                  </a:cubicBezTo>
                  <a:cubicBezTo>
                    <a:pt x="9350" y="9490"/>
                    <a:pt x="8747" y="9306"/>
                    <a:pt x="8153" y="9306"/>
                  </a:cubicBezTo>
                  <a:cubicBezTo>
                    <a:pt x="6895" y="9306"/>
                    <a:pt x="5678" y="10127"/>
                    <a:pt x="5338" y="11487"/>
                  </a:cubicBezTo>
                  <a:cubicBezTo>
                    <a:pt x="5078" y="11301"/>
                    <a:pt x="4772" y="11221"/>
                    <a:pt x="4455" y="11221"/>
                  </a:cubicBezTo>
                  <a:cubicBezTo>
                    <a:pt x="3916" y="11221"/>
                    <a:pt x="3343" y="11451"/>
                    <a:pt x="2903" y="11787"/>
                  </a:cubicBezTo>
                  <a:cubicBezTo>
                    <a:pt x="1" y="13888"/>
                    <a:pt x="234" y="18291"/>
                    <a:pt x="3370" y="20059"/>
                  </a:cubicBezTo>
                  <a:cubicBezTo>
                    <a:pt x="3907" y="20386"/>
                    <a:pt x="4509" y="20550"/>
                    <a:pt x="5120" y="20550"/>
                  </a:cubicBezTo>
                  <a:cubicBezTo>
                    <a:pt x="5382" y="20550"/>
                    <a:pt x="5645" y="20520"/>
                    <a:pt x="5905" y="20460"/>
                  </a:cubicBezTo>
                  <a:cubicBezTo>
                    <a:pt x="7773" y="19993"/>
                    <a:pt x="8240" y="17257"/>
                    <a:pt x="9040" y="15790"/>
                  </a:cubicBezTo>
                  <a:cubicBezTo>
                    <a:pt x="9241" y="15423"/>
                    <a:pt x="9474" y="15089"/>
                    <a:pt x="9808" y="14822"/>
                  </a:cubicBezTo>
                  <a:cubicBezTo>
                    <a:pt x="10175" y="14589"/>
                    <a:pt x="10608" y="14389"/>
                    <a:pt x="11075" y="14289"/>
                  </a:cubicBezTo>
                  <a:cubicBezTo>
                    <a:pt x="15245" y="12988"/>
                    <a:pt x="17113" y="8751"/>
                    <a:pt x="20315" y="6183"/>
                  </a:cubicBezTo>
                  <a:cubicBezTo>
                    <a:pt x="21616" y="5049"/>
                    <a:pt x="23284" y="4382"/>
                    <a:pt x="24985" y="4248"/>
                  </a:cubicBezTo>
                  <a:lnTo>
                    <a:pt x="24985" y="4248"/>
                  </a:lnTo>
                  <a:cubicBezTo>
                    <a:pt x="23117" y="6450"/>
                    <a:pt x="21483" y="9218"/>
                    <a:pt x="21483" y="12220"/>
                  </a:cubicBezTo>
                  <a:cubicBezTo>
                    <a:pt x="21430" y="18489"/>
                    <a:pt x="27172" y="22600"/>
                    <a:pt x="32933" y="22600"/>
                  </a:cubicBezTo>
                  <a:cubicBezTo>
                    <a:pt x="34406" y="22600"/>
                    <a:pt x="35881" y="22331"/>
                    <a:pt x="37261" y="21761"/>
                  </a:cubicBezTo>
                  <a:cubicBezTo>
                    <a:pt x="38428" y="21260"/>
                    <a:pt x="39529" y="20593"/>
                    <a:pt x="40730" y="20193"/>
                  </a:cubicBezTo>
                  <a:cubicBezTo>
                    <a:pt x="41300" y="19990"/>
                    <a:pt x="42206" y="19757"/>
                    <a:pt x="43044" y="19757"/>
                  </a:cubicBezTo>
                  <a:cubicBezTo>
                    <a:pt x="43724" y="19757"/>
                    <a:pt x="44359" y="19911"/>
                    <a:pt x="44733" y="20360"/>
                  </a:cubicBezTo>
                  <a:cubicBezTo>
                    <a:pt x="45300" y="21060"/>
                    <a:pt x="45300" y="22261"/>
                    <a:pt x="44566" y="22795"/>
                  </a:cubicBezTo>
                  <a:cubicBezTo>
                    <a:pt x="44241" y="22448"/>
                    <a:pt x="43804" y="22270"/>
                    <a:pt x="43355" y="22270"/>
                  </a:cubicBezTo>
                  <a:cubicBezTo>
                    <a:pt x="43112" y="22270"/>
                    <a:pt x="42865" y="22322"/>
                    <a:pt x="42631" y="22428"/>
                  </a:cubicBezTo>
                  <a:cubicBezTo>
                    <a:pt x="41997" y="22728"/>
                    <a:pt x="41530" y="23295"/>
                    <a:pt x="41330" y="23996"/>
                  </a:cubicBezTo>
                  <a:cubicBezTo>
                    <a:pt x="40963" y="25363"/>
                    <a:pt x="41597" y="26764"/>
                    <a:pt x="42865" y="27398"/>
                  </a:cubicBezTo>
                  <a:cubicBezTo>
                    <a:pt x="43208" y="27554"/>
                    <a:pt x="43570" y="27629"/>
                    <a:pt x="43929" y="27629"/>
                  </a:cubicBezTo>
                  <a:cubicBezTo>
                    <a:pt x="44721" y="27629"/>
                    <a:pt x="45495" y="27263"/>
                    <a:pt x="46000" y="26597"/>
                  </a:cubicBezTo>
                  <a:lnTo>
                    <a:pt x="46000" y="26597"/>
                  </a:lnTo>
                  <a:cubicBezTo>
                    <a:pt x="45733" y="27064"/>
                    <a:pt x="45900" y="27665"/>
                    <a:pt x="46367" y="27932"/>
                  </a:cubicBezTo>
                  <a:cubicBezTo>
                    <a:pt x="46586" y="28057"/>
                    <a:pt x="46827" y="28116"/>
                    <a:pt x="47066" y="28116"/>
                  </a:cubicBezTo>
                  <a:cubicBezTo>
                    <a:pt x="47337" y="28116"/>
                    <a:pt x="47605" y="28040"/>
                    <a:pt x="47835" y="27898"/>
                  </a:cubicBezTo>
                  <a:cubicBezTo>
                    <a:pt x="48200" y="27646"/>
                    <a:pt x="48494" y="27298"/>
                    <a:pt x="48677" y="26916"/>
                  </a:cubicBezTo>
                  <a:lnTo>
                    <a:pt x="48677" y="26916"/>
                  </a:lnTo>
                  <a:cubicBezTo>
                    <a:pt x="48676" y="27161"/>
                    <a:pt x="48933" y="27433"/>
                    <a:pt x="49201" y="27433"/>
                  </a:cubicBezTo>
                  <a:cubicBezTo>
                    <a:pt x="49212" y="27433"/>
                    <a:pt x="49224" y="27432"/>
                    <a:pt x="49236" y="27431"/>
                  </a:cubicBezTo>
                  <a:cubicBezTo>
                    <a:pt x="49603" y="27331"/>
                    <a:pt x="49936" y="27064"/>
                    <a:pt x="50070" y="26731"/>
                  </a:cubicBezTo>
                  <a:cubicBezTo>
                    <a:pt x="50391" y="26062"/>
                    <a:pt x="50626" y="25372"/>
                    <a:pt x="50775" y="24661"/>
                  </a:cubicBezTo>
                  <a:lnTo>
                    <a:pt x="50775" y="24661"/>
                  </a:lnTo>
                  <a:cubicBezTo>
                    <a:pt x="50746" y="25391"/>
                    <a:pt x="51051" y="26176"/>
                    <a:pt x="50970" y="26898"/>
                  </a:cubicBezTo>
                  <a:cubicBezTo>
                    <a:pt x="50770" y="28032"/>
                    <a:pt x="50237" y="29133"/>
                    <a:pt x="49436" y="30000"/>
                  </a:cubicBezTo>
                  <a:cubicBezTo>
                    <a:pt x="48402" y="31234"/>
                    <a:pt x="47101" y="32268"/>
                    <a:pt x="46200" y="33636"/>
                  </a:cubicBezTo>
                  <a:cubicBezTo>
                    <a:pt x="45567" y="34503"/>
                    <a:pt x="45233" y="35604"/>
                    <a:pt x="45233" y="36705"/>
                  </a:cubicBezTo>
                  <a:cubicBezTo>
                    <a:pt x="45333" y="38039"/>
                    <a:pt x="45833" y="37906"/>
                    <a:pt x="44899" y="39106"/>
                  </a:cubicBezTo>
                  <a:cubicBezTo>
                    <a:pt x="44166" y="40074"/>
                    <a:pt x="43031" y="40708"/>
                    <a:pt x="42464" y="41775"/>
                  </a:cubicBezTo>
                  <a:cubicBezTo>
                    <a:pt x="41897" y="42809"/>
                    <a:pt x="41764" y="44210"/>
                    <a:pt x="42464" y="45177"/>
                  </a:cubicBezTo>
                  <a:cubicBezTo>
                    <a:pt x="41197" y="45177"/>
                    <a:pt x="40463" y="46645"/>
                    <a:pt x="40363" y="47946"/>
                  </a:cubicBezTo>
                  <a:cubicBezTo>
                    <a:pt x="40296" y="49247"/>
                    <a:pt x="40630" y="50648"/>
                    <a:pt x="41564" y="51515"/>
                  </a:cubicBezTo>
                  <a:cubicBezTo>
                    <a:pt x="42039" y="51925"/>
                    <a:pt x="42699" y="52149"/>
                    <a:pt x="43338" y="52149"/>
                  </a:cubicBezTo>
                  <a:cubicBezTo>
                    <a:pt x="43926" y="52149"/>
                    <a:pt x="44497" y="51960"/>
                    <a:pt x="44891" y="51550"/>
                  </a:cubicBezTo>
                  <a:lnTo>
                    <a:pt x="44891" y="51550"/>
                  </a:lnTo>
                  <a:cubicBezTo>
                    <a:pt x="44040" y="52670"/>
                    <a:pt x="44453" y="54468"/>
                    <a:pt x="45500" y="55451"/>
                  </a:cubicBezTo>
                  <a:cubicBezTo>
                    <a:pt x="46601" y="56485"/>
                    <a:pt x="48168" y="56819"/>
                    <a:pt x="49669" y="57053"/>
                  </a:cubicBezTo>
                  <a:cubicBezTo>
                    <a:pt x="51150" y="57261"/>
                    <a:pt x="52656" y="57371"/>
                    <a:pt x="54162" y="57371"/>
                  </a:cubicBezTo>
                  <a:cubicBezTo>
                    <a:pt x="58692" y="57371"/>
                    <a:pt x="63218" y="56371"/>
                    <a:pt x="67049" y="54017"/>
                  </a:cubicBezTo>
                  <a:cubicBezTo>
                    <a:pt x="72186" y="50881"/>
                    <a:pt x="75855" y="45111"/>
                    <a:pt x="75521" y="39106"/>
                  </a:cubicBezTo>
                  <a:cubicBezTo>
                    <a:pt x="75388" y="36038"/>
                    <a:pt x="73953" y="32802"/>
                    <a:pt x="71118" y="31601"/>
                  </a:cubicBezTo>
                  <a:cubicBezTo>
                    <a:pt x="72419" y="29866"/>
                    <a:pt x="72019" y="27398"/>
                    <a:pt x="71051" y="25463"/>
                  </a:cubicBezTo>
                  <a:cubicBezTo>
                    <a:pt x="69984" y="23328"/>
                    <a:pt x="68249" y="21627"/>
                    <a:pt x="66115" y="20626"/>
                  </a:cubicBezTo>
                  <a:cubicBezTo>
                    <a:pt x="65011" y="20180"/>
                    <a:pt x="63845" y="19940"/>
                    <a:pt x="62666" y="19940"/>
                  </a:cubicBezTo>
                  <a:cubicBezTo>
                    <a:pt x="62348" y="19940"/>
                    <a:pt x="62030" y="19957"/>
                    <a:pt x="61711" y="19993"/>
                  </a:cubicBezTo>
                  <a:cubicBezTo>
                    <a:pt x="60044" y="20126"/>
                    <a:pt x="58409" y="20560"/>
                    <a:pt x="56875" y="21227"/>
                  </a:cubicBezTo>
                  <a:cubicBezTo>
                    <a:pt x="57542" y="20393"/>
                    <a:pt x="58676" y="19426"/>
                    <a:pt x="58909" y="18358"/>
                  </a:cubicBezTo>
                  <a:cubicBezTo>
                    <a:pt x="59210" y="16924"/>
                    <a:pt x="57842" y="16824"/>
                    <a:pt x="57008" y="16223"/>
                  </a:cubicBezTo>
                  <a:cubicBezTo>
                    <a:pt x="56007" y="15523"/>
                    <a:pt x="55640" y="14322"/>
                    <a:pt x="55340" y="13221"/>
                  </a:cubicBezTo>
                  <a:cubicBezTo>
                    <a:pt x="54973" y="11987"/>
                    <a:pt x="54673" y="10653"/>
                    <a:pt x="54239" y="9418"/>
                  </a:cubicBezTo>
                  <a:cubicBezTo>
                    <a:pt x="53806" y="8384"/>
                    <a:pt x="53205" y="7450"/>
                    <a:pt x="52438" y="6650"/>
                  </a:cubicBezTo>
                  <a:cubicBezTo>
                    <a:pt x="50237" y="4215"/>
                    <a:pt x="47435" y="2413"/>
                    <a:pt x="44332" y="1379"/>
                  </a:cubicBezTo>
                  <a:cubicBezTo>
                    <a:pt x="41754" y="470"/>
                    <a:pt x="39023" y="0"/>
                    <a:pt x="36284" y="0"/>
                  </a:cubicBezTo>
                  <a:close/>
                </a:path>
              </a:pathLst>
            </a:custGeom>
            <a:solidFill>
              <a:srgbClr val="8747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82" name="Google Shape;4682;p56"/>
            <p:cNvSpPr/>
            <p:nvPr/>
          </p:nvSpPr>
          <p:spPr>
            <a:xfrm flipH="1">
              <a:off x="1031770" y="3873679"/>
              <a:ext cx="382486" cy="318290"/>
            </a:xfrm>
            <a:custGeom>
              <a:rect b="b" l="l" r="r" t="t"/>
              <a:pathLst>
                <a:path extrusionOk="0" h="19515" w="23451">
                  <a:moveTo>
                    <a:pt x="3536" y="0"/>
                  </a:moveTo>
                  <a:lnTo>
                    <a:pt x="3169" y="367"/>
                  </a:lnTo>
                  <a:cubicBezTo>
                    <a:pt x="2836" y="668"/>
                    <a:pt x="2569" y="1034"/>
                    <a:pt x="2302" y="1401"/>
                  </a:cubicBezTo>
                  <a:cubicBezTo>
                    <a:pt x="1368" y="2769"/>
                    <a:pt x="734" y="4337"/>
                    <a:pt x="467" y="5971"/>
                  </a:cubicBezTo>
                  <a:cubicBezTo>
                    <a:pt x="0" y="8340"/>
                    <a:pt x="601" y="10775"/>
                    <a:pt x="2102" y="12643"/>
                  </a:cubicBezTo>
                  <a:cubicBezTo>
                    <a:pt x="2302" y="12910"/>
                    <a:pt x="2502" y="13143"/>
                    <a:pt x="2736" y="13410"/>
                  </a:cubicBezTo>
                  <a:lnTo>
                    <a:pt x="2902" y="13577"/>
                  </a:lnTo>
                  <a:cubicBezTo>
                    <a:pt x="2969" y="13643"/>
                    <a:pt x="3036" y="13677"/>
                    <a:pt x="3102" y="13744"/>
                  </a:cubicBezTo>
                  <a:lnTo>
                    <a:pt x="3436" y="14077"/>
                  </a:lnTo>
                  <a:cubicBezTo>
                    <a:pt x="3703" y="14277"/>
                    <a:pt x="3970" y="14511"/>
                    <a:pt x="4237" y="14678"/>
                  </a:cubicBezTo>
                  <a:cubicBezTo>
                    <a:pt x="4537" y="14878"/>
                    <a:pt x="4804" y="15078"/>
                    <a:pt x="5104" y="15211"/>
                  </a:cubicBezTo>
                  <a:cubicBezTo>
                    <a:pt x="6338" y="15878"/>
                    <a:pt x="7639" y="16345"/>
                    <a:pt x="9007" y="16546"/>
                  </a:cubicBezTo>
                  <a:cubicBezTo>
                    <a:pt x="9452" y="16600"/>
                    <a:pt x="9901" y="16626"/>
                    <a:pt x="10350" y="16626"/>
                  </a:cubicBezTo>
                  <a:cubicBezTo>
                    <a:pt x="11280" y="16626"/>
                    <a:pt x="12210" y="16514"/>
                    <a:pt x="13110" y="16312"/>
                  </a:cubicBezTo>
                  <a:cubicBezTo>
                    <a:pt x="13443" y="16212"/>
                    <a:pt x="13777" y="16145"/>
                    <a:pt x="14077" y="16012"/>
                  </a:cubicBezTo>
                  <a:cubicBezTo>
                    <a:pt x="14377" y="15845"/>
                    <a:pt x="14711" y="15745"/>
                    <a:pt x="15011" y="15578"/>
                  </a:cubicBezTo>
                  <a:cubicBezTo>
                    <a:pt x="15611" y="15278"/>
                    <a:pt x="16145" y="14944"/>
                    <a:pt x="16712" y="14644"/>
                  </a:cubicBezTo>
                  <a:cubicBezTo>
                    <a:pt x="17813" y="14077"/>
                    <a:pt x="18947" y="13577"/>
                    <a:pt x="20081" y="13543"/>
                  </a:cubicBezTo>
                  <a:cubicBezTo>
                    <a:pt x="20148" y="13527"/>
                    <a:pt x="20215" y="13518"/>
                    <a:pt x="20281" y="13518"/>
                  </a:cubicBezTo>
                  <a:cubicBezTo>
                    <a:pt x="20348" y="13518"/>
                    <a:pt x="20415" y="13527"/>
                    <a:pt x="20482" y="13543"/>
                  </a:cubicBezTo>
                  <a:cubicBezTo>
                    <a:pt x="20615" y="13543"/>
                    <a:pt x="20782" y="13543"/>
                    <a:pt x="20915" y="13577"/>
                  </a:cubicBezTo>
                  <a:cubicBezTo>
                    <a:pt x="21182" y="13643"/>
                    <a:pt x="21416" y="13710"/>
                    <a:pt x="21649" y="13810"/>
                  </a:cubicBezTo>
                  <a:cubicBezTo>
                    <a:pt x="22116" y="14044"/>
                    <a:pt x="22516" y="14377"/>
                    <a:pt x="22783" y="14778"/>
                  </a:cubicBezTo>
                  <a:cubicBezTo>
                    <a:pt x="23017" y="15178"/>
                    <a:pt x="23183" y="15645"/>
                    <a:pt x="23217" y="16112"/>
                  </a:cubicBezTo>
                  <a:cubicBezTo>
                    <a:pt x="23217" y="16312"/>
                    <a:pt x="23217" y="16546"/>
                    <a:pt x="23217" y="16779"/>
                  </a:cubicBezTo>
                  <a:cubicBezTo>
                    <a:pt x="23183" y="16879"/>
                    <a:pt x="23183" y="16979"/>
                    <a:pt x="23183" y="17079"/>
                  </a:cubicBezTo>
                  <a:cubicBezTo>
                    <a:pt x="23150" y="17179"/>
                    <a:pt x="23117" y="17279"/>
                    <a:pt x="23083" y="17346"/>
                  </a:cubicBezTo>
                  <a:cubicBezTo>
                    <a:pt x="22750" y="17980"/>
                    <a:pt x="22316" y="18547"/>
                    <a:pt x="21782" y="18981"/>
                  </a:cubicBezTo>
                  <a:cubicBezTo>
                    <a:pt x="21582" y="19181"/>
                    <a:pt x="21349" y="19314"/>
                    <a:pt x="21115" y="19414"/>
                  </a:cubicBezTo>
                  <a:cubicBezTo>
                    <a:pt x="21046" y="19442"/>
                    <a:pt x="20971" y="19458"/>
                    <a:pt x="20896" y="19458"/>
                  </a:cubicBezTo>
                  <a:cubicBezTo>
                    <a:pt x="20788" y="19458"/>
                    <a:pt x="20679" y="19426"/>
                    <a:pt x="20582" y="19348"/>
                  </a:cubicBezTo>
                  <a:cubicBezTo>
                    <a:pt x="20482" y="19281"/>
                    <a:pt x="20416" y="19182"/>
                    <a:pt x="20382" y="19050"/>
                  </a:cubicBezTo>
                  <a:lnTo>
                    <a:pt x="20382" y="19050"/>
                  </a:lnTo>
                  <a:cubicBezTo>
                    <a:pt x="20416" y="19182"/>
                    <a:pt x="20482" y="19282"/>
                    <a:pt x="20548" y="19381"/>
                  </a:cubicBezTo>
                  <a:cubicBezTo>
                    <a:pt x="20659" y="19470"/>
                    <a:pt x="20800" y="19514"/>
                    <a:pt x="20931" y="19514"/>
                  </a:cubicBezTo>
                  <a:cubicBezTo>
                    <a:pt x="20997" y="19514"/>
                    <a:pt x="21060" y="19503"/>
                    <a:pt x="21115" y="19481"/>
                  </a:cubicBezTo>
                  <a:cubicBezTo>
                    <a:pt x="21382" y="19381"/>
                    <a:pt x="21616" y="19247"/>
                    <a:pt x="21816" y="19081"/>
                  </a:cubicBezTo>
                  <a:cubicBezTo>
                    <a:pt x="22383" y="18614"/>
                    <a:pt x="22883" y="18080"/>
                    <a:pt x="23217" y="17446"/>
                  </a:cubicBezTo>
                  <a:cubicBezTo>
                    <a:pt x="23284" y="17346"/>
                    <a:pt x="23317" y="17246"/>
                    <a:pt x="23350" y="17113"/>
                  </a:cubicBezTo>
                  <a:cubicBezTo>
                    <a:pt x="23384" y="17013"/>
                    <a:pt x="23417" y="16912"/>
                    <a:pt x="23417" y="16779"/>
                  </a:cubicBezTo>
                  <a:cubicBezTo>
                    <a:pt x="23450" y="16546"/>
                    <a:pt x="23450" y="16345"/>
                    <a:pt x="23417" y="16112"/>
                  </a:cubicBezTo>
                  <a:cubicBezTo>
                    <a:pt x="23417" y="15578"/>
                    <a:pt x="23284" y="15111"/>
                    <a:pt x="23017" y="14644"/>
                  </a:cubicBezTo>
                  <a:cubicBezTo>
                    <a:pt x="22716" y="14177"/>
                    <a:pt x="22283" y="13810"/>
                    <a:pt x="21782" y="13543"/>
                  </a:cubicBezTo>
                  <a:cubicBezTo>
                    <a:pt x="21516" y="13443"/>
                    <a:pt x="21249" y="13343"/>
                    <a:pt x="20949" y="13277"/>
                  </a:cubicBezTo>
                  <a:cubicBezTo>
                    <a:pt x="20815" y="13243"/>
                    <a:pt x="20682" y="13210"/>
                    <a:pt x="20548" y="13210"/>
                  </a:cubicBezTo>
                  <a:cubicBezTo>
                    <a:pt x="20381" y="13176"/>
                    <a:pt x="20248" y="13176"/>
                    <a:pt x="20081" y="13176"/>
                  </a:cubicBezTo>
                  <a:cubicBezTo>
                    <a:pt x="18847" y="13277"/>
                    <a:pt x="17613" y="13643"/>
                    <a:pt x="16545" y="14277"/>
                  </a:cubicBezTo>
                  <a:cubicBezTo>
                    <a:pt x="15978" y="14577"/>
                    <a:pt x="15411" y="14911"/>
                    <a:pt x="14844" y="15178"/>
                  </a:cubicBezTo>
                  <a:cubicBezTo>
                    <a:pt x="14544" y="15345"/>
                    <a:pt x="14244" y="15478"/>
                    <a:pt x="13944" y="15578"/>
                  </a:cubicBezTo>
                  <a:cubicBezTo>
                    <a:pt x="13643" y="15678"/>
                    <a:pt x="13343" y="15778"/>
                    <a:pt x="13010" y="15845"/>
                  </a:cubicBezTo>
                  <a:cubicBezTo>
                    <a:pt x="12195" y="16038"/>
                    <a:pt x="11352" y="16135"/>
                    <a:pt x="10509" y="16135"/>
                  </a:cubicBezTo>
                  <a:cubicBezTo>
                    <a:pt x="10040" y="16135"/>
                    <a:pt x="9571" y="16105"/>
                    <a:pt x="9107" y="16045"/>
                  </a:cubicBezTo>
                  <a:cubicBezTo>
                    <a:pt x="7772" y="15845"/>
                    <a:pt x="6505" y="15445"/>
                    <a:pt x="5337" y="14811"/>
                  </a:cubicBezTo>
                  <a:cubicBezTo>
                    <a:pt x="5037" y="14678"/>
                    <a:pt x="4770" y="14511"/>
                    <a:pt x="4503" y="14311"/>
                  </a:cubicBezTo>
                  <a:cubicBezTo>
                    <a:pt x="4237" y="14110"/>
                    <a:pt x="3970" y="13977"/>
                    <a:pt x="3736" y="13744"/>
                  </a:cubicBezTo>
                  <a:cubicBezTo>
                    <a:pt x="3503" y="13510"/>
                    <a:pt x="3236" y="13310"/>
                    <a:pt x="3036" y="13076"/>
                  </a:cubicBezTo>
                  <a:cubicBezTo>
                    <a:pt x="2802" y="12843"/>
                    <a:pt x="2602" y="12609"/>
                    <a:pt x="2402" y="12376"/>
                  </a:cubicBezTo>
                  <a:cubicBezTo>
                    <a:pt x="1635" y="11442"/>
                    <a:pt x="1101" y="10341"/>
                    <a:pt x="801" y="9174"/>
                  </a:cubicBezTo>
                  <a:cubicBezTo>
                    <a:pt x="667" y="8640"/>
                    <a:pt x="601" y="8106"/>
                    <a:pt x="601" y="7539"/>
                  </a:cubicBezTo>
                  <a:cubicBezTo>
                    <a:pt x="601" y="7005"/>
                    <a:pt x="634" y="6505"/>
                    <a:pt x="701" y="5971"/>
                  </a:cubicBezTo>
                  <a:cubicBezTo>
                    <a:pt x="934" y="4370"/>
                    <a:pt x="1501" y="2836"/>
                    <a:pt x="2369" y="1435"/>
                  </a:cubicBezTo>
                  <a:cubicBezTo>
                    <a:pt x="2602" y="1068"/>
                    <a:pt x="2902" y="701"/>
                    <a:pt x="3203" y="367"/>
                  </a:cubicBezTo>
                  <a:lnTo>
                    <a:pt x="3536" y="0"/>
                  </a:lnTo>
                  <a:close/>
                </a:path>
              </a:pathLst>
            </a:custGeom>
            <a:solidFill>
              <a:srgbClr val="8747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83" name="Google Shape;4683;p56"/>
            <p:cNvSpPr/>
            <p:nvPr/>
          </p:nvSpPr>
          <p:spPr>
            <a:xfrm flipH="1">
              <a:off x="989895" y="4124487"/>
              <a:ext cx="67474" cy="124054"/>
            </a:xfrm>
            <a:custGeom>
              <a:rect b="b" l="l" r="r" t="t"/>
              <a:pathLst>
                <a:path extrusionOk="0" h="7606" w="4137">
                  <a:moveTo>
                    <a:pt x="3570" y="0"/>
                  </a:moveTo>
                  <a:lnTo>
                    <a:pt x="3636" y="400"/>
                  </a:lnTo>
                  <a:cubicBezTo>
                    <a:pt x="3703" y="734"/>
                    <a:pt x="3737" y="1067"/>
                    <a:pt x="3770" y="1434"/>
                  </a:cubicBezTo>
                  <a:cubicBezTo>
                    <a:pt x="3770" y="1901"/>
                    <a:pt x="3737" y="2402"/>
                    <a:pt x="3670" y="2869"/>
                  </a:cubicBezTo>
                  <a:cubicBezTo>
                    <a:pt x="3603" y="3136"/>
                    <a:pt x="3536" y="3402"/>
                    <a:pt x="3470" y="3669"/>
                  </a:cubicBezTo>
                  <a:cubicBezTo>
                    <a:pt x="3370" y="3936"/>
                    <a:pt x="3270" y="4170"/>
                    <a:pt x="3169" y="4437"/>
                  </a:cubicBezTo>
                  <a:cubicBezTo>
                    <a:pt x="3036" y="4670"/>
                    <a:pt x="2903" y="4937"/>
                    <a:pt x="2736" y="5170"/>
                  </a:cubicBezTo>
                  <a:cubicBezTo>
                    <a:pt x="2336" y="5804"/>
                    <a:pt x="1835" y="6371"/>
                    <a:pt x="1235" y="6838"/>
                  </a:cubicBezTo>
                  <a:cubicBezTo>
                    <a:pt x="968" y="7038"/>
                    <a:pt x="668" y="7239"/>
                    <a:pt x="367" y="7405"/>
                  </a:cubicBezTo>
                  <a:lnTo>
                    <a:pt x="1" y="7606"/>
                  </a:lnTo>
                  <a:lnTo>
                    <a:pt x="1" y="7606"/>
                  </a:lnTo>
                  <a:lnTo>
                    <a:pt x="134" y="7539"/>
                  </a:lnTo>
                  <a:cubicBezTo>
                    <a:pt x="234" y="7539"/>
                    <a:pt x="334" y="7505"/>
                    <a:pt x="434" y="7472"/>
                  </a:cubicBezTo>
                  <a:cubicBezTo>
                    <a:pt x="768" y="7372"/>
                    <a:pt x="1101" y="7205"/>
                    <a:pt x="1402" y="7038"/>
                  </a:cubicBezTo>
                  <a:cubicBezTo>
                    <a:pt x="1835" y="6772"/>
                    <a:pt x="2235" y="6438"/>
                    <a:pt x="2602" y="6071"/>
                  </a:cubicBezTo>
                  <a:cubicBezTo>
                    <a:pt x="2803" y="5871"/>
                    <a:pt x="2969" y="5637"/>
                    <a:pt x="3136" y="5404"/>
                  </a:cubicBezTo>
                  <a:cubicBezTo>
                    <a:pt x="3303" y="5137"/>
                    <a:pt x="3470" y="4904"/>
                    <a:pt x="3603" y="4603"/>
                  </a:cubicBezTo>
                  <a:cubicBezTo>
                    <a:pt x="3703" y="4336"/>
                    <a:pt x="3837" y="4070"/>
                    <a:pt x="3903" y="3769"/>
                  </a:cubicBezTo>
                  <a:cubicBezTo>
                    <a:pt x="3970" y="3503"/>
                    <a:pt x="4037" y="3202"/>
                    <a:pt x="4070" y="2935"/>
                  </a:cubicBezTo>
                  <a:cubicBezTo>
                    <a:pt x="4137" y="2435"/>
                    <a:pt x="4103" y="1901"/>
                    <a:pt x="4037" y="1401"/>
                  </a:cubicBezTo>
                  <a:cubicBezTo>
                    <a:pt x="3970" y="1034"/>
                    <a:pt x="3870" y="701"/>
                    <a:pt x="3737" y="367"/>
                  </a:cubicBezTo>
                  <a:cubicBezTo>
                    <a:pt x="3703" y="234"/>
                    <a:pt x="3636" y="167"/>
                    <a:pt x="3603" y="100"/>
                  </a:cubicBezTo>
                  <a:lnTo>
                    <a:pt x="3570" y="0"/>
                  </a:lnTo>
                  <a:close/>
                </a:path>
              </a:pathLst>
            </a:custGeom>
            <a:solidFill>
              <a:srgbClr val="8747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84" name="Google Shape;4684;p56"/>
            <p:cNvSpPr/>
            <p:nvPr/>
          </p:nvSpPr>
          <p:spPr>
            <a:xfrm flipH="1">
              <a:off x="967585" y="4143521"/>
              <a:ext cx="30483" cy="109375"/>
            </a:xfrm>
            <a:custGeom>
              <a:rect b="b" l="l" r="r" t="t"/>
              <a:pathLst>
                <a:path extrusionOk="0" h="6706" w="1869">
                  <a:moveTo>
                    <a:pt x="1568" y="1"/>
                  </a:moveTo>
                  <a:cubicBezTo>
                    <a:pt x="1568" y="1"/>
                    <a:pt x="1568" y="101"/>
                    <a:pt x="1568" y="301"/>
                  </a:cubicBezTo>
                  <a:cubicBezTo>
                    <a:pt x="1535" y="501"/>
                    <a:pt x="1535" y="768"/>
                    <a:pt x="1502" y="1135"/>
                  </a:cubicBezTo>
                  <a:cubicBezTo>
                    <a:pt x="1502" y="1468"/>
                    <a:pt x="1502" y="1835"/>
                    <a:pt x="1468" y="2269"/>
                  </a:cubicBezTo>
                  <a:cubicBezTo>
                    <a:pt x="1435" y="2669"/>
                    <a:pt x="1401" y="3103"/>
                    <a:pt x="1335" y="3536"/>
                  </a:cubicBezTo>
                  <a:cubicBezTo>
                    <a:pt x="1268" y="3937"/>
                    <a:pt x="1168" y="4370"/>
                    <a:pt x="1035" y="4771"/>
                  </a:cubicBezTo>
                  <a:cubicBezTo>
                    <a:pt x="934" y="5104"/>
                    <a:pt x="768" y="5438"/>
                    <a:pt x="601" y="5771"/>
                  </a:cubicBezTo>
                  <a:cubicBezTo>
                    <a:pt x="501" y="6005"/>
                    <a:pt x="367" y="6238"/>
                    <a:pt x="201" y="6439"/>
                  </a:cubicBezTo>
                  <a:lnTo>
                    <a:pt x="0" y="6705"/>
                  </a:lnTo>
                  <a:cubicBezTo>
                    <a:pt x="101" y="6639"/>
                    <a:pt x="167" y="6572"/>
                    <a:pt x="234" y="6505"/>
                  </a:cubicBezTo>
                  <a:cubicBezTo>
                    <a:pt x="467" y="6338"/>
                    <a:pt x="668" y="6138"/>
                    <a:pt x="834" y="5938"/>
                  </a:cubicBezTo>
                  <a:cubicBezTo>
                    <a:pt x="1068" y="5605"/>
                    <a:pt x="1268" y="5271"/>
                    <a:pt x="1435" y="4904"/>
                  </a:cubicBezTo>
                  <a:cubicBezTo>
                    <a:pt x="1602" y="4470"/>
                    <a:pt x="1735" y="4037"/>
                    <a:pt x="1802" y="3603"/>
                  </a:cubicBezTo>
                  <a:cubicBezTo>
                    <a:pt x="1835" y="3370"/>
                    <a:pt x="1868" y="3136"/>
                    <a:pt x="1868" y="2936"/>
                  </a:cubicBezTo>
                  <a:lnTo>
                    <a:pt x="1868" y="2269"/>
                  </a:lnTo>
                  <a:cubicBezTo>
                    <a:pt x="1868" y="1869"/>
                    <a:pt x="1835" y="1502"/>
                    <a:pt x="1802" y="1101"/>
                  </a:cubicBezTo>
                  <a:cubicBezTo>
                    <a:pt x="1702" y="434"/>
                    <a:pt x="1568" y="1"/>
                    <a:pt x="1568" y="1"/>
                  </a:cubicBezTo>
                  <a:close/>
                </a:path>
              </a:pathLst>
            </a:custGeom>
            <a:solidFill>
              <a:srgbClr val="8747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85" name="Google Shape;4685;p56"/>
            <p:cNvSpPr/>
            <p:nvPr/>
          </p:nvSpPr>
          <p:spPr>
            <a:xfrm flipH="1">
              <a:off x="1044836" y="4033089"/>
              <a:ext cx="278575" cy="77260"/>
            </a:xfrm>
            <a:custGeom>
              <a:rect b="b" l="l" r="r" t="t"/>
              <a:pathLst>
                <a:path extrusionOk="0" h="4737" w="17080">
                  <a:moveTo>
                    <a:pt x="1" y="0"/>
                  </a:moveTo>
                  <a:lnTo>
                    <a:pt x="1" y="234"/>
                  </a:lnTo>
                  <a:cubicBezTo>
                    <a:pt x="1" y="434"/>
                    <a:pt x="34" y="667"/>
                    <a:pt x="101" y="867"/>
                  </a:cubicBezTo>
                  <a:cubicBezTo>
                    <a:pt x="134" y="1001"/>
                    <a:pt x="168" y="1168"/>
                    <a:pt x="234" y="1334"/>
                  </a:cubicBezTo>
                  <a:cubicBezTo>
                    <a:pt x="301" y="1468"/>
                    <a:pt x="368" y="1668"/>
                    <a:pt x="468" y="1835"/>
                  </a:cubicBezTo>
                  <a:cubicBezTo>
                    <a:pt x="701" y="2235"/>
                    <a:pt x="968" y="2569"/>
                    <a:pt x="1268" y="2902"/>
                  </a:cubicBezTo>
                  <a:cubicBezTo>
                    <a:pt x="2069" y="3703"/>
                    <a:pt x="3103" y="4270"/>
                    <a:pt x="4204" y="4537"/>
                  </a:cubicBezTo>
                  <a:lnTo>
                    <a:pt x="4671" y="4637"/>
                  </a:lnTo>
                  <a:lnTo>
                    <a:pt x="5138" y="4703"/>
                  </a:lnTo>
                  <a:lnTo>
                    <a:pt x="5605" y="4737"/>
                  </a:lnTo>
                  <a:lnTo>
                    <a:pt x="6105" y="4737"/>
                  </a:lnTo>
                  <a:cubicBezTo>
                    <a:pt x="6739" y="4670"/>
                    <a:pt x="7406" y="4570"/>
                    <a:pt x="8040" y="4403"/>
                  </a:cubicBezTo>
                  <a:cubicBezTo>
                    <a:pt x="9241" y="4036"/>
                    <a:pt x="10408" y="3536"/>
                    <a:pt x="11509" y="2869"/>
                  </a:cubicBezTo>
                  <a:cubicBezTo>
                    <a:pt x="12043" y="2569"/>
                    <a:pt x="12510" y="2235"/>
                    <a:pt x="12977" y="1935"/>
                  </a:cubicBezTo>
                  <a:cubicBezTo>
                    <a:pt x="13410" y="1668"/>
                    <a:pt x="13844" y="1434"/>
                    <a:pt x="14344" y="1301"/>
                  </a:cubicBezTo>
                  <a:cubicBezTo>
                    <a:pt x="14611" y="1212"/>
                    <a:pt x="14893" y="1168"/>
                    <a:pt x="15170" y="1168"/>
                  </a:cubicBezTo>
                  <a:cubicBezTo>
                    <a:pt x="15308" y="1168"/>
                    <a:pt x="15445" y="1179"/>
                    <a:pt x="15579" y="1201"/>
                  </a:cubicBezTo>
                  <a:cubicBezTo>
                    <a:pt x="15912" y="1234"/>
                    <a:pt x="16212" y="1334"/>
                    <a:pt x="16513" y="1534"/>
                  </a:cubicBezTo>
                  <a:cubicBezTo>
                    <a:pt x="16679" y="1635"/>
                    <a:pt x="16846" y="1801"/>
                    <a:pt x="16946" y="1968"/>
                  </a:cubicBezTo>
                  <a:cubicBezTo>
                    <a:pt x="16980" y="2035"/>
                    <a:pt x="17046" y="2102"/>
                    <a:pt x="17080" y="2168"/>
                  </a:cubicBezTo>
                  <a:cubicBezTo>
                    <a:pt x="17046" y="2102"/>
                    <a:pt x="17013" y="2035"/>
                    <a:pt x="16980" y="1968"/>
                  </a:cubicBezTo>
                  <a:cubicBezTo>
                    <a:pt x="16880" y="1768"/>
                    <a:pt x="16746" y="1601"/>
                    <a:pt x="16546" y="1468"/>
                  </a:cubicBezTo>
                  <a:cubicBezTo>
                    <a:pt x="16279" y="1234"/>
                    <a:pt x="15979" y="1067"/>
                    <a:pt x="15612" y="1001"/>
                  </a:cubicBezTo>
                  <a:cubicBezTo>
                    <a:pt x="15411" y="954"/>
                    <a:pt x="15202" y="929"/>
                    <a:pt x="14993" y="929"/>
                  </a:cubicBezTo>
                  <a:cubicBezTo>
                    <a:pt x="14752" y="929"/>
                    <a:pt x="14510" y="963"/>
                    <a:pt x="14278" y="1034"/>
                  </a:cubicBezTo>
                  <a:cubicBezTo>
                    <a:pt x="13777" y="1168"/>
                    <a:pt x="13277" y="1368"/>
                    <a:pt x="12810" y="1635"/>
                  </a:cubicBezTo>
                  <a:lnTo>
                    <a:pt x="11309" y="2502"/>
                  </a:lnTo>
                  <a:cubicBezTo>
                    <a:pt x="10242" y="3102"/>
                    <a:pt x="9107" y="3603"/>
                    <a:pt x="7907" y="3936"/>
                  </a:cubicBezTo>
                  <a:cubicBezTo>
                    <a:pt x="7306" y="4103"/>
                    <a:pt x="6706" y="4203"/>
                    <a:pt x="6072" y="4270"/>
                  </a:cubicBezTo>
                  <a:lnTo>
                    <a:pt x="5171" y="4270"/>
                  </a:lnTo>
                  <a:lnTo>
                    <a:pt x="4704" y="4203"/>
                  </a:lnTo>
                  <a:lnTo>
                    <a:pt x="4304" y="4136"/>
                  </a:lnTo>
                  <a:cubicBezTo>
                    <a:pt x="3270" y="3903"/>
                    <a:pt x="2269" y="3402"/>
                    <a:pt x="1469" y="2702"/>
                  </a:cubicBezTo>
                  <a:cubicBezTo>
                    <a:pt x="1168" y="2402"/>
                    <a:pt x="902" y="2102"/>
                    <a:pt x="635" y="1735"/>
                  </a:cubicBezTo>
                  <a:cubicBezTo>
                    <a:pt x="568" y="1568"/>
                    <a:pt x="468" y="1434"/>
                    <a:pt x="368" y="1268"/>
                  </a:cubicBezTo>
                  <a:cubicBezTo>
                    <a:pt x="301" y="1134"/>
                    <a:pt x="268" y="967"/>
                    <a:pt x="201" y="867"/>
                  </a:cubicBezTo>
                  <a:cubicBezTo>
                    <a:pt x="134" y="634"/>
                    <a:pt x="68" y="434"/>
                    <a:pt x="34" y="234"/>
                  </a:cubicBezTo>
                  <a:cubicBezTo>
                    <a:pt x="1" y="67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8747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86" name="Google Shape;4686;p56"/>
            <p:cNvSpPr/>
            <p:nvPr/>
          </p:nvSpPr>
          <p:spPr>
            <a:xfrm flipH="1">
              <a:off x="931661" y="3823854"/>
              <a:ext cx="404260" cy="318061"/>
            </a:xfrm>
            <a:custGeom>
              <a:rect b="b" l="l" r="r" t="t"/>
              <a:pathLst>
                <a:path extrusionOk="0" h="19501" w="24786">
                  <a:moveTo>
                    <a:pt x="27" y="1874"/>
                  </a:moveTo>
                  <a:lnTo>
                    <a:pt x="1" y="1888"/>
                  </a:lnTo>
                  <a:cubicBezTo>
                    <a:pt x="1" y="1888"/>
                    <a:pt x="10" y="1883"/>
                    <a:pt x="27" y="1874"/>
                  </a:cubicBezTo>
                  <a:close/>
                  <a:moveTo>
                    <a:pt x="6494" y="1"/>
                  </a:moveTo>
                  <a:cubicBezTo>
                    <a:pt x="6086" y="1"/>
                    <a:pt x="5678" y="18"/>
                    <a:pt x="5271" y="53"/>
                  </a:cubicBezTo>
                  <a:cubicBezTo>
                    <a:pt x="4504" y="87"/>
                    <a:pt x="3737" y="253"/>
                    <a:pt x="3003" y="454"/>
                  </a:cubicBezTo>
                  <a:cubicBezTo>
                    <a:pt x="2436" y="620"/>
                    <a:pt x="1869" y="820"/>
                    <a:pt x="1335" y="1087"/>
                  </a:cubicBezTo>
                  <a:cubicBezTo>
                    <a:pt x="968" y="1254"/>
                    <a:pt x="668" y="1454"/>
                    <a:pt x="334" y="1654"/>
                  </a:cubicBezTo>
                  <a:cubicBezTo>
                    <a:pt x="186" y="1778"/>
                    <a:pt x="75" y="1846"/>
                    <a:pt x="27" y="1874"/>
                  </a:cubicBezTo>
                  <a:lnTo>
                    <a:pt x="27" y="1874"/>
                  </a:lnTo>
                  <a:lnTo>
                    <a:pt x="368" y="1688"/>
                  </a:lnTo>
                  <a:cubicBezTo>
                    <a:pt x="701" y="1488"/>
                    <a:pt x="1035" y="1321"/>
                    <a:pt x="1368" y="1154"/>
                  </a:cubicBezTo>
                  <a:cubicBezTo>
                    <a:pt x="1902" y="954"/>
                    <a:pt x="2469" y="754"/>
                    <a:pt x="3036" y="620"/>
                  </a:cubicBezTo>
                  <a:cubicBezTo>
                    <a:pt x="3770" y="454"/>
                    <a:pt x="4537" y="353"/>
                    <a:pt x="5304" y="320"/>
                  </a:cubicBezTo>
                  <a:cubicBezTo>
                    <a:pt x="5530" y="312"/>
                    <a:pt x="5755" y="308"/>
                    <a:pt x="5979" y="308"/>
                  </a:cubicBezTo>
                  <a:cubicBezTo>
                    <a:pt x="6653" y="308"/>
                    <a:pt x="7323" y="345"/>
                    <a:pt x="7973" y="420"/>
                  </a:cubicBezTo>
                  <a:cubicBezTo>
                    <a:pt x="8974" y="587"/>
                    <a:pt x="9941" y="820"/>
                    <a:pt x="10908" y="1121"/>
                  </a:cubicBezTo>
                  <a:cubicBezTo>
                    <a:pt x="11909" y="1454"/>
                    <a:pt x="12877" y="1888"/>
                    <a:pt x="13811" y="2388"/>
                  </a:cubicBezTo>
                  <a:cubicBezTo>
                    <a:pt x="14044" y="2522"/>
                    <a:pt x="14311" y="2655"/>
                    <a:pt x="14544" y="2789"/>
                  </a:cubicBezTo>
                  <a:cubicBezTo>
                    <a:pt x="14644" y="2855"/>
                    <a:pt x="14778" y="2922"/>
                    <a:pt x="14878" y="3022"/>
                  </a:cubicBezTo>
                  <a:lnTo>
                    <a:pt x="15212" y="3256"/>
                  </a:lnTo>
                  <a:cubicBezTo>
                    <a:pt x="15445" y="3389"/>
                    <a:pt x="15679" y="3556"/>
                    <a:pt x="15912" y="3723"/>
                  </a:cubicBezTo>
                  <a:lnTo>
                    <a:pt x="16579" y="4223"/>
                  </a:lnTo>
                  <a:cubicBezTo>
                    <a:pt x="16813" y="4356"/>
                    <a:pt x="17013" y="4556"/>
                    <a:pt x="17213" y="4723"/>
                  </a:cubicBezTo>
                  <a:cubicBezTo>
                    <a:pt x="17446" y="4923"/>
                    <a:pt x="17647" y="5090"/>
                    <a:pt x="17847" y="5290"/>
                  </a:cubicBezTo>
                  <a:cubicBezTo>
                    <a:pt x="18247" y="5657"/>
                    <a:pt x="18647" y="6024"/>
                    <a:pt x="19014" y="6458"/>
                  </a:cubicBezTo>
                  <a:cubicBezTo>
                    <a:pt x="19748" y="7225"/>
                    <a:pt x="20415" y="8059"/>
                    <a:pt x="21016" y="8960"/>
                  </a:cubicBezTo>
                  <a:cubicBezTo>
                    <a:pt x="21583" y="9760"/>
                    <a:pt x="22083" y="10627"/>
                    <a:pt x="22550" y="11528"/>
                  </a:cubicBezTo>
                  <a:lnTo>
                    <a:pt x="22850" y="12162"/>
                  </a:lnTo>
                  <a:cubicBezTo>
                    <a:pt x="22950" y="12395"/>
                    <a:pt x="23050" y="12596"/>
                    <a:pt x="23117" y="12796"/>
                  </a:cubicBezTo>
                  <a:lnTo>
                    <a:pt x="23384" y="13429"/>
                  </a:lnTo>
                  <a:cubicBezTo>
                    <a:pt x="23451" y="13630"/>
                    <a:pt x="23517" y="13830"/>
                    <a:pt x="23584" y="14030"/>
                  </a:cubicBezTo>
                  <a:lnTo>
                    <a:pt x="23784" y="14597"/>
                  </a:lnTo>
                  <a:cubicBezTo>
                    <a:pt x="23851" y="14797"/>
                    <a:pt x="23918" y="14997"/>
                    <a:pt x="23951" y="15164"/>
                  </a:cubicBezTo>
                  <a:cubicBezTo>
                    <a:pt x="24051" y="15531"/>
                    <a:pt x="24151" y="15865"/>
                    <a:pt x="24251" y="16231"/>
                  </a:cubicBezTo>
                  <a:cubicBezTo>
                    <a:pt x="24318" y="16565"/>
                    <a:pt x="24385" y="16865"/>
                    <a:pt x="24451" y="17132"/>
                  </a:cubicBezTo>
                  <a:lnTo>
                    <a:pt x="24585" y="17933"/>
                  </a:lnTo>
                  <a:cubicBezTo>
                    <a:pt x="24652" y="18433"/>
                    <a:pt x="24685" y="18833"/>
                    <a:pt x="24718" y="19067"/>
                  </a:cubicBezTo>
                  <a:lnTo>
                    <a:pt x="24752" y="19500"/>
                  </a:lnTo>
                  <a:cubicBezTo>
                    <a:pt x="24752" y="19500"/>
                    <a:pt x="24785" y="19334"/>
                    <a:pt x="24752" y="19067"/>
                  </a:cubicBezTo>
                  <a:cubicBezTo>
                    <a:pt x="24718" y="18833"/>
                    <a:pt x="24752" y="18433"/>
                    <a:pt x="24685" y="17933"/>
                  </a:cubicBezTo>
                  <a:cubicBezTo>
                    <a:pt x="24652" y="17666"/>
                    <a:pt x="24618" y="17399"/>
                    <a:pt x="24585" y="17099"/>
                  </a:cubicBezTo>
                  <a:cubicBezTo>
                    <a:pt x="24552" y="16832"/>
                    <a:pt x="24485" y="16498"/>
                    <a:pt x="24418" y="16165"/>
                  </a:cubicBezTo>
                  <a:cubicBezTo>
                    <a:pt x="24385" y="15831"/>
                    <a:pt x="24285" y="15464"/>
                    <a:pt x="24185" y="15097"/>
                  </a:cubicBezTo>
                  <a:cubicBezTo>
                    <a:pt x="24151" y="14897"/>
                    <a:pt x="24118" y="14697"/>
                    <a:pt x="24051" y="14530"/>
                  </a:cubicBezTo>
                  <a:cubicBezTo>
                    <a:pt x="23984" y="14330"/>
                    <a:pt x="23918" y="14130"/>
                    <a:pt x="23851" y="13930"/>
                  </a:cubicBezTo>
                  <a:cubicBezTo>
                    <a:pt x="23784" y="13730"/>
                    <a:pt x="23751" y="13530"/>
                    <a:pt x="23651" y="13296"/>
                  </a:cubicBezTo>
                  <a:cubicBezTo>
                    <a:pt x="23584" y="13096"/>
                    <a:pt x="23517" y="12896"/>
                    <a:pt x="23417" y="12662"/>
                  </a:cubicBezTo>
                  <a:cubicBezTo>
                    <a:pt x="23351" y="12462"/>
                    <a:pt x="23251" y="12229"/>
                    <a:pt x="23151" y="12028"/>
                  </a:cubicBezTo>
                  <a:lnTo>
                    <a:pt x="22884" y="11361"/>
                  </a:lnTo>
                  <a:cubicBezTo>
                    <a:pt x="22450" y="10427"/>
                    <a:pt x="21950" y="9560"/>
                    <a:pt x="21383" y="8693"/>
                  </a:cubicBezTo>
                  <a:cubicBezTo>
                    <a:pt x="20782" y="7792"/>
                    <a:pt x="20115" y="6925"/>
                    <a:pt x="19348" y="6124"/>
                  </a:cubicBezTo>
                  <a:cubicBezTo>
                    <a:pt x="19014" y="5691"/>
                    <a:pt x="18581" y="5324"/>
                    <a:pt x="18180" y="4923"/>
                  </a:cubicBezTo>
                  <a:cubicBezTo>
                    <a:pt x="17947" y="4723"/>
                    <a:pt x="17747" y="4556"/>
                    <a:pt x="17547" y="4356"/>
                  </a:cubicBezTo>
                  <a:cubicBezTo>
                    <a:pt x="17346" y="4156"/>
                    <a:pt x="17113" y="3989"/>
                    <a:pt x="16879" y="3823"/>
                  </a:cubicBezTo>
                  <a:lnTo>
                    <a:pt x="16179" y="3289"/>
                  </a:lnTo>
                  <a:cubicBezTo>
                    <a:pt x="15979" y="3155"/>
                    <a:pt x="15712" y="2989"/>
                    <a:pt x="15478" y="2855"/>
                  </a:cubicBezTo>
                  <a:lnTo>
                    <a:pt x="15145" y="2622"/>
                  </a:lnTo>
                  <a:cubicBezTo>
                    <a:pt x="15011" y="2522"/>
                    <a:pt x="14911" y="2455"/>
                    <a:pt x="14778" y="2388"/>
                  </a:cubicBezTo>
                  <a:cubicBezTo>
                    <a:pt x="14544" y="2255"/>
                    <a:pt x="14278" y="2121"/>
                    <a:pt x="14044" y="1988"/>
                  </a:cubicBezTo>
                  <a:cubicBezTo>
                    <a:pt x="13077" y="1454"/>
                    <a:pt x="12076" y="1054"/>
                    <a:pt x="11009" y="720"/>
                  </a:cubicBezTo>
                  <a:cubicBezTo>
                    <a:pt x="9560" y="246"/>
                    <a:pt x="8027" y="1"/>
                    <a:pt x="6494" y="1"/>
                  </a:cubicBezTo>
                  <a:close/>
                </a:path>
              </a:pathLst>
            </a:custGeom>
            <a:solidFill>
              <a:srgbClr val="8747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87" name="Google Shape;4687;p56"/>
            <p:cNvSpPr/>
            <p:nvPr/>
          </p:nvSpPr>
          <p:spPr>
            <a:xfrm flipH="1">
              <a:off x="902849" y="3852460"/>
              <a:ext cx="164861" cy="307949"/>
            </a:xfrm>
            <a:custGeom>
              <a:rect b="b" l="l" r="r" t="t"/>
              <a:pathLst>
                <a:path extrusionOk="0" h="18881" w="10108">
                  <a:moveTo>
                    <a:pt x="1" y="0"/>
                  </a:moveTo>
                  <a:lnTo>
                    <a:pt x="234" y="67"/>
                  </a:lnTo>
                  <a:cubicBezTo>
                    <a:pt x="401" y="101"/>
                    <a:pt x="601" y="201"/>
                    <a:pt x="901" y="334"/>
                  </a:cubicBezTo>
                  <a:cubicBezTo>
                    <a:pt x="1669" y="701"/>
                    <a:pt x="2402" y="1168"/>
                    <a:pt x="3070" y="1702"/>
                  </a:cubicBezTo>
                  <a:cubicBezTo>
                    <a:pt x="4004" y="2469"/>
                    <a:pt x="4838" y="3370"/>
                    <a:pt x="5571" y="4337"/>
                  </a:cubicBezTo>
                  <a:cubicBezTo>
                    <a:pt x="5972" y="4871"/>
                    <a:pt x="6339" y="5438"/>
                    <a:pt x="6706" y="6038"/>
                  </a:cubicBezTo>
                  <a:cubicBezTo>
                    <a:pt x="7106" y="6605"/>
                    <a:pt x="7439" y="7239"/>
                    <a:pt x="7740" y="7873"/>
                  </a:cubicBezTo>
                  <a:cubicBezTo>
                    <a:pt x="8040" y="8507"/>
                    <a:pt x="8340" y="9140"/>
                    <a:pt x="8574" y="9807"/>
                  </a:cubicBezTo>
                  <a:cubicBezTo>
                    <a:pt x="8807" y="10441"/>
                    <a:pt x="9041" y="11075"/>
                    <a:pt x="9207" y="11742"/>
                  </a:cubicBezTo>
                  <a:cubicBezTo>
                    <a:pt x="9374" y="12376"/>
                    <a:pt x="9508" y="13010"/>
                    <a:pt x="9641" y="13610"/>
                  </a:cubicBezTo>
                  <a:cubicBezTo>
                    <a:pt x="9674" y="13910"/>
                    <a:pt x="9741" y="14211"/>
                    <a:pt x="9774" y="14477"/>
                  </a:cubicBezTo>
                  <a:cubicBezTo>
                    <a:pt x="9774" y="14778"/>
                    <a:pt x="9808" y="15045"/>
                    <a:pt x="9841" y="15311"/>
                  </a:cubicBezTo>
                  <a:cubicBezTo>
                    <a:pt x="9874" y="15845"/>
                    <a:pt x="9874" y="16345"/>
                    <a:pt x="9874" y="16779"/>
                  </a:cubicBezTo>
                  <a:cubicBezTo>
                    <a:pt x="9908" y="17213"/>
                    <a:pt x="9841" y="17580"/>
                    <a:pt x="9841" y="17913"/>
                  </a:cubicBezTo>
                  <a:cubicBezTo>
                    <a:pt x="9774" y="18514"/>
                    <a:pt x="9741" y="18881"/>
                    <a:pt x="9741" y="18881"/>
                  </a:cubicBezTo>
                  <a:lnTo>
                    <a:pt x="9808" y="18614"/>
                  </a:lnTo>
                  <a:cubicBezTo>
                    <a:pt x="9841" y="18447"/>
                    <a:pt x="9908" y="18180"/>
                    <a:pt x="9941" y="17913"/>
                  </a:cubicBezTo>
                  <a:cubicBezTo>
                    <a:pt x="9975" y="17613"/>
                    <a:pt x="10008" y="17213"/>
                    <a:pt x="10075" y="16779"/>
                  </a:cubicBezTo>
                  <a:cubicBezTo>
                    <a:pt x="10108" y="16345"/>
                    <a:pt x="10108" y="15845"/>
                    <a:pt x="10108" y="15311"/>
                  </a:cubicBezTo>
                  <a:cubicBezTo>
                    <a:pt x="10075" y="15045"/>
                    <a:pt x="10075" y="14744"/>
                    <a:pt x="10075" y="14477"/>
                  </a:cubicBezTo>
                  <a:cubicBezTo>
                    <a:pt x="10041" y="14177"/>
                    <a:pt x="10008" y="13877"/>
                    <a:pt x="9975" y="13577"/>
                  </a:cubicBezTo>
                  <a:cubicBezTo>
                    <a:pt x="9908" y="13277"/>
                    <a:pt x="9874" y="12943"/>
                    <a:pt x="9808" y="12643"/>
                  </a:cubicBezTo>
                  <a:cubicBezTo>
                    <a:pt x="9741" y="12309"/>
                    <a:pt x="9708" y="11976"/>
                    <a:pt x="9608" y="11642"/>
                  </a:cubicBezTo>
                  <a:cubicBezTo>
                    <a:pt x="9441" y="10975"/>
                    <a:pt x="9241" y="10308"/>
                    <a:pt x="9007" y="9641"/>
                  </a:cubicBezTo>
                  <a:cubicBezTo>
                    <a:pt x="8740" y="8974"/>
                    <a:pt x="8473" y="8306"/>
                    <a:pt x="8173" y="7673"/>
                  </a:cubicBezTo>
                  <a:cubicBezTo>
                    <a:pt x="7840" y="7039"/>
                    <a:pt x="7473" y="6405"/>
                    <a:pt x="7106" y="5805"/>
                  </a:cubicBezTo>
                  <a:cubicBezTo>
                    <a:pt x="6739" y="5204"/>
                    <a:pt x="6339" y="4637"/>
                    <a:pt x="5905" y="4103"/>
                  </a:cubicBezTo>
                  <a:cubicBezTo>
                    <a:pt x="5138" y="3103"/>
                    <a:pt x="4237" y="2235"/>
                    <a:pt x="3236" y="1502"/>
                  </a:cubicBezTo>
                  <a:cubicBezTo>
                    <a:pt x="2836" y="1201"/>
                    <a:pt x="2436" y="968"/>
                    <a:pt x="2002" y="734"/>
                  </a:cubicBezTo>
                  <a:cubicBezTo>
                    <a:pt x="1635" y="568"/>
                    <a:pt x="1302" y="401"/>
                    <a:pt x="935" y="267"/>
                  </a:cubicBezTo>
                  <a:cubicBezTo>
                    <a:pt x="735" y="167"/>
                    <a:pt x="501" y="101"/>
                    <a:pt x="268" y="67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8747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88" name="Google Shape;4688;p56"/>
            <p:cNvSpPr/>
            <p:nvPr/>
          </p:nvSpPr>
          <p:spPr>
            <a:xfrm flipH="1">
              <a:off x="855505" y="4002622"/>
              <a:ext cx="45717" cy="174647"/>
            </a:xfrm>
            <a:custGeom>
              <a:rect b="b" l="l" r="r" t="t"/>
              <a:pathLst>
                <a:path extrusionOk="0" h="10708" w="2803">
                  <a:moveTo>
                    <a:pt x="0" y="0"/>
                  </a:moveTo>
                  <a:cubicBezTo>
                    <a:pt x="0" y="0"/>
                    <a:pt x="0" y="167"/>
                    <a:pt x="67" y="467"/>
                  </a:cubicBezTo>
                  <a:cubicBezTo>
                    <a:pt x="267" y="1568"/>
                    <a:pt x="734" y="2569"/>
                    <a:pt x="1401" y="3436"/>
                  </a:cubicBezTo>
                  <a:cubicBezTo>
                    <a:pt x="1635" y="3703"/>
                    <a:pt x="1835" y="4003"/>
                    <a:pt x="2035" y="4270"/>
                  </a:cubicBezTo>
                  <a:cubicBezTo>
                    <a:pt x="2102" y="4437"/>
                    <a:pt x="2202" y="4570"/>
                    <a:pt x="2235" y="4737"/>
                  </a:cubicBezTo>
                  <a:cubicBezTo>
                    <a:pt x="2268" y="4770"/>
                    <a:pt x="2302" y="4904"/>
                    <a:pt x="2302" y="4970"/>
                  </a:cubicBezTo>
                  <a:cubicBezTo>
                    <a:pt x="2335" y="5037"/>
                    <a:pt x="2335" y="5137"/>
                    <a:pt x="2335" y="5204"/>
                  </a:cubicBezTo>
                  <a:cubicBezTo>
                    <a:pt x="2402" y="5838"/>
                    <a:pt x="1868" y="6371"/>
                    <a:pt x="1501" y="7005"/>
                  </a:cubicBezTo>
                  <a:cubicBezTo>
                    <a:pt x="1434" y="7072"/>
                    <a:pt x="1401" y="7138"/>
                    <a:pt x="1368" y="7239"/>
                  </a:cubicBezTo>
                  <a:cubicBezTo>
                    <a:pt x="1334" y="7305"/>
                    <a:pt x="1301" y="7405"/>
                    <a:pt x="1268" y="7472"/>
                  </a:cubicBezTo>
                  <a:cubicBezTo>
                    <a:pt x="1201" y="7639"/>
                    <a:pt x="1134" y="7806"/>
                    <a:pt x="1101" y="7972"/>
                  </a:cubicBezTo>
                  <a:cubicBezTo>
                    <a:pt x="1001" y="8273"/>
                    <a:pt x="967" y="8573"/>
                    <a:pt x="934" y="8873"/>
                  </a:cubicBezTo>
                  <a:cubicBezTo>
                    <a:pt x="934" y="9340"/>
                    <a:pt x="967" y="9774"/>
                    <a:pt x="1067" y="10241"/>
                  </a:cubicBezTo>
                  <a:cubicBezTo>
                    <a:pt x="1098" y="10331"/>
                    <a:pt x="1128" y="10450"/>
                    <a:pt x="1183" y="10570"/>
                  </a:cubicBezTo>
                  <a:lnTo>
                    <a:pt x="1183" y="10570"/>
                  </a:lnTo>
                  <a:cubicBezTo>
                    <a:pt x="1175" y="10487"/>
                    <a:pt x="1168" y="10366"/>
                    <a:pt x="1168" y="10207"/>
                  </a:cubicBezTo>
                  <a:cubicBezTo>
                    <a:pt x="1101" y="9774"/>
                    <a:pt x="1134" y="9340"/>
                    <a:pt x="1201" y="8906"/>
                  </a:cubicBezTo>
                  <a:cubicBezTo>
                    <a:pt x="1234" y="8606"/>
                    <a:pt x="1301" y="8339"/>
                    <a:pt x="1401" y="8072"/>
                  </a:cubicBezTo>
                  <a:cubicBezTo>
                    <a:pt x="1468" y="7906"/>
                    <a:pt x="1501" y="7772"/>
                    <a:pt x="1601" y="7639"/>
                  </a:cubicBezTo>
                  <a:cubicBezTo>
                    <a:pt x="1635" y="7572"/>
                    <a:pt x="1668" y="7505"/>
                    <a:pt x="1701" y="7439"/>
                  </a:cubicBezTo>
                  <a:cubicBezTo>
                    <a:pt x="1735" y="7372"/>
                    <a:pt x="1801" y="7305"/>
                    <a:pt x="1835" y="7239"/>
                  </a:cubicBezTo>
                  <a:cubicBezTo>
                    <a:pt x="2001" y="6938"/>
                    <a:pt x="2268" y="6671"/>
                    <a:pt x="2468" y="6371"/>
                  </a:cubicBezTo>
                  <a:cubicBezTo>
                    <a:pt x="2702" y="6004"/>
                    <a:pt x="2802" y="5604"/>
                    <a:pt x="2802" y="5170"/>
                  </a:cubicBezTo>
                  <a:cubicBezTo>
                    <a:pt x="2802" y="5070"/>
                    <a:pt x="2769" y="4970"/>
                    <a:pt x="2735" y="4870"/>
                  </a:cubicBezTo>
                  <a:cubicBezTo>
                    <a:pt x="2735" y="4770"/>
                    <a:pt x="2702" y="4703"/>
                    <a:pt x="2669" y="4570"/>
                  </a:cubicBezTo>
                  <a:cubicBezTo>
                    <a:pt x="2602" y="4403"/>
                    <a:pt x="2502" y="4203"/>
                    <a:pt x="2402" y="4036"/>
                  </a:cubicBezTo>
                  <a:cubicBezTo>
                    <a:pt x="2202" y="3736"/>
                    <a:pt x="1968" y="3469"/>
                    <a:pt x="1701" y="3202"/>
                  </a:cubicBezTo>
                  <a:cubicBezTo>
                    <a:pt x="1301" y="2735"/>
                    <a:pt x="967" y="2235"/>
                    <a:pt x="667" y="1701"/>
                  </a:cubicBezTo>
                  <a:cubicBezTo>
                    <a:pt x="467" y="1301"/>
                    <a:pt x="300" y="901"/>
                    <a:pt x="133" y="467"/>
                  </a:cubicBezTo>
                  <a:cubicBezTo>
                    <a:pt x="33" y="167"/>
                    <a:pt x="0" y="0"/>
                    <a:pt x="0" y="0"/>
                  </a:cubicBezTo>
                  <a:close/>
                  <a:moveTo>
                    <a:pt x="1183" y="10570"/>
                  </a:moveTo>
                  <a:cubicBezTo>
                    <a:pt x="1192" y="10662"/>
                    <a:pt x="1201" y="10708"/>
                    <a:pt x="1201" y="10708"/>
                  </a:cubicBezTo>
                  <a:lnTo>
                    <a:pt x="1201" y="10608"/>
                  </a:lnTo>
                  <a:cubicBezTo>
                    <a:pt x="1195" y="10595"/>
                    <a:pt x="1189" y="10583"/>
                    <a:pt x="1183" y="10570"/>
                  </a:cubicBezTo>
                  <a:close/>
                </a:path>
              </a:pathLst>
            </a:custGeom>
            <a:solidFill>
              <a:srgbClr val="8747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89" name="Google Shape;4689;p56"/>
            <p:cNvSpPr/>
            <p:nvPr/>
          </p:nvSpPr>
          <p:spPr>
            <a:xfrm flipH="1">
              <a:off x="1671032" y="3962892"/>
              <a:ext cx="33207" cy="102851"/>
            </a:xfrm>
            <a:custGeom>
              <a:rect b="b" l="l" r="r" t="t"/>
              <a:pathLst>
                <a:path extrusionOk="0" h="6306" w="2036">
                  <a:moveTo>
                    <a:pt x="1602" y="1"/>
                  </a:moveTo>
                  <a:lnTo>
                    <a:pt x="1602" y="1"/>
                  </a:lnTo>
                  <a:cubicBezTo>
                    <a:pt x="1302" y="301"/>
                    <a:pt x="1068" y="601"/>
                    <a:pt x="835" y="935"/>
                  </a:cubicBezTo>
                  <a:cubicBezTo>
                    <a:pt x="601" y="1269"/>
                    <a:pt x="435" y="1635"/>
                    <a:pt x="301" y="2002"/>
                  </a:cubicBezTo>
                  <a:cubicBezTo>
                    <a:pt x="134" y="2469"/>
                    <a:pt x="34" y="2936"/>
                    <a:pt x="34" y="3437"/>
                  </a:cubicBezTo>
                  <a:cubicBezTo>
                    <a:pt x="1" y="3670"/>
                    <a:pt x="34" y="3937"/>
                    <a:pt x="68" y="4171"/>
                  </a:cubicBezTo>
                  <a:cubicBezTo>
                    <a:pt x="101" y="4404"/>
                    <a:pt x="168" y="4638"/>
                    <a:pt x="268" y="4871"/>
                  </a:cubicBezTo>
                  <a:cubicBezTo>
                    <a:pt x="401" y="5271"/>
                    <a:pt x="668" y="5638"/>
                    <a:pt x="1002" y="5905"/>
                  </a:cubicBezTo>
                  <a:cubicBezTo>
                    <a:pt x="1202" y="6105"/>
                    <a:pt x="1502" y="6239"/>
                    <a:pt x="1802" y="6305"/>
                  </a:cubicBezTo>
                  <a:lnTo>
                    <a:pt x="2036" y="6305"/>
                  </a:lnTo>
                  <a:cubicBezTo>
                    <a:pt x="1969" y="6272"/>
                    <a:pt x="1902" y="6239"/>
                    <a:pt x="1802" y="6205"/>
                  </a:cubicBezTo>
                  <a:cubicBezTo>
                    <a:pt x="1702" y="6172"/>
                    <a:pt x="1602" y="6105"/>
                    <a:pt x="1502" y="6039"/>
                  </a:cubicBezTo>
                  <a:cubicBezTo>
                    <a:pt x="1402" y="5939"/>
                    <a:pt x="1268" y="5838"/>
                    <a:pt x="1168" y="5738"/>
                  </a:cubicBezTo>
                  <a:cubicBezTo>
                    <a:pt x="935" y="5438"/>
                    <a:pt x="768" y="5105"/>
                    <a:pt x="668" y="4738"/>
                  </a:cubicBezTo>
                  <a:cubicBezTo>
                    <a:pt x="601" y="4538"/>
                    <a:pt x="568" y="4337"/>
                    <a:pt x="535" y="4104"/>
                  </a:cubicBezTo>
                  <a:cubicBezTo>
                    <a:pt x="501" y="3904"/>
                    <a:pt x="468" y="3670"/>
                    <a:pt x="501" y="3470"/>
                  </a:cubicBezTo>
                  <a:cubicBezTo>
                    <a:pt x="501" y="3237"/>
                    <a:pt x="501" y="3003"/>
                    <a:pt x="535" y="2803"/>
                  </a:cubicBezTo>
                  <a:cubicBezTo>
                    <a:pt x="568" y="2569"/>
                    <a:pt x="635" y="2369"/>
                    <a:pt x="668" y="2169"/>
                  </a:cubicBezTo>
                  <a:cubicBezTo>
                    <a:pt x="735" y="1969"/>
                    <a:pt x="801" y="1769"/>
                    <a:pt x="868" y="1569"/>
                  </a:cubicBezTo>
                  <a:cubicBezTo>
                    <a:pt x="935" y="1402"/>
                    <a:pt x="1002" y="1235"/>
                    <a:pt x="1068" y="1068"/>
                  </a:cubicBezTo>
                  <a:cubicBezTo>
                    <a:pt x="1235" y="735"/>
                    <a:pt x="1335" y="468"/>
                    <a:pt x="1435" y="301"/>
                  </a:cubicBezTo>
                  <a:cubicBezTo>
                    <a:pt x="1535" y="101"/>
                    <a:pt x="1602" y="1"/>
                    <a:pt x="1602" y="1"/>
                  </a:cubicBezTo>
                  <a:close/>
                </a:path>
              </a:pathLst>
            </a:custGeom>
            <a:solidFill>
              <a:srgbClr val="8747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90" name="Google Shape;4690;p56"/>
            <p:cNvSpPr/>
            <p:nvPr/>
          </p:nvSpPr>
          <p:spPr>
            <a:xfrm flipH="1">
              <a:off x="1382125" y="4572380"/>
              <a:ext cx="618606" cy="443094"/>
            </a:xfrm>
            <a:custGeom>
              <a:rect b="b" l="l" r="r" t="t"/>
              <a:pathLst>
                <a:path extrusionOk="0" h="27167" w="37928">
                  <a:moveTo>
                    <a:pt x="16721" y="1"/>
                  </a:moveTo>
                  <a:cubicBezTo>
                    <a:pt x="15881" y="1"/>
                    <a:pt x="15041" y="52"/>
                    <a:pt x="14210" y="158"/>
                  </a:cubicBezTo>
                  <a:cubicBezTo>
                    <a:pt x="11142" y="525"/>
                    <a:pt x="8273" y="1759"/>
                    <a:pt x="5938" y="3727"/>
                  </a:cubicBezTo>
                  <a:cubicBezTo>
                    <a:pt x="4170" y="5195"/>
                    <a:pt x="2869" y="7230"/>
                    <a:pt x="1868" y="9298"/>
                  </a:cubicBezTo>
                  <a:cubicBezTo>
                    <a:pt x="334" y="12300"/>
                    <a:pt x="0" y="15802"/>
                    <a:pt x="934" y="19038"/>
                  </a:cubicBezTo>
                  <a:cubicBezTo>
                    <a:pt x="1802" y="21973"/>
                    <a:pt x="4570" y="23942"/>
                    <a:pt x="7239" y="25142"/>
                  </a:cubicBezTo>
                  <a:cubicBezTo>
                    <a:pt x="10225" y="26492"/>
                    <a:pt x="13460" y="27166"/>
                    <a:pt x="16711" y="27166"/>
                  </a:cubicBezTo>
                  <a:cubicBezTo>
                    <a:pt x="18363" y="27166"/>
                    <a:pt x="20019" y="26992"/>
                    <a:pt x="21649" y="26643"/>
                  </a:cubicBezTo>
                  <a:cubicBezTo>
                    <a:pt x="22683" y="26410"/>
                    <a:pt x="23684" y="26110"/>
                    <a:pt x="24685" y="25743"/>
                  </a:cubicBezTo>
                  <a:cubicBezTo>
                    <a:pt x="31923" y="23008"/>
                    <a:pt x="37927" y="13200"/>
                    <a:pt x="31656" y="6529"/>
                  </a:cubicBezTo>
                  <a:cubicBezTo>
                    <a:pt x="28921" y="3527"/>
                    <a:pt x="25318" y="1425"/>
                    <a:pt x="21349" y="525"/>
                  </a:cubicBezTo>
                  <a:cubicBezTo>
                    <a:pt x="19833" y="178"/>
                    <a:pt x="18275" y="1"/>
                    <a:pt x="16721" y="1"/>
                  </a:cubicBezTo>
                  <a:close/>
                </a:path>
              </a:pathLst>
            </a:custGeom>
            <a:solidFill>
              <a:srgbClr val="584E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91" name="Google Shape;4691;p56"/>
            <p:cNvSpPr/>
            <p:nvPr/>
          </p:nvSpPr>
          <p:spPr>
            <a:xfrm flipH="1">
              <a:off x="1832246" y="4544768"/>
              <a:ext cx="245205" cy="220267"/>
            </a:xfrm>
            <a:custGeom>
              <a:rect b="b" l="l" r="r" t="t"/>
              <a:pathLst>
                <a:path extrusionOk="0" h="13505" w="15034">
                  <a:moveTo>
                    <a:pt x="8470" y="0"/>
                  </a:moveTo>
                  <a:cubicBezTo>
                    <a:pt x="7726" y="0"/>
                    <a:pt x="6959" y="142"/>
                    <a:pt x="6205" y="450"/>
                  </a:cubicBezTo>
                  <a:cubicBezTo>
                    <a:pt x="2136" y="2118"/>
                    <a:pt x="1" y="8456"/>
                    <a:pt x="3303" y="11825"/>
                  </a:cubicBezTo>
                  <a:cubicBezTo>
                    <a:pt x="4363" y="12927"/>
                    <a:pt x="5801" y="13504"/>
                    <a:pt x="7264" y="13504"/>
                  </a:cubicBezTo>
                  <a:cubicBezTo>
                    <a:pt x="8103" y="13504"/>
                    <a:pt x="8951" y="13314"/>
                    <a:pt x="9741" y="12925"/>
                  </a:cubicBezTo>
                  <a:lnTo>
                    <a:pt x="13711" y="7121"/>
                  </a:lnTo>
                  <a:cubicBezTo>
                    <a:pt x="15033" y="3208"/>
                    <a:pt x="12008" y="0"/>
                    <a:pt x="8470" y="0"/>
                  </a:cubicBezTo>
                  <a:close/>
                </a:path>
              </a:pathLst>
            </a:custGeom>
            <a:solidFill>
              <a:srgbClr val="453D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92" name="Google Shape;4692;p56"/>
            <p:cNvSpPr/>
            <p:nvPr/>
          </p:nvSpPr>
          <p:spPr>
            <a:xfrm flipH="1">
              <a:off x="1870152" y="4586178"/>
              <a:ext cx="137118" cy="131768"/>
            </a:xfrm>
            <a:custGeom>
              <a:rect b="b" l="l" r="r" t="t"/>
              <a:pathLst>
                <a:path extrusionOk="0" h="8079" w="8407">
                  <a:moveTo>
                    <a:pt x="4325" y="0"/>
                  </a:moveTo>
                  <a:cubicBezTo>
                    <a:pt x="2678" y="0"/>
                    <a:pt x="940" y="1204"/>
                    <a:pt x="435" y="2748"/>
                  </a:cubicBezTo>
                  <a:cubicBezTo>
                    <a:pt x="1" y="4049"/>
                    <a:pt x="268" y="5516"/>
                    <a:pt x="1135" y="6584"/>
                  </a:cubicBezTo>
                  <a:lnTo>
                    <a:pt x="1168" y="6617"/>
                  </a:lnTo>
                  <a:cubicBezTo>
                    <a:pt x="1798" y="7392"/>
                    <a:pt x="2778" y="8078"/>
                    <a:pt x="3740" y="8078"/>
                  </a:cubicBezTo>
                  <a:cubicBezTo>
                    <a:pt x="4104" y="8078"/>
                    <a:pt x="4466" y="7980"/>
                    <a:pt x="4804" y="7751"/>
                  </a:cubicBezTo>
                  <a:cubicBezTo>
                    <a:pt x="6105" y="6851"/>
                    <a:pt x="7606" y="5283"/>
                    <a:pt x="8040" y="3715"/>
                  </a:cubicBezTo>
                  <a:cubicBezTo>
                    <a:pt x="8407" y="2347"/>
                    <a:pt x="6672" y="713"/>
                    <a:pt x="5538" y="246"/>
                  </a:cubicBezTo>
                  <a:cubicBezTo>
                    <a:pt x="5154" y="77"/>
                    <a:pt x="4742" y="0"/>
                    <a:pt x="4325" y="0"/>
                  </a:cubicBezTo>
                  <a:close/>
                </a:path>
              </a:pathLst>
            </a:custGeom>
            <a:solidFill>
              <a:srgbClr val="E2A6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93" name="Google Shape;4693;p56"/>
            <p:cNvSpPr/>
            <p:nvPr/>
          </p:nvSpPr>
          <p:spPr>
            <a:xfrm flipH="1">
              <a:off x="1477090" y="4468097"/>
              <a:ext cx="207007" cy="200450"/>
            </a:xfrm>
            <a:custGeom>
              <a:rect b="b" l="l" r="r" t="t"/>
              <a:pathLst>
                <a:path extrusionOk="0" h="12290" w="12692">
                  <a:moveTo>
                    <a:pt x="5532" y="0"/>
                  </a:moveTo>
                  <a:cubicBezTo>
                    <a:pt x="5391" y="0"/>
                    <a:pt x="5248" y="5"/>
                    <a:pt x="5104" y="14"/>
                  </a:cubicBezTo>
                  <a:cubicBezTo>
                    <a:pt x="0" y="381"/>
                    <a:pt x="701" y="6285"/>
                    <a:pt x="3302" y="9154"/>
                  </a:cubicBezTo>
                  <a:lnTo>
                    <a:pt x="10374" y="12289"/>
                  </a:lnTo>
                  <a:cubicBezTo>
                    <a:pt x="11508" y="11489"/>
                    <a:pt x="11942" y="10088"/>
                    <a:pt x="12109" y="8753"/>
                  </a:cubicBezTo>
                  <a:cubicBezTo>
                    <a:pt x="12691" y="4612"/>
                    <a:pt x="10073" y="0"/>
                    <a:pt x="5532" y="0"/>
                  </a:cubicBezTo>
                  <a:close/>
                </a:path>
              </a:pathLst>
            </a:custGeom>
            <a:solidFill>
              <a:srgbClr val="453D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94" name="Google Shape;4694;p56"/>
            <p:cNvSpPr/>
            <p:nvPr/>
          </p:nvSpPr>
          <p:spPr>
            <a:xfrm flipH="1">
              <a:off x="1513251" y="4510942"/>
              <a:ext cx="103927" cy="125098"/>
            </a:xfrm>
            <a:custGeom>
              <a:rect b="b" l="l" r="r" t="t"/>
              <a:pathLst>
                <a:path extrusionOk="0" h="7670" w="6372">
                  <a:moveTo>
                    <a:pt x="2247" y="1"/>
                  </a:moveTo>
                  <a:cubicBezTo>
                    <a:pt x="1388" y="1"/>
                    <a:pt x="593" y="503"/>
                    <a:pt x="200" y="1290"/>
                  </a:cubicBezTo>
                  <a:cubicBezTo>
                    <a:pt x="67" y="1690"/>
                    <a:pt x="0" y="2124"/>
                    <a:pt x="67" y="2557"/>
                  </a:cubicBezTo>
                  <a:cubicBezTo>
                    <a:pt x="100" y="3391"/>
                    <a:pt x="367" y="4225"/>
                    <a:pt x="801" y="4959"/>
                  </a:cubicBezTo>
                  <a:cubicBezTo>
                    <a:pt x="1001" y="5393"/>
                    <a:pt x="1334" y="5759"/>
                    <a:pt x="1701" y="6093"/>
                  </a:cubicBezTo>
                  <a:cubicBezTo>
                    <a:pt x="2035" y="6327"/>
                    <a:pt x="2402" y="6527"/>
                    <a:pt x="2769" y="6693"/>
                  </a:cubicBezTo>
                  <a:lnTo>
                    <a:pt x="4470" y="7494"/>
                  </a:lnTo>
                  <a:cubicBezTo>
                    <a:pt x="4663" y="7605"/>
                    <a:pt x="4880" y="7669"/>
                    <a:pt x="5100" y="7669"/>
                  </a:cubicBezTo>
                  <a:cubicBezTo>
                    <a:pt x="5146" y="7669"/>
                    <a:pt x="5191" y="7667"/>
                    <a:pt x="5237" y="7661"/>
                  </a:cubicBezTo>
                  <a:cubicBezTo>
                    <a:pt x="5537" y="7527"/>
                    <a:pt x="5771" y="7227"/>
                    <a:pt x="5838" y="6894"/>
                  </a:cubicBezTo>
                  <a:cubicBezTo>
                    <a:pt x="6371" y="5192"/>
                    <a:pt x="6138" y="3291"/>
                    <a:pt x="5137" y="1790"/>
                  </a:cubicBezTo>
                  <a:cubicBezTo>
                    <a:pt x="4603" y="923"/>
                    <a:pt x="3736" y="289"/>
                    <a:pt x="2735" y="55"/>
                  </a:cubicBezTo>
                  <a:cubicBezTo>
                    <a:pt x="2572" y="18"/>
                    <a:pt x="2408" y="1"/>
                    <a:pt x="2247" y="1"/>
                  </a:cubicBezTo>
                  <a:close/>
                </a:path>
              </a:pathLst>
            </a:custGeom>
            <a:solidFill>
              <a:srgbClr val="E2A6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95" name="Google Shape;4695;p56"/>
            <p:cNvSpPr/>
            <p:nvPr/>
          </p:nvSpPr>
          <p:spPr>
            <a:xfrm flipH="1">
              <a:off x="1820639" y="4721547"/>
              <a:ext cx="41362" cy="37839"/>
            </a:xfrm>
            <a:custGeom>
              <a:rect b="b" l="l" r="r" t="t"/>
              <a:pathLst>
                <a:path extrusionOk="0" h="2320" w="2536">
                  <a:moveTo>
                    <a:pt x="947" y="0"/>
                  </a:moveTo>
                  <a:cubicBezTo>
                    <a:pt x="654" y="0"/>
                    <a:pt x="376" y="167"/>
                    <a:pt x="234" y="452"/>
                  </a:cubicBezTo>
                  <a:cubicBezTo>
                    <a:pt x="0" y="852"/>
                    <a:pt x="34" y="1286"/>
                    <a:pt x="267" y="1653"/>
                  </a:cubicBezTo>
                  <a:cubicBezTo>
                    <a:pt x="434" y="2020"/>
                    <a:pt x="768" y="2253"/>
                    <a:pt x="1168" y="2320"/>
                  </a:cubicBezTo>
                  <a:cubicBezTo>
                    <a:pt x="1268" y="2320"/>
                    <a:pt x="1368" y="2320"/>
                    <a:pt x="1468" y="2287"/>
                  </a:cubicBezTo>
                  <a:cubicBezTo>
                    <a:pt x="2535" y="1986"/>
                    <a:pt x="2102" y="419"/>
                    <a:pt x="1301" y="85"/>
                  </a:cubicBezTo>
                  <a:cubicBezTo>
                    <a:pt x="1186" y="27"/>
                    <a:pt x="1065" y="0"/>
                    <a:pt x="94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96" name="Google Shape;4696;p56"/>
            <p:cNvSpPr/>
            <p:nvPr/>
          </p:nvSpPr>
          <p:spPr>
            <a:xfrm flipH="1">
              <a:off x="1557322" y="4667138"/>
              <a:ext cx="40824" cy="37856"/>
            </a:xfrm>
            <a:custGeom>
              <a:rect b="b" l="l" r="r" t="t"/>
              <a:pathLst>
                <a:path extrusionOk="0" h="2321" w="2503">
                  <a:moveTo>
                    <a:pt x="941" y="0"/>
                  </a:moveTo>
                  <a:cubicBezTo>
                    <a:pt x="638" y="0"/>
                    <a:pt x="343" y="167"/>
                    <a:pt x="201" y="452"/>
                  </a:cubicBezTo>
                  <a:cubicBezTo>
                    <a:pt x="1" y="819"/>
                    <a:pt x="34" y="1286"/>
                    <a:pt x="234" y="1653"/>
                  </a:cubicBezTo>
                  <a:cubicBezTo>
                    <a:pt x="434" y="1987"/>
                    <a:pt x="768" y="2253"/>
                    <a:pt x="1168" y="2320"/>
                  </a:cubicBezTo>
                  <a:cubicBezTo>
                    <a:pt x="1268" y="2320"/>
                    <a:pt x="1368" y="2320"/>
                    <a:pt x="1468" y="2287"/>
                  </a:cubicBezTo>
                  <a:cubicBezTo>
                    <a:pt x="2502" y="1987"/>
                    <a:pt x="2069" y="419"/>
                    <a:pt x="1301" y="85"/>
                  </a:cubicBezTo>
                  <a:cubicBezTo>
                    <a:pt x="1186" y="28"/>
                    <a:pt x="1063" y="0"/>
                    <a:pt x="9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97" name="Google Shape;4697;p56"/>
            <p:cNvSpPr/>
            <p:nvPr/>
          </p:nvSpPr>
          <p:spPr>
            <a:xfrm flipH="1">
              <a:off x="1587783" y="4723455"/>
              <a:ext cx="193159" cy="79625"/>
            </a:xfrm>
            <a:custGeom>
              <a:rect b="b" l="l" r="r" t="t"/>
              <a:pathLst>
                <a:path extrusionOk="0" h="4882" w="11843">
                  <a:moveTo>
                    <a:pt x="8241" y="0"/>
                  </a:moveTo>
                  <a:cubicBezTo>
                    <a:pt x="7840" y="0"/>
                    <a:pt x="7440" y="22"/>
                    <a:pt x="7039" y="68"/>
                  </a:cubicBezTo>
                  <a:cubicBezTo>
                    <a:pt x="5805" y="135"/>
                    <a:pt x="4604" y="402"/>
                    <a:pt x="3436" y="835"/>
                  </a:cubicBezTo>
                  <a:cubicBezTo>
                    <a:pt x="2269" y="1236"/>
                    <a:pt x="1235" y="1936"/>
                    <a:pt x="401" y="2837"/>
                  </a:cubicBezTo>
                  <a:cubicBezTo>
                    <a:pt x="167" y="3070"/>
                    <a:pt x="1" y="3404"/>
                    <a:pt x="1" y="3737"/>
                  </a:cubicBezTo>
                  <a:cubicBezTo>
                    <a:pt x="34" y="4071"/>
                    <a:pt x="234" y="4338"/>
                    <a:pt x="501" y="4505"/>
                  </a:cubicBezTo>
                  <a:cubicBezTo>
                    <a:pt x="768" y="4638"/>
                    <a:pt x="1068" y="4738"/>
                    <a:pt x="1402" y="4771"/>
                  </a:cubicBezTo>
                  <a:cubicBezTo>
                    <a:pt x="1914" y="4847"/>
                    <a:pt x="2428" y="4881"/>
                    <a:pt x="2941" y="4881"/>
                  </a:cubicBezTo>
                  <a:cubicBezTo>
                    <a:pt x="4935" y="4881"/>
                    <a:pt x="6924" y="4360"/>
                    <a:pt x="8807" y="3671"/>
                  </a:cubicBezTo>
                  <a:cubicBezTo>
                    <a:pt x="9808" y="3370"/>
                    <a:pt x="10708" y="2837"/>
                    <a:pt x="11475" y="2103"/>
                  </a:cubicBezTo>
                  <a:cubicBezTo>
                    <a:pt x="11676" y="1903"/>
                    <a:pt x="11776" y="1669"/>
                    <a:pt x="11842" y="1436"/>
                  </a:cubicBezTo>
                  <a:cubicBezTo>
                    <a:pt x="11842" y="1102"/>
                    <a:pt x="11709" y="769"/>
                    <a:pt x="11409" y="602"/>
                  </a:cubicBezTo>
                  <a:cubicBezTo>
                    <a:pt x="11142" y="402"/>
                    <a:pt x="10842" y="302"/>
                    <a:pt x="10541" y="235"/>
                  </a:cubicBezTo>
                  <a:cubicBezTo>
                    <a:pt x="9775" y="81"/>
                    <a:pt x="9008" y="0"/>
                    <a:pt x="8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98" name="Google Shape;4698;p56"/>
            <p:cNvSpPr/>
            <p:nvPr/>
          </p:nvSpPr>
          <p:spPr>
            <a:xfrm flipH="1">
              <a:off x="1509445" y="4722917"/>
              <a:ext cx="324814" cy="176849"/>
            </a:xfrm>
            <a:custGeom>
              <a:rect b="b" l="l" r="r" t="t"/>
              <a:pathLst>
                <a:path extrusionOk="0" fill="none" h="10843" w="19915">
                  <a:moveTo>
                    <a:pt x="367" y="5038"/>
                  </a:moveTo>
                  <a:cubicBezTo>
                    <a:pt x="668" y="4871"/>
                    <a:pt x="1035" y="4771"/>
                    <a:pt x="1368" y="4804"/>
                  </a:cubicBezTo>
                  <a:cubicBezTo>
                    <a:pt x="701" y="5638"/>
                    <a:pt x="134" y="6539"/>
                    <a:pt x="67" y="7640"/>
                  </a:cubicBezTo>
                  <a:cubicBezTo>
                    <a:pt x="1" y="8707"/>
                    <a:pt x="501" y="9741"/>
                    <a:pt x="1368" y="10342"/>
                  </a:cubicBezTo>
                  <a:cubicBezTo>
                    <a:pt x="2169" y="10842"/>
                    <a:pt x="3136" y="10842"/>
                    <a:pt x="4070" y="10742"/>
                  </a:cubicBezTo>
                  <a:cubicBezTo>
                    <a:pt x="4771" y="10675"/>
                    <a:pt x="5471" y="10542"/>
                    <a:pt x="6105" y="10275"/>
                  </a:cubicBezTo>
                  <a:cubicBezTo>
                    <a:pt x="7006" y="9875"/>
                    <a:pt x="7806" y="9274"/>
                    <a:pt x="8440" y="8540"/>
                  </a:cubicBezTo>
                  <a:cubicBezTo>
                    <a:pt x="9207" y="7707"/>
                    <a:pt x="9874" y="6606"/>
                    <a:pt x="9808" y="5472"/>
                  </a:cubicBezTo>
                  <a:cubicBezTo>
                    <a:pt x="10508" y="6272"/>
                    <a:pt x="11442" y="6806"/>
                    <a:pt x="12476" y="7006"/>
                  </a:cubicBezTo>
                  <a:cubicBezTo>
                    <a:pt x="13610" y="7273"/>
                    <a:pt x="14778" y="7273"/>
                    <a:pt x="15879" y="7006"/>
                  </a:cubicBezTo>
                  <a:cubicBezTo>
                    <a:pt x="16913" y="6806"/>
                    <a:pt x="17847" y="6306"/>
                    <a:pt x="18580" y="5605"/>
                  </a:cubicBezTo>
                  <a:cubicBezTo>
                    <a:pt x="19414" y="4771"/>
                    <a:pt x="19915" y="3403"/>
                    <a:pt x="19414" y="2269"/>
                  </a:cubicBezTo>
                  <a:cubicBezTo>
                    <a:pt x="19148" y="1736"/>
                    <a:pt x="18781" y="1302"/>
                    <a:pt x="18314" y="935"/>
                  </a:cubicBezTo>
                  <a:lnTo>
                    <a:pt x="17613" y="335"/>
                  </a:lnTo>
                  <a:cubicBezTo>
                    <a:pt x="17813" y="168"/>
                    <a:pt x="18047" y="68"/>
                    <a:pt x="18280" y="1"/>
                  </a:cubicBezTo>
                </a:path>
              </a:pathLst>
            </a:custGeom>
            <a:noFill/>
            <a:ln cap="flat" cmpd="sng" w="20850">
              <a:solidFill>
                <a:srgbClr val="BC84B4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99" name="Google Shape;4699;p56"/>
            <p:cNvSpPr/>
            <p:nvPr/>
          </p:nvSpPr>
          <p:spPr>
            <a:xfrm flipH="1">
              <a:off x="1745013" y="4580388"/>
              <a:ext cx="10357" cy="14712"/>
            </a:xfrm>
            <a:custGeom>
              <a:rect b="b" l="l" r="r" t="t"/>
              <a:pathLst>
                <a:path extrusionOk="0" h="902" w="635">
                  <a:moveTo>
                    <a:pt x="0" y="0"/>
                  </a:moveTo>
                  <a:cubicBezTo>
                    <a:pt x="0" y="67"/>
                    <a:pt x="0" y="134"/>
                    <a:pt x="34" y="201"/>
                  </a:cubicBezTo>
                  <a:cubicBezTo>
                    <a:pt x="67" y="334"/>
                    <a:pt x="100" y="434"/>
                    <a:pt x="167" y="534"/>
                  </a:cubicBezTo>
                  <a:cubicBezTo>
                    <a:pt x="234" y="634"/>
                    <a:pt x="301" y="734"/>
                    <a:pt x="401" y="801"/>
                  </a:cubicBezTo>
                  <a:cubicBezTo>
                    <a:pt x="467" y="834"/>
                    <a:pt x="501" y="868"/>
                    <a:pt x="567" y="901"/>
                  </a:cubicBezTo>
                  <a:cubicBezTo>
                    <a:pt x="601" y="834"/>
                    <a:pt x="634" y="768"/>
                    <a:pt x="634" y="701"/>
                  </a:cubicBezTo>
                  <a:cubicBezTo>
                    <a:pt x="634" y="434"/>
                    <a:pt x="467" y="167"/>
                    <a:pt x="200" y="67"/>
                  </a:cubicBezTo>
                  <a:cubicBezTo>
                    <a:pt x="134" y="34"/>
                    <a:pt x="67" y="0"/>
                    <a:pt x="0" y="0"/>
                  </a:cubicBezTo>
                  <a:close/>
                </a:path>
              </a:pathLst>
            </a:custGeom>
            <a:solidFill>
              <a:srgbClr val="BC84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00" name="Google Shape;4700;p56"/>
            <p:cNvSpPr/>
            <p:nvPr/>
          </p:nvSpPr>
          <p:spPr>
            <a:xfrm flipH="1">
              <a:off x="1730334" y="4608669"/>
              <a:ext cx="9264" cy="13619"/>
            </a:xfrm>
            <a:custGeom>
              <a:rect b="b" l="l" r="r" t="t"/>
              <a:pathLst>
                <a:path extrusionOk="0" h="835" w="568">
                  <a:moveTo>
                    <a:pt x="67" y="1"/>
                  </a:moveTo>
                  <a:cubicBezTo>
                    <a:pt x="67" y="68"/>
                    <a:pt x="34" y="134"/>
                    <a:pt x="34" y="201"/>
                  </a:cubicBezTo>
                  <a:cubicBezTo>
                    <a:pt x="1" y="435"/>
                    <a:pt x="134" y="635"/>
                    <a:pt x="334" y="768"/>
                  </a:cubicBezTo>
                  <a:cubicBezTo>
                    <a:pt x="368" y="802"/>
                    <a:pt x="434" y="835"/>
                    <a:pt x="501" y="835"/>
                  </a:cubicBezTo>
                  <a:cubicBezTo>
                    <a:pt x="501" y="802"/>
                    <a:pt x="534" y="735"/>
                    <a:pt x="534" y="668"/>
                  </a:cubicBezTo>
                  <a:cubicBezTo>
                    <a:pt x="568" y="435"/>
                    <a:pt x="434" y="201"/>
                    <a:pt x="234" y="101"/>
                  </a:cubicBezTo>
                  <a:cubicBezTo>
                    <a:pt x="201" y="68"/>
                    <a:pt x="134" y="34"/>
                    <a:pt x="67" y="1"/>
                  </a:cubicBezTo>
                  <a:close/>
                </a:path>
              </a:pathLst>
            </a:custGeom>
            <a:solidFill>
              <a:srgbClr val="BC84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01" name="Google Shape;4701;p56"/>
            <p:cNvSpPr/>
            <p:nvPr/>
          </p:nvSpPr>
          <p:spPr>
            <a:xfrm flipH="1">
              <a:off x="1718901" y="4635873"/>
              <a:ext cx="8726" cy="14712"/>
            </a:xfrm>
            <a:custGeom>
              <a:rect b="b" l="l" r="r" t="t"/>
              <a:pathLst>
                <a:path extrusionOk="0" h="902" w="535">
                  <a:moveTo>
                    <a:pt x="101" y="1"/>
                  </a:moveTo>
                  <a:cubicBezTo>
                    <a:pt x="67" y="68"/>
                    <a:pt x="67" y="134"/>
                    <a:pt x="34" y="201"/>
                  </a:cubicBezTo>
                  <a:cubicBezTo>
                    <a:pt x="1" y="434"/>
                    <a:pt x="101" y="668"/>
                    <a:pt x="301" y="801"/>
                  </a:cubicBezTo>
                  <a:cubicBezTo>
                    <a:pt x="334" y="868"/>
                    <a:pt x="401" y="868"/>
                    <a:pt x="468" y="901"/>
                  </a:cubicBezTo>
                  <a:cubicBezTo>
                    <a:pt x="501" y="835"/>
                    <a:pt x="501" y="801"/>
                    <a:pt x="534" y="735"/>
                  </a:cubicBezTo>
                  <a:cubicBezTo>
                    <a:pt x="534" y="601"/>
                    <a:pt x="534" y="501"/>
                    <a:pt x="468" y="368"/>
                  </a:cubicBezTo>
                  <a:cubicBezTo>
                    <a:pt x="434" y="268"/>
                    <a:pt x="367" y="168"/>
                    <a:pt x="267" y="101"/>
                  </a:cubicBezTo>
                  <a:cubicBezTo>
                    <a:pt x="201" y="68"/>
                    <a:pt x="167" y="34"/>
                    <a:pt x="101" y="1"/>
                  </a:cubicBezTo>
                  <a:close/>
                </a:path>
              </a:pathLst>
            </a:custGeom>
            <a:solidFill>
              <a:srgbClr val="BC84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02" name="Google Shape;4702;p56"/>
            <p:cNvSpPr/>
            <p:nvPr/>
          </p:nvSpPr>
          <p:spPr>
            <a:xfrm flipH="1">
              <a:off x="1707484" y="4665801"/>
              <a:ext cx="8171" cy="15788"/>
            </a:xfrm>
            <a:custGeom>
              <a:rect b="b" l="l" r="r" t="t"/>
              <a:pathLst>
                <a:path extrusionOk="0" h="968" w="501">
                  <a:moveTo>
                    <a:pt x="67" y="0"/>
                  </a:moveTo>
                  <a:cubicBezTo>
                    <a:pt x="34" y="34"/>
                    <a:pt x="0" y="101"/>
                    <a:pt x="0" y="167"/>
                  </a:cubicBezTo>
                  <a:cubicBezTo>
                    <a:pt x="0" y="301"/>
                    <a:pt x="0" y="434"/>
                    <a:pt x="34" y="534"/>
                  </a:cubicBezTo>
                  <a:cubicBezTo>
                    <a:pt x="100" y="668"/>
                    <a:pt x="167" y="768"/>
                    <a:pt x="234" y="834"/>
                  </a:cubicBezTo>
                  <a:cubicBezTo>
                    <a:pt x="301" y="901"/>
                    <a:pt x="367" y="934"/>
                    <a:pt x="401" y="968"/>
                  </a:cubicBezTo>
                  <a:cubicBezTo>
                    <a:pt x="434" y="901"/>
                    <a:pt x="467" y="834"/>
                    <a:pt x="467" y="768"/>
                  </a:cubicBezTo>
                  <a:cubicBezTo>
                    <a:pt x="501" y="501"/>
                    <a:pt x="401" y="267"/>
                    <a:pt x="234" y="101"/>
                  </a:cubicBezTo>
                  <a:cubicBezTo>
                    <a:pt x="167" y="34"/>
                    <a:pt x="134" y="0"/>
                    <a:pt x="67" y="0"/>
                  </a:cubicBezTo>
                  <a:close/>
                </a:path>
              </a:pathLst>
            </a:custGeom>
            <a:solidFill>
              <a:srgbClr val="BC84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03" name="Google Shape;4703;p56"/>
            <p:cNvSpPr/>
            <p:nvPr/>
          </p:nvSpPr>
          <p:spPr>
            <a:xfrm flipH="1">
              <a:off x="1698775" y="4695174"/>
              <a:ext cx="8171" cy="11988"/>
            </a:xfrm>
            <a:custGeom>
              <a:rect b="b" l="l" r="r" t="t"/>
              <a:pathLst>
                <a:path extrusionOk="0" h="735" w="501">
                  <a:moveTo>
                    <a:pt x="100" y="1"/>
                  </a:moveTo>
                  <a:cubicBezTo>
                    <a:pt x="67" y="34"/>
                    <a:pt x="67" y="101"/>
                    <a:pt x="33" y="134"/>
                  </a:cubicBezTo>
                  <a:cubicBezTo>
                    <a:pt x="0" y="234"/>
                    <a:pt x="0" y="334"/>
                    <a:pt x="33" y="434"/>
                  </a:cubicBezTo>
                  <a:cubicBezTo>
                    <a:pt x="67" y="534"/>
                    <a:pt x="134" y="601"/>
                    <a:pt x="234" y="668"/>
                  </a:cubicBezTo>
                  <a:cubicBezTo>
                    <a:pt x="267" y="701"/>
                    <a:pt x="334" y="735"/>
                    <a:pt x="367" y="735"/>
                  </a:cubicBezTo>
                  <a:cubicBezTo>
                    <a:pt x="467" y="601"/>
                    <a:pt x="500" y="434"/>
                    <a:pt x="434" y="301"/>
                  </a:cubicBezTo>
                  <a:cubicBezTo>
                    <a:pt x="400" y="201"/>
                    <a:pt x="334" y="134"/>
                    <a:pt x="267" y="67"/>
                  </a:cubicBezTo>
                  <a:cubicBezTo>
                    <a:pt x="200" y="34"/>
                    <a:pt x="167" y="1"/>
                    <a:pt x="100" y="1"/>
                  </a:cubicBezTo>
                  <a:close/>
                </a:path>
              </a:pathLst>
            </a:custGeom>
            <a:solidFill>
              <a:srgbClr val="BC84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04" name="Google Shape;4704;p56"/>
            <p:cNvSpPr/>
            <p:nvPr/>
          </p:nvSpPr>
          <p:spPr>
            <a:xfrm flipH="1">
              <a:off x="1655799" y="4840982"/>
              <a:ext cx="8726" cy="18512"/>
            </a:xfrm>
            <a:custGeom>
              <a:rect b="b" l="l" r="r" t="t"/>
              <a:pathLst>
                <a:path extrusionOk="0" h="1135" w="535">
                  <a:moveTo>
                    <a:pt x="68" y="1"/>
                  </a:moveTo>
                  <a:cubicBezTo>
                    <a:pt x="34" y="67"/>
                    <a:pt x="34" y="167"/>
                    <a:pt x="1" y="234"/>
                  </a:cubicBezTo>
                  <a:cubicBezTo>
                    <a:pt x="1" y="367"/>
                    <a:pt x="34" y="501"/>
                    <a:pt x="68" y="634"/>
                  </a:cubicBezTo>
                  <a:cubicBezTo>
                    <a:pt x="134" y="768"/>
                    <a:pt x="201" y="901"/>
                    <a:pt x="301" y="1001"/>
                  </a:cubicBezTo>
                  <a:cubicBezTo>
                    <a:pt x="335" y="1035"/>
                    <a:pt x="401" y="1101"/>
                    <a:pt x="468" y="1135"/>
                  </a:cubicBezTo>
                  <a:cubicBezTo>
                    <a:pt x="501" y="1068"/>
                    <a:pt x="501" y="1001"/>
                    <a:pt x="535" y="901"/>
                  </a:cubicBezTo>
                  <a:cubicBezTo>
                    <a:pt x="535" y="768"/>
                    <a:pt x="501" y="634"/>
                    <a:pt x="468" y="501"/>
                  </a:cubicBezTo>
                  <a:cubicBezTo>
                    <a:pt x="401" y="367"/>
                    <a:pt x="335" y="234"/>
                    <a:pt x="234" y="134"/>
                  </a:cubicBezTo>
                  <a:cubicBezTo>
                    <a:pt x="201" y="101"/>
                    <a:pt x="134" y="34"/>
                    <a:pt x="68" y="1"/>
                  </a:cubicBezTo>
                  <a:close/>
                </a:path>
              </a:pathLst>
            </a:custGeom>
            <a:solidFill>
              <a:srgbClr val="BC84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05" name="Google Shape;4705;p56"/>
            <p:cNvSpPr/>
            <p:nvPr/>
          </p:nvSpPr>
          <p:spPr>
            <a:xfrm flipH="1">
              <a:off x="1644921" y="4875264"/>
              <a:ext cx="8171" cy="17957"/>
            </a:xfrm>
            <a:custGeom>
              <a:rect b="b" l="l" r="r" t="t"/>
              <a:pathLst>
                <a:path extrusionOk="0" h="1101" w="501">
                  <a:moveTo>
                    <a:pt x="67" y="0"/>
                  </a:moveTo>
                  <a:cubicBezTo>
                    <a:pt x="34" y="67"/>
                    <a:pt x="0" y="133"/>
                    <a:pt x="0" y="200"/>
                  </a:cubicBezTo>
                  <a:cubicBezTo>
                    <a:pt x="0" y="334"/>
                    <a:pt x="0" y="467"/>
                    <a:pt x="34" y="634"/>
                  </a:cubicBezTo>
                  <a:cubicBezTo>
                    <a:pt x="101" y="734"/>
                    <a:pt x="167" y="867"/>
                    <a:pt x="267" y="967"/>
                  </a:cubicBezTo>
                  <a:cubicBezTo>
                    <a:pt x="301" y="1034"/>
                    <a:pt x="367" y="1067"/>
                    <a:pt x="434" y="1101"/>
                  </a:cubicBezTo>
                  <a:cubicBezTo>
                    <a:pt x="467" y="1034"/>
                    <a:pt x="467" y="967"/>
                    <a:pt x="467" y="901"/>
                  </a:cubicBezTo>
                  <a:cubicBezTo>
                    <a:pt x="501" y="767"/>
                    <a:pt x="467" y="600"/>
                    <a:pt x="434" y="467"/>
                  </a:cubicBezTo>
                  <a:cubicBezTo>
                    <a:pt x="401" y="334"/>
                    <a:pt x="334" y="234"/>
                    <a:pt x="234" y="133"/>
                  </a:cubicBezTo>
                  <a:cubicBezTo>
                    <a:pt x="201" y="67"/>
                    <a:pt x="134" y="33"/>
                    <a:pt x="67" y="0"/>
                  </a:cubicBezTo>
                  <a:close/>
                </a:path>
              </a:pathLst>
            </a:custGeom>
            <a:solidFill>
              <a:srgbClr val="BC84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06" name="Google Shape;4706;p56"/>
            <p:cNvSpPr/>
            <p:nvPr/>
          </p:nvSpPr>
          <p:spPr>
            <a:xfrm flipH="1">
              <a:off x="1635673" y="4910069"/>
              <a:ext cx="8171" cy="18512"/>
            </a:xfrm>
            <a:custGeom>
              <a:rect b="b" l="l" r="r" t="t"/>
              <a:pathLst>
                <a:path extrusionOk="0" h="1135" w="501">
                  <a:moveTo>
                    <a:pt x="134" y="1"/>
                  </a:moveTo>
                  <a:cubicBezTo>
                    <a:pt x="101" y="68"/>
                    <a:pt x="67" y="134"/>
                    <a:pt x="34" y="201"/>
                  </a:cubicBezTo>
                  <a:cubicBezTo>
                    <a:pt x="1" y="334"/>
                    <a:pt x="1" y="468"/>
                    <a:pt x="34" y="601"/>
                  </a:cubicBezTo>
                  <a:cubicBezTo>
                    <a:pt x="67" y="735"/>
                    <a:pt x="101" y="868"/>
                    <a:pt x="201" y="968"/>
                  </a:cubicBezTo>
                  <a:cubicBezTo>
                    <a:pt x="234" y="1035"/>
                    <a:pt x="267" y="1068"/>
                    <a:pt x="334" y="1135"/>
                  </a:cubicBezTo>
                  <a:cubicBezTo>
                    <a:pt x="367" y="1068"/>
                    <a:pt x="401" y="1002"/>
                    <a:pt x="434" y="935"/>
                  </a:cubicBezTo>
                  <a:cubicBezTo>
                    <a:pt x="501" y="668"/>
                    <a:pt x="434" y="368"/>
                    <a:pt x="301" y="168"/>
                  </a:cubicBezTo>
                  <a:cubicBezTo>
                    <a:pt x="234" y="101"/>
                    <a:pt x="201" y="68"/>
                    <a:pt x="134" y="1"/>
                  </a:cubicBezTo>
                  <a:close/>
                </a:path>
              </a:pathLst>
            </a:custGeom>
            <a:solidFill>
              <a:srgbClr val="BC84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07" name="Google Shape;4707;p56"/>
            <p:cNvSpPr/>
            <p:nvPr/>
          </p:nvSpPr>
          <p:spPr>
            <a:xfrm flipH="1">
              <a:off x="1631319" y="4945444"/>
              <a:ext cx="7633" cy="19050"/>
            </a:xfrm>
            <a:custGeom>
              <a:rect b="b" l="l" r="r" t="t"/>
              <a:pathLst>
                <a:path extrusionOk="0" h="1168" w="468">
                  <a:moveTo>
                    <a:pt x="101" y="0"/>
                  </a:moveTo>
                  <a:cubicBezTo>
                    <a:pt x="67" y="67"/>
                    <a:pt x="34" y="100"/>
                    <a:pt x="34" y="167"/>
                  </a:cubicBezTo>
                  <a:cubicBezTo>
                    <a:pt x="1" y="300"/>
                    <a:pt x="1" y="467"/>
                    <a:pt x="1" y="601"/>
                  </a:cubicBezTo>
                  <a:cubicBezTo>
                    <a:pt x="34" y="734"/>
                    <a:pt x="67" y="867"/>
                    <a:pt x="101" y="1001"/>
                  </a:cubicBezTo>
                  <a:cubicBezTo>
                    <a:pt x="134" y="1068"/>
                    <a:pt x="201" y="1101"/>
                    <a:pt x="234" y="1168"/>
                  </a:cubicBezTo>
                  <a:cubicBezTo>
                    <a:pt x="301" y="1101"/>
                    <a:pt x="334" y="1068"/>
                    <a:pt x="368" y="1001"/>
                  </a:cubicBezTo>
                  <a:cubicBezTo>
                    <a:pt x="468" y="701"/>
                    <a:pt x="434" y="400"/>
                    <a:pt x="268" y="167"/>
                  </a:cubicBezTo>
                  <a:cubicBezTo>
                    <a:pt x="234" y="100"/>
                    <a:pt x="168" y="33"/>
                    <a:pt x="101" y="0"/>
                  </a:cubicBezTo>
                  <a:close/>
                </a:path>
              </a:pathLst>
            </a:custGeom>
            <a:solidFill>
              <a:srgbClr val="BC84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08" name="Google Shape;4708;p56"/>
            <p:cNvSpPr/>
            <p:nvPr/>
          </p:nvSpPr>
          <p:spPr>
            <a:xfrm flipH="1">
              <a:off x="1631319" y="4981896"/>
              <a:ext cx="7079" cy="20143"/>
            </a:xfrm>
            <a:custGeom>
              <a:rect b="b" l="l" r="r" t="t"/>
              <a:pathLst>
                <a:path extrusionOk="0" h="1235" w="434">
                  <a:moveTo>
                    <a:pt x="200" y="0"/>
                  </a:moveTo>
                  <a:cubicBezTo>
                    <a:pt x="134" y="67"/>
                    <a:pt x="100" y="133"/>
                    <a:pt x="100" y="200"/>
                  </a:cubicBezTo>
                  <a:cubicBezTo>
                    <a:pt x="33" y="334"/>
                    <a:pt x="0" y="467"/>
                    <a:pt x="0" y="634"/>
                  </a:cubicBezTo>
                  <a:cubicBezTo>
                    <a:pt x="0" y="767"/>
                    <a:pt x="33" y="901"/>
                    <a:pt x="67" y="1034"/>
                  </a:cubicBezTo>
                  <a:cubicBezTo>
                    <a:pt x="100" y="1101"/>
                    <a:pt x="134" y="1168"/>
                    <a:pt x="167" y="1234"/>
                  </a:cubicBezTo>
                  <a:cubicBezTo>
                    <a:pt x="234" y="1201"/>
                    <a:pt x="267" y="1134"/>
                    <a:pt x="300" y="1067"/>
                  </a:cubicBezTo>
                  <a:cubicBezTo>
                    <a:pt x="367" y="934"/>
                    <a:pt x="400" y="767"/>
                    <a:pt x="434" y="634"/>
                  </a:cubicBezTo>
                  <a:cubicBezTo>
                    <a:pt x="434" y="467"/>
                    <a:pt x="400" y="300"/>
                    <a:pt x="334" y="167"/>
                  </a:cubicBezTo>
                  <a:cubicBezTo>
                    <a:pt x="300" y="100"/>
                    <a:pt x="234" y="33"/>
                    <a:pt x="200" y="0"/>
                  </a:cubicBezTo>
                  <a:close/>
                </a:path>
              </a:pathLst>
            </a:custGeom>
            <a:solidFill>
              <a:srgbClr val="BC84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09" name="Google Shape;4709;p56"/>
            <p:cNvSpPr/>
            <p:nvPr/>
          </p:nvSpPr>
          <p:spPr>
            <a:xfrm flipH="1">
              <a:off x="1893543" y="4953599"/>
              <a:ext cx="14712" cy="16881"/>
            </a:xfrm>
            <a:custGeom>
              <a:rect b="b" l="l" r="r" t="t"/>
              <a:pathLst>
                <a:path extrusionOk="0" h="1035" w="902">
                  <a:moveTo>
                    <a:pt x="1" y="0"/>
                  </a:moveTo>
                  <a:cubicBezTo>
                    <a:pt x="1" y="67"/>
                    <a:pt x="1" y="167"/>
                    <a:pt x="1" y="234"/>
                  </a:cubicBezTo>
                  <a:cubicBezTo>
                    <a:pt x="34" y="401"/>
                    <a:pt x="134" y="568"/>
                    <a:pt x="234" y="701"/>
                  </a:cubicBezTo>
                  <a:cubicBezTo>
                    <a:pt x="335" y="834"/>
                    <a:pt x="501" y="934"/>
                    <a:pt x="668" y="1001"/>
                  </a:cubicBezTo>
                  <a:cubicBezTo>
                    <a:pt x="735" y="1001"/>
                    <a:pt x="835" y="1035"/>
                    <a:pt x="902" y="1035"/>
                  </a:cubicBezTo>
                  <a:cubicBezTo>
                    <a:pt x="868" y="934"/>
                    <a:pt x="835" y="868"/>
                    <a:pt x="802" y="801"/>
                  </a:cubicBezTo>
                  <a:cubicBezTo>
                    <a:pt x="735" y="668"/>
                    <a:pt x="635" y="534"/>
                    <a:pt x="535" y="434"/>
                  </a:cubicBezTo>
                  <a:cubicBezTo>
                    <a:pt x="435" y="301"/>
                    <a:pt x="335" y="201"/>
                    <a:pt x="234" y="134"/>
                  </a:cubicBezTo>
                  <a:cubicBezTo>
                    <a:pt x="168" y="67"/>
                    <a:pt x="101" y="34"/>
                    <a:pt x="1" y="0"/>
                  </a:cubicBezTo>
                  <a:close/>
                </a:path>
              </a:pathLst>
            </a:custGeom>
            <a:solidFill>
              <a:srgbClr val="BC84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10" name="Google Shape;4710;p56"/>
            <p:cNvSpPr/>
            <p:nvPr/>
          </p:nvSpPr>
          <p:spPr>
            <a:xfrm flipH="1">
              <a:off x="1915855" y="4918240"/>
              <a:ext cx="11433" cy="21774"/>
            </a:xfrm>
            <a:custGeom>
              <a:rect b="b" l="l" r="r" t="t"/>
              <a:pathLst>
                <a:path extrusionOk="0" h="1335" w="701">
                  <a:moveTo>
                    <a:pt x="67" y="0"/>
                  </a:moveTo>
                  <a:cubicBezTo>
                    <a:pt x="34" y="67"/>
                    <a:pt x="0" y="167"/>
                    <a:pt x="0" y="267"/>
                  </a:cubicBezTo>
                  <a:cubicBezTo>
                    <a:pt x="0" y="434"/>
                    <a:pt x="34" y="601"/>
                    <a:pt x="101" y="767"/>
                  </a:cubicBezTo>
                  <a:cubicBezTo>
                    <a:pt x="201" y="934"/>
                    <a:pt x="301" y="1101"/>
                    <a:pt x="434" y="1201"/>
                  </a:cubicBezTo>
                  <a:cubicBezTo>
                    <a:pt x="534" y="1234"/>
                    <a:pt x="601" y="1301"/>
                    <a:pt x="701" y="1335"/>
                  </a:cubicBezTo>
                  <a:cubicBezTo>
                    <a:pt x="668" y="1234"/>
                    <a:pt x="668" y="1134"/>
                    <a:pt x="634" y="1068"/>
                  </a:cubicBezTo>
                  <a:cubicBezTo>
                    <a:pt x="601" y="901"/>
                    <a:pt x="568" y="734"/>
                    <a:pt x="501" y="601"/>
                  </a:cubicBezTo>
                  <a:cubicBezTo>
                    <a:pt x="401" y="467"/>
                    <a:pt x="334" y="300"/>
                    <a:pt x="234" y="167"/>
                  </a:cubicBezTo>
                  <a:cubicBezTo>
                    <a:pt x="167" y="100"/>
                    <a:pt x="134" y="67"/>
                    <a:pt x="67" y="0"/>
                  </a:cubicBezTo>
                  <a:close/>
                </a:path>
              </a:pathLst>
            </a:custGeom>
            <a:solidFill>
              <a:srgbClr val="BC84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11" name="Google Shape;4711;p56"/>
            <p:cNvSpPr/>
            <p:nvPr/>
          </p:nvSpPr>
          <p:spPr>
            <a:xfrm flipH="1">
              <a:off x="1932719" y="4870355"/>
              <a:ext cx="8171" cy="22867"/>
            </a:xfrm>
            <a:custGeom>
              <a:rect b="b" l="l" r="r" t="t"/>
              <a:pathLst>
                <a:path extrusionOk="0" h="1402" w="501">
                  <a:moveTo>
                    <a:pt x="134" y="1"/>
                  </a:moveTo>
                  <a:cubicBezTo>
                    <a:pt x="101" y="101"/>
                    <a:pt x="67" y="168"/>
                    <a:pt x="34" y="268"/>
                  </a:cubicBezTo>
                  <a:cubicBezTo>
                    <a:pt x="1" y="434"/>
                    <a:pt x="1" y="601"/>
                    <a:pt x="34" y="768"/>
                  </a:cubicBezTo>
                  <a:cubicBezTo>
                    <a:pt x="67" y="935"/>
                    <a:pt x="167" y="1102"/>
                    <a:pt x="267" y="1235"/>
                  </a:cubicBezTo>
                  <a:cubicBezTo>
                    <a:pt x="334" y="1302"/>
                    <a:pt x="401" y="1368"/>
                    <a:pt x="468" y="1402"/>
                  </a:cubicBezTo>
                  <a:cubicBezTo>
                    <a:pt x="501" y="1335"/>
                    <a:pt x="501" y="1235"/>
                    <a:pt x="501" y="1168"/>
                  </a:cubicBezTo>
                  <a:cubicBezTo>
                    <a:pt x="501" y="1002"/>
                    <a:pt x="501" y="835"/>
                    <a:pt x="434" y="668"/>
                  </a:cubicBezTo>
                  <a:cubicBezTo>
                    <a:pt x="401" y="501"/>
                    <a:pt x="334" y="368"/>
                    <a:pt x="267" y="234"/>
                  </a:cubicBezTo>
                  <a:cubicBezTo>
                    <a:pt x="234" y="134"/>
                    <a:pt x="167" y="68"/>
                    <a:pt x="134" y="1"/>
                  </a:cubicBezTo>
                  <a:close/>
                </a:path>
              </a:pathLst>
            </a:custGeom>
            <a:solidFill>
              <a:srgbClr val="BC84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12" name="Google Shape;4712;p56"/>
            <p:cNvSpPr/>
            <p:nvPr/>
          </p:nvSpPr>
          <p:spPr>
            <a:xfrm flipH="1">
              <a:off x="1939781" y="4829565"/>
              <a:ext cx="7095" cy="19588"/>
            </a:xfrm>
            <a:custGeom>
              <a:rect b="b" l="l" r="r" t="t"/>
              <a:pathLst>
                <a:path extrusionOk="0" h="1201" w="435">
                  <a:moveTo>
                    <a:pt x="201" y="0"/>
                  </a:moveTo>
                  <a:cubicBezTo>
                    <a:pt x="167" y="67"/>
                    <a:pt x="134" y="133"/>
                    <a:pt x="101" y="200"/>
                  </a:cubicBezTo>
                  <a:cubicBezTo>
                    <a:pt x="34" y="334"/>
                    <a:pt x="1" y="467"/>
                    <a:pt x="34" y="600"/>
                  </a:cubicBezTo>
                  <a:cubicBezTo>
                    <a:pt x="34" y="767"/>
                    <a:pt x="67" y="901"/>
                    <a:pt x="167" y="1034"/>
                  </a:cubicBezTo>
                  <a:cubicBezTo>
                    <a:pt x="201" y="1101"/>
                    <a:pt x="234" y="1134"/>
                    <a:pt x="301" y="1201"/>
                  </a:cubicBezTo>
                  <a:cubicBezTo>
                    <a:pt x="334" y="1134"/>
                    <a:pt x="368" y="1067"/>
                    <a:pt x="401" y="1001"/>
                  </a:cubicBezTo>
                  <a:cubicBezTo>
                    <a:pt x="434" y="867"/>
                    <a:pt x="434" y="734"/>
                    <a:pt x="434" y="600"/>
                  </a:cubicBezTo>
                  <a:cubicBezTo>
                    <a:pt x="434" y="434"/>
                    <a:pt x="401" y="300"/>
                    <a:pt x="334" y="200"/>
                  </a:cubicBezTo>
                  <a:cubicBezTo>
                    <a:pt x="301" y="133"/>
                    <a:pt x="267" y="67"/>
                    <a:pt x="201" y="0"/>
                  </a:cubicBezTo>
                  <a:close/>
                </a:path>
              </a:pathLst>
            </a:custGeom>
            <a:solidFill>
              <a:srgbClr val="BC84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13" name="Google Shape;4713;p56"/>
            <p:cNvSpPr/>
            <p:nvPr/>
          </p:nvSpPr>
          <p:spPr>
            <a:xfrm flipH="1">
              <a:off x="1940874" y="4781142"/>
              <a:ext cx="7095" cy="22867"/>
            </a:xfrm>
            <a:custGeom>
              <a:rect b="b" l="l" r="r" t="t"/>
              <a:pathLst>
                <a:path extrusionOk="0" h="1402" w="435">
                  <a:moveTo>
                    <a:pt x="268" y="0"/>
                  </a:moveTo>
                  <a:cubicBezTo>
                    <a:pt x="234" y="67"/>
                    <a:pt x="168" y="134"/>
                    <a:pt x="134" y="200"/>
                  </a:cubicBezTo>
                  <a:cubicBezTo>
                    <a:pt x="68" y="367"/>
                    <a:pt x="34" y="501"/>
                    <a:pt x="34" y="667"/>
                  </a:cubicBezTo>
                  <a:cubicBezTo>
                    <a:pt x="1" y="834"/>
                    <a:pt x="34" y="1001"/>
                    <a:pt x="101" y="1168"/>
                  </a:cubicBezTo>
                  <a:cubicBezTo>
                    <a:pt x="101" y="1234"/>
                    <a:pt x="134" y="1301"/>
                    <a:pt x="201" y="1401"/>
                  </a:cubicBezTo>
                  <a:cubicBezTo>
                    <a:pt x="234" y="1334"/>
                    <a:pt x="301" y="1234"/>
                    <a:pt x="334" y="1168"/>
                  </a:cubicBezTo>
                  <a:cubicBezTo>
                    <a:pt x="401" y="1034"/>
                    <a:pt x="435" y="867"/>
                    <a:pt x="435" y="701"/>
                  </a:cubicBezTo>
                  <a:cubicBezTo>
                    <a:pt x="435" y="534"/>
                    <a:pt x="435" y="367"/>
                    <a:pt x="401" y="200"/>
                  </a:cubicBezTo>
                  <a:cubicBezTo>
                    <a:pt x="368" y="134"/>
                    <a:pt x="334" y="67"/>
                    <a:pt x="268" y="0"/>
                  </a:cubicBezTo>
                  <a:close/>
                </a:path>
              </a:pathLst>
            </a:custGeom>
            <a:solidFill>
              <a:srgbClr val="BC84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14" name="Google Shape;4714;p56"/>
            <p:cNvSpPr/>
            <p:nvPr/>
          </p:nvSpPr>
          <p:spPr>
            <a:xfrm flipH="1">
              <a:off x="186877" y="4853883"/>
              <a:ext cx="725779" cy="373939"/>
            </a:xfrm>
            <a:custGeom>
              <a:rect b="b" l="l" r="r" t="t"/>
              <a:pathLst>
                <a:path extrusionOk="0" h="22927" w="44499">
                  <a:moveTo>
                    <a:pt x="24248" y="0"/>
                  </a:moveTo>
                  <a:cubicBezTo>
                    <a:pt x="21582" y="0"/>
                    <a:pt x="18911" y="402"/>
                    <a:pt x="16279" y="944"/>
                  </a:cubicBezTo>
                  <a:cubicBezTo>
                    <a:pt x="12810" y="1611"/>
                    <a:pt x="9240" y="2645"/>
                    <a:pt x="6572" y="5014"/>
                  </a:cubicBezTo>
                  <a:cubicBezTo>
                    <a:pt x="4437" y="6948"/>
                    <a:pt x="3103" y="9617"/>
                    <a:pt x="2169" y="12319"/>
                  </a:cubicBezTo>
                  <a:cubicBezTo>
                    <a:pt x="834" y="16122"/>
                    <a:pt x="1" y="22893"/>
                    <a:pt x="234" y="22926"/>
                  </a:cubicBezTo>
                  <a:lnTo>
                    <a:pt x="44499" y="22926"/>
                  </a:lnTo>
                  <a:cubicBezTo>
                    <a:pt x="43165" y="16322"/>
                    <a:pt x="41630" y="8183"/>
                    <a:pt x="36126" y="3679"/>
                  </a:cubicBezTo>
                  <a:cubicBezTo>
                    <a:pt x="33458" y="1511"/>
                    <a:pt x="30022" y="410"/>
                    <a:pt x="26586" y="110"/>
                  </a:cubicBezTo>
                  <a:cubicBezTo>
                    <a:pt x="25808" y="35"/>
                    <a:pt x="25028" y="0"/>
                    <a:pt x="24248" y="0"/>
                  </a:cubicBezTo>
                  <a:close/>
                </a:path>
              </a:pathLst>
            </a:custGeom>
            <a:solidFill>
              <a:srgbClr val="FB925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15" name="Google Shape;4715;p56"/>
            <p:cNvSpPr/>
            <p:nvPr/>
          </p:nvSpPr>
          <p:spPr>
            <a:xfrm flipH="1">
              <a:off x="30723" y="4126591"/>
              <a:ext cx="954282" cy="892092"/>
            </a:xfrm>
            <a:custGeom>
              <a:rect b="b" l="l" r="r" t="t"/>
              <a:pathLst>
                <a:path extrusionOk="0" h="54696" w="58509">
                  <a:moveTo>
                    <a:pt x="28824" y="1"/>
                  </a:moveTo>
                  <a:cubicBezTo>
                    <a:pt x="20885" y="1"/>
                    <a:pt x="13272" y="3356"/>
                    <a:pt x="7939" y="9311"/>
                  </a:cubicBezTo>
                  <a:cubicBezTo>
                    <a:pt x="2602" y="15416"/>
                    <a:pt x="0" y="23455"/>
                    <a:pt x="701" y="31527"/>
                  </a:cubicBezTo>
                  <a:cubicBezTo>
                    <a:pt x="967" y="34229"/>
                    <a:pt x="1534" y="36931"/>
                    <a:pt x="2435" y="39499"/>
                  </a:cubicBezTo>
                  <a:cubicBezTo>
                    <a:pt x="3102" y="41634"/>
                    <a:pt x="4070" y="43636"/>
                    <a:pt x="5270" y="45537"/>
                  </a:cubicBezTo>
                  <a:cubicBezTo>
                    <a:pt x="9528" y="51913"/>
                    <a:pt x="16538" y="54695"/>
                    <a:pt x="23732" y="54695"/>
                  </a:cubicBezTo>
                  <a:cubicBezTo>
                    <a:pt x="29108" y="54695"/>
                    <a:pt x="34586" y="53142"/>
                    <a:pt x="39095" y="50374"/>
                  </a:cubicBezTo>
                  <a:cubicBezTo>
                    <a:pt x="42430" y="48339"/>
                    <a:pt x="45299" y="45671"/>
                    <a:pt x="47601" y="42535"/>
                  </a:cubicBezTo>
                  <a:cubicBezTo>
                    <a:pt x="48435" y="42702"/>
                    <a:pt x="49269" y="42835"/>
                    <a:pt x="50103" y="42902"/>
                  </a:cubicBezTo>
                  <a:cubicBezTo>
                    <a:pt x="51003" y="42869"/>
                    <a:pt x="51870" y="42635"/>
                    <a:pt x="52671" y="42235"/>
                  </a:cubicBezTo>
                  <a:cubicBezTo>
                    <a:pt x="54105" y="41568"/>
                    <a:pt x="55340" y="40467"/>
                    <a:pt x="56174" y="39099"/>
                  </a:cubicBezTo>
                  <a:cubicBezTo>
                    <a:pt x="57841" y="36264"/>
                    <a:pt x="58509" y="32561"/>
                    <a:pt x="57208" y="29459"/>
                  </a:cubicBezTo>
                  <a:cubicBezTo>
                    <a:pt x="56741" y="28258"/>
                    <a:pt x="55707" y="27357"/>
                    <a:pt x="54472" y="27057"/>
                  </a:cubicBezTo>
                  <a:cubicBezTo>
                    <a:pt x="54219" y="27004"/>
                    <a:pt x="53960" y="26977"/>
                    <a:pt x="53702" y="26977"/>
                  </a:cubicBezTo>
                  <a:cubicBezTo>
                    <a:pt x="53315" y="26977"/>
                    <a:pt x="52931" y="27037"/>
                    <a:pt x="52571" y="27157"/>
                  </a:cubicBezTo>
                  <a:cubicBezTo>
                    <a:pt x="52571" y="23321"/>
                    <a:pt x="52671" y="19719"/>
                    <a:pt x="51637" y="15916"/>
                  </a:cubicBezTo>
                  <a:cubicBezTo>
                    <a:pt x="50636" y="12113"/>
                    <a:pt x="48735" y="8677"/>
                    <a:pt x="45699" y="6142"/>
                  </a:cubicBezTo>
                  <a:cubicBezTo>
                    <a:pt x="41063" y="2339"/>
                    <a:pt x="35292" y="205"/>
                    <a:pt x="29288" y="4"/>
                  </a:cubicBezTo>
                  <a:cubicBezTo>
                    <a:pt x="29133" y="2"/>
                    <a:pt x="28978" y="1"/>
                    <a:pt x="28824" y="1"/>
                  </a:cubicBezTo>
                  <a:close/>
                </a:path>
              </a:pathLst>
            </a:custGeom>
            <a:solidFill>
              <a:srgbClr val="FFCA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16" name="Google Shape;4716;p56"/>
            <p:cNvSpPr/>
            <p:nvPr/>
          </p:nvSpPr>
          <p:spPr>
            <a:xfrm flipH="1">
              <a:off x="134096" y="4240187"/>
              <a:ext cx="847647" cy="777954"/>
            </a:xfrm>
            <a:custGeom>
              <a:rect b="b" l="l" r="r" t="t"/>
              <a:pathLst>
                <a:path extrusionOk="0" h="47698" w="51971">
                  <a:moveTo>
                    <a:pt x="19207" y="0"/>
                  </a:moveTo>
                  <a:cubicBezTo>
                    <a:pt x="18854" y="0"/>
                    <a:pt x="18500" y="4"/>
                    <a:pt x="18146" y="11"/>
                  </a:cubicBezTo>
                  <a:cubicBezTo>
                    <a:pt x="12242" y="145"/>
                    <a:pt x="7405" y="1746"/>
                    <a:pt x="4370" y="7050"/>
                  </a:cubicBezTo>
                  <a:cubicBezTo>
                    <a:pt x="1334" y="12353"/>
                    <a:pt x="0" y="18458"/>
                    <a:pt x="501" y="24562"/>
                  </a:cubicBezTo>
                  <a:cubicBezTo>
                    <a:pt x="767" y="27264"/>
                    <a:pt x="1334" y="29933"/>
                    <a:pt x="2235" y="32534"/>
                  </a:cubicBezTo>
                  <a:cubicBezTo>
                    <a:pt x="2902" y="34636"/>
                    <a:pt x="3870" y="36671"/>
                    <a:pt x="5070" y="38572"/>
                  </a:cubicBezTo>
                  <a:cubicBezTo>
                    <a:pt x="9295" y="44909"/>
                    <a:pt x="16371" y="47697"/>
                    <a:pt x="23603" y="47697"/>
                  </a:cubicBezTo>
                  <a:cubicBezTo>
                    <a:pt x="27677" y="47697"/>
                    <a:pt x="31801" y="46812"/>
                    <a:pt x="35492" y="45177"/>
                  </a:cubicBezTo>
                  <a:cubicBezTo>
                    <a:pt x="36860" y="44543"/>
                    <a:pt x="38227" y="43776"/>
                    <a:pt x="39528" y="42909"/>
                  </a:cubicBezTo>
                  <a:lnTo>
                    <a:pt x="39528" y="42909"/>
                  </a:lnTo>
                  <a:cubicBezTo>
                    <a:pt x="36685" y="43965"/>
                    <a:pt x="33705" y="44493"/>
                    <a:pt x="30728" y="44493"/>
                  </a:cubicBezTo>
                  <a:cubicBezTo>
                    <a:pt x="27314" y="44493"/>
                    <a:pt x="23905" y="43798"/>
                    <a:pt x="20715" y="42408"/>
                  </a:cubicBezTo>
                  <a:cubicBezTo>
                    <a:pt x="17880" y="41174"/>
                    <a:pt x="15211" y="39339"/>
                    <a:pt x="13343" y="36838"/>
                  </a:cubicBezTo>
                  <a:cubicBezTo>
                    <a:pt x="10041" y="32468"/>
                    <a:pt x="9474" y="26530"/>
                    <a:pt x="10374" y="21093"/>
                  </a:cubicBezTo>
                  <a:lnTo>
                    <a:pt x="10374" y="21093"/>
                  </a:lnTo>
                  <a:cubicBezTo>
                    <a:pt x="10913" y="21823"/>
                    <a:pt x="11750" y="22091"/>
                    <a:pt x="12655" y="22091"/>
                  </a:cubicBezTo>
                  <a:cubicBezTo>
                    <a:pt x="13487" y="22091"/>
                    <a:pt x="14377" y="21864"/>
                    <a:pt x="15144" y="21560"/>
                  </a:cubicBezTo>
                  <a:cubicBezTo>
                    <a:pt x="18046" y="20426"/>
                    <a:pt x="20648" y="18624"/>
                    <a:pt x="22750" y="16289"/>
                  </a:cubicBezTo>
                  <a:lnTo>
                    <a:pt x="22750" y="16289"/>
                  </a:lnTo>
                  <a:cubicBezTo>
                    <a:pt x="22416" y="16756"/>
                    <a:pt x="22783" y="17457"/>
                    <a:pt x="23317" y="17657"/>
                  </a:cubicBezTo>
                  <a:cubicBezTo>
                    <a:pt x="23500" y="17703"/>
                    <a:pt x="23691" y="17725"/>
                    <a:pt x="23883" y="17725"/>
                  </a:cubicBezTo>
                  <a:cubicBezTo>
                    <a:pt x="24251" y="17725"/>
                    <a:pt x="24623" y="17644"/>
                    <a:pt x="24951" y="17490"/>
                  </a:cubicBezTo>
                  <a:cubicBezTo>
                    <a:pt x="26486" y="16890"/>
                    <a:pt x="27887" y="15923"/>
                    <a:pt x="28954" y="14688"/>
                  </a:cubicBezTo>
                  <a:cubicBezTo>
                    <a:pt x="29488" y="19225"/>
                    <a:pt x="33624" y="23094"/>
                    <a:pt x="38194" y="23294"/>
                  </a:cubicBezTo>
                  <a:cubicBezTo>
                    <a:pt x="38761" y="24228"/>
                    <a:pt x="39862" y="24695"/>
                    <a:pt x="40929" y="24762"/>
                  </a:cubicBezTo>
                  <a:cubicBezTo>
                    <a:pt x="42030" y="24762"/>
                    <a:pt x="43098" y="24562"/>
                    <a:pt x="44098" y="24195"/>
                  </a:cubicBezTo>
                  <a:lnTo>
                    <a:pt x="44098" y="24195"/>
                  </a:lnTo>
                  <a:cubicBezTo>
                    <a:pt x="43631" y="25696"/>
                    <a:pt x="43498" y="27231"/>
                    <a:pt x="43665" y="28798"/>
                  </a:cubicBezTo>
                  <a:cubicBezTo>
                    <a:pt x="43665" y="29032"/>
                    <a:pt x="43765" y="29232"/>
                    <a:pt x="43898" y="29399"/>
                  </a:cubicBezTo>
                  <a:cubicBezTo>
                    <a:pt x="43974" y="29462"/>
                    <a:pt x="44068" y="29491"/>
                    <a:pt x="44159" y="29491"/>
                  </a:cubicBezTo>
                  <a:cubicBezTo>
                    <a:pt x="44307" y="29491"/>
                    <a:pt x="44445" y="29411"/>
                    <a:pt x="44465" y="29265"/>
                  </a:cubicBezTo>
                  <a:lnTo>
                    <a:pt x="44465" y="29265"/>
                  </a:lnTo>
                  <a:cubicBezTo>
                    <a:pt x="44417" y="29746"/>
                    <a:pt x="44888" y="30036"/>
                    <a:pt x="45368" y="30036"/>
                  </a:cubicBezTo>
                  <a:cubicBezTo>
                    <a:pt x="45554" y="30036"/>
                    <a:pt x="45741" y="29992"/>
                    <a:pt x="45900" y="29899"/>
                  </a:cubicBezTo>
                  <a:cubicBezTo>
                    <a:pt x="46433" y="29532"/>
                    <a:pt x="46634" y="28865"/>
                    <a:pt x="46834" y="28265"/>
                  </a:cubicBezTo>
                  <a:cubicBezTo>
                    <a:pt x="47734" y="25062"/>
                    <a:pt x="48935" y="21527"/>
                    <a:pt x="51971" y="20192"/>
                  </a:cubicBezTo>
                  <a:cubicBezTo>
                    <a:pt x="50003" y="13387"/>
                    <a:pt x="44866" y="7783"/>
                    <a:pt x="38628" y="4448"/>
                  </a:cubicBezTo>
                  <a:cubicBezTo>
                    <a:pt x="35225" y="2646"/>
                    <a:pt x="31523" y="1379"/>
                    <a:pt x="27720" y="745"/>
                  </a:cubicBezTo>
                  <a:cubicBezTo>
                    <a:pt x="24901" y="241"/>
                    <a:pt x="22056" y="0"/>
                    <a:pt x="19207" y="0"/>
                  </a:cubicBezTo>
                  <a:close/>
                </a:path>
              </a:pathLst>
            </a:custGeom>
            <a:solidFill>
              <a:srgbClr val="F0BE9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17" name="Google Shape;4717;p56"/>
            <p:cNvSpPr/>
            <p:nvPr/>
          </p:nvSpPr>
          <p:spPr>
            <a:xfrm flipH="1">
              <a:off x="98202" y="4564617"/>
              <a:ext cx="129501" cy="129501"/>
            </a:xfrm>
            <a:custGeom>
              <a:rect b="b" l="l" r="r" t="t"/>
              <a:pathLst>
                <a:path extrusionOk="0" h="7940" w="7940">
                  <a:moveTo>
                    <a:pt x="6514" y="0"/>
                  </a:moveTo>
                  <a:cubicBezTo>
                    <a:pt x="6353" y="0"/>
                    <a:pt x="6194" y="11"/>
                    <a:pt x="6038" y="33"/>
                  </a:cubicBezTo>
                  <a:cubicBezTo>
                    <a:pt x="5704" y="67"/>
                    <a:pt x="5371" y="133"/>
                    <a:pt x="5071" y="234"/>
                  </a:cubicBezTo>
                  <a:cubicBezTo>
                    <a:pt x="4904" y="300"/>
                    <a:pt x="4737" y="367"/>
                    <a:pt x="4570" y="434"/>
                  </a:cubicBezTo>
                  <a:cubicBezTo>
                    <a:pt x="4403" y="500"/>
                    <a:pt x="4237" y="600"/>
                    <a:pt x="4070" y="667"/>
                  </a:cubicBezTo>
                  <a:cubicBezTo>
                    <a:pt x="3736" y="867"/>
                    <a:pt x="3403" y="1067"/>
                    <a:pt x="3102" y="1301"/>
                  </a:cubicBezTo>
                  <a:cubicBezTo>
                    <a:pt x="2769" y="1568"/>
                    <a:pt x="2469" y="1835"/>
                    <a:pt x="2202" y="2135"/>
                  </a:cubicBezTo>
                  <a:cubicBezTo>
                    <a:pt x="1935" y="2468"/>
                    <a:pt x="1701" y="2769"/>
                    <a:pt x="1468" y="3069"/>
                  </a:cubicBezTo>
                  <a:cubicBezTo>
                    <a:pt x="1234" y="3402"/>
                    <a:pt x="1034" y="3736"/>
                    <a:pt x="868" y="4103"/>
                  </a:cubicBezTo>
                  <a:cubicBezTo>
                    <a:pt x="701" y="4403"/>
                    <a:pt x="567" y="4737"/>
                    <a:pt x="467" y="5070"/>
                  </a:cubicBezTo>
                  <a:cubicBezTo>
                    <a:pt x="334" y="5371"/>
                    <a:pt x="267" y="5704"/>
                    <a:pt x="200" y="6004"/>
                  </a:cubicBezTo>
                  <a:cubicBezTo>
                    <a:pt x="100" y="6471"/>
                    <a:pt x="34" y="6938"/>
                    <a:pt x="0" y="7405"/>
                  </a:cubicBezTo>
                  <a:lnTo>
                    <a:pt x="0" y="7939"/>
                  </a:lnTo>
                  <a:lnTo>
                    <a:pt x="167" y="7439"/>
                  </a:lnTo>
                  <a:cubicBezTo>
                    <a:pt x="267" y="7138"/>
                    <a:pt x="434" y="6671"/>
                    <a:pt x="667" y="6138"/>
                  </a:cubicBezTo>
                  <a:cubicBezTo>
                    <a:pt x="767" y="5871"/>
                    <a:pt x="901" y="5604"/>
                    <a:pt x="1034" y="5304"/>
                  </a:cubicBezTo>
                  <a:cubicBezTo>
                    <a:pt x="1168" y="5037"/>
                    <a:pt x="1335" y="4737"/>
                    <a:pt x="1501" y="4437"/>
                  </a:cubicBezTo>
                  <a:cubicBezTo>
                    <a:pt x="1701" y="4136"/>
                    <a:pt x="1868" y="3836"/>
                    <a:pt x="2102" y="3569"/>
                  </a:cubicBezTo>
                  <a:cubicBezTo>
                    <a:pt x="2302" y="3269"/>
                    <a:pt x="2569" y="3002"/>
                    <a:pt x="2802" y="2735"/>
                  </a:cubicBezTo>
                  <a:cubicBezTo>
                    <a:pt x="3269" y="2202"/>
                    <a:pt x="3836" y="1701"/>
                    <a:pt x="4437" y="1334"/>
                  </a:cubicBezTo>
                  <a:cubicBezTo>
                    <a:pt x="4570" y="1234"/>
                    <a:pt x="4704" y="1134"/>
                    <a:pt x="4837" y="1067"/>
                  </a:cubicBezTo>
                  <a:cubicBezTo>
                    <a:pt x="4970" y="1001"/>
                    <a:pt x="5137" y="901"/>
                    <a:pt x="5271" y="834"/>
                  </a:cubicBezTo>
                  <a:cubicBezTo>
                    <a:pt x="5538" y="701"/>
                    <a:pt x="5804" y="600"/>
                    <a:pt x="6105" y="534"/>
                  </a:cubicBezTo>
                  <a:cubicBezTo>
                    <a:pt x="6538" y="400"/>
                    <a:pt x="6972" y="334"/>
                    <a:pt x="7439" y="334"/>
                  </a:cubicBezTo>
                  <a:cubicBezTo>
                    <a:pt x="7606" y="334"/>
                    <a:pt x="7772" y="334"/>
                    <a:pt x="7939" y="367"/>
                  </a:cubicBezTo>
                  <a:lnTo>
                    <a:pt x="7839" y="267"/>
                  </a:lnTo>
                  <a:cubicBezTo>
                    <a:pt x="7739" y="234"/>
                    <a:pt x="7606" y="167"/>
                    <a:pt x="7472" y="133"/>
                  </a:cubicBezTo>
                  <a:cubicBezTo>
                    <a:pt x="7161" y="45"/>
                    <a:pt x="6835" y="0"/>
                    <a:pt x="6514" y="0"/>
                  </a:cubicBezTo>
                  <a:close/>
                </a:path>
              </a:pathLst>
            </a:custGeom>
            <a:solidFill>
              <a:srgbClr val="ED9B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18" name="Google Shape;4718;p56"/>
            <p:cNvSpPr/>
            <p:nvPr/>
          </p:nvSpPr>
          <p:spPr>
            <a:xfrm flipH="1">
              <a:off x="94403" y="4619873"/>
              <a:ext cx="103927" cy="86198"/>
            </a:xfrm>
            <a:custGeom>
              <a:rect b="b" l="l" r="r" t="t"/>
              <a:pathLst>
                <a:path extrusionOk="0" h="5285" w="6372">
                  <a:moveTo>
                    <a:pt x="4355" y="1"/>
                  </a:moveTo>
                  <a:cubicBezTo>
                    <a:pt x="4227" y="1"/>
                    <a:pt x="4098" y="16"/>
                    <a:pt x="3970" y="48"/>
                  </a:cubicBezTo>
                  <a:cubicBezTo>
                    <a:pt x="3570" y="115"/>
                    <a:pt x="3203" y="248"/>
                    <a:pt x="2869" y="448"/>
                  </a:cubicBezTo>
                  <a:lnTo>
                    <a:pt x="2736" y="548"/>
                  </a:lnTo>
                  <a:lnTo>
                    <a:pt x="2669" y="582"/>
                  </a:lnTo>
                  <a:lnTo>
                    <a:pt x="2636" y="615"/>
                  </a:lnTo>
                  <a:lnTo>
                    <a:pt x="2402" y="782"/>
                  </a:lnTo>
                  <a:cubicBezTo>
                    <a:pt x="2269" y="915"/>
                    <a:pt x="2135" y="1015"/>
                    <a:pt x="2002" y="1149"/>
                  </a:cubicBezTo>
                  <a:cubicBezTo>
                    <a:pt x="1735" y="1382"/>
                    <a:pt x="1502" y="1649"/>
                    <a:pt x="1301" y="1949"/>
                  </a:cubicBezTo>
                  <a:cubicBezTo>
                    <a:pt x="901" y="2416"/>
                    <a:pt x="601" y="2950"/>
                    <a:pt x="367" y="3550"/>
                  </a:cubicBezTo>
                  <a:cubicBezTo>
                    <a:pt x="201" y="3951"/>
                    <a:pt x="101" y="4351"/>
                    <a:pt x="34" y="4785"/>
                  </a:cubicBezTo>
                  <a:cubicBezTo>
                    <a:pt x="1" y="4918"/>
                    <a:pt x="1" y="5018"/>
                    <a:pt x="1" y="5151"/>
                  </a:cubicBezTo>
                  <a:lnTo>
                    <a:pt x="1" y="5285"/>
                  </a:lnTo>
                  <a:cubicBezTo>
                    <a:pt x="1" y="5285"/>
                    <a:pt x="67" y="5118"/>
                    <a:pt x="201" y="4851"/>
                  </a:cubicBezTo>
                  <a:cubicBezTo>
                    <a:pt x="401" y="4484"/>
                    <a:pt x="601" y="4084"/>
                    <a:pt x="834" y="3750"/>
                  </a:cubicBezTo>
                  <a:cubicBezTo>
                    <a:pt x="968" y="3517"/>
                    <a:pt x="1135" y="3317"/>
                    <a:pt x="1301" y="3083"/>
                  </a:cubicBezTo>
                  <a:cubicBezTo>
                    <a:pt x="1468" y="2850"/>
                    <a:pt x="1668" y="2616"/>
                    <a:pt x="1869" y="2383"/>
                  </a:cubicBezTo>
                  <a:cubicBezTo>
                    <a:pt x="2069" y="2149"/>
                    <a:pt x="2302" y="1916"/>
                    <a:pt x="2536" y="1716"/>
                  </a:cubicBezTo>
                  <a:cubicBezTo>
                    <a:pt x="2669" y="1616"/>
                    <a:pt x="2803" y="1516"/>
                    <a:pt x="2903" y="1415"/>
                  </a:cubicBezTo>
                  <a:lnTo>
                    <a:pt x="3136" y="1282"/>
                  </a:lnTo>
                  <a:lnTo>
                    <a:pt x="3169" y="1249"/>
                  </a:lnTo>
                  <a:lnTo>
                    <a:pt x="3203" y="1249"/>
                  </a:lnTo>
                  <a:lnTo>
                    <a:pt x="3303" y="1182"/>
                  </a:lnTo>
                  <a:cubicBezTo>
                    <a:pt x="3655" y="930"/>
                    <a:pt x="4065" y="811"/>
                    <a:pt x="4474" y="811"/>
                  </a:cubicBezTo>
                  <a:cubicBezTo>
                    <a:pt x="4607" y="811"/>
                    <a:pt x="4740" y="824"/>
                    <a:pt x="4871" y="848"/>
                  </a:cubicBezTo>
                  <a:cubicBezTo>
                    <a:pt x="5104" y="948"/>
                    <a:pt x="5304" y="1115"/>
                    <a:pt x="5438" y="1315"/>
                  </a:cubicBezTo>
                  <a:cubicBezTo>
                    <a:pt x="5571" y="1516"/>
                    <a:pt x="5705" y="1749"/>
                    <a:pt x="5805" y="1983"/>
                  </a:cubicBezTo>
                  <a:cubicBezTo>
                    <a:pt x="5971" y="2349"/>
                    <a:pt x="6072" y="2750"/>
                    <a:pt x="6138" y="3150"/>
                  </a:cubicBezTo>
                  <a:cubicBezTo>
                    <a:pt x="6205" y="3450"/>
                    <a:pt x="6205" y="3617"/>
                    <a:pt x="6205" y="3617"/>
                  </a:cubicBezTo>
                  <a:lnTo>
                    <a:pt x="6238" y="3484"/>
                  </a:lnTo>
                  <a:cubicBezTo>
                    <a:pt x="6238" y="3417"/>
                    <a:pt x="6305" y="3283"/>
                    <a:pt x="6305" y="3150"/>
                  </a:cubicBezTo>
                  <a:cubicBezTo>
                    <a:pt x="6372" y="2716"/>
                    <a:pt x="6338" y="2249"/>
                    <a:pt x="6238" y="1849"/>
                  </a:cubicBezTo>
                  <a:cubicBezTo>
                    <a:pt x="6172" y="1549"/>
                    <a:pt x="6105" y="1249"/>
                    <a:pt x="5971" y="982"/>
                  </a:cubicBezTo>
                  <a:cubicBezTo>
                    <a:pt x="5805" y="615"/>
                    <a:pt x="5504" y="348"/>
                    <a:pt x="5171" y="181"/>
                  </a:cubicBezTo>
                  <a:cubicBezTo>
                    <a:pt x="4899" y="68"/>
                    <a:pt x="4627" y="1"/>
                    <a:pt x="4355" y="1"/>
                  </a:cubicBezTo>
                  <a:close/>
                </a:path>
              </a:pathLst>
            </a:custGeom>
            <a:solidFill>
              <a:srgbClr val="ED9B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19" name="Google Shape;4719;p56"/>
            <p:cNvSpPr/>
            <p:nvPr/>
          </p:nvSpPr>
          <p:spPr>
            <a:xfrm flipH="1">
              <a:off x="131932" y="4646751"/>
              <a:ext cx="66936" cy="116241"/>
            </a:xfrm>
            <a:custGeom>
              <a:rect b="b" l="l" r="r" t="t"/>
              <a:pathLst>
                <a:path extrusionOk="0" h="7127" w="4104">
                  <a:moveTo>
                    <a:pt x="2202" y="1"/>
                  </a:moveTo>
                  <a:lnTo>
                    <a:pt x="2102" y="101"/>
                  </a:lnTo>
                  <a:cubicBezTo>
                    <a:pt x="2035" y="201"/>
                    <a:pt x="1968" y="268"/>
                    <a:pt x="1902" y="368"/>
                  </a:cubicBezTo>
                  <a:cubicBezTo>
                    <a:pt x="1801" y="535"/>
                    <a:pt x="1735" y="735"/>
                    <a:pt x="1701" y="902"/>
                  </a:cubicBezTo>
                  <a:cubicBezTo>
                    <a:pt x="1668" y="1168"/>
                    <a:pt x="1735" y="1469"/>
                    <a:pt x="1902" y="1669"/>
                  </a:cubicBezTo>
                  <a:cubicBezTo>
                    <a:pt x="2068" y="1902"/>
                    <a:pt x="2268" y="2102"/>
                    <a:pt x="2502" y="2269"/>
                  </a:cubicBezTo>
                  <a:cubicBezTo>
                    <a:pt x="2702" y="2436"/>
                    <a:pt x="2869" y="2636"/>
                    <a:pt x="2969" y="2836"/>
                  </a:cubicBezTo>
                  <a:cubicBezTo>
                    <a:pt x="3102" y="3103"/>
                    <a:pt x="3169" y="3337"/>
                    <a:pt x="3202" y="3604"/>
                  </a:cubicBezTo>
                  <a:cubicBezTo>
                    <a:pt x="3269" y="3904"/>
                    <a:pt x="3269" y="4171"/>
                    <a:pt x="3202" y="4437"/>
                  </a:cubicBezTo>
                  <a:cubicBezTo>
                    <a:pt x="3202" y="4571"/>
                    <a:pt x="3169" y="4704"/>
                    <a:pt x="3102" y="4838"/>
                  </a:cubicBezTo>
                  <a:cubicBezTo>
                    <a:pt x="3069" y="4971"/>
                    <a:pt x="3002" y="5105"/>
                    <a:pt x="2936" y="5205"/>
                  </a:cubicBezTo>
                  <a:cubicBezTo>
                    <a:pt x="2802" y="5472"/>
                    <a:pt x="2602" y="5672"/>
                    <a:pt x="2402" y="5872"/>
                  </a:cubicBezTo>
                  <a:cubicBezTo>
                    <a:pt x="2035" y="6205"/>
                    <a:pt x="1601" y="6472"/>
                    <a:pt x="1134" y="6639"/>
                  </a:cubicBezTo>
                  <a:cubicBezTo>
                    <a:pt x="984" y="6714"/>
                    <a:pt x="834" y="6752"/>
                    <a:pt x="684" y="6752"/>
                  </a:cubicBezTo>
                  <a:cubicBezTo>
                    <a:pt x="634" y="6752"/>
                    <a:pt x="584" y="6747"/>
                    <a:pt x="534" y="6739"/>
                  </a:cubicBezTo>
                  <a:cubicBezTo>
                    <a:pt x="400" y="6739"/>
                    <a:pt x="267" y="6672"/>
                    <a:pt x="200" y="6572"/>
                  </a:cubicBezTo>
                  <a:cubicBezTo>
                    <a:pt x="134" y="6472"/>
                    <a:pt x="100" y="6372"/>
                    <a:pt x="100" y="6272"/>
                  </a:cubicBezTo>
                  <a:cubicBezTo>
                    <a:pt x="100" y="6239"/>
                    <a:pt x="134" y="6205"/>
                    <a:pt x="134" y="6172"/>
                  </a:cubicBezTo>
                  <a:lnTo>
                    <a:pt x="134" y="6172"/>
                  </a:lnTo>
                  <a:cubicBezTo>
                    <a:pt x="100" y="6205"/>
                    <a:pt x="67" y="6239"/>
                    <a:pt x="67" y="6272"/>
                  </a:cubicBezTo>
                  <a:cubicBezTo>
                    <a:pt x="0" y="6372"/>
                    <a:pt x="0" y="6506"/>
                    <a:pt x="34" y="6639"/>
                  </a:cubicBezTo>
                  <a:cubicBezTo>
                    <a:pt x="100" y="6839"/>
                    <a:pt x="267" y="6973"/>
                    <a:pt x="467" y="7039"/>
                  </a:cubicBezTo>
                  <a:cubicBezTo>
                    <a:pt x="615" y="7103"/>
                    <a:pt x="777" y="7126"/>
                    <a:pt x="934" y="7126"/>
                  </a:cubicBezTo>
                  <a:cubicBezTo>
                    <a:pt x="1026" y="7126"/>
                    <a:pt x="1116" y="7118"/>
                    <a:pt x="1201" y="7106"/>
                  </a:cubicBezTo>
                  <a:cubicBezTo>
                    <a:pt x="1835" y="7039"/>
                    <a:pt x="2402" y="6772"/>
                    <a:pt x="2869" y="6406"/>
                  </a:cubicBezTo>
                  <a:cubicBezTo>
                    <a:pt x="3169" y="6205"/>
                    <a:pt x="3403" y="5939"/>
                    <a:pt x="3603" y="5638"/>
                  </a:cubicBezTo>
                  <a:cubicBezTo>
                    <a:pt x="3703" y="5472"/>
                    <a:pt x="3770" y="5305"/>
                    <a:pt x="3870" y="5138"/>
                  </a:cubicBezTo>
                  <a:cubicBezTo>
                    <a:pt x="3936" y="4971"/>
                    <a:pt x="3970" y="4771"/>
                    <a:pt x="4036" y="4604"/>
                  </a:cubicBezTo>
                  <a:cubicBezTo>
                    <a:pt x="4103" y="4237"/>
                    <a:pt x="4103" y="3837"/>
                    <a:pt x="4036" y="3470"/>
                  </a:cubicBezTo>
                  <a:cubicBezTo>
                    <a:pt x="3936" y="3103"/>
                    <a:pt x="3803" y="2770"/>
                    <a:pt x="3603" y="2469"/>
                  </a:cubicBezTo>
                  <a:cubicBezTo>
                    <a:pt x="3403" y="2203"/>
                    <a:pt x="3169" y="1936"/>
                    <a:pt x="2869" y="1769"/>
                  </a:cubicBezTo>
                  <a:cubicBezTo>
                    <a:pt x="2669" y="1635"/>
                    <a:pt x="2469" y="1502"/>
                    <a:pt x="2268" y="1335"/>
                  </a:cubicBezTo>
                  <a:cubicBezTo>
                    <a:pt x="2135" y="1235"/>
                    <a:pt x="2035" y="1068"/>
                    <a:pt x="2035" y="902"/>
                  </a:cubicBezTo>
                  <a:cubicBezTo>
                    <a:pt x="2002" y="735"/>
                    <a:pt x="2002" y="568"/>
                    <a:pt x="2068" y="435"/>
                  </a:cubicBezTo>
                  <a:cubicBezTo>
                    <a:pt x="2068" y="268"/>
                    <a:pt x="2135" y="134"/>
                    <a:pt x="2202" y="1"/>
                  </a:cubicBezTo>
                  <a:close/>
                </a:path>
              </a:pathLst>
            </a:custGeom>
            <a:solidFill>
              <a:srgbClr val="ED9B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20" name="Google Shape;4720;p56"/>
            <p:cNvSpPr/>
            <p:nvPr/>
          </p:nvSpPr>
          <p:spPr>
            <a:xfrm flipH="1">
              <a:off x="528544" y="4800175"/>
              <a:ext cx="184450" cy="65305"/>
            </a:xfrm>
            <a:custGeom>
              <a:rect b="b" l="l" r="r" t="t"/>
              <a:pathLst>
                <a:path extrusionOk="0" h="4004" w="11309">
                  <a:moveTo>
                    <a:pt x="11309" y="1"/>
                  </a:moveTo>
                  <a:lnTo>
                    <a:pt x="11309" y="1"/>
                  </a:lnTo>
                  <a:cubicBezTo>
                    <a:pt x="11209" y="167"/>
                    <a:pt x="11109" y="334"/>
                    <a:pt x="11008" y="468"/>
                  </a:cubicBezTo>
                  <a:cubicBezTo>
                    <a:pt x="10708" y="835"/>
                    <a:pt x="10341" y="1168"/>
                    <a:pt x="9941" y="1468"/>
                  </a:cubicBezTo>
                  <a:cubicBezTo>
                    <a:pt x="9674" y="1635"/>
                    <a:pt x="9407" y="1802"/>
                    <a:pt x="9107" y="1969"/>
                  </a:cubicBezTo>
                  <a:cubicBezTo>
                    <a:pt x="8807" y="2136"/>
                    <a:pt x="8473" y="2269"/>
                    <a:pt x="8140" y="2436"/>
                  </a:cubicBezTo>
                  <a:cubicBezTo>
                    <a:pt x="7406" y="2736"/>
                    <a:pt x="6672" y="2936"/>
                    <a:pt x="5905" y="3070"/>
                  </a:cubicBezTo>
                  <a:cubicBezTo>
                    <a:pt x="5505" y="3136"/>
                    <a:pt x="5104" y="3170"/>
                    <a:pt x="4704" y="3170"/>
                  </a:cubicBezTo>
                  <a:cubicBezTo>
                    <a:pt x="4337" y="3170"/>
                    <a:pt x="3937" y="3170"/>
                    <a:pt x="3570" y="3103"/>
                  </a:cubicBezTo>
                  <a:cubicBezTo>
                    <a:pt x="3236" y="3070"/>
                    <a:pt x="2869" y="3003"/>
                    <a:pt x="2536" y="2903"/>
                  </a:cubicBezTo>
                  <a:cubicBezTo>
                    <a:pt x="2236" y="2803"/>
                    <a:pt x="1935" y="2703"/>
                    <a:pt x="1635" y="2569"/>
                  </a:cubicBezTo>
                  <a:cubicBezTo>
                    <a:pt x="1201" y="2336"/>
                    <a:pt x="801" y="2069"/>
                    <a:pt x="434" y="1769"/>
                  </a:cubicBezTo>
                  <a:cubicBezTo>
                    <a:pt x="267" y="1635"/>
                    <a:pt x="134" y="1502"/>
                    <a:pt x="1" y="1368"/>
                  </a:cubicBezTo>
                  <a:lnTo>
                    <a:pt x="1" y="1368"/>
                  </a:lnTo>
                  <a:lnTo>
                    <a:pt x="101" y="1502"/>
                  </a:lnTo>
                  <a:cubicBezTo>
                    <a:pt x="167" y="1635"/>
                    <a:pt x="234" y="1769"/>
                    <a:pt x="301" y="1869"/>
                  </a:cubicBezTo>
                  <a:cubicBezTo>
                    <a:pt x="434" y="2069"/>
                    <a:pt x="568" y="2236"/>
                    <a:pt x="734" y="2402"/>
                  </a:cubicBezTo>
                  <a:cubicBezTo>
                    <a:pt x="935" y="2603"/>
                    <a:pt x="1168" y="2803"/>
                    <a:pt x="1402" y="2970"/>
                  </a:cubicBezTo>
                  <a:cubicBezTo>
                    <a:pt x="1702" y="3170"/>
                    <a:pt x="2002" y="3370"/>
                    <a:pt x="2336" y="3503"/>
                  </a:cubicBezTo>
                  <a:cubicBezTo>
                    <a:pt x="2703" y="3670"/>
                    <a:pt x="3069" y="3803"/>
                    <a:pt x="3470" y="3870"/>
                  </a:cubicBezTo>
                  <a:cubicBezTo>
                    <a:pt x="3870" y="3970"/>
                    <a:pt x="4304" y="4004"/>
                    <a:pt x="4704" y="4004"/>
                  </a:cubicBezTo>
                  <a:cubicBezTo>
                    <a:pt x="5605" y="4004"/>
                    <a:pt x="6439" y="3870"/>
                    <a:pt x="7272" y="3603"/>
                  </a:cubicBezTo>
                  <a:cubicBezTo>
                    <a:pt x="7673" y="3470"/>
                    <a:pt x="8073" y="3303"/>
                    <a:pt x="8440" y="3103"/>
                  </a:cubicBezTo>
                  <a:cubicBezTo>
                    <a:pt x="8774" y="2936"/>
                    <a:pt x="9140" y="2736"/>
                    <a:pt x="9441" y="2503"/>
                  </a:cubicBezTo>
                  <a:cubicBezTo>
                    <a:pt x="9741" y="2302"/>
                    <a:pt x="10008" y="2102"/>
                    <a:pt x="10241" y="1835"/>
                  </a:cubicBezTo>
                  <a:cubicBezTo>
                    <a:pt x="10642" y="1468"/>
                    <a:pt x="10942" y="1035"/>
                    <a:pt x="11142" y="568"/>
                  </a:cubicBezTo>
                  <a:cubicBezTo>
                    <a:pt x="11175" y="434"/>
                    <a:pt x="11242" y="268"/>
                    <a:pt x="11275" y="134"/>
                  </a:cubicBezTo>
                  <a:lnTo>
                    <a:pt x="11309" y="1"/>
                  </a:lnTo>
                  <a:close/>
                </a:path>
              </a:pathLst>
            </a:custGeom>
            <a:solidFill>
              <a:srgbClr val="41294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21" name="Google Shape;4721;p56"/>
            <p:cNvSpPr/>
            <p:nvPr/>
          </p:nvSpPr>
          <p:spPr>
            <a:xfrm flipH="1">
              <a:off x="416469" y="4694636"/>
              <a:ext cx="44640" cy="68567"/>
            </a:xfrm>
            <a:custGeom>
              <a:rect b="b" l="l" r="r" t="t"/>
              <a:pathLst>
                <a:path extrusionOk="0" h="4204" w="2737">
                  <a:moveTo>
                    <a:pt x="968" y="0"/>
                  </a:moveTo>
                  <a:cubicBezTo>
                    <a:pt x="735" y="34"/>
                    <a:pt x="501" y="201"/>
                    <a:pt x="368" y="401"/>
                  </a:cubicBezTo>
                  <a:cubicBezTo>
                    <a:pt x="101" y="768"/>
                    <a:pt x="1" y="1201"/>
                    <a:pt x="1" y="1635"/>
                  </a:cubicBezTo>
                  <a:cubicBezTo>
                    <a:pt x="34" y="2169"/>
                    <a:pt x="168" y="2702"/>
                    <a:pt x="401" y="3203"/>
                  </a:cubicBezTo>
                  <a:cubicBezTo>
                    <a:pt x="635" y="3736"/>
                    <a:pt x="1068" y="4203"/>
                    <a:pt x="1635" y="4203"/>
                  </a:cubicBezTo>
                  <a:cubicBezTo>
                    <a:pt x="2102" y="4137"/>
                    <a:pt x="2503" y="3770"/>
                    <a:pt x="2636" y="3303"/>
                  </a:cubicBezTo>
                  <a:cubicBezTo>
                    <a:pt x="2736" y="2836"/>
                    <a:pt x="2703" y="2335"/>
                    <a:pt x="2569" y="1868"/>
                  </a:cubicBezTo>
                  <a:cubicBezTo>
                    <a:pt x="2469" y="1368"/>
                    <a:pt x="2236" y="934"/>
                    <a:pt x="1936" y="534"/>
                  </a:cubicBezTo>
                  <a:cubicBezTo>
                    <a:pt x="1736" y="167"/>
                    <a:pt x="1369" y="0"/>
                    <a:pt x="96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22" name="Google Shape;4722;p56"/>
            <p:cNvSpPr/>
            <p:nvPr/>
          </p:nvSpPr>
          <p:spPr>
            <a:xfrm flipH="1">
              <a:off x="766831" y="4717486"/>
              <a:ext cx="45179" cy="66822"/>
            </a:xfrm>
            <a:custGeom>
              <a:rect b="b" l="l" r="r" t="t"/>
              <a:pathLst>
                <a:path extrusionOk="0" h="4097" w="2770">
                  <a:moveTo>
                    <a:pt x="901" y="0"/>
                  </a:moveTo>
                  <a:cubicBezTo>
                    <a:pt x="668" y="67"/>
                    <a:pt x="468" y="167"/>
                    <a:pt x="301" y="367"/>
                  </a:cubicBezTo>
                  <a:cubicBezTo>
                    <a:pt x="101" y="634"/>
                    <a:pt x="1" y="968"/>
                    <a:pt x="67" y="1301"/>
                  </a:cubicBezTo>
                  <a:cubicBezTo>
                    <a:pt x="134" y="2169"/>
                    <a:pt x="468" y="2969"/>
                    <a:pt x="1035" y="3636"/>
                  </a:cubicBezTo>
                  <a:cubicBezTo>
                    <a:pt x="1276" y="3901"/>
                    <a:pt x="1604" y="4097"/>
                    <a:pt x="1931" y="4097"/>
                  </a:cubicBezTo>
                  <a:cubicBezTo>
                    <a:pt x="2056" y="4097"/>
                    <a:pt x="2182" y="4068"/>
                    <a:pt x="2302" y="4003"/>
                  </a:cubicBezTo>
                  <a:cubicBezTo>
                    <a:pt x="2602" y="3770"/>
                    <a:pt x="2769" y="3369"/>
                    <a:pt x="2736" y="3003"/>
                  </a:cubicBezTo>
                  <a:cubicBezTo>
                    <a:pt x="2736" y="2035"/>
                    <a:pt x="2369" y="1135"/>
                    <a:pt x="1735" y="434"/>
                  </a:cubicBezTo>
                  <a:cubicBezTo>
                    <a:pt x="1535" y="167"/>
                    <a:pt x="1235" y="34"/>
                    <a:pt x="90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23" name="Google Shape;4723;p56"/>
            <p:cNvSpPr/>
            <p:nvPr/>
          </p:nvSpPr>
          <p:spPr>
            <a:xfrm flipH="1">
              <a:off x="774446" y="4556723"/>
              <a:ext cx="86525" cy="103112"/>
            </a:xfrm>
            <a:custGeom>
              <a:rect b="b" l="l" r="r" t="t"/>
              <a:pathLst>
                <a:path extrusionOk="0" h="6322" w="5305">
                  <a:moveTo>
                    <a:pt x="3420" y="0"/>
                  </a:moveTo>
                  <a:cubicBezTo>
                    <a:pt x="3336" y="0"/>
                    <a:pt x="3253" y="17"/>
                    <a:pt x="3169" y="50"/>
                  </a:cubicBezTo>
                  <a:cubicBezTo>
                    <a:pt x="3003" y="84"/>
                    <a:pt x="2903" y="251"/>
                    <a:pt x="2903" y="417"/>
                  </a:cubicBezTo>
                  <a:cubicBezTo>
                    <a:pt x="2735" y="357"/>
                    <a:pt x="2561" y="329"/>
                    <a:pt x="2385" y="329"/>
                  </a:cubicBezTo>
                  <a:cubicBezTo>
                    <a:pt x="1688" y="329"/>
                    <a:pt x="974" y="772"/>
                    <a:pt x="601" y="1385"/>
                  </a:cubicBezTo>
                  <a:cubicBezTo>
                    <a:pt x="167" y="2185"/>
                    <a:pt x="0" y="3086"/>
                    <a:pt x="67" y="3987"/>
                  </a:cubicBezTo>
                  <a:cubicBezTo>
                    <a:pt x="67" y="4820"/>
                    <a:pt x="167" y="5754"/>
                    <a:pt x="801" y="6322"/>
                  </a:cubicBezTo>
                  <a:cubicBezTo>
                    <a:pt x="501" y="5321"/>
                    <a:pt x="534" y="4253"/>
                    <a:pt x="901" y="3253"/>
                  </a:cubicBezTo>
                  <a:cubicBezTo>
                    <a:pt x="1277" y="2345"/>
                    <a:pt x="2152" y="1642"/>
                    <a:pt x="3113" y="1642"/>
                  </a:cubicBezTo>
                  <a:cubicBezTo>
                    <a:pt x="3176" y="1642"/>
                    <a:pt x="3239" y="1645"/>
                    <a:pt x="3303" y="1652"/>
                  </a:cubicBezTo>
                  <a:cubicBezTo>
                    <a:pt x="3937" y="1785"/>
                    <a:pt x="4537" y="2085"/>
                    <a:pt x="5037" y="2485"/>
                  </a:cubicBezTo>
                  <a:cubicBezTo>
                    <a:pt x="4670" y="2018"/>
                    <a:pt x="4203" y="1618"/>
                    <a:pt x="3703" y="1318"/>
                  </a:cubicBezTo>
                  <a:lnTo>
                    <a:pt x="3703" y="1318"/>
                  </a:lnTo>
                  <a:cubicBezTo>
                    <a:pt x="4070" y="1485"/>
                    <a:pt x="4437" y="1618"/>
                    <a:pt x="4804" y="1718"/>
                  </a:cubicBezTo>
                  <a:cubicBezTo>
                    <a:pt x="4737" y="1485"/>
                    <a:pt x="4604" y="1251"/>
                    <a:pt x="4404" y="1084"/>
                  </a:cubicBezTo>
                  <a:lnTo>
                    <a:pt x="4404" y="1084"/>
                  </a:lnTo>
                  <a:cubicBezTo>
                    <a:pt x="4771" y="1251"/>
                    <a:pt x="5071" y="1485"/>
                    <a:pt x="5304" y="1785"/>
                  </a:cubicBezTo>
                  <a:cubicBezTo>
                    <a:pt x="5137" y="918"/>
                    <a:pt x="4504" y="251"/>
                    <a:pt x="3670" y="50"/>
                  </a:cubicBezTo>
                  <a:cubicBezTo>
                    <a:pt x="3586" y="17"/>
                    <a:pt x="3503" y="0"/>
                    <a:pt x="3420" y="0"/>
                  </a:cubicBezTo>
                  <a:close/>
                </a:path>
              </a:pathLst>
            </a:custGeom>
            <a:solidFill>
              <a:srgbClr val="8747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24" name="Google Shape;4724;p56"/>
            <p:cNvSpPr/>
            <p:nvPr/>
          </p:nvSpPr>
          <p:spPr>
            <a:xfrm flipH="1">
              <a:off x="371322" y="4532617"/>
              <a:ext cx="132763" cy="96213"/>
            </a:xfrm>
            <a:custGeom>
              <a:rect b="b" l="l" r="r" t="t"/>
              <a:pathLst>
                <a:path extrusionOk="0" h="5899" w="8140">
                  <a:moveTo>
                    <a:pt x="3245" y="1"/>
                  </a:moveTo>
                  <a:cubicBezTo>
                    <a:pt x="2232" y="1"/>
                    <a:pt x="1244" y="305"/>
                    <a:pt x="635" y="995"/>
                  </a:cubicBezTo>
                  <a:cubicBezTo>
                    <a:pt x="168" y="1495"/>
                    <a:pt x="1" y="2196"/>
                    <a:pt x="234" y="2863"/>
                  </a:cubicBezTo>
                  <a:lnTo>
                    <a:pt x="501" y="2329"/>
                  </a:lnTo>
                  <a:cubicBezTo>
                    <a:pt x="501" y="2663"/>
                    <a:pt x="635" y="3029"/>
                    <a:pt x="835" y="3296"/>
                  </a:cubicBezTo>
                  <a:cubicBezTo>
                    <a:pt x="701" y="2863"/>
                    <a:pt x="768" y="2396"/>
                    <a:pt x="1001" y="2029"/>
                  </a:cubicBezTo>
                  <a:lnTo>
                    <a:pt x="1001" y="2029"/>
                  </a:lnTo>
                  <a:cubicBezTo>
                    <a:pt x="935" y="2496"/>
                    <a:pt x="1068" y="2963"/>
                    <a:pt x="1335" y="3330"/>
                  </a:cubicBezTo>
                  <a:cubicBezTo>
                    <a:pt x="1068" y="2963"/>
                    <a:pt x="1535" y="2229"/>
                    <a:pt x="1802" y="1962"/>
                  </a:cubicBezTo>
                  <a:cubicBezTo>
                    <a:pt x="2202" y="1595"/>
                    <a:pt x="2703" y="1362"/>
                    <a:pt x="3270" y="1262"/>
                  </a:cubicBezTo>
                  <a:cubicBezTo>
                    <a:pt x="3376" y="1248"/>
                    <a:pt x="3481" y="1241"/>
                    <a:pt x="3587" y="1241"/>
                  </a:cubicBezTo>
                  <a:cubicBezTo>
                    <a:pt x="4740" y="1241"/>
                    <a:pt x="5827" y="2048"/>
                    <a:pt x="6439" y="2996"/>
                  </a:cubicBezTo>
                  <a:cubicBezTo>
                    <a:pt x="6939" y="3930"/>
                    <a:pt x="7406" y="4897"/>
                    <a:pt x="7740" y="5898"/>
                  </a:cubicBezTo>
                  <a:cubicBezTo>
                    <a:pt x="8140" y="4097"/>
                    <a:pt x="7539" y="2196"/>
                    <a:pt x="6172" y="961"/>
                  </a:cubicBezTo>
                  <a:cubicBezTo>
                    <a:pt x="5462" y="355"/>
                    <a:pt x="4338" y="1"/>
                    <a:pt x="3245" y="1"/>
                  </a:cubicBezTo>
                  <a:close/>
                </a:path>
              </a:pathLst>
            </a:custGeom>
            <a:solidFill>
              <a:srgbClr val="8747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25" name="Google Shape;4725;p56"/>
            <p:cNvSpPr/>
            <p:nvPr/>
          </p:nvSpPr>
          <p:spPr>
            <a:xfrm flipH="1">
              <a:off x="72621" y="4052334"/>
              <a:ext cx="997161" cy="725648"/>
            </a:xfrm>
            <a:custGeom>
              <a:rect b="b" l="l" r="r" t="t"/>
              <a:pathLst>
                <a:path extrusionOk="0" h="44491" w="61138">
                  <a:moveTo>
                    <a:pt x="61032" y="32739"/>
                  </a:moveTo>
                  <a:cubicBezTo>
                    <a:pt x="61034" y="32741"/>
                    <a:pt x="61036" y="32743"/>
                    <a:pt x="61038" y="32744"/>
                  </a:cubicBezTo>
                  <a:cubicBezTo>
                    <a:pt x="61036" y="32742"/>
                    <a:pt x="61034" y="32741"/>
                    <a:pt x="61032" y="32739"/>
                  </a:cubicBezTo>
                  <a:close/>
                  <a:moveTo>
                    <a:pt x="49354" y="1"/>
                  </a:moveTo>
                  <a:cubicBezTo>
                    <a:pt x="49281" y="1"/>
                    <a:pt x="49206" y="7"/>
                    <a:pt x="49129" y="21"/>
                  </a:cubicBezTo>
                  <a:cubicBezTo>
                    <a:pt x="48396" y="154"/>
                    <a:pt x="47929" y="955"/>
                    <a:pt x="47929" y="1722"/>
                  </a:cubicBezTo>
                  <a:cubicBezTo>
                    <a:pt x="47977" y="2276"/>
                    <a:pt x="48129" y="2813"/>
                    <a:pt x="48361" y="3307"/>
                  </a:cubicBezTo>
                  <a:lnTo>
                    <a:pt x="48361" y="3307"/>
                  </a:lnTo>
                  <a:cubicBezTo>
                    <a:pt x="48216" y="3212"/>
                    <a:pt x="48034" y="3157"/>
                    <a:pt x="47851" y="3157"/>
                  </a:cubicBezTo>
                  <a:cubicBezTo>
                    <a:pt x="47692" y="3157"/>
                    <a:pt x="47532" y="3198"/>
                    <a:pt x="47395" y="3290"/>
                  </a:cubicBezTo>
                  <a:cubicBezTo>
                    <a:pt x="46963" y="3688"/>
                    <a:pt x="46829" y="4318"/>
                    <a:pt x="47058" y="4850"/>
                  </a:cubicBezTo>
                  <a:lnTo>
                    <a:pt x="47058" y="4850"/>
                  </a:lnTo>
                  <a:cubicBezTo>
                    <a:pt x="45993" y="3700"/>
                    <a:pt x="44734" y="2567"/>
                    <a:pt x="43459" y="1989"/>
                  </a:cubicBezTo>
                  <a:cubicBezTo>
                    <a:pt x="41757" y="1255"/>
                    <a:pt x="39422" y="1155"/>
                    <a:pt x="37588" y="1055"/>
                  </a:cubicBezTo>
                  <a:cubicBezTo>
                    <a:pt x="37278" y="1044"/>
                    <a:pt x="36967" y="1039"/>
                    <a:pt x="36658" y="1039"/>
                  </a:cubicBezTo>
                  <a:cubicBezTo>
                    <a:pt x="33037" y="1039"/>
                    <a:pt x="29452" y="1740"/>
                    <a:pt x="25980" y="2723"/>
                  </a:cubicBezTo>
                  <a:cubicBezTo>
                    <a:pt x="18341" y="4891"/>
                    <a:pt x="10802" y="8627"/>
                    <a:pt x="6099" y="15032"/>
                  </a:cubicBezTo>
                  <a:cubicBezTo>
                    <a:pt x="5465" y="15932"/>
                    <a:pt x="4831" y="17033"/>
                    <a:pt x="5198" y="18101"/>
                  </a:cubicBezTo>
                  <a:cubicBezTo>
                    <a:pt x="5576" y="18080"/>
                    <a:pt x="5941" y="17940"/>
                    <a:pt x="6218" y="17697"/>
                  </a:cubicBezTo>
                  <a:lnTo>
                    <a:pt x="6218" y="17697"/>
                  </a:lnTo>
                  <a:cubicBezTo>
                    <a:pt x="1418" y="24593"/>
                    <a:pt x="0" y="35209"/>
                    <a:pt x="4064" y="42751"/>
                  </a:cubicBezTo>
                  <a:cubicBezTo>
                    <a:pt x="4498" y="43552"/>
                    <a:pt x="5131" y="44386"/>
                    <a:pt x="6065" y="44486"/>
                  </a:cubicBezTo>
                  <a:cubicBezTo>
                    <a:pt x="6104" y="44489"/>
                    <a:pt x="6142" y="44490"/>
                    <a:pt x="6179" y="44490"/>
                  </a:cubicBezTo>
                  <a:cubicBezTo>
                    <a:pt x="7442" y="44490"/>
                    <a:pt x="8141" y="42887"/>
                    <a:pt x="8400" y="41851"/>
                  </a:cubicBezTo>
                  <a:cubicBezTo>
                    <a:pt x="9793" y="36911"/>
                    <a:pt x="8186" y="31213"/>
                    <a:pt x="10624" y="26591"/>
                  </a:cubicBezTo>
                  <a:lnTo>
                    <a:pt x="10624" y="26591"/>
                  </a:lnTo>
                  <a:cubicBezTo>
                    <a:pt x="10264" y="27317"/>
                    <a:pt x="9836" y="29390"/>
                    <a:pt x="10669" y="29742"/>
                  </a:cubicBezTo>
                  <a:cubicBezTo>
                    <a:pt x="10892" y="29821"/>
                    <a:pt x="11116" y="29859"/>
                    <a:pt x="11336" y="29859"/>
                  </a:cubicBezTo>
                  <a:cubicBezTo>
                    <a:pt x="11673" y="29859"/>
                    <a:pt x="12000" y="29770"/>
                    <a:pt x="12303" y="29609"/>
                  </a:cubicBezTo>
                  <a:cubicBezTo>
                    <a:pt x="13504" y="29042"/>
                    <a:pt x="14471" y="28108"/>
                    <a:pt x="15405" y="27174"/>
                  </a:cubicBezTo>
                  <a:lnTo>
                    <a:pt x="16973" y="25606"/>
                  </a:lnTo>
                  <a:lnTo>
                    <a:pt x="16306" y="26840"/>
                  </a:lnTo>
                  <a:cubicBezTo>
                    <a:pt x="15548" y="28212"/>
                    <a:pt x="16184" y="28668"/>
                    <a:pt x="17358" y="28668"/>
                  </a:cubicBezTo>
                  <a:cubicBezTo>
                    <a:pt x="19438" y="28668"/>
                    <a:pt x="23208" y="27239"/>
                    <a:pt x="23911" y="26940"/>
                  </a:cubicBezTo>
                  <a:cubicBezTo>
                    <a:pt x="26828" y="25780"/>
                    <a:pt x="29513" y="24094"/>
                    <a:pt x="31838" y="21979"/>
                  </a:cubicBezTo>
                  <a:lnTo>
                    <a:pt x="31838" y="21979"/>
                  </a:lnTo>
                  <a:cubicBezTo>
                    <a:pt x="30811" y="22927"/>
                    <a:pt x="28044" y="26242"/>
                    <a:pt x="31049" y="26242"/>
                  </a:cubicBezTo>
                  <a:cubicBezTo>
                    <a:pt x="31093" y="26242"/>
                    <a:pt x="31137" y="26241"/>
                    <a:pt x="31183" y="26240"/>
                  </a:cubicBezTo>
                  <a:cubicBezTo>
                    <a:pt x="32151" y="26206"/>
                    <a:pt x="33085" y="25906"/>
                    <a:pt x="33852" y="25372"/>
                  </a:cubicBezTo>
                  <a:cubicBezTo>
                    <a:pt x="35119" y="24539"/>
                    <a:pt x="36219" y="23473"/>
                    <a:pt x="37385" y="22572"/>
                  </a:cubicBezTo>
                  <a:lnTo>
                    <a:pt x="37385" y="22572"/>
                  </a:lnTo>
                  <a:cubicBezTo>
                    <a:pt x="33453" y="25608"/>
                    <a:pt x="36288" y="30476"/>
                    <a:pt x="39623" y="32544"/>
                  </a:cubicBezTo>
                  <a:cubicBezTo>
                    <a:pt x="40174" y="32893"/>
                    <a:pt x="40886" y="33151"/>
                    <a:pt x="41527" y="33151"/>
                  </a:cubicBezTo>
                  <a:cubicBezTo>
                    <a:pt x="42050" y="33151"/>
                    <a:pt x="42525" y="32979"/>
                    <a:pt x="42825" y="32544"/>
                  </a:cubicBezTo>
                  <a:lnTo>
                    <a:pt x="42825" y="32544"/>
                  </a:lnTo>
                  <a:cubicBezTo>
                    <a:pt x="42625" y="33178"/>
                    <a:pt x="42858" y="33878"/>
                    <a:pt x="43425" y="34245"/>
                  </a:cubicBezTo>
                  <a:cubicBezTo>
                    <a:pt x="43992" y="34612"/>
                    <a:pt x="44626" y="34812"/>
                    <a:pt x="45293" y="34812"/>
                  </a:cubicBezTo>
                  <a:cubicBezTo>
                    <a:pt x="45627" y="34842"/>
                    <a:pt x="45962" y="34857"/>
                    <a:pt x="46296" y="34857"/>
                  </a:cubicBezTo>
                  <a:cubicBezTo>
                    <a:pt x="47835" y="34857"/>
                    <a:pt x="49372" y="34542"/>
                    <a:pt x="50797" y="33912"/>
                  </a:cubicBezTo>
                  <a:lnTo>
                    <a:pt x="50797" y="33912"/>
                  </a:lnTo>
                  <a:cubicBezTo>
                    <a:pt x="49730" y="34679"/>
                    <a:pt x="49029" y="35847"/>
                    <a:pt x="48763" y="37114"/>
                  </a:cubicBezTo>
                  <a:cubicBezTo>
                    <a:pt x="48699" y="37528"/>
                    <a:pt x="48331" y="40134"/>
                    <a:pt x="49170" y="40134"/>
                  </a:cubicBezTo>
                  <a:cubicBezTo>
                    <a:pt x="49209" y="40134"/>
                    <a:pt x="49251" y="40128"/>
                    <a:pt x="49296" y="40116"/>
                  </a:cubicBezTo>
                  <a:cubicBezTo>
                    <a:pt x="49797" y="39983"/>
                    <a:pt x="49596" y="39149"/>
                    <a:pt x="49963" y="38782"/>
                  </a:cubicBezTo>
                  <a:lnTo>
                    <a:pt x="49963" y="38782"/>
                  </a:lnTo>
                  <a:cubicBezTo>
                    <a:pt x="49897" y="39216"/>
                    <a:pt x="49930" y="39683"/>
                    <a:pt x="49997" y="40116"/>
                  </a:cubicBezTo>
                  <a:cubicBezTo>
                    <a:pt x="50030" y="40283"/>
                    <a:pt x="50097" y="40450"/>
                    <a:pt x="50197" y="40550"/>
                  </a:cubicBezTo>
                  <a:cubicBezTo>
                    <a:pt x="50268" y="40608"/>
                    <a:pt x="50343" y="40634"/>
                    <a:pt x="50417" y="40634"/>
                  </a:cubicBezTo>
                  <a:cubicBezTo>
                    <a:pt x="50723" y="40634"/>
                    <a:pt x="51030" y="40198"/>
                    <a:pt x="51164" y="39849"/>
                  </a:cubicBezTo>
                  <a:cubicBezTo>
                    <a:pt x="51531" y="38582"/>
                    <a:pt x="51965" y="37314"/>
                    <a:pt x="52499" y="36113"/>
                  </a:cubicBezTo>
                  <a:cubicBezTo>
                    <a:pt x="52632" y="35847"/>
                    <a:pt x="52799" y="35580"/>
                    <a:pt x="52932" y="35279"/>
                  </a:cubicBezTo>
                  <a:cubicBezTo>
                    <a:pt x="53699" y="33845"/>
                    <a:pt x="54934" y="32678"/>
                    <a:pt x="56435" y="32044"/>
                  </a:cubicBezTo>
                  <a:cubicBezTo>
                    <a:pt x="57007" y="31820"/>
                    <a:pt x="57626" y="31703"/>
                    <a:pt x="58240" y="31703"/>
                  </a:cubicBezTo>
                  <a:cubicBezTo>
                    <a:pt x="59268" y="31703"/>
                    <a:pt x="60280" y="32032"/>
                    <a:pt x="61032" y="32739"/>
                  </a:cubicBezTo>
                  <a:lnTo>
                    <a:pt x="61032" y="32739"/>
                  </a:lnTo>
                  <a:cubicBezTo>
                    <a:pt x="60776" y="32480"/>
                    <a:pt x="61105" y="30439"/>
                    <a:pt x="61105" y="30009"/>
                  </a:cubicBezTo>
                  <a:cubicBezTo>
                    <a:pt x="61105" y="28842"/>
                    <a:pt x="61138" y="27641"/>
                    <a:pt x="61105" y="26473"/>
                  </a:cubicBezTo>
                  <a:cubicBezTo>
                    <a:pt x="61005" y="24105"/>
                    <a:pt x="60738" y="21736"/>
                    <a:pt x="60304" y="19368"/>
                  </a:cubicBezTo>
                  <a:cubicBezTo>
                    <a:pt x="59904" y="17167"/>
                    <a:pt x="59303" y="14965"/>
                    <a:pt x="58136" y="13064"/>
                  </a:cubicBezTo>
                  <a:cubicBezTo>
                    <a:pt x="57002" y="11129"/>
                    <a:pt x="55200" y="9528"/>
                    <a:pt x="53032" y="8994"/>
                  </a:cubicBezTo>
                  <a:cubicBezTo>
                    <a:pt x="54100" y="7560"/>
                    <a:pt x="54400" y="5692"/>
                    <a:pt x="53833" y="4024"/>
                  </a:cubicBezTo>
                  <a:cubicBezTo>
                    <a:pt x="53733" y="3657"/>
                    <a:pt x="53499" y="3357"/>
                    <a:pt x="53166" y="3156"/>
                  </a:cubicBezTo>
                  <a:cubicBezTo>
                    <a:pt x="53068" y="3129"/>
                    <a:pt x="52971" y="3115"/>
                    <a:pt x="52875" y="3115"/>
                  </a:cubicBezTo>
                  <a:cubicBezTo>
                    <a:pt x="52512" y="3115"/>
                    <a:pt x="52176" y="3307"/>
                    <a:pt x="51965" y="3623"/>
                  </a:cubicBezTo>
                  <a:cubicBezTo>
                    <a:pt x="51768" y="3960"/>
                    <a:pt x="51643" y="4320"/>
                    <a:pt x="51588" y="4704"/>
                  </a:cubicBezTo>
                  <a:lnTo>
                    <a:pt x="51588" y="4704"/>
                  </a:lnTo>
                  <a:cubicBezTo>
                    <a:pt x="51683" y="3673"/>
                    <a:pt x="51571" y="2618"/>
                    <a:pt x="51198" y="1622"/>
                  </a:cubicBezTo>
                  <a:cubicBezTo>
                    <a:pt x="50861" y="825"/>
                    <a:pt x="50186" y="1"/>
                    <a:pt x="49354" y="1"/>
                  </a:cubicBezTo>
                  <a:close/>
                </a:path>
              </a:pathLst>
            </a:custGeom>
            <a:solidFill>
              <a:srgbClr val="D89F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26" name="Google Shape;4726;p56"/>
            <p:cNvSpPr/>
            <p:nvPr/>
          </p:nvSpPr>
          <p:spPr>
            <a:xfrm flipH="1">
              <a:off x="72068" y="4209900"/>
              <a:ext cx="947758" cy="569170"/>
            </a:xfrm>
            <a:custGeom>
              <a:rect b="b" l="l" r="r" t="t"/>
              <a:pathLst>
                <a:path extrusionOk="0" h="34897" w="58109">
                  <a:moveTo>
                    <a:pt x="50736" y="0"/>
                  </a:moveTo>
                  <a:cubicBezTo>
                    <a:pt x="52137" y="867"/>
                    <a:pt x="53172" y="2202"/>
                    <a:pt x="53705" y="3770"/>
                  </a:cubicBezTo>
                  <a:cubicBezTo>
                    <a:pt x="54206" y="5337"/>
                    <a:pt x="54406" y="7005"/>
                    <a:pt x="54339" y="8673"/>
                  </a:cubicBezTo>
                  <a:cubicBezTo>
                    <a:pt x="54306" y="11775"/>
                    <a:pt x="53639" y="15211"/>
                    <a:pt x="51103" y="17012"/>
                  </a:cubicBezTo>
                  <a:cubicBezTo>
                    <a:pt x="50870" y="17179"/>
                    <a:pt x="50603" y="17313"/>
                    <a:pt x="50303" y="17379"/>
                  </a:cubicBezTo>
                  <a:cubicBezTo>
                    <a:pt x="50265" y="17383"/>
                    <a:pt x="50229" y="17384"/>
                    <a:pt x="50192" y="17384"/>
                  </a:cubicBezTo>
                  <a:cubicBezTo>
                    <a:pt x="49168" y="17384"/>
                    <a:pt x="48698" y="16041"/>
                    <a:pt x="48602" y="14978"/>
                  </a:cubicBezTo>
                  <a:cubicBezTo>
                    <a:pt x="47901" y="16679"/>
                    <a:pt x="46767" y="18180"/>
                    <a:pt x="45366" y="19347"/>
                  </a:cubicBezTo>
                  <a:cubicBezTo>
                    <a:pt x="44899" y="19748"/>
                    <a:pt x="44332" y="20048"/>
                    <a:pt x="43731" y="20181"/>
                  </a:cubicBezTo>
                  <a:cubicBezTo>
                    <a:pt x="43606" y="20203"/>
                    <a:pt x="43483" y="20213"/>
                    <a:pt x="43362" y="20213"/>
                  </a:cubicBezTo>
                  <a:cubicBezTo>
                    <a:pt x="41775" y="20213"/>
                    <a:pt x="40582" y="18457"/>
                    <a:pt x="40396" y="16846"/>
                  </a:cubicBezTo>
                  <a:lnTo>
                    <a:pt x="38795" y="18413"/>
                  </a:lnTo>
                  <a:cubicBezTo>
                    <a:pt x="38661" y="18547"/>
                    <a:pt x="38494" y="18647"/>
                    <a:pt x="38328" y="18680"/>
                  </a:cubicBezTo>
                  <a:cubicBezTo>
                    <a:pt x="38300" y="18685"/>
                    <a:pt x="38274" y="18688"/>
                    <a:pt x="38248" y="18688"/>
                  </a:cubicBezTo>
                  <a:cubicBezTo>
                    <a:pt x="37926" y="18688"/>
                    <a:pt x="37717" y="18322"/>
                    <a:pt x="37594" y="18013"/>
                  </a:cubicBezTo>
                  <a:cubicBezTo>
                    <a:pt x="36159" y="14110"/>
                    <a:pt x="38094" y="9707"/>
                    <a:pt x="40663" y="6438"/>
                  </a:cubicBezTo>
                  <a:lnTo>
                    <a:pt x="40663" y="6438"/>
                  </a:lnTo>
                  <a:lnTo>
                    <a:pt x="32156" y="12209"/>
                  </a:lnTo>
                  <a:cubicBezTo>
                    <a:pt x="31732" y="12492"/>
                    <a:pt x="31001" y="12934"/>
                    <a:pt x="30498" y="12934"/>
                  </a:cubicBezTo>
                  <a:cubicBezTo>
                    <a:pt x="30172" y="12934"/>
                    <a:pt x="29942" y="12748"/>
                    <a:pt x="29955" y="12209"/>
                  </a:cubicBezTo>
                  <a:cubicBezTo>
                    <a:pt x="29988" y="11375"/>
                    <a:pt x="31089" y="10308"/>
                    <a:pt x="31623" y="9740"/>
                  </a:cubicBezTo>
                  <a:cubicBezTo>
                    <a:pt x="32757" y="8406"/>
                    <a:pt x="33824" y="7072"/>
                    <a:pt x="34825" y="5638"/>
                  </a:cubicBezTo>
                  <a:lnTo>
                    <a:pt x="34825" y="5638"/>
                  </a:lnTo>
                  <a:cubicBezTo>
                    <a:pt x="30622" y="10808"/>
                    <a:pt x="24017" y="14544"/>
                    <a:pt x="17546" y="15945"/>
                  </a:cubicBezTo>
                  <a:cubicBezTo>
                    <a:pt x="17268" y="16006"/>
                    <a:pt x="17030" y="16034"/>
                    <a:pt x="16829" y="16034"/>
                  </a:cubicBezTo>
                  <a:cubicBezTo>
                    <a:pt x="14373" y="16034"/>
                    <a:pt x="17312" y="11828"/>
                    <a:pt x="18113" y="10841"/>
                  </a:cubicBezTo>
                  <a:cubicBezTo>
                    <a:pt x="20048" y="8606"/>
                    <a:pt x="21716" y="6138"/>
                    <a:pt x="23117" y="3536"/>
                  </a:cubicBezTo>
                  <a:lnTo>
                    <a:pt x="23117" y="3536"/>
                  </a:lnTo>
                  <a:cubicBezTo>
                    <a:pt x="19181" y="8073"/>
                    <a:pt x="14410" y="11809"/>
                    <a:pt x="9674" y="15545"/>
                  </a:cubicBezTo>
                  <a:cubicBezTo>
                    <a:pt x="9574" y="15611"/>
                    <a:pt x="9474" y="15678"/>
                    <a:pt x="9340" y="15711"/>
                  </a:cubicBezTo>
                  <a:cubicBezTo>
                    <a:pt x="9329" y="15712"/>
                    <a:pt x="9318" y="15713"/>
                    <a:pt x="9307" y="15713"/>
                  </a:cubicBezTo>
                  <a:cubicBezTo>
                    <a:pt x="8933" y="15713"/>
                    <a:pt x="8809" y="15165"/>
                    <a:pt x="8907" y="14744"/>
                  </a:cubicBezTo>
                  <a:cubicBezTo>
                    <a:pt x="9474" y="11842"/>
                    <a:pt x="11775" y="9607"/>
                    <a:pt x="13977" y="7572"/>
                  </a:cubicBezTo>
                  <a:lnTo>
                    <a:pt x="13977" y="7572"/>
                  </a:lnTo>
                  <a:cubicBezTo>
                    <a:pt x="9740" y="9307"/>
                    <a:pt x="6338" y="12542"/>
                    <a:pt x="4370" y="16679"/>
                  </a:cubicBezTo>
                  <a:cubicBezTo>
                    <a:pt x="3369" y="18880"/>
                    <a:pt x="2635" y="21249"/>
                    <a:pt x="2202" y="23684"/>
                  </a:cubicBezTo>
                  <a:cubicBezTo>
                    <a:pt x="2069" y="24416"/>
                    <a:pt x="1138" y="31262"/>
                    <a:pt x="1864" y="31488"/>
                  </a:cubicBezTo>
                  <a:lnTo>
                    <a:pt x="1864" y="31488"/>
                  </a:lnTo>
                  <a:cubicBezTo>
                    <a:pt x="1065" y="31254"/>
                    <a:pt x="400" y="30721"/>
                    <a:pt x="0" y="30022"/>
                  </a:cubicBezTo>
                  <a:lnTo>
                    <a:pt x="0" y="30022"/>
                  </a:lnTo>
                  <a:cubicBezTo>
                    <a:pt x="100" y="31122"/>
                    <a:pt x="434" y="32190"/>
                    <a:pt x="1001" y="33157"/>
                  </a:cubicBezTo>
                  <a:cubicBezTo>
                    <a:pt x="1435" y="33958"/>
                    <a:pt x="2068" y="34792"/>
                    <a:pt x="3002" y="34892"/>
                  </a:cubicBezTo>
                  <a:cubicBezTo>
                    <a:pt x="3041" y="34895"/>
                    <a:pt x="3079" y="34896"/>
                    <a:pt x="3116" y="34896"/>
                  </a:cubicBezTo>
                  <a:cubicBezTo>
                    <a:pt x="4379" y="34896"/>
                    <a:pt x="5078" y="33293"/>
                    <a:pt x="5337" y="32257"/>
                  </a:cubicBezTo>
                  <a:cubicBezTo>
                    <a:pt x="6736" y="27295"/>
                    <a:pt x="5110" y="21569"/>
                    <a:pt x="7593" y="16937"/>
                  </a:cubicBezTo>
                  <a:lnTo>
                    <a:pt x="7593" y="16937"/>
                  </a:lnTo>
                  <a:cubicBezTo>
                    <a:pt x="7227" y="17631"/>
                    <a:pt x="6749" y="19786"/>
                    <a:pt x="7606" y="20181"/>
                  </a:cubicBezTo>
                  <a:cubicBezTo>
                    <a:pt x="7814" y="20242"/>
                    <a:pt x="8022" y="20272"/>
                    <a:pt x="8226" y="20272"/>
                  </a:cubicBezTo>
                  <a:cubicBezTo>
                    <a:pt x="8580" y="20272"/>
                    <a:pt x="8923" y="20183"/>
                    <a:pt x="9240" y="20014"/>
                  </a:cubicBezTo>
                  <a:cubicBezTo>
                    <a:pt x="10441" y="19447"/>
                    <a:pt x="11408" y="18513"/>
                    <a:pt x="12342" y="17579"/>
                  </a:cubicBezTo>
                  <a:lnTo>
                    <a:pt x="13910" y="16012"/>
                  </a:lnTo>
                  <a:lnTo>
                    <a:pt x="13243" y="17246"/>
                  </a:lnTo>
                  <a:cubicBezTo>
                    <a:pt x="12485" y="18618"/>
                    <a:pt x="13121" y="19074"/>
                    <a:pt x="14295" y="19074"/>
                  </a:cubicBezTo>
                  <a:cubicBezTo>
                    <a:pt x="16375" y="19074"/>
                    <a:pt x="20145" y="17644"/>
                    <a:pt x="20848" y="17346"/>
                  </a:cubicBezTo>
                  <a:cubicBezTo>
                    <a:pt x="23765" y="16186"/>
                    <a:pt x="26450" y="14500"/>
                    <a:pt x="28775" y="12384"/>
                  </a:cubicBezTo>
                  <a:lnTo>
                    <a:pt x="28775" y="12384"/>
                  </a:lnTo>
                  <a:cubicBezTo>
                    <a:pt x="27748" y="13333"/>
                    <a:pt x="24981" y="16647"/>
                    <a:pt x="27986" y="16647"/>
                  </a:cubicBezTo>
                  <a:cubicBezTo>
                    <a:pt x="28030" y="16647"/>
                    <a:pt x="28074" y="16647"/>
                    <a:pt x="28120" y="16645"/>
                  </a:cubicBezTo>
                  <a:cubicBezTo>
                    <a:pt x="29088" y="16612"/>
                    <a:pt x="30022" y="16312"/>
                    <a:pt x="30789" y="15811"/>
                  </a:cubicBezTo>
                  <a:cubicBezTo>
                    <a:pt x="32056" y="14945"/>
                    <a:pt x="33156" y="13878"/>
                    <a:pt x="34322" y="12978"/>
                  </a:cubicBezTo>
                  <a:lnTo>
                    <a:pt x="34322" y="12978"/>
                  </a:lnTo>
                  <a:cubicBezTo>
                    <a:pt x="30390" y="16014"/>
                    <a:pt x="33225" y="20882"/>
                    <a:pt x="36560" y="22950"/>
                  </a:cubicBezTo>
                  <a:cubicBezTo>
                    <a:pt x="37114" y="23301"/>
                    <a:pt x="37833" y="23570"/>
                    <a:pt x="38477" y="23570"/>
                  </a:cubicBezTo>
                  <a:cubicBezTo>
                    <a:pt x="38995" y="23570"/>
                    <a:pt x="39464" y="23396"/>
                    <a:pt x="39762" y="22950"/>
                  </a:cubicBezTo>
                  <a:lnTo>
                    <a:pt x="39762" y="22950"/>
                  </a:lnTo>
                  <a:cubicBezTo>
                    <a:pt x="39562" y="23584"/>
                    <a:pt x="39795" y="24284"/>
                    <a:pt x="40362" y="24684"/>
                  </a:cubicBezTo>
                  <a:cubicBezTo>
                    <a:pt x="40929" y="25018"/>
                    <a:pt x="41563" y="25218"/>
                    <a:pt x="42230" y="25252"/>
                  </a:cubicBezTo>
                  <a:cubicBezTo>
                    <a:pt x="42516" y="25272"/>
                    <a:pt x="42803" y="25282"/>
                    <a:pt x="43089" y="25282"/>
                  </a:cubicBezTo>
                  <a:cubicBezTo>
                    <a:pt x="44676" y="25282"/>
                    <a:pt x="46265" y="24967"/>
                    <a:pt x="47734" y="24318"/>
                  </a:cubicBezTo>
                  <a:lnTo>
                    <a:pt x="47734" y="24318"/>
                  </a:lnTo>
                  <a:cubicBezTo>
                    <a:pt x="46667" y="25118"/>
                    <a:pt x="45966" y="26252"/>
                    <a:pt x="45700" y="27553"/>
                  </a:cubicBezTo>
                  <a:cubicBezTo>
                    <a:pt x="45636" y="27936"/>
                    <a:pt x="45267" y="30573"/>
                    <a:pt x="46108" y="30573"/>
                  </a:cubicBezTo>
                  <a:cubicBezTo>
                    <a:pt x="46147" y="30573"/>
                    <a:pt x="46189" y="30567"/>
                    <a:pt x="46233" y="30555"/>
                  </a:cubicBezTo>
                  <a:cubicBezTo>
                    <a:pt x="46734" y="30389"/>
                    <a:pt x="46533" y="29555"/>
                    <a:pt x="46900" y="29188"/>
                  </a:cubicBezTo>
                  <a:lnTo>
                    <a:pt x="46900" y="29188"/>
                  </a:lnTo>
                  <a:cubicBezTo>
                    <a:pt x="46834" y="29655"/>
                    <a:pt x="46867" y="30088"/>
                    <a:pt x="46934" y="30555"/>
                  </a:cubicBezTo>
                  <a:cubicBezTo>
                    <a:pt x="46967" y="30689"/>
                    <a:pt x="47034" y="30856"/>
                    <a:pt x="47134" y="30956"/>
                  </a:cubicBezTo>
                  <a:cubicBezTo>
                    <a:pt x="47205" y="31014"/>
                    <a:pt x="47280" y="31040"/>
                    <a:pt x="47354" y="31040"/>
                  </a:cubicBezTo>
                  <a:cubicBezTo>
                    <a:pt x="47660" y="31040"/>
                    <a:pt x="47967" y="30604"/>
                    <a:pt x="48101" y="30255"/>
                  </a:cubicBezTo>
                  <a:cubicBezTo>
                    <a:pt x="48468" y="28988"/>
                    <a:pt x="48902" y="27753"/>
                    <a:pt x="49436" y="26552"/>
                  </a:cubicBezTo>
                  <a:cubicBezTo>
                    <a:pt x="49569" y="26252"/>
                    <a:pt x="49736" y="25985"/>
                    <a:pt x="49869" y="25719"/>
                  </a:cubicBezTo>
                  <a:cubicBezTo>
                    <a:pt x="50670" y="24251"/>
                    <a:pt x="51904" y="23117"/>
                    <a:pt x="53405" y="22450"/>
                  </a:cubicBezTo>
                  <a:cubicBezTo>
                    <a:pt x="53963" y="22231"/>
                    <a:pt x="54566" y="22119"/>
                    <a:pt x="55163" y="22119"/>
                  </a:cubicBezTo>
                  <a:cubicBezTo>
                    <a:pt x="56206" y="22119"/>
                    <a:pt x="57232" y="22462"/>
                    <a:pt x="57975" y="23183"/>
                  </a:cubicBezTo>
                  <a:cubicBezTo>
                    <a:pt x="57741" y="22917"/>
                    <a:pt x="58042" y="20882"/>
                    <a:pt x="58042" y="20415"/>
                  </a:cubicBezTo>
                  <a:cubicBezTo>
                    <a:pt x="58042" y="19247"/>
                    <a:pt x="58108" y="18080"/>
                    <a:pt x="58042" y="16879"/>
                  </a:cubicBezTo>
                  <a:cubicBezTo>
                    <a:pt x="57975" y="14511"/>
                    <a:pt x="57708" y="12142"/>
                    <a:pt x="57241" y="9807"/>
                  </a:cubicBezTo>
                  <a:cubicBezTo>
                    <a:pt x="56841" y="7606"/>
                    <a:pt x="56240" y="5404"/>
                    <a:pt x="55106" y="3503"/>
                  </a:cubicBezTo>
                  <a:cubicBezTo>
                    <a:pt x="54172" y="1968"/>
                    <a:pt x="52671" y="100"/>
                    <a:pt x="50736" y="0"/>
                  </a:cubicBezTo>
                  <a:close/>
                </a:path>
              </a:pathLst>
            </a:custGeom>
            <a:solidFill>
              <a:srgbClr val="D89F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27" name="Google Shape;4727;p56"/>
            <p:cNvSpPr/>
            <p:nvPr/>
          </p:nvSpPr>
          <p:spPr>
            <a:xfrm flipH="1">
              <a:off x="777168" y="4324149"/>
              <a:ext cx="133318" cy="206746"/>
            </a:xfrm>
            <a:custGeom>
              <a:rect b="b" l="l" r="r" t="t"/>
              <a:pathLst>
                <a:path extrusionOk="0" h="12676" w="8174">
                  <a:moveTo>
                    <a:pt x="8173" y="0"/>
                  </a:moveTo>
                  <a:lnTo>
                    <a:pt x="7640" y="367"/>
                  </a:lnTo>
                  <a:cubicBezTo>
                    <a:pt x="7440" y="501"/>
                    <a:pt x="7239" y="634"/>
                    <a:pt x="7039" y="834"/>
                  </a:cubicBezTo>
                  <a:cubicBezTo>
                    <a:pt x="6772" y="1034"/>
                    <a:pt x="6506" y="1234"/>
                    <a:pt x="6272" y="1468"/>
                  </a:cubicBezTo>
                  <a:cubicBezTo>
                    <a:pt x="6005" y="1701"/>
                    <a:pt x="5738" y="2002"/>
                    <a:pt x="5438" y="2268"/>
                  </a:cubicBezTo>
                  <a:cubicBezTo>
                    <a:pt x="5138" y="2569"/>
                    <a:pt x="4838" y="2869"/>
                    <a:pt x="4538" y="3236"/>
                  </a:cubicBezTo>
                  <a:cubicBezTo>
                    <a:pt x="4237" y="3569"/>
                    <a:pt x="3970" y="3936"/>
                    <a:pt x="3670" y="4337"/>
                  </a:cubicBezTo>
                  <a:cubicBezTo>
                    <a:pt x="3370" y="4704"/>
                    <a:pt x="3070" y="5104"/>
                    <a:pt x="2836" y="5504"/>
                  </a:cubicBezTo>
                  <a:cubicBezTo>
                    <a:pt x="2569" y="5938"/>
                    <a:pt x="2303" y="6338"/>
                    <a:pt x="2102" y="6772"/>
                  </a:cubicBezTo>
                  <a:cubicBezTo>
                    <a:pt x="1869" y="7172"/>
                    <a:pt x="1635" y="7606"/>
                    <a:pt x="1469" y="8006"/>
                  </a:cubicBezTo>
                  <a:cubicBezTo>
                    <a:pt x="1269" y="8440"/>
                    <a:pt x="1102" y="8840"/>
                    <a:pt x="968" y="9240"/>
                  </a:cubicBezTo>
                  <a:cubicBezTo>
                    <a:pt x="802" y="9607"/>
                    <a:pt x="668" y="9974"/>
                    <a:pt x="568" y="10341"/>
                  </a:cubicBezTo>
                  <a:cubicBezTo>
                    <a:pt x="468" y="10641"/>
                    <a:pt x="368" y="10975"/>
                    <a:pt x="301" y="11275"/>
                  </a:cubicBezTo>
                  <a:cubicBezTo>
                    <a:pt x="234" y="11575"/>
                    <a:pt x="168" y="11809"/>
                    <a:pt x="134" y="12042"/>
                  </a:cubicBezTo>
                  <a:lnTo>
                    <a:pt x="1" y="12676"/>
                  </a:lnTo>
                  <a:lnTo>
                    <a:pt x="201" y="12042"/>
                  </a:lnTo>
                  <a:cubicBezTo>
                    <a:pt x="268" y="11842"/>
                    <a:pt x="335" y="11575"/>
                    <a:pt x="435" y="11308"/>
                  </a:cubicBezTo>
                  <a:cubicBezTo>
                    <a:pt x="535" y="11041"/>
                    <a:pt x="668" y="10741"/>
                    <a:pt x="768" y="10408"/>
                  </a:cubicBezTo>
                  <a:cubicBezTo>
                    <a:pt x="902" y="10074"/>
                    <a:pt x="1068" y="9707"/>
                    <a:pt x="1235" y="9340"/>
                  </a:cubicBezTo>
                  <a:cubicBezTo>
                    <a:pt x="1369" y="8940"/>
                    <a:pt x="1569" y="8540"/>
                    <a:pt x="1769" y="8173"/>
                  </a:cubicBezTo>
                  <a:cubicBezTo>
                    <a:pt x="1969" y="7772"/>
                    <a:pt x="2203" y="7372"/>
                    <a:pt x="2436" y="6938"/>
                  </a:cubicBezTo>
                  <a:cubicBezTo>
                    <a:pt x="2670" y="6538"/>
                    <a:pt x="2903" y="6138"/>
                    <a:pt x="3170" y="5738"/>
                  </a:cubicBezTo>
                  <a:cubicBezTo>
                    <a:pt x="3437" y="5337"/>
                    <a:pt x="3704" y="4937"/>
                    <a:pt x="3970" y="4570"/>
                  </a:cubicBezTo>
                  <a:cubicBezTo>
                    <a:pt x="4237" y="4170"/>
                    <a:pt x="4504" y="3803"/>
                    <a:pt x="4804" y="3469"/>
                  </a:cubicBezTo>
                  <a:cubicBezTo>
                    <a:pt x="5105" y="3102"/>
                    <a:pt x="5371" y="2769"/>
                    <a:pt x="5638" y="2469"/>
                  </a:cubicBezTo>
                  <a:cubicBezTo>
                    <a:pt x="5905" y="2168"/>
                    <a:pt x="6172" y="1902"/>
                    <a:pt x="6439" y="1635"/>
                  </a:cubicBezTo>
                  <a:cubicBezTo>
                    <a:pt x="6672" y="1368"/>
                    <a:pt x="6906" y="1168"/>
                    <a:pt x="7139" y="934"/>
                  </a:cubicBezTo>
                  <a:cubicBezTo>
                    <a:pt x="7340" y="734"/>
                    <a:pt x="7506" y="567"/>
                    <a:pt x="7673" y="434"/>
                  </a:cubicBezTo>
                  <a:lnTo>
                    <a:pt x="8173" y="0"/>
                  </a:lnTo>
                  <a:close/>
                </a:path>
              </a:pathLst>
            </a:custGeom>
            <a:solidFill>
              <a:srgbClr val="D89F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28" name="Google Shape;4728;p56"/>
            <p:cNvSpPr/>
            <p:nvPr/>
          </p:nvSpPr>
          <p:spPr>
            <a:xfrm flipH="1">
              <a:off x="631914" y="4259954"/>
              <a:ext cx="193143" cy="243753"/>
            </a:xfrm>
            <a:custGeom>
              <a:rect b="b" l="l" r="r" t="t"/>
              <a:pathLst>
                <a:path extrusionOk="0" h="14945" w="11842">
                  <a:moveTo>
                    <a:pt x="11842" y="0"/>
                  </a:moveTo>
                  <a:lnTo>
                    <a:pt x="11375" y="701"/>
                  </a:lnTo>
                  <a:cubicBezTo>
                    <a:pt x="11075" y="1134"/>
                    <a:pt x="10674" y="1735"/>
                    <a:pt x="10141" y="2468"/>
                  </a:cubicBezTo>
                  <a:cubicBezTo>
                    <a:pt x="9907" y="2835"/>
                    <a:pt x="9607" y="3236"/>
                    <a:pt x="9307" y="3669"/>
                  </a:cubicBezTo>
                  <a:lnTo>
                    <a:pt x="8373" y="4970"/>
                  </a:lnTo>
                  <a:cubicBezTo>
                    <a:pt x="7706" y="5871"/>
                    <a:pt x="6972" y="6805"/>
                    <a:pt x="6238" y="7739"/>
                  </a:cubicBezTo>
                  <a:cubicBezTo>
                    <a:pt x="5504" y="8673"/>
                    <a:pt x="4770" y="9607"/>
                    <a:pt x="4036" y="10441"/>
                  </a:cubicBezTo>
                  <a:lnTo>
                    <a:pt x="2969" y="11642"/>
                  </a:lnTo>
                  <a:cubicBezTo>
                    <a:pt x="2635" y="12042"/>
                    <a:pt x="2302" y="12409"/>
                    <a:pt x="2001" y="12742"/>
                  </a:cubicBezTo>
                  <a:cubicBezTo>
                    <a:pt x="1401" y="13410"/>
                    <a:pt x="934" y="13943"/>
                    <a:pt x="567" y="14344"/>
                  </a:cubicBezTo>
                  <a:lnTo>
                    <a:pt x="0" y="14944"/>
                  </a:lnTo>
                  <a:lnTo>
                    <a:pt x="634" y="14377"/>
                  </a:lnTo>
                  <a:cubicBezTo>
                    <a:pt x="1034" y="14043"/>
                    <a:pt x="1568" y="13543"/>
                    <a:pt x="2202" y="12909"/>
                  </a:cubicBezTo>
                  <a:cubicBezTo>
                    <a:pt x="2835" y="12275"/>
                    <a:pt x="3569" y="11508"/>
                    <a:pt x="4336" y="10674"/>
                  </a:cubicBezTo>
                  <a:cubicBezTo>
                    <a:pt x="5070" y="9840"/>
                    <a:pt x="5871" y="8940"/>
                    <a:pt x="6605" y="8006"/>
                  </a:cubicBezTo>
                  <a:cubicBezTo>
                    <a:pt x="7305" y="7038"/>
                    <a:pt x="8039" y="6071"/>
                    <a:pt x="8673" y="5170"/>
                  </a:cubicBezTo>
                  <a:cubicBezTo>
                    <a:pt x="9307" y="4236"/>
                    <a:pt x="9874" y="3369"/>
                    <a:pt x="10341" y="2602"/>
                  </a:cubicBezTo>
                  <a:cubicBezTo>
                    <a:pt x="10841" y="1835"/>
                    <a:pt x="11175" y="1201"/>
                    <a:pt x="11442" y="734"/>
                  </a:cubicBezTo>
                  <a:lnTo>
                    <a:pt x="11842" y="0"/>
                  </a:lnTo>
                  <a:close/>
                </a:path>
              </a:pathLst>
            </a:custGeom>
            <a:solidFill>
              <a:srgbClr val="D89F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29" name="Google Shape;4729;p56"/>
            <p:cNvSpPr/>
            <p:nvPr/>
          </p:nvSpPr>
          <p:spPr>
            <a:xfrm flipH="1">
              <a:off x="439315" y="4278449"/>
              <a:ext cx="168678" cy="175740"/>
            </a:xfrm>
            <a:custGeom>
              <a:rect b="b" l="l" r="r" t="t"/>
              <a:pathLst>
                <a:path extrusionOk="0" h="10775" w="10342">
                  <a:moveTo>
                    <a:pt x="10341" y="0"/>
                  </a:moveTo>
                  <a:lnTo>
                    <a:pt x="10008" y="534"/>
                  </a:lnTo>
                  <a:cubicBezTo>
                    <a:pt x="9808" y="901"/>
                    <a:pt x="9474" y="1401"/>
                    <a:pt x="9074" y="1968"/>
                  </a:cubicBezTo>
                  <a:cubicBezTo>
                    <a:pt x="8874" y="2268"/>
                    <a:pt x="8640" y="2569"/>
                    <a:pt x="8407" y="2902"/>
                  </a:cubicBezTo>
                  <a:cubicBezTo>
                    <a:pt x="8173" y="3202"/>
                    <a:pt x="7906" y="3536"/>
                    <a:pt x="7606" y="3870"/>
                  </a:cubicBezTo>
                  <a:cubicBezTo>
                    <a:pt x="7339" y="4203"/>
                    <a:pt x="7006" y="4537"/>
                    <a:pt x="6705" y="4904"/>
                  </a:cubicBezTo>
                  <a:cubicBezTo>
                    <a:pt x="6405" y="5237"/>
                    <a:pt x="6072" y="5571"/>
                    <a:pt x="5771" y="5904"/>
                  </a:cubicBezTo>
                  <a:cubicBezTo>
                    <a:pt x="5104" y="6572"/>
                    <a:pt x="4404" y="7205"/>
                    <a:pt x="3737" y="7806"/>
                  </a:cubicBezTo>
                  <a:cubicBezTo>
                    <a:pt x="3403" y="8106"/>
                    <a:pt x="3069" y="8373"/>
                    <a:pt x="2769" y="8640"/>
                  </a:cubicBezTo>
                  <a:cubicBezTo>
                    <a:pt x="2469" y="8907"/>
                    <a:pt x="2169" y="9140"/>
                    <a:pt x="1869" y="9340"/>
                  </a:cubicBezTo>
                  <a:cubicBezTo>
                    <a:pt x="1335" y="9774"/>
                    <a:pt x="868" y="10141"/>
                    <a:pt x="534" y="10374"/>
                  </a:cubicBezTo>
                  <a:lnTo>
                    <a:pt x="1" y="10775"/>
                  </a:lnTo>
                  <a:lnTo>
                    <a:pt x="1" y="10775"/>
                  </a:lnTo>
                  <a:lnTo>
                    <a:pt x="568" y="10441"/>
                  </a:lnTo>
                  <a:cubicBezTo>
                    <a:pt x="734" y="10341"/>
                    <a:pt x="968" y="10174"/>
                    <a:pt x="1201" y="10041"/>
                  </a:cubicBezTo>
                  <a:cubicBezTo>
                    <a:pt x="1435" y="9874"/>
                    <a:pt x="1735" y="9707"/>
                    <a:pt x="2002" y="9507"/>
                  </a:cubicBezTo>
                  <a:cubicBezTo>
                    <a:pt x="2302" y="9307"/>
                    <a:pt x="2636" y="9073"/>
                    <a:pt x="2969" y="8840"/>
                  </a:cubicBezTo>
                  <a:cubicBezTo>
                    <a:pt x="3303" y="8606"/>
                    <a:pt x="3636" y="8339"/>
                    <a:pt x="3970" y="8073"/>
                  </a:cubicBezTo>
                  <a:cubicBezTo>
                    <a:pt x="4304" y="7772"/>
                    <a:pt x="4671" y="7472"/>
                    <a:pt x="5004" y="7172"/>
                  </a:cubicBezTo>
                  <a:cubicBezTo>
                    <a:pt x="5371" y="6872"/>
                    <a:pt x="5738" y="6538"/>
                    <a:pt x="6038" y="6205"/>
                  </a:cubicBezTo>
                  <a:cubicBezTo>
                    <a:pt x="6372" y="5838"/>
                    <a:pt x="6705" y="5504"/>
                    <a:pt x="7006" y="5171"/>
                  </a:cubicBezTo>
                  <a:cubicBezTo>
                    <a:pt x="7339" y="4804"/>
                    <a:pt x="7639" y="4470"/>
                    <a:pt x="7906" y="4103"/>
                  </a:cubicBezTo>
                  <a:cubicBezTo>
                    <a:pt x="8173" y="3736"/>
                    <a:pt x="8407" y="3403"/>
                    <a:pt x="8640" y="3036"/>
                  </a:cubicBezTo>
                  <a:cubicBezTo>
                    <a:pt x="8874" y="2702"/>
                    <a:pt x="9074" y="2402"/>
                    <a:pt x="9274" y="2068"/>
                  </a:cubicBezTo>
                  <a:cubicBezTo>
                    <a:pt x="9441" y="1801"/>
                    <a:pt x="9607" y="1535"/>
                    <a:pt x="9741" y="1234"/>
                  </a:cubicBezTo>
                  <a:cubicBezTo>
                    <a:pt x="9874" y="1001"/>
                    <a:pt x="9974" y="767"/>
                    <a:pt x="10074" y="567"/>
                  </a:cubicBezTo>
                  <a:cubicBezTo>
                    <a:pt x="10241" y="200"/>
                    <a:pt x="10341" y="0"/>
                    <a:pt x="10341" y="0"/>
                  </a:cubicBezTo>
                  <a:close/>
                </a:path>
              </a:pathLst>
            </a:custGeom>
            <a:solidFill>
              <a:srgbClr val="D89F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30" name="Google Shape;4730;p56"/>
            <p:cNvSpPr/>
            <p:nvPr/>
          </p:nvSpPr>
          <p:spPr>
            <a:xfrm flipH="1">
              <a:off x="426808" y="4388343"/>
              <a:ext cx="103927" cy="83801"/>
            </a:xfrm>
            <a:custGeom>
              <a:rect b="b" l="l" r="r" t="t"/>
              <a:pathLst>
                <a:path extrusionOk="0" h="5138" w="6372">
                  <a:moveTo>
                    <a:pt x="6371" y="0"/>
                  </a:moveTo>
                  <a:lnTo>
                    <a:pt x="6371" y="0"/>
                  </a:lnTo>
                  <a:cubicBezTo>
                    <a:pt x="6005" y="234"/>
                    <a:pt x="5638" y="467"/>
                    <a:pt x="5304" y="768"/>
                  </a:cubicBezTo>
                  <a:cubicBezTo>
                    <a:pt x="5004" y="1001"/>
                    <a:pt x="4670" y="1301"/>
                    <a:pt x="4337" y="1668"/>
                  </a:cubicBezTo>
                  <a:cubicBezTo>
                    <a:pt x="4003" y="2002"/>
                    <a:pt x="3636" y="2369"/>
                    <a:pt x="3269" y="2736"/>
                  </a:cubicBezTo>
                  <a:cubicBezTo>
                    <a:pt x="2602" y="3336"/>
                    <a:pt x="1868" y="3903"/>
                    <a:pt x="1068" y="4403"/>
                  </a:cubicBezTo>
                  <a:lnTo>
                    <a:pt x="0" y="5137"/>
                  </a:lnTo>
                  <a:cubicBezTo>
                    <a:pt x="0" y="5137"/>
                    <a:pt x="501" y="4971"/>
                    <a:pt x="1201" y="4637"/>
                  </a:cubicBezTo>
                  <a:cubicBezTo>
                    <a:pt x="2068" y="4203"/>
                    <a:pt x="2869" y="3670"/>
                    <a:pt x="3569" y="3002"/>
                  </a:cubicBezTo>
                  <a:cubicBezTo>
                    <a:pt x="3936" y="2669"/>
                    <a:pt x="4303" y="2269"/>
                    <a:pt x="4604" y="1902"/>
                  </a:cubicBezTo>
                  <a:cubicBezTo>
                    <a:pt x="4937" y="1535"/>
                    <a:pt x="5204" y="1201"/>
                    <a:pt x="5471" y="934"/>
                  </a:cubicBezTo>
                  <a:cubicBezTo>
                    <a:pt x="5738" y="634"/>
                    <a:pt x="5938" y="401"/>
                    <a:pt x="6105" y="267"/>
                  </a:cubicBezTo>
                  <a:lnTo>
                    <a:pt x="6371" y="0"/>
                  </a:lnTo>
                  <a:close/>
                </a:path>
              </a:pathLst>
            </a:custGeom>
            <a:solidFill>
              <a:srgbClr val="D89F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31" name="Google Shape;4731;p56"/>
            <p:cNvSpPr/>
            <p:nvPr/>
          </p:nvSpPr>
          <p:spPr>
            <a:xfrm flipH="1">
              <a:off x="177092" y="4503130"/>
              <a:ext cx="109375" cy="113730"/>
            </a:xfrm>
            <a:custGeom>
              <a:rect b="b" l="l" r="r" t="t"/>
              <a:pathLst>
                <a:path extrusionOk="0" h="6973" w="6706">
                  <a:moveTo>
                    <a:pt x="6639" y="1"/>
                  </a:moveTo>
                  <a:lnTo>
                    <a:pt x="6639" y="334"/>
                  </a:lnTo>
                  <a:cubicBezTo>
                    <a:pt x="6639" y="501"/>
                    <a:pt x="6605" y="668"/>
                    <a:pt x="6572" y="868"/>
                  </a:cubicBezTo>
                  <a:cubicBezTo>
                    <a:pt x="6539" y="1068"/>
                    <a:pt x="6505" y="1268"/>
                    <a:pt x="6439" y="1502"/>
                  </a:cubicBezTo>
                  <a:cubicBezTo>
                    <a:pt x="6272" y="2035"/>
                    <a:pt x="6072" y="2569"/>
                    <a:pt x="5771" y="3036"/>
                  </a:cubicBezTo>
                  <a:cubicBezTo>
                    <a:pt x="5438" y="3570"/>
                    <a:pt x="5071" y="4070"/>
                    <a:pt x="4604" y="4504"/>
                  </a:cubicBezTo>
                  <a:cubicBezTo>
                    <a:pt x="4137" y="4971"/>
                    <a:pt x="3637" y="5338"/>
                    <a:pt x="3070" y="5671"/>
                  </a:cubicBezTo>
                  <a:cubicBezTo>
                    <a:pt x="2603" y="5972"/>
                    <a:pt x="2102" y="6205"/>
                    <a:pt x="1568" y="6439"/>
                  </a:cubicBezTo>
                  <a:cubicBezTo>
                    <a:pt x="1135" y="6605"/>
                    <a:pt x="735" y="6772"/>
                    <a:pt x="468" y="6839"/>
                  </a:cubicBezTo>
                  <a:lnTo>
                    <a:pt x="1" y="6972"/>
                  </a:lnTo>
                  <a:cubicBezTo>
                    <a:pt x="1" y="6972"/>
                    <a:pt x="201" y="6972"/>
                    <a:pt x="434" y="6906"/>
                  </a:cubicBezTo>
                  <a:cubicBezTo>
                    <a:pt x="835" y="6839"/>
                    <a:pt x="1235" y="6772"/>
                    <a:pt x="1602" y="6639"/>
                  </a:cubicBezTo>
                  <a:cubicBezTo>
                    <a:pt x="2169" y="6472"/>
                    <a:pt x="2703" y="6238"/>
                    <a:pt x="3203" y="6005"/>
                  </a:cubicBezTo>
                  <a:cubicBezTo>
                    <a:pt x="3803" y="5671"/>
                    <a:pt x="4337" y="5271"/>
                    <a:pt x="4837" y="4804"/>
                  </a:cubicBezTo>
                  <a:cubicBezTo>
                    <a:pt x="5338" y="4337"/>
                    <a:pt x="5738" y="3803"/>
                    <a:pt x="6038" y="3203"/>
                  </a:cubicBezTo>
                  <a:cubicBezTo>
                    <a:pt x="6305" y="2703"/>
                    <a:pt x="6505" y="2136"/>
                    <a:pt x="6605" y="1568"/>
                  </a:cubicBezTo>
                  <a:cubicBezTo>
                    <a:pt x="6639" y="1335"/>
                    <a:pt x="6672" y="1101"/>
                    <a:pt x="6672" y="868"/>
                  </a:cubicBezTo>
                  <a:cubicBezTo>
                    <a:pt x="6705" y="701"/>
                    <a:pt x="6705" y="501"/>
                    <a:pt x="6672" y="334"/>
                  </a:cubicBezTo>
                  <a:cubicBezTo>
                    <a:pt x="6672" y="234"/>
                    <a:pt x="6672" y="101"/>
                    <a:pt x="6639" y="1"/>
                  </a:cubicBezTo>
                  <a:close/>
                </a:path>
              </a:pathLst>
            </a:custGeom>
            <a:solidFill>
              <a:srgbClr val="D89F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32" name="Google Shape;4732;p56"/>
            <p:cNvSpPr/>
            <p:nvPr/>
          </p:nvSpPr>
          <p:spPr>
            <a:xfrm flipH="1">
              <a:off x="164583" y="4534689"/>
              <a:ext cx="92510" cy="174109"/>
            </a:xfrm>
            <a:custGeom>
              <a:rect b="b" l="l" r="r" t="t"/>
              <a:pathLst>
                <a:path extrusionOk="0" h="10675" w="5672">
                  <a:moveTo>
                    <a:pt x="5672" y="0"/>
                  </a:moveTo>
                  <a:cubicBezTo>
                    <a:pt x="5638" y="167"/>
                    <a:pt x="5605" y="334"/>
                    <a:pt x="5538" y="534"/>
                  </a:cubicBezTo>
                  <a:cubicBezTo>
                    <a:pt x="5405" y="968"/>
                    <a:pt x="5171" y="1368"/>
                    <a:pt x="4871" y="1735"/>
                  </a:cubicBezTo>
                  <a:cubicBezTo>
                    <a:pt x="4437" y="2269"/>
                    <a:pt x="3937" y="2736"/>
                    <a:pt x="3437" y="3136"/>
                  </a:cubicBezTo>
                  <a:cubicBezTo>
                    <a:pt x="2836" y="3603"/>
                    <a:pt x="2203" y="4070"/>
                    <a:pt x="1602" y="4604"/>
                  </a:cubicBezTo>
                  <a:cubicBezTo>
                    <a:pt x="1269" y="4871"/>
                    <a:pt x="1002" y="5204"/>
                    <a:pt x="802" y="5538"/>
                  </a:cubicBezTo>
                  <a:cubicBezTo>
                    <a:pt x="568" y="5871"/>
                    <a:pt x="401" y="6238"/>
                    <a:pt x="301" y="6638"/>
                  </a:cubicBezTo>
                  <a:cubicBezTo>
                    <a:pt x="101" y="7306"/>
                    <a:pt x="1" y="8006"/>
                    <a:pt x="34" y="8673"/>
                  </a:cubicBezTo>
                  <a:cubicBezTo>
                    <a:pt x="34" y="9174"/>
                    <a:pt x="101" y="9641"/>
                    <a:pt x="168" y="10141"/>
                  </a:cubicBezTo>
                  <a:cubicBezTo>
                    <a:pt x="201" y="10475"/>
                    <a:pt x="234" y="10675"/>
                    <a:pt x="234" y="10675"/>
                  </a:cubicBezTo>
                  <a:cubicBezTo>
                    <a:pt x="234" y="10675"/>
                    <a:pt x="234" y="10475"/>
                    <a:pt x="234" y="10141"/>
                  </a:cubicBezTo>
                  <a:cubicBezTo>
                    <a:pt x="234" y="9774"/>
                    <a:pt x="234" y="9274"/>
                    <a:pt x="268" y="8707"/>
                  </a:cubicBezTo>
                  <a:cubicBezTo>
                    <a:pt x="301" y="8039"/>
                    <a:pt x="435" y="7372"/>
                    <a:pt x="635" y="6739"/>
                  </a:cubicBezTo>
                  <a:cubicBezTo>
                    <a:pt x="768" y="6405"/>
                    <a:pt x="902" y="6071"/>
                    <a:pt x="1102" y="5771"/>
                  </a:cubicBezTo>
                  <a:cubicBezTo>
                    <a:pt x="1335" y="5438"/>
                    <a:pt x="1569" y="5171"/>
                    <a:pt x="1869" y="4937"/>
                  </a:cubicBezTo>
                  <a:cubicBezTo>
                    <a:pt x="2436" y="4404"/>
                    <a:pt x="3103" y="3937"/>
                    <a:pt x="3670" y="3436"/>
                  </a:cubicBezTo>
                  <a:cubicBezTo>
                    <a:pt x="4171" y="2969"/>
                    <a:pt x="4638" y="2469"/>
                    <a:pt x="5038" y="1902"/>
                  </a:cubicBezTo>
                  <a:cubicBezTo>
                    <a:pt x="5338" y="1501"/>
                    <a:pt x="5538" y="1034"/>
                    <a:pt x="5638" y="534"/>
                  </a:cubicBezTo>
                  <a:cubicBezTo>
                    <a:pt x="5638" y="401"/>
                    <a:pt x="5672" y="267"/>
                    <a:pt x="5672" y="134"/>
                  </a:cubicBezTo>
                  <a:lnTo>
                    <a:pt x="5672" y="0"/>
                  </a:lnTo>
                  <a:close/>
                </a:path>
              </a:pathLst>
            </a:custGeom>
            <a:solidFill>
              <a:srgbClr val="D89F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33" name="Google Shape;4733;p56"/>
            <p:cNvSpPr/>
            <p:nvPr/>
          </p:nvSpPr>
          <p:spPr>
            <a:xfrm flipH="1">
              <a:off x="518730" y="4931859"/>
              <a:ext cx="614267" cy="323851"/>
            </a:xfrm>
            <a:custGeom>
              <a:rect b="b" l="l" r="r" t="t"/>
              <a:pathLst>
                <a:path extrusionOk="0" h="19856" w="37662">
                  <a:moveTo>
                    <a:pt x="13364" y="0"/>
                  </a:moveTo>
                  <a:cubicBezTo>
                    <a:pt x="11648" y="0"/>
                    <a:pt x="9937" y="172"/>
                    <a:pt x="8240" y="533"/>
                  </a:cubicBezTo>
                  <a:cubicBezTo>
                    <a:pt x="6739" y="800"/>
                    <a:pt x="5271" y="1367"/>
                    <a:pt x="3970" y="2201"/>
                  </a:cubicBezTo>
                  <a:cubicBezTo>
                    <a:pt x="2102" y="3568"/>
                    <a:pt x="1002" y="5770"/>
                    <a:pt x="635" y="8038"/>
                  </a:cubicBezTo>
                  <a:cubicBezTo>
                    <a:pt x="1" y="11941"/>
                    <a:pt x="1635" y="15610"/>
                    <a:pt x="2169" y="19413"/>
                  </a:cubicBezTo>
                  <a:cubicBezTo>
                    <a:pt x="2169" y="19413"/>
                    <a:pt x="2703" y="19446"/>
                    <a:pt x="2770" y="19446"/>
                  </a:cubicBezTo>
                  <a:cubicBezTo>
                    <a:pt x="8540" y="19780"/>
                    <a:pt x="14311" y="19847"/>
                    <a:pt x="20082" y="19847"/>
                  </a:cubicBezTo>
                  <a:cubicBezTo>
                    <a:pt x="21733" y="19847"/>
                    <a:pt x="23396" y="19856"/>
                    <a:pt x="25064" y="19856"/>
                  </a:cubicBezTo>
                  <a:cubicBezTo>
                    <a:pt x="28956" y="19856"/>
                    <a:pt x="32874" y="19807"/>
                    <a:pt x="36727" y="19480"/>
                  </a:cubicBezTo>
                  <a:lnTo>
                    <a:pt x="37094" y="19446"/>
                  </a:lnTo>
                  <a:cubicBezTo>
                    <a:pt x="37394" y="17979"/>
                    <a:pt x="37661" y="16311"/>
                    <a:pt x="37094" y="14876"/>
                  </a:cubicBezTo>
                  <a:cubicBezTo>
                    <a:pt x="36894" y="14243"/>
                    <a:pt x="36460" y="13709"/>
                    <a:pt x="35893" y="13342"/>
                  </a:cubicBezTo>
                  <a:cubicBezTo>
                    <a:pt x="35326" y="13075"/>
                    <a:pt x="34759" y="12908"/>
                    <a:pt x="34125" y="12875"/>
                  </a:cubicBezTo>
                  <a:cubicBezTo>
                    <a:pt x="33593" y="12814"/>
                    <a:pt x="33064" y="12793"/>
                    <a:pt x="32536" y="12793"/>
                  </a:cubicBezTo>
                  <a:cubicBezTo>
                    <a:pt x="31462" y="12793"/>
                    <a:pt x="30393" y="12878"/>
                    <a:pt x="29312" y="12878"/>
                  </a:cubicBezTo>
                  <a:cubicBezTo>
                    <a:pt x="29193" y="12878"/>
                    <a:pt x="29074" y="12877"/>
                    <a:pt x="28955" y="12875"/>
                  </a:cubicBezTo>
                  <a:cubicBezTo>
                    <a:pt x="28755" y="12875"/>
                    <a:pt x="28521" y="12842"/>
                    <a:pt x="28354" y="12742"/>
                  </a:cubicBezTo>
                  <a:cubicBezTo>
                    <a:pt x="27854" y="12408"/>
                    <a:pt x="27754" y="11607"/>
                    <a:pt x="27587" y="11074"/>
                  </a:cubicBezTo>
                  <a:cubicBezTo>
                    <a:pt x="27354" y="10140"/>
                    <a:pt x="27154" y="9172"/>
                    <a:pt x="26887" y="8238"/>
                  </a:cubicBezTo>
                  <a:cubicBezTo>
                    <a:pt x="26486" y="6637"/>
                    <a:pt x="25719" y="5170"/>
                    <a:pt x="24719" y="3869"/>
                  </a:cubicBezTo>
                  <a:cubicBezTo>
                    <a:pt x="24318" y="3368"/>
                    <a:pt x="23885" y="2935"/>
                    <a:pt x="23384" y="2534"/>
                  </a:cubicBezTo>
                  <a:cubicBezTo>
                    <a:pt x="22450" y="1834"/>
                    <a:pt x="21383" y="1333"/>
                    <a:pt x="20282" y="1067"/>
                  </a:cubicBezTo>
                  <a:cubicBezTo>
                    <a:pt x="18981" y="633"/>
                    <a:pt x="17647" y="333"/>
                    <a:pt x="16313" y="166"/>
                  </a:cubicBezTo>
                  <a:cubicBezTo>
                    <a:pt x="15329" y="57"/>
                    <a:pt x="14346" y="0"/>
                    <a:pt x="13364" y="0"/>
                  </a:cubicBezTo>
                  <a:close/>
                </a:path>
              </a:pathLst>
            </a:custGeom>
            <a:solidFill>
              <a:srgbClr val="FFCC4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34" name="Google Shape;4734;p56"/>
            <p:cNvSpPr/>
            <p:nvPr/>
          </p:nvSpPr>
          <p:spPr>
            <a:xfrm flipH="1">
              <a:off x="1067692" y="4996722"/>
              <a:ext cx="58227" cy="109701"/>
            </a:xfrm>
            <a:custGeom>
              <a:rect b="b" l="l" r="r" t="t"/>
              <a:pathLst>
                <a:path extrusionOk="0" h="6726" w="3570">
                  <a:moveTo>
                    <a:pt x="1906" y="0"/>
                  </a:moveTo>
                  <a:cubicBezTo>
                    <a:pt x="1869" y="0"/>
                    <a:pt x="1835" y="8"/>
                    <a:pt x="1802" y="25"/>
                  </a:cubicBezTo>
                  <a:cubicBezTo>
                    <a:pt x="1735" y="58"/>
                    <a:pt x="1668" y="125"/>
                    <a:pt x="1635" y="192"/>
                  </a:cubicBezTo>
                  <a:cubicBezTo>
                    <a:pt x="801" y="1693"/>
                    <a:pt x="267" y="3327"/>
                    <a:pt x="67" y="5029"/>
                  </a:cubicBezTo>
                  <a:cubicBezTo>
                    <a:pt x="1" y="5329"/>
                    <a:pt x="34" y="5662"/>
                    <a:pt x="101" y="5996"/>
                  </a:cubicBezTo>
                  <a:cubicBezTo>
                    <a:pt x="167" y="6296"/>
                    <a:pt x="401" y="6563"/>
                    <a:pt x="701" y="6696"/>
                  </a:cubicBezTo>
                  <a:cubicBezTo>
                    <a:pt x="780" y="6716"/>
                    <a:pt x="859" y="6726"/>
                    <a:pt x="937" y="6726"/>
                  </a:cubicBezTo>
                  <a:cubicBezTo>
                    <a:pt x="1254" y="6726"/>
                    <a:pt x="1554" y="6571"/>
                    <a:pt x="1768" y="6330"/>
                  </a:cubicBezTo>
                  <a:cubicBezTo>
                    <a:pt x="1969" y="5996"/>
                    <a:pt x="2135" y="5629"/>
                    <a:pt x="2202" y="5229"/>
                  </a:cubicBezTo>
                  <a:cubicBezTo>
                    <a:pt x="2502" y="3894"/>
                    <a:pt x="2569" y="2527"/>
                    <a:pt x="3003" y="1259"/>
                  </a:cubicBezTo>
                  <a:cubicBezTo>
                    <a:pt x="3103" y="859"/>
                    <a:pt x="3303" y="525"/>
                    <a:pt x="3570" y="292"/>
                  </a:cubicBezTo>
                  <a:lnTo>
                    <a:pt x="2035" y="25"/>
                  </a:lnTo>
                  <a:cubicBezTo>
                    <a:pt x="1985" y="8"/>
                    <a:pt x="1944" y="0"/>
                    <a:pt x="190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35" name="Google Shape;4735;p56"/>
            <p:cNvSpPr/>
            <p:nvPr/>
          </p:nvSpPr>
          <p:spPr>
            <a:xfrm flipH="1">
              <a:off x="902294" y="5004191"/>
              <a:ext cx="174664" cy="149318"/>
            </a:xfrm>
            <a:custGeom>
              <a:rect b="b" l="l" r="r" t="t"/>
              <a:pathLst>
                <a:path extrusionOk="0" h="9155" w="10709">
                  <a:moveTo>
                    <a:pt x="1435" y="1"/>
                  </a:moveTo>
                  <a:cubicBezTo>
                    <a:pt x="401" y="1669"/>
                    <a:pt x="1" y="3670"/>
                    <a:pt x="234" y="5605"/>
                  </a:cubicBezTo>
                  <a:cubicBezTo>
                    <a:pt x="706" y="5402"/>
                    <a:pt x="1209" y="5291"/>
                    <a:pt x="1711" y="5291"/>
                  </a:cubicBezTo>
                  <a:cubicBezTo>
                    <a:pt x="1954" y="5291"/>
                    <a:pt x="2197" y="5317"/>
                    <a:pt x="2436" y="5371"/>
                  </a:cubicBezTo>
                  <a:cubicBezTo>
                    <a:pt x="4337" y="5738"/>
                    <a:pt x="6038" y="6672"/>
                    <a:pt x="7406" y="8040"/>
                  </a:cubicBezTo>
                  <a:cubicBezTo>
                    <a:pt x="7740" y="8407"/>
                    <a:pt x="8140" y="8707"/>
                    <a:pt x="8573" y="8974"/>
                  </a:cubicBezTo>
                  <a:cubicBezTo>
                    <a:pt x="8786" y="9095"/>
                    <a:pt x="9013" y="9155"/>
                    <a:pt x="9238" y="9155"/>
                  </a:cubicBezTo>
                  <a:cubicBezTo>
                    <a:pt x="9506" y="9155"/>
                    <a:pt x="9772" y="9070"/>
                    <a:pt x="10008" y="8907"/>
                  </a:cubicBezTo>
                  <a:cubicBezTo>
                    <a:pt x="10275" y="8607"/>
                    <a:pt x="10441" y="8240"/>
                    <a:pt x="10475" y="7873"/>
                  </a:cubicBezTo>
                  <a:cubicBezTo>
                    <a:pt x="10642" y="7039"/>
                    <a:pt x="10708" y="6172"/>
                    <a:pt x="10675" y="5338"/>
                  </a:cubicBezTo>
                  <a:cubicBezTo>
                    <a:pt x="10675" y="3903"/>
                    <a:pt x="10575" y="2436"/>
                    <a:pt x="10341" y="1001"/>
                  </a:cubicBezTo>
                  <a:cubicBezTo>
                    <a:pt x="9831" y="1052"/>
                    <a:pt x="9321" y="1076"/>
                    <a:pt x="8812" y="1076"/>
                  </a:cubicBezTo>
                  <a:cubicBezTo>
                    <a:pt x="6330" y="1076"/>
                    <a:pt x="3871" y="527"/>
                    <a:pt x="143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36" name="Google Shape;4736;p56"/>
            <p:cNvSpPr/>
            <p:nvPr/>
          </p:nvSpPr>
          <p:spPr>
            <a:xfrm flipH="1">
              <a:off x="662918" y="4989513"/>
              <a:ext cx="192605" cy="166917"/>
            </a:xfrm>
            <a:custGeom>
              <a:rect b="b" l="l" r="r" t="t"/>
              <a:pathLst>
                <a:path extrusionOk="0" h="10234" w="11809">
                  <a:moveTo>
                    <a:pt x="7372" y="0"/>
                  </a:moveTo>
                  <a:cubicBezTo>
                    <a:pt x="7372" y="0"/>
                    <a:pt x="7372" y="0"/>
                    <a:pt x="7372" y="1"/>
                  </a:cubicBezTo>
                  <a:lnTo>
                    <a:pt x="7372" y="1"/>
                  </a:lnTo>
                  <a:cubicBezTo>
                    <a:pt x="7372" y="0"/>
                    <a:pt x="7372" y="0"/>
                    <a:pt x="7372" y="0"/>
                  </a:cubicBezTo>
                  <a:close/>
                  <a:moveTo>
                    <a:pt x="7372" y="1"/>
                  </a:moveTo>
                  <a:lnTo>
                    <a:pt x="7372" y="1"/>
                  </a:lnTo>
                  <a:cubicBezTo>
                    <a:pt x="7393" y="38"/>
                    <a:pt x="6271" y="467"/>
                    <a:pt x="6204" y="500"/>
                  </a:cubicBezTo>
                  <a:cubicBezTo>
                    <a:pt x="5571" y="734"/>
                    <a:pt x="4904" y="901"/>
                    <a:pt x="4236" y="1067"/>
                  </a:cubicBezTo>
                  <a:cubicBezTo>
                    <a:pt x="2835" y="1401"/>
                    <a:pt x="1434" y="1601"/>
                    <a:pt x="0" y="1701"/>
                  </a:cubicBezTo>
                  <a:cubicBezTo>
                    <a:pt x="634" y="3836"/>
                    <a:pt x="634" y="6138"/>
                    <a:pt x="634" y="8339"/>
                  </a:cubicBezTo>
                  <a:cubicBezTo>
                    <a:pt x="634" y="8940"/>
                    <a:pt x="667" y="9674"/>
                    <a:pt x="1201" y="10007"/>
                  </a:cubicBezTo>
                  <a:cubicBezTo>
                    <a:pt x="1434" y="10141"/>
                    <a:pt x="1701" y="10207"/>
                    <a:pt x="1968" y="10207"/>
                  </a:cubicBezTo>
                  <a:cubicBezTo>
                    <a:pt x="2263" y="10225"/>
                    <a:pt x="2558" y="10234"/>
                    <a:pt x="2853" y="10234"/>
                  </a:cubicBezTo>
                  <a:cubicBezTo>
                    <a:pt x="3659" y="10234"/>
                    <a:pt x="4465" y="10172"/>
                    <a:pt x="5270" y="10074"/>
                  </a:cubicBezTo>
                  <a:lnTo>
                    <a:pt x="8706" y="9740"/>
                  </a:lnTo>
                  <a:lnTo>
                    <a:pt x="10407" y="9574"/>
                  </a:lnTo>
                  <a:lnTo>
                    <a:pt x="11275" y="9473"/>
                  </a:lnTo>
                  <a:cubicBezTo>
                    <a:pt x="11442" y="9473"/>
                    <a:pt x="11642" y="9373"/>
                    <a:pt x="11808" y="9373"/>
                  </a:cubicBezTo>
                  <a:cubicBezTo>
                    <a:pt x="11275" y="9373"/>
                    <a:pt x="11075" y="9006"/>
                    <a:pt x="10908" y="8606"/>
                  </a:cubicBezTo>
                  <a:cubicBezTo>
                    <a:pt x="10207" y="6671"/>
                    <a:pt x="10141" y="4503"/>
                    <a:pt x="9173" y="2669"/>
                  </a:cubicBezTo>
                  <a:cubicBezTo>
                    <a:pt x="8640" y="1735"/>
                    <a:pt x="8039" y="868"/>
                    <a:pt x="737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37" name="Google Shape;4737;p56"/>
            <p:cNvSpPr/>
            <p:nvPr/>
          </p:nvSpPr>
          <p:spPr>
            <a:xfrm flipH="1">
              <a:off x="733632" y="4988958"/>
              <a:ext cx="363990" cy="42455"/>
            </a:xfrm>
            <a:custGeom>
              <a:rect b="b" l="l" r="r" t="t"/>
              <a:pathLst>
                <a:path extrusionOk="0" h="2603" w="22317">
                  <a:moveTo>
                    <a:pt x="22316" y="1"/>
                  </a:moveTo>
                  <a:lnTo>
                    <a:pt x="22083" y="67"/>
                  </a:lnTo>
                  <a:cubicBezTo>
                    <a:pt x="21916" y="134"/>
                    <a:pt x="21682" y="201"/>
                    <a:pt x="21382" y="268"/>
                  </a:cubicBezTo>
                  <a:cubicBezTo>
                    <a:pt x="20782" y="401"/>
                    <a:pt x="19914" y="601"/>
                    <a:pt x="18880" y="735"/>
                  </a:cubicBezTo>
                  <a:cubicBezTo>
                    <a:pt x="18380" y="835"/>
                    <a:pt x="17813" y="901"/>
                    <a:pt x="17212" y="968"/>
                  </a:cubicBezTo>
                  <a:cubicBezTo>
                    <a:pt x="16612" y="1035"/>
                    <a:pt x="15978" y="1068"/>
                    <a:pt x="15311" y="1135"/>
                  </a:cubicBezTo>
                  <a:cubicBezTo>
                    <a:pt x="14677" y="1168"/>
                    <a:pt x="13977" y="1202"/>
                    <a:pt x="13310" y="1268"/>
                  </a:cubicBezTo>
                  <a:cubicBezTo>
                    <a:pt x="12609" y="1302"/>
                    <a:pt x="11909" y="1335"/>
                    <a:pt x="11208" y="1335"/>
                  </a:cubicBezTo>
                  <a:cubicBezTo>
                    <a:pt x="10741" y="1335"/>
                    <a:pt x="10274" y="1350"/>
                    <a:pt x="9817" y="1350"/>
                  </a:cubicBezTo>
                  <a:cubicBezTo>
                    <a:pt x="9588" y="1350"/>
                    <a:pt x="9362" y="1346"/>
                    <a:pt x="9140" y="1335"/>
                  </a:cubicBezTo>
                  <a:cubicBezTo>
                    <a:pt x="8439" y="1335"/>
                    <a:pt x="7772" y="1302"/>
                    <a:pt x="7105" y="1235"/>
                  </a:cubicBezTo>
                  <a:cubicBezTo>
                    <a:pt x="6471" y="1168"/>
                    <a:pt x="5838" y="1101"/>
                    <a:pt x="5237" y="1035"/>
                  </a:cubicBezTo>
                  <a:cubicBezTo>
                    <a:pt x="4637" y="935"/>
                    <a:pt x="4070" y="868"/>
                    <a:pt x="3536" y="801"/>
                  </a:cubicBezTo>
                  <a:cubicBezTo>
                    <a:pt x="2502" y="634"/>
                    <a:pt x="1601" y="534"/>
                    <a:pt x="1001" y="468"/>
                  </a:cubicBezTo>
                  <a:cubicBezTo>
                    <a:pt x="367" y="401"/>
                    <a:pt x="0" y="401"/>
                    <a:pt x="0" y="401"/>
                  </a:cubicBezTo>
                  <a:lnTo>
                    <a:pt x="0" y="401"/>
                  </a:lnTo>
                  <a:cubicBezTo>
                    <a:pt x="0" y="401"/>
                    <a:pt x="334" y="501"/>
                    <a:pt x="934" y="701"/>
                  </a:cubicBezTo>
                  <a:cubicBezTo>
                    <a:pt x="1535" y="901"/>
                    <a:pt x="2368" y="1168"/>
                    <a:pt x="3403" y="1468"/>
                  </a:cubicBezTo>
                  <a:cubicBezTo>
                    <a:pt x="3903" y="1635"/>
                    <a:pt x="4470" y="1769"/>
                    <a:pt x="5070" y="1935"/>
                  </a:cubicBezTo>
                  <a:cubicBezTo>
                    <a:pt x="5671" y="2102"/>
                    <a:pt x="6305" y="2236"/>
                    <a:pt x="6972" y="2336"/>
                  </a:cubicBezTo>
                  <a:cubicBezTo>
                    <a:pt x="7672" y="2436"/>
                    <a:pt x="8373" y="2536"/>
                    <a:pt x="9073" y="2569"/>
                  </a:cubicBezTo>
                  <a:cubicBezTo>
                    <a:pt x="9774" y="2603"/>
                    <a:pt x="10508" y="2603"/>
                    <a:pt x="11208" y="2603"/>
                  </a:cubicBezTo>
                  <a:cubicBezTo>
                    <a:pt x="11942" y="2569"/>
                    <a:pt x="12642" y="2536"/>
                    <a:pt x="13376" y="2469"/>
                  </a:cubicBezTo>
                  <a:cubicBezTo>
                    <a:pt x="14077" y="2402"/>
                    <a:pt x="14744" y="2302"/>
                    <a:pt x="15411" y="2236"/>
                  </a:cubicBezTo>
                  <a:cubicBezTo>
                    <a:pt x="16645" y="2069"/>
                    <a:pt x="17846" y="1802"/>
                    <a:pt x="19047" y="1435"/>
                  </a:cubicBezTo>
                  <a:cubicBezTo>
                    <a:pt x="19881" y="1202"/>
                    <a:pt x="20682" y="901"/>
                    <a:pt x="21449" y="501"/>
                  </a:cubicBezTo>
                  <a:cubicBezTo>
                    <a:pt x="21749" y="368"/>
                    <a:pt x="21949" y="234"/>
                    <a:pt x="22116" y="134"/>
                  </a:cubicBezTo>
                  <a:lnTo>
                    <a:pt x="22316" y="1"/>
                  </a:lnTo>
                  <a:close/>
                </a:path>
              </a:pathLst>
            </a:custGeom>
            <a:solidFill>
              <a:srgbClr val="FF714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38" name="Google Shape;4738;p56"/>
            <p:cNvSpPr/>
            <p:nvPr/>
          </p:nvSpPr>
          <p:spPr>
            <a:xfrm flipH="1">
              <a:off x="871832" y="5036843"/>
              <a:ext cx="9819" cy="181188"/>
            </a:xfrm>
            <a:custGeom>
              <a:rect b="b" l="l" r="r" t="t"/>
              <a:pathLst>
                <a:path extrusionOk="0" h="11109" w="602">
                  <a:moveTo>
                    <a:pt x="1" y="0"/>
                  </a:moveTo>
                  <a:cubicBezTo>
                    <a:pt x="1" y="0"/>
                    <a:pt x="1" y="167"/>
                    <a:pt x="1" y="467"/>
                  </a:cubicBezTo>
                  <a:cubicBezTo>
                    <a:pt x="34" y="767"/>
                    <a:pt x="34" y="1201"/>
                    <a:pt x="34" y="1735"/>
                  </a:cubicBezTo>
                  <a:cubicBezTo>
                    <a:pt x="68" y="2268"/>
                    <a:pt x="68" y="2869"/>
                    <a:pt x="101" y="3503"/>
                  </a:cubicBezTo>
                  <a:cubicBezTo>
                    <a:pt x="101" y="4170"/>
                    <a:pt x="134" y="4870"/>
                    <a:pt x="168" y="5571"/>
                  </a:cubicBezTo>
                  <a:cubicBezTo>
                    <a:pt x="201" y="6238"/>
                    <a:pt x="201" y="6938"/>
                    <a:pt x="234" y="7606"/>
                  </a:cubicBezTo>
                  <a:cubicBezTo>
                    <a:pt x="268" y="8273"/>
                    <a:pt x="301" y="8873"/>
                    <a:pt x="334" y="9373"/>
                  </a:cubicBezTo>
                  <a:cubicBezTo>
                    <a:pt x="334" y="9907"/>
                    <a:pt x="368" y="10341"/>
                    <a:pt x="368" y="10641"/>
                  </a:cubicBezTo>
                  <a:lnTo>
                    <a:pt x="401" y="11108"/>
                  </a:lnTo>
                  <a:cubicBezTo>
                    <a:pt x="401" y="11108"/>
                    <a:pt x="435" y="10941"/>
                    <a:pt x="468" y="10641"/>
                  </a:cubicBezTo>
                  <a:cubicBezTo>
                    <a:pt x="501" y="10341"/>
                    <a:pt x="535" y="9941"/>
                    <a:pt x="568" y="9373"/>
                  </a:cubicBezTo>
                  <a:cubicBezTo>
                    <a:pt x="568" y="8840"/>
                    <a:pt x="601" y="8239"/>
                    <a:pt x="601" y="7606"/>
                  </a:cubicBezTo>
                  <a:cubicBezTo>
                    <a:pt x="601" y="6938"/>
                    <a:pt x="601" y="6238"/>
                    <a:pt x="568" y="5537"/>
                  </a:cubicBezTo>
                  <a:cubicBezTo>
                    <a:pt x="535" y="4837"/>
                    <a:pt x="501" y="4136"/>
                    <a:pt x="468" y="3503"/>
                  </a:cubicBezTo>
                  <a:cubicBezTo>
                    <a:pt x="401" y="2835"/>
                    <a:pt x="334" y="2235"/>
                    <a:pt x="268" y="1701"/>
                  </a:cubicBezTo>
                  <a:cubicBezTo>
                    <a:pt x="201" y="1201"/>
                    <a:pt x="134" y="767"/>
                    <a:pt x="101" y="467"/>
                  </a:cubicBezTo>
                  <a:cubicBezTo>
                    <a:pt x="34" y="167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F714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39" name="Google Shape;4739;p56"/>
            <p:cNvSpPr/>
            <p:nvPr/>
          </p:nvSpPr>
          <p:spPr>
            <a:xfrm flipH="1">
              <a:off x="795123" y="4871350"/>
              <a:ext cx="223072" cy="126745"/>
            </a:xfrm>
            <a:custGeom>
              <a:rect b="b" l="l" r="r" t="t"/>
              <a:pathLst>
                <a:path extrusionOk="0" h="7771" w="13677">
                  <a:moveTo>
                    <a:pt x="5079" y="0"/>
                  </a:moveTo>
                  <a:cubicBezTo>
                    <a:pt x="4600" y="0"/>
                    <a:pt x="4124" y="252"/>
                    <a:pt x="3903" y="774"/>
                  </a:cubicBezTo>
                  <a:cubicBezTo>
                    <a:pt x="3756" y="507"/>
                    <a:pt x="3492" y="411"/>
                    <a:pt x="3196" y="411"/>
                  </a:cubicBezTo>
                  <a:cubicBezTo>
                    <a:pt x="2752" y="411"/>
                    <a:pt x="2235" y="627"/>
                    <a:pt x="1935" y="807"/>
                  </a:cubicBezTo>
                  <a:cubicBezTo>
                    <a:pt x="1335" y="1241"/>
                    <a:pt x="868" y="1841"/>
                    <a:pt x="601" y="2542"/>
                  </a:cubicBezTo>
                  <a:cubicBezTo>
                    <a:pt x="100" y="3676"/>
                    <a:pt x="0" y="4943"/>
                    <a:pt x="300" y="6178"/>
                  </a:cubicBezTo>
                  <a:cubicBezTo>
                    <a:pt x="456" y="6739"/>
                    <a:pt x="846" y="7388"/>
                    <a:pt x="1414" y="7388"/>
                  </a:cubicBezTo>
                  <a:cubicBezTo>
                    <a:pt x="1453" y="7388"/>
                    <a:pt x="1494" y="7385"/>
                    <a:pt x="1535" y="7378"/>
                  </a:cubicBezTo>
                  <a:cubicBezTo>
                    <a:pt x="2068" y="7312"/>
                    <a:pt x="2335" y="6678"/>
                    <a:pt x="2502" y="6144"/>
                  </a:cubicBezTo>
                  <a:cubicBezTo>
                    <a:pt x="2569" y="6811"/>
                    <a:pt x="2969" y="7412"/>
                    <a:pt x="3569" y="7712"/>
                  </a:cubicBezTo>
                  <a:cubicBezTo>
                    <a:pt x="3677" y="7752"/>
                    <a:pt x="3792" y="7770"/>
                    <a:pt x="3908" y="7770"/>
                  </a:cubicBezTo>
                  <a:cubicBezTo>
                    <a:pt x="4398" y="7770"/>
                    <a:pt x="4903" y="7438"/>
                    <a:pt x="4971" y="6986"/>
                  </a:cubicBezTo>
                  <a:lnTo>
                    <a:pt x="4971" y="6986"/>
                  </a:lnTo>
                  <a:cubicBezTo>
                    <a:pt x="5039" y="7440"/>
                    <a:pt x="5542" y="7768"/>
                    <a:pt x="6043" y="7768"/>
                  </a:cubicBezTo>
                  <a:cubicBezTo>
                    <a:pt x="6190" y="7768"/>
                    <a:pt x="6336" y="7740"/>
                    <a:pt x="6472" y="7679"/>
                  </a:cubicBezTo>
                  <a:cubicBezTo>
                    <a:pt x="7105" y="7412"/>
                    <a:pt x="7439" y="6678"/>
                    <a:pt x="7639" y="6011"/>
                  </a:cubicBezTo>
                  <a:cubicBezTo>
                    <a:pt x="7939" y="4910"/>
                    <a:pt x="8073" y="3676"/>
                    <a:pt x="8873" y="2875"/>
                  </a:cubicBezTo>
                  <a:lnTo>
                    <a:pt x="8873" y="2875"/>
                  </a:lnTo>
                  <a:cubicBezTo>
                    <a:pt x="8773" y="3743"/>
                    <a:pt x="8773" y="4643"/>
                    <a:pt x="8873" y="5510"/>
                  </a:cubicBezTo>
                  <a:cubicBezTo>
                    <a:pt x="8907" y="5977"/>
                    <a:pt x="9073" y="6444"/>
                    <a:pt x="9307" y="6845"/>
                  </a:cubicBezTo>
                  <a:cubicBezTo>
                    <a:pt x="9511" y="7194"/>
                    <a:pt x="9893" y="7391"/>
                    <a:pt x="10297" y="7391"/>
                  </a:cubicBezTo>
                  <a:cubicBezTo>
                    <a:pt x="10356" y="7391"/>
                    <a:pt x="10415" y="7387"/>
                    <a:pt x="10474" y="7378"/>
                  </a:cubicBezTo>
                  <a:cubicBezTo>
                    <a:pt x="11875" y="7112"/>
                    <a:pt x="11375" y="5144"/>
                    <a:pt x="11609" y="4143"/>
                  </a:cubicBezTo>
                  <a:lnTo>
                    <a:pt x="11609" y="4143"/>
                  </a:lnTo>
                  <a:cubicBezTo>
                    <a:pt x="12276" y="4443"/>
                    <a:pt x="12976" y="4643"/>
                    <a:pt x="13677" y="4777"/>
                  </a:cubicBezTo>
                  <a:cubicBezTo>
                    <a:pt x="13343" y="4376"/>
                    <a:pt x="13043" y="3943"/>
                    <a:pt x="12843" y="3442"/>
                  </a:cubicBezTo>
                  <a:cubicBezTo>
                    <a:pt x="12509" y="2475"/>
                    <a:pt x="12109" y="1441"/>
                    <a:pt x="11242" y="907"/>
                  </a:cubicBezTo>
                  <a:cubicBezTo>
                    <a:pt x="11070" y="804"/>
                    <a:pt x="10450" y="640"/>
                    <a:pt x="9919" y="640"/>
                  </a:cubicBezTo>
                  <a:cubicBezTo>
                    <a:pt x="9416" y="640"/>
                    <a:pt x="8993" y="787"/>
                    <a:pt x="9107" y="1274"/>
                  </a:cubicBezTo>
                  <a:cubicBezTo>
                    <a:pt x="8920" y="529"/>
                    <a:pt x="8286" y="127"/>
                    <a:pt x="7646" y="127"/>
                  </a:cubicBezTo>
                  <a:cubicBezTo>
                    <a:pt x="7141" y="127"/>
                    <a:pt x="6633" y="377"/>
                    <a:pt x="6338" y="907"/>
                  </a:cubicBezTo>
                  <a:cubicBezTo>
                    <a:pt x="6145" y="311"/>
                    <a:pt x="5611" y="0"/>
                    <a:pt x="5079" y="0"/>
                  </a:cubicBezTo>
                  <a:close/>
                </a:path>
              </a:pathLst>
            </a:custGeom>
            <a:solidFill>
              <a:srgbClr val="FFCA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40" name="Google Shape;4740;p56"/>
            <p:cNvSpPr/>
            <p:nvPr/>
          </p:nvSpPr>
          <p:spPr>
            <a:xfrm flipH="1">
              <a:off x="898498" y="4873079"/>
              <a:ext cx="40808" cy="120254"/>
            </a:xfrm>
            <a:custGeom>
              <a:rect b="b" l="l" r="r" t="t"/>
              <a:pathLst>
                <a:path extrusionOk="0" h="7373" w="2502">
                  <a:moveTo>
                    <a:pt x="2502" y="1"/>
                  </a:moveTo>
                  <a:lnTo>
                    <a:pt x="2435" y="34"/>
                  </a:lnTo>
                  <a:cubicBezTo>
                    <a:pt x="2335" y="34"/>
                    <a:pt x="2268" y="67"/>
                    <a:pt x="2168" y="101"/>
                  </a:cubicBezTo>
                  <a:cubicBezTo>
                    <a:pt x="1868" y="234"/>
                    <a:pt x="1635" y="468"/>
                    <a:pt x="1468" y="734"/>
                  </a:cubicBezTo>
                  <a:cubicBezTo>
                    <a:pt x="1201" y="1101"/>
                    <a:pt x="1034" y="1502"/>
                    <a:pt x="901" y="1935"/>
                  </a:cubicBezTo>
                  <a:cubicBezTo>
                    <a:pt x="734" y="2369"/>
                    <a:pt x="567" y="2869"/>
                    <a:pt x="434" y="3336"/>
                  </a:cubicBezTo>
                  <a:cubicBezTo>
                    <a:pt x="300" y="3837"/>
                    <a:pt x="200" y="4337"/>
                    <a:pt x="133" y="4804"/>
                  </a:cubicBezTo>
                  <a:cubicBezTo>
                    <a:pt x="33" y="5238"/>
                    <a:pt x="0" y="5705"/>
                    <a:pt x="0" y="6138"/>
                  </a:cubicBezTo>
                  <a:cubicBezTo>
                    <a:pt x="33" y="6439"/>
                    <a:pt x="100" y="6772"/>
                    <a:pt x="200" y="7039"/>
                  </a:cubicBezTo>
                  <a:cubicBezTo>
                    <a:pt x="234" y="7139"/>
                    <a:pt x="267" y="7206"/>
                    <a:pt x="334" y="7272"/>
                  </a:cubicBezTo>
                  <a:lnTo>
                    <a:pt x="367" y="7373"/>
                  </a:lnTo>
                  <a:cubicBezTo>
                    <a:pt x="334" y="7239"/>
                    <a:pt x="300" y="7139"/>
                    <a:pt x="267" y="7039"/>
                  </a:cubicBezTo>
                  <a:cubicBezTo>
                    <a:pt x="234" y="6739"/>
                    <a:pt x="200" y="6439"/>
                    <a:pt x="234" y="6138"/>
                  </a:cubicBezTo>
                  <a:cubicBezTo>
                    <a:pt x="300" y="5705"/>
                    <a:pt x="367" y="5304"/>
                    <a:pt x="467" y="4871"/>
                  </a:cubicBezTo>
                  <a:cubicBezTo>
                    <a:pt x="567" y="4437"/>
                    <a:pt x="701" y="3937"/>
                    <a:pt x="834" y="3470"/>
                  </a:cubicBezTo>
                  <a:cubicBezTo>
                    <a:pt x="967" y="2969"/>
                    <a:pt x="1101" y="2502"/>
                    <a:pt x="1234" y="2035"/>
                  </a:cubicBezTo>
                  <a:cubicBezTo>
                    <a:pt x="1334" y="1635"/>
                    <a:pt x="1501" y="1235"/>
                    <a:pt x="1668" y="835"/>
                  </a:cubicBezTo>
                  <a:cubicBezTo>
                    <a:pt x="1801" y="568"/>
                    <a:pt x="1968" y="368"/>
                    <a:pt x="2235" y="201"/>
                  </a:cubicBezTo>
                  <a:cubicBezTo>
                    <a:pt x="2302" y="134"/>
                    <a:pt x="2402" y="67"/>
                    <a:pt x="2502" y="1"/>
                  </a:cubicBezTo>
                  <a:close/>
                </a:path>
              </a:pathLst>
            </a:custGeom>
            <a:solidFill>
              <a:srgbClr val="ED9B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41" name="Google Shape;4741;p56"/>
            <p:cNvSpPr/>
            <p:nvPr/>
          </p:nvSpPr>
          <p:spPr>
            <a:xfrm flipH="1">
              <a:off x="946904" y="4875264"/>
              <a:ext cx="34838" cy="110990"/>
            </a:xfrm>
            <a:custGeom>
              <a:rect b="b" l="l" r="r" t="t"/>
              <a:pathLst>
                <a:path extrusionOk="0" h="6805" w="2136">
                  <a:moveTo>
                    <a:pt x="2135" y="0"/>
                  </a:moveTo>
                  <a:lnTo>
                    <a:pt x="2135" y="0"/>
                  </a:lnTo>
                  <a:cubicBezTo>
                    <a:pt x="2068" y="33"/>
                    <a:pt x="1968" y="100"/>
                    <a:pt x="1868" y="167"/>
                  </a:cubicBezTo>
                  <a:cubicBezTo>
                    <a:pt x="1635" y="334"/>
                    <a:pt x="1435" y="534"/>
                    <a:pt x="1268" y="767"/>
                  </a:cubicBezTo>
                  <a:cubicBezTo>
                    <a:pt x="1001" y="1067"/>
                    <a:pt x="801" y="1434"/>
                    <a:pt x="634" y="1801"/>
                  </a:cubicBezTo>
                  <a:cubicBezTo>
                    <a:pt x="534" y="2035"/>
                    <a:pt x="467" y="2235"/>
                    <a:pt x="400" y="2468"/>
                  </a:cubicBezTo>
                  <a:cubicBezTo>
                    <a:pt x="334" y="2702"/>
                    <a:pt x="267" y="2935"/>
                    <a:pt x="234" y="3169"/>
                  </a:cubicBezTo>
                  <a:cubicBezTo>
                    <a:pt x="134" y="3603"/>
                    <a:pt x="67" y="4070"/>
                    <a:pt x="34" y="4537"/>
                  </a:cubicBezTo>
                  <a:cubicBezTo>
                    <a:pt x="0" y="4937"/>
                    <a:pt x="0" y="5337"/>
                    <a:pt x="67" y="5737"/>
                  </a:cubicBezTo>
                  <a:cubicBezTo>
                    <a:pt x="100" y="6038"/>
                    <a:pt x="234" y="6305"/>
                    <a:pt x="367" y="6571"/>
                  </a:cubicBezTo>
                  <a:cubicBezTo>
                    <a:pt x="434" y="6638"/>
                    <a:pt x="467" y="6671"/>
                    <a:pt x="534" y="6738"/>
                  </a:cubicBezTo>
                  <a:lnTo>
                    <a:pt x="601" y="6805"/>
                  </a:lnTo>
                  <a:cubicBezTo>
                    <a:pt x="534" y="6705"/>
                    <a:pt x="501" y="6605"/>
                    <a:pt x="467" y="6505"/>
                  </a:cubicBezTo>
                  <a:cubicBezTo>
                    <a:pt x="367" y="6271"/>
                    <a:pt x="300" y="6004"/>
                    <a:pt x="300" y="5737"/>
                  </a:cubicBezTo>
                  <a:cubicBezTo>
                    <a:pt x="300" y="5337"/>
                    <a:pt x="334" y="4937"/>
                    <a:pt x="400" y="4570"/>
                  </a:cubicBezTo>
                  <a:cubicBezTo>
                    <a:pt x="467" y="4136"/>
                    <a:pt x="534" y="3669"/>
                    <a:pt x="634" y="3236"/>
                  </a:cubicBezTo>
                  <a:cubicBezTo>
                    <a:pt x="667" y="3002"/>
                    <a:pt x="734" y="2769"/>
                    <a:pt x="767" y="2569"/>
                  </a:cubicBezTo>
                  <a:cubicBezTo>
                    <a:pt x="834" y="2368"/>
                    <a:pt x="901" y="2135"/>
                    <a:pt x="968" y="1935"/>
                  </a:cubicBezTo>
                  <a:cubicBezTo>
                    <a:pt x="1101" y="1568"/>
                    <a:pt x="1268" y="1234"/>
                    <a:pt x="1468" y="901"/>
                  </a:cubicBezTo>
                  <a:cubicBezTo>
                    <a:pt x="1601" y="667"/>
                    <a:pt x="1768" y="434"/>
                    <a:pt x="1935" y="234"/>
                  </a:cubicBezTo>
                  <a:lnTo>
                    <a:pt x="2135" y="0"/>
                  </a:lnTo>
                  <a:close/>
                </a:path>
              </a:pathLst>
            </a:custGeom>
            <a:solidFill>
              <a:srgbClr val="ED9B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42" name="Google Shape;4742;p56"/>
            <p:cNvSpPr/>
            <p:nvPr/>
          </p:nvSpPr>
          <p:spPr>
            <a:xfrm flipH="1">
              <a:off x="861492" y="4882881"/>
              <a:ext cx="16881" cy="71275"/>
            </a:xfrm>
            <a:custGeom>
              <a:rect b="b" l="l" r="r" t="t"/>
              <a:pathLst>
                <a:path extrusionOk="0" h="4370" w="1035">
                  <a:moveTo>
                    <a:pt x="1034" y="0"/>
                  </a:moveTo>
                  <a:cubicBezTo>
                    <a:pt x="967" y="0"/>
                    <a:pt x="901" y="0"/>
                    <a:pt x="834" y="33"/>
                  </a:cubicBezTo>
                  <a:cubicBezTo>
                    <a:pt x="634" y="100"/>
                    <a:pt x="467" y="234"/>
                    <a:pt x="367" y="400"/>
                  </a:cubicBezTo>
                  <a:cubicBezTo>
                    <a:pt x="234" y="634"/>
                    <a:pt x="133" y="867"/>
                    <a:pt x="133" y="1168"/>
                  </a:cubicBezTo>
                  <a:cubicBezTo>
                    <a:pt x="67" y="1434"/>
                    <a:pt x="33" y="1735"/>
                    <a:pt x="33" y="2035"/>
                  </a:cubicBezTo>
                  <a:cubicBezTo>
                    <a:pt x="0" y="2569"/>
                    <a:pt x="33" y="3102"/>
                    <a:pt x="133" y="3636"/>
                  </a:cubicBezTo>
                  <a:cubicBezTo>
                    <a:pt x="167" y="3903"/>
                    <a:pt x="234" y="4136"/>
                    <a:pt x="334" y="4370"/>
                  </a:cubicBezTo>
                  <a:cubicBezTo>
                    <a:pt x="334" y="4370"/>
                    <a:pt x="367" y="4036"/>
                    <a:pt x="367" y="3603"/>
                  </a:cubicBezTo>
                  <a:cubicBezTo>
                    <a:pt x="400" y="3169"/>
                    <a:pt x="434" y="2602"/>
                    <a:pt x="434" y="2035"/>
                  </a:cubicBezTo>
                  <a:cubicBezTo>
                    <a:pt x="467" y="1735"/>
                    <a:pt x="500" y="1468"/>
                    <a:pt x="500" y="1201"/>
                  </a:cubicBezTo>
                  <a:cubicBezTo>
                    <a:pt x="500" y="967"/>
                    <a:pt x="534" y="734"/>
                    <a:pt x="600" y="500"/>
                  </a:cubicBezTo>
                  <a:cubicBezTo>
                    <a:pt x="634" y="334"/>
                    <a:pt x="734" y="200"/>
                    <a:pt x="867" y="100"/>
                  </a:cubicBezTo>
                  <a:cubicBezTo>
                    <a:pt x="901" y="67"/>
                    <a:pt x="967" y="33"/>
                    <a:pt x="1034" y="0"/>
                  </a:cubicBezTo>
                  <a:close/>
                </a:path>
              </a:pathLst>
            </a:custGeom>
            <a:solidFill>
              <a:srgbClr val="ED9B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43" name="Google Shape;4743;p56"/>
            <p:cNvSpPr/>
            <p:nvPr/>
          </p:nvSpPr>
          <p:spPr>
            <a:xfrm flipH="1">
              <a:off x="824502" y="4896467"/>
              <a:ext cx="9819" cy="58243"/>
            </a:xfrm>
            <a:custGeom>
              <a:rect b="b" l="l" r="r" t="t"/>
              <a:pathLst>
                <a:path extrusionOk="0" h="3571" w="602">
                  <a:moveTo>
                    <a:pt x="1" y="1"/>
                  </a:moveTo>
                  <a:cubicBezTo>
                    <a:pt x="1" y="1"/>
                    <a:pt x="1" y="168"/>
                    <a:pt x="68" y="535"/>
                  </a:cubicBezTo>
                  <a:cubicBezTo>
                    <a:pt x="101" y="868"/>
                    <a:pt x="134" y="1269"/>
                    <a:pt x="168" y="1736"/>
                  </a:cubicBezTo>
                  <a:cubicBezTo>
                    <a:pt x="168" y="2203"/>
                    <a:pt x="201" y="2636"/>
                    <a:pt x="201" y="3003"/>
                  </a:cubicBezTo>
                  <a:cubicBezTo>
                    <a:pt x="234" y="3170"/>
                    <a:pt x="234" y="3370"/>
                    <a:pt x="268" y="3570"/>
                  </a:cubicBezTo>
                  <a:cubicBezTo>
                    <a:pt x="368" y="3370"/>
                    <a:pt x="435" y="3203"/>
                    <a:pt x="468" y="3003"/>
                  </a:cubicBezTo>
                  <a:cubicBezTo>
                    <a:pt x="568" y="2603"/>
                    <a:pt x="601" y="2169"/>
                    <a:pt x="601" y="1736"/>
                  </a:cubicBezTo>
                  <a:cubicBezTo>
                    <a:pt x="568" y="1302"/>
                    <a:pt x="468" y="902"/>
                    <a:pt x="301" y="501"/>
                  </a:cubicBezTo>
                  <a:cubicBezTo>
                    <a:pt x="234" y="301"/>
                    <a:pt x="134" y="134"/>
                    <a:pt x="1" y="1"/>
                  </a:cubicBezTo>
                  <a:close/>
                </a:path>
              </a:pathLst>
            </a:custGeom>
            <a:solidFill>
              <a:srgbClr val="ED9B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44" name="Google Shape;4744;p56"/>
            <p:cNvSpPr/>
            <p:nvPr/>
          </p:nvSpPr>
          <p:spPr>
            <a:xfrm flipH="1">
              <a:off x="497628" y="2548089"/>
              <a:ext cx="521121" cy="399122"/>
            </a:xfrm>
            <a:custGeom>
              <a:rect b="b" l="l" r="r" t="t"/>
              <a:pathLst>
                <a:path extrusionOk="0" h="24471" w="31951">
                  <a:moveTo>
                    <a:pt x="19049" y="0"/>
                  </a:moveTo>
                  <a:cubicBezTo>
                    <a:pt x="17663" y="0"/>
                    <a:pt x="16132" y="244"/>
                    <a:pt x="14445" y="786"/>
                  </a:cubicBezTo>
                  <a:cubicBezTo>
                    <a:pt x="1" y="5456"/>
                    <a:pt x="6539" y="21535"/>
                    <a:pt x="10075" y="24470"/>
                  </a:cubicBezTo>
                  <a:lnTo>
                    <a:pt x="16913" y="22035"/>
                  </a:lnTo>
                  <a:cubicBezTo>
                    <a:pt x="16913" y="22035"/>
                    <a:pt x="9274" y="12928"/>
                    <a:pt x="17613" y="10560"/>
                  </a:cubicBezTo>
                  <a:cubicBezTo>
                    <a:pt x="18221" y="10390"/>
                    <a:pt x="18769" y="10313"/>
                    <a:pt x="19265" y="10313"/>
                  </a:cubicBezTo>
                  <a:cubicBezTo>
                    <a:pt x="24809" y="10313"/>
                    <a:pt x="23684" y="20067"/>
                    <a:pt x="23684" y="20067"/>
                  </a:cubicBezTo>
                  <a:lnTo>
                    <a:pt x="29755" y="18399"/>
                  </a:lnTo>
                  <a:cubicBezTo>
                    <a:pt x="31951" y="15729"/>
                    <a:pt x="30189" y="0"/>
                    <a:pt x="19049" y="0"/>
                  </a:cubicBezTo>
                  <a:close/>
                </a:path>
              </a:pathLst>
            </a:custGeom>
            <a:solidFill>
              <a:srgbClr val="2FE4B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45" name="Google Shape;4745;p56"/>
            <p:cNvSpPr/>
            <p:nvPr/>
          </p:nvSpPr>
          <p:spPr>
            <a:xfrm flipH="1">
              <a:off x="497644" y="2547942"/>
              <a:ext cx="521105" cy="399269"/>
            </a:xfrm>
            <a:custGeom>
              <a:rect b="b" l="l" r="r" t="t"/>
              <a:pathLst>
                <a:path extrusionOk="0" h="24480" w="31950">
                  <a:moveTo>
                    <a:pt x="19069" y="0"/>
                  </a:moveTo>
                  <a:cubicBezTo>
                    <a:pt x="17677" y="0"/>
                    <a:pt x="16139" y="247"/>
                    <a:pt x="14445" y="795"/>
                  </a:cubicBezTo>
                  <a:cubicBezTo>
                    <a:pt x="1" y="5465"/>
                    <a:pt x="6539" y="21544"/>
                    <a:pt x="10075" y="24479"/>
                  </a:cubicBezTo>
                  <a:lnTo>
                    <a:pt x="15312" y="22611"/>
                  </a:lnTo>
                  <a:cubicBezTo>
                    <a:pt x="12810" y="21143"/>
                    <a:pt x="7540" y="10803"/>
                    <a:pt x="16079" y="7967"/>
                  </a:cubicBezTo>
                  <a:cubicBezTo>
                    <a:pt x="17063" y="7637"/>
                    <a:pt x="17961" y="7487"/>
                    <a:pt x="18779" y="7487"/>
                  </a:cubicBezTo>
                  <a:cubicBezTo>
                    <a:pt x="25054" y="7487"/>
                    <a:pt x="26571" y="16292"/>
                    <a:pt x="25686" y="19509"/>
                  </a:cubicBezTo>
                  <a:lnTo>
                    <a:pt x="29755" y="18375"/>
                  </a:lnTo>
                  <a:cubicBezTo>
                    <a:pt x="31949" y="15736"/>
                    <a:pt x="30191" y="0"/>
                    <a:pt x="19069" y="0"/>
                  </a:cubicBezTo>
                  <a:close/>
                </a:path>
              </a:pathLst>
            </a:custGeom>
            <a:solidFill>
              <a:srgbClr val="FFE08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46" name="Google Shape;4746;p56"/>
            <p:cNvSpPr/>
            <p:nvPr/>
          </p:nvSpPr>
          <p:spPr>
            <a:xfrm flipH="1">
              <a:off x="497644" y="2547942"/>
              <a:ext cx="521105" cy="399269"/>
            </a:xfrm>
            <a:custGeom>
              <a:rect b="b" l="l" r="r" t="t"/>
              <a:pathLst>
                <a:path extrusionOk="0" h="24480" w="31950">
                  <a:moveTo>
                    <a:pt x="19069" y="0"/>
                  </a:moveTo>
                  <a:cubicBezTo>
                    <a:pt x="17677" y="0"/>
                    <a:pt x="16139" y="247"/>
                    <a:pt x="14445" y="795"/>
                  </a:cubicBezTo>
                  <a:cubicBezTo>
                    <a:pt x="1" y="5465"/>
                    <a:pt x="6539" y="21544"/>
                    <a:pt x="10075" y="24479"/>
                  </a:cubicBezTo>
                  <a:lnTo>
                    <a:pt x="13577" y="23211"/>
                  </a:lnTo>
                  <a:cubicBezTo>
                    <a:pt x="11809" y="23078"/>
                    <a:pt x="4604" y="9135"/>
                    <a:pt x="15312" y="5299"/>
                  </a:cubicBezTo>
                  <a:cubicBezTo>
                    <a:pt x="16564" y="4848"/>
                    <a:pt x="17699" y="4646"/>
                    <a:pt x="18724" y="4646"/>
                  </a:cubicBezTo>
                  <a:cubicBezTo>
                    <a:pt x="26574" y="4646"/>
                    <a:pt x="28027" y="16487"/>
                    <a:pt x="27054" y="19142"/>
                  </a:cubicBezTo>
                  <a:lnTo>
                    <a:pt x="29755" y="18375"/>
                  </a:lnTo>
                  <a:cubicBezTo>
                    <a:pt x="31949" y="15736"/>
                    <a:pt x="30191" y="0"/>
                    <a:pt x="19069" y="0"/>
                  </a:cubicBezTo>
                  <a:close/>
                </a:path>
              </a:pathLst>
            </a:custGeom>
            <a:solidFill>
              <a:srgbClr val="FF714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47" name="Google Shape;4747;p56"/>
            <p:cNvSpPr/>
            <p:nvPr/>
          </p:nvSpPr>
          <p:spPr>
            <a:xfrm flipH="1">
              <a:off x="497644" y="2547942"/>
              <a:ext cx="521105" cy="399269"/>
            </a:xfrm>
            <a:custGeom>
              <a:rect b="b" l="l" r="r" t="t"/>
              <a:pathLst>
                <a:path extrusionOk="0" h="24480" w="31950">
                  <a:moveTo>
                    <a:pt x="19069" y="0"/>
                  </a:moveTo>
                  <a:cubicBezTo>
                    <a:pt x="17677" y="0"/>
                    <a:pt x="16139" y="247"/>
                    <a:pt x="14445" y="795"/>
                  </a:cubicBezTo>
                  <a:cubicBezTo>
                    <a:pt x="1" y="5465"/>
                    <a:pt x="6539" y="21544"/>
                    <a:pt x="10075" y="24479"/>
                  </a:cubicBezTo>
                  <a:lnTo>
                    <a:pt x="12176" y="23712"/>
                  </a:lnTo>
                  <a:cubicBezTo>
                    <a:pt x="9541" y="23445"/>
                    <a:pt x="2069" y="7300"/>
                    <a:pt x="14411" y="3064"/>
                  </a:cubicBezTo>
                  <a:cubicBezTo>
                    <a:pt x="16123" y="2473"/>
                    <a:pt x="17642" y="2211"/>
                    <a:pt x="18988" y="2211"/>
                  </a:cubicBezTo>
                  <a:cubicBezTo>
                    <a:pt x="29124" y="2211"/>
                    <a:pt x="29422" y="17093"/>
                    <a:pt x="28421" y="18742"/>
                  </a:cubicBezTo>
                  <a:lnTo>
                    <a:pt x="29755" y="18375"/>
                  </a:lnTo>
                  <a:cubicBezTo>
                    <a:pt x="31949" y="15736"/>
                    <a:pt x="30191" y="0"/>
                    <a:pt x="19069" y="0"/>
                  </a:cubicBezTo>
                  <a:close/>
                </a:path>
              </a:pathLst>
            </a:custGeom>
            <a:solidFill>
              <a:srgbClr val="F460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48" name="Google Shape;4748;p56"/>
            <p:cNvSpPr/>
            <p:nvPr/>
          </p:nvSpPr>
          <p:spPr>
            <a:xfrm>
              <a:off x="2506550" y="4054375"/>
              <a:ext cx="94800" cy="94800"/>
            </a:xfrm>
            <a:prstGeom prst="ellipse">
              <a:avLst/>
            </a:prstGeom>
            <a:solidFill>
              <a:srgbClr val="A83E2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49" name="Google Shape;4749;p56"/>
            <p:cNvSpPr/>
            <p:nvPr/>
          </p:nvSpPr>
          <p:spPr>
            <a:xfrm>
              <a:off x="2186225" y="4218488"/>
              <a:ext cx="94800" cy="94800"/>
            </a:xfrm>
            <a:prstGeom prst="ellipse">
              <a:avLst/>
            </a:prstGeom>
            <a:solidFill>
              <a:srgbClr val="A83E2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50" name="Google Shape;4750;p56"/>
            <p:cNvSpPr/>
            <p:nvPr/>
          </p:nvSpPr>
          <p:spPr>
            <a:xfrm>
              <a:off x="1164738" y="4319450"/>
              <a:ext cx="94800" cy="94800"/>
            </a:xfrm>
            <a:prstGeom prst="ellipse">
              <a:avLst/>
            </a:prstGeom>
            <a:solidFill>
              <a:srgbClr val="A83E2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51" name="Google Shape;4751;p56"/>
            <p:cNvSpPr/>
            <p:nvPr/>
          </p:nvSpPr>
          <p:spPr>
            <a:xfrm>
              <a:off x="1549838" y="4318175"/>
              <a:ext cx="94800" cy="94800"/>
            </a:xfrm>
            <a:prstGeom prst="ellipse">
              <a:avLst/>
            </a:prstGeom>
            <a:solidFill>
              <a:srgbClr val="A83E2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52" name="Google Shape;4752;p56"/>
            <p:cNvSpPr/>
            <p:nvPr/>
          </p:nvSpPr>
          <p:spPr>
            <a:xfrm flipH="1">
              <a:off x="620477" y="4709266"/>
              <a:ext cx="63120" cy="54492"/>
            </a:xfrm>
            <a:custGeom>
              <a:rect b="b" l="l" r="r" t="t"/>
              <a:pathLst>
                <a:path extrusionOk="0" h="3341" w="3870">
                  <a:moveTo>
                    <a:pt x="1018" y="1"/>
                  </a:moveTo>
                  <a:cubicBezTo>
                    <a:pt x="976" y="1"/>
                    <a:pt x="934" y="9"/>
                    <a:pt x="901" y="26"/>
                  </a:cubicBezTo>
                  <a:cubicBezTo>
                    <a:pt x="801" y="26"/>
                    <a:pt x="734" y="59"/>
                    <a:pt x="667" y="93"/>
                  </a:cubicBezTo>
                  <a:cubicBezTo>
                    <a:pt x="367" y="259"/>
                    <a:pt x="134" y="526"/>
                    <a:pt x="67" y="860"/>
                  </a:cubicBezTo>
                  <a:cubicBezTo>
                    <a:pt x="0" y="1160"/>
                    <a:pt x="34" y="1460"/>
                    <a:pt x="134" y="1761"/>
                  </a:cubicBezTo>
                  <a:cubicBezTo>
                    <a:pt x="234" y="2027"/>
                    <a:pt x="401" y="2261"/>
                    <a:pt x="601" y="2461"/>
                  </a:cubicBezTo>
                  <a:cubicBezTo>
                    <a:pt x="901" y="2828"/>
                    <a:pt x="1335" y="3095"/>
                    <a:pt x="1802" y="3228"/>
                  </a:cubicBezTo>
                  <a:cubicBezTo>
                    <a:pt x="2027" y="3303"/>
                    <a:pt x="2271" y="3341"/>
                    <a:pt x="2519" y="3341"/>
                  </a:cubicBezTo>
                  <a:cubicBezTo>
                    <a:pt x="2602" y="3341"/>
                    <a:pt x="2686" y="3337"/>
                    <a:pt x="2769" y="3328"/>
                  </a:cubicBezTo>
                  <a:cubicBezTo>
                    <a:pt x="2869" y="3328"/>
                    <a:pt x="2969" y="3295"/>
                    <a:pt x="3036" y="3295"/>
                  </a:cubicBezTo>
                  <a:lnTo>
                    <a:pt x="3136" y="3262"/>
                  </a:lnTo>
                  <a:cubicBezTo>
                    <a:pt x="3036" y="3262"/>
                    <a:pt x="2902" y="3228"/>
                    <a:pt x="2802" y="3228"/>
                  </a:cubicBezTo>
                  <a:cubicBezTo>
                    <a:pt x="2635" y="3195"/>
                    <a:pt x="2502" y="3162"/>
                    <a:pt x="2369" y="3128"/>
                  </a:cubicBezTo>
                  <a:cubicBezTo>
                    <a:pt x="2202" y="3095"/>
                    <a:pt x="2035" y="3028"/>
                    <a:pt x="1902" y="2961"/>
                  </a:cubicBezTo>
                  <a:cubicBezTo>
                    <a:pt x="1501" y="2761"/>
                    <a:pt x="1168" y="2494"/>
                    <a:pt x="901" y="2194"/>
                  </a:cubicBezTo>
                  <a:cubicBezTo>
                    <a:pt x="767" y="1994"/>
                    <a:pt x="634" y="1794"/>
                    <a:pt x="567" y="1594"/>
                  </a:cubicBezTo>
                  <a:cubicBezTo>
                    <a:pt x="467" y="1394"/>
                    <a:pt x="467" y="1160"/>
                    <a:pt x="501" y="960"/>
                  </a:cubicBezTo>
                  <a:cubicBezTo>
                    <a:pt x="567" y="760"/>
                    <a:pt x="667" y="593"/>
                    <a:pt x="834" y="493"/>
                  </a:cubicBezTo>
                  <a:cubicBezTo>
                    <a:pt x="901" y="460"/>
                    <a:pt x="934" y="460"/>
                    <a:pt x="968" y="460"/>
                  </a:cubicBezTo>
                  <a:lnTo>
                    <a:pt x="1101" y="460"/>
                  </a:lnTo>
                  <a:cubicBezTo>
                    <a:pt x="1201" y="460"/>
                    <a:pt x="1301" y="493"/>
                    <a:pt x="1401" y="526"/>
                  </a:cubicBezTo>
                  <a:cubicBezTo>
                    <a:pt x="1601" y="626"/>
                    <a:pt x="1802" y="726"/>
                    <a:pt x="2002" y="860"/>
                  </a:cubicBezTo>
                  <a:cubicBezTo>
                    <a:pt x="2168" y="960"/>
                    <a:pt x="2369" y="1060"/>
                    <a:pt x="2569" y="1160"/>
                  </a:cubicBezTo>
                  <a:cubicBezTo>
                    <a:pt x="2836" y="1327"/>
                    <a:pt x="3169" y="1427"/>
                    <a:pt x="3503" y="1460"/>
                  </a:cubicBezTo>
                  <a:lnTo>
                    <a:pt x="3870" y="1460"/>
                  </a:lnTo>
                  <a:cubicBezTo>
                    <a:pt x="3736" y="1427"/>
                    <a:pt x="3636" y="1427"/>
                    <a:pt x="3503" y="1360"/>
                  </a:cubicBezTo>
                  <a:cubicBezTo>
                    <a:pt x="3203" y="1260"/>
                    <a:pt x="2936" y="1127"/>
                    <a:pt x="2669" y="927"/>
                  </a:cubicBezTo>
                  <a:cubicBezTo>
                    <a:pt x="2535" y="827"/>
                    <a:pt x="2369" y="693"/>
                    <a:pt x="2168" y="560"/>
                  </a:cubicBezTo>
                  <a:cubicBezTo>
                    <a:pt x="2002" y="393"/>
                    <a:pt x="1768" y="259"/>
                    <a:pt x="1568" y="159"/>
                  </a:cubicBezTo>
                  <a:cubicBezTo>
                    <a:pt x="1435" y="59"/>
                    <a:pt x="1268" y="26"/>
                    <a:pt x="1134" y="26"/>
                  </a:cubicBezTo>
                  <a:cubicBezTo>
                    <a:pt x="1101" y="9"/>
                    <a:pt x="1059" y="1"/>
                    <a:pt x="1018" y="1"/>
                  </a:cubicBezTo>
                  <a:close/>
                </a:path>
              </a:pathLst>
            </a:custGeom>
            <a:solidFill>
              <a:srgbClr val="41294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53" name="Google Shape;4753;p56"/>
            <p:cNvSpPr/>
            <p:nvPr/>
          </p:nvSpPr>
          <p:spPr>
            <a:xfrm>
              <a:off x="365813" y="4808138"/>
              <a:ext cx="94800" cy="94800"/>
            </a:xfrm>
            <a:prstGeom prst="ellipse">
              <a:avLst/>
            </a:prstGeom>
            <a:solidFill>
              <a:srgbClr val="E5908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54" name="Google Shape;4754;p56"/>
            <p:cNvSpPr/>
            <p:nvPr/>
          </p:nvSpPr>
          <p:spPr>
            <a:xfrm>
              <a:off x="750913" y="4806863"/>
              <a:ext cx="94800" cy="94800"/>
            </a:xfrm>
            <a:prstGeom prst="ellipse">
              <a:avLst/>
            </a:prstGeom>
            <a:solidFill>
              <a:srgbClr val="E5908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55" name="Google Shape;4755;p56"/>
            <p:cNvSpPr/>
            <p:nvPr/>
          </p:nvSpPr>
          <p:spPr>
            <a:xfrm rot="403225">
              <a:off x="402846" y="3558025"/>
              <a:ext cx="94852" cy="94852"/>
            </a:xfrm>
            <a:prstGeom prst="ellipse">
              <a:avLst/>
            </a:prstGeom>
            <a:solidFill>
              <a:srgbClr val="E5908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56" name="Google Shape;4756;p56"/>
            <p:cNvSpPr/>
            <p:nvPr/>
          </p:nvSpPr>
          <p:spPr>
            <a:xfrm rot="403225">
              <a:off x="797657" y="3599680"/>
              <a:ext cx="94852" cy="94852"/>
            </a:xfrm>
            <a:prstGeom prst="ellipse">
              <a:avLst/>
            </a:prstGeom>
            <a:solidFill>
              <a:srgbClr val="E5908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57" name="Google Shape;4757;p56"/>
            <p:cNvSpPr/>
            <p:nvPr/>
          </p:nvSpPr>
          <p:spPr>
            <a:xfrm flipH="1">
              <a:off x="995879" y="5148368"/>
              <a:ext cx="155614" cy="155075"/>
            </a:xfrm>
            <a:custGeom>
              <a:rect b="b" l="l" r="r" t="t"/>
              <a:pathLst>
                <a:path extrusionOk="0" h="9508" w="9541">
                  <a:moveTo>
                    <a:pt x="4771" y="0"/>
                  </a:moveTo>
                  <a:cubicBezTo>
                    <a:pt x="2136" y="0"/>
                    <a:pt x="1" y="2135"/>
                    <a:pt x="1" y="4737"/>
                  </a:cubicBezTo>
                  <a:cubicBezTo>
                    <a:pt x="1" y="7372"/>
                    <a:pt x="2136" y="9507"/>
                    <a:pt x="4771" y="9507"/>
                  </a:cubicBezTo>
                  <a:cubicBezTo>
                    <a:pt x="7406" y="9507"/>
                    <a:pt x="9541" y="7372"/>
                    <a:pt x="9541" y="4737"/>
                  </a:cubicBezTo>
                  <a:cubicBezTo>
                    <a:pt x="9541" y="2135"/>
                    <a:pt x="7406" y="0"/>
                    <a:pt x="4771" y="0"/>
                  </a:cubicBezTo>
                  <a:close/>
                </a:path>
              </a:pathLst>
            </a:custGeom>
            <a:solidFill>
              <a:srgbClr val="584E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58" name="Google Shape;4758;p56"/>
            <p:cNvSpPr/>
            <p:nvPr/>
          </p:nvSpPr>
          <p:spPr>
            <a:xfrm flipH="1">
              <a:off x="1027423" y="5178834"/>
              <a:ext cx="109375" cy="93766"/>
            </a:xfrm>
            <a:custGeom>
              <a:rect b="b" l="l" r="r" t="t"/>
              <a:pathLst>
                <a:path extrusionOk="0" h="5749" w="6706">
                  <a:moveTo>
                    <a:pt x="3836" y="0"/>
                  </a:moveTo>
                  <a:cubicBezTo>
                    <a:pt x="1301" y="0"/>
                    <a:pt x="0" y="3103"/>
                    <a:pt x="1802" y="4904"/>
                  </a:cubicBezTo>
                  <a:cubicBezTo>
                    <a:pt x="2385" y="5487"/>
                    <a:pt x="3104" y="5748"/>
                    <a:pt x="3810" y="5748"/>
                  </a:cubicBezTo>
                  <a:cubicBezTo>
                    <a:pt x="5286" y="5748"/>
                    <a:pt x="6705" y="4606"/>
                    <a:pt x="6705" y="2869"/>
                  </a:cubicBezTo>
                  <a:cubicBezTo>
                    <a:pt x="6705" y="1301"/>
                    <a:pt x="5438" y="0"/>
                    <a:pt x="3836" y="0"/>
                  </a:cubicBezTo>
                  <a:close/>
                </a:path>
              </a:pathLst>
            </a:custGeom>
            <a:solidFill>
              <a:srgbClr val="3D3C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59" name="Google Shape;4759;p56"/>
            <p:cNvSpPr/>
            <p:nvPr/>
          </p:nvSpPr>
          <p:spPr>
            <a:xfrm flipH="1">
              <a:off x="648604" y="5183201"/>
              <a:ext cx="135311" cy="134672"/>
            </a:xfrm>
            <a:custGeom>
              <a:rect b="b" l="l" r="r" t="t"/>
              <a:pathLst>
                <a:path extrusionOk="0" h="7172" w="7206">
                  <a:moveTo>
                    <a:pt x="3603" y="0"/>
                  </a:moveTo>
                  <a:cubicBezTo>
                    <a:pt x="1601" y="0"/>
                    <a:pt x="0" y="1601"/>
                    <a:pt x="0" y="3569"/>
                  </a:cubicBezTo>
                  <a:cubicBezTo>
                    <a:pt x="0" y="5571"/>
                    <a:pt x="1601" y="7172"/>
                    <a:pt x="3603" y="7172"/>
                  </a:cubicBezTo>
                  <a:cubicBezTo>
                    <a:pt x="5571" y="7172"/>
                    <a:pt x="7205" y="5571"/>
                    <a:pt x="7205" y="3569"/>
                  </a:cubicBezTo>
                  <a:cubicBezTo>
                    <a:pt x="7205" y="1601"/>
                    <a:pt x="5571" y="0"/>
                    <a:pt x="3603" y="0"/>
                  </a:cubicBezTo>
                  <a:close/>
                </a:path>
              </a:pathLst>
            </a:custGeom>
            <a:solidFill>
              <a:srgbClr val="584E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60" name="Google Shape;4760;p56"/>
            <p:cNvSpPr/>
            <p:nvPr/>
          </p:nvSpPr>
          <p:spPr>
            <a:xfrm flipH="1">
              <a:off x="659546" y="5201950"/>
              <a:ext cx="113426" cy="97175"/>
            </a:xfrm>
            <a:custGeom>
              <a:rect b="b" l="l" r="r" t="t"/>
              <a:pathLst>
                <a:path extrusionOk="0" h="4344" w="5071">
                  <a:moveTo>
                    <a:pt x="2903" y="0"/>
                  </a:moveTo>
                  <a:cubicBezTo>
                    <a:pt x="968" y="0"/>
                    <a:pt x="0" y="2335"/>
                    <a:pt x="1368" y="3703"/>
                  </a:cubicBezTo>
                  <a:cubicBezTo>
                    <a:pt x="1811" y="4145"/>
                    <a:pt x="2354" y="4343"/>
                    <a:pt x="2887" y="4343"/>
                  </a:cubicBezTo>
                  <a:cubicBezTo>
                    <a:pt x="4002" y="4343"/>
                    <a:pt x="5071" y="3477"/>
                    <a:pt x="5071" y="2168"/>
                  </a:cubicBezTo>
                  <a:cubicBezTo>
                    <a:pt x="5071" y="968"/>
                    <a:pt x="4103" y="0"/>
                    <a:pt x="2903" y="0"/>
                  </a:cubicBezTo>
                  <a:close/>
                </a:path>
              </a:pathLst>
            </a:custGeom>
            <a:solidFill>
              <a:srgbClr val="3D3C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761" name="Google Shape;4761;p56"/>
          <p:cNvGrpSpPr/>
          <p:nvPr/>
        </p:nvGrpSpPr>
        <p:grpSpPr>
          <a:xfrm flipH="1">
            <a:off x="7201340" y="3016501"/>
            <a:ext cx="837815" cy="2127154"/>
            <a:chOff x="7798216" y="140583"/>
            <a:chExt cx="1227568" cy="3173910"/>
          </a:xfrm>
        </p:grpSpPr>
        <p:sp>
          <p:nvSpPr>
            <p:cNvPr id="4762" name="Google Shape;4762;p56"/>
            <p:cNvSpPr/>
            <p:nvPr/>
          </p:nvSpPr>
          <p:spPr>
            <a:xfrm flipH="1">
              <a:off x="7811837" y="1484148"/>
              <a:ext cx="445918" cy="1706556"/>
            </a:xfrm>
            <a:custGeom>
              <a:rect b="b" l="l" r="r" t="t"/>
              <a:pathLst>
                <a:path extrusionOk="0" fill="none" h="87831" w="22950">
                  <a:moveTo>
                    <a:pt x="17346" y="87830"/>
                  </a:moveTo>
                  <a:cubicBezTo>
                    <a:pt x="12809" y="80025"/>
                    <a:pt x="13276" y="69918"/>
                    <a:pt x="17479" y="61912"/>
                  </a:cubicBezTo>
                  <a:cubicBezTo>
                    <a:pt x="18880" y="59177"/>
                    <a:pt x="20715" y="56675"/>
                    <a:pt x="21749" y="53806"/>
                  </a:cubicBezTo>
                  <a:cubicBezTo>
                    <a:pt x="22550" y="51338"/>
                    <a:pt x="22950" y="48769"/>
                    <a:pt x="22917" y="46201"/>
                  </a:cubicBezTo>
                  <a:cubicBezTo>
                    <a:pt x="22917" y="39663"/>
                    <a:pt x="21149" y="33225"/>
                    <a:pt x="17780" y="27621"/>
                  </a:cubicBezTo>
                  <a:cubicBezTo>
                    <a:pt x="12576" y="18981"/>
                    <a:pt x="434" y="10875"/>
                    <a:pt x="0" y="1"/>
                  </a:cubicBezTo>
                </a:path>
              </a:pathLst>
            </a:custGeom>
            <a:noFill/>
            <a:ln cap="flat" cmpd="sng" w="10000">
              <a:solidFill>
                <a:srgbClr val="584E6B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63" name="Google Shape;4763;p56"/>
            <p:cNvSpPr/>
            <p:nvPr/>
          </p:nvSpPr>
          <p:spPr>
            <a:xfrm flipH="1">
              <a:off x="7805347" y="1006481"/>
              <a:ext cx="607965" cy="2308012"/>
            </a:xfrm>
            <a:custGeom>
              <a:rect b="b" l="l" r="r" t="t"/>
              <a:pathLst>
                <a:path extrusionOk="0" fill="none" h="118786" w="31290">
                  <a:moveTo>
                    <a:pt x="1101" y="1"/>
                  </a:moveTo>
                  <a:cubicBezTo>
                    <a:pt x="1" y="14444"/>
                    <a:pt x="4103" y="28821"/>
                    <a:pt x="12610" y="40563"/>
                  </a:cubicBezTo>
                  <a:cubicBezTo>
                    <a:pt x="16546" y="45967"/>
                    <a:pt x="21416" y="50737"/>
                    <a:pt x="25118" y="56408"/>
                  </a:cubicBezTo>
                  <a:cubicBezTo>
                    <a:pt x="28788" y="62045"/>
                    <a:pt x="31290" y="68917"/>
                    <a:pt x="29688" y="75488"/>
                  </a:cubicBezTo>
                  <a:cubicBezTo>
                    <a:pt x="28654" y="79791"/>
                    <a:pt x="25986" y="83494"/>
                    <a:pt x="23651" y="87296"/>
                  </a:cubicBezTo>
                  <a:cubicBezTo>
                    <a:pt x="21049" y="91533"/>
                    <a:pt x="18814" y="96136"/>
                    <a:pt x="18180" y="101106"/>
                  </a:cubicBezTo>
                  <a:cubicBezTo>
                    <a:pt x="17413" y="107511"/>
                    <a:pt x="19381" y="113915"/>
                    <a:pt x="23584" y="118786"/>
                  </a:cubicBezTo>
                </a:path>
              </a:pathLst>
            </a:custGeom>
            <a:noFill/>
            <a:ln cap="flat" cmpd="sng" w="10000">
              <a:solidFill>
                <a:srgbClr val="584E6B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64" name="Google Shape;4764;p56"/>
            <p:cNvSpPr/>
            <p:nvPr/>
          </p:nvSpPr>
          <p:spPr>
            <a:xfrm flipH="1">
              <a:off x="8017290" y="839829"/>
              <a:ext cx="572311" cy="739001"/>
            </a:xfrm>
            <a:custGeom>
              <a:rect b="b" l="l" r="r" t="t"/>
              <a:pathLst>
                <a:path extrusionOk="0" h="38034" w="29455">
                  <a:moveTo>
                    <a:pt x="14945" y="1"/>
                  </a:moveTo>
                  <a:cubicBezTo>
                    <a:pt x="14055" y="1"/>
                    <a:pt x="13161" y="91"/>
                    <a:pt x="12276" y="272"/>
                  </a:cubicBezTo>
                  <a:cubicBezTo>
                    <a:pt x="8106" y="1139"/>
                    <a:pt x="4570" y="3874"/>
                    <a:pt x="2702" y="7710"/>
                  </a:cubicBezTo>
                  <a:cubicBezTo>
                    <a:pt x="0" y="13281"/>
                    <a:pt x="201" y="19819"/>
                    <a:pt x="3236" y="25223"/>
                  </a:cubicBezTo>
                  <a:cubicBezTo>
                    <a:pt x="5871" y="29926"/>
                    <a:pt x="10675" y="33429"/>
                    <a:pt x="16012" y="34196"/>
                  </a:cubicBezTo>
                  <a:cubicBezTo>
                    <a:pt x="14944" y="34663"/>
                    <a:pt x="14077" y="35463"/>
                    <a:pt x="13577" y="36498"/>
                  </a:cubicBezTo>
                  <a:cubicBezTo>
                    <a:pt x="13386" y="36912"/>
                    <a:pt x="13438" y="37569"/>
                    <a:pt x="13821" y="37569"/>
                  </a:cubicBezTo>
                  <a:cubicBezTo>
                    <a:pt x="13839" y="37569"/>
                    <a:pt x="13858" y="37568"/>
                    <a:pt x="13877" y="37565"/>
                  </a:cubicBezTo>
                  <a:cubicBezTo>
                    <a:pt x="14010" y="37532"/>
                    <a:pt x="14144" y="37465"/>
                    <a:pt x="14211" y="37365"/>
                  </a:cubicBezTo>
                  <a:lnTo>
                    <a:pt x="15745" y="35864"/>
                  </a:lnTo>
                  <a:lnTo>
                    <a:pt x="15745" y="35864"/>
                  </a:lnTo>
                  <a:cubicBezTo>
                    <a:pt x="15678" y="36598"/>
                    <a:pt x="15978" y="37298"/>
                    <a:pt x="16546" y="37765"/>
                  </a:cubicBezTo>
                  <a:cubicBezTo>
                    <a:pt x="16776" y="37953"/>
                    <a:pt x="16978" y="38034"/>
                    <a:pt x="17154" y="38034"/>
                  </a:cubicBezTo>
                  <a:cubicBezTo>
                    <a:pt x="18070" y="38034"/>
                    <a:pt x="18260" y="35830"/>
                    <a:pt x="17980" y="35130"/>
                  </a:cubicBezTo>
                  <a:lnTo>
                    <a:pt x="17980" y="35130"/>
                  </a:lnTo>
                  <a:cubicBezTo>
                    <a:pt x="18447" y="35564"/>
                    <a:pt x="18947" y="35997"/>
                    <a:pt x="19581" y="36031"/>
                  </a:cubicBezTo>
                  <a:cubicBezTo>
                    <a:pt x="20181" y="36031"/>
                    <a:pt x="20849" y="35397"/>
                    <a:pt x="20582" y="34830"/>
                  </a:cubicBezTo>
                  <a:cubicBezTo>
                    <a:pt x="20448" y="34630"/>
                    <a:pt x="20282" y="34463"/>
                    <a:pt x="20081" y="34363"/>
                  </a:cubicBezTo>
                  <a:cubicBezTo>
                    <a:pt x="19539" y="34075"/>
                    <a:pt x="18996" y="33910"/>
                    <a:pt x="18395" y="33867"/>
                  </a:cubicBezTo>
                  <a:lnTo>
                    <a:pt x="18395" y="33867"/>
                  </a:lnTo>
                  <a:cubicBezTo>
                    <a:pt x="19012" y="33845"/>
                    <a:pt x="20401" y="32613"/>
                    <a:pt x="20815" y="32295"/>
                  </a:cubicBezTo>
                  <a:cubicBezTo>
                    <a:pt x="21716" y="31627"/>
                    <a:pt x="22516" y="30894"/>
                    <a:pt x="23284" y="30093"/>
                  </a:cubicBezTo>
                  <a:cubicBezTo>
                    <a:pt x="28020" y="25189"/>
                    <a:pt x="29455" y="18551"/>
                    <a:pt x="28087" y="12013"/>
                  </a:cubicBezTo>
                  <a:cubicBezTo>
                    <a:pt x="27854" y="10913"/>
                    <a:pt x="27520" y="9845"/>
                    <a:pt x="27086" y="8811"/>
                  </a:cubicBezTo>
                  <a:cubicBezTo>
                    <a:pt x="25952" y="5909"/>
                    <a:pt x="23717" y="2840"/>
                    <a:pt x="20882" y="1439"/>
                  </a:cubicBezTo>
                  <a:cubicBezTo>
                    <a:pt x="19041" y="484"/>
                    <a:pt x="17005" y="1"/>
                    <a:pt x="14945" y="1"/>
                  </a:cubicBezTo>
                  <a:close/>
                </a:path>
              </a:pathLst>
            </a:custGeom>
            <a:solidFill>
              <a:srgbClr val="799C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65" name="Google Shape;4765;p56"/>
            <p:cNvSpPr/>
            <p:nvPr/>
          </p:nvSpPr>
          <p:spPr>
            <a:xfrm flipH="1">
              <a:off x="8157283" y="839829"/>
              <a:ext cx="431676" cy="739001"/>
            </a:xfrm>
            <a:custGeom>
              <a:rect b="b" l="l" r="r" t="t"/>
              <a:pathLst>
                <a:path extrusionOk="0" h="38034" w="22217">
                  <a:moveTo>
                    <a:pt x="14945" y="1"/>
                  </a:moveTo>
                  <a:cubicBezTo>
                    <a:pt x="14055" y="1"/>
                    <a:pt x="13161" y="91"/>
                    <a:pt x="12276" y="272"/>
                  </a:cubicBezTo>
                  <a:cubicBezTo>
                    <a:pt x="8107" y="1139"/>
                    <a:pt x="4571" y="3874"/>
                    <a:pt x="2703" y="7710"/>
                  </a:cubicBezTo>
                  <a:cubicBezTo>
                    <a:pt x="1" y="13281"/>
                    <a:pt x="201" y="19819"/>
                    <a:pt x="3236" y="25223"/>
                  </a:cubicBezTo>
                  <a:cubicBezTo>
                    <a:pt x="5872" y="29926"/>
                    <a:pt x="10675" y="33429"/>
                    <a:pt x="16012" y="34196"/>
                  </a:cubicBezTo>
                  <a:cubicBezTo>
                    <a:pt x="14945" y="34663"/>
                    <a:pt x="14077" y="35463"/>
                    <a:pt x="13577" y="36498"/>
                  </a:cubicBezTo>
                  <a:cubicBezTo>
                    <a:pt x="13386" y="36912"/>
                    <a:pt x="13438" y="37569"/>
                    <a:pt x="13821" y="37569"/>
                  </a:cubicBezTo>
                  <a:cubicBezTo>
                    <a:pt x="13839" y="37569"/>
                    <a:pt x="13858" y="37568"/>
                    <a:pt x="13877" y="37565"/>
                  </a:cubicBezTo>
                  <a:cubicBezTo>
                    <a:pt x="14011" y="37532"/>
                    <a:pt x="14144" y="37465"/>
                    <a:pt x="14211" y="37365"/>
                  </a:cubicBezTo>
                  <a:lnTo>
                    <a:pt x="15745" y="35864"/>
                  </a:lnTo>
                  <a:lnTo>
                    <a:pt x="15745" y="35864"/>
                  </a:lnTo>
                  <a:cubicBezTo>
                    <a:pt x="15679" y="36598"/>
                    <a:pt x="15979" y="37298"/>
                    <a:pt x="16546" y="37765"/>
                  </a:cubicBezTo>
                  <a:cubicBezTo>
                    <a:pt x="16776" y="37953"/>
                    <a:pt x="16978" y="38034"/>
                    <a:pt x="17154" y="38034"/>
                  </a:cubicBezTo>
                  <a:cubicBezTo>
                    <a:pt x="18070" y="38034"/>
                    <a:pt x="18260" y="35830"/>
                    <a:pt x="17980" y="35130"/>
                  </a:cubicBezTo>
                  <a:lnTo>
                    <a:pt x="17980" y="35130"/>
                  </a:lnTo>
                  <a:cubicBezTo>
                    <a:pt x="18414" y="35564"/>
                    <a:pt x="18948" y="35997"/>
                    <a:pt x="19548" y="36031"/>
                  </a:cubicBezTo>
                  <a:cubicBezTo>
                    <a:pt x="20182" y="36031"/>
                    <a:pt x="20849" y="35397"/>
                    <a:pt x="20582" y="34830"/>
                  </a:cubicBezTo>
                  <a:cubicBezTo>
                    <a:pt x="20449" y="34630"/>
                    <a:pt x="20282" y="34463"/>
                    <a:pt x="20082" y="34363"/>
                  </a:cubicBezTo>
                  <a:cubicBezTo>
                    <a:pt x="19553" y="34083"/>
                    <a:pt x="19025" y="33919"/>
                    <a:pt x="18442" y="33871"/>
                  </a:cubicBezTo>
                  <a:lnTo>
                    <a:pt x="18442" y="33871"/>
                  </a:lnTo>
                  <a:cubicBezTo>
                    <a:pt x="19541" y="33856"/>
                    <a:pt x="21502" y="31731"/>
                    <a:pt x="21983" y="30994"/>
                  </a:cubicBezTo>
                  <a:lnTo>
                    <a:pt x="21983" y="30994"/>
                  </a:lnTo>
                  <a:cubicBezTo>
                    <a:pt x="21249" y="31253"/>
                    <a:pt x="20489" y="31379"/>
                    <a:pt x="19733" y="31379"/>
                  </a:cubicBezTo>
                  <a:cubicBezTo>
                    <a:pt x="18254" y="31379"/>
                    <a:pt x="16792" y="30898"/>
                    <a:pt x="15579" y="29993"/>
                  </a:cubicBezTo>
                  <a:cubicBezTo>
                    <a:pt x="13777" y="28625"/>
                    <a:pt x="12510" y="26624"/>
                    <a:pt x="12043" y="24389"/>
                  </a:cubicBezTo>
                  <a:cubicBezTo>
                    <a:pt x="11576" y="22187"/>
                    <a:pt x="11609" y="19886"/>
                    <a:pt x="12109" y="17684"/>
                  </a:cubicBezTo>
                  <a:cubicBezTo>
                    <a:pt x="12234" y="17919"/>
                    <a:pt x="12467" y="18022"/>
                    <a:pt x="12716" y="18022"/>
                  </a:cubicBezTo>
                  <a:cubicBezTo>
                    <a:pt x="13069" y="18022"/>
                    <a:pt x="13454" y="17816"/>
                    <a:pt x="13610" y="17484"/>
                  </a:cubicBezTo>
                  <a:cubicBezTo>
                    <a:pt x="13911" y="16917"/>
                    <a:pt x="13744" y="16250"/>
                    <a:pt x="13577" y="15649"/>
                  </a:cubicBezTo>
                  <a:lnTo>
                    <a:pt x="13577" y="15649"/>
                  </a:lnTo>
                  <a:cubicBezTo>
                    <a:pt x="13860" y="15708"/>
                    <a:pt x="14138" y="15736"/>
                    <a:pt x="14410" y="15736"/>
                  </a:cubicBezTo>
                  <a:cubicBezTo>
                    <a:pt x="17054" y="15736"/>
                    <a:pt x="19048" y="13077"/>
                    <a:pt x="18080" y="10446"/>
                  </a:cubicBezTo>
                  <a:cubicBezTo>
                    <a:pt x="17947" y="10112"/>
                    <a:pt x="17813" y="9745"/>
                    <a:pt x="18014" y="9478"/>
                  </a:cubicBezTo>
                  <a:cubicBezTo>
                    <a:pt x="18114" y="9345"/>
                    <a:pt x="18214" y="9278"/>
                    <a:pt x="18381" y="9211"/>
                  </a:cubicBezTo>
                  <a:cubicBezTo>
                    <a:pt x="19381" y="8678"/>
                    <a:pt x="20215" y="7910"/>
                    <a:pt x="20882" y="7010"/>
                  </a:cubicBezTo>
                  <a:cubicBezTo>
                    <a:pt x="21349" y="6309"/>
                    <a:pt x="21683" y="5542"/>
                    <a:pt x="21883" y="4742"/>
                  </a:cubicBezTo>
                  <a:cubicBezTo>
                    <a:pt x="22217" y="3474"/>
                    <a:pt x="22150" y="2073"/>
                    <a:pt x="20882" y="1439"/>
                  </a:cubicBezTo>
                  <a:cubicBezTo>
                    <a:pt x="19042" y="484"/>
                    <a:pt x="17006" y="1"/>
                    <a:pt x="14945" y="1"/>
                  </a:cubicBezTo>
                  <a:close/>
                </a:path>
              </a:pathLst>
            </a:custGeom>
            <a:solidFill>
              <a:srgbClr val="799C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66" name="Google Shape;4766;p56"/>
            <p:cNvSpPr/>
            <p:nvPr/>
          </p:nvSpPr>
          <p:spPr>
            <a:xfrm flipH="1">
              <a:off x="8101538" y="140583"/>
              <a:ext cx="777122" cy="1005911"/>
            </a:xfrm>
            <a:custGeom>
              <a:rect b="b" l="l" r="r" t="t"/>
              <a:pathLst>
                <a:path extrusionOk="0" h="51771" w="39996">
                  <a:moveTo>
                    <a:pt x="21543" y="1"/>
                  </a:moveTo>
                  <a:cubicBezTo>
                    <a:pt x="20200" y="1"/>
                    <a:pt x="18855" y="146"/>
                    <a:pt x="17546" y="434"/>
                  </a:cubicBezTo>
                  <a:cubicBezTo>
                    <a:pt x="10141" y="2068"/>
                    <a:pt x="5037" y="7105"/>
                    <a:pt x="2368" y="14010"/>
                  </a:cubicBezTo>
                  <a:cubicBezTo>
                    <a:pt x="0" y="20215"/>
                    <a:pt x="534" y="27353"/>
                    <a:pt x="3336" y="33358"/>
                  </a:cubicBezTo>
                  <a:cubicBezTo>
                    <a:pt x="4170" y="35192"/>
                    <a:pt x="5271" y="36893"/>
                    <a:pt x="6571" y="38428"/>
                  </a:cubicBezTo>
                  <a:cubicBezTo>
                    <a:pt x="7806" y="39862"/>
                    <a:pt x="9273" y="41163"/>
                    <a:pt x="10841" y="42264"/>
                  </a:cubicBezTo>
                  <a:cubicBezTo>
                    <a:pt x="14444" y="44799"/>
                    <a:pt x="18647" y="46567"/>
                    <a:pt x="23017" y="46801"/>
                  </a:cubicBezTo>
                  <a:cubicBezTo>
                    <a:pt x="22016" y="47434"/>
                    <a:pt x="21382" y="48535"/>
                    <a:pt x="21349" y="49769"/>
                  </a:cubicBezTo>
                  <a:cubicBezTo>
                    <a:pt x="21349" y="49903"/>
                    <a:pt x="21382" y="50036"/>
                    <a:pt x="21449" y="50170"/>
                  </a:cubicBezTo>
                  <a:cubicBezTo>
                    <a:pt x="21531" y="50293"/>
                    <a:pt x="21645" y="50344"/>
                    <a:pt x="21772" y="50344"/>
                  </a:cubicBezTo>
                  <a:cubicBezTo>
                    <a:pt x="22057" y="50344"/>
                    <a:pt x="22409" y="50090"/>
                    <a:pt x="22616" y="49836"/>
                  </a:cubicBezTo>
                  <a:cubicBezTo>
                    <a:pt x="23250" y="49069"/>
                    <a:pt x="23784" y="48268"/>
                    <a:pt x="24217" y="47401"/>
                  </a:cubicBezTo>
                  <a:lnTo>
                    <a:pt x="24217" y="47401"/>
                  </a:lnTo>
                  <a:cubicBezTo>
                    <a:pt x="24051" y="49136"/>
                    <a:pt x="24885" y="50870"/>
                    <a:pt x="26386" y="51771"/>
                  </a:cubicBezTo>
                  <a:cubicBezTo>
                    <a:pt x="26819" y="50136"/>
                    <a:pt x="26619" y="48402"/>
                    <a:pt x="25852" y="46901"/>
                  </a:cubicBezTo>
                  <a:lnTo>
                    <a:pt x="25852" y="46901"/>
                  </a:lnTo>
                  <a:cubicBezTo>
                    <a:pt x="26719" y="48035"/>
                    <a:pt x="27987" y="48802"/>
                    <a:pt x="29421" y="49069"/>
                  </a:cubicBezTo>
                  <a:cubicBezTo>
                    <a:pt x="29501" y="49099"/>
                    <a:pt x="29587" y="49114"/>
                    <a:pt x="29675" y="49114"/>
                  </a:cubicBezTo>
                  <a:cubicBezTo>
                    <a:pt x="29879" y="49114"/>
                    <a:pt x="30092" y="49032"/>
                    <a:pt x="30255" y="48869"/>
                  </a:cubicBezTo>
                  <a:cubicBezTo>
                    <a:pt x="30422" y="48602"/>
                    <a:pt x="30288" y="48235"/>
                    <a:pt x="30088" y="47968"/>
                  </a:cubicBezTo>
                  <a:cubicBezTo>
                    <a:pt x="29154" y="46600"/>
                    <a:pt x="27720" y="45666"/>
                    <a:pt x="26119" y="45333"/>
                  </a:cubicBezTo>
                  <a:lnTo>
                    <a:pt x="26119" y="45333"/>
                  </a:lnTo>
                  <a:cubicBezTo>
                    <a:pt x="26200" y="45349"/>
                    <a:pt x="26285" y="45356"/>
                    <a:pt x="26374" y="45356"/>
                  </a:cubicBezTo>
                  <a:cubicBezTo>
                    <a:pt x="28145" y="45356"/>
                    <a:pt x="31340" y="42312"/>
                    <a:pt x="32357" y="41263"/>
                  </a:cubicBezTo>
                  <a:cubicBezTo>
                    <a:pt x="34091" y="39462"/>
                    <a:pt x="35525" y="37327"/>
                    <a:pt x="36526" y="35025"/>
                  </a:cubicBezTo>
                  <a:cubicBezTo>
                    <a:pt x="39028" y="29588"/>
                    <a:pt x="39995" y="23584"/>
                    <a:pt x="39295" y="17680"/>
                  </a:cubicBezTo>
                  <a:cubicBezTo>
                    <a:pt x="38594" y="12109"/>
                    <a:pt x="35926" y="6372"/>
                    <a:pt x="31289" y="3002"/>
                  </a:cubicBezTo>
                  <a:cubicBezTo>
                    <a:pt x="28497" y="980"/>
                    <a:pt x="25026" y="1"/>
                    <a:pt x="21543" y="1"/>
                  </a:cubicBezTo>
                  <a:close/>
                </a:path>
              </a:pathLst>
            </a:custGeom>
            <a:solidFill>
              <a:srgbClr val="2FE4B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67" name="Google Shape;4767;p56"/>
            <p:cNvSpPr/>
            <p:nvPr/>
          </p:nvSpPr>
          <p:spPr>
            <a:xfrm flipH="1">
              <a:off x="8101538" y="140583"/>
              <a:ext cx="593062" cy="1005269"/>
            </a:xfrm>
            <a:custGeom>
              <a:rect b="b" l="l" r="r" t="t"/>
              <a:pathLst>
                <a:path extrusionOk="0" h="51738" w="30523">
                  <a:moveTo>
                    <a:pt x="12070" y="1"/>
                  </a:moveTo>
                  <a:cubicBezTo>
                    <a:pt x="10727" y="1"/>
                    <a:pt x="9382" y="146"/>
                    <a:pt x="8073" y="434"/>
                  </a:cubicBezTo>
                  <a:cubicBezTo>
                    <a:pt x="6172" y="868"/>
                    <a:pt x="3837" y="1468"/>
                    <a:pt x="2302" y="2736"/>
                  </a:cubicBezTo>
                  <a:cubicBezTo>
                    <a:pt x="3816" y="2195"/>
                    <a:pt x="5417" y="1677"/>
                    <a:pt x="6999" y="1677"/>
                  </a:cubicBezTo>
                  <a:cubicBezTo>
                    <a:pt x="7369" y="1677"/>
                    <a:pt x="7739" y="1705"/>
                    <a:pt x="8106" y="1768"/>
                  </a:cubicBezTo>
                  <a:cubicBezTo>
                    <a:pt x="9341" y="2068"/>
                    <a:pt x="10508" y="2636"/>
                    <a:pt x="11509" y="3436"/>
                  </a:cubicBezTo>
                  <a:cubicBezTo>
                    <a:pt x="13877" y="5404"/>
                    <a:pt x="15678" y="8006"/>
                    <a:pt x="16646" y="10908"/>
                  </a:cubicBezTo>
                  <a:cubicBezTo>
                    <a:pt x="17613" y="13844"/>
                    <a:pt x="18113" y="16879"/>
                    <a:pt x="18180" y="19948"/>
                  </a:cubicBezTo>
                  <a:cubicBezTo>
                    <a:pt x="18280" y="23617"/>
                    <a:pt x="18013" y="27320"/>
                    <a:pt x="16813" y="30789"/>
                  </a:cubicBezTo>
                  <a:cubicBezTo>
                    <a:pt x="15645" y="34258"/>
                    <a:pt x="13510" y="37494"/>
                    <a:pt x="10475" y="39562"/>
                  </a:cubicBezTo>
                  <a:cubicBezTo>
                    <a:pt x="8406" y="40971"/>
                    <a:pt x="5904" y="41792"/>
                    <a:pt x="3422" y="41792"/>
                  </a:cubicBezTo>
                  <a:cubicBezTo>
                    <a:pt x="2262" y="41792"/>
                    <a:pt x="1106" y="41612"/>
                    <a:pt x="1" y="41230"/>
                  </a:cubicBezTo>
                  <a:lnTo>
                    <a:pt x="1" y="41230"/>
                  </a:lnTo>
                  <a:cubicBezTo>
                    <a:pt x="4237" y="44032"/>
                    <a:pt x="8306" y="46500"/>
                    <a:pt x="13577" y="46767"/>
                  </a:cubicBezTo>
                  <a:cubicBezTo>
                    <a:pt x="12543" y="47401"/>
                    <a:pt x="11909" y="48535"/>
                    <a:pt x="11909" y="49736"/>
                  </a:cubicBezTo>
                  <a:cubicBezTo>
                    <a:pt x="11876" y="49869"/>
                    <a:pt x="11909" y="50003"/>
                    <a:pt x="11976" y="50136"/>
                  </a:cubicBezTo>
                  <a:cubicBezTo>
                    <a:pt x="12071" y="50264"/>
                    <a:pt x="12198" y="50317"/>
                    <a:pt x="12335" y="50317"/>
                  </a:cubicBezTo>
                  <a:cubicBezTo>
                    <a:pt x="12628" y="50317"/>
                    <a:pt x="12972" y="50075"/>
                    <a:pt x="13177" y="49803"/>
                  </a:cubicBezTo>
                  <a:cubicBezTo>
                    <a:pt x="13777" y="49069"/>
                    <a:pt x="14311" y="48235"/>
                    <a:pt x="14778" y="47368"/>
                  </a:cubicBezTo>
                  <a:lnTo>
                    <a:pt x="14778" y="47368"/>
                  </a:lnTo>
                  <a:cubicBezTo>
                    <a:pt x="14578" y="49136"/>
                    <a:pt x="15412" y="50837"/>
                    <a:pt x="16913" y="51737"/>
                  </a:cubicBezTo>
                  <a:cubicBezTo>
                    <a:pt x="17346" y="50103"/>
                    <a:pt x="17146" y="48368"/>
                    <a:pt x="16379" y="46901"/>
                  </a:cubicBezTo>
                  <a:lnTo>
                    <a:pt x="16379" y="46901"/>
                  </a:lnTo>
                  <a:cubicBezTo>
                    <a:pt x="17246" y="48001"/>
                    <a:pt x="18514" y="48769"/>
                    <a:pt x="19948" y="49035"/>
                  </a:cubicBezTo>
                  <a:cubicBezTo>
                    <a:pt x="20031" y="49066"/>
                    <a:pt x="20120" y="49081"/>
                    <a:pt x="20210" y="49081"/>
                  </a:cubicBezTo>
                  <a:cubicBezTo>
                    <a:pt x="20412" y="49081"/>
                    <a:pt x="20621" y="49007"/>
                    <a:pt x="20782" y="48869"/>
                  </a:cubicBezTo>
                  <a:cubicBezTo>
                    <a:pt x="20982" y="48602"/>
                    <a:pt x="20815" y="48202"/>
                    <a:pt x="20615" y="47935"/>
                  </a:cubicBezTo>
                  <a:cubicBezTo>
                    <a:pt x="19684" y="46572"/>
                    <a:pt x="18256" y="45639"/>
                    <a:pt x="16662" y="45336"/>
                  </a:cubicBezTo>
                  <a:lnTo>
                    <a:pt x="16662" y="45336"/>
                  </a:lnTo>
                  <a:cubicBezTo>
                    <a:pt x="16738" y="45350"/>
                    <a:pt x="16818" y="45356"/>
                    <a:pt x="16901" y="45356"/>
                  </a:cubicBezTo>
                  <a:cubicBezTo>
                    <a:pt x="18672" y="45356"/>
                    <a:pt x="21867" y="42312"/>
                    <a:pt x="22884" y="41263"/>
                  </a:cubicBezTo>
                  <a:cubicBezTo>
                    <a:pt x="24618" y="39462"/>
                    <a:pt x="26052" y="37327"/>
                    <a:pt x="27053" y="35025"/>
                  </a:cubicBezTo>
                  <a:cubicBezTo>
                    <a:pt x="29555" y="29588"/>
                    <a:pt x="30522" y="23584"/>
                    <a:pt x="29822" y="17680"/>
                  </a:cubicBezTo>
                  <a:cubicBezTo>
                    <a:pt x="29121" y="12109"/>
                    <a:pt x="26453" y="6372"/>
                    <a:pt x="21816" y="3002"/>
                  </a:cubicBezTo>
                  <a:cubicBezTo>
                    <a:pt x="19024" y="980"/>
                    <a:pt x="15553" y="1"/>
                    <a:pt x="12070" y="1"/>
                  </a:cubicBezTo>
                  <a:close/>
                </a:path>
              </a:pathLst>
            </a:custGeom>
            <a:solidFill>
              <a:srgbClr val="2DD4A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68" name="Google Shape;4768;p56"/>
            <p:cNvSpPr/>
            <p:nvPr/>
          </p:nvSpPr>
          <p:spPr>
            <a:xfrm flipH="1">
              <a:off x="7798216" y="1443325"/>
              <a:ext cx="735639" cy="1643681"/>
            </a:xfrm>
            <a:custGeom>
              <a:rect b="b" l="l" r="r" t="t"/>
              <a:pathLst>
                <a:path extrusionOk="0" fill="none" h="84595" w="37861">
                  <a:moveTo>
                    <a:pt x="32323" y="84594"/>
                  </a:moveTo>
                  <a:cubicBezTo>
                    <a:pt x="30322" y="77256"/>
                    <a:pt x="32957" y="68516"/>
                    <a:pt x="34792" y="61378"/>
                  </a:cubicBezTo>
                  <a:cubicBezTo>
                    <a:pt x="37860" y="49202"/>
                    <a:pt x="36926" y="38628"/>
                    <a:pt x="28154" y="29121"/>
                  </a:cubicBezTo>
                  <a:cubicBezTo>
                    <a:pt x="23517" y="24118"/>
                    <a:pt x="17913" y="20148"/>
                    <a:pt x="12709" y="15745"/>
                  </a:cubicBezTo>
                  <a:cubicBezTo>
                    <a:pt x="7505" y="11308"/>
                    <a:pt x="2602" y="6272"/>
                    <a:pt x="0" y="0"/>
                  </a:cubicBezTo>
                </a:path>
              </a:pathLst>
            </a:custGeom>
            <a:noFill/>
            <a:ln cap="flat" cmpd="sng" w="10000">
              <a:solidFill>
                <a:srgbClr val="584E6B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69" name="Google Shape;4769;p56"/>
            <p:cNvSpPr/>
            <p:nvPr/>
          </p:nvSpPr>
          <p:spPr>
            <a:xfrm flipH="1">
              <a:off x="8359491" y="858638"/>
              <a:ext cx="666294" cy="712440"/>
            </a:xfrm>
            <a:custGeom>
              <a:rect b="b" l="l" r="r" t="t"/>
              <a:pathLst>
                <a:path extrusionOk="0" h="36667" w="34292">
                  <a:moveTo>
                    <a:pt x="16225" y="1"/>
                  </a:moveTo>
                  <a:cubicBezTo>
                    <a:pt x="14682" y="1"/>
                    <a:pt x="13153" y="242"/>
                    <a:pt x="11742" y="738"/>
                  </a:cubicBezTo>
                  <a:cubicBezTo>
                    <a:pt x="834" y="4474"/>
                    <a:pt x="0" y="19018"/>
                    <a:pt x="6905" y="26857"/>
                  </a:cubicBezTo>
                  <a:cubicBezTo>
                    <a:pt x="8606" y="28758"/>
                    <a:pt x="10674" y="30359"/>
                    <a:pt x="12976" y="31527"/>
                  </a:cubicBezTo>
                  <a:cubicBezTo>
                    <a:pt x="15536" y="32839"/>
                    <a:pt x="18360" y="33513"/>
                    <a:pt x="21197" y="33513"/>
                  </a:cubicBezTo>
                  <a:cubicBezTo>
                    <a:pt x="22758" y="33513"/>
                    <a:pt x="24324" y="33309"/>
                    <a:pt x="25852" y="32894"/>
                  </a:cubicBezTo>
                  <a:lnTo>
                    <a:pt x="25852" y="32894"/>
                  </a:lnTo>
                  <a:cubicBezTo>
                    <a:pt x="25018" y="33862"/>
                    <a:pt x="24117" y="34962"/>
                    <a:pt x="24217" y="36263"/>
                  </a:cubicBezTo>
                  <a:cubicBezTo>
                    <a:pt x="24217" y="36397"/>
                    <a:pt x="24284" y="36497"/>
                    <a:pt x="24384" y="36597"/>
                  </a:cubicBezTo>
                  <a:cubicBezTo>
                    <a:pt x="24434" y="36647"/>
                    <a:pt x="24496" y="36667"/>
                    <a:pt x="24563" y="36667"/>
                  </a:cubicBezTo>
                  <a:cubicBezTo>
                    <a:pt x="24719" y="36667"/>
                    <a:pt x="24901" y="36557"/>
                    <a:pt x="25018" y="36464"/>
                  </a:cubicBezTo>
                  <a:cubicBezTo>
                    <a:pt x="25685" y="35863"/>
                    <a:pt x="26119" y="35029"/>
                    <a:pt x="26219" y="34129"/>
                  </a:cubicBezTo>
                  <a:cubicBezTo>
                    <a:pt x="26352" y="34762"/>
                    <a:pt x="26652" y="35329"/>
                    <a:pt x="27086" y="35796"/>
                  </a:cubicBezTo>
                  <a:cubicBezTo>
                    <a:pt x="27309" y="36103"/>
                    <a:pt x="27648" y="36247"/>
                    <a:pt x="28007" y="36247"/>
                  </a:cubicBezTo>
                  <a:cubicBezTo>
                    <a:pt x="28078" y="36247"/>
                    <a:pt x="28149" y="36241"/>
                    <a:pt x="28220" y="36230"/>
                  </a:cubicBezTo>
                  <a:cubicBezTo>
                    <a:pt x="28654" y="36063"/>
                    <a:pt x="28754" y="35463"/>
                    <a:pt x="28654" y="34962"/>
                  </a:cubicBezTo>
                  <a:cubicBezTo>
                    <a:pt x="28554" y="34429"/>
                    <a:pt x="28287" y="33928"/>
                    <a:pt x="27920" y="33528"/>
                  </a:cubicBezTo>
                  <a:lnTo>
                    <a:pt x="27920" y="33528"/>
                  </a:lnTo>
                  <a:cubicBezTo>
                    <a:pt x="28112" y="33564"/>
                    <a:pt x="28306" y="33582"/>
                    <a:pt x="28498" y="33582"/>
                  </a:cubicBezTo>
                  <a:cubicBezTo>
                    <a:pt x="29372" y="33582"/>
                    <a:pt x="30220" y="33217"/>
                    <a:pt x="30822" y="32561"/>
                  </a:cubicBezTo>
                  <a:cubicBezTo>
                    <a:pt x="30922" y="32461"/>
                    <a:pt x="30989" y="32327"/>
                    <a:pt x="31056" y="32194"/>
                  </a:cubicBezTo>
                  <a:cubicBezTo>
                    <a:pt x="31122" y="31760"/>
                    <a:pt x="30522" y="31527"/>
                    <a:pt x="30055" y="31527"/>
                  </a:cubicBezTo>
                  <a:cubicBezTo>
                    <a:pt x="29984" y="31524"/>
                    <a:pt x="29913" y="31522"/>
                    <a:pt x="29841" y="31522"/>
                  </a:cubicBezTo>
                  <a:cubicBezTo>
                    <a:pt x="29074" y="31522"/>
                    <a:pt x="28285" y="31683"/>
                    <a:pt x="27553" y="31927"/>
                  </a:cubicBezTo>
                  <a:cubicBezTo>
                    <a:pt x="34291" y="24021"/>
                    <a:pt x="33024" y="9711"/>
                    <a:pt x="25151" y="3073"/>
                  </a:cubicBezTo>
                  <a:cubicBezTo>
                    <a:pt x="22757" y="1063"/>
                    <a:pt x="19461" y="1"/>
                    <a:pt x="16225" y="1"/>
                  </a:cubicBezTo>
                  <a:close/>
                </a:path>
              </a:pathLst>
            </a:custGeom>
            <a:solidFill>
              <a:srgbClr val="E75C5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70" name="Google Shape;4770;p56"/>
            <p:cNvSpPr/>
            <p:nvPr/>
          </p:nvSpPr>
          <p:spPr>
            <a:xfrm flipH="1">
              <a:off x="8359491" y="858638"/>
              <a:ext cx="488723" cy="712440"/>
            </a:xfrm>
            <a:custGeom>
              <a:rect b="b" l="l" r="r" t="t"/>
              <a:pathLst>
                <a:path extrusionOk="0" h="36667" w="25153">
                  <a:moveTo>
                    <a:pt x="7086" y="1"/>
                  </a:moveTo>
                  <a:cubicBezTo>
                    <a:pt x="5543" y="1"/>
                    <a:pt x="4014" y="242"/>
                    <a:pt x="2603" y="738"/>
                  </a:cubicBezTo>
                  <a:cubicBezTo>
                    <a:pt x="1135" y="1205"/>
                    <a:pt x="1" y="1572"/>
                    <a:pt x="301" y="3407"/>
                  </a:cubicBezTo>
                  <a:cubicBezTo>
                    <a:pt x="435" y="4140"/>
                    <a:pt x="735" y="4841"/>
                    <a:pt x="1135" y="5475"/>
                  </a:cubicBezTo>
                  <a:cubicBezTo>
                    <a:pt x="2669" y="8110"/>
                    <a:pt x="4904" y="10278"/>
                    <a:pt x="7640" y="11646"/>
                  </a:cubicBezTo>
                  <a:cubicBezTo>
                    <a:pt x="9287" y="12449"/>
                    <a:pt x="11092" y="12866"/>
                    <a:pt x="12908" y="12866"/>
                  </a:cubicBezTo>
                  <a:cubicBezTo>
                    <a:pt x="14108" y="12866"/>
                    <a:pt x="15312" y="12684"/>
                    <a:pt x="16479" y="12313"/>
                  </a:cubicBezTo>
                  <a:lnTo>
                    <a:pt x="16479" y="12313"/>
                  </a:lnTo>
                  <a:cubicBezTo>
                    <a:pt x="15979" y="13380"/>
                    <a:pt x="15712" y="14548"/>
                    <a:pt x="15712" y="15749"/>
                  </a:cubicBezTo>
                  <a:cubicBezTo>
                    <a:pt x="15712" y="16282"/>
                    <a:pt x="15812" y="16883"/>
                    <a:pt x="16279" y="17150"/>
                  </a:cubicBezTo>
                  <a:cubicBezTo>
                    <a:pt x="16421" y="17229"/>
                    <a:pt x="16570" y="17263"/>
                    <a:pt x="16723" y="17263"/>
                  </a:cubicBezTo>
                  <a:cubicBezTo>
                    <a:pt x="17215" y="17263"/>
                    <a:pt x="17740" y="16906"/>
                    <a:pt x="18147" y="16549"/>
                  </a:cubicBezTo>
                  <a:cubicBezTo>
                    <a:pt x="18281" y="17617"/>
                    <a:pt x="18281" y="18684"/>
                    <a:pt x="18147" y="19752"/>
                  </a:cubicBezTo>
                  <a:cubicBezTo>
                    <a:pt x="17914" y="22654"/>
                    <a:pt x="17580" y="25589"/>
                    <a:pt x="16279" y="28158"/>
                  </a:cubicBezTo>
                  <a:cubicBezTo>
                    <a:pt x="15012" y="30759"/>
                    <a:pt x="12577" y="32961"/>
                    <a:pt x="9708" y="33195"/>
                  </a:cubicBezTo>
                  <a:cubicBezTo>
                    <a:pt x="10645" y="33369"/>
                    <a:pt x="11592" y="33457"/>
                    <a:pt x="12538" y="33457"/>
                  </a:cubicBezTo>
                  <a:cubicBezTo>
                    <a:pt x="13949" y="33457"/>
                    <a:pt x="15355" y="33260"/>
                    <a:pt x="16713" y="32861"/>
                  </a:cubicBezTo>
                  <a:lnTo>
                    <a:pt x="16713" y="32861"/>
                  </a:lnTo>
                  <a:cubicBezTo>
                    <a:pt x="15879" y="33828"/>
                    <a:pt x="14978" y="34962"/>
                    <a:pt x="15078" y="36230"/>
                  </a:cubicBezTo>
                  <a:cubicBezTo>
                    <a:pt x="15078" y="36364"/>
                    <a:pt x="15145" y="36497"/>
                    <a:pt x="15245" y="36597"/>
                  </a:cubicBezTo>
                  <a:cubicBezTo>
                    <a:pt x="15294" y="36646"/>
                    <a:pt x="15354" y="36666"/>
                    <a:pt x="15419" y="36666"/>
                  </a:cubicBezTo>
                  <a:cubicBezTo>
                    <a:pt x="15576" y="36666"/>
                    <a:pt x="15761" y="36548"/>
                    <a:pt x="15879" y="36430"/>
                  </a:cubicBezTo>
                  <a:cubicBezTo>
                    <a:pt x="16546" y="35830"/>
                    <a:pt x="16980" y="35029"/>
                    <a:pt x="17080" y="34129"/>
                  </a:cubicBezTo>
                  <a:cubicBezTo>
                    <a:pt x="17213" y="34762"/>
                    <a:pt x="17513" y="35329"/>
                    <a:pt x="17947" y="35796"/>
                  </a:cubicBezTo>
                  <a:cubicBezTo>
                    <a:pt x="18162" y="36065"/>
                    <a:pt x="18485" y="36226"/>
                    <a:pt x="18829" y="36226"/>
                  </a:cubicBezTo>
                  <a:cubicBezTo>
                    <a:pt x="18912" y="36226"/>
                    <a:pt x="18997" y="36216"/>
                    <a:pt x="19081" y="36197"/>
                  </a:cubicBezTo>
                  <a:cubicBezTo>
                    <a:pt x="19515" y="36030"/>
                    <a:pt x="19615" y="35429"/>
                    <a:pt x="19515" y="34962"/>
                  </a:cubicBezTo>
                  <a:cubicBezTo>
                    <a:pt x="19415" y="34429"/>
                    <a:pt x="19148" y="33928"/>
                    <a:pt x="18781" y="33528"/>
                  </a:cubicBezTo>
                  <a:lnTo>
                    <a:pt x="18781" y="33528"/>
                  </a:lnTo>
                  <a:cubicBezTo>
                    <a:pt x="18950" y="33555"/>
                    <a:pt x="19120" y="33568"/>
                    <a:pt x="19290" y="33568"/>
                  </a:cubicBezTo>
                  <a:cubicBezTo>
                    <a:pt x="20188" y="33568"/>
                    <a:pt x="21066" y="33201"/>
                    <a:pt x="21683" y="32527"/>
                  </a:cubicBezTo>
                  <a:cubicBezTo>
                    <a:pt x="21783" y="32461"/>
                    <a:pt x="21850" y="32327"/>
                    <a:pt x="21917" y="32194"/>
                  </a:cubicBezTo>
                  <a:cubicBezTo>
                    <a:pt x="21983" y="31727"/>
                    <a:pt x="21383" y="31527"/>
                    <a:pt x="20916" y="31493"/>
                  </a:cubicBezTo>
                  <a:cubicBezTo>
                    <a:pt x="20082" y="31493"/>
                    <a:pt x="19215" y="31627"/>
                    <a:pt x="18414" y="31927"/>
                  </a:cubicBezTo>
                  <a:cubicBezTo>
                    <a:pt x="25152" y="23988"/>
                    <a:pt x="23885" y="9711"/>
                    <a:pt x="16012" y="3073"/>
                  </a:cubicBezTo>
                  <a:cubicBezTo>
                    <a:pt x="13618" y="1063"/>
                    <a:pt x="10322" y="1"/>
                    <a:pt x="7086" y="1"/>
                  </a:cubicBezTo>
                  <a:close/>
                </a:path>
              </a:pathLst>
            </a:custGeom>
            <a:solidFill>
              <a:srgbClr val="F460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74" name="Shape 4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5" name="Google Shape;4775;p57"/>
          <p:cNvSpPr txBox="1"/>
          <p:nvPr>
            <p:ph type="title"/>
          </p:nvPr>
        </p:nvSpPr>
        <p:spPr>
          <a:xfrm>
            <a:off x="720000" y="445025"/>
            <a:ext cx="7704000" cy="96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/>
              <a:t>5. Adolescência  </a:t>
            </a:r>
            <a:endParaRPr sz="25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/>
              <a:t>(11 aos 20 anos)</a:t>
            </a:r>
            <a:endParaRPr sz="2500"/>
          </a:p>
        </p:txBody>
      </p:sp>
      <p:sp>
        <p:nvSpPr>
          <p:cNvPr id="4776" name="Google Shape;4776;p57"/>
          <p:cNvSpPr txBox="1"/>
          <p:nvPr>
            <p:ph idx="4294967295" type="subTitle"/>
          </p:nvPr>
        </p:nvSpPr>
        <p:spPr>
          <a:xfrm>
            <a:off x="794400" y="1603950"/>
            <a:ext cx="7555200" cy="193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Duração de em torno de 10 anos 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Tópico controverso: convencionou-se como sendo a fase que inicia com a puberdade e termina com o ingresso na vida ocupacional adulta 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Diferentes ‘medidas’ deste período, dependendo da cultura e do momento histórico (definições legais, sociológicas e psicológicas). </a:t>
            </a:r>
            <a:endParaRPr sz="1600"/>
          </a:p>
        </p:txBody>
      </p:sp>
      <p:grpSp>
        <p:nvGrpSpPr>
          <p:cNvPr id="4777" name="Google Shape;4777;p57"/>
          <p:cNvGrpSpPr/>
          <p:nvPr/>
        </p:nvGrpSpPr>
        <p:grpSpPr>
          <a:xfrm>
            <a:off x="3468940" y="3559972"/>
            <a:ext cx="1129696" cy="1564293"/>
            <a:chOff x="6647200" y="1245500"/>
            <a:chExt cx="1060250" cy="1491650"/>
          </a:xfrm>
        </p:grpSpPr>
        <p:sp>
          <p:nvSpPr>
            <p:cNvPr id="4778" name="Google Shape;4778;p57"/>
            <p:cNvSpPr/>
            <p:nvPr/>
          </p:nvSpPr>
          <p:spPr>
            <a:xfrm>
              <a:off x="6647200" y="2225525"/>
              <a:ext cx="1060250" cy="511625"/>
            </a:xfrm>
            <a:custGeom>
              <a:rect b="b" l="l" r="r" t="t"/>
              <a:pathLst>
                <a:path extrusionOk="0" h="20465" w="42410">
                  <a:moveTo>
                    <a:pt x="22121" y="1"/>
                  </a:moveTo>
                  <a:cubicBezTo>
                    <a:pt x="4172" y="1"/>
                    <a:pt x="0" y="20465"/>
                    <a:pt x="0" y="20465"/>
                  </a:cubicBezTo>
                  <a:lnTo>
                    <a:pt x="42410" y="20465"/>
                  </a:lnTo>
                  <a:cubicBezTo>
                    <a:pt x="42410" y="20465"/>
                    <a:pt x="40066" y="1"/>
                    <a:pt x="22121" y="1"/>
                  </a:cubicBezTo>
                  <a:close/>
                </a:path>
              </a:pathLst>
            </a:custGeom>
            <a:solidFill>
              <a:srgbClr val="F460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79" name="Google Shape;4779;p57"/>
            <p:cNvSpPr/>
            <p:nvPr/>
          </p:nvSpPr>
          <p:spPr>
            <a:xfrm>
              <a:off x="6746150" y="1345650"/>
              <a:ext cx="905550" cy="865300"/>
            </a:xfrm>
            <a:custGeom>
              <a:rect b="b" l="l" r="r" t="t"/>
              <a:pathLst>
                <a:path extrusionOk="0" h="34612" w="36222">
                  <a:moveTo>
                    <a:pt x="18361" y="0"/>
                  </a:moveTo>
                  <a:cubicBezTo>
                    <a:pt x="1" y="0"/>
                    <a:pt x="3083" y="30290"/>
                    <a:pt x="4784" y="34612"/>
                  </a:cubicBezTo>
                  <a:cubicBezTo>
                    <a:pt x="4784" y="34612"/>
                    <a:pt x="12189" y="33255"/>
                    <a:pt x="19585" y="33255"/>
                  </a:cubicBezTo>
                  <a:cubicBezTo>
                    <a:pt x="23074" y="33255"/>
                    <a:pt x="26561" y="33557"/>
                    <a:pt x="29269" y="34445"/>
                  </a:cubicBezTo>
                  <a:cubicBezTo>
                    <a:pt x="31537" y="28614"/>
                    <a:pt x="36222" y="408"/>
                    <a:pt x="18751" y="5"/>
                  </a:cubicBezTo>
                  <a:cubicBezTo>
                    <a:pt x="18620" y="2"/>
                    <a:pt x="18490" y="0"/>
                    <a:pt x="18361" y="0"/>
                  </a:cubicBezTo>
                  <a:close/>
                </a:path>
              </a:pathLst>
            </a:custGeom>
            <a:solidFill>
              <a:srgbClr val="6D5A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80" name="Google Shape;4780;p57"/>
            <p:cNvSpPr/>
            <p:nvPr/>
          </p:nvSpPr>
          <p:spPr>
            <a:xfrm>
              <a:off x="6791350" y="1691250"/>
              <a:ext cx="166475" cy="166500"/>
            </a:xfrm>
            <a:custGeom>
              <a:rect b="b" l="l" r="r" t="t"/>
              <a:pathLst>
                <a:path extrusionOk="0" h="6660" w="6659">
                  <a:moveTo>
                    <a:pt x="3332" y="1"/>
                  </a:moveTo>
                  <a:cubicBezTo>
                    <a:pt x="1491" y="1"/>
                    <a:pt x="0" y="1491"/>
                    <a:pt x="0" y="3328"/>
                  </a:cubicBezTo>
                  <a:cubicBezTo>
                    <a:pt x="0" y="5169"/>
                    <a:pt x="1491" y="6659"/>
                    <a:pt x="3332" y="6659"/>
                  </a:cubicBezTo>
                  <a:cubicBezTo>
                    <a:pt x="5169" y="6659"/>
                    <a:pt x="6659" y="5169"/>
                    <a:pt x="6659" y="3328"/>
                  </a:cubicBezTo>
                  <a:cubicBezTo>
                    <a:pt x="6659" y="1491"/>
                    <a:pt x="5169" y="1"/>
                    <a:pt x="3332" y="1"/>
                  </a:cubicBezTo>
                  <a:close/>
                </a:path>
              </a:pathLst>
            </a:custGeom>
            <a:solidFill>
              <a:srgbClr val="E4828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81" name="Google Shape;4781;p57"/>
            <p:cNvSpPr/>
            <p:nvPr/>
          </p:nvSpPr>
          <p:spPr>
            <a:xfrm>
              <a:off x="7409525" y="1691250"/>
              <a:ext cx="166500" cy="166500"/>
            </a:xfrm>
            <a:custGeom>
              <a:rect b="b" l="l" r="r" t="t"/>
              <a:pathLst>
                <a:path extrusionOk="0" h="6660" w="6660">
                  <a:moveTo>
                    <a:pt x="3332" y="1"/>
                  </a:moveTo>
                  <a:cubicBezTo>
                    <a:pt x="1490" y="1"/>
                    <a:pt x="0" y="1491"/>
                    <a:pt x="0" y="3328"/>
                  </a:cubicBezTo>
                  <a:cubicBezTo>
                    <a:pt x="0" y="5169"/>
                    <a:pt x="1490" y="6659"/>
                    <a:pt x="3332" y="6659"/>
                  </a:cubicBezTo>
                  <a:cubicBezTo>
                    <a:pt x="5168" y="6659"/>
                    <a:pt x="6659" y="5169"/>
                    <a:pt x="6659" y="3328"/>
                  </a:cubicBezTo>
                  <a:cubicBezTo>
                    <a:pt x="6659" y="1491"/>
                    <a:pt x="5168" y="1"/>
                    <a:pt x="3332" y="1"/>
                  </a:cubicBezTo>
                  <a:close/>
                </a:path>
              </a:pathLst>
            </a:custGeom>
            <a:solidFill>
              <a:srgbClr val="E4828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82" name="Google Shape;4782;p57"/>
            <p:cNvSpPr/>
            <p:nvPr/>
          </p:nvSpPr>
          <p:spPr>
            <a:xfrm>
              <a:off x="7109100" y="1865425"/>
              <a:ext cx="182150" cy="290250"/>
            </a:xfrm>
            <a:custGeom>
              <a:rect b="b" l="l" r="r" t="t"/>
              <a:pathLst>
                <a:path extrusionOk="0" h="11610" w="7286">
                  <a:moveTo>
                    <a:pt x="6721" y="1"/>
                  </a:moveTo>
                  <a:lnTo>
                    <a:pt x="945" y="794"/>
                  </a:lnTo>
                  <a:lnTo>
                    <a:pt x="1" y="11610"/>
                  </a:lnTo>
                  <a:cubicBezTo>
                    <a:pt x="1908" y="11382"/>
                    <a:pt x="5012" y="10504"/>
                    <a:pt x="7286" y="7400"/>
                  </a:cubicBezTo>
                  <a:lnTo>
                    <a:pt x="6721" y="1"/>
                  </a:lnTo>
                  <a:close/>
                </a:path>
              </a:pathLst>
            </a:custGeom>
            <a:solidFill>
              <a:srgbClr val="E4958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83" name="Google Shape;4783;p57"/>
            <p:cNvSpPr/>
            <p:nvPr/>
          </p:nvSpPr>
          <p:spPr>
            <a:xfrm>
              <a:off x="6896950" y="1345975"/>
              <a:ext cx="580225" cy="698550"/>
            </a:xfrm>
            <a:custGeom>
              <a:rect b="b" l="l" r="r" t="t"/>
              <a:pathLst>
                <a:path extrusionOk="0" h="27942" w="23209">
                  <a:moveTo>
                    <a:pt x="12857" y="1"/>
                  </a:moveTo>
                  <a:cubicBezTo>
                    <a:pt x="12841" y="1"/>
                    <a:pt x="12833" y="1"/>
                    <a:pt x="12833" y="1"/>
                  </a:cubicBezTo>
                  <a:cubicBezTo>
                    <a:pt x="12833" y="1"/>
                    <a:pt x="3968" y="1183"/>
                    <a:pt x="423" y="10048"/>
                  </a:cubicBezTo>
                  <a:cubicBezTo>
                    <a:pt x="115" y="10826"/>
                    <a:pt x="157" y="11895"/>
                    <a:pt x="110" y="12716"/>
                  </a:cubicBezTo>
                  <a:cubicBezTo>
                    <a:pt x="1" y="14486"/>
                    <a:pt x="15" y="16271"/>
                    <a:pt x="209" y="18036"/>
                  </a:cubicBezTo>
                  <a:cubicBezTo>
                    <a:pt x="594" y="21528"/>
                    <a:pt x="2264" y="24571"/>
                    <a:pt x="5435" y="26260"/>
                  </a:cubicBezTo>
                  <a:cubicBezTo>
                    <a:pt x="7399" y="27310"/>
                    <a:pt x="9804" y="27941"/>
                    <a:pt x="12153" y="27941"/>
                  </a:cubicBezTo>
                  <a:cubicBezTo>
                    <a:pt x="13606" y="27941"/>
                    <a:pt x="15038" y="27700"/>
                    <a:pt x="16331" y="27167"/>
                  </a:cubicBezTo>
                  <a:cubicBezTo>
                    <a:pt x="18951" y="26089"/>
                    <a:pt x="20977" y="24163"/>
                    <a:pt x="22017" y="21572"/>
                  </a:cubicBezTo>
                  <a:cubicBezTo>
                    <a:pt x="23198" y="18615"/>
                    <a:pt x="23209" y="14837"/>
                    <a:pt x="23051" y="11647"/>
                  </a:cubicBezTo>
                  <a:cubicBezTo>
                    <a:pt x="22475" y="166"/>
                    <a:pt x="13380" y="1"/>
                    <a:pt x="12857" y="1"/>
                  </a:cubicBezTo>
                  <a:close/>
                </a:path>
              </a:pathLst>
            </a:custGeom>
            <a:solidFill>
              <a:srgbClr val="F4B5A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84" name="Google Shape;4784;p57"/>
            <p:cNvSpPr/>
            <p:nvPr/>
          </p:nvSpPr>
          <p:spPr>
            <a:xfrm>
              <a:off x="7098775" y="2050400"/>
              <a:ext cx="208150" cy="295875"/>
            </a:xfrm>
            <a:custGeom>
              <a:rect b="b" l="l" r="r" t="t"/>
              <a:pathLst>
                <a:path extrusionOk="0" h="11835" w="8326">
                  <a:moveTo>
                    <a:pt x="7699" y="1"/>
                  </a:moveTo>
                  <a:cubicBezTo>
                    <a:pt x="5425" y="3105"/>
                    <a:pt x="2321" y="3983"/>
                    <a:pt x="414" y="4211"/>
                  </a:cubicBezTo>
                  <a:lnTo>
                    <a:pt x="0" y="8971"/>
                  </a:lnTo>
                  <a:cubicBezTo>
                    <a:pt x="0" y="8971"/>
                    <a:pt x="171" y="11348"/>
                    <a:pt x="4020" y="11799"/>
                  </a:cubicBezTo>
                  <a:cubicBezTo>
                    <a:pt x="4226" y="11823"/>
                    <a:pt x="4423" y="11835"/>
                    <a:pt x="4610" y="11835"/>
                  </a:cubicBezTo>
                  <a:cubicBezTo>
                    <a:pt x="7917" y="11835"/>
                    <a:pt x="8325" y="8230"/>
                    <a:pt x="8325" y="8230"/>
                  </a:cubicBezTo>
                  <a:lnTo>
                    <a:pt x="7699" y="1"/>
                  </a:lnTo>
                  <a:close/>
                </a:path>
              </a:pathLst>
            </a:custGeom>
            <a:solidFill>
              <a:srgbClr val="F4B5A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85" name="Google Shape;4785;p57"/>
            <p:cNvSpPr/>
            <p:nvPr/>
          </p:nvSpPr>
          <p:spPr>
            <a:xfrm>
              <a:off x="7010975" y="1730175"/>
              <a:ext cx="29550" cy="59125"/>
            </a:xfrm>
            <a:custGeom>
              <a:rect b="b" l="l" r="r" t="t"/>
              <a:pathLst>
                <a:path extrusionOk="0" h="2365" w="1182">
                  <a:moveTo>
                    <a:pt x="589" y="1"/>
                  </a:moveTo>
                  <a:cubicBezTo>
                    <a:pt x="266" y="1"/>
                    <a:pt x="1" y="527"/>
                    <a:pt x="1" y="1182"/>
                  </a:cubicBezTo>
                  <a:cubicBezTo>
                    <a:pt x="1" y="1832"/>
                    <a:pt x="266" y="2364"/>
                    <a:pt x="589" y="2364"/>
                  </a:cubicBezTo>
                  <a:cubicBezTo>
                    <a:pt x="916" y="2364"/>
                    <a:pt x="1182" y="1832"/>
                    <a:pt x="1182" y="1182"/>
                  </a:cubicBezTo>
                  <a:cubicBezTo>
                    <a:pt x="1182" y="527"/>
                    <a:pt x="916" y="1"/>
                    <a:pt x="589" y="1"/>
                  </a:cubicBezTo>
                  <a:close/>
                </a:path>
              </a:pathLst>
            </a:custGeom>
            <a:solidFill>
              <a:srgbClr val="41294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86" name="Google Shape;4786;p57"/>
            <p:cNvSpPr/>
            <p:nvPr/>
          </p:nvSpPr>
          <p:spPr>
            <a:xfrm>
              <a:off x="7328600" y="1742050"/>
              <a:ext cx="29575" cy="59100"/>
            </a:xfrm>
            <a:custGeom>
              <a:rect b="b" l="l" r="r" t="t"/>
              <a:pathLst>
                <a:path extrusionOk="0" h="2364" w="1183">
                  <a:moveTo>
                    <a:pt x="594" y="1"/>
                  </a:moveTo>
                  <a:cubicBezTo>
                    <a:pt x="266" y="1"/>
                    <a:pt x="0" y="527"/>
                    <a:pt x="0" y="1182"/>
                  </a:cubicBezTo>
                  <a:cubicBezTo>
                    <a:pt x="0" y="1832"/>
                    <a:pt x="266" y="2364"/>
                    <a:pt x="594" y="2364"/>
                  </a:cubicBezTo>
                  <a:cubicBezTo>
                    <a:pt x="916" y="2364"/>
                    <a:pt x="1183" y="1832"/>
                    <a:pt x="1183" y="1182"/>
                  </a:cubicBezTo>
                  <a:cubicBezTo>
                    <a:pt x="1183" y="527"/>
                    <a:pt x="916" y="1"/>
                    <a:pt x="594" y="1"/>
                  </a:cubicBezTo>
                  <a:close/>
                </a:path>
              </a:pathLst>
            </a:custGeom>
            <a:solidFill>
              <a:srgbClr val="41294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87" name="Google Shape;4787;p57"/>
            <p:cNvSpPr/>
            <p:nvPr/>
          </p:nvSpPr>
          <p:spPr>
            <a:xfrm>
              <a:off x="7151325" y="1774425"/>
              <a:ext cx="36925" cy="39025"/>
            </a:xfrm>
            <a:custGeom>
              <a:rect b="b" l="l" r="r" t="t"/>
              <a:pathLst>
                <a:path extrusionOk="0" h="1561" w="1477">
                  <a:moveTo>
                    <a:pt x="1477" y="1"/>
                  </a:moveTo>
                  <a:lnTo>
                    <a:pt x="1477" y="1"/>
                  </a:lnTo>
                  <a:cubicBezTo>
                    <a:pt x="1197" y="34"/>
                    <a:pt x="927" y="105"/>
                    <a:pt x="671" y="228"/>
                  </a:cubicBezTo>
                  <a:cubicBezTo>
                    <a:pt x="537" y="281"/>
                    <a:pt x="414" y="362"/>
                    <a:pt x="295" y="452"/>
                  </a:cubicBezTo>
                  <a:cubicBezTo>
                    <a:pt x="181" y="546"/>
                    <a:pt x="53" y="679"/>
                    <a:pt x="25" y="888"/>
                  </a:cubicBezTo>
                  <a:cubicBezTo>
                    <a:pt x="1" y="1107"/>
                    <a:pt x="158" y="1287"/>
                    <a:pt x="272" y="1363"/>
                  </a:cubicBezTo>
                  <a:cubicBezTo>
                    <a:pt x="395" y="1453"/>
                    <a:pt x="542" y="1538"/>
                    <a:pt x="704" y="1553"/>
                  </a:cubicBezTo>
                  <a:cubicBezTo>
                    <a:pt x="738" y="1558"/>
                    <a:pt x="772" y="1560"/>
                    <a:pt x="805" y="1560"/>
                  </a:cubicBezTo>
                  <a:cubicBezTo>
                    <a:pt x="1093" y="1560"/>
                    <a:pt x="1336" y="1387"/>
                    <a:pt x="1477" y="1183"/>
                  </a:cubicBezTo>
                  <a:lnTo>
                    <a:pt x="1477" y="1183"/>
                  </a:lnTo>
                  <a:cubicBezTo>
                    <a:pt x="1303" y="1281"/>
                    <a:pt x="1115" y="1338"/>
                    <a:pt x="943" y="1338"/>
                  </a:cubicBezTo>
                  <a:cubicBezTo>
                    <a:pt x="876" y="1338"/>
                    <a:pt x="811" y="1329"/>
                    <a:pt x="750" y="1310"/>
                  </a:cubicBezTo>
                  <a:cubicBezTo>
                    <a:pt x="647" y="1273"/>
                    <a:pt x="551" y="1211"/>
                    <a:pt x="466" y="1130"/>
                  </a:cubicBezTo>
                  <a:cubicBezTo>
                    <a:pt x="366" y="1045"/>
                    <a:pt x="333" y="978"/>
                    <a:pt x="338" y="916"/>
                  </a:cubicBezTo>
                  <a:cubicBezTo>
                    <a:pt x="347" y="779"/>
                    <a:pt x="585" y="585"/>
                    <a:pt x="794" y="443"/>
                  </a:cubicBezTo>
                  <a:cubicBezTo>
                    <a:pt x="1007" y="294"/>
                    <a:pt x="1240" y="148"/>
                    <a:pt x="1477" y="1"/>
                  </a:cubicBezTo>
                  <a:close/>
                </a:path>
              </a:pathLst>
            </a:custGeom>
            <a:solidFill>
              <a:srgbClr val="41294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88" name="Google Shape;4788;p57"/>
            <p:cNvSpPr/>
            <p:nvPr/>
          </p:nvSpPr>
          <p:spPr>
            <a:xfrm>
              <a:off x="7147175" y="1843700"/>
              <a:ext cx="81550" cy="24050"/>
            </a:xfrm>
            <a:custGeom>
              <a:rect b="b" l="l" r="r" t="t"/>
              <a:pathLst>
                <a:path extrusionOk="0" h="962" w="3262">
                  <a:moveTo>
                    <a:pt x="0" y="1"/>
                  </a:moveTo>
                  <a:lnTo>
                    <a:pt x="0" y="1"/>
                  </a:lnTo>
                  <a:cubicBezTo>
                    <a:pt x="357" y="524"/>
                    <a:pt x="955" y="918"/>
                    <a:pt x="1638" y="960"/>
                  </a:cubicBezTo>
                  <a:cubicBezTo>
                    <a:pt x="1663" y="961"/>
                    <a:pt x="1688" y="962"/>
                    <a:pt x="1713" y="962"/>
                  </a:cubicBezTo>
                  <a:cubicBezTo>
                    <a:pt x="2027" y="962"/>
                    <a:pt x="2347" y="875"/>
                    <a:pt x="2602" y="699"/>
                  </a:cubicBezTo>
                  <a:cubicBezTo>
                    <a:pt x="2749" y="623"/>
                    <a:pt x="2858" y="500"/>
                    <a:pt x="2977" y="390"/>
                  </a:cubicBezTo>
                  <a:cubicBezTo>
                    <a:pt x="3086" y="267"/>
                    <a:pt x="3176" y="134"/>
                    <a:pt x="3262" y="1"/>
                  </a:cubicBezTo>
                  <a:lnTo>
                    <a:pt x="3262" y="1"/>
                  </a:lnTo>
                  <a:cubicBezTo>
                    <a:pt x="3001" y="186"/>
                    <a:pt x="2754" y="371"/>
                    <a:pt x="2482" y="480"/>
                  </a:cubicBezTo>
                  <a:cubicBezTo>
                    <a:pt x="2252" y="588"/>
                    <a:pt x="2006" y="641"/>
                    <a:pt x="1762" y="641"/>
                  </a:cubicBezTo>
                  <a:cubicBezTo>
                    <a:pt x="1725" y="641"/>
                    <a:pt x="1689" y="640"/>
                    <a:pt x="1652" y="638"/>
                  </a:cubicBezTo>
                  <a:cubicBezTo>
                    <a:pt x="1367" y="627"/>
                    <a:pt x="1087" y="552"/>
                    <a:pt x="813" y="438"/>
                  </a:cubicBezTo>
                  <a:cubicBezTo>
                    <a:pt x="537" y="320"/>
                    <a:pt x="267" y="177"/>
                    <a:pt x="0" y="1"/>
                  </a:cubicBezTo>
                  <a:close/>
                </a:path>
              </a:pathLst>
            </a:custGeom>
            <a:solidFill>
              <a:srgbClr val="41294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89" name="Google Shape;4789;p57"/>
            <p:cNvSpPr/>
            <p:nvPr/>
          </p:nvSpPr>
          <p:spPr>
            <a:xfrm>
              <a:off x="6874625" y="1344225"/>
              <a:ext cx="634475" cy="296050"/>
            </a:xfrm>
            <a:custGeom>
              <a:rect b="b" l="l" r="r" t="t"/>
              <a:pathLst>
                <a:path extrusionOk="0" h="11842" w="25379">
                  <a:moveTo>
                    <a:pt x="13641" y="0"/>
                  </a:moveTo>
                  <a:cubicBezTo>
                    <a:pt x="13237" y="0"/>
                    <a:pt x="12819" y="19"/>
                    <a:pt x="12388" y="57"/>
                  </a:cubicBezTo>
                  <a:cubicBezTo>
                    <a:pt x="10015" y="270"/>
                    <a:pt x="7946" y="1652"/>
                    <a:pt x="6176" y="3047"/>
                  </a:cubicBezTo>
                  <a:cubicBezTo>
                    <a:pt x="2175" y="6208"/>
                    <a:pt x="410" y="10892"/>
                    <a:pt x="1" y="11842"/>
                  </a:cubicBezTo>
                  <a:cubicBezTo>
                    <a:pt x="1" y="11842"/>
                    <a:pt x="12911" y="10640"/>
                    <a:pt x="13128" y="3336"/>
                  </a:cubicBezTo>
                  <a:cubicBezTo>
                    <a:pt x="14164" y="9501"/>
                    <a:pt x="19692" y="10228"/>
                    <a:pt x="25378" y="11480"/>
                  </a:cubicBezTo>
                  <a:cubicBezTo>
                    <a:pt x="25378" y="11480"/>
                    <a:pt x="23715" y="0"/>
                    <a:pt x="13641" y="0"/>
                  </a:cubicBezTo>
                  <a:close/>
                </a:path>
              </a:pathLst>
            </a:custGeom>
            <a:solidFill>
              <a:srgbClr val="6D5A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90" name="Google Shape;4790;p57"/>
            <p:cNvSpPr/>
            <p:nvPr/>
          </p:nvSpPr>
          <p:spPr>
            <a:xfrm>
              <a:off x="7116925" y="1245500"/>
              <a:ext cx="124725" cy="113325"/>
            </a:xfrm>
            <a:custGeom>
              <a:rect b="b" l="l" r="r" t="t"/>
              <a:pathLst>
                <a:path extrusionOk="0" h="4533" w="4989">
                  <a:moveTo>
                    <a:pt x="3864" y="0"/>
                  </a:moveTo>
                  <a:cubicBezTo>
                    <a:pt x="2929" y="0"/>
                    <a:pt x="3436" y="4020"/>
                    <a:pt x="3436" y="4020"/>
                  </a:cubicBezTo>
                  <a:cubicBezTo>
                    <a:pt x="3436" y="4020"/>
                    <a:pt x="3107" y="1456"/>
                    <a:pt x="1602" y="1456"/>
                  </a:cubicBezTo>
                  <a:cubicBezTo>
                    <a:pt x="1585" y="1456"/>
                    <a:pt x="1569" y="1456"/>
                    <a:pt x="1552" y="1457"/>
                  </a:cubicBezTo>
                  <a:cubicBezTo>
                    <a:pt x="1" y="1514"/>
                    <a:pt x="3076" y="4476"/>
                    <a:pt x="4233" y="4532"/>
                  </a:cubicBezTo>
                  <a:cubicBezTo>
                    <a:pt x="4233" y="4532"/>
                    <a:pt x="4989" y="237"/>
                    <a:pt x="3944" y="9"/>
                  </a:cubicBezTo>
                  <a:cubicBezTo>
                    <a:pt x="3916" y="3"/>
                    <a:pt x="3890" y="0"/>
                    <a:pt x="3864" y="0"/>
                  </a:cubicBezTo>
                  <a:close/>
                </a:path>
              </a:pathLst>
            </a:custGeom>
            <a:solidFill>
              <a:srgbClr val="6D5A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91" name="Google Shape;4791;p57"/>
            <p:cNvSpPr/>
            <p:nvPr/>
          </p:nvSpPr>
          <p:spPr>
            <a:xfrm>
              <a:off x="6976575" y="1832700"/>
              <a:ext cx="62200" cy="62175"/>
            </a:xfrm>
            <a:custGeom>
              <a:rect b="b" l="l" r="r" t="t"/>
              <a:pathLst>
                <a:path extrusionOk="0" h="2487" w="2488">
                  <a:moveTo>
                    <a:pt x="1243" y="0"/>
                  </a:moveTo>
                  <a:cubicBezTo>
                    <a:pt x="560" y="0"/>
                    <a:pt x="1" y="560"/>
                    <a:pt x="1" y="1244"/>
                  </a:cubicBezTo>
                  <a:cubicBezTo>
                    <a:pt x="1" y="1932"/>
                    <a:pt x="560" y="2487"/>
                    <a:pt x="1243" y="2487"/>
                  </a:cubicBezTo>
                  <a:cubicBezTo>
                    <a:pt x="1931" y="2487"/>
                    <a:pt x="2487" y="1932"/>
                    <a:pt x="2487" y="1244"/>
                  </a:cubicBezTo>
                  <a:cubicBezTo>
                    <a:pt x="2487" y="560"/>
                    <a:pt x="1931" y="0"/>
                    <a:pt x="1243" y="0"/>
                  </a:cubicBezTo>
                  <a:close/>
                </a:path>
              </a:pathLst>
            </a:custGeom>
            <a:solidFill>
              <a:srgbClr val="E4828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92" name="Google Shape;4792;p57"/>
            <p:cNvSpPr/>
            <p:nvPr/>
          </p:nvSpPr>
          <p:spPr>
            <a:xfrm>
              <a:off x="7327050" y="1832700"/>
              <a:ext cx="62200" cy="62175"/>
            </a:xfrm>
            <a:custGeom>
              <a:rect b="b" l="l" r="r" t="t"/>
              <a:pathLst>
                <a:path extrusionOk="0" h="2487" w="2488">
                  <a:moveTo>
                    <a:pt x="1245" y="0"/>
                  </a:moveTo>
                  <a:cubicBezTo>
                    <a:pt x="555" y="0"/>
                    <a:pt x="1" y="560"/>
                    <a:pt x="1" y="1244"/>
                  </a:cubicBezTo>
                  <a:cubicBezTo>
                    <a:pt x="1" y="1932"/>
                    <a:pt x="555" y="2487"/>
                    <a:pt x="1245" y="2487"/>
                  </a:cubicBezTo>
                  <a:cubicBezTo>
                    <a:pt x="1933" y="2487"/>
                    <a:pt x="2487" y="1932"/>
                    <a:pt x="2487" y="1244"/>
                  </a:cubicBezTo>
                  <a:cubicBezTo>
                    <a:pt x="2487" y="560"/>
                    <a:pt x="1933" y="0"/>
                    <a:pt x="1245" y="0"/>
                  </a:cubicBezTo>
                  <a:close/>
                </a:path>
              </a:pathLst>
            </a:custGeom>
            <a:solidFill>
              <a:srgbClr val="E4828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93" name="Google Shape;4793;p57"/>
            <p:cNvSpPr/>
            <p:nvPr/>
          </p:nvSpPr>
          <p:spPr>
            <a:xfrm>
              <a:off x="6876200" y="1651650"/>
              <a:ext cx="240050" cy="239925"/>
            </a:xfrm>
            <a:custGeom>
              <a:rect b="b" l="l" r="r" t="t"/>
              <a:pathLst>
                <a:path extrusionOk="0" h="9597" w="9602">
                  <a:moveTo>
                    <a:pt x="4798" y="422"/>
                  </a:moveTo>
                  <a:cubicBezTo>
                    <a:pt x="7209" y="422"/>
                    <a:pt x="9174" y="2386"/>
                    <a:pt x="9174" y="4798"/>
                  </a:cubicBezTo>
                  <a:cubicBezTo>
                    <a:pt x="9174" y="7209"/>
                    <a:pt x="7209" y="9169"/>
                    <a:pt x="4798" y="9169"/>
                  </a:cubicBezTo>
                  <a:cubicBezTo>
                    <a:pt x="2387" y="9169"/>
                    <a:pt x="428" y="7209"/>
                    <a:pt x="428" y="4798"/>
                  </a:cubicBezTo>
                  <a:cubicBezTo>
                    <a:pt x="428" y="2386"/>
                    <a:pt x="2387" y="422"/>
                    <a:pt x="4798" y="422"/>
                  </a:cubicBezTo>
                  <a:close/>
                  <a:moveTo>
                    <a:pt x="4798" y="0"/>
                  </a:moveTo>
                  <a:cubicBezTo>
                    <a:pt x="2154" y="0"/>
                    <a:pt x="1" y="2149"/>
                    <a:pt x="1" y="4798"/>
                  </a:cubicBezTo>
                  <a:cubicBezTo>
                    <a:pt x="1" y="7441"/>
                    <a:pt x="2154" y="9596"/>
                    <a:pt x="4798" y="9596"/>
                  </a:cubicBezTo>
                  <a:cubicBezTo>
                    <a:pt x="7446" y="9596"/>
                    <a:pt x="9601" y="7441"/>
                    <a:pt x="9601" y="4798"/>
                  </a:cubicBezTo>
                  <a:cubicBezTo>
                    <a:pt x="9601" y="2149"/>
                    <a:pt x="7446" y="0"/>
                    <a:pt x="479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94" name="Google Shape;4794;p57"/>
            <p:cNvSpPr/>
            <p:nvPr/>
          </p:nvSpPr>
          <p:spPr>
            <a:xfrm>
              <a:off x="7245200" y="1651650"/>
              <a:ext cx="240025" cy="239925"/>
            </a:xfrm>
            <a:custGeom>
              <a:rect b="b" l="l" r="r" t="t"/>
              <a:pathLst>
                <a:path extrusionOk="0" h="9597" w="9601">
                  <a:moveTo>
                    <a:pt x="4803" y="422"/>
                  </a:moveTo>
                  <a:cubicBezTo>
                    <a:pt x="7213" y="422"/>
                    <a:pt x="9174" y="2386"/>
                    <a:pt x="9174" y="4798"/>
                  </a:cubicBezTo>
                  <a:cubicBezTo>
                    <a:pt x="9174" y="7209"/>
                    <a:pt x="7213" y="9169"/>
                    <a:pt x="4803" y="9169"/>
                  </a:cubicBezTo>
                  <a:cubicBezTo>
                    <a:pt x="2392" y="9169"/>
                    <a:pt x="427" y="7209"/>
                    <a:pt x="427" y="4798"/>
                  </a:cubicBezTo>
                  <a:cubicBezTo>
                    <a:pt x="427" y="2386"/>
                    <a:pt x="2392" y="422"/>
                    <a:pt x="4803" y="422"/>
                  </a:cubicBezTo>
                  <a:close/>
                  <a:moveTo>
                    <a:pt x="4803" y="0"/>
                  </a:moveTo>
                  <a:cubicBezTo>
                    <a:pt x="2155" y="0"/>
                    <a:pt x="0" y="2149"/>
                    <a:pt x="0" y="4798"/>
                  </a:cubicBezTo>
                  <a:cubicBezTo>
                    <a:pt x="0" y="7441"/>
                    <a:pt x="2155" y="9596"/>
                    <a:pt x="4803" y="9596"/>
                  </a:cubicBezTo>
                  <a:cubicBezTo>
                    <a:pt x="7446" y="9596"/>
                    <a:pt x="9601" y="7441"/>
                    <a:pt x="9601" y="4798"/>
                  </a:cubicBezTo>
                  <a:cubicBezTo>
                    <a:pt x="9601" y="2149"/>
                    <a:pt x="7446" y="0"/>
                    <a:pt x="48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95" name="Google Shape;4795;p57"/>
            <p:cNvSpPr/>
            <p:nvPr/>
          </p:nvSpPr>
          <p:spPr>
            <a:xfrm>
              <a:off x="7105775" y="1732600"/>
              <a:ext cx="148925" cy="42325"/>
            </a:xfrm>
            <a:custGeom>
              <a:rect b="b" l="l" r="r" t="t"/>
              <a:pathLst>
                <a:path extrusionOk="0" h="1693" w="5957">
                  <a:moveTo>
                    <a:pt x="3163" y="0"/>
                  </a:moveTo>
                  <a:cubicBezTo>
                    <a:pt x="1481" y="0"/>
                    <a:pt x="25" y="1138"/>
                    <a:pt x="0" y="1156"/>
                  </a:cubicBezTo>
                  <a:lnTo>
                    <a:pt x="266" y="1489"/>
                  </a:lnTo>
                  <a:cubicBezTo>
                    <a:pt x="351" y="1422"/>
                    <a:pt x="1645" y="414"/>
                    <a:pt x="3132" y="414"/>
                  </a:cubicBezTo>
                  <a:cubicBezTo>
                    <a:pt x="3962" y="414"/>
                    <a:pt x="4852" y="728"/>
                    <a:pt x="5625" y="1693"/>
                  </a:cubicBezTo>
                  <a:lnTo>
                    <a:pt x="5956" y="1426"/>
                  </a:lnTo>
                  <a:cubicBezTo>
                    <a:pt x="5093" y="348"/>
                    <a:pt x="4094" y="0"/>
                    <a:pt x="316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96" name="Google Shape;4796;p57"/>
            <p:cNvSpPr/>
            <p:nvPr/>
          </p:nvSpPr>
          <p:spPr>
            <a:xfrm>
              <a:off x="7305700" y="1663000"/>
              <a:ext cx="104900" cy="32800"/>
            </a:xfrm>
            <a:custGeom>
              <a:rect b="b" l="l" r="r" t="t"/>
              <a:pathLst>
                <a:path extrusionOk="0" h="1312" w="4196">
                  <a:moveTo>
                    <a:pt x="2280" y="1"/>
                  </a:moveTo>
                  <a:cubicBezTo>
                    <a:pt x="2192" y="1"/>
                    <a:pt x="2105" y="6"/>
                    <a:pt x="2018" y="15"/>
                  </a:cubicBezTo>
                  <a:cubicBezTo>
                    <a:pt x="1595" y="63"/>
                    <a:pt x="1187" y="215"/>
                    <a:pt x="846" y="443"/>
                  </a:cubicBezTo>
                  <a:cubicBezTo>
                    <a:pt x="504" y="670"/>
                    <a:pt x="204" y="960"/>
                    <a:pt x="0" y="1312"/>
                  </a:cubicBezTo>
                  <a:cubicBezTo>
                    <a:pt x="660" y="865"/>
                    <a:pt x="1339" y="509"/>
                    <a:pt x="2060" y="438"/>
                  </a:cubicBezTo>
                  <a:cubicBezTo>
                    <a:pt x="2161" y="426"/>
                    <a:pt x="2263" y="420"/>
                    <a:pt x="2364" y="420"/>
                  </a:cubicBezTo>
                  <a:cubicBezTo>
                    <a:pt x="2623" y="420"/>
                    <a:pt x="2882" y="459"/>
                    <a:pt x="3137" y="537"/>
                  </a:cubicBezTo>
                  <a:cubicBezTo>
                    <a:pt x="3317" y="576"/>
                    <a:pt x="3488" y="666"/>
                    <a:pt x="3669" y="732"/>
                  </a:cubicBezTo>
                  <a:cubicBezTo>
                    <a:pt x="3845" y="808"/>
                    <a:pt x="4006" y="913"/>
                    <a:pt x="4195" y="993"/>
                  </a:cubicBezTo>
                  <a:cubicBezTo>
                    <a:pt x="3949" y="685"/>
                    <a:pt x="3641" y="395"/>
                    <a:pt x="3256" y="230"/>
                  </a:cubicBezTo>
                  <a:cubicBezTo>
                    <a:pt x="2958" y="75"/>
                    <a:pt x="2619" y="1"/>
                    <a:pt x="2280" y="1"/>
                  </a:cubicBezTo>
                  <a:close/>
                </a:path>
              </a:pathLst>
            </a:custGeom>
            <a:solidFill>
              <a:srgbClr val="6D5A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97" name="Google Shape;4797;p57"/>
            <p:cNvSpPr/>
            <p:nvPr/>
          </p:nvSpPr>
          <p:spPr>
            <a:xfrm>
              <a:off x="6945000" y="1663600"/>
              <a:ext cx="113100" cy="31500"/>
            </a:xfrm>
            <a:custGeom>
              <a:rect b="b" l="l" r="r" t="t"/>
              <a:pathLst>
                <a:path extrusionOk="0" h="1260" w="4524">
                  <a:moveTo>
                    <a:pt x="2350" y="1"/>
                  </a:moveTo>
                  <a:cubicBezTo>
                    <a:pt x="1908" y="1"/>
                    <a:pt x="1472" y="92"/>
                    <a:pt x="1073" y="257"/>
                  </a:cubicBezTo>
                  <a:cubicBezTo>
                    <a:pt x="874" y="338"/>
                    <a:pt x="688" y="452"/>
                    <a:pt x="504" y="556"/>
                  </a:cubicBezTo>
                  <a:cubicBezTo>
                    <a:pt x="328" y="679"/>
                    <a:pt x="162" y="808"/>
                    <a:pt x="0" y="950"/>
                  </a:cubicBezTo>
                  <a:cubicBezTo>
                    <a:pt x="210" y="889"/>
                    <a:pt x="399" y="813"/>
                    <a:pt x="594" y="741"/>
                  </a:cubicBezTo>
                  <a:cubicBezTo>
                    <a:pt x="793" y="690"/>
                    <a:pt x="983" y="618"/>
                    <a:pt x="1178" y="570"/>
                  </a:cubicBezTo>
                  <a:cubicBezTo>
                    <a:pt x="1553" y="483"/>
                    <a:pt x="1929" y="423"/>
                    <a:pt x="2305" y="423"/>
                  </a:cubicBezTo>
                  <a:cubicBezTo>
                    <a:pt x="2319" y="423"/>
                    <a:pt x="2332" y="423"/>
                    <a:pt x="2346" y="423"/>
                  </a:cubicBezTo>
                  <a:cubicBezTo>
                    <a:pt x="3114" y="442"/>
                    <a:pt x="3869" y="727"/>
                    <a:pt x="4523" y="1259"/>
                  </a:cubicBezTo>
                  <a:cubicBezTo>
                    <a:pt x="4329" y="879"/>
                    <a:pt x="4002" y="565"/>
                    <a:pt x="3621" y="352"/>
                  </a:cubicBezTo>
                  <a:cubicBezTo>
                    <a:pt x="3242" y="129"/>
                    <a:pt x="2796" y="15"/>
                    <a:pt x="2350" y="1"/>
                  </a:cubicBezTo>
                  <a:close/>
                </a:path>
              </a:pathLst>
            </a:custGeom>
            <a:solidFill>
              <a:srgbClr val="6D5A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798" name="Google Shape;4798;p57"/>
          <p:cNvGrpSpPr/>
          <p:nvPr/>
        </p:nvGrpSpPr>
        <p:grpSpPr>
          <a:xfrm>
            <a:off x="4545362" y="3578996"/>
            <a:ext cx="1129696" cy="1564499"/>
            <a:chOff x="7358175" y="3388650"/>
            <a:chExt cx="1060250" cy="1456025"/>
          </a:xfrm>
        </p:grpSpPr>
        <p:sp>
          <p:nvSpPr>
            <p:cNvPr id="4799" name="Google Shape;4799;p57"/>
            <p:cNvSpPr/>
            <p:nvPr/>
          </p:nvSpPr>
          <p:spPr>
            <a:xfrm>
              <a:off x="7551550" y="3588375"/>
              <a:ext cx="141350" cy="254550"/>
            </a:xfrm>
            <a:custGeom>
              <a:rect b="b" l="l" r="r" t="t"/>
              <a:pathLst>
                <a:path extrusionOk="0" h="10182" w="5654">
                  <a:moveTo>
                    <a:pt x="2620" y="1"/>
                  </a:moveTo>
                  <a:cubicBezTo>
                    <a:pt x="2620" y="1"/>
                    <a:pt x="0" y="8905"/>
                    <a:pt x="1600" y="9787"/>
                  </a:cubicBezTo>
                  <a:cubicBezTo>
                    <a:pt x="2133" y="10083"/>
                    <a:pt x="2519" y="10182"/>
                    <a:pt x="2796" y="10182"/>
                  </a:cubicBezTo>
                  <a:cubicBezTo>
                    <a:pt x="3350" y="10182"/>
                    <a:pt x="3470" y="9787"/>
                    <a:pt x="3470" y="9787"/>
                  </a:cubicBezTo>
                  <a:lnTo>
                    <a:pt x="5653" y="747"/>
                  </a:lnTo>
                  <a:lnTo>
                    <a:pt x="2620" y="1"/>
                  </a:lnTo>
                  <a:close/>
                </a:path>
              </a:pathLst>
            </a:custGeom>
            <a:solidFill>
              <a:srgbClr val="FFE08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00" name="Google Shape;4800;p57"/>
            <p:cNvSpPr/>
            <p:nvPr/>
          </p:nvSpPr>
          <p:spPr>
            <a:xfrm>
              <a:off x="8097975" y="3546750"/>
              <a:ext cx="153550" cy="267325"/>
            </a:xfrm>
            <a:custGeom>
              <a:rect b="b" l="l" r="r" t="t"/>
              <a:pathLst>
                <a:path extrusionOk="0" h="10693" w="6142">
                  <a:moveTo>
                    <a:pt x="3544" y="0"/>
                  </a:moveTo>
                  <a:cubicBezTo>
                    <a:pt x="3536" y="0"/>
                    <a:pt x="3528" y="0"/>
                    <a:pt x="3520" y="1"/>
                  </a:cubicBezTo>
                  <a:cubicBezTo>
                    <a:pt x="952" y="65"/>
                    <a:pt x="0" y="10693"/>
                    <a:pt x="4539" y="10693"/>
                  </a:cubicBezTo>
                  <a:cubicBezTo>
                    <a:pt x="4647" y="10693"/>
                    <a:pt x="4758" y="10687"/>
                    <a:pt x="4873" y="10674"/>
                  </a:cubicBezTo>
                  <a:cubicBezTo>
                    <a:pt x="4873" y="10674"/>
                    <a:pt x="6142" y="0"/>
                    <a:pt x="3544" y="0"/>
                  </a:cubicBezTo>
                  <a:close/>
                </a:path>
              </a:pathLst>
            </a:custGeom>
            <a:solidFill>
              <a:srgbClr val="FFE08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01" name="Google Shape;4801;p57"/>
            <p:cNvSpPr/>
            <p:nvPr/>
          </p:nvSpPr>
          <p:spPr>
            <a:xfrm>
              <a:off x="7358175" y="4333025"/>
              <a:ext cx="1060250" cy="511650"/>
            </a:xfrm>
            <a:custGeom>
              <a:rect b="b" l="l" r="r" t="t"/>
              <a:pathLst>
                <a:path extrusionOk="0" h="20466" w="42410">
                  <a:moveTo>
                    <a:pt x="22120" y="0"/>
                  </a:moveTo>
                  <a:cubicBezTo>
                    <a:pt x="4171" y="0"/>
                    <a:pt x="0" y="20465"/>
                    <a:pt x="0" y="20465"/>
                  </a:cubicBezTo>
                  <a:lnTo>
                    <a:pt x="42410" y="20465"/>
                  </a:lnTo>
                  <a:cubicBezTo>
                    <a:pt x="42410" y="20465"/>
                    <a:pt x="40070" y="0"/>
                    <a:pt x="22120" y="0"/>
                  </a:cubicBezTo>
                  <a:close/>
                </a:path>
              </a:pathLst>
            </a:custGeom>
            <a:solidFill>
              <a:srgbClr val="41294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02" name="Google Shape;4802;p57"/>
            <p:cNvSpPr/>
            <p:nvPr/>
          </p:nvSpPr>
          <p:spPr>
            <a:xfrm>
              <a:off x="7502300" y="3798525"/>
              <a:ext cx="166625" cy="166475"/>
            </a:xfrm>
            <a:custGeom>
              <a:rect b="b" l="l" r="r" t="t"/>
              <a:pathLst>
                <a:path extrusionOk="0" h="6659" w="6665">
                  <a:moveTo>
                    <a:pt x="3333" y="1"/>
                  </a:moveTo>
                  <a:cubicBezTo>
                    <a:pt x="1497" y="1"/>
                    <a:pt x="1" y="1491"/>
                    <a:pt x="1" y="3333"/>
                  </a:cubicBezTo>
                  <a:cubicBezTo>
                    <a:pt x="1" y="5169"/>
                    <a:pt x="1497" y="6658"/>
                    <a:pt x="3333" y="6658"/>
                  </a:cubicBezTo>
                  <a:cubicBezTo>
                    <a:pt x="5174" y="6658"/>
                    <a:pt x="6664" y="5169"/>
                    <a:pt x="6664" y="3333"/>
                  </a:cubicBezTo>
                  <a:cubicBezTo>
                    <a:pt x="6664" y="1491"/>
                    <a:pt x="5174" y="1"/>
                    <a:pt x="3333" y="1"/>
                  </a:cubicBezTo>
                  <a:close/>
                </a:path>
              </a:pathLst>
            </a:custGeom>
            <a:solidFill>
              <a:srgbClr val="E4828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03" name="Google Shape;4803;p57"/>
            <p:cNvSpPr/>
            <p:nvPr/>
          </p:nvSpPr>
          <p:spPr>
            <a:xfrm>
              <a:off x="8120450" y="3798525"/>
              <a:ext cx="166625" cy="166475"/>
            </a:xfrm>
            <a:custGeom>
              <a:rect b="b" l="l" r="r" t="t"/>
              <a:pathLst>
                <a:path extrusionOk="0" h="6659" w="6665">
                  <a:moveTo>
                    <a:pt x="3333" y="1"/>
                  </a:moveTo>
                  <a:cubicBezTo>
                    <a:pt x="1497" y="1"/>
                    <a:pt x="1" y="1491"/>
                    <a:pt x="1" y="3333"/>
                  </a:cubicBezTo>
                  <a:cubicBezTo>
                    <a:pt x="1" y="5169"/>
                    <a:pt x="1497" y="6658"/>
                    <a:pt x="3333" y="6658"/>
                  </a:cubicBezTo>
                  <a:cubicBezTo>
                    <a:pt x="5174" y="6658"/>
                    <a:pt x="6664" y="5169"/>
                    <a:pt x="6664" y="3333"/>
                  </a:cubicBezTo>
                  <a:cubicBezTo>
                    <a:pt x="6664" y="1491"/>
                    <a:pt x="5174" y="1"/>
                    <a:pt x="3333" y="1"/>
                  </a:cubicBezTo>
                  <a:close/>
                </a:path>
              </a:pathLst>
            </a:custGeom>
            <a:solidFill>
              <a:srgbClr val="E4828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04" name="Google Shape;4804;p57"/>
            <p:cNvSpPr/>
            <p:nvPr/>
          </p:nvSpPr>
          <p:spPr>
            <a:xfrm>
              <a:off x="7820175" y="3999025"/>
              <a:ext cx="182025" cy="290250"/>
            </a:xfrm>
            <a:custGeom>
              <a:rect b="b" l="l" r="r" t="t"/>
              <a:pathLst>
                <a:path extrusionOk="0" h="11610" w="7281">
                  <a:moveTo>
                    <a:pt x="6716" y="1"/>
                  </a:moveTo>
                  <a:lnTo>
                    <a:pt x="945" y="793"/>
                  </a:lnTo>
                  <a:lnTo>
                    <a:pt x="1" y="11610"/>
                  </a:lnTo>
                  <a:cubicBezTo>
                    <a:pt x="1903" y="11377"/>
                    <a:pt x="5007" y="10504"/>
                    <a:pt x="7280" y="7400"/>
                  </a:cubicBezTo>
                  <a:lnTo>
                    <a:pt x="6716" y="1"/>
                  </a:lnTo>
                  <a:close/>
                </a:path>
              </a:pathLst>
            </a:custGeom>
            <a:solidFill>
              <a:srgbClr val="FDAE9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05" name="Google Shape;4805;p57"/>
            <p:cNvSpPr/>
            <p:nvPr/>
          </p:nvSpPr>
          <p:spPr>
            <a:xfrm>
              <a:off x="7606250" y="3452925"/>
              <a:ext cx="582000" cy="698875"/>
            </a:xfrm>
            <a:custGeom>
              <a:rect b="b" l="l" r="r" t="t"/>
              <a:pathLst>
                <a:path extrusionOk="0" h="27955" w="23280">
                  <a:moveTo>
                    <a:pt x="12417" y="1"/>
                  </a:moveTo>
                  <a:cubicBezTo>
                    <a:pt x="10081" y="1"/>
                    <a:pt x="68" y="771"/>
                    <a:pt x="110" y="13985"/>
                  </a:cubicBezTo>
                  <a:cubicBezTo>
                    <a:pt x="0" y="15756"/>
                    <a:pt x="81" y="16287"/>
                    <a:pt x="276" y="18048"/>
                  </a:cubicBezTo>
                  <a:cubicBezTo>
                    <a:pt x="660" y="21546"/>
                    <a:pt x="2331" y="24589"/>
                    <a:pt x="5501" y="26278"/>
                  </a:cubicBezTo>
                  <a:cubicBezTo>
                    <a:pt x="7468" y="27324"/>
                    <a:pt x="9872" y="27954"/>
                    <a:pt x="12220" y="27954"/>
                  </a:cubicBezTo>
                  <a:cubicBezTo>
                    <a:pt x="13673" y="27954"/>
                    <a:pt x="15104" y="27713"/>
                    <a:pt x="16398" y="27180"/>
                  </a:cubicBezTo>
                  <a:cubicBezTo>
                    <a:pt x="19022" y="26102"/>
                    <a:pt x="21044" y="24180"/>
                    <a:pt x="22084" y="21584"/>
                  </a:cubicBezTo>
                  <a:cubicBezTo>
                    <a:pt x="23265" y="18632"/>
                    <a:pt x="23280" y="14850"/>
                    <a:pt x="23118" y="11661"/>
                  </a:cubicBezTo>
                  <a:cubicBezTo>
                    <a:pt x="22541" y="176"/>
                    <a:pt x="13434" y="14"/>
                    <a:pt x="12922" y="14"/>
                  </a:cubicBezTo>
                  <a:cubicBezTo>
                    <a:pt x="12908" y="14"/>
                    <a:pt x="12900" y="14"/>
                    <a:pt x="12900" y="14"/>
                  </a:cubicBezTo>
                  <a:cubicBezTo>
                    <a:pt x="12900" y="14"/>
                    <a:pt x="12725" y="1"/>
                    <a:pt x="12417" y="1"/>
                  </a:cubicBezTo>
                  <a:close/>
                </a:path>
              </a:pathLst>
            </a:custGeom>
            <a:solidFill>
              <a:srgbClr val="FFC3B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06" name="Google Shape;4806;p57"/>
            <p:cNvSpPr/>
            <p:nvPr/>
          </p:nvSpPr>
          <p:spPr>
            <a:xfrm>
              <a:off x="7809725" y="4184000"/>
              <a:ext cx="208125" cy="295875"/>
            </a:xfrm>
            <a:custGeom>
              <a:rect b="b" l="l" r="r" t="t"/>
              <a:pathLst>
                <a:path extrusionOk="0" h="11835" w="8325">
                  <a:moveTo>
                    <a:pt x="7698" y="1"/>
                  </a:moveTo>
                  <a:cubicBezTo>
                    <a:pt x="5425" y="3105"/>
                    <a:pt x="2321" y="3978"/>
                    <a:pt x="419" y="4211"/>
                  </a:cubicBezTo>
                  <a:lnTo>
                    <a:pt x="1" y="8966"/>
                  </a:lnTo>
                  <a:cubicBezTo>
                    <a:pt x="1" y="8966"/>
                    <a:pt x="172" y="11343"/>
                    <a:pt x="4021" y="11799"/>
                  </a:cubicBezTo>
                  <a:cubicBezTo>
                    <a:pt x="4225" y="11823"/>
                    <a:pt x="4420" y="11834"/>
                    <a:pt x="4606" y="11834"/>
                  </a:cubicBezTo>
                  <a:cubicBezTo>
                    <a:pt x="7921" y="11834"/>
                    <a:pt x="8325" y="8230"/>
                    <a:pt x="8325" y="8230"/>
                  </a:cubicBezTo>
                  <a:lnTo>
                    <a:pt x="7698" y="1"/>
                  </a:lnTo>
                  <a:close/>
                </a:path>
              </a:pathLst>
            </a:custGeom>
            <a:solidFill>
              <a:srgbClr val="FFC3B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07" name="Google Shape;4807;p57"/>
            <p:cNvSpPr/>
            <p:nvPr/>
          </p:nvSpPr>
          <p:spPr>
            <a:xfrm>
              <a:off x="7749825" y="3832450"/>
              <a:ext cx="29550" cy="59100"/>
            </a:xfrm>
            <a:custGeom>
              <a:rect b="b" l="l" r="r" t="t"/>
              <a:pathLst>
                <a:path extrusionOk="0" h="2364" w="1182">
                  <a:moveTo>
                    <a:pt x="588" y="0"/>
                  </a:moveTo>
                  <a:cubicBezTo>
                    <a:pt x="261" y="0"/>
                    <a:pt x="0" y="528"/>
                    <a:pt x="0" y="1183"/>
                  </a:cubicBezTo>
                  <a:cubicBezTo>
                    <a:pt x="0" y="1833"/>
                    <a:pt x="261" y="2364"/>
                    <a:pt x="588" y="2364"/>
                  </a:cubicBezTo>
                  <a:cubicBezTo>
                    <a:pt x="916" y="2364"/>
                    <a:pt x="1182" y="1833"/>
                    <a:pt x="1182" y="1183"/>
                  </a:cubicBezTo>
                  <a:cubicBezTo>
                    <a:pt x="1182" y="528"/>
                    <a:pt x="916" y="0"/>
                    <a:pt x="588" y="0"/>
                  </a:cubicBezTo>
                  <a:close/>
                </a:path>
              </a:pathLst>
            </a:custGeom>
            <a:solidFill>
              <a:srgbClr val="41294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08" name="Google Shape;4808;p57"/>
            <p:cNvSpPr/>
            <p:nvPr/>
          </p:nvSpPr>
          <p:spPr>
            <a:xfrm>
              <a:off x="8023300" y="3837425"/>
              <a:ext cx="29550" cy="59125"/>
            </a:xfrm>
            <a:custGeom>
              <a:rect b="b" l="l" r="r" t="t"/>
              <a:pathLst>
                <a:path extrusionOk="0" h="2365" w="1182">
                  <a:moveTo>
                    <a:pt x="590" y="1"/>
                  </a:moveTo>
                  <a:cubicBezTo>
                    <a:pt x="266" y="1"/>
                    <a:pt x="1" y="533"/>
                    <a:pt x="1" y="1183"/>
                  </a:cubicBezTo>
                  <a:cubicBezTo>
                    <a:pt x="1" y="1838"/>
                    <a:pt x="266" y="2364"/>
                    <a:pt x="590" y="2364"/>
                  </a:cubicBezTo>
                  <a:cubicBezTo>
                    <a:pt x="916" y="2364"/>
                    <a:pt x="1182" y="1838"/>
                    <a:pt x="1182" y="1183"/>
                  </a:cubicBezTo>
                  <a:cubicBezTo>
                    <a:pt x="1182" y="533"/>
                    <a:pt x="916" y="1"/>
                    <a:pt x="590" y="1"/>
                  </a:cubicBezTo>
                  <a:close/>
                </a:path>
              </a:pathLst>
            </a:custGeom>
            <a:solidFill>
              <a:srgbClr val="41294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09" name="Google Shape;4809;p57"/>
            <p:cNvSpPr/>
            <p:nvPr/>
          </p:nvSpPr>
          <p:spPr>
            <a:xfrm>
              <a:off x="7862300" y="3881825"/>
              <a:ext cx="36925" cy="38975"/>
            </a:xfrm>
            <a:custGeom>
              <a:rect b="b" l="l" r="r" t="t"/>
              <a:pathLst>
                <a:path extrusionOk="0" h="1559" w="1477">
                  <a:moveTo>
                    <a:pt x="1477" y="1"/>
                  </a:moveTo>
                  <a:lnTo>
                    <a:pt x="1477" y="1"/>
                  </a:lnTo>
                  <a:cubicBezTo>
                    <a:pt x="1201" y="29"/>
                    <a:pt x="925" y="100"/>
                    <a:pt x="669" y="223"/>
                  </a:cubicBezTo>
                  <a:cubicBezTo>
                    <a:pt x="537" y="280"/>
                    <a:pt x="413" y="356"/>
                    <a:pt x="294" y="450"/>
                  </a:cubicBezTo>
                  <a:cubicBezTo>
                    <a:pt x="181" y="546"/>
                    <a:pt x="53" y="678"/>
                    <a:pt x="24" y="888"/>
                  </a:cubicBezTo>
                  <a:cubicBezTo>
                    <a:pt x="1" y="1101"/>
                    <a:pt x="157" y="1282"/>
                    <a:pt x="271" y="1357"/>
                  </a:cubicBezTo>
                  <a:cubicBezTo>
                    <a:pt x="395" y="1453"/>
                    <a:pt x="542" y="1532"/>
                    <a:pt x="702" y="1552"/>
                  </a:cubicBezTo>
                  <a:cubicBezTo>
                    <a:pt x="734" y="1556"/>
                    <a:pt x="766" y="1558"/>
                    <a:pt x="797" y="1558"/>
                  </a:cubicBezTo>
                  <a:cubicBezTo>
                    <a:pt x="1089" y="1558"/>
                    <a:pt x="1339" y="1383"/>
                    <a:pt x="1477" y="1182"/>
                  </a:cubicBezTo>
                  <a:lnTo>
                    <a:pt x="1477" y="1182"/>
                  </a:lnTo>
                  <a:cubicBezTo>
                    <a:pt x="1306" y="1279"/>
                    <a:pt x="1123" y="1336"/>
                    <a:pt x="956" y="1336"/>
                  </a:cubicBezTo>
                  <a:cubicBezTo>
                    <a:pt x="885" y="1336"/>
                    <a:pt x="818" y="1326"/>
                    <a:pt x="755" y="1305"/>
                  </a:cubicBezTo>
                  <a:cubicBezTo>
                    <a:pt x="645" y="1272"/>
                    <a:pt x="551" y="1210"/>
                    <a:pt x="465" y="1129"/>
                  </a:cubicBezTo>
                  <a:cubicBezTo>
                    <a:pt x="366" y="1044"/>
                    <a:pt x="332" y="973"/>
                    <a:pt x="342" y="916"/>
                  </a:cubicBezTo>
                  <a:cubicBezTo>
                    <a:pt x="347" y="774"/>
                    <a:pt x="584" y="579"/>
                    <a:pt x="793" y="437"/>
                  </a:cubicBezTo>
                  <a:cubicBezTo>
                    <a:pt x="1011" y="290"/>
                    <a:pt x="1239" y="147"/>
                    <a:pt x="1477" y="1"/>
                  </a:cubicBezTo>
                  <a:close/>
                </a:path>
              </a:pathLst>
            </a:custGeom>
            <a:solidFill>
              <a:srgbClr val="41294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10" name="Google Shape;4810;p57"/>
            <p:cNvSpPr/>
            <p:nvPr/>
          </p:nvSpPr>
          <p:spPr>
            <a:xfrm>
              <a:off x="7858150" y="3951100"/>
              <a:ext cx="81525" cy="23925"/>
            </a:xfrm>
            <a:custGeom>
              <a:rect b="b" l="l" r="r" t="t"/>
              <a:pathLst>
                <a:path extrusionOk="0" h="957" w="3261">
                  <a:moveTo>
                    <a:pt x="0" y="1"/>
                  </a:moveTo>
                  <a:lnTo>
                    <a:pt x="0" y="1"/>
                  </a:lnTo>
                  <a:cubicBezTo>
                    <a:pt x="356" y="518"/>
                    <a:pt x="954" y="917"/>
                    <a:pt x="1637" y="954"/>
                  </a:cubicBezTo>
                  <a:cubicBezTo>
                    <a:pt x="1667" y="956"/>
                    <a:pt x="1697" y="957"/>
                    <a:pt x="1727" y="957"/>
                  </a:cubicBezTo>
                  <a:cubicBezTo>
                    <a:pt x="2036" y="957"/>
                    <a:pt x="2351" y="867"/>
                    <a:pt x="2601" y="698"/>
                  </a:cubicBezTo>
                  <a:cubicBezTo>
                    <a:pt x="2748" y="623"/>
                    <a:pt x="2862" y="494"/>
                    <a:pt x="2981" y="385"/>
                  </a:cubicBezTo>
                  <a:cubicBezTo>
                    <a:pt x="3085" y="262"/>
                    <a:pt x="3175" y="134"/>
                    <a:pt x="3260" y="1"/>
                  </a:cubicBezTo>
                  <a:lnTo>
                    <a:pt x="3260" y="1"/>
                  </a:lnTo>
                  <a:cubicBezTo>
                    <a:pt x="2999" y="185"/>
                    <a:pt x="2758" y="366"/>
                    <a:pt x="2482" y="476"/>
                  </a:cubicBezTo>
                  <a:cubicBezTo>
                    <a:pt x="2255" y="583"/>
                    <a:pt x="2009" y="640"/>
                    <a:pt x="1761" y="640"/>
                  </a:cubicBezTo>
                  <a:cubicBezTo>
                    <a:pt x="1725" y="640"/>
                    <a:pt x="1688" y="639"/>
                    <a:pt x="1652" y="636"/>
                  </a:cubicBezTo>
                  <a:cubicBezTo>
                    <a:pt x="1372" y="627"/>
                    <a:pt x="1087" y="546"/>
                    <a:pt x="811" y="432"/>
                  </a:cubicBezTo>
                  <a:cubicBezTo>
                    <a:pt x="537" y="314"/>
                    <a:pt x="266" y="176"/>
                    <a:pt x="0" y="1"/>
                  </a:cubicBezTo>
                  <a:close/>
                </a:path>
              </a:pathLst>
            </a:custGeom>
            <a:solidFill>
              <a:srgbClr val="41294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11" name="Google Shape;4811;p57"/>
            <p:cNvSpPr/>
            <p:nvPr/>
          </p:nvSpPr>
          <p:spPr>
            <a:xfrm>
              <a:off x="7687525" y="3940050"/>
              <a:ext cx="62325" cy="62225"/>
            </a:xfrm>
            <a:custGeom>
              <a:rect b="b" l="l" r="r" t="t"/>
              <a:pathLst>
                <a:path extrusionOk="0" h="2489" w="2493">
                  <a:moveTo>
                    <a:pt x="1249" y="1"/>
                  </a:moveTo>
                  <a:cubicBezTo>
                    <a:pt x="561" y="1"/>
                    <a:pt x="0" y="557"/>
                    <a:pt x="0" y="1245"/>
                  </a:cubicBezTo>
                  <a:cubicBezTo>
                    <a:pt x="0" y="1933"/>
                    <a:pt x="561" y="2488"/>
                    <a:pt x="1249" y="2488"/>
                  </a:cubicBezTo>
                  <a:cubicBezTo>
                    <a:pt x="1932" y="2488"/>
                    <a:pt x="2492" y="1933"/>
                    <a:pt x="2492" y="1245"/>
                  </a:cubicBezTo>
                  <a:cubicBezTo>
                    <a:pt x="2492" y="557"/>
                    <a:pt x="1932" y="1"/>
                    <a:pt x="1249" y="1"/>
                  </a:cubicBezTo>
                  <a:close/>
                </a:path>
              </a:pathLst>
            </a:custGeom>
            <a:solidFill>
              <a:srgbClr val="E4828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12" name="Google Shape;4812;p57"/>
            <p:cNvSpPr/>
            <p:nvPr/>
          </p:nvSpPr>
          <p:spPr>
            <a:xfrm>
              <a:off x="8038025" y="3940050"/>
              <a:ext cx="62175" cy="62225"/>
            </a:xfrm>
            <a:custGeom>
              <a:rect b="b" l="l" r="r" t="t"/>
              <a:pathLst>
                <a:path extrusionOk="0" h="2489" w="2487">
                  <a:moveTo>
                    <a:pt x="1243" y="1"/>
                  </a:moveTo>
                  <a:cubicBezTo>
                    <a:pt x="560" y="1"/>
                    <a:pt x="1" y="557"/>
                    <a:pt x="1" y="1245"/>
                  </a:cubicBezTo>
                  <a:cubicBezTo>
                    <a:pt x="1" y="1933"/>
                    <a:pt x="560" y="2488"/>
                    <a:pt x="1243" y="2488"/>
                  </a:cubicBezTo>
                  <a:cubicBezTo>
                    <a:pt x="1931" y="2488"/>
                    <a:pt x="2487" y="1933"/>
                    <a:pt x="2487" y="1245"/>
                  </a:cubicBezTo>
                  <a:cubicBezTo>
                    <a:pt x="2487" y="557"/>
                    <a:pt x="1931" y="1"/>
                    <a:pt x="1243" y="1"/>
                  </a:cubicBezTo>
                  <a:close/>
                </a:path>
              </a:pathLst>
            </a:custGeom>
            <a:solidFill>
              <a:srgbClr val="E4828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13" name="Google Shape;4813;p57"/>
            <p:cNvSpPr/>
            <p:nvPr/>
          </p:nvSpPr>
          <p:spPr>
            <a:xfrm>
              <a:off x="7592375" y="3727350"/>
              <a:ext cx="239950" cy="240050"/>
            </a:xfrm>
            <a:custGeom>
              <a:rect b="b" l="l" r="r" t="t"/>
              <a:pathLst>
                <a:path extrusionOk="0" h="9602" w="9598">
                  <a:moveTo>
                    <a:pt x="4798" y="427"/>
                  </a:moveTo>
                  <a:cubicBezTo>
                    <a:pt x="7210" y="427"/>
                    <a:pt x="9174" y="2387"/>
                    <a:pt x="9174" y="4798"/>
                  </a:cubicBezTo>
                  <a:cubicBezTo>
                    <a:pt x="9174" y="7214"/>
                    <a:pt x="7210" y="9174"/>
                    <a:pt x="4798" y="9174"/>
                  </a:cubicBezTo>
                  <a:cubicBezTo>
                    <a:pt x="2387" y="9174"/>
                    <a:pt x="428" y="7214"/>
                    <a:pt x="428" y="4798"/>
                  </a:cubicBezTo>
                  <a:cubicBezTo>
                    <a:pt x="428" y="2387"/>
                    <a:pt x="2387" y="427"/>
                    <a:pt x="4798" y="427"/>
                  </a:cubicBezTo>
                  <a:close/>
                  <a:moveTo>
                    <a:pt x="4798" y="0"/>
                  </a:moveTo>
                  <a:cubicBezTo>
                    <a:pt x="2155" y="0"/>
                    <a:pt x="1" y="2154"/>
                    <a:pt x="1" y="4798"/>
                  </a:cubicBezTo>
                  <a:cubicBezTo>
                    <a:pt x="1" y="7446"/>
                    <a:pt x="2155" y="9601"/>
                    <a:pt x="4798" y="9601"/>
                  </a:cubicBezTo>
                  <a:cubicBezTo>
                    <a:pt x="7447" y="9601"/>
                    <a:pt x="9597" y="7446"/>
                    <a:pt x="9597" y="4798"/>
                  </a:cubicBezTo>
                  <a:cubicBezTo>
                    <a:pt x="9597" y="2154"/>
                    <a:pt x="7447" y="0"/>
                    <a:pt x="479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14" name="Google Shape;4814;p57"/>
            <p:cNvSpPr/>
            <p:nvPr/>
          </p:nvSpPr>
          <p:spPr>
            <a:xfrm>
              <a:off x="7961375" y="3727350"/>
              <a:ext cx="240050" cy="240050"/>
            </a:xfrm>
            <a:custGeom>
              <a:rect b="b" l="l" r="r" t="t"/>
              <a:pathLst>
                <a:path extrusionOk="0" h="9602" w="9602">
                  <a:moveTo>
                    <a:pt x="4804" y="427"/>
                  </a:moveTo>
                  <a:cubicBezTo>
                    <a:pt x="7214" y="427"/>
                    <a:pt x="9174" y="2387"/>
                    <a:pt x="9174" y="4798"/>
                  </a:cubicBezTo>
                  <a:cubicBezTo>
                    <a:pt x="9174" y="7214"/>
                    <a:pt x="7214" y="9174"/>
                    <a:pt x="4804" y="9174"/>
                  </a:cubicBezTo>
                  <a:cubicBezTo>
                    <a:pt x="2388" y="9174"/>
                    <a:pt x="427" y="7214"/>
                    <a:pt x="427" y="4798"/>
                  </a:cubicBezTo>
                  <a:cubicBezTo>
                    <a:pt x="427" y="2387"/>
                    <a:pt x="2388" y="427"/>
                    <a:pt x="4804" y="427"/>
                  </a:cubicBezTo>
                  <a:close/>
                  <a:moveTo>
                    <a:pt x="4804" y="0"/>
                  </a:moveTo>
                  <a:cubicBezTo>
                    <a:pt x="2155" y="0"/>
                    <a:pt x="0" y="2154"/>
                    <a:pt x="0" y="4798"/>
                  </a:cubicBezTo>
                  <a:cubicBezTo>
                    <a:pt x="0" y="7446"/>
                    <a:pt x="2155" y="9601"/>
                    <a:pt x="4804" y="9601"/>
                  </a:cubicBezTo>
                  <a:cubicBezTo>
                    <a:pt x="7446" y="9601"/>
                    <a:pt x="9601" y="7446"/>
                    <a:pt x="9601" y="4798"/>
                  </a:cubicBezTo>
                  <a:cubicBezTo>
                    <a:pt x="9601" y="2154"/>
                    <a:pt x="7446" y="0"/>
                    <a:pt x="480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15" name="Google Shape;4815;p57"/>
            <p:cNvSpPr/>
            <p:nvPr/>
          </p:nvSpPr>
          <p:spPr>
            <a:xfrm>
              <a:off x="7821950" y="3808350"/>
              <a:ext cx="148925" cy="42300"/>
            </a:xfrm>
            <a:custGeom>
              <a:rect b="b" l="l" r="r" t="t"/>
              <a:pathLst>
                <a:path extrusionOk="0" h="1692" w="5957">
                  <a:moveTo>
                    <a:pt x="3163" y="0"/>
                  </a:moveTo>
                  <a:cubicBezTo>
                    <a:pt x="1482" y="0"/>
                    <a:pt x="25" y="1136"/>
                    <a:pt x="1" y="1155"/>
                  </a:cubicBezTo>
                  <a:lnTo>
                    <a:pt x="266" y="1492"/>
                  </a:lnTo>
                  <a:cubicBezTo>
                    <a:pt x="352" y="1425"/>
                    <a:pt x="1647" y="415"/>
                    <a:pt x="3135" y="415"/>
                  </a:cubicBezTo>
                  <a:cubicBezTo>
                    <a:pt x="3964" y="415"/>
                    <a:pt x="4853" y="728"/>
                    <a:pt x="5625" y="1691"/>
                  </a:cubicBezTo>
                  <a:lnTo>
                    <a:pt x="5957" y="1425"/>
                  </a:lnTo>
                  <a:cubicBezTo>
                    <a:pt x="5093" y="348"/>
                    <a:pt x="4094" y="0"/>
                    <a:pt x="316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16" name="Google Shape;4816;p57"/>
            <p:cNvSpPr/>
            <p:nvPr/>
          </p:nvSpPr>
          <p:spPr>
            <a:xfrm>
              <a:off x="7548100" y="3388650"/>
              <a:ext cx="621500" cy="252900"/>
            </a:xfrm>
            <a:custGeom>
              <a:rect b="b" l="l" r="r" t="t"/>
              <a:pathLst>
                <a:path extrusionOk="0" h="10116" w="24860">
                  <a:moveTo>
                    <a:pt x="19013" y="0"/>
                  </a:moveTo>
                  <a:cubicBezTo>
                    <a:pt x="17573" y="0"/>
                    <a:pt x="16130" y="255"/>
                    <a:pt x="14746" y="630"/>
                  </a:cubicBezTo>
                  <a:cubicBezTo>
                    <a:pt x="13517" y="962"/>
                    <a:pt x="12321" y="1398"/>
                    <a:pt x="11158" y="1906"/>
                  </a:cubicBezTo>
                  <a:cubicBezTo>
                    <a:pt x="8358" y="3127"/>
                    <a:pt x="5819" y="3658"/>
                    <a:pt x="4002" y="3658"/>
                  </a:cubicBezTo>
                  <a:cubicBezTo>
                    <a:pt x="2434" y="3658"/>
                    <a:pt x="1402" y="3263"/>
                    <a:pt x="1202" y="2575"/>
                  </a:cubicBezTo>
                  <a:lnTo>
                    <a:pt x="1202" y="2575"/>
                  </a:lnTo>
                  <a:cubicBezTo>
                    <a:pt x="769" y="4835"/>
                    <a:pt x="1937" y="5854"/>
                    <a:pt x="3328" y="6025"/>
                  </a:cubicBezTo>
                  <a:cubicBezTo>
                    <a:pt x="1111" y="5940"/>
                    <a:pt x="377" y="4597"/>
                    <a:pt x="376" y="4597"/>
                  </a:cubicBezTo>
                  <a:lnTo>
                    <a:pt x="376" y="4597"/>
                  </a:lnTo>
                  <a:cubicBezTo>
                    <a:pt x="376" y="4597"/>
                    <a:pt x="0" y="8958"/>
                    <a:pt x="3737" y="8958"/>
                  </a:cubicBezTo>
                  <a:cubicBezTo>
                    <a:pt x="3802" y="8958"/>
                    <a:pt x="3868" y="8956"/>
                    <a:pt x="3936" y="8954"/>
                  </a:cubicBezTo>
                  <a:cubicBezTo>
                    <a:pt x="7149" y="8830"/>
                    <a:pt x="14251" y="6476"/>
                    <a:pt x="18014" y="6476"/>
                  </a:cubicBezTo>
                  <a:cubicBezTo>
                    <a:pt x="18869" y="6476"/>
                    <a:pt x="19551" y="6597"/>
                    <a:pt x="19977" y="6894"/>
                  </a:cubicBezTo>
                  <a:cubicBezTo>
                    <a:pt x="21878" y="8221"/>
                    <a:pt x="22190" y="10115"/>
                    <a:pt x="23620" y="10115"/>
                  </a:cubicBezTo>
                  <a:cubicBezTo>
                    <a:pt x="23918" y="10115"/>
                    <a:pt x="24265" y="10033"/>
                    <a:pt x="24684" y="9847"/>
                  </a:cubicBezTo>
                  <a:cubicBezTo>
                    <a:pt x="24789" y="8944"/>
                    <a:pt x="24831" y="8029"/>
                    <a:pt x="24842" y="7122"/>
                  </a:cubicBezTo>
                  <a:cubicBezTo>
                    <a:pt x="24855" y="5769"/>
                    <a:pt x="24860" y="4312"/>
                    <a:pt x="24467" y="3007"/>
                  </a:cubicBezTo>
                  <a:cubicBezTo>
                    <a:pt x="23869" y="1009"/>
                    <a:pt x="22222" y="288"/>
                    <a:pt x="20275" y="69"/>
                  </a:cubicBezTo>
                  <a:cubicBezTo>
                    <a:pt x="19856" y="22"/>
                    <a:pt x="19434" y="0"/>
                    <a:pt x="19013" y="0"/>
                  </a:cubicBezTo>
                  <a:close/>
                </a:path>
              </a:pathLst>
            </a:custGeom>
            <a:solidFill>
              <a:srgbClr val="FFE08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17" name="Google Shape;4817;p57"/>
            <p:cNvSpPr/>
            <p:nvPr/>
          </p:nvSpPr>
          <p:spPr>
            <a:xfrm>
              <a:off x="8162600" y="3475075"/>
              <a:ext cx="82600" cy="85500"/>
            </a:xfrm>
            <a:custGeom>
              <a:rect b="b" l="l" r="r" t="t"/>
              <a:pathLst>
                <a:path extrusionOk="0" h="3420" w="3304">
                  <a:moveTo>
                    <a:pt x="1647" y="1"/>
                  </a:moveTo>
                  <a:cubicBezTo>
                    <a:pt x="792" y="1"/>
                    <a:pt x="1" y="3304"/>
                    <a:pt x="86" y="3347"/>
                  </a:cubicBezTo>
                  <a:cubicBezTo>
                    <a:pt x="192" y="3397"/>
                    <a:pt x="310" y="3419"/>
                    <a:pt x="438" y="3419"/>
                  </a:cubicBezTo>
                  <a:cubicBezTo>
                    <a:pt x="1548" y="3419"/>
                    <a:pt x="3304" y="1698"/>
                    <a:pt x="2724" y="1349"/>
                  </a:cubicBezTo>
                  <a:cubicBezTo>
                    <a:pt x="2653" y="1307"/>
                    <a:pt x="2575" y="1288"/>
                    <a:pt x="2493" y="1288"/>
                  </a:cubicBezTo>
                  <a:cubicBezTo>
                    <a:pt x="1830" y="1288"/>
                    <a:pt x="869" y="2511"/>
                    <a:pt x="869" y="2511"/>
                  </a:cubicBezTo>
                  <a:cubicBezTo>
                    <a:pt x="869" y="2511"/>
                    <a:pt x="2501" y="1"/>
                    <a:pt x="1647" y="1"/>
                  </a:cubicBezTo>
                  <a:close/>
                </a:path>
              </a:pathLst>
            </a:custGeom>
            <a:solidFill>
              <a:srgbClr val="FFE08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18" name="Google Shape;4818;p57"/>
            <p:cNvSpPr/>
            <p:nvPr/>
          </p:nvSpPr>
          <p:spPr>
            <a:xfrm>
              <a:off x="8017825" y="3777375"/>
              <a:ext cx="82375" cy="24975"/>
            </a:xfrm>
            <a:custGeom>
              <a:rect b="b" l="l" r="r" t="t"/>
              <a:pathLst>
                <a:path extrusionOk="0" h="999" w="3295">
                  <a:moveTo>
                    <a:pt x="1588" y="1"/>
                  </a:moveTo>
                  <a:cubicBezTo>
                    <a:pt x="897" y="1"/>
                    <a:pt x="265" y="429"/>
                    <a:pt x="1" y="998"/>
                  </a:cubicBezTo>
                  <a:cubicBezTo>
                    <a:pt x="267" y="818"/>
                    <a:pt x="533" y="670"/>
                    <a:pt x="803" y="567"/>
                  </a:cubicBezTo>
                  <a:cubicBezTo>
                    <a:pt x="1051" y="481"/>
                    <a:pt x="1299" y="422"/>
                    <a:pt x="1546" y="422"/>
                  </a:cubicBezTo>
                  <a:cubicBezTo>
                    <a:pt x="1574" y="422"/>
                    <a:pt x="1601" y="423"/>
                    <a:pt x="1629" y="424"/>
                  </a:cubicBezTo>
                  <a:cubicBezTo>
                    <a:pt x="1904" y="438"/>
                    <a:pt x="2184" y="499"/>
                    <a:pt x="2460" y="609"/>
                  </a:cubicBezTo>
                  <a:cubicBezTo>
                    <a:pt x="2597" y="657"/>
                    <a:pt x="2730" y="733"/>
                    <a:pt x="2872" y="790"/>
                  </a:cubicBezTo>
                  <a:cubicBezTo>
                    <a:pt x="3010" y="861"/>
                    <a:pt x="3144" y="937"/>
                    <a:pt x="3295" y="998"/>
                  </a:cubicBezTo>
                  <a:cubicBezTo>
                    <a:pt x="3210" y="865"/>
                    <a:pt x="3105" y="742"/>
                    <a:pt x="2995" y="619"/>
                  </a:cubicBezTo>
                  <a:cubicBezTo>
                    <a:pt x="2872" y="514"/>
                    <a:pt x="2754" y="396"/>
                    <a:pt x="2612" y="310"/>
                  </a:cubicBezTo>
                  <a:cubicBezTo>
                    <a:pt x="2331" y="125"/>
                    <a:pt x="1990" y="21"/>
                    <a:pt x="1643" y="2"/>
                  </a:cubicBezTo>
                  <a:cubicBezTo>
                    <a:pt x="1625" y="1"/>
                    <a:pt x="1606" y="1"/>
                    <a:pt x="1588" y="1"/>
                  </a:cubicBezTo>
                  <a:close/>
                </a:path>
              </a:pathLst>
            </a:custGeom>
            <a:solidFill>
              <a:srgbClr val="FBCA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19" name="Google Shape;4819;p57"/>
            <p:cNvSpPr/>
            <p:nvPr/>
          </p:nvSpPr>
          <p:spPr>
            <a:xfrm>
              <a:off x="7723375" y="3777375"/>
              <a:ext cx="82350" cy="24975"/>
            </a:xfrm>
            <a:custGeom>
              <a:rect b="b" l="l" r="r" t="t"/>
              <a:pathLst>
                <a:path extrusionOk="0" h="999" w="3294">
                  <a:moveTo>
                    <a:pt x="1586" y="1"/>
                  </a:moveTo>
                  <a:cubicBezTo>
                    <a:pt x="895" y="1"/>
                    <a:pt x="263" y="429"/>
                    <a:pt x="0" y="998"/>
                  </a:cubicBezTo>
                  <a:cubicBezTo>
                    <a:pt x="266" y="818"/>
                    <a:pt x="531" y="670"/>
                    <a:pt x="802" y="567"/>
                  </a:cubicBezTo>
                  <a:cubicBezTo>
                    <a:pt x="1049" y="481"/>
                    <a:pt x="1297" y="422"/>
                    <a:pt x="1545" y="422"/>
                  </a:cubicBezTo>
                  <a:cubicBezTo>
                    <a:pt x="1573" y="422"/>
                    <a:pt x="1600" y="423"/>
                    <a:pt x="1628" y="424"/>
                  </a:cubicBezTo>
                  <a:cubicBezTo>
                    <a:pt x="1902" y="438"/>
                    <a:pt x="2183" y="499"/>
                    <a:pt x="2458" y="609"/>
                  </a:cubicBezTo>
                  <a:cubicBezTo>
                    <a:pt x="2596" y="657"/>
                    <a:pt x="2728" y="733"/>
                    <a:pt x="2871" y="790"/>
                  </a:cubicBezTo>
                  <a:cubicBezTo>
                    <a:pt x="3008" y="861"/>
                    <a:pt x="3142" y="937"/>
                    <a:pt x="3293" y="998"/>
                  </a:cubicBezTo>
                  <a:cubicBezTo>
                    <a:pt x="3208" y="865"/>
                    <a:pt x="3104" y="742"/>
                    <a:pt x="2995" y="619"/>
                  </a:cubicBezTo>
                  <a:cubicBezTo>
                    <a:pt x="2871" y="514"/>
                    <a:pt x="2752" y="396"/>
                    <a:pt x="2605" y="310"/>
                  </a:cubicBezTo>
                  <a:cubicBezTo>
                    <a:pt x="2330" y="125"/>
                    <a:pt x="1988" y="21"/>
                    <a:pt x="1642" y="2"/>
                  </a:cubicBezTo>
                  <a:cubicBezTo>
                    <a:pt x="1623" y="1"/>
                    <a:pt x="1604" y="1"/>
                    <a:pt x="1586" y="1"/>
                  </a:cubicBezTo>
                  <a:close/>
                </a:path>
              </a:pathLst>
            </a:custGeom>
            <a:solidFill>
              <a:srgbClr val="FBCA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23" name="Shape 48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4" name="Google Shape;4824;p58"/>
          <p:cNvSpPr txBox="1"/>
          <p:nvPr>
            <p:ph type="title"/>
          </p:nvPr>
        </p:nvSpPr>
        <p:spPr>
          <a:xfrm>
            <a:off x="720000" y="592100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/>
              <a:t>Questões comuns da adolescência:</a:t>
            </a:r>
            <a:endParaRPr/>
          </a:p>
        </p:txBody>
      </p:sp>
      <p:grpSp>
        <p:nvGrpSpPr>
          <p:cNvPr id="4825" name="Google Shape;4825;p58"/>
          <p:cNvGrpSpPr/>
          <p:nvPr/>
        </p:nvGrpSpPr>
        <p:grpSpPr>
          <a:xfrm>
            <a:off x="8526826" y="2346438"/>
            <a:ext cx="388544" cy="347927"/>
            <a:chOff x="5757913" y="3227047"/>
            <a:chExt cx="388544" cy="347927"/>
          </a:xfrm>
        </p:grpSpPr>
        <p:sp>
          <p:nvSpPr>
            <p:cNvPr id="4826" name="Google Shape;4826;p58"/>
            <p:cNvSpPr/>
            <p:nvPr/>
          </p:nvSpPr>
          <p:spPr>
            <a:xfrm>
              <a:off x="5757913" y="3227047"/>
              <a:ext cx="388544" cy="347927"/>
            </a:xfrm>
            <a:custGeom>
              <a:rect b="b" l="l" r="r" t="t"/>
              <a:pathLst>
                <a:path extrusionOk="0" h="13243" w="14789">
                  <a:moveTo>
                    <a:pt x="4050" y="0"/>
                  </a:moveTo>
                  <a:cubicBezTo>
                    <a:pt x="3523" y="0"/>
                    <a:pt x="2993" y="103"/>
                    <a:pt x="2490" y="314"/>
                  </a:cubicBezTo>
                  <a:cubicBezTo>
                    <a:pt x="978" y="952"/>
                    <a:pt x="0" y="2436"/>
                    <a:pt x="14" y="4073"/>
                  </a:cubicBezTo>
                  <a:cubicBezTo>
                    <a:pt x="14" y="8283"/>
                    <a:pt x="5431" y="12105"/>
                    <a:pt x="6985" y="13118"/>
                  </a:cubicBezTo>
                  <a:cubicBezTo>
                    <a:pt x="7110" y="13201"/>
                    <a:pt x="7254" y="13243"/>
                    <a:pt x="7398" y="13243"/>
                  </a:cubicBezTo>
                  <a:cubicBezTo>
                    <a:pt x="7542" y="13243"/>
                    <a:pt x="7686" y="13201"/>
                    <a:pt x="7810" y="13118"/>
                  </a:cubicBezTo>
                  <a:cubicBezTo>
                    <a:pt x="9364" y="12105"/>
                    <a:pt x="14781" y="8283"/>
                    <a:pt x="14781" y="4073"/>
                  </a:cubicBezTo>
                  <a:cubicBezTo>
                    <a:pt x="14788" y="1833"/>
                    <a:pt x="12971" y="8"/>
                    <a:pt x="10731" y="1"/>
                  </a:cubicBezTo>
                  <a:cubicBezTo>
                    <a:pt x="9662" y="1"/>
                    <a:pt x="8643" y="424"/>
                    <a:pt x="7887" y="1174"/>
                  </a:cubicBezTo>
                  <a:cubicBezTo>
                    <a:pt x="7752" y="1309"/>
                    <a:pt x="7575" y="1376"/>
                    <a:pt x="7397" y="1376"/>
                  </a:cubicBezTo>
                  <a:cubicBezTo>
                    <a:pt x="7219" y="1376"/>
                    <a:pt x="7041" y="1309"/>
                    <a:pt x="6902" y="1174"/>
                  </a:cubicBezTo>
                  <a:cubicBezTo>
                    <a:pt x="6131" y="407"/>
                    <a:pt x="5098" y="0"/>
                    <a:pt x="40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27" name="Google Shape;4827;p58"/>
            <p:cNvSpPr/>
            <p:nvPr/>
          </p:nvSpPr>
          <p:spPr>
            <a:xfrm>
              <a:off x="5758097" y="3227074"/>
              <a:ext cx="194101" cy="347743"/>
            </a:xfrm>
            <a:custGeom>
              <a:rect b="b" l="l" r="r" t="t"/>
              <a:pathLst>
                <a:path extrusionOk="0" h="13236" w="7388">
                  <a:moveTo>
                    <a:pt x="4058" y="0"/>
                  </a:moveTo>
                  <a:cubicBezTo>
                    <a:pt x="1811" y="7"/>
                    <a:pt x="0" y="1832"/>
                    <a:pt x="7" y="4072"/>
                  </a:cubicBezTo>
                  <a:cubicBezTo>
                    <a:pt x="7" y="8282"/>
                    <a:pt x="5424" y="12104"/>
                    <a:pt x="6978" y="13117"/>
                  </a:cubicBezTo>
                  <a:cubicBezTo>
                    <a:pt x="7088" y="13188"/>
                    <a:pt x="7223" y="13235"/>
                    <a:pt x="7360" y="13235"/>
                  </a:cubicBezTo>
                  <a:cubicBezTo>
                    <a:pt x="7369" y="13235"/>
                    <a:pt x="7378" y="13235"/>
                    <a:pt x="7387" y="13235"/>
                  </a:cubicBezTo>
                  <a:cubicBezTo>
                    <a:pt x="1859" y="5688"/>
                    <a:pt x="3829" y="1457"/>
                    <a:pt x="5702" y="354"/>
                  </a:cubicBezTo>
                  <a:cubicBezTo>
                    <a:pt x="5182" y="118"/>
                    <a:pt x="4620" y="0"/>
                    <a:pt x="40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828" name="Google Shape;4828;p58"/>
          <p:cNvGrpSpPr/>
          <p:nvPr/>
        </p:nvGrpSpPr>
        <p:grpSpPr>
          <a:xfrm>
            <a:off x="274608" y="2133515"/>
            <a:ext cx="358390" cy="362320"/>
            <a:chOff x="2362833" y="1533900"/>
            <a:chExt cx="358390" cy="362320"/>
          </a:xfrm>
        </p:grpSpPr>
        <p:sp>
          <p:nvSpPr>
            <p:cNvPr id="4829" name="Google Shape;4829;p58"/>
            <p:cNvSpPr/>
            <p:nvPr/>
          </p:nvSpPr>
          <p:spPr>
            <a:xfrm>
              <a:off x="2362833" y="1534031"/>
              <a:ext cx="358154" cy="362189"/>
            </a:xfrm>
            <a:custGeom>
              <a:rect b="b" l="l" r="r" t="t"/>
              <a:pathLst>
                <a:path extrusionOk="0" h="13824" w="13670">
                  <a:moveTo>
                    <a:pt x="6161" y="1"/>
                  </a:moveTo>
                  <a:cubicBezTo>
                    <a:pt x="6056" y="1"/>
                    <a:pt x="5947" y="14"/>
                    <a:pt x="5838" y="40"/>
                  </a:cubicBezTo>
                  <a:cubicBezTo>
                    <a:pt x="5551" y="98"/>
                    <a:pt x="5282" y="251"/>
                    <a:pt x="5090" y="481"/>
                  </a:cubicBezTo>
                  <a:cubicBezTo>
                    <a:pt x="4886" y="354"/>
                    <a:pt x="4654" y="291"/>
                    <a:pt x="4420" y="291"/>
                  </a:cubicBezTo>
                  <a:cubicBezTo>
                    <a:pt x="4248" y="291"/>
                    <a:pt x="4074" y="326"/>
                    <a:pt x="3911" y="395"/>
                  </a:cubicBezTo>
                  <a:cubicBezTo>
                    <a:pt x="3643" y="500"/>
                    <a:pt x="3413" y="692"/>
                    <a:pt x="3250" y="932"/>
                  </a:cubicBezTo>
                  <a:cubicBezTo>
                    <a:pt x="3170" y="908"/>
                    <a:pt x="3086" y="897"/>
                    <a:pt x="3000" y="897"/>
                  </a:cubicBezTo>
                  <a:cubicBezTo>
                    <a:pt x="2664" y="897"/>
                    <a:pt x="2300" y="1073"/>
                    <a:pt x="2033" y="1401"/>
                  </a:cubicBezTo>
                  <a:cubicBezTo>
                    <a:pt x="1860" y="1612"/>
                    <a:pt x="1755" y="1862"/>
                    <a:pt x="1726" y="2130"/>
                  </a:cubicBezTo>
                  <a:cubicBezTo>
                    <a:pt x="1275" y="2159"/>
                    <a:pt x="854" y="2552"/>
                    <a:pt x="729" y="3117"/>
                  </a:cubicBezTo>
                  <a:cubicBezTo>
                    <a:pt x="672" y="3376"/>
                    <a:pt x="691" y="3644"/>
                    <a:pt x="787" y="3894"/>
                  </a:cubicBezTo>
                  <a:cubicBezTo>
                    <a:pt x="269" y="4037"/>
                    <a:pt x="1" y="4670"/>
                    <a:pt x="173" y="5303"/>
                  </a:cubicBezTo>
                  <a:cubicBezTo>
                    <a:pt x="240" y="5523"/>
                    <a:pt x="355" y="5734"/>
                    <a:pt x="518" y="5897"/>
                  </a:cubicBezTo>
                  <a:cubicBezTo>
                    <a:pt x="461" y="6127"/>
                    <a:pt x="470" y="6367"/>
                    <a:pt x="537" y="6587"/>
                  </a:cubicBezTo>
                  <a:cubicBezTo>
                    <a:pt x="686" y="7140"/>
                    <a:pt x="1126" y="7508"/>
                    <a:pt x="1575" y="7508"/>
                  </a:cubicBezTo>
                  <a:cubicBezTo>
                    <a:pt x="1648" y="7508"/>
                    <a:pt x="1721" y="7499"/>
                    <a:pt x="1793" y="7479"/>
                  </a:cubicBezTo>
                  <a:cubicBezTo>
                    <a:pt x="1841" y="7469"/>
                    <a:pt x="1898" y="7450"/>
                    <a:pt x="1946" y="7421"/>
                  </a:cubicBezTo>
                  <a:cubicBezTo>
                    <a:pt x="2052" y="7686"/>
                    <a:pt x="2468" y="7902"/>
                    <a:pt x="2846" y="7902"/>
                  </a:cubicBezTo>
                  <a:cubicBezTo>
                    <a:pt x="2947" y="7902"/>
                    <a:pt x="3046" y="7887"/>
                    <a:pt x="3135" y="7852"/>
                  </a:cubicBezTo>
                  <a:cubicBezTo>
                    <a:pt x="3645" y="9016"/>
                    <a:pt x="4426" y="9609"/>
                    <a:pt x="5634" y="9609"/>
                  </a:cubicBezTo>
                  <a:cubicBezTo>
                    <a:pt x="5969" y="9609"/>
                    <a:pt x="6336" y="9564"/>
                    <a:pt x="6739" y="9472"/>
                  </a:cubicBezTo>
                  <a:cubicBezTo>
                    <a:pt x="6835" y="10000"/>
                    <a:pt x="7161" y="10623"/>
                    <a:pt x="8043" y="11131"/>
                  </a:cubicBezTo>
                  <a:cubicBezTo>
                    <a:pt x="9519" y="11984"/>
                    <a:pt x="10171" y="12645"/>
                    <a:pt x="10267" y="13306"/>
                  </a:cubicBezTo>
                  <a:cubicBezTo>
                    <a:pt x="10309" y="13607"/>
                    <a:pt x="10568" y="13823"/>
                    <a:pt x="10863" y="13823"/>
                  </a:cubicBezTo>
                  <a:cubicBezTo>
                    <a:pt x="10897" y="13823"/>
                    <a:pt x="10932" y="13820"/>
                    <a:pt x="10966" y="13814"/>
                  </a:cubicBezTo>
                  <a:cubicBezTo>
                    <a:pt x="11302" y="13757"/>
                    <a:pt x="11513" y="13421"/>
                    <a:pt x="11436" y="13096"/>
                  </a:cubicBezTo>
                  <a:lnTo>
                    <a:pt x="10861" y="10460"/>
                  </a:lnTo>
                  <a:lnTo>
                    <a:pt x="10746" y="8763"/>
                  </a:lnTo>
                  <a:lnTo>
                    <a:pt x="11704" y="8399"/>
                  </a:lnTo>
                  <a:cubicBezTo>
                    <a:pt x="11813" y="8450"/>
                    <a:pt x="11928" y="8474"/>
                    <a:pt x="12044" y="8474"/>
                  </a:cubicBezTo>
                  <a:cubicBezTo>
                    <a:pt x="12449" y="8474"/>
                    <a:pt x="12866" y="8178"/>
                    <a:pt x="13075" y="7709"/>
                  </a:cubicBezTo>
                  <a:cubicBezTo>
                    <a:pt x="13219" y="7411"/>
                    <a:pt x="13238" y="7066"/>
                    <a:pt x="13142" y="6750"/>
                  </a:cubicBezTo>
                  <a:cubicBezTo>
                    <a:pt x="13353" y="6558"/>
                    <a:pt x="13506" y="6300"/>
                    <a:pt x="13554" y="6022"/>
                  </a:cubicBezTo>
                  <a:cubicBezTo>
                    <a:pt x="13669" y="5485"/>
                    <a:pt x="13478" y="4986"/>
                    <a:pt x="13123" y="4756"/>
                  </a:cubicBezTo>
                  <a:cubicBezTo>
                    <a:pt x="13209" y="4382"/>
                    <a:pt x="13123" y="3980"/>
                    <a:pt x="12883" y="3673"/>
                  </a:cubicBezTo>
                  <a:cubicBezTo>
                    <a:pt x="12701" y="3424"/>
                    <a:pt x="12433" y="3242"/>
                    <a:pt x="12136" y="3165"/>
                  </a:cubicBezTo>
                  <a:cubicBezTo>
                    <a:pt x="12212" y="2849"/>
                    <a:pt x="12145" y="2513"/>
                    <a:pt x="11944" y="2245"/>
                  </a:cubicBezTo>
                  <a:cubicBezTo>
                    <a:pt x="11944" y="2245"/>
                    <a:pt x="11570" y="1814"/>
                    <a:pt x="11350" y="1766"/>
                  </a:cubicBezTo>
                  <a:cubicBezTo>
                    <a:pt x="11154" y="1717"/>
                    <a:pt x="10979" y="1654"/>
                    <a:pt x="10807" y="1654"/>
                  </a:cubicBezTo>
                  <a:cubicBezTo>
                    <a:pt x="10777" y="1654"/>
                    <a:pt x="10747" y="1656"/>
                    <a:pt x="10717" y="1660"/>
                  </a:cubicBezTo>
                  <a:cubicBezTo>
                    <a:pt x="10602" y="1286"/>
                    <a:pt x="10334" y="989"/>
                    <a:pt x="9979" y="836"/>
                  </a:cubicBezTo>
                  <a:cubicBezTo>
                    <a:pt x="9798" y="755"/>
                    <a:pt x="9601" y="714"/>
                    <a:pt x="9404" y="714"/>
                  </a:cubicBezTo>
                  <a:cubicBezTo>
                    <a:pt x="9298" y="714"/>
                    <a:pt x="9192" y="726"/>
                    <a:pt x="9088" y="750"/>
                  </a:cubicBezTo>
                  <a:cubicBezTo>
                    <a:pt x="8877" y="366"/>
                    <a:pt x="8474" y="127"/>
                    <a:pt x="8033" y="127"/>
                  </a:cubicBezTo>
                  <a:cubicBezTo>
                    <a:pt x="7998" y="124"/>
                    <a:pt x="7963" y="122"/>
                    <a:pt x="7929" y="122"/>
                  </a:cubicBezTo>
                  <a:cubicBezTo>
                    <a:pt x="7621" y="122"/>
                    <a:pt x="7325" y="235"/>
                    <a:pt x="7084" y="433"/>
                  </a:cubicBezTo>
                  <a:cubicBezTo>
                    <a:pt x="6896" y="170"/>
                    <a:pt x="6548" y="1"/>
                    <a:pt x="61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30" name="Google Shape;4830;p58"/>
            <p:cNvSpPr/>
            <p:nvPr/>
          </p:nvSpPr>
          <p:spPr>
            <a:xfrm>
              <a:off x="2411303" y="1533900"/>
              <a:ext cx="309920" cy="221442"/>
            </a:xfrm>
            <a:custGeom>
              <a:rect b="b" l="l" r="r" t="t"/>
              <a:pathLst>
                <a:path extrusionOk="0" h="8452" w="11829">
                  <a:moveTo>
                    <a:pt x="4312" y="0"/>
                  </a:moveTo>
                  <a:cubicBezTo>
                    <a:pt x="4209" y="0"/>
                    <a:pt x="4104" y="12"/>
                    <a:pt x="3998" y="36"/>
                  </a:cubicBezTo>
                  <a:cubicBezTo>
                    <a:pt x="3701" y="103"/>
                    <a:pt x="3442" y="256"/>
                    <a:pt x="3240" y="486"/>
                  </a:cubicBezTo>
                  <a:cubicBezTo>
                    <a:pt x="3035" y="359"/>
                    <a:pt x="2804" y="292"/>
                    <a:pt x="2572" y="292"/>
                  </a:cubicBezTo>
                  <a:cubicBezTo>
                    <a:pt x="2402" y="292"/>
                    <a:pt x="2232" y="327"/>
                    <a:pt x="2071" y="400"/>
                  </a:cubicBezTo>
                  <a:cubicBezTo>
                    <a:pt x="1793" y="505"/>
                    <a:pt x="1563" y="688"/>
                    <a:pt x="1410" y="937"/>
                  </a:cubicBezTo>
                  <a:cubicBezTo>
                    <a:pt x="1330" y="913"/>
                    <a:pt x="1245" y="902"/>
                    <a:pt x="1159" y="902"/>
                  </a:cubicBezTo>
                  <a:cubicBezTo>
                    <a:pt x="821" y="902"/>
                    <a:pt x="452" y="1078"/>
                    <a:pt x="192" y="1406"/>
                  </a:cubicBezTo>
                  <a:cubicBezTo>
                    <a:pt x="116" y="1493"/>
                    <a:pt x="58" y="1598"/>
                    <a:pt x="1" y="1704"/>
                  </a:cubicBezTo>
                  <a:cubicBezTo>
                    <a:pt x="68" y="1694"/>
                    <a:pt x="125" y="1675"/>
                    <a:pt x="183" y="1675"/>
                  </a:cubicBezTo>
                  <a:cubicBezTo>
                    <a:pt x="422" y="1636"/>
                    <a:pt x="643" y="1541"/>
                    <a:pt x="834" y="1387"/>
                  </a:cubicBezTo>
                  <a:cubicBezTo>
                    <a:pt x="1084" y="1169"/>
                    <a:pt x="1403" y="1052"/>
                    <a:pt x="1730" y="1052"/>
                  </a:cubicBezTo>
                  <a:cubicBezTo>
                    <a:pt x="1805" y="1052"/>
                    <a:pt x="1881" y="1058"/>
                    <a:pt x="1956" y="1071"/>
                  </a:cubicBezTo>
                  <a:cubicBezTo>
                    <a:pt x="2026" y="1083"/>
                    <a:pt x="2097" y="1089"/>
                    <a:pt x="2167" y="1089"/>
                  </a:cubicBezTo>
                  <a:cubicBezTo>
                    <a:pt x="2372" y="1089"/>
                    <a:pt x="2573" y="1037"/>
                    <a:pt x="2752" y="937"/>
                  </a:cubicBezTo>
                  <a:cubicBezTo>
                    <a:pt x="2876" y="870"/>
                    <a:pt x="3001" y="822"/>
                    <a:pt x="3145" y="793"/>
                  </a:cubicBezTo>
                  <a:cubicBezTo>
                    <a:pt x="3245" y="770"/>
                    <a:pt x="3348" y="758"/>
                    <a:pt x="3451" y="758"/>
                  </a:cubicBezTo>
                  <a:cubicBezTo>
                    <a:pt x="3642" y="758"/>
                    <a:pt x="3833" y="798"/>
                    <a:pt x="4007" y="879"/>
                  </a:cubicBezTo>
                  <a:cubicBezTo>
                    <a:pt x="4166" y="953"/>
                    <a:pt x="4334" y="990"/>
                    <a:pt x="4503" y="990"/>
                  </a:cubicBezTo>
                  <a:cubicBezTo>
                    <a:pt x="4620" y="990"/>
                    <a:pt x="4737" y="972"/>
                    <a:pt x="4851" y="937"/>
                  </a:cubicBezTo>
                  <a:cubicBezTo>
                    <a:pt x="4979" y="897"/>
                    <a:pt x="5113" y="877"/>
                    <a:pt x="5254" y="877"/>
                  </a:cubicBezTo>
                  <a:cubicBezTo>
                    <a:pt x="5282" y="877"/>
                    <a:pt x="5311" y="878"/>
                    <a:pt x="5340" y="879"/>
                  </a:cubicBezTo>
                  <a:cubicBezTo>
                    <a:pt x="5627" y="898"/>
                    <a:pt x="5915" y="1004"/>
                    <a:pt x="6145" y="1196"/>
                  </a:cubicBezTo>
                  <a:cubicBezTo>
                    <a:pt x="6336" y="1359"/>
                    <a:pt x="6567" y="1454"/>
                    <a:pt x="6825" y="1474"/>
                  </a:cubicBezTo>
                  <a:cubicBezTo>
                    <a:pt x="6979" y="1493"/>
                    <a:pt x="7132" y="1531"/>
                    <a:pt x="7285" y="1598"/>
                  </a:cubicBezTo>
                  <a:cubicBezTo>
                    <a:pt x="7496" y="1694"/>
                    <a:pt x="7688" y="1838"/>
                    <a:pt x="7822" y="2029"/>
                  </a:cubicBezTo>
                  <a:cubicBezTo>
                    <a:pt x="7985" y="2250"/>
                    <a:pt x="8225" y="2413"/>
                    <a:pt x="8493" y="2480"/>
                  </a:cubicBezTo>
                  <a:cubicBezTo>
                    <a:pt x="8541" y="2499"/>
                    <a:pt x="8599" y="2509"/>
                    <a:pt x="8647" y="2518"/>
                  </a:cubicBezTo>
                  <a:cubicBezTo>
                    <a:pt x="8886" y="2576"/>
                    <a:pt x="9241" y="3007"/>
                    <a:pt x="9241" y="3007"/>
                  </a:cubicBezTo>
                  <a:cubicBezTo>
                    <a:pt x="9337" y="3141"/>
                    <a:pt x="9413" y="3295"/>
                    <a:pt x="9452" y="3458"/>
                  </a:cubicBezTo>
                  <a:cubicBezTo>
                    <a:pt x="9509" y="3726"/>
                    <a:pt x="9663" y="3966"/>
                    <a:pt x="9883" y="4129"/>
                  </a:cubicBezTo>
                  <a:cubicBezTo>
                    <a:pt x="9998" y="4215"/>
                    <a:pt x="10094" y="4311"/>
                    <a:pt x="10180" y="4426"/>
                  </a:cubicBezTo>
                  <a:cubicBezTo>
                    <a:pt x="10343" y="4637"/>
                    <a:pt x="10439" y="4886"/>
                    <a:pt x="10458" y="5154"/>
                  </a:cubicBezTo>
                  <a:cubicBezTo>
                    <a:pt x="10477" y="5375"/>
                    <a:pt x="10554" y="5586"/>
                    <a:pt x="10679" y="5758"/>
                  </a:cubicBezTo>
                  <a:cubicBezTo>
                    <a:pt x="10870" y="6065"/>
                    <a:pt x="10937" y="6429"/>
                    <a:pt x="10851" y="6774"/>
                  </a:cubicBezTo>
                  <a:cubicBezTo>
                    <a:pt x="10813" y="6985"/>
                    <a:pt x="10717" y="7177"/>
                    <a:pt x="10592" y="7340"/>
                  </a:cubicBezTo>
                  <a:cubicBezTo>
                    <a:pt x="10506" y="7455"/>
                    <a:pt x="10468" y="7589"/>
                    <a:pt x="10487" y="7723"/>
                  </a:cubicBezTo>
                  <a:cubicBezTo>
                    <a:pt x="10516" y="7972"/>
                    <a:pt x="10477" y="8222"/>
                    <a:pt x="10382" y="8452"/>
                  </a:cubicBezTo>
                  <a:cubicBezTo>
                    <a:pt x="10765" y="8346"/>
                    <a:pt x="11072" y="8078"/>
                    <a:pt x="11225" y="7714"/>
                  </a:cubicBezTo>
                  <a:cubicBezTo>
                    <a:pt x="11369" y="7407"/>
                    <a:pt x="11388" y="7071"/>
                    <a:pt x="11292" y="6755"/>
                  </a:cubicBezTo>
                  <a:cubicBezTo>
                    <a:pt x="11503" y="6554"/>
                    <a:pt x="11647" y="6295"/>
                    <a:pt x="11704" y="6017"/>
                  </a:cubicBezTo>
                  <a:cubicBezTo>
                    <a:pt x="11829" y="5490"/>
                    <a:pt x="11637" y="4982"/>
                    <a:pt x="11283" y="4761"/>
                  </a:cubicBezTo>
                  <a:cubicBezTo>
                    <a:pt x="11369" y="4378"/>
                    <a:pt x="11283" y="3985"/>
                    <a:pt x="11043" y="3678"/>
                  </a:cubicBezTo>
                  <a:cubicBezTo>
                    <a:pt x="10861" y="3429"/>
                    <a:pt x="10592" y="3247"/>
                    <a:pt x="10295" y="3170"/>
                  </a:cubicBezTo>
                  <a:cubicBezTo>
                    <a:pt x="10372" y="2844"/>
                    <a:pt x="10305" y="2509"/>
                    <a:pt x="10104" y="2250"/>
                  </a:cubicBezTo>
                  <a:cubicBezTo>
                    <a:pt x="10104" y="2250"/>
                    <a:pt x="9739" y="1819"/>
                    <a:pt x="9500" y="1761"/>
                  </a:cubicBezTo>
                  <a:cubicBezTo>
                    <a:pt x="9286" y="1718"/>
                    <a:pt x="9110" y="1653"/>
                    <a:pt x="8932" y="1653"/>
                  </a:cubicBezTo>
                  <a:cubicBezTo>
                    <a:pt x="8910" y="1653"/>
                    <a:pt x="8889" y="1654"/>
                    <a:pt x="8867" y="1656"/>
                  </a:cubicBezTo>
                  <a:cubicBezTo>
                    <a:pt x="8762" y="1291"/>
                    <a:pt x="8493" y="985"/>
                    <a:pt x="8139" y="841"/>
                  </a:cubicBezTo>
                  <a:cubicBezTo>
                    <a:pt x="7957" y="760"/>
                    <a:pt x="7760" y="715"/>
                    <a:pt x="7562" y="715"/>
                  </a:cubicBezTo>
                  <a:cubicBezTo>
                    <a:pt x="7457" y="715"/>
                    <a:pt x="7351" y="728"/>
                    <a:pt x="7247" y="755"/>
                  </a:cubicBezTo>
                  <a:cubicBezTo>
                    <a:pt x="7084" y="410"/>
                    <a:pt x="6672" y="160"/>
                    <a:pt x="6193" y="122"/>
                  </a:cubicBezTo>
                  <a:cubicBezTo>
                    <a:pt x="6158" y="119"/>
                    <a:pt x="6123" y="118"/>
                    <a:pt x="6088" y="118"/>
                  </a:cubicBezTo>
                  <a:cubicBezTo>
                    <a:pt x="5779" y="118"/>
                    <a:pt x="5476" y="232"/>
                    <a:pt x="5244" y="438"/>
                  </a:cubicBezTo>
                  <a:cubicBezTo>
                    <a:pt x="5054" y="165"/>
                    <a:pt x="4702" y="0"/>
                    <a:pt x="43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31" name="Google Shape;4831;p58"/>
            <p:cNvSpPr/>
            <p:nvPr/>
          </p:nvSpPr>
          <p:spPr>
            <a:xfrm>
              <a:off x="2383689" y="1603382"/>
              <a:ext cx="3537" cy="6550"/>
            </a:xfrm>
            <a:custGeom>
              <a:rect b="b" l="l" r="r" t="t"/>
              <a:pathLst>
                <a:path extrusionOk="0" h="250" w="135">
                  <a:moveTo>
                    <a:pt x="134" y="1"/>
                  </a:moveTo>
                  <a:cubicBezTo>
                    <a:pt x="77" y="77"/>
                    <a:pt x="39" y="163"/>
                    <a:pt x="0" y="250"/>
                  </a:cubicBezTo>
                  <a:lnTo>
                    <a:pt x="86" y="250"/>
                  </a:lnTo>
                  <a:cubicBezTo>
                    <a:pt x="86" y="163"/>
                    <a:pt x="106" y="77"/>
                    <a:pt x="134" y="1"/>
                  </a:cubicBezTo>
                  <a:close/>
                </a:path>
              </a:pathLst>
            </a:custGeom>
            <a:solidFill>
              <a:srgbClr val="8999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32" name="Google Shape;4832;p58"/>
            <p:cNvSpPr/>
            <p:nvPr/>
          </p:nvSpPr>
          <p:spPr>
            <a:xfrm>
              <a:off x="2525326" y="1756076"/>
              <a:ext cx="139148" cy="140144"/>
            </a:xfrm>
            <a:custGeom>
              <a:rect b="b" l="l" r="r" t="t"/>
              <a:pathLst>
                <a:path extrusionOk="0" h="5349" w="5311">
                  <a:moveTo>
                    <a:pt x="585" y="0"/>
                  </a:moveTo>
                  <a:cubicBezTo>
                    <a:pt x="585" y="1"/>
                    <a:pt x="0" y="1601"/>
                    <a:pt x="1841" y="2656"/>
                  </a:cubicBezTo>
                  <a:cubicBezTo>
                    <a:pt x="3317" y="3509"/>
                    <a:pt x="3969" y="4170"/>
                    <a:pt x="4065" y="4831"/>
                  </a:cubicBezTo>
                  <a:cubicBezTo>
                    <a:pt x="4107" y="5132"/>
                    <a:pt x="4366" y="5348"/>
                    <a:pt x="4661" y="5348"/>
                  </a:cubicBezTo>
                  <a:cubicBezTo>
                    <a:pt x="4695" y="5348"/>
                    <a:pt x="4730" y="5345"/>
                    <a:pt x="4764" y="5339"/>
                  </a:cubicBezTo>
                  <a:cubicBezTo>
                    <a:pt x="5100" y="5282"/>
                    <a:pt x="5311" y="4946"/>
                    <a:pt x="5234" y="4621"/>
                  </a:cubicBezTo>
                  <a:lnTo>
                    <a:pt x="4659" y="1985"/>
                  </a:lnTo>
                  <a:lnTo>
                    <a:pt x="4132" y="662"/>
                  </a:lnTo>
                  <a:cubicBezTo>
                    <a:pt x="4132" y="662"/>
                    <a:pt x="3539" y="703"/>
                    <a:pt x="2889" y="703"/>
                  </a:cubicBezTo>
                  <a:cubicBezTo>
                    <a:pt x="2171" y="703"/>
                    <a:pt x="1382" y="653"/>
                    <a:pt x="1246" y="441"/>
                  </a:cubicBezTo>
                  <a:cubicBezTo>
                    <a:pt x="1103" y="211"/>
                    <a:pt x="863" y="48"/>
                    <a:pt x="58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33" name="Google Shape;4833;p58"/>
            <p:cNvSpPr/>
            <p:nvPr/>
          </p:nvSpPr>
          <p:spPr>
            <a:xfrm>
              <a:off x="2577804" y="1750810"/>
              <a:ext cx="101997" cy="56513"/>
            </a:xfrm>
            <a:custGeom>
              <a:rect b="b" l="l" r="r" t="t"/>
              <a:pathLst>
                <a:path extrusionOk="0" h="2157" w="3893">
                  <a:moveTo>
                    <a:pt x="825" y="0"/>
                  </a:moveTo>
                  <a:cubicBezTo>
                    <a:pt x="346" y="0"/>
                    <a:pt x="1" y="451"/>
                    <a:pt x="116" y="911"/>
                  </a:cubicBezTo>
                  <a:lnTo>
                    <a:pt x="192" y="1313"/>
                  </a:lnTo>
                  <a:cubicBezTo>
                    <a:pt x="317" y="1812"/>
                    <a:pt x="767" y="2157"/>
                    <a:pt x="1285" y="2157"/>
                  </a:cubicBezTo>
                  <a:lnTo>
                    <a:pt x="2608" y="2157"/>
                  </a:lnTo>
                  <a:cubicBezTo>
                    <a:pt x="3116" y="2157"/>
                    <a:pt x="3566" y="1812"/>
                    <a:pt x="3701" y="1313"/>
                  </a:cubicBezTo>
                  <a:lnTo>
                    <a:pt x="3768" y="911"/>
                  </a:lnTo>
                  <a:cubicBezTo>
                    <a:pt x="3892" y="451"/>
                    <a:pt x="3538" y="0"/>
                    <a:pt x="30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34" name="Google Shape;4834;p58"/>
            <p:cNvSpPr/>
            <p:nvPr/>
          </p:nvSpPr>
          <p:spPr>
            <a:xfrm>
              <a:off x="2539107" y="1585331"/>
              <a:ext cx="100503" cy="62277"/>
            </a:xfrm>
            <a:custGeom>
              <a:rect b="b" l="l" r="r" t="t"/>
              <a:pathLst>
                <a:path extrusionOk="0" h="2377" w="3836">
                  <a:moveTo>
                    <a:pt x="886" y="1"/>
                  </a:moveTo>
                  <a:cubicBezTo>
                    <a:pt x="656" y="1"/>
                    <a:pt x="423" y="50"/>
                    <a:pt x="203" y="153"/>
                  </a:cubicBezTo>
                  <a:cubicBezTo>
                    <a:pt x="0" y="262"/>
                    <a:pt x="102" y="543"/>
                    <a:pt x="293" y="543"/>
                  </a:cubicBezTo>
                  <a:cubicBezTo>
                    <a:pt x="319" y="543"/>
                    <a:pt x="347" y="538"/>
                    <a:pt x="375" y="527"/>
                  </a:cubicBezTo>
                  <a:cubicBezTo>
                    <a:pt x="539" y="452"/>
                    <a:pt x="710" y="416"/>
                    <a:pt x="879" y="416"/>
                  </a:cubicBezTo>
                  <a:cubicBezTo>
                    <a:pt x="1295" y="416"/>
                    <a:pt x="1694" y="631"/>
                    <a:pt x="1919" y="1006"/>
                  </a:cubicBezTo>
                  <a:cubicBezTo>
                    <a:pt x="1612" y="1351"/>
                    <a:pt x="1535" y="1840"/>
                    <a:pt x="1727" y="2252"/>
                  </a:cubicBezTo>
                  <a:cubicBezTo>
                    <a:pt x="1765" y="2329"/>
                    <a:pt x="1832" y="2377"/>
                    <a:pt x="1919" y="2377"/>
                  </a:cubicBezTo>
                  <a:cubicBezTo>
                    <a:pt x="1947" y="2377"/>
                    <a:pt x="1976" y="2367"/>
                    <a:pt x="2005" y="2357"/>
                  </a:cubicBezTo>
                  <a:cubicBezTo>
                    <a:pt x="2110" y="2309"/>
                    <a:pt x="2149" y="2185"/>
                    <a:pt x="2101" y="2079"/>
                  </a:cubicBezTo>
                  <a:cubicBezTo>
                    <a:pt x="1938" y="1715"/>
                    <a:pt x="2091" y="1293"/>
                    <a:pt x="2455" y="1121"/>
                  </a:cubicBezTo>
                  <a:cubicBezTo>
                    <a:pt x="2551" y="1077"/>
                    <a:pt x="2652" y="1056"/>
                    <a:pt x="2752" y="1056"/>
                  </a:cubicBezTo>
                  <a:cubicBezTo>
                    <a:pt x="3023" y="1056"/>
                    <a:pt x="3285" y="1210"/>
                    <a:pt x="3404" y="1476"/>
                  </a:cubicBezTo>
                  <a:cubicBezTo>
                    <a:pt x="3447" y="1547"/>
                    <a:pt x="3527" y="1586"/>
                    <a:pt x="3608" y="1586"/>
                  </a:cubicBezTo>
                  <a:cubicBezTo>
                    <a:pt x="3636" y="1586"/>
                    <a:pt x="3665" y="1581"/>
                    <a:pt x="3692" y="1571"/>
                  </a:cubicBezTo>
                  <a:cubicBezTo>
                    <a:pt x="3788" y="1514"/>
                    <a:pt x="3836" y="1389"/>
                    <a:pt x="3788" y="1293"/>
                  </a:cubicBezTo>
                  <a:cubicBezTo>
                    <a:pt x="3592" y="875"/>
                    <a:pt x="3183" y="634"/>
                    <a:pt x="2757" y="634"/>
                  </a:cubicBezTo>
                  <a:cubicBezTo>
                    <a:pt x="2598" y="634"/>
                    <a:pt x="2436" y="667"/>
                    <a:pt x="2283" y="737"/>
                  </a:cubicBezTo>
                  <a:cubicBezTo>
                    <a:pt x="2273" y="747"/>
                    <a:pt x="2264" y="747"/>
                    <a:pt x="2264" y="757"/>
                  </a:cubicBezTo>
                  <a:cubicBezTo>
                    <a:pt x="1954" y="272"/>
                    <a:pt x="1428" y="1"/>
                    <a:pt x="8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35" name="Google Shape;4835;p58"/>
            <p:cNvSpPr/>
            <p:nvPr/>
          </p:nvSpPr>
          <p:spPr>
            <a:xfrm>
              <a:off x="2413740" y="1633198"/>
              <a:ext cx="84259" cy="48811"/>
            </a:xfrm>
            <a:custGeom>
              <a:rect b="b" l="l" r="r" t="t"/>
              <a:pathLst>
                <a:path extrusionOk="0" h="1863" w="3216">
                  <a:moveTo>
                    <a:pt x="2482" y="1"/>
                  </a:moveTo>
                  <a:cubicBezTo>
                    <a:pt x="2018" y="1"/>
                    <a:pt x="1574" y="257"/>
                    <a:pt x="1345" y="693"/>
                  </a:cubicBezTo>
                  <a:cubicBezTo>
                    <a:pt x="1192" y="647"/>
                    <a:pt x="1036" y="624"/>
                    <a:pt x="880" y="624"/>
                  </a:cubicBezTo>
                  <a:cubicBezTo>
                    <a:pt x="646" y="624"/>
                    <a:pt x="414" y="676"/>
                    <a:pt x="195" y="780"/>
                  </a:cubicBezTo>
                  <a:cubicBezTo>
                    <a:pt x="1" y="889"/>
                    <a:pt x="97" y="1170"/>
                    <a:pt x="293" y="1170"/>
                  </a:cubicBezTo>
                  <a:cubicBezTo>
                    <a:pt x="319" y="1170"/>
                    <a:pt x="347" y="1165"/>
                    <a:pt x="377" y="1153"/>
                  </a:cubicBezTo>
                  <a:cubicBezTo>
                    <a:pt x="537" y="1079"/>
                    <a:pt x="706" y="1043"/>
                    <a:pt x="873" y="1043"/>
                  </a:cubicBezTo>
                  <a:cubicBezTo>
                    <a:pt x="1326" y="1043"/>
                    <a:pt x="1765" y="1304"/>
                    <a:pt x="1968" y="1738"/>
                  </a:cubicBezTo>
                  <a:cubicBezTo>
                    <a:pt x="2007" y="1815"/>
                    <a:pt x="2083" y="1863"/>
                    <a:pt x="2160" y="1863"/>
                  </a:cubicBezTo>
                  <a:cubicBezTo>
                    <a:pt x="2189" y="1863"/>
                    <a:pt x="2218" y="1853"/>
                    <a:pt x="2246" y="1844"/>
                  </a:cubicBezTo>
                  <a:cubicBezTo>
                    <a:pt x="2352" y="1796"/>
                    <a:pt x="2400" y="1671"/>
                    <a:pt x="2352" y="1566"/>
                  </a:cubicBezTo>
                  <a:cubicBezTo>
                    <a:pt x="2218" y="1278"/>
                    <a:pt x="1997" y="1029"/>
                    <a:pt x="1719" y="866"/>
                  </a:cubicBezTo>
                  <a:cubicBezTo>
                    <a:pt x="1825" y="684"/>
                    <a:pt x="1988" y="540"/>
                    <a:pt x="2179" y="473"/>
                  </a:cubicBezTo>
                  <a:cubicBezTo>
                    <a:pt x="2276" y="433"/>
                    <a:pt x="2380" y="414"/>
                    <a:pt x="2483" y="414"/>
                  </a:cubicBezTo>
                  <a:cubicBezTo>
                    <a:pt x="2605" y="414"/>
                    <a:pt x="2727" y="440"/>
                    <a:pt x="2841" y="492"/>
                  </a:cubicBezTo>
                  <a:cubicBezTo>
                    <a:pt x="2869" y="503"/>
                    <a:pt x="2897" y="509"/>
                    <a:pt x="2923" y="509"/>
                  </a:cubicBezTo>
                  <a:cubicBezTo>
                    <a:pt x="3114" y="509"/>
                    <a:pt x="3216" y="228"/>
                    <a:pt x="3013" y="118"/>
                  </a:cubicBezTo>
                  <a:cubicBezTo>
                    <a:pt x="2840" y="38"/>
                    <a:pt x="2660" y="1"/>
                    <a:pt x="24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36" name="Google Shape;4836;p58"/>
            <p:cNvSpPr/>
            <p:nvPr/>
          </p:nvSpPr>
          <p:spPr>
            <a:xfrm>
              <a:off x="2580058" y="1685257"/>
              <a:ext cx="51273" cy="22637"/>
            </a:xfrm>
            <a:custGeom>
              <a:rect b="b" l="l" r="r" t="t"/>
              <a:pathLst>
                <a:path extrusionOk="0" h="864" w="1957">
                  <a:moveTo>
                    <a:pt x="847" y="1"/>
                  </a:moveTo>
                  <a:cubicBezTo>
                    <a:pt x="584" y="1"/>
                    <a:pt x="326" y="82"/>
                    <a:pt x="116" y="240"/>
                  </a:cubicBezTo>
                  <a:cubicBezTo>
                    <a:pt x="20" y="307"/>
                    <a:pt x="1" y="432"/>
                    <a:pt x="58" y="528"/>
                  </a:cubicBezTo>
                  <a:cubicBezTo>
                    <a:pt x="99" y="585"/>
                    <a:pt x="164" y="615"/>
                    <a:pt x="230" y="615"/>
                  </a:cubicBezTo>
                  <a:cubicBezTo>
                    <a:pt x="273" y="615"/>
                    <a:pt x="317" y="602"/>
                    <a:pt x="356" y="575"/>
                  </a:cubicBezTo>
                  <a:cubicBezTo>
                    <a:pt x="505" y="471"/>
                    <a:pt x="679" y="420"/>
                    <a:pt x="851" y="420"/>
                  </a:cubicBezTo>
                  <a:cubicBezTo>
                    <a:pt x="1119" y="420"/>
                    <a:pt x="1384" y="543"/>
                    <a:pt x="1554" y="777"/>
                  </a:cubicBezTo>
                  <a:cubicBezTo>
                    <a:pt x="1592" y="834"/>
                    <a:pt x="1650" y="863"/>
                    <a:pt x="1726" y="863"/>
                  </a:cubicBezTo>
                  <a:cubicBezTo>
                    <a:pt x="1765" y="863"/>
                    <a:pt x="1803" y="853"/>
                    <a:pt x="1841" y="825"/>
                  </a:cubicBezTo>
                  <a:cubicBezTo>
                    <a:pt x="1937" y="758"/>
                    <a:pt x="1956" y="623"/>
                    <a:pt x="1889" y="528"/>
                  </a:cubicBezTo>
                  <a:cubicBezTo>
                    <a:pt x="1698" y="259"/>
                    <a:pt x="1400" y="67"/>
                    <a:pt x="1065" y="20"/>
                  </a:cubicBezTo>
                  <a:cubicBezTo>
                    <a:pt x="992" y="7"/>
                    <a:pt x="920" y="1"/>
                    <a:pt x="8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37" name="Google Shape;4837;p58"/>
            <p:cNvSpPr/>
            <p:nvPr/>
          </p:nvSpPr>
          <p:spPr>
            <a:xfrm>
              <a:off x="2516496" y="1747561"/>
              <a:ext cx="52793" cy="23292"/>
            </a:xfrm>
            <a:custGeom>
              <a:rect b="b" l="l" r="r" t="t"/>
              <a:pathLst>
                <a:path extrusionOk="0" h="889" w="2015">
                  <a:moveTo>
                    <a:pt x="1151" y="0"/>
                  </a:moveTo>
                  <a:cubicBezTo>
                    <a:pt x="1078" y="0"/>
                    <a:pt x="1005" y="6"/>
                    <a:pt x="932" y="19"/>
                  </a:cubicBezTo>
                  <a:cubicBezTo>
                    <a:pt x="596" y="86"/>
                    <a:pt x="309" y="278"/>
                    <a:pt x="117" y="555"/>
                  </a:cubicBezTo>
                  <a:cubicBezTo>
                    <a:pt x="1" y="720"/>
                    <a:pt x="143" y="888"/>
                    <a:pt x="293" y="888"/>
                  </a:cubicBezTo>
                  <a:cubicBezTo>
                    <a:pt x="353" y="888"/>
                    <a:pt x="415" y="861"/>
                    <a:pt x="462" y="795"/>
                  </a:cubicBezTo>
                  <a:cubicBezTo>
                    <a:pt x="587" y="603"/>
                    <a:pt x="788" y="479"/>
                    <a:pt x="1018" y="440"/>
                  </a:cubicBezTo>
                  <a:cubicBezTo>
                    <a:pt x="1074" y="428"/>
                    <a:pt x="1130" y="422"/>
                    <a:pt x="1186" y="422"/>
                  </a:cubicBezTo>
                  <a:cubicBezTo>
                    <a:pt x="1352" y="422"/>
                    <a:pt x="1517" y="474"/>
                    <a:pt x="1660" y="575"/>
                  </a:cubicBezTo>
                  <a:cubicBezTo>
                    <a:pt x="1696" y="600"/>
                    <a:pt x="1735" y="611"/>
                    <a:pt x="1774" y="611"/>
                  </a:cubicBezTo>
                  <a:cubicBezTo>
                    <a:pt x="1840" y="611"/>
                    <a:pt x="1905" y="577"/>
                    <a:pt x="1948" y="517"/>
                  </a:cubicBezTo>
                  <a:cubicBezTo>
                    <a:pt x="2015" y="421"/>
                    <a:pt x="1986" y="297"/>
                    <a:pt x="1900" y="230"/>
                  </a:cubicBezTo>
                  <a:cubicBezTo>
                    <a:pt x="1675" y="80"/>
                    <a:pt x="1415" y="0"/>
                    <a:pt x="11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38" name="Google Shape;4838;p58"/>
            <p:cNvSpPr/>
            <p:nvPr/>
          </p:nvSpPr>
          <p:spPr>
            <a:xfrm>
              <a:off x="2502951" y="1658795"/>
              <a:ext cx="45509" cy="34532"/>
            </a:xfrm>
            <a:custGeom>
              <a:rect b="b" l="l" r="r" t="t"/>
              <a:pathLst>
                <a:path extrusionOk="0" h="1318" w="1737">
                  <a:moveTo>
                    <a:pt x="1509" y="1"/>
                  </a:moveTo>
                  <a:cubicBezTo>
                    <a:pt x="1409" y="1"/>
                    <a:pt x="1322" y="73"/>
                    <a:pt x="1305" y="176"/>
                  </a:cubicBezTo>
                  <a:cubicBezTo>
                    <a:pt x="1236" y="599"/>
                    <a:pt x="872" y="897"/>
                    <a:pt x="458" y="897"/>
                  </a:cubicBezTo>
                  <a:cubicBezTo>
                    <a:pt x="412" y="897"/>
                    <a:pt x="365" y="893"/>
                    <a:pt x="318" y="886"/>
                  </a:cubicBezTo>
                  <a:cubicBezTo>
                    <a:pt x="308" y="885"/>
                    <a:pt x="299" y="884"/>
                    <a:pt x="290" y="884"/>
                  </a:cubicBezTo>
                  <a:cubicBezTo>
                    <a:pt x="54" y="884"/>
                    <a:pt x="1" y="1242"/>
                    <a:pt x="250" y="1298"/>
                  </a:cubicBezTo>
                  <a:cubicBezTo>
                    <a:pt x="318" y="1308"/>
                    <a:pt x="394" y="1317"/>
                    <a:pt x="461" y="1317"/>
                  </a:cubicBezTo>
                  <a:cubicBezTo>
                    <a:pt x="1084" y="1308"/>
                    <a:pt x="1621" y="857"/>
                    <a:pt x="1717" y="244"/>
                  </a:cubicBezTo>
                  <a:cubicBezTo>
                    <a:pt x="1736" y="129"/>
                    <a:pt x="1659" y="23"/>
                    <a:pt x="1544" y="4"/>
                  </a:cubicBezTo>
                  <a:cubicBezTo>
                    <a:pt x="1533" y="2"/>
                    <a:pt x="1521" y="1"/>
                    <a:pt x="15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39" name="Google Shape;4839;p58"/>
            <p:cNvSpPr/>
            <p:nvPr/>
          </p:nvSpPr>
          <p:spPr>
            <a:xfrm>
              <a:off x="2435905" y="1712610"/>
              <a:ext cx="15353" cy="32933"/>
            </a:xfrm>
            <a:custGeom>
              <a:rect b="b" l="l" r="r" t="t"/>
              <a:pathLst>
                <a:path extrusionOk="0" h="1257" w="586">
                  <a:moveTo>
                    <a:pt x="300" y="1"/>
                  </a:moveTo>
                  <a:cubicBezTo>
                    <a:pt x="218" y="1"/>
                    <a:pt x="136" y="47"/>
                    <a:pt x="106" y="155"/>
                  </a:cubicBezTo>
                  <a:cubicBezTo>
                    <a:pt x="1" y="471"/>
                    <a:pt x="126" y="998"/>
                    <a:pt x="154" y="1094"/>
                  </a:cubicBezTo>
                  <a:cubicBezTo>
                    <a:pt x="173" y="1190"/>
                    <a:pt x="260" y="1257"/>
                    <a:pt x="356" y="1257"/>
                  </a:cubicBezTo>
                  <a:cubicBezTo>
                    <a:pt x="375" y="1257"/>
                    <a:pt x="384" y="1257"/>
                    <a:pt x="404" y="1247"/>
                  </a:cubicBezTo>
                  <a:cubicBezTo>
                    <a:pt x="519" y="1219"/>
                    <a:pt x="586" y="1103"/>
                    <a:pt x="557" y="998"/>
                  </a:cubicBezTo>
                  <a:cubicBezTo>
                    <a:pt x="499" y="787"/>
                    <a:pt x="451" y="433"/>
                    <a:pt x="499" y="279"/>
                  </a:cubicBezTo>
                  <a:cubicBezTo>
                    <a:pt x="564" y="115"/>
                    <a:pt x="431" y="1"/>
                    <a:pt x="3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40" name="Google Shape;4840;p58"/>
            <p:cNvSpPr/>
            <p:nvPr/>
          </p:nvSpPr>
          <p:spPr>
            <a:xfrm>
              <a:off x="2483642" y="1541236"/>
              <a:ext cx="20672" cy="25519"/>
            </a:xfrm>
            <a:custGeom>
              <a:rect b="b" l="l" r="r" t="t"/>
              <a:pathLst>
                <a:path extrusionOk="0" h="974" w="789">
                  <a:moveTo>
                    <a:pt x="485" y="1"/>
                  </a:moveTo>
                  <a:cubicBezTo>
                    <a:pt x="438" y="1"/>
                    <a:pt x="389" y="19"/>
                    <a:pt x="345" y="62"/>
                  </a:cubicBezTo>
                  <a:cubicBezTo>
                    <a:pt x="307" y="101"/>
                    <a:pt x="0" y="408"/>
                    <a:pt x="0" y="772"/>
                  </a:cubicBezTo>
                  <a:cubicBezTo>
                    <a:pt x="0" y="887"/>
                    <a:pt x="96" y="973"/>
                    <a:pt x="211" y="973"/>
                  </a:cubicBezTo>
                  <a:cubicBezTo>
                    <a:pt x="216" y="974"/>
                    <a:pt x="222" y="974"/>
                    <a:pt x="227" y="974"/>
                  </a:cubicBezTo>
                  <a:cubicBezTo>
                    <a:pt x="335" y="974"/>
                    <a:pt x="421" y="881"/>
                    <a:pt x="412" y="772"/>
                  </a:cubicBezTo>
                  <a:cubicBezTo>
                    <a:pt x="412" y="618"/>
                    <a:pt x="575" y="417"/>
                    <a:pt x="633" y="360"/>
                  </a:cubicBezTo>
                  <a:cubicBezTo>
                    <a:pt x="788" y="212"/>
                    <a:pt x="646" y="1"/>
                    <a:pt x="4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41" name="Google Shape;4841;p58"/>
            <p:cNvSpPr/>
            <p:nvPr/>
          </p:nvSpPr>
          <p:spPr>
            <a:xfrm>
              <a:off x="2462917" y="1559471"/>
              <a:ext cx="50880" cy="19205"/>
            </a:xfrm>
            <a:custGeom>
              <a:rect b="b" l="l" r="r" t="t"/>
              <a:pathLst>
                <a:path extrusionOk="0" h="733" w="1942">
                  <a:moveTo>
                    <a:pt x="1025" y="0"/>
                  </a:moveTo>
                  <a:cubicBezTo>
                    <a:pt x="896" y="0"/>
                    <a:pt x="778" y="24"/>
                    <a:pt x="676" y="57"/>
                  </a:cubicBezTo>
                  <a:cubicBezTo>
                    <a:pt x="484" y="124"/>
                    <a:pt x="302" y="229"/>
                    <a:pt x="149" y="373"/>
                  </a:cubicBezTo>
                  <a:cubicBezTo>
                    <a:pt x="1" y="521"/>
                    <a:pt x="139" y="732"/>
                    <a:pt x="302" y="732"/>
                  </a:cubicBezTo>
                  <a:cubicBezTo>
                    <a:pt x="350" y="732"/>
                    <a:pt x="400" y="714"/>
                    <a:pt x="446" y="670"/>
                  </a:cubicBezTo>
                  <a:cubicBezTo>
                    <a:pt x="459" y="651"/>
                    <a:pt x="699" y="421"/>
                    <a:pt x="1018" y="421"/>
                  </a:cubicBezTo>
                  <a:cubicBezTo>
                    <a:pt x="1184" y="421"/>
                    <a:pt x="1371" y="483"/>
                    <a:pt x="1558" y="670"/>
                  </a:cubicBezTo>
                  <a:cubicBezTo>
                    <a:pt x="1606" y="699"/>
                    <a:pt x="1654" y="728"/>
                    <a:pt x="1711" y="728"/>
                  </a:cubicBezTo>
                  <a:cubicBezTo>
                    <a:pt x="1759" y="728"/>
                    <a:pt x="1817" y="699"/>
                    <a:pt x="1855" y="660"/>
                  </a:cubicBezTo>
                  <a:cubicBezTo>
                    <a:pt x="1941" y="584"/>
                    <a:pt x="1941" y="450"/>
                    <a:pt x="1855" y="373"/>
                  </a:cubicBezTo>
                  <a:cubicBezTo>
                    <a:pt x="1565" y="89"/>
                    <a:pt x="1274" y="0"/>
                    <a:pt x="10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42" name="Google Shape;4842;p58"/>
            <p:cNvSpPr/>
            <p:nvPr/>
          </p:nvSpPr>
          <p:spPr>
            <a:xfrm>
              <a:off x="2684150" y="1679362"/>
              <a:ext cx="29056" cy="37309"/>
            </a:xfrm>
            <a:custGeom>
              <a:rect b="b" l="l" r="r" t="t"/>
              <a:pathLst>
                <a:path extrusionOk="0" h="1424" w="1109">
                  <a:moveTo>
                    <a:pt x="313" y="0"/>
                  </a:moveTo>
                  <a:cubicBezTo>
                    <a:pt x="141" y="0"/>
                    <a:pt x="1" y="236"/>
                    <a:pt x="188" y="379"/>
                  </a:cubicBezTo>
                  <a:cubicBezTo>
                    <a:pt x="447" y="590"/>
                    <a:pt x="629" y="896"/>
                    <a:pt x="686" y="1232"/>
                  </a:cubicBezTo>
                  <a:cubicBezTo>
                    <a:pt x="696" y="1337"/>
                    <a:pt x="792" y="1424"/>
                    <a:pt x="897" y="1424"/>
                  </a:cubicBezTo>
                  <a:cubicBezTo>
                    <a:pt x="907" y="1424"/>
                    <a:pt x="907" y="1424"/>
                    <a:pt x="916" y="1414"/>
                  </a:cubicBezTo>
                  <a:cubicBezTo>
                    <a:pt x="1032" y="1404"/>
                    <a:pt x="1108" y="1309"/>
                    <a:pt x="1108" y="1193"/>
                  </a:cubicBezTo>
                  <a:cubicBezTo>
                    <a:pt x="1032" y="753"/>
                    <a:pt x="801" y="350"/>
                    <a:pt x="456" y="62"/>
                  </a:cubicBezTo>
                  <a:cubicBezTo>
                    <a:pt x="410" y="19"/>
                    <a:pt x="360" y="0"/>
                    <a:pt x="3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843" name="Google Shape;4843;p58"/>
          <p:cNvGrpSpPr/>
          <p:nvPr/>
        </p:nvGrpSpPr>
        <p:grpSpPr>
          <a:xfrm>
            <a:off x="1724590" y="4370153"/>
            <a:ext cx="335011" cy="359232"/>
            <a:chOff x="6434465" y="1535438"/>
            <a:chExt cx="335011" cy="359232"/>
          </a:xfrm>
        </p:grpSpPr>
        <p:sp>
          <p:nvSpPr>
            <p:cNvPr id="4844" name="Google Shape;4844;p58"/>
            <p:cNvSpPr/>
            <p:nvPr/>
          </p:nvSpPr>
          <p:spPr>
            <a:xfrm>
              <a:off x="6526400" y="1535438"/>
              <a:ext cx="151140" cy="359232"/>
            </a:xfrm>
            <a:custGeom>
              <a:rect b="b" l="l" r="r" t="t"/>
              <a:pathLst>
                <a:path extrusionOk="0" h="13719" w="5772">
                  <a:moveTo>
                    <a:pt x="0" y="0"/>
                  </a:moveTo>
                  <a:lnTo>
                    <a:pt x="0" y="13718"/>
                  </a:lnTo>
                  <a:lnTo>
                    <a:pt x="5772" y="13718"/>
                  </a:lnTo>
                  <a:lnTo>
                    <a:pt x="5772" y="0"/>
                  </a:lnTo>
                  <a:cubicBezTo>
                    <a:pt x="4913" y="625"/>
                    <a:pt x="3900" y="937"/>
                    <a:pt x="2886" y="937"/>
                  </a:cubicBezTo>
                  <a:cubicBezTo>
                    <a:pt x="1872" y="937"/>
                    <a:pt x="859" y="625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45" name="Google Shape;4845;p58"/>
            <p:cNvSpPr/>
            <p:nvPr/>
          </p:nvSpPr>
          <p:spPr>
            <a:xfrm>
              <a:off x="6434465" y="1535438"/>
              <a:ext cx="158655" cy="359232"/>
            </a:xfrm>
            <a:custGeom>
              <a:rect b="b" l="l" r="r" t="t"/>
              <a:pathLst>
                <a:path extrusionOk="0" h="13719" w="6059">
                  <a:moveTo>
                    <a:pt x="1622" y="0"/>
                  </a:moveTo>
                  <a:cubicBezTo>
                    <a:pt x="1508" y="0"/>
                    <a:pt x="1403" y="95"/>
                    <a:pt x="1403" y="219"/>
                  </a:cubicBezTo>
                  <a:lnTo>
                    <a:pt x="1403" y="5304"/>
                  </a:lnTo>
                  <a:cubicBezTo>
                    <a:pt x="1403" y="6001"/>
                    <a:pt x="888" y="6592"/>
                    <a:pt x="191" y="6687"/>
                  </a:cubicBezTo>
                  <a:cubicBezTo>
                    <a:pt x="86" y="6707"/>
                    <a:pt x="0" y="6802"/>
                    <a:pt x="0" y="6916"/>
                  </a:cubicBezTo>
                  <a:lnTo>
                    <a:pt x="0" y="13489"/>
                  </a:lnTo>
                  <a:cubicBezTo>
                    <a:pt x="0" y="13613"/>
                    <a:pt x="105" y="13718"/>
                    <a:pt x="220" y="13718"/>
                  </a:cubicBezTo>
                  <a:lnTo>
                    <a:pt x="6058" y="13718"/>
                  </a:lnTo>
                  <a:lnTo>
                    <a:pt x="6058" y="7069"/>
                  </a:lnTo>
                  <a:cubicBezTo>
                    <a:pt x="6058" y="6955"/>
                    <a:pt x="5972" y="6859"/>
                    <a:pt x="5858" y="6850"/>
                  </a:cubicBezTo>
                  <a:cubicBezTo>
                    <a:pt x="4799" y="6745"/>
                    <a:pt x="3988" y="5848"/>
                    <a:pt x="3988" y="4779"/>
                  </a:cubicBezTo>
                  <a:lnTo>
                    <a:pt x="3988" y="219"/>
                  </a:lnTo>
                  <a:cubicBezTo>
                    <a:pt x="3988" y="95"/>
                    <a:pt x="3883" y="0"/>
                    <a:pt x="37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46" name="Google Shape;4846;p58"/>
            <p:cNvSpPr/>
            <p:nvPr/>
          </p:nvSpPr>
          <p:spPr>
            <a:xfrm>
              <a:off x="6434465" y="1819702"/>
              <a:ext cx="158655" cy="50485"/>
            </a:xfrm>
            <a:custGeom>
              <a:rect b="b" l="l" r="r" t="t"/>
              <a:pathLst>
                <a:path extrusionOk="0" h="1928" w="6059">
                  <a:moveTo>
                    <a:pt x="0" y="0"/>
                  </a:moveTo>
                  <a:lnTo>
                    <a:pt x="0" y="1927"/>
                  </a:lnTo>
                  <a:lnTo>
                    <a:pt x="6058" y="1927"/>
                  </a:lnTo>
                  <a:lnTo>
                    <a:pt x="605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47" name="Google Shape;4847;p58"/>
            <p:cNvSpPr/>
            <p:nvPr/>
          </p:nvSpPr>
          <p:spPr>
            <a:xfrm>
              <a:off x="6434465" y="1535438"/>
              <a:ext cx="158655" cy="274550"/>
            </a:xfrm>
            <a:custGeom>
              <a:rect b="b" l="l" r="r" t="t"/>
              <a:pathLst>
                <a:path extrusionOk="0" h="10485" w="6059">
                  <a:moveTo>
                    <a:pt x="1622" y="0"/>
                  </a:moveTo>
                  <a:cubicBezTo>
                    <a:pt x="1584" y="0"/>
                    <a:pt x="1546" y="10"/>
                    <a:pt x="1517" y="29"/>
                  </a:cubicBezTo>
                  <a:lnTo>
                    <a:pt x="1517" y="8557"/>
                  </a:lnTo>
                  <a:lnTo>
                    <a:pt x="0" y="8557"/>
                  </a:lnTo>
                  <a:lnTo>
                    <a:pt x="0" y="10484"/>
                  </a:lnTo>
                  <a:lnTo>
                    <a:pt x="6058" y="10484"/>
                  </a:lnTo>
                  <a:lnTo>
                    <a:pt x="6058" y="8557"/>
                  </a:lnTo>
                  <a:lnTo>
                    <a:pt x="3454" y="8557"/>
                  </a:lnTo>
                  <a:lnTo>
                    <a:pt x="345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48" name="Google Shape;4848;p58"/>
            <p:cNvSpPr/>
            <p:nvPr/>
          </p:nvSpPr>
          <p:spPr>
            <a:xfrm>
              <a:off x="6434465" y="1830700"/>
              <a:ext cx="158655" cy="28489"/>
            </a:xfrm>
            <a:custGeom>
              <a:rect b="b" l="l" r="r" t="t"/>
              <a:pathLst>
                <a:path extrusionOk="0" h="1088" w="6059">
                  <a:moveTo>
                    <a:pt x="0" y="0"/>
                  </a:moveTo>
                  <a:lnTo>
                    <a:pt x="0" y="1088"/>
                  </a:lnTo>
                  <a:lnTo>
                    <a:pt x="6058" y="1088"/>
                  </a:lnTo>
                  <a:lnTo>
                    <a:pt x="605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49" name="Google Shape;4849;p58"/>
            <p:cNvSpPr/>
            <p:nvPr/>
          </p:nvSpPr>
          <p:spPr>
            <a:xfrm>
              <a:off x="6434465" y="1535438"/>
              <a:ext cx="158655" cy="263552"/>
            </a:xfrm>
            <a:custGeom>
              <a:rect b="b" l="l" r="r" t="t"/>
              <a:pathLst>
                <a:path extrusionOk="0" h="10065" w="6059">
                  <a:moveTo>
                    <a:pt x="1937" y="0"/>
                  </a:moveTo>
                  <a:lnTo>
                    <a:pt x="1937" y="8977"/>
                  </a:lnTo>
                  <a:lnTo>
                    <a:pt x="0" y="8977"/>
                  </a:lnTo>
                  <a:lnTo>
                    <a:pt x="0" y="10065"/>
                  </a:lnTo>
                  <a:lnTo>
                    <a:pt x="6058" y="10065"/>
                  </a:lnTo>
                  <a:lnTo>
                    <a:pt x="6058" y="8977"/>
                  </a:lnTo>
                  <a:lnTo>
                    <a:pt x="3034" y="8977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50" name="Google Shape;4850;p58"/>
            <p:cNvSpPr/>
            <p:nvPr/>
          </p:nvSpPr>
          <p:spPr>
            <a:xfrm>
              <a:off x="6610821" y="1535438"/>
              <a:ext cx="158655" cy="359232"/>
            </a:xfrm>
            <a:custGeom>
              <a:rect b="b" l="l" r="r" t="t"/>
              <a:pathLst>
                <a:path extrusionOk="0" h="13719" w="6059">
                  <a:moveTo>
                    <a:pt x="2290" y="0"/>
                  </a:moveTo>
                  <a:cubicBezTo>
                    <a:pt x="2176" y="0"/>
                    <a:pt x="2071" y="95"/>
                    <a:pt x="2071" y="219"/>
                  </a:cubicBezTo>
                  <a:lnTo>
                    <a:pt x="2071" y="4779"/>
                  </a:lnTo>
                  <a:cubicBezTo>
                    <a:pt x="2071" y="5848"/>
                    <a:pt x="1260" y="6745"/>
                    <a:pt x="201" y="6850"/>
                  </a:cubicBezTo>
                  <a:cubicBezTo>
                    <a:pt x="86" y="6859"/>
                    <a:pt x="1" y="6955"/>
                    <a:pt x="1" y="7069"/>
                  </a:cubicBezTo>
                  <a:lnTo>
                    <a:pt x="1" y="13718"/>
                  </a:lnTo>
                  <a:lnTo>
                    <a:pt x="5839" y="13718"/>
                  </a:lnTo>
                  <a:cubicBezTo>
                    <a:pt x="5954" y="13718"/>
                    <a:pt x="6059" y="13623"/>
                    <a:pt x="6059" y="13499"/>
                  </a:cubicBezTo>
                  <a:lnTo>
                    <a:pt x="6059" y="6916"/>
                  </a:lnTo>
                  <a:cubicBezTo>
                    <a:pt x="6059" y="6802"/>
                    <a:pt x="5973" y="6707"/>
                    <a:pt x="5868" y="6687"/>
                  </a:cubicBezTo>
                  <a:cubicBezTo>
                    <a:pt x="5171" y="6592"/>
                    <a:pt x="4656" y="6001"/>
                    <a:pt x="4656" y="5304"/>
                  </a:cubicBezTo>
                  <a:lnTo>
                    <a:pt x="4656" y="219"/>
                  </a:lnTo>
                  <a:cubicBezTo>
                    <a:pt x="4656" y="95"/>
                    <a:pt x="4551" y="0"/>
                    <a:pt x="44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51" name="Google Shape;4851;p58"/>
            <p:cNvSpPr/>
            <p:nvPr/>
          </p:nvSpPr>
          <p:spPr>
            <a:xfrm>
              <a:off x="6610821" y="1819702"/>
              <a:ext cx="158655" cy="50485"/>
            </a:xfrm>
            <a:custGeom>
              <a:rect b="b" l="l" r="r" t="t"/>
              <a:pathLst>
                <a:path extrusionOk="0" h="1928" w="6059">
                  <a:moveTo>
                    <a:pt x="1" y="0"/>
                  </a:moveTo>
                  <a:lnTo>
                    <a:pt x="1" y="1927"/>
                  </a:lnTo>
                  <a:lnTo>
                    <a:pt x="6059" y="1927"/>
                  </a:lnTo>
                  <a:lnTo>
                    <a:pt x="605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52" name="Google Shape;4852;p58"/>
            <p:cNvSpPr/>
            <p:nvPr/>
          </p:nvSpPr>
          <p:spPr>
            <a:xfrm>
              <a:off x="6610821" y="1535438"/>
              <a:ext cx="158655" cy="274550"/>
            </a:xfrm>
            <a:custGeom>
              <a:rect b="b" l="l" r="r" t="t"/>
              <a:pathLst>
                <a:path extrusionOk="0" h="10485" w="6059">
                  <a:moveTo>
                    <a:pt x="2605" y="0"/>
                  </a:moveTo>
                  <a:lnTo>
                    <a:pt x="2605" y="8557"/>
                  </a:lnTo>
                  <a:lnTo>
                    <a:pt x="1" y="8557"/>
                  </a:lnTo>
                  <a:lnTo>
                    <a:pt x="1" y="10484"/>
                  </a:lnTo>
                  <a:lnTo>
                    <a:pt x="6059" y="10484"/>
                  </a:lnTo>
                  <a:lnTo>
                    <a:pt x="6059" y="8557"/>
                  </a:lnTo>
                  <a:lnTo>
                    <a:pt x="4542" y="8557"/>
                  </a:lnTo>
                  <a:lnTo>
                    <a:pt x="4542" y="29"/>
                  </a:lnTo>
                  <a:cubicBezTo>
                    <a:pt x="4503" y="10"/>
                    <a:pt x="4465" y="0"/>
                    <a:pt x="44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53" name="Google Shape;4853;p58"/>
            <p:cNvSpPr/>
            <p:nvPr/>
          </p:nvSpPr>
          <p:spPr>
            <a:xfrm>
              <a:off x="6610821" y="1830700"/>
              <a:ext cx="158655" cy="28489"/>
            </a:xfrm>
            <a:custGeom>
              <a:rect b="b" l="l" r="r" t="t"/>
              <a:pathLst>
                <a:path extrusionOk="0" h="1088" w="6059">
                  <a:moveTo>
                    <a:pt x="1" y="0"/>
                  </a:moveTo>
                  <a:lnTo>
                    <a:pt x="1" y="1088"/>
                  </a:lnTo>
                  <a:lnTo>
                    <a:pt x="6059" y="1088"/>
                  </a:lnTo>
                  <a:lnTo>
                    <a:pt x="605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54" name="Google Shape;4854;p58"/>
            <p:cNvSpPr/>
            <p:nvPr/>
          </p:nvSpPr>
          <p:spPr>
            <a:xfrm>
              <a:off x="6610821" y="1535438"/>
              <a:ext cx="158655" cy="263552"/>
            </a:xfrm>
            <a:custGeom>
              <a:rect b="b" l="l" r="r" t="t"/>
              <a:pathLst>
                <a:path extrusionOk="0" h="10065" w="6059">
                  <a:moveTo>
                    <a:pt x="3025" y="0"/>
                  </a:moveTo>
                  <a:lnTo>
                    <a:pt x="3025" y="8977"/>
                  </a:lnTo>
                  <a:lnTo>
                    <a:pt x="1" y="8977"/>
                  </a:lnTo>
                  <a:lnTo>
                    <a:pt x="1" y="10065"/>
                  </a:lnTo>
                  <a:lnTo>
                    <a:pt x="6059" y="10065"/>
                  </a:lnTo>
                  <a:lnTo>
                    <a:pt x="6059" y="8977"/>
                  </a:lnTo>
                  <a:lnTo>
                    <a:pt x="4122" y="8977"/>
                  </a:lnTo>
                  <a:lnTo>
                    <a:pt x="412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855" name="Google Shape;4855;p58"/>
          <p:cNvSpPr txBox="1"/>
          <p:nvPr>
            <p:ph idx="3" type="subTitle"/>
          </p:nvPr>
        </p:nvSpPr>
        <p:spPr>
          <a:xfrm>
            <a:off x="1468600" y="1400338"/>
            <a:ext cx="4199100" cy="260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Sono;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Relacionamento com os pais; 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Orientação sexual;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Abandono escolar;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Uso de drogas;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Gravidez;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Transtornos alimentares;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Comportamento de risco;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Morte </a:t>
            </a:r>
            <a:endParaRPr sz="1600"/>
          </a:p>
        </p:txBody>
      </p:sp>
      <p:grpSp>
        <p:nvGrpSpPr>
          <p:cNvPr id="4856" name="Google Shape;4856;p58"/>
          <p:cNvGrpSpPr/>
          <p:nvPr/>
        </p:nvGrpSpPr>
        <p:grpSpPr>
          <a:xfrm>
            <a:off x="7351603" y="2346458"/>
            <a:ext cx="613900" cy="1491236"/>
            <a:chOff x="5841216" y="1501208"/>
            <a:chExt cx="613900" cy="1491236"/>
          </a:xfrm>
        </p:grpSpPr>
        <p:sp>
          <p:nvSpPr>
            <p:cNvPr id="4857" name="Google Shape;4857;p58"/>
            <p:cNvSpPr/>
            <p:nvPr/>
          </p:nvSpPr>
          <p:spPr>
            <a:xfrm>
              <a:off x="6037995" y="2438913"/>
              <a:ext cx="270930" cy="526487"/>
            </a:xfrm>
            <a:custGeom>
              <a:rect b="b" l="l" r="r" t="t"/>
              <a:pathLst>
                <a:path extrusionOk="0" h="45377" w="23351">
                  <a:moveTo>
                    <a:pt x="1461" y="0"/>
                  </a:moveTo>
                  <a:lnTo>
                    <a:pt x="822" y="3995"/>
                  </a:lnTo>
                  <a:cubicBezTo>
                    <a:pt x="822" y="3995"/>
                    <a:pt x="2009" y="25747"/>
                    <a:pt x="1324" y="27413"/>
                  </a:cubicBezTo>
                  <a:cubicBezTo>
                    <a:pt x="662" y="29080"/>
                    <a:pt x="0" y="30951"/>
                    <a:pt x="731" y="32503"/>
                  </a:cubicBezTo>
                  <a:cubicBezTo>
                    <a:pt x="1461" y="34033"/>
                    <a:pt x="2397" y="34763"/>
                    <a:pt x="1941" y="35973"/>
                  </a:cubicBezTo>
                  <a:cubicBezTo>
                    <a:pt x="1461" y="37160"/>
                    <a:pt x="594" y="38369"/>
                    <a:pt x="1667" y="39967"/>
                  </a:cubicBezTo>
                  <a:cubicBezTo>
                    <a:pt x="2740" y="41565"/>
                    <a:pt x="2876" y="42044"/>
                    <a:pt x="2603" y="42980"/>
                  </a:cubicBezTo>
                  <a:cubicBezTo>
                    <a:pt x="2420" y="43596"/>
                    <a:pt x="2854" y="44464"/>
                    <a:pt x="3744" y="44966"/>
                  </a:cubicBezTo>
                  <a:cubicBezTo>
                    <a:pt x="4178" y="45217"/>
                    <a:pt x="4703" y="45377"/>
                    <a:pt x="5342" y="45377"/>
                  </a:cubicBezTo>
                  <a:cubicBezTo>
                    <a:pt x="5798" y="45377"/>
                    <a:pt x="6277" y="45308"/>
                    <a:pt x="6711" y="45126"/>
                  </a:cubicBezTo>
                  <a:cubicBezTo>
                    <a:pt x="8172" y="44555"/>
                    <a:pt x="9336" y="42775"/>
                    <a:pt x="8880" y="37890"/>
                  </a:cubicBezTo>
                  <a:cubicBezTo>
                    <a:pt x="8880" y="37890"/>
                    <a:pt x="8674" y="36155"/>
                    <a:pt x="9815" y="35037"/>
                  </a:cubicBezTo>
                  <a:cubicBezTo>
                    <a:pt x="10934" y="33896"/>
                    <a:pt x="10203" y="29148"/>
                    <a:pt x="9815" y="27961"/>
                  </a:cubicBezTo>
                  <a:cubicBezTo>
                    <a:pt x="9405" y="26751"/>
                    <a:pt x="10340" y="10408"/>
                    <a:pt x="10340" y="10408"/>
                  </a:cubicBezTo>
                  <a:cubicBezTo>
                    <a:pt x="10340" y="10408"/>
                    <a:pt x="13536" y="26158"/>
                    <a:pt x="13399" y="27961"/>
                  </a:cubicBezTo>
                  <a:cubicBezTo>
                    <a:pt x="13285" y="29764"/>
                    <a:pt x="12007" y="33439"/>
                    <a:pt x="12349" y="35174"/>
                  </a:cubicBezTo>
                  <a:cubicBezTo>
                    <a:pt x="12509" y="36041"/>
                    <a:pt x="13057" y="36680"/>
                    <a:pt x="13582" y="37091"/>
                  </a:cubicBezTo>
                  <a:cubicBezTo>
                    <a:pt x="13992" y="37434"/>
                    <a:pt x="14084" y="38004"/>
                    <a:pt x="13810" y="38461"/>
                  </a:cubicBezTo>
                  <a:cubicBezTo>
                    <a:pt x="13559" y="38917"/>
                    <a:pt x="13353" y="39579"/>
                    <a:pt x="13536" y="40492"/>
                  </a:cubicBezTo>
                  <a:cubicBezTo>
                    <a:pt x="13764" y="41656"/>
                    <a:pt x="14403" y="42113"/>
                    <a:pt x="14905" y="42318"/>
                  </a:cubicBezTo>
                  <a:cubicBezTo>
                    <a:pt x="15271" y="42455"/>
                    <a:pt x="15522" y="42775"/>
                    <a:pt x="15567" y="43186"/>
                  </a:cubicBezTo>
                  <a:cubicBezTo>
                    <a:pt x="15636" y="43756"/>
                    <a:pt x="15818" y="44532"/>
                    <a:pt x="16435" y="44966"/>
                  </a:cubicBezTo>
                  <a:cubicBezTo>
                    <a:pt x="16731" y="45171"/>
                    <a:pt x="17097" y="45308"/>
                    <a:pt x="17622" y="45308"/>
                  </a:cubicBezTo>
                  <a:cubicBezTo>
                    <a:pt x="18261" y="45308"/>
                    <a:pt x="18854" y="45149"/>
                    <a:pt x="19356" y="44897"/>
                  </a:cubicBezTo>
                  <a:cubicBezTo>
                    <a:pt x="20680" y="44213"/>
                    <a:pt x="21411" y="42866"/>
                    <a:pt x="21160" y="41770"/>
                  </a:cubicBezTo>
                  <a:cubicBezTo>
                    <a:pt x="20680" y="39762"/>
                    <a:pt x="22757" y="38438"/>
                    <a:pt x="23145" y="36224"/>
                  </a:cubicBezTo>
                  <a:cubicBezTo>
                    <a:pt x="23351" y="35197"/>
                    <a:pt x="23031" y="34101"/>
                    <a:pt x="22666" y="33279"/>
                  </a:cubicBezTo>
                  <a:cubicBezTo>
                    <a:pt x="22232" y="32298"/>
                    <a:pt x="22118" y="31202"/>
                    <a:pt x="22301" y="30152"/>
                  </a:cubicBezTo>
                  <a:cubicBezTo>
                    <a:pt x="22461" y="29376"/>
                    <a:pt x="22506" y="28646"/>
                    <a:pt x="22506" y="28646"/>
                  </a:cubicBezTo>
                  <a:cubicBezTo>
                    <a:pt x="22529" y="28304"/>
                    <a:pt x="22552" y="27961"/>
                    <a:pt x="22552" y="27619"/>
                  </a:cubicBezTo>
                  <a:cubicBezTo>
                    <a:pt x="22483" y="25610"/>
                    <a:pt x="22278" y="2853"/>
                    <a:pt x="22278" y="2853"/>
                  </a:cubicBezTo>
                  <a:lnTo>
                    <a:pt x="11482" y="0"/>
                  </a:lnTo>
                  <a:close/>
                </a:path>
              </a:pathLst>
            </a:custGeom>
            <a:solidFill>
              <a:srgbClr val="799C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58" name="Google Shape;4858;p58"/>
            <p:cNvSpPr/>
            <p:nvPr/>
          </p:nvSpPr>
          <p:spPr>
            <a:xfrm>
              <a:off x="6047533" y="1963505"/>
              <a:ext cx="303498" cy="435929"/>
            </a:xfrm>
            <a:custGeom>
              <a:rect b="b" l="l" r="r" t="t"/>
              <a:pathLst>
                <a:path extrusionOk="0" h="37572" w="26158">
                  <a:moveTo>
                    <a:pt x="6756" y="1"/>
                  </a:moveTo>
                  <a:cubicBezTo>
                    <a:pt x="3013" y="1"/>
                    <a:pt x="0" y="3037"/>
                    <a:pt x="0" y="6757"/>
                  </a:cubicBezTo>
                  <a:lnTo>
                    <a:pt x="0" y="30792"/>
                  </a:lnTo>
                  <a:cubicBezTo>
                    <a:pt x="0" y="34535"/>
                    <a:pt x="3013" y="37571"/>
                    <a:pt x="6756" y="37571"/>
                  </a:cubicBezTo>
                  <a:lnTo>
                    <a:pt x="19379" y="37571"/>
                  </a:lnTo>
                  <a:cubicBezTo>
                    <a:pt x="23122" y="37571"/>
                    <a:pt x="26158" y="34535"/>
                    <a:pt x="26158" y="30792"/>
                  </a:cubicBezTo>
                  <a:lnTo>
                    <a:pt x="26158" y="6757"/>
                  </a:lnTo>
                  <a:cubicBezTo>
                    <a:pt x="26158" y="3037"/>
                    <a:pt x="23122" y="1"/>
                    <a:pt x="19379" y="1"/>
                  </a:cubicBezTo>
                  <a:close/>
                </a:path>
              </a:pathLst>
            </a:custGeom>
            <a:solidFill>
              <a:srgbClr val="0ECF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59" name="Google Shape;4859;p58"/>
            <p:cNvSpPr/>
            <p:nvPr/>
          </p:nvSpPr>
          <p:spPr>
            <a:xfrm>
              <a:off x="6061306" y="1975422"/>
              <a:ext cx="275699" cy="243664"/>
            </a:xfrm>
            <a:custGeom>
              <a:rect b="b" l="l" r="r" t="t"/>
              <a:pathLst>
                <a:path extrusionOk="0" h="21001" w="23762">
                  <a:moveTo>
                    <a:pt x="6962" y="1"/>
                  </a:moveTo>
                  <a:cubicBezTo>
                    <a:pt x="3127" y="1"/>
                    <a:pt x="0" y="3105"/>
                    <a:pt x="0" y="6963"/>
                  </a:cubicBezTo>
                  <a:lnTo>
                    <a:pt x="388" y="6963"/>
                  </a:lnTo>
                  <a:cubicBezTo>
                    <a:pt x="388" y="3333"/>
                    <a:pt x="3333" y="366"/>
                    <a:pt x="6962" y="366"/>
                  </a:cubicBezTo>
                  <a:lnTo>
                    <a:pt x="16800" y="366"/>
                  </a:lnTo>
                  <a:cubicBezTo>
                    <a:pt x="20429" y="366"/>
                    <a:pt x="23373" y="3333"/>
                    <a:pt x="23373" y="6963"/>
                  </a:cubicBezTo>
                  <a:lnTo>
                    <a:pt x="23373" y="21000"/>
                  </a:lnTo>
                  <a:lnTo>
                    <a:pt x="23761" y="21000"/>
                  </a:lnTo>
                  <a:lnTo>
                    <a:pt x="23761" y="6963"/>
                  </a:lnTo>
                  <a:cubicBezTo>
                    <a:pt x="23761" y="3105"/>
                    <a:pt x="20634" y="1"/>
                    <a:pt x="16800" y="1"/>
                  </a:cubicBezTo>
                  <a:close/>
                </a:path>
              </a:pathLst>
            </a:custGeom>
            <a:solidFill>
              <a:srgbClr val="2FE4B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60" name="Google Shape;4860;p58"/>
            <p:cNvSpPr/>
            <p:nvPr/>
          </p:nvSpPr>
          <p:spPr>
            <a:xfrm>
              <a:off x="6033226" y="1982569"/>
              <a:ext cx="257158" cy="516404"/>
            </a:xfrm>
            <a:custGeom>
              <a:rect b="b" l="l" r="r" t="t"/>
              <a:pathLst>
                <a:path extrusionOk="0" h="44508" w="22164">
                  <a:moveTo>
                    <a:pt x="11537" y="1"/>
                  </a:moveTo>
                  <a:cubicBezTo>
                    <a:pt x="11265" y="1"/>
                    <a:pt x="9490" y="40"/>
                    <a:pt x="7579" y="1006"/>
                  </a:cubicBezTo>
                  <a:cubicBezTo>
                    <a:pt x="6255" y="1645"/>
                    <a:pt x="4885" y="2695"/>
                    <a:pt x="3858" y="4452"/>
                  </a:cubicBezTo>
                  <a:cubicBezTo>
                    <a:pt x="3356" y="5320"/>
                    <a:pt x="2922" y="6347"/>
                    <a:pt x="2648" y="7579"/>
                  </a:cubicBezTo>
                  <a:cubicBezTo>
                    <a:pt x="2466" y="8355"/>
                    <a:pt x="2283" y="9268"/>
                    <a:pt x="2101" y="10318"/>
                  </a:cubicBezTo>
                  <a:cubicBezTo>
                    <a:pt x="2101" y="10432"/>
                    <a:pt x="2078" y="10547"/>
                    <a:pt x="2055" y="10661"/>
                  </a:cubicBezTo>
                  <a:cubicBezTo>
                    <a:pt x="1986" y="11072"/>
                    <a:pt x="1918" y="11528"/>
                    <a:pt x="1827" y="11985"/>
                  </a:cubicBezTo>
                  <a:cubicBezTo>
                    <a:pt x="1827" y="12030"/>
                    <a:pt x="1827" y="12076"/>
                    <a:pt x="1827" y="12099"/>
                  </a:cubicBezTo>
                  <a:cubicBezTo>
                    <a:pt x="1119" y="16618"/>
                    <a:pt x="457" y="22667"/>
                    <a:pt x="160" y="28282"/>
                  </a:cubicBezTo>
                  <a:cubicBezTo>
                    <a:pt x="69" y="30496"/>
                    <a:pt x="1" y="32641"/>
                    <a:pt x="23" y="34604"/>
                  </a:cubicBezTo>
                  <a:cubicBezTo>
                    <a:pt x="46" y="38599"/>
                    <a:pt x="411" y="41840"/>
                    <a:pt x="1233" y="43324"/>
                  </a:cubicBezTo>
                  <a:cubicBezTo>
                    <a:pt x="1233" y="43324"/>
                    <a:pt x="6249" y="44507"/>
                    <a:pt x="11866" y="44507"/>
                  </a:cubicBezTo>
                  <a:cubicBezTo>
                    <a:pt x="13049" y="44507"/>
                    <a:pt x="14259" y="44455"/>
                    <a:pt x="15453" y="44328"/>
                  </a:cubicBezTo>
                  <a:cubicBezTo>
                    <a:pt x="16092" y="43050"/>
                    <a:pt x="17439" y="41657"/>
                    <a:pt x="17553" y="41543"/>
                  </a:cubicBezTo>
                  <a:lnTo>
                    <a:pt x="17553" y="41543"/>
                  </a:lnTo>
                  <a:cubicBezTo>
                    <a:pt x="17465" y="41587"/>
                    <a:pt x="16606" y="42102"/>
                    <a:pt x="15971" y="42102"/>
                  </a:cubicBezTo>
                  <a:cubicBezTo>
                    <a:pt x="15618" y="42102"/>
                    <a:pt x="15334" y="41942"/>
                    <a:pt x="15294" y="41452"/>
                  </a:cubicBezTo>
                  <a:cubicBezTo>
                    <a:pt x="15157" y="40060"/>
                    <a:pt x="19493" y="38918"/>
                    <a:pt x="19493" y="38918"/>
                  </a:cubicBezTo>
                  <a:lnTo>
                    <a:pt x="22164" y="24310"/>
                  </a:lnTo>
                  <a:cubicBezTo>
                    <a:pt x="22164" y="24310"/>
                    <a:pt x="19037" y="14701"/>
                    <a:pt x="17804" y="11985"/>
                  </a:cubicBezTo>
                  <a:cubicBezTo>
                    <a:pt x="17804" y="11985"/>
                    <a:pt x="17051" y="5479"/>
                    <a:pt x="19676" y="2444"/>
                  </a:cubicBezTo>
                  <a:cubicBezTo>
                    <a:pt x="18535" y="1645"/>
                    <a:pt x="17120" y="1097"/>
                    <a:pt x="15796" y="732"/>
                  </a:cubicBezTo>
                  <a:cubicBezTo>
                    <a:pt x="13559" y="115"/>
                    <a:pt x="11573" y="1"/>
                    <a:pt x="11573" y="1"/>
                  </a:cubicBezTo>
                  <a:cubicBezTo>
                    <a:pt x="11573" y="1"/>
                    <a:pt x="11561" y="1"/>
                    <a:pt x="11537" y="1"/>
                  </a:cubicBezTo>
                  <a:close/>
                </a:path>
              </a:pathLst>
            </a:custGeom>
            <a:solidFill>
              <a:srgbClr val="FB925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61" name="Google Shape;4861;p58"/>
            <p:cNvSpPr/>
            <p:nvPr/>
          </p:nvSpPr>
          <p:spPr>
            <a:xfrm>
              <a:off x="6275038" y="2441292"/>
              <a:ext cx="22254" cy="41328"/>
            </a:xfrm>
            <a:custGeom>
              <a:rect b="b" l="l" r="r" t="t"/>
              <a:pathLst>
                <a:path extrusionOk="0" h="3562" w="1918">
                  <a:moveTo>
                    <a:pt x="1917" y="1"/>
                  </a:moveTo>
                  <a:lnTo>
                    <a:pt x="1849" y="138"/>
                  </a:lnTo>
                  <a:cubicBezTo>
                    <a:pt x="1301" y="1484"/>
                    <a:pt x="662" y="2626"/>
                    <a:pt x="0" y="3561"/>
                  </a:cubicBezTo>
                  <a:cubicBezTo>
                    <a:pt x="639" y="3310"/>
                    <a:pt x="1256" y="2991"/>
                    <a:pt x="1849" y="2648"/>
                  </a:cubicBezTo>
                  <a:cubicBezTo>
                    <a:pt x="1849" y="2648"/>
                    <a:pt x="1872" y="1667"/>
                    <a:pt x="1917" y="1"/>
                  </a:cubicBezTo>
                  <a:close/>
                </a:path>
              </a:pathLst>
            </a:custGeom>
            <a:solidFill>
              <a:srgbClr val="FFB46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62" name="Google Shape;4862;p58"/>
            <p:cNvSpPr/>
            <p:nvPr/>
          </p:nvSpPr>
          <p:spPr>
            <a:xfrm>
              <a:off x="5873786" y="2096722"/>
              <a:ext cx="183273" cy="288148"/>
            </a:xfrm>
            <a:custGeom>
              <a:rect b="b" l="l" r="r" t="t"/>
              <a:pathLst>
                <a:path extrusionOk="0" h="24835" w="15796">
                  <a:moveTo>
                    <a:pt x="12418" y="1"/>
                  </a:moveTo>
                  <a:cubicBezTo>
                    <a:pt x="9998" y="1"/>
                    <a:pt x="7739" y="686"/>
                    <a:pt x="5844" y="1873"/>
                  </a:cubicBezTo>
                  <a:cubicBezTo>
                    <a:pt x="5776" y="1918"/>
                    <a:pt x="5730" y="1941"/>
                    <a:pt x="5661" y="1987"/>
                  </a:cubicBezTo>
                  <a:cubicBezTo>
                    <a:pt x="2261" y="4201"/>
                    <a:pt x="1" y="8035"/>
                    <a:pt x="1" y="12418"/>
                  </a:cubicBezTo>
                  <a:cubicBezTo>
                    <a:pt x="1" y="15248"/>
                    <a:pt x="937" y="17850"/>
                    <a:pt x="2534" y="19927"/>
                  </a:cubicBezTo>
                  <a:cubicBezTo>
                    <a:pt x="2557" y="19973"/>
                    <a:pt x="2603" y="20019"/>
                    <a:pt x="2626" y="20064"/>
                  </a:cubicBezTo>
                  <a:cubicBezTo>
                    <a:pt x="2694" y="20156"/>
                    <a:pt x="2785" y="20247"/>
                    <a:pt x="2854" y="20338"/>
                  </a:cubicBezTo>
                  <a:cubicBezTo>
                    <a:pt x="5137" y="23077"/>
                    <a:pt x="8560" y="24835"/>
                    <a:pt x="12418" y="24835"/>
                  </a:cubicBezTo>
                  <a:cubicBezTo>
                    <a:pt x="12874" y="24835"/>
                    <a:pt x="13308" y="24812"/>
                    <a:pt x="13764" y="24766"/>
                  </a:cubicBezTo>
                  <a:cubicBezTo>
                    <a:pt x="13764" y="24264"/>
                    <a:pt x="13764" y="23762"/>
                    <a:pt x="13764" y="23260"/>
                  </a:cubicBezTo>
                  <a:cubicBezTo>
                    <a:pt x="13787" y="19311"/>
                    <a:pt x="14107" y="14769"/>
                    <a:pt x="14518" y="10523"/>
                  </a:cubicBezTo>
                  <a:cubicBezTo>
                    <a:pt x="14541" y="10386"/>
                    <a:pt x="14541" y="10249"/>
                    <a:pt x="14563" y="10113"/>
                  </a:cubicBezTo>
                  <a:cubicBezTo>
                    <a:pt x="14563" y="9998"/>
                    <a:pt x="14586" y="9884"/>
                    <a:pt x="14609" y="9770"/>
                  </a:cubicBezTo>
                  <a:cubicBezTo>
                    <a:pt x="14769" y="8195"/>
                    <a:pt x="14951" y="6666"/>
                    <a:pt x="15134" y="5251"/>
                  </a:cubicBezTo>
                  <a:cubicBezTo>
                    <a:pt x="15271" y="4201"/>
                    <a:pt x="15408" y="3196"/>
                    <a:pt x="15568" y="2261"/>
                  </a:cubicBezTo>
                  <a:cubicBezTo>
                    <a:pt x="15636" y="1758"/>
                    <a:pt x="15705" y="1279"/>
                    <a:pt x="15796" y="823"/>
                  </a:cubicBezTo>
                  <a:cubicBezTo>
                    <a:pt x="15727" y="709"/>
                    <a:pt x="15636" y="572"/>
                    <a:pt x="15545" y="412"/>
                  </a:cubicBezTo>
                  <a:cubicBezTo>
                    <a:pt x="15385" y="366"/>
                    <a:pt x="15202" y="320"/>
                    <a:pt x="15020" y="275"/>
                  </a:cubicBezTo>
                  <a:cubicBezTo>
                    <a:pt x="14951" y="252"/>
                    <a:pt x="14883" y="252"/>
                    <a:pt x="14814" y="229"/>
                  </a:cubicBezTo>
                  <a:cubicBezTo>
                    <a:pt x="14746" y="229"/>
                    <a:pt x="14677" y="206"/>
                    <a:pt x="14609" y="206"/>
                  </a:cubicBezTo>
                  <a:cubicBezTo>
                    <a:pt x="13901" y="69"/>
                    <a:pt x="13171" y="1"/>
                    <a:pt x="12418" y="1"/>
                  </a:cubicBezTo>
                  <a:close/>
                </a:path>
              </a:pathLst>
            </a:custGeom>
            <a:solidFill>
              <a:srgbClr val="F460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63" name="Google Shape;4863;p58"/>
            <p:cNvSpPr/>
            <p:nvPr/>
          </p:nvSpPr>
          <p:spPr>
            <a:xfrm>
              <a:off x="5841216" y="2088785"/>
              <a:ext cx="109122" cy="378195"/>
            </a:xfrm>
            <a:custGeom>
              <a:rect b="b" l="l" r="r" t="t"/>
              <a:pathLst>
                <a:path extrusionOk="0" h="32596" w="9405">
                  <a:moveTo>
                    <a:pt x="8103" y="0"/>
                  </a:moveTo>
                  <a:cubicBezTo>
                    <a:pt x="7875" y="206"/>
                    <a:pt x="7670" y="411"/>
                    <a:pt x="7441" y="616"/>
                  </a:cubicBezTo>
                  <a:cubicBezTo>
                    <a:pt x="6551" y="1484"/>
                    <a:pt x="5729" y="2442"/>
                    <a:pt x="5113" y="3492"/>
                  </a:cubicBezTo>
                  <a:cubicBezTo>
                    <a:pt x="1552" y="9473"/>
                    <a:pt x="1826" y="23533"/>
                    <a:pt x="1826" y="23533"/>
                  </a:cubicBezTo>
                  <a:cubicBezTo>
                    <a:pt x="1826" y="23533"/>
                    <a:pt x="0" y="29901"/>
                    <a:pt x="4657" y="32572"/>
                  </a:cubicBezTo>
                  <a:cubicBezTo>
                    <a:pt x="4657" y="32572"/>
                    <a:pt x="4728" y="32596"/>
                    <a:pt x="4839" y="32596"/>
                  </a:cubicBezTo>
                  <a:cubicBezTo>
                    <a:pt x="5279" y="32596"/>
                    <a:pt x="6332" y="32217"/>
                    <a:pt x="5912" y="28440"/>
                  </a:cubicBezTo>
                  <a:lnTo>
                    <a:pt x="5912" y="28440"/>
                  </a:lnTo>
                  <a:cubicBezTo>
                    <a:pt x="5912" y="28441"/>
                    <a:pt x="6357" y="28792"/>
                    <a:pt x="6754" y="28792"/>
                  </a:cubicBezTo>
                  <a:cubicBezTo>
                    <a:pt x="7142" y="28792"/>
                    <a:pt x="7485" y="28458"/>
                    <a:pt x="7327" y="27139"/>
                  </a:cubicBezTo>
                  <a:cubicBezTo>
                    <a:pt x="7008" y="24469"/>
                    <a:pt x="6346" y="23693"/>
                    <a:pt x="5341" y="23305"/>
                  </a:cubicBezTo>
                  <a:cubicBezTo>
                    <a:pt x="5341" y="23305"/>
                    <a:pt x="4999" y="22848"/>
                    <a:pt x="5341" y="20611"/>
                  </a:cubicBezTo>
                  <a:cubicBezTo>
                    <a:pt x="3744" y="18534"/>
                    <a:pt x="2808" y="15932"/>
                    <a:pt x="2808" y="13102"/>
                  </a:cubicBezTo>
                  <a:cubicBezTo>
                    <a:pt x="2808" y="8651"/>
                    <a:pt x="5136" y="4748"/>
                    <a:pt x="8651" y="2557"/>
                  </a:cubicBezTo>
                  <a:cubicBezTo>
                    <a:pt x="8879" y="2420"/>
                    <a:pt x="9153" y="2260"/>
                    <a:pt x="9404" y="2123"/>
                  </a:cubicBezTo>
                  <a:cubicBezTo>
                    <a:pt x="8879" y="1438"/>
                    <a:pt x="8446" y="685"/>
                    <a:pt x="8103" y="0"/>
                  </a:cubicBezTo>
                  <a:close/>
                </a:path>
              </a:pathLst>
            </a:custGeom>
            <a:solidFill>
              <a:srgbClr val="AB6D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64" name="Google Shape;4864;p58"/>
            <p:cNvSpPr/>
            <p:nvPr/>
          </p:nvSpPr>
          <p:spPr>
            <a:xfrm>
              <a:off x="5935237" y="2023366"/>
              <a:ext cx="118914" cy="90047"/>
            </a:xfrm>
            <a:custGeom>
              <a:rect b="b" l="l" r="r" t="t"/>
              <a:pathLst>
                <a:path extrusionOk="0" h="7761" w="10249">
                  <a:moveTo>
                    <a:pt x="9518" y="0"/>
                  </a:moveTo>
                  <a:lnTo>
                    <a:pt x="9518" y="0"/>
                  </a:lnTo>
                  <a:cubicBezTo>
                    <a:pt x="7875" y="662"/>
                    <a:pt x="3401" y="2625"/>
                    <a:pt x="0" y="5638"/>
                  </a:cubicBezTo>
                  <a:cubicBezTo>
                    <a:pt x="343" y="6323"/>
                    <a:pt x="776" y="7076"/>
                    <a:pt x="1301" y="7761"/>
                  </a:cubicBezTo>
                  <a:cubicBezTo>
                    <a:pt x="3036" y="6848"/>
                    <a:pt x="5022" y="6323"/>
                    <a:pt x="7122" y="6323"/>
                  </a:cubicBezTo>
                  <a:cubicBezTo>
                    <a:pt x="7943" y="6323"/>
                    <a:pt x="8742" y="6391"/>
                    <a:pt x="9518" y="6551"/>
                  </a:cubicBezTo>
                  <a:cubicBezTo>
                    <a:pt x="9770" y="6597"/>
                    <a:pt x="10021" y="6665"/>
                    <a:pt x="10249" y="6734"/>
                  </a:cubicBezTo>
                  <a:cubicBezTo>
                    <a:pt x="9906" y="6026"/>
                    <a:pt x="9518" y="4931"/>
                    <a:pt x="9245" y="3219"/>
                  </a:cubicBezTo>
                  <a:cubicBezTo>
                    <a:pt x="9039" y="1849"/>
                    <a:pt x="9153" y="799"/>
                    <a:pt x="9518" y="0"/>
                  </a:cubicBezTo>
                  <a:close/>
                </a:path>
              </a:pathLst>
            </a:custGeom>
            <a:solidFill>
              <a:srgbClr val="FFE08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65" name="Google Shape;4865;p58"/>
            <p:cNvSpPr/>
            <p:nvPr/>
          </p:nvSpPr>
          <p:spPr>
            <a:xfrm>
              <a:off x="6035083" y="2121622"/>
              <a:ext cx="179560" cy="189098"/>
            </a:xfrm>
            <a:custGeom>
              <a:rect b="b" l="l" r="r" t="t"/>
              <a:pathLst>
                <a:path extrusionOk="0" h="16298" w="15476">
                  <a:moveTo>
                    <a:pt x="1667" y="1"/>
                  </a:moveTo>
                  <a:cubicBezTo>
                    <a:pt x="1667" y="46"/>
                    <a:pt x="1667" y="92"/>
                    <a:pt x="1667" y="115"/>
                  </a:cubicBezTo>
                  <a:cubicBezTo>
                    <a:pt x="959" y="4634"/>
                    <a:pt x="297" y="10683"/>
                    <a:pt x="0" y="16298"/>
                  </a:cubicBezTo>
                  <a:lnTo>
                    <a:pt x="15476" y="16298"/>
                  </a:lnTo>
                  <a:lnTo>
                    <a:pt x="15476" y="1575"/>
                  </a:lnTo>
                  <a:cubicBezTo>
                    <a:pt x="15476" y="708"/>
                    <a:pt x="14768" y="1"/>
                    <a:pt x="13901" y="1"/>
                  </a:cubicBezTo>
                  <a:close/>
                </a:path>
              </a:pathLst>
            </a:custGeom>
            <a:solidFill>
              <a:srgbClr val="FFE08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66" name="Google Shape;4866;p58"/>
            <p:cNvSpPr/>
            <p:nvPr/>
          </p:nvSpPr>
          <p:spPr>
            <a:xfrm>
              <a:off x="6231073" y="2010916"/>
              <a:ext cx="100640" cy="201048"/>
            </a:xfrm>
            <a:custGeom>
              <a:rect b="b" l="l" r="r" t="t"/>
              <a:pathLst>
                <a:path extrusionOk="0" h="17328" w="8674">
                  <a:moveTo>
                    <a:pt x="2625" y="1"/>
                  </a:moveTo>
                  <a:cubicBezTo>
                    <a:pt x="0" y="3036"/>
                    <a:pt x="753" y="9542"/>
                    <a:pt x="753" y="9542"/>
                  </a:cubicBezTo>
                  <a:cubicBezTo>
                    <a:pt x="1415" y="11002"/>
                    <a:pt x="2625" y="14449"/>
                    <a:pt x="3607" y="17325"/>
                  </a:cubicBezTo>
                  <a:cubicBezTo>
                    <a:pt x="3701" y="17327"/>
                    <a:pt x="3799" y="17328"/>
                    <a:pt x="3900" y="17328"/>
                  </a:cubicBezTo>
                  <a:cubicBezTo>
                    <a:pt x="5156" y="17328"/>
                    <a:pt x="6856" y="17181"/>
                    <a:pt x="8674" y="16526"/>
                  </a:cubicBezTo>
                  <a:cubicBezTo>
                    <a:pt x="8057" y="11961"/>
                    <a:pt x="6734" y="5091"/>
                    <a:pt x="4428" y="1872"/>
                  </a:cubicBezTo>
                  <a:cubicBezTo>
                    <a:pt x="3995" y="1119"/>
                    <a:pt x="3355" y="503"/>
                    <a:pt x="2625" y="1"/>
                  </a:cubicBezTo>
                  <a:close/>
                </a:path>
              </a:pathLst>
            </a:custGeom>
            <a:solidFill>
              <a:srgbClr val="FFE08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67" name="Google Shape;4867;p58"/>
            <p:cNvSpPr/>
            <p:nvPr/>
          </p:nvSpPr>
          <p:spPr>
            <a:xfrm>
              <a:off x="6206440" y="2202671"/>
              <a:ext cx="131897" cy="319788"/>
            </a:xfrm>
            <a:custGeom>
              <a:rect b="b" l="l" r="r" t="t"/>
              <a:pathLst>
                <a:path extrusionOk="0" h="27562" w="11368">
                  <a:moveTo>
                    <a:pt x="10797" y="0"/>
                  </a:moveTo>
                  <a:cubicBezTo>
                    <a:pt x="8979" y="655"/>
                    <a:pt x="7279" y="802"/>
                    <a:pt x="6023" y="802"/>
                  </a:cubicBezTo>
                  <a:cubicBezTo>
                    <a:pt x="5922" y="802"/>
                    <a:pt x="5824" y="801"/>
                    <a:pt x="5730" y="799"/>
                  </a:cubicBezTo>
                  <a:lnTo>
                    <a:pt x="5730" y="799"/>
                  </a:lnTo>
                  <a:cubicBezTo>
                    <a:pt x="6551" y="3287"/>
                    <a:pt x="7236" y="5341"/>
                    <a:pt x="7236" y="5341"/>
                  </a:cubicBezTo>
                  <a:lnTo>
                    <a:pt x="4565" y="19949"/>
                  </a:lnTo>
                  <a:cubicBezTo>
                    <a:pt x="4565" y="19949"/>
                    <a:pt x="229" y="21091"/>
                    <a:pt x="366" y="22483"/>
                  </a:cubicBezTo>
                  <a:cubicBezTo>
                    <a:pt x="406" y="22973"/>
                    <a:pt x="690" y="23133"/>
                    <a:pt x="1043" y="23133"/>
                  </a:cubicBezTo>
                  <a:cubicBezTo>
                    <a:pt x="1678" y="23133"/>
                    <a:pt x="2537" y="22618"/>
                    <a:pt x="2625" y="22574"/>
                  </a:cubicBezTo>
                  <a:lnTo>
                    <a:pt x="2625" y="22574"/>
                  </a:lnTo>
                  <a:cubicBezTo>
                    <a:pt x="2511" y="22688"/>
                    <a:pt x="1164" y="24081"/>
                    <a:pt x="525" y="25359"/>
                  </a:cubicBezTo>
                  <a:cubicBezTo>
                    <a:pt x="160" y="26112"/>
                    <a:pt x="0" y="26797"/>
                    <a:pt x="434" y="27231"/>
                  </a:cubicBezTo>
                  <a:cubicBezTo>
                    <a:pt x="654" y="27450"/>
                    <a:pt x="959" y="27561"/>
                    <a:pt x="1326" y="27561"/>
                  </a:cubicBezTo>
                  <a:cubicBezTo>
                    <a:pt x="2486" y="27561"/>
                    <a:pt x="4265" y="26450"/>
                    <a:pt x="5912" y="24126"/>
                  </a:cubicBezTo>
                  <a:cubicBezTo>
                    <a:pt x="6574" y="23191"/>
                    <a:pt x="7213" y="22049"/>
                    <a:pt x="7761" y="20703"/>
                  </a:cubicBezTo>
                  <a:lnTo>
                    <a:pt x="7829" y="20566"/>
                  </a:lnTo>
                  <a:cubicBezTo>
                    <a:pt x="10180" y="14814"/>
                    <a:pt x="11367" y="6391"/>
                    <a:pt x="11230" y="4086"/>
                  </a:cubicBezTo>
                  <a:cubicBezTo>
                    <a:pt x="11208" y="3401"/>
                    <a:pt x="11048" y="1895"/>
                    <a:pt x="10797" y="0"/>
                  </a:cubicBezTo>
                  <a:close/>
                </a:path>
              </a:pathLst>
            </a:custGeom>
            <a:solidFill>
              <a:srgbClr val="AB6D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68" name="Google Shape;4868;p58"/>
            <p:cNvSpPr/>
            <p:nvPr/>
          </p:nvSpPr>
          <p:spPr>
            <a:xfrm>
              <a:off x="6019720" y="2960653"/>
              <a:ext cx="99851" cy="31791"/>
            </a:xfrm>
            <a:custGeom>
              <a:rect b="b" l="l" r="r" t="t"/>
              <a:pathLst>
                <a:path extrusionOk="0" h="2740" w="8606">
                  <a:moveTo>
                    <a:pt x="5319" y="1"/>
                  </a:moveTo>
                  <a:lnTo>
                    <a:pt x="1" y="2740"/>
                  </a:lnTo>
                  <a:lnTo>
                    <a:pt x="8606" y="2740"/>
                  </a:lnTo>
                  <a:lnTo>
                    <a:pt x="8286" y="161"/>
                  </a:lnTo>
                  <a:cubicBezTo>
                    <a:pt x="7852" y="343"/>
                    <a:pt x="7373" y="412"/>
                    <a:pt x="6917" y="412"/>
                  </a:cubicBezTo>
                  <a:cubicBezTo>
                    <a:pt x="6278" y="412"/>
                    <a:pt x="5753" y="252"/>
                    <a:pt x="5319" y="1"/>
                  </a:cubicBezTo>
                  <a:close/>
                </a:path>
              </a:pathLst>
            </a:custGeom>
            <a:solidFill>
              <a:srgbClr val="41294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69" name="Google Shape;4869;p58"/>
            <p:cNvSpPr/>
            <p:nvPr/>
          </p:nvSpPr>
          <p:spPr>
            <a:xfrm>
              <a:off x="6166710" y="2959864"/>
              <a:ext cx="99851" cy="32580"/>
            </a:xfrm>
            <a:custGeom>
              <a:rect b="b" l="l" r="r" t="t"/>
              <a:pathLst>
                <a:path extrusionOk="0" h="2808" w="8606">
                  <a:moveTo>
                    <a:pt x="8263" y="0"/>
                  </a:moveTo>
                  <a:cubicBezTo>
                    <a:pt x="7761" y="252"/>
                    <a:pt x="7168" y="411"/>
                    <a:pt x="6529" y="411"/>
                  </a:cubicBezTo>
                  <a:cubicBezTo>
                    <a:pt x="6004" y="411"/>
                    <a:pt x="5638" y="274"/>
                    <a:pt x="5342" y="69"/>
                  </a:cubicBezTo>
                  <a:lnTo>
                    <a:pt x="1" y="2808"/>
                  </a:lnTo>
                  <a:lnTo>
                    <a:pt x="8606" y="2808"/>
                  </a:lnTo>
                  <a:lnTo>
                    <a:pt x="8263" y="0"/>
                  </a:lnTo>
                  <a:close/>
                </a:path>
              </a:pathLst>
            </a:custGeom>
            <a:solidFill>
              <a:srgbClr val="41294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70" name="Google Shape;4870;p58"/>
            <p:cNvSpPr/>
            <p:nvPr/>
          </p:nvSpPr>
          <p:spPr>
            <a:xfrm>
              <a:off x="6040119" y="1993731"/>
              <a:ext cx="81043" cy="108565"/>
            </a:xfrm>
            <a:custGeom>
              <a:rect b="b" l="l" r="r" t="t"/>
              <a:pathLst>
                <a:path extrusionOk="0" h="9357" w="6985">
                  <a:moveTo>
                    <a:pt x="6082" y="0"/>
                  </a:moveTo>
                  <a:cubicBezTo>
                    <a:pt x="5581" y="0"/>
                    <a:pt x="5021" y="38"/>
                    <a:pt x="4428" y="135"/>
                  </a:cubicBezTo>
                  <a:cubicBezTo>
                    <a:pt x="2785" y="432"/>
                    <a:pt x="1164" y="1002"/>
                    <a:pt x="479" y="2554"/>
                  </a:cubicBezTo>
                  <a:cubicBezTo>
                    <a:pt x="114" y="3353"/>
                    <a:pt x="0" y="4403"/>
                    <a:pt x="206" y="5773"/>
                  </a:cubicBezTo>
                  <a:cubicBezTo>
                    <a:pt x="479" y="7485"/>
                    <a:pt x="867" y="8580"/>
                    <a:pt x="1210" y="9288"/>
                  </a:cubicBezTo>
                  <a:cubicBezTo>
                    <a:pt x="1324" y="9311"/>
                    <a:pt x="1415" y="9333"/>
                    <a:pt x="1507" y="9356"/>
                  </a:cubicBezTo>
                  <a:cubicBezTo>
                    <a:pt x="1689" y="8306"/>
                    <a:pt x="1872" y="7393"/>
                    <a:pt x="2054" y="6617"/>
                  </a:cubicBezTo>
                  <a:cubicBezTo>
                    <a:pt x="2328" y="5385"/>
                    <a:pt x="2762" y="4358"/>
                    <a:pt x="3264" y="3490"/>
                  </a:cubicBezTo>
                  <a:cubicBezTo>
                    <a:pt x="4291" y="1733"/>
                    <a:pt x="5661" y="683"/>
                    <a:pt x="6985" y="44"/>
                  </a:cubicBezTo>
                  <a:cubicBezTo>
                    <a:pt x="6714" y="16"/>
                    <a:pt x="6411" y="0"/>
                    <a:pt x="6082" y="0"/>
                  </a:cubicBezTo>
                  <a:close/>
                </a:path>
              </a:pathLst>
            </a:custGeom>
            <a:solidFill>
              <a:srgbClr val="2FE4B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71" name="Google Shape;4871;p58"/>
            <p:cNvSpPr/>
            <p:nvPr/>
          </p:nvSpPr>
          <p:spPr>
            <a:xfrm>
              <a:off x="6182606" y="1991051"/>
              <a:ext cx="78932" cy="130575"/>
            </a:xfrm>
            <a:custGeom>
              <a:rect b="b" l="l" r="r" t="t"/>
              <a:pathLst>
                <a:path extrusionOk="0" h="11254" w="6803">
                  <a:moveTo>
                    <a:pt x="2922" y="1"/>
                  </a:moveTo>
                  <a:lnTo>
                    <a:pt x="2922" y="1"/>
                  </a:lnTo>
                  <a:cubicBezTo>
                    <a:pt x="1986" y="1667"/>
                    <a:pt x="0" y="6437"/>
                    <a:pt x="4930" y="11254"/>
                  </a:cubicBezTo>
                  <a:cubicBezTo>
                    <a:pt x="4930" y="11254"/>
                    <a:pt x="4177" y="4748"/>
                    <a:pt x="6802" y="1713"/>
                  </a:cubicBezTo>
                  <a:cubicBezTo>
                    <a:pt x="5661" y="914"/>
                    <a:pt x="4246" y="366"/>
                    <a:pt x="2922" y="1"/>
                  </a:cubicBezTo>
                  <a:close/>
                </a:path>
              </a:pathLst>
            </a:custGeom>
            <a:solidFill>
              <a:srgbClr val="2FE4B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72" name="Google Shape;4872;p58"/>
            <p:cNvSpPr/>
            <p:nvPr/>
          </p:nvSpPr>
          <p:spPr>
            <a:xfrm>
              <a:off x="6012306" y="1630840"/>
              <a:ext cx="357798" cy="392246"/>
            </a:xfrm>
            <a:custGeom>
              <a:rect b="b" l="l" r="r" t="t"/>
              <a:pathLst>
                <a:path extrusionOk="0" h="33807" w="30838">
                  <a:moveTo>
                    <a:pt x="12272" y="0"/>
                  </a:moveTo>
                  <a:cubicBezTo>
                    <a:pt x="11954" y="0"/>
                    <a:pt x="11630" y="8"/>
                    <a:pt x="11299" y="25"/>
                  </a:cubicBezTo>
                  <a:cubicBezTo>
                    <a:pt x="8172" y="185"/>
                    <a:pt x="5867" y="1988"/>
                    <a:pt x="4200" y="4522"/>
                  </a:cubicBezTo>
                  <a:cubicBezTo>
                    <a:pt x="3812" y="5092"/>
                    <a:pt x="3470" y="5709"/>
                    <a:pt x="3150" y="6371"/>
                  </a:cubicBezTo>
                  <a:cubicBezTo>
                    <a:pt x="3128" y="6439"/>
                    <a:pt x="3082" y="6530"/>
                    <a:pt x="3036" y="6622"/>
                  </a:cubicBezTo>
                  <a:cubicBezTo>
                    <a:pt x="434" y="12054"/>
                    <a:pt x="0" y="19176"/>
                    <a:pt x="252" y="21184"/>
                  </a:cubicBezTo>
                  <a:cubicBezTo>
                    <a:pt x="640" y="24403"/>
                    <a:pt x="3607" y="28146"/>
                    <a:pt x="11048" y="28465"/>
                  </a:cubicBezTo>
                  <a:lnTo>
                    <a:pt x="11870" y="28488"/>
                  </a:lnTo>
                  <a:lnTo>
                    <a:pt x="11870" y="31821"/>
                  </a:lnTo>
                  <a:cubicBezTo>
                    <a:pt x="11870" y="31821"/>
                    <a:pt x="11619" y="33807"/>
                    <a:pt x="12691" y="33807"/>
                  </a:cubicBezTo>
                  <a:cubicBezTo>
                    <a:pt x="13787" y="33807"/>
                    <a:pt x="16092" y="30565"/>
                    <a:pt x="16092" y="30565"/>
                  </a:cubicBezTo>
                  <a:lnTo>
                    <a:pt x="15933" y="28328"/>
                  </a:lnTo>
                  <a:cubicBezTo>
                    <a:pt x="15933" y="28328"/>
                    <a:pt x="21821" y="26913"/>
                    <a:pt x="24492" y="23512"/>
                  </a:cubicBezTo>
                  <a:cubicBezTo>
                    <a:pt x="24492" y="23512"/>
                    <a:pt x="25850" y="24274"/>
                    <a:pt x="27310" y="24274"/>
                  </a:cubicBezTo>
                  <a:cubicBezTo>
                    <a:pt x="28663" y="24274"/>
                    <a:pt x="30105" y="23619"/>
                    <a:pt x="30632" y="21093"/>
                  </a:cubicBezTo>
                  <a:cubicBezTo>
                    <a:pt x="30837" y="20111"/>
                    <a:pt x="30792" y="19381"/>
                    <a:pt x="30564" y="18856"/>
                  </a:cubicBezTo>
                  <a:cubicBezTo>
                    <a:pt x="30166" y="17869"/>
                    <a:pt x="29194" y="17621"/>
                    <a:pt x="28316" y="17621"/>
                  </a:cubicBezTo>
                  <a:cubicBezTo>
                    <a:pt x="27428" y="17621"/>
                    <a:pt x="26638" y="17874"/>
                    <a:pt x="26638" y="17874"/>
                  </a:cubicBezTo>
                  <a:cubicBezTo>
                    <a:pt x="26638" y="17874"/>
                    <a:pt x="23077" y="10228"/>
                    <a:pt x="25405" y="6827"/>
                  </a:cubicBezTo>
                  <a:cubicBezTo>
                    <a:pt x="25405" y="6827"/>
                    <a:pt x="21522" y="0"/>
                    <a:pt x="12272" y="0"/>
                  </a:cubicBezTo>
                  <a:close/>
                </a:path>
              </a:pathLst>
            </a:custGeom>
            <a:solidFill>
              <a:srgbClr val="AB6D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73" name="Google Shape;4873;p58"/>
            <p:cNvSpPr/>
            <p:nvPr/>
          </p:nvSpPr>
          <p:spPr>
            <a:xfrm>
              <a:off x="6017341" y="1501208"/>
              <a:ext cx="437774" cy="348400"/>
            </a:xfrm>
            <a:custGeom>
              <a:rect b="b" l="l" r="r" t="t"/>
              <a:pathLst>
                <a:path extrusionOk="0" h="30028" w="37731">
                  <a:moveTo>
                    <a:pt x="15941" y="1"/>
                  </a:moveTo>
                  <a:cubicBezTo>
                    <a:pt x="15415" y="1"/>
                    <a:pt x="14872" y="27"/>
                    <a:pt x="14312" y="81"/>
                  </a:cubicBezTo>
                  <a:cubicBezTo>
                    <a:pt x="3561" y="1154"/>
                    <a:pt x="2762" y="9554"/>
                    <a:pt x="2762" y="9554"/>
                  </a:cubicBezTo>
                  <a:cubicBezTo>
                    <a:pt x="2762" y="9554"/>
                    <a:pt x="251" y="9782"/>
                    <a:pt x="114" y="12270"/>
                  </a:cubicBezTo>
                  <a:cubicBezTo>
                    <a:pt x="0" y="14164"/>
                    <a:pt x="1735" y="16652"/>
                    <a:pt x="2602" y="17794"/>
                  </a:cubicBezTo>
                  <a:cubicBezTo>
                    <a:pt x="2648" y="17702"/>
                    <a:pt x="2694" y="17611"/>
                    <a:pt x="2716" y="17543"/>
                  </a:cubicBezTo>
                  <a:cubicBezTo>
                    <a:pt x="3036" y="16881"/>
                    <a:pt x="3378" y="16264"/>
                    <a:pt x="3766" y="15694"/>
                  </a:cubicBezTo>
                  <a:cubicBezTo>
                    <a:pt x="5433" y="13160"/>
                    <a:pt x="7738" y="11357"/>
                    <a:pt x="10865" y="11197"/>
                  </a:cubicBezTo>
                  <a:cubicBezTo>
                    <a:pt x="11196" y="11180"/>
                    <a:pt x="11520" y="11172"/>
                    <a:pt x="11838" y="11172"/>
                  </a:cubicBezTo>
                  <a:cubicBezTo>
                    <a:pt x="21088" y="11172"/>
                    <a:pt x="24971" y="17999"/>
                    <a:pt x="24971" y="17999"/>
                  </a:cubicBezTo>
                  <a:cubicBezTo>
                    <a:pt x="22643" y="21400"/>
                    <a:pt x="26204" y="29046"/>
                    <a:pt x="26204" y="29046"/>
                  </a:cubicBezTo>
                  <a:cubicBezTo>
                    <a:pt x="26204" y="29046"/>
                    <a:pt x="26994" y="28793"/>
                    <a:pt x="27882" y="28793"/>
                  </a:cubicBezTo>
                  <a:cubicBezTo>
                    <a:pt x="28760" y="28793"/>
                    <a:pt x="29732" y="29041"/>
                    <a:pt x="30130" y="30028"/>
                  </a:cubicBezTo>
                  <a:cubicBezTo>
                    <a:pt x="31499" y="28179"/>
                    <a:pt x="37730" y="19323"/>
                    <a:pt x="35676" y="14484"/>
                  </a:cubicBezTo>
                  <a:cubicBezTo>
                    <a:pt x="33371" y="9074"/>
                    <a:pt x="29399" y="8595"/>
                    <a:pt x="29399" y="8595"/>
                  </a:cubicBezTo>
                  <a:cubicBezTo>
                    <a:pt x="29399" y="8595"/>
                    <a:pt x="25522" y="1"/>
                    <a:pt x="15941" y="1"/>
                  </a:cubicBezTo>
                  <a:close/>
                </a:path>
              </a:pathLst>
            </a:custGeom>
            <a:solidFill>
              <a:srgbClr val="41294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74" name="Google Shape;4874;p58"/>
            <p:cNvSpPr/>
            <p:nvPr/>
          </p:nvSpPr>
          <p:spPr>
            <a:xfrm>
              <a:off x="6302839" y="1862023"/>
              <a:ext cx="52455" cy="33021"/>
            </a:xfrm>
            <a:custGeom>
              <a:rect b="b" l="l" r="r" t="t"/>
              <a:pathLst>
                <a:path extrusionOk="0" h="2846" w="4521">
                  <a:moveTo>
                    <a:pt x="4328" y="0"/>
                  </a:moveTo>
                  <a:cubicBezTo>
                    <a:pt x="4316" y="0"/>
                    <a:pt x="4304" y="2"/>
                    <a:pt x="4292" y="5"/>
                  </a:cubicBezTo>
                  <a:cubicBezTo>
                    <a:pt x="3858" y="73"/>
                    <a:pt x="3470" y="187"/>
                    <a:pt x="3082" y="347"/>
                  </a:cubicBezTo>
                  <a:cubicBezTo>
                    <a:pt x="2694" y="530"/>
                    <a:pt x="2329" y="712"/>
                    <a:pt x="1964" y="941"/>
                  </a:cubicBezTo>
                  <a:cubicBezTo>
                    <a:pt x="1621" y="1146"/>
                    <a:pt x="1279" y="1397"/>
                    <a:pt x="959" y="1648"/>
                  </a:cubicBezTo>
                  <a:cubicBezTo>
                    <a:pt x="640" y="1922"/>
                    <a:pt x="343" y="2219"/>
                    <a:pt x="69" y="2538"/>
                  </a:cubicBezTo>
                  <a:cubicBezTo>
                    <a:pt x="24" y="2584"/>
                    <a:pt x="1" y="2675"/>
                    <a:pt x="46" y="2744"/>
                  </a:cubicBezTo>
                  <a:cubicBezTo>
                    <a:pt x="92" y="2805"/>
                    <a:pt x="158" y="2845"/>
                    <a:pt x="224" y="2845"/>
                  </a:cubicBezTo>
                  <a:cubicBezTo>
                    <a:pt x="257" y="2845"/>
                    <a:pt x="290" y="2835"/>
                    <a:pt x="320" y="2812"/>
                  </a:cubicBezTo>
                  <a:cubicBezTo>
                    <a:pt x="663" y="2607"/>
                    <a:pt x="1005" y="2379"/>
                    <a:pt x="1325" y="2173"/>
                  </a:cubicBezTo>
                  <a:cubicBezTo>
                    <a:pt x="1667" y="1945"/>
                    <a:pt x="2009" y="1739"/>
                    <a:pt x="2352" y="1534"/>
                  </a:cubicBezTo>
                  <a:lnTo>
                    <a:pt x="4406" y="370"/>
                  </a:lnTo>
                  <a:lnTo>
                    <a:pt x="4406" y="347"/>
                  </a:lnTo>
                  <a:cubicBezTo>
                    <a:pt x="4475" y="324"/>
                    <a:pt x="4520" y="233"/>
                    <a:pt x="4497" y="165"/>
                  </a:cubicBezTo>
                  <a:cubicBezTo>
                    <a:pt x="4497" y="65"/>
                    <a:pt x="4411" y="0"/>
                    <a:pt x="4328" y="0"/>
                  </a:cubicBezTo>
                  <a:close/>
                </a:path>
              </a:pathLst>
            </a:custGeom>
            <a:solidFill>
              <a:srgbClr val="93532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75" name="Google Shape;4875;p58"/>
            <p:cNvSpPr/>
            <p:nvPr/>
          </p:nvSpPr>
          <p:spPr>
            <a:xfrm>
              <a:off x="6084083" y="1850872"/>
              <a:ext cx="104620" cy="52258"/>
            </a:xfrm>
            <a:custGeom>
              <a:rect b="b" l="l" r="r" t="t"/>
              <a:pathLst>
                <a:path extrusionOk="0" h="4504" w="9017">
                  <a:moveTo>
                    <a:pt x="7079" y="0"/>
                  </a:moveTo>
                  <a:cubicBezTo>
                    <a:pt x="5870" y="0"/>
                    <a:pt x="4360" y="1171"/>
                    <a:pt x="4360" y="1171"/>
                  </a:cubicBezTo>
                  <a:cubicBezTo>
                    <a:pt x="4360" y="1171"/>
                    <a:pt x="3343" y="905"/>
                    <a:pt x="2360" y="905"/>
                  </a:cubicBezTo>
                  <a:cubicBezTo>
                    <a:pt x="1690" y="905"/>
                    <a:pt x="1036" y="1029"/>
                    <a:pt x="731" y="1445"/>
                  </a:cubicBezTo>
                  <a:cubicBezTo>
                    <a:pt x="0" y="2495"/>
                    <a:pt x="2169" y="4504"/>
                    <a:pt x="4930" y="4504"/>
                  </a:cubicBezTo>
                  <a:cubicBezTo>
                    <a:pt x="7692" y="4504"/>
                    <a:pt x="9016" y="943"/>
                    <a:pt x="7806" y="190"/>
                  </a:cubicBezTo>
                  <a:cubicBezTo>
                    <a:pt x="7591" y="55"/>
                    <a:pt x="7342" y="0"/>
                    <a:pt x="70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76" name="Google Shape;4876;p58"/>
            <p:cNvSpPr/>
            <p:nvPr/>
          </p:nvSpPr>
          <p:spPr>
            <a:xfrm>
              <a:off x="6183929" y="1684969"/>
              <a:ext cx="67805" cy="32939"/>
            </a:xfrm>
            <a:custGeom>
              <a:rect b="b" l="l" r="r" t="t"/>
              <a:pathLst>
                <a:path extrusionOk="0" h="2839" w="5844">
                  <a:moveTo>
                    <a:pt x="2275" y="0"/>
                  </a:moveTo>
                  <a:cubicBezTo>
                    <a:pt x="2023" y="0"/>
                    <a:pt x="1772" y="33"/>
                    <a:pt x="1530" y="108"/>
                  </a:cubicBezTo>
                  <a:cubicBezTo>
                    <a:pt x="936" y="268"/>
                    <a:pt x="411" y="587"/>
                    <a:pt x="46" y="1066"/>
                  </a:cubicBezTo>
                  <a:cubicBezTo>
                    <a:pt x="0" y="1112"/>
                    <a:pt x="0" y="1203"/>
                    <a:pt x="23" y="1249"/>
                  </a:cubicBezTo>
                  <a:cubicBezTo>
                    <a:pt x="57" y="1334"/>
                    <a:pt x="128" y="1381"/>
                    <a:pt x="200" y="1381"/>
                  </a:cubicBezTo>
                  <a:cubicBezTo>
                    <a:pt x="225" y="1381"/>
                    <a:pt x="251" y="1375"/>
                    <a:pt x="274" y="1363"/>
                  </a:cubicBezTo>
                  <a:lnTo>
                    <a:pt x="297" y="1363"/>
                  </a:lnTo>
                  <a:cubicBezTo>
                    <a:pt x="776" y="1158"/>
                    <a:pt x="1233" y="998"/>
                    <a:pt x="1712" y="952"/>
                  </a:cubicBezTo>
                  <a:cubicBezTo>
                    <a:pt x="1850" y="938"/>
                    <a:pt x="1989" y="931"/>
                    <a:pt x="2126" y="931"/>
                  </a:cubicBezTo>
                  <a:cubicBezTo>
                    <a:pt x="2443" y="931"/>
                    <a:pt x="2756" y="971"/>
                    <a:pt x="3059" y="1066"/>
                  </a:cubicBezTo>
                  <a:cubicBezTo>
                    <a:pt x="3493" y="1203"/>
                    <a:pt x="3903" y="1454"/>
                    <a:pt x="4314" y="1751"/>
                  </a:cubicBezTo>
                  <a:cubicBezTo>
                    <a:pt x="4520" y="1888"/>
                    <a:pt x="4702" y="2071"/>
                    <a:pt x="4908" y="2231"/>
                  </a:cubicBezTo>
                  <a:cubicBezTo>
                    <a:pt x="5090" y="2413"/>
                    <a:pt x="5273" y="2596"/>
                    <a:pt x="5478" y="2778"/>
                  </a:cubicBezTo>
                  <a:lnTo>
                    <a:pt x="5478" y="2801"/>
                  </a:lnTo>
                  <a:cubicBezTo>
                    <a:pt x="5518" y="2828"/>
                    <a:pt x="5566" y="2839"/>
                    <a:pt x="5613" y="2839"/>
                  </a:cubicBezTo>
                  <a:cubicBezTo>
                    <a:pt x="5646" y="2839"/>
                    <a:pt x="5678" y="2833"/>
                    <a:pt x="5707" y="2824"/>
                  </a:cubicBezTo>
                  <a:cubicBezTo>
                    <a:pt x="5798" y="2778"/>
                    <a:pt x="5844" y="2664"/>
                    <a:pt x="5775" y="2550"/>
                  </a:cubicBezTo>
                  <a:cubicBezTo>
                    <a:pt x="5661" y="2322"/>
                    <a:pt x="5524" y="2071"/>
                    <a:pt x="5364" y="1843"/>
                  </a:cubicBezTo>
                  <a:cubicBezTo>
                    <a:pt x="5204" y="1614"/>
                    <a:pt x="5022" y="1386"/>
                    <a:pt x="4839" y="1158"/>
                  </a:cubicBezTo>
                  <a:cubicBezTo>
                    <a:pt x="4406" y="770"/>
                    <a:pt x="3926" y="382"/>
                    <a:pt x="3356" y="176"/>
                  </a:cubicBezTo>
                  <a:cubicBezTo>
                    <a:pt x="3005" y="68"/>
                    <a:pt x="2639" y="0"/>
                    <a:pt x="2275" y="0"/>
                  </a:cubicBezTo>
                  <a:close/>
                </a:path>
              </a:pathLst>
            </a:custGeom>
            <a:solidFill>
              <a:srgbClr val="1321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77" name="Google Shape;4877;p58"/>
            <p:cNvSpPr/>
            <p:nvPr/>
          </p:nvSpPr>
          <p:spPr>
            <a:xfrm>
              <a:off x="6048856" y="1677949"/>
              <a:ext cx="58013" cy="26813"/>
            </a:xfrm>
            <a:custGeom>
              <a:rect b="b" l="l" r="r" t="t"/>
              <a:pathLst>
                <a:path extrusionOk="0" h="2311" w="5000">
                  <a:moveTo>
                    <a:pt x="2721" y="0"/>
                  </a:moveTo>
                  <a:cubicBezTo>
                    <a:pt x="2352" y="0"/>
                    <a:pt x="1982" y="66"/>
                    <a:pt x="1644" y="188"/>
                  </a:cubicBezTo>
                  <a:cubicBezTo>
                    <a:pt x="1438" y="256"/>
                    <a:pt x="1233" y="348"/>
                    <a:pt x="1050" y="462"/>
                  </a:cubicBezTo>
                  <a:cubicBezTo>
                    <a:pt x="662" y="1032"/>
                    <a:pt x="320" y="1649"/>
                    <a:pt x="0" y="2311"/>
                  </a:cubicBezTo>
                  <a:cubicBezTo>
                    <a:pt x="23" y="2288"/>
                    <a:pt x="69" y="2265"/>
                    <a:pt x="92" y="2219"/>
                  </a:cubicBezTo>
                  <a:cubicBezTo>
                    <a:pt x="297" y="2059"/>
                    <a:pt x="480" y="1900"/>
                    <a:pt x="685" y="1740"/>
                  </a:cubicBezTo>
                  <a:cubicBezTo>
                    <a:pt x="1073" y="1443"/>
                    <a:pt x="1484" y="1192"/>
                    <a:pt x="1940" y="1055"/>
                  </a:cubicBezTo>
                  <a:cubicBezTo>
                    <a:pt x="2243" y="960"/>
                    <a:pt x="2556" y="920"/>
                    <a:pt x="2873" y="920"/>
                  </a:cubicBezTo>
                  <a:cubicBezTo>
                    <a:pt x="3011" y="920"/>
                    <a:pt x="3149" y="927"/>
                    <a:pt x="3287" y="941"/>
                  </a:cubicBezTo>
                  <a:cubicBezTo>
                    <a:pt x="3744" y="987"/>
                    <a:pt x="4223" y="1146"/>
                    <a:pt x="4702" y="1352"/>
                  </a:cubicBezTo>
                  <a:lnTo>
                    <a:pt x="4725" y="1352"/>
                  </a:lnTo>
                  <a:cubicBezTo>
                    <a:pt x="4750" y="1364"/>
                    <a:pt x="4776" y="1370"/>
                    <a:pt x="4802" y="1370"/>
                  </a:cubicBezTo>
                  <a:cubicBezTo>
                    <a:pt x="4873" y="1370"/>
                    <a:pt x="4943" y="1327"/>
                    <a:pt x="4976" y="1261"/>
                  </a:cubicBezTo>
                  <a:cubicBezTo>
                    <a:pt x="4999" y="1192"/>
                    <a:pt x="4976" y="1124"/>
                    <a:pt x="4953" y="1055"/>
                  </a:cubicBezTo>
                  <a:cubicBezTo>
                    <a:pt x="4588" y="576"/>
                    <a:pt x="4063" y="256"/>
                    <a:pt x="3470" y="97"/>
                  </a:cubicBezTo>
                  <a:cubicBezTo>
                    <a:pt x="3228" y="31"/>
                    <a:pt x="2975" y="0"/>
                    <a:pt x="2721" y="0"/>
                  </a:cubicBezTo>
                  <a:close/>
                </a:path>
              </a:pathLst>
            </a:custGeom>
            <a:solidFill>
              <a:srgbClr val="1321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78" name="Google Shape;4878;p58"/>
            <p:cNvSpPr/>
            <p:nvPr/>
          </p:nvSpPr>
          <p:spPr>
            <a:xfrm>
              <a:off x="6056003" y="1748184"/>
              <a:ext cx="22520" cy="22532"/>
            </a:xfrm>
            <a:custGeom>
              <a:rect b="b" l="l" r="r" t="t"/>
              <a:pathLst>
                <a:path extrusionOk="0" h="1942" w="1941">
                  <a:moveTo>
                    <a:pt x="959" y="1"/>
                  </a:moveTo>
                  <a:cubicBezTo>
                    <a:pt x="434" y="1"/>
                    <a:pt x="1" y="435"/>
                    <a:pt x="1" y="960"/>
                  </a:cubicBezTo>
                  <a:cubicBezTo>
                    <a:pt x="1" y="1507"/>
                    <a:pt x="434" y="1941"/>
                    <a:pt x="959" y="1941"/>
                  </a:cubicBezTo>
                  <a:cubicBezTo>
                    <a:pt x="1507" y="1941"/>
                    <a:pt x="1941" y="1507"/>
                    <a:pt x="1941" y="960"/>
                  </a:cubicBezTo>
                  <a:cubicBezTo>
                    <a:pt x="1941" y="435"/>
                    <a:pt x="1507" y="1"/>
                    <a:pt x="959" y="1"/>
                  </a:cubicBezTo>
                  <a:close/>
                </a:path>
              </a:pathLst>
            </a:custGeom>
            <a:solidFill>
              <a:srgbClr val="1321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79" name="Google Shape;4879;p58"/>
            <p:cNvSpPr/>
            <p:nvPr/>
          </p:nvSpPr>
          <p:spPr>
            <a:xfrm>
              <a:off x="6177037" y="1756666"/>
              <a:ext cx="22265" cy="22520"/>
            </a:xfrm>
            <a:custGeom>
              <a:rect b="b" l="l" r="r" t="t"/>
              <a:pathLst>
                <a:path extrusionOk="0" h="1941" w="1919">
                  <a:moveTo>
                    <a:pt x="959" y="0"/>
                  </a:moveTo>
                  <a:cubicBezTo>
                    <a:pt x="434" y="0"/>
                    <a:pt x="1" y="434"/>
                    <a:pt x="1" y="959"/>
                  </a:cubicBezTo>
                  <a:cubicBezTo>
                    <a:pt x="1" y="1507"/>
                    <a:pt x="434" y="1940"/>
                    <a:pt x="959" y="1940"/>
                  </a:cubicBezTo>
                  <a:cubicBezTo>
                    <a:pt x="1484" y="1940"/>
                    <a:pt x="1918" y="1507"/>
                    <a:pt x="1918" y="959"/>
                  </a:cubicBezTo>
                  <a:cubicBezTo>
                    <a:pt x="1918" y="434"/>
                    <a:pt x="1484" y="0"/>
                    <a:pt x="959" y="0"/>
                  </a:cubicBezTo>
                  <a:close/>
                </a:path>
              </a:pathLst>
            </a:custGeom>
            <a:solidFill>
              <a:srgbClr val="1321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80" name="Google Shape;4880;p58"/>
            <p:cNvSpPr/>
            <p:nvPr/>
          </p:nvSpPr>
          <p:spPr>
            <a:xfrm>
              <a:off x="6150025" y="1959049"/>
              <a:ext cx="46224" cy="28832"/>
            </a:xfrm>
            <a:custGeom>
              <a:rect b="b" l="l" r="r" t="t"/>
              <a:pathLst>
                <a:path extrusionOk="0" h="2485" w="3984">
                  <a:moveTo>
                    <a:pt x="3236" y="0"/>
                  </a:moveTo>
                  <a:cubicBezTo>
                    <a:pt x="3198" y="0"/>
                    <a:pt x="3155" y="6"/>
                    <a:pt x="3105" y="20"/>
                  </a:cubicBezTo>
                  <a:cubicBezTo>
                    <a:pt x="2441" y="192"/>
                    <a:pt x="1592" y="231"/>
                    <a:pt x="950" y="231"/>
                  </a:cubicBezTo>
                  <a:cubicBezTo>
                    <a:pt x="399" y="231"/>
                    <a:pt x="1" y="202"/>
                    <a:pt x="1" y="202"/>
                  </a:cubicBezTo>
                  <a:lnTo>
                    <a:pt x="1" y="2485"/>
                  </a:lnTo>
                  <a:cubicBezTo>
                    <a:pt x="2499" y="2441"/>
                    <a:pt x="3984" y="0"/>
                    <a:pt x="3236" y="0"/>
                  </a:cubicBezTo>
                  <a:close/>
                </a:path>
              </a:pathLst>
            </a:custGeom>
            <a:solidFill>
              <a:srgbClr val="93532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81" name="Google Shape;4881;p58"/>
            <p:cNvSpPr/>
            <p:nvPr/>
          </p:nvSpPr>
          <p:spPr>
            <a:xfrm>
              <a:off x="5900276" y="2117654"/>
              <a:ext cx="53511" cy="215052"/>
            </a:xfrm>
            <a:custGeom>
              <a:rect b="b" l="l" r="r" t="t"/>
              <a:pathLst>
                <a:path extrusionOk="0" h="18535" w="4612">
                  <a:moveTo>
                    <a:pt x="3721" y="0"/>
                  </a:moveTo>
                  <a:lnTo>
                    <a:pt x="3561" y="69"/>
                  </a:lnTo>
                  <a:lnTo>
                    <a:pt x="3378" y="160"/>
                  </a:lnTo>
                  <a:cubicBezTo>
                    <a:pt x="3378" y="160"/>
                    <a:pt x="3378" y="183"/>
                    <a:pt x="3378" y="183"/>
                  </a:cubicBezTo>
                  <a:cubicBezTo>
                    <a:pt x="3995" y="1552"/>
                    <a:pt x="4223" y="2945"/>
                    <a:pt x="4063" y="4314"/>
                  </a:cubicBezTo>
                  <a:cubicBezTo>
                    <a:pt x="3903" y="5547"/>
                    <a:pt x="3310" y="6825"/>
                    <a:pt x="2625" y="8331"/>
                  </a:cubicBezTo>
                  <a:cubicBezTo>
                    <a:pt x="1461" y="10911"/>
                    <a:pt x="0" y="14083"/>
                    <a:pt x="343" y="18260"/>
                  </a:cubicBezTo>
                  <a:cubicBezTo>
                    <a:pt x="411" y="18352"/>
                    <a:pt x="502" y="18443"/>
                    <a:pt x="571" y="18534"/>
                  </a:cubicBezTo>
                  <a:lnTo>
                    <a:pt x="754" y="18511"/>
                  </a:lnTo>
                  <a:cubicBezTo>
                    <a:pt x="320" y="14289"/>
                    <a:pt x="1804" y="11070"/>
                    <a:pt x="2990" y="8491"/>
                  </a:cubicBezTo>
                  <a:cubicBezTo>
                    <a:pt x="3675" y="6962"/>
                    <a:pt x="4291" y="5638"/>
                    <a:pt x="4428" y="4360"/>
                  </a:cubicBezTo>
                  <a:cubicBezTo>
                    <a:pt x="4611" y="2899"/>
                    <a:pt x="4360" y="1438"/>
                    <a:pt x="3721" y="0"/>
                  </a:cubicBezTo>
                  <a:close/>
                </a:path>
              </a:pathLst>
            </a:custGeom>
            <a:solidFill>
              <a:srgbClr val="C63D2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82" name="Google Shape;4882;p58"/>
            <p:cNvSpPr/>
            <p:nvPr/>
          </p:nvSpPr>
          <p:spPr>
            <a:xfrm>
              <a:off x="6023688" y="2099112"/>
              <a:ext cx="24377" cy="119715"/>
            </a:xfrm>
            <a:custGeom>
              <a:rect b="b" l="l" r="r" t="t"/>
              <a:pathLst>
                <a:path extrusionOk="0" h="10318" w="2101">
                  <a:moveTo>
                    <a:pt x="1690" y="0"/>
                  </a:moveTo>
                  <a:cubicBezTo>
                    <a:pt x="1028" y="982"/>
                    <a:pt x="69" y="2762"/>
                    <a:pt x="1" y="4839"/>
                  </a:cubicBezTo>
                  <a:cubicBezTo>
                    <a:pt x="1" y="5205"/>
                    <a:pt x="1" y="5570"/>
                    <a:pt x="47" y="5958"/>
                  </a:cubicBezTo>
                  <a:cubicBezTo>
                    <a:pt x="206" y="7167"/>
                    <a:pt x="960" y="8925"/>
                    <a:pt x="1599" y="10317"/>
                  </a:cubicBezTo>
                  <a:cubicBezTo>
                    <a:pt x="1622" y="10180"/>
                    <a:pt x="1622" y="10043"/>
                    <a:pt x="1644" y="9907"/>
                  </a:cubicBezTo>
                  <a:cubicBezTo>
                    <a:pt x="1644" y="9792"/>
                    <a:pt x="1667" y="9678"/>
                    <a:pt x="1690" y="9564"/>
                  </a:cubicBezTo>
                  <a:cubicBezTo>
                    <a:pt x="1119" y="8309"/>
                    <a:pt x="549" y="6916"/>
                    <a:pt x="435" y="5912"/>
                  </a:cubicBezTo>
                  <a:cubicBezTo>
                    <a:pt x="389" y="5547"/>
                    <a:pt x="389" y="5182"/>
                    <a:pt x="389" y="4839"/>
                  </a:cubicBezTo>
                  <a:cubicBezTo>
                    <a:pt x="435" y="2762"/>
                    <a:pt x="1462" y="982"/>
                    <a:pt x="2101" y="69"/>
                  </a:cubicBezTo>
                  <a:cubicBezTo>
                    <a:pt x="2032" y="46"/>
                    <a:pt x="1964" y="46"/>
                    <a:pt x="1895" y="23"/>
                  </a:cubicBezTo>
                  <a:cubicBezTo>
                    <a:pt x="1827" y="23"/>
                    <a:pt x="1758" y="0"/>
                    <a:pt x="1690" y="0"/>
                  </a:cubicBezTo>
                  <a:close/>
                </a:path>
              </a:pathLst>
            </a:custGeom>
            <a:solidFill>
              <a:srgbClr val="C63D2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83" name="Google Shape;4883;p58"/>
            <p:cNvSpPr/>
            <p:nvPr/>
          </p:nvSpPr>
          <p:spPr>
            <a:xfrm flipH="1" rot="-234476">
              <a:off x="6015472" y="1787396"/>
              <a:ext cx="28766" cy="42472"/>
            </a:xfrm>
            <a:custGeom>
              <a:rect b="b" l="l" r="r" t="t"/>
              <a:pathLst>
                <a:path extrusionOk="0" h="3607" w="2443">
                  <a:moveTo>
                    <a:pt x="1576" y="0"/>
                  </a:moveTo>
                  <a:cubicBezTo>
                    <a:pt x="685" y="114"/>
                    <a:pt x="1" y="867"/>
                    <a:pt x="1" y="1803"/>
                  </a:cubicBezTo>
                  <a:cubicBezTo>
                    <a:pt x="1" y="2785"/>
                    <a:pt x="800" y="3606"/>
                    <a:pt x="1781" y="3606"/>
                  </a:cubicBezTo>
                  <a:cubicBezTo>
                    <a:pt x="2032" y="3606"/>
                    <a:pt x="2238" y="3561"/>
                    <a:pt x="2443" y="3469"/>
                  </a:cubicBezTo>
                  <a:cubicBezTo>
                    <a:pt x="2238" y="2351"/>
                    <a:pt x="1941" y="1187"/>
                    <a:pt x="1576" y="0"/>
                  </a:cubicBezTo>
                  <a:close/>
                </a:path>
              </a:pathLst>
            </a:custGeom>
            <a:solidFill>
              <a:srgbClr val="A83E2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84" name="Google Shape;4884;p58"/>
            <p:cNvSpPr/>
            <p:nvPr/>
          </p:nvSpPr>
          <p:spPr>
            <a:xfrm flipH="1">
              <a:off x="6168741" y="1808398"/>
              <a:ext cx="42472" cy="42472"/>
            </a:xfrm>
            <a:custGeom>
              <a:rect b="b" l="l" r="r" t="t"/>
              <a:pathLst>
                <a:path extrusionOk="0" h="3607" w="3607">
                  <a:moveTo>
                    <a:pt x="1803" y="0"/>
                  </a:moveTo>
                  <a:cubicBezTo>
                    <a:pt x="799" y="0"/>
                    <a:pt x="0" y="799"/>
                    <a:pt x="0" y="1804"/>
                  </a:cubicBezTo>
                  <a:cubicBezTo>
                    <a:pt x="0" y="2785"/>
                    <a:pt x="799" y="3607"/>
                    <a:pt x="1803" y="3607"/>
                  </a:cubicBezTo>
                  <a:cubicBezTo>
                    <a:pt x="2808" y="3607"/>
                    <a:pt x="3607" y="2785"/>
                    <a:pt x="3607" y="1804"/>
                  </a:cubicBezTo>
                  <a:cubicBezTo>
                    <a:pt x="3607" y="799"/>
                    <a:pt x="2808" y="0"/>
                    <a:pt x="1803" y="0"/>
                  </a:cubicBezTo>
                  <a:close/>
                </a:path>
              </a:pathLst>
            </a:custGeom>
            <a:solidFill>
              <a:srgbClr val="A83E2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85" name="Google Shape;4885;p58"/>
            <p:cNvSpPr/>
            <p:nvPr/>
          </p:nvSpPr>
          <p:spPr>
            <a:xfrm>
              <a:off x="5990584" y="1699462"/>
              <a:ext cx="350918" cy="140367"/>
            </a:xfrm>
            <a:custGeom>
              <a:rect b="b" l="l" r="r" t="t"/>
              <a:pathLst>
                <a:path extrusionOk="0" h="12098" w="30245">
                  <a:moveTo>
                    <a:pt x="5205" y="776"/>
                  </a:moveTo>
                  <a:cubicBezTo>
                    <a:pt x="7647" y="776"/>
                    <a:pt x="9633" y="2762"/>
                    <a:pt x="9633" y="5204"/>
                  </a:cubicBezTo>
                  <a:cubicBezTo>
                    <a:pt x="9633" y="7647"/>
                    <a:pt x="7647" y="9655"/>
                    <a:pt x="5205" y="9655"/>
                  </a:cubicBezTo>
                  <a:cubicBezTo>
                    <a:pt x="2763" y="9655"/>
                    <a:pt x="754" y="7647"/>
                    <a:pt x="754" y="5204"/>
                  </a:cubicBezTo>
                  <a:cubicBezTo>
                    <a:pt x="754" y="2762"/>
                    <a:pt x="2763" y="776"/>
                    <a:pt x="5205" y="776"/>
                  </a:cubicBezTo>
                  <a:close/>
                  <a:moveTo>
                    <a:pt x="17325" y="1986"/>
                  </a:moveTo>
                  <a:cubicBezTo>
                    <a:pt x="19767" y="1986"/>
                    <a:pt x="21776" y="3972"/>
                    <a:pt x="21776" y="6437"/>
                  </a:cubicBezTo>
                  <a:cubicBezTo>
                    <a:pt x="21776" y="8879"/>
                    <a:pt x="19767" y="10865"/>
                    <a:pt x="17325" y="10865"/>
                  </a:cubicBezTo>
                  <a:cubicBezTo>
                    <a:pt x="14883" y="10865"/>
                    <a:pt x="12897" y="8879"/>
                    <a:pt x="12897" y="6437"/>
                  </a:cubicBezTo>
                  <a:cubicBezTo>
                    <a:pt x="12897" y="3972"/>
                    <a:pt x="14883" y="1986"/>
                    <a:pt x="17325" y="1986"/>
                  </a:cubicBezTo>
                  <a:close/>
                  <a:moveTo>
                    <a:pt x="5205" y="0"/>
                  </a:moveTo>
                  <a:cubicBezTo>
                    <a:pt x="2329" y="0"/>
                    <a:pt x="1" y="2328"/>
                    <a:pt x="1" y="5204"/>
                  </a:cubicBezTo>
                  <a:cubicBezTo>
                    <a:pt x="1" y="8080"/>
                    <a:pt x="2329" y="10408"/>
                    <a:pt x="5205" y="10408"/>
                  </a:cubicBezTo>
                  <a:cubicBezTo>
                    <a:pt x="8058" y="10408"/>
                    <a:pt x="10409" y="8080"/>
                    <a:pt x="10409" y="5204"/>
                  </a:cubicBezTo>
                  <a:cubicBezTo>
                    <a:pt x="10409" y="5067"/>
                    <a:pt x="10386" y="4930"/>
                    <a:pt x="10386" y="4793"/>
                  </a:cubicBezTo>
                  <a:cubicBezTo>
                    <a:pt x="10386" y="4793"/>
                    <a:pt x="10386" y="4793"/>
                    <a:pt x="10386" y="4771"/>
                  </a:cubicBezTo>
                  <a:cubicBezTo>
                    <a:pt x="10386" y="4223"/>
                    <a:pt x="10843" y="3766"/>
                    <a:pt x="11391" y="3766"/>
                  </a:cubicBezTo>
                  <a:cubicBezTo>
                    <a:pt x="11961" y="3766"/>
                    <a:pt x="12395" y="4200"/>
                    <a:pt x="12418" y="4748"/>
                  </a:cubicBezTo>
                  <a:cubicBezTo>
                    <a:pt x="12235" y="5273"/>
                    <a:pt x="12121" y="5843"/>
                    <a:pt x="12121" y="6437"/>
                  </a:cubicBezTo>
                  <a:cubicBezTo>
                    <a:pt x="12121" y="9290"/>
                    <a:pt x="14472" y="11618"/>
                    <a:pt x="17325" y="11618"/>
                  </a:cubicBezTo>
                  <a:cubicBezTo>
                    <a:pt x="20087" y="11618"/>
                    <a:pt x="22324" y="9495"/>
                    <a:pt x="22507" y="6779"/>
                  </a:cubicBezTo>
                  <a:lnTo>
                    <a:pt x="29582" y="12029"/>
                  </a:lnTo>
                  <a:cubicBezTo>
                    <a:pt x="29651" y="12075"/>
                    <a:pt x="29719" y="12097"/>
                    <a:pt x="29811" y="12097"/>
                  </a:cubicBezTo>
                  <a:cubicBezTo>
                    <a:pt x="29925" y="12097"/>
                    <a:pt x="30039" y="12052"/>
                    <a:pt x="30107" y="11938"/>
                  </a:cubicBezTo>
                  <a:cubicBezTo>
                    <a:pt x="30244" y="11778"/>
                    <a:pt x="30199" y="11550"/>
                    <a:pt x="30039" y="11413"/>
                  </a:cubicBezTo>
                  <a:lnTo>
                    <a:pt x="22552" y="5866"/>
                  </a:lnTo>
                  <a:cubicBezTo>
                    <a:pt x="22529" y="5843"/>
                    <a:pt x="22507" y="5843"/>
                    <a:pt x="22484" y="5843"/>
                  </a:cubicBezTo>
                  <a:cubicBezTo>
                    <a:pt x="22210" y="3241"/>
                    <a:pt x="19996" y="1233"/>
                    <a:pt x="17325" y="1233"/>
                  </a:cubicBezTo>
                  <a:cubicBezTo>
                    <a:pt x="15431" y="1233"/>
                    <a:pt x="13764" y="2260"/>
                    <a:pt x="12874" y="3766"/>
                  </a:cubicBezTo>
                  <a:cubicBezTo>
                    <a:pt x="12555" y="3310"/>
                    <a:pt x="12007" y="2990"/>
                    <a:pt x="11391" y="2990"/>
                  </a:cubicBezTo>
                  <a:cubicBezTo>
                    <a:pt x="10888" y="2990"/>
                    <a:pt x="10455" y="3218"/>
                    <a:pt x="10112" y="3538"/>
                  </a:cubicBezTo>
                  <a:cubicBezTo>
                    <a:pt x="9428" y="1484"/>
                    <a:pt x="7487" y="0"/>
                    <a:pt x="5205" y="0"/>
                  </a:cubicBezTo>
                  <a:close/>
                </a:path>
              </a:pathLst>
            </a:custGeom>
            <a:solidFill>
              <a:srgbClr val="799C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86" name="Google Shape;4886;p58"/>
            <p:cNvSpPr/>
            <p:nvPr/>
          </p:nvSpPr>
          <p:spPr>
            <a:xfrm>
              <a:off x="6078857" y="1790380"/>
              <a:ext cx="42328" cy="36509"/>
            </a:xfrm>
            <a:custGeom>
              <a:rect b="b" l="l" r="r" t="t"/>
              <a:pathLst>
                <a:path extrusionOk="0" h="3341" w="3870">
                  <a:moveTo>
                    <a:pt x="1018" y="1"/>
                  </a:moveTo>
                  <a:cubicBezTo>
                    <a:pt x="976" y="1"/>
                    <a:pt x="934" y="9"/>
                    <a:pt x="901" y="26"/>
                  </a:cubicBezTo>
                  <a:cubicBezTo>
                    <a:pt x="801" y="26"/>
                    <a:pt x="734" y="59"/>
                    <a:pt x="667" y="93"/>
                  </a:cubicBezTo>
                  <a:cubicBezTo>
                    <a:pt x="367" y="259"/>
                    <a:pt x="134" y="526"/>
                    <a:pt x="67" y="860"/>
                  </a:cubicBezTo>
                  <a:cubicBezTo>
                    <a:pt x="0" y="1160"/>
                    <a:pt x="34" y="1460"/>
                    <a:pt x="134" y="1761"/>
                  </a:cubicBezTo>
                  <a:cubicBezTo>
                    <a:pt x="234" y="2027"/>
                    <a:pt x="401" y="2261"/>
                    <a:pt x="601" y="2461"/>
                  </a:cubicBezTo>
                  <a:cubicBezTo>
                    <a:pt x="901" y="2828"/>
                    <a:pt x="1335" y="3095"/>
                    <a:pt x="1802" y="3228"/>
                  </a:cubicBezTo>
                  <a:cubicBezTo>
                    <a:pt x="2027" y="3303"/>
                    <a:pt x="2271" y="3341"/>
                    <a:pt x="2519" y="3341"/>
                  </a:cubicBezTo>
                  <a:cubicBezTo>
                    <a:pt x="2602" y="3341"/>
                    <a:pt x="2686" y="3337"/>
                    <a:pt x="2769" y="3328"/>
                  </a:cubicBezTo>
                  <a:cubicBezTo>
                    <a:pt x="2869" y="3328"/>
                    <a:pt x="2969" y="3295"/>
                    <a:pt x="3036" y="3295"/>
                  </a:cubicBezTo>
                  <a:lnTo>
                    <a:pt x="3136" y="3262"/>
                  </a:lnTo>
                  <a:cubicBezTo>
                    <a:pt x="3036" y="3262"/>
                    <a:pt x="2902" y="3228"/>
                    <a:pt x="2802" y="3228"/>
                  </a:cubicBezTo>
                  <a:cubicBezTo>
                    <a:pt x="2635" y="3195"/>
                    <a:pt x="2502" y="3162"/>
                    <a:pt x="2369" y="3128"/>
                  </a:cubicBezTo>
                  <a:cubicBezTo>
                    <a:pt x="2202" y="3095"/>
                    <a:pt x="2035" y="3028"/>
                    <a:pt x="1902" y="2961"/>
                  </a:cubicBezTo>
                  <a:cubicBezTo>
                    <a:pt x="1501" y="2761"/>
                    <a:pt x="1168" y="2494"/>
                    <a:pt x="901" y="2194"/>
                  </a:cubicBezTo>
                  <a:cubicBezTo>
                    <a:pt x="767" y="1994"/>
                    <a:pt x="634" y="1794"/>
                    <a:pt x="567" y="1594"/>
                  </a:cubicBezTo>
                  <a:cubicBezTo>
                    <a:pt x="467" y="1394"/>
                    <a:pt x="467" y="1160"/>
                    <a:pt x="501" y="960"/>
                  </a:cubicBezTo>
                  <a:cubicBezTo>
                    <a:pt x="567" y="760"/>
                    <a:pt x="667" y="593"/>
                    <a:pt x="834" y="493"/>
                  </a:cubicBezTo>
                  <a:cubicBezTo>
                    <a:pt x="901" y="460"/>
                    <a:pt x="934" y="460"/>
                    <a:pt x="968" y="460"/>
                  </a:cubicBezTo>
                  <a:lnTo>
                    <a:pt x="1101" y="460"/>
                  </a:lnTo>
                  <a:cubicBezTo>
                    <a:pt x="1201" y="460"/>
                    <a:pt x="1301" y="493"/>
                    <a:pt x="1401" y="526"/>
                  </a:cubicBezTo>
                  <a:cubicBezTo>
                    <a:pt x="1601" y="626"/>
                    <a:pt x="1802" y="726"/>
                    <a:pt x="2002" y="860"/>
                  </a:cubicBezTo>
                  <a:cubicBezTo>
                    <a:pt x="2168" y="960"/>
                    <a:pt x="2369" y="1060"/>
                    <a:pt x="2569" y="1160"/>
                  </a:cubicBezTo>
                  <a:cubicBezTo>
                    <a:pt x="2836" y="1327"/>
                    <a:pt x="3169" y="1427"/>
                    <a:pt x="3503" y="1460"/>
                  </a:cubicBezTo>
                  <a:lnTo>
                    <a:pt x="3870" y="1460"/>
                  </a:lnTo>
                  <a:cubicBezTo>
                    <a:pt x="3736" y="1427"/>
                    <a:pt x="3636" y="1427"/>
                    <a:pt x="3503" y="1360"/>
                  </a:cubicBezTo>
                  <a:cubicBezTo>
                    <a:pt x="3203" y="1260"/>
                    <a:pt x="2936" y="1127"/>
                    <a:pt x="2669" y="927"/>
                  </a:cubicBezTo>
                  <a:cubicBezTo>
                    <a:pt x="2535" y="827"/>
                    <a:pt x="2369" y="693"/>
                    <a:pt x="2168" y="560"/>
                  </a:cubicBezTo>
                  <a:cubicBezTo>
                    <a:pt x="2002" y="393"/>
                    <a:pt x="1768" y="259"/>
                    <a:pt x="1568" y="159"/>
                  </a:cubicBezTo>
                  <a:cubicBezTo>
                    <a:pt x="1435" y="59"/>
                    <a:pt x="1268" y="26"/>
                    <a:pt x="1134" y="26"/>
                  </a:cubicBezTo>
                  <a:cubicBezTo>
                    <a:pt x="1101" y="9"/>
                    <a:pt x="1059" y="1"/>
                    <a:pt x="1018" y="1"/>
                  </a:cubicBezTo>
                  <a:close/>
                </a:path>
              </a:pathLst>
            </a:custGeom>
            <a:solidFill>
              <a:srgbClr val="41294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887" name="Google Shape;4887;p58"/>
          <p:cNvGrpSpPr/>
          <p:nvPr/>
        </p:nvGrpSpPr>
        <p:grpSpPr>
          <a:xfrm>
            <a:off x="5942857" y="3545767"/>
            <a:ext cx="847452" cy="1352826"/>
            <a:chOff x="5766782" y="3121667"/>
            <a:chExt cx="847452" cy="1352826"/>
          </a:xfrm>
        </p:grpSpPr>
        <p:sp>
          <p:nvSpPr>
            <p:cNvPr id="4888" name="Google Shape;4888;p58"/>
            <p:cNvSpPr/>
            <p:nvPr/>
          </p:nvSpPr>
          <p:spPr>
            <a:xfrm>
              <a:off x="6146560" y="3566575"/>
              <a:ext cx="413644" cy="413644"/>
            </a:xfrm>
            <a:custGeom>
              <a:rect b="b" l="l" r="r" t="t"/>
              <a:pathLst>
                <a:path extrusionOk="0" h="35129" w="35129">
                  <a:moveTo>
                    <a:pt x="17576" y="0"/>
                  </a:moveTo>
                  <a:cubicBezTo>
                    <a:pt x="7875" y="0"/>
                    <a:pt x="0" y="7875"/>
                    <a:pt x="0" y="17576"/>
                  </a:cubicBezTo>
                  <a:cubicBezTo>
                    <a:pt x="0" y="27276"/>
                    <a:pt x="7875" y="35128"/>
                    <a:pt x="17576" y="35128"/>
                  </a:cubicBezTo>
                  <a:cubicBezTo>
                    <a:pt x="27276" y="35128"/>
                    <a:pt x="35128" y="27276"/>
                    <a:pt x="35128" y="17576"/>
                  </a:cubicBezTo>
                  <a:cubicBezTo>
                    <a:pt x="35128" y="7875"/>
                    <a:pt x="27276" y="0"/>
                    <a:pt x="17576" y="0"/>
                  </a:cubicBezTo>
                  <a:close/>
                </a:path>
              </a:pathLst>
            </a:custGeom>
            <a:solidFill>
              <a:srgbClr val="C6EA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89" name="Google Shape;4889;p58"/>
            <p:cNvSpPr/>
            <p:nvPr/>
          </p:nvSpPr>
          <p:spPr>
            <a:xfrm>
              <a:off x="6261865" y="3586993"/>
              <a:ext cx="231685" cy="382193"/>
            </a:xfrm>
            <a:custGeom>
              <a:rect b="b" l="l" r="r" t="t"/>
              <a:pathLst>
                <a:path extrusionOk="0" h="32458" w="19676">
                  <a:moveTo>
                    <a:pt x="8971" y="184"/>
                  </a:moveTo>
                  <a:lnTo>
                    <a:pt x="8240" y="229"/>
                  </a:lnTo>
                  <a:cubicBezTo>
                    <a:pt x="7053" y="252"/>
                    <a:pt x="6049" y="982"/>
                    <a:pt x="4976" y="1485"/>
                  </a:cubicBezTo>
                  <a:cubicBezTo>
                    <a:pt x="3903" y="1964"/>
                    <a:pt x="3059" y="2923"/>
                    <a:pt x="2465" y="3950"/>
                  </a:cubicBezTo>
                  <a:cubicBezTo>
                    <a:pt x="1119" y="6255"/>
                    <a:pt x="525" y="8697"/>
                    <a:pt x="1256" y="11345"/>
                  </a:cubicBezTo>
                  <a:cubicBezTo>
                    <a:pt x="1689" y="12897"/>
                    <a:pt x="2694" y="13536"/>
                    <a:pt x="3858" y="14495"/>
                  </a:cubicBezTo>
                  <a:cubicBezTo>
                    <a:pt x="2214" y="15728"/>
                    <a:pt x="4223" y="17508"/>
                    <a:pt x="5524" y="17987"/>
                  </a:cubicBezTo>
                  <a:cubicBezTo>
                    <a:pt x="5227" y="18763"/>
                    <a:pt x="2602" y="19517"/>
                    <a:pt x="1895" y="19973"/>
                  </a:cubicBezTo>
                  <a:cubicBezTo>
                    <a:pt x="343" y="21000"/>
                    <a:pt x="0" y="22598"/>
                    <a:pt x="480" y="24333"/>
                  </a:cubicBezTo>
                  <a:cubicBezTo>
                    <a:pt x="1142" y="26684"/>
                    <a:pt x="3264" y="28167"/>
                    <a:pt x="4976" y="29719"/>
                  </a:cubicBezTo>
                  <a:cubicBezTo>
                    <a:pt x="5969" y="30606"/>
                    <a:pt x="7872" y="32458"/>
                    <a:pt x="9410" y="32458"/>
                  </a:cubicBezTo>
                  <a:cubicBezTo>
                    <a:pt x="9851" y="32458"/>
                    <a:pt x="10263" y="32305"/>
                    <a:pt x="10614" y="31934"/>
                  </a:cubicBezTo>
                  <a:cubicBezTo>
                    <a:pt x="11413" y="31066"/>
                    <a:pt x="11550" y="29605"/>
                    <a:pt x="11344" y="28441"/>
                  </a:cubicBezTo>
                  <a:cubicBezTo>
                    <a:pt x="11276" y="28053"/>
                    <a:pt x="10979" y="27505"/>
                    <a:pt x="11002" y="27117"/>
                  </a:cubicBezTo>
                  <a:cubicBezTo>
                    <a:pt x="11025" y="26433"/>
                    <a:pt x="11710" y="26364"/>
                    <a:pt x="12235" y="25885"/>
                  </a:cubicBezTo>
                  <a:cubicBezTo>
                    <a:pt x="13467" y="24766"/>
                    <a:pt x="13810" y="23306"/>
                    <a:pt x="13399" y="21708"/>
                  </a:cubicBezTo>
                  <a:cubicBezTo>
                    <a:pt x="12988" y="20201"/>
                    <a:pt x="12029" y="19517"/>
                    <a:pt x="10797" y="18695"/>
                  </a:cubicBezTo>
                  <a:cubicBezTo>
                    <a:pt x="14951" y="18535"/>
                    <a:pt x="17987" y="15431"/>
                    <a:pt x="19014" y="11642"/>
                  </a:cubicBezTo>
                  <a:cubicBezTo>
                    <a:pt x="19676" y="9108"/>
                    <a:pt x="19356" y="6826"/>
                    <a:pt x="17987" y="4566"/>
                  </a:cubicBezTo>
                  <a:cubicBezTo>
                    <a:pt x="17096" y="3105"/>
                    <a:pt x="15658" y="1667"/>
                    <a:pt x="14152" y="891"/>
                  </a:cubicBezTo>
                  <a:cubicBezTo>
                    <a:pt x="12394" y="1"/>
                    <a:pt x="10865" y="366"/>
                    <a:pt x="8971" y="184"/>
                  </a:cubicBezTo>
                  <a:close/>
                </a:path>
              </a:pathLst>
            </a:custGeom>
            <a:solidFill>
              <a:srgbClr val="2FE4B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90" name="Google Shape;4890;p58"/>
            <p:cNvSpPr/>
            <p:nvPr/>
          </p:nvSpPr>
          <p:spPr>
            <a:xfrm>
              <a:off x="6343032" y="3562277"/>
              <a:ext cx="271202" cy="450723"/>
            </a:xfrm>
            <a:custGeom>
              <a:rect b="b" l="l" r="r" t="t"/>
              <a:pathLst>
                <a:path extrusionOk="0" h="38278" w="23032">
                  <a:moveTo>
                    <a:pt x="7282" y="0"/>
                  </a:moveTo>
                  <a:lnTo>
                    <a:pt x="6985" y="753"/>
                  </a:lnTo>
                  <a:cubicBezTo>
                    <a:pt x="14380" y="3287"/>
                    <a:pt x="19699" y="10294"/>
                    <a:pt x="19699" y="18534"/>
                  </a:cubicBezTo>
                  <a:cubicBezTo>
                    <a:pt x="19699" y="28897"/>
                    <a:pt x="11299" y="37319"/>
                    <a:pt x="913" y="37319"/>
                  </a:cubicBezTo>
                  <a:cubicBezTo>
                    <a:pt x="617" y="37319"/>
                    <a:pt x="297" y="37319"/>
                    <a:pt x="0" y="37297"/>
                  </a:cubicBezTo>
                  <a:lnTo>
                    <a:pt x="0" y="37799"/>
                  </a:lnTo>
                  <a:cubicBezTo>
                    <a:pt x="1370" y="38118"/>
                    <a:pt x="2785" y="38278"/>
                    <a:pt x="4246" y="38278"/>
                  </a:cubicBezTo>
                  <a:cubicBezTo>
                    <a:pt x="14632" y="38278"/>
                    <a:pt x="23031" y="29650"/>
                    <a:pt x="23031" y="19013"/>
                  </a:cubicBezTo>
                  <a:cubicBezTo>
                    <a:pt x="23031" y="9427"/>
                    <a:pt x="16206" y="1484"/>
                    <a:pt x="7282" y="0"/>
                  </a:cubicBezTo>
                  <a:close/>
                </a:path>
              </a:pathLst>
            </a:custGeom>
            <a:solidFill>
              <a:srgbClr val="FB925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91" name="Google Shape;4891;p58"/>
            <p:cNvSpPr/>
            <p:nvPr/>
          </p:nvSpPr>
          <p:spPr>
            <a:xfrm>
              <a:off x="6334695" y="4022952"/>
              <a:ext cx="16414" cy="387574"/>
            </a:xfrm>
            <a:custGeom>
              <a:rect b="b" l="l" r="r" t="t"/>
              <a:pathLst>
                <a:path extrusionOk="0" h="32915" w="1394">
                  <a:moveTo>
                    <a:pt x="663" y="1"/>
                  </a:moveTo>
                  <a:cubicBezTo>
                    <a:pt x="298" y="1"/>
                    <a:pt x="1" y="297"/>
                    <a:pt x="1" y="640"/>
                  </a:cubicBezTo>
                  <a:lnTo>
                    <a:pt x="1" y="32253"/>
                  </a:lnTo>
                  <a:cubicBezTo>
                    <a:pt x="1" y="32618"/>
                    <a:pt x="298" y="32915"/>
                    <a:pt x="663" y="32915"/>
                  </a:cubicBezTo>
                  <a:lnTo>
                    <a:pt x="754" y="32915"/>
                  </a:lnTo>
                  <a:cubicBezTo>
                    <a:pt x="1119" y="32915"/>
                    <a:pt x="1393" y="32618"/>
                    <a:pt x="1393" y="32253"/>
                  </a:cubicBezTo>
                  <a:lnTo>
                    <a:pt x="1393" y="640"/>
                  </a:lnTo>
                  <a:cubicBezTo>
                    <a:pt x="1393" y="297"/>
                    <a:pt x="1119" y="1"/>
                    <a:pt x="754" y="1"/>
                  </a:cubicBezTo>
                  <a:close/>
                </a:path>
              </a:pathLst>
            </a:custGeom>
            <a:solidFill>
              <a:srgbClr val="F460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92" name="Google Shape;4892;p58"/>
            <p:cNvSpPr/>
            <p:nvPr/>
          </p:nvSpPr>
          <p:spPr>
            <a:xfrm>
              <a:off x="6200845" y="4394406"/>
              <a:ext cx="284378" cy="66929"/>
            </a:xfrm>
            <a:custGeom>
              <a:rect b="b" l="l" r="r" t="t"/>
              <a:pathLst>
                <a:path extrusionOk="0" h="5684" w="24151">
                  <a:moveTo>
                    <a:pt x="12075" y="0"/>
                  </a:moveTo>
                  <a:cubicBezTo>
                    <a:pt x="6666" y="0"/>
                    <a:pt x="2055" y="1689"/>
                    <a:pt x="480" y="4040"/>
                  </a:cubicBezTo>
                  <a:cubicBezTo>
                    <a:pt x="1" y="4748"/>
                    <a:pt x="526" y="5684"/>
                    <a:pt x="1370" y="5684"/>
                  </a:cubicBezTo>
                  <a:lnTo>
                    <a:pt x="22781" y="5684"/>
                  </a:lnTo>
                  <a:cubicBezTo>
                    <a:pt x="23625" y="5684"/>
                    <a:pt x="24150" y="4748"/>
                    <a:pt x="23671" y="4040"/>
                  </a:cubicBezTo>
                  <a:cubicBezTo>
                    <a:pt x="22073" y="1689"/>
                    <a:pt x="17485" y="0"/>
                    <a:pt x="12075" y="0"/>
                  </a:cubicBezTo>
                  <a:close/>
                </a:path>
              </a:pathLst>
            </a:custGeom>
            <a:solidFill>
              <a:srgbClr val="F460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93" name="Google Shape;4893;p58"/>
            <p:cNvSpPr/>
            <p:nvPr/>
          </p:nvSpPr>
          <p:spPr>
            <a:xfrm>
              <a:off x="5766782" y="3121667"/>
              <a:ext cx="606883" cy="506867"/>
            </a:xfrm>
            <a:custGeom>
              <a:rect b="b" l="l" r="r" t="t"/>
              <a:pathLst>
                <a:path extrusionOk="0" h="43046" w="51540">
                  <a:moveTo>
                    <a:pt x="29442" y="0"/>
                  </a:moveTo>
                  <a:cubicBezTo>
                    <a:pt x="20201" y="0"/>
                    <a:pt x="12280" y="5988"/>
                    <a:pt x="12280" y="5988"/>
                  </a:cubicBezTo>
                  <a:cubicBezTo>
                    <a:pt x="10249" y="7197"/>
                    <a:pt x="5067" y="17880"/>
                    <a:pt x="2237" y="27033"/>
                  </a:cubicBezTo>
                  <a:cubicBezTo>
                    <a:pt x="0" y="34200"/>
                    <a:pt x="6414" y="36049"/>
                    <a:pt x="9336" y="36505"/>
                  </a:cubicBezTo>
                  <a:cubicBezTo>
                    <a:pt x="10112" y="36619"/>
                    <a:pt x="10774" y="37144"/>
                    <a:pt x="11025" y="37875"/>
                  </a:cubicBezTo>
                  <a:cubicBezTo>
                    <a:pt x="12181" y="41253"/>
                    <a:pt x="14750" y="41944"/>
                    <a:pt x="16627" y="41944"/>
                  </a:cubicBezTo>
                  <a:cubicBezTo>
                    <a:pt x="17160" y="41944"/>
                    <a:pt x="17636" y="41889"/>
                    <a:pt x="18009" y="41823"/>
                  </a:cubicBezTo>
                  <a:cubicBezTo>
                    <a:pt x="18124" y="41807"/>
                    <a:pt x="18241" y="41798"/>
                    <a:pt x="18357" y="41798"/>
                  </a:cubicBezTo>
                  <a:cubicBezTo>
                    <a:pt x="18725" y="41798"/>
                    <a:pt x="19089" y="41884"/>
                    <a:pt x="19402" y="42074"/>
                  </a:cubicBezTo>
                  <a:cubicBezTo>
                    <a:pt x="20115" y="42486"/>
                    <a:pt x="21677" y="43046"/>
                    <a:pt x="24890" y="43046"/>
                  </a:cubicBezTo>
                  <a:cubicBezTo>
                    <a:pt x="27024" y="43046"/>
                    <a:pt x="29887" y="42799"/>
                    <a:pt x="33713" y="42097"/>
                  </a:cubicBezTo>
                  <a:cubicBezTo>
                    <a:pt x="46678" y="39678"/>
                    <a:pt x="48435" y="31780"/>
                    <a:pt x="48435" y="31780"/>
                  </a:cubicBezTo>
                  <a:cubicBezTo>
                    <a:pt x="48435" y="31780"/>
                    <a:pt x="51540" y="27352"/>
                    <a:pt x="49965" y="25275"/>
                  </a:cubicBezTo>
                  <a:cubicBezTo>
                    <a:pt x="48390" y="23175"/>
                    <a:pt x="44007" y="13269"/>
                    <a:pt x="44144" y="9594"/>
                  </a:cubicBezTo>
                  <a:cubicBezTo>
                    <a:pt x="44281" y="5919"/>
                    <a:pt x="40789" y="738"/>
                    <a:pt x="30928" y="53"/>
                  </a:cubicBezTo>
                  <a:cubicBezTo>
                    <a:pt x="30430" y="17"/>
                    <a:pt x="29934" y="0"/>
                    <a:pt x="29442" y="0"/>
                  </a:cubicBezTo>
                  <a:close/>
                </a:path>
              </a:pathLst>
            </a:custGeom>
            <a:solidFill>
              <a:srgbClr val="FB925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94" name="Google Shape;4894;p58"/>
            <p:cNvSpPr/>
            <p:nvPr/>
          </p:nvSpPr>
          <p:spPr>
            <a:xfrm>
              <a:off x="6067807" y="3507168"/>
              <a:ext cx="61289" cy="127358"/>
            </a:xfrm>
            <a:custGeom>
              <a:rect b="b" l="l" r="r" t="t"/>
              <a:pathLst>
                <a:path extrusionOk="0" h="10816" w="5205">
                  <a:moveTo>
                    <a:pt x="0" y="1"/>
                  </a:moveTo>
                  <a:lnTo>
                    <a:pt x="0" y="1"/>
                  </a:lnTo>
                  <a:cubicBezTo>
                    <a:pt x="23" y="115"/>
                    <a:pt x="46" y="229"/>
                    <a:pt x="69" y="343"/>
                  </a:cubicBezTo>
                  <a:cubicBezTo>
                    <a:pt x="84" y="340"/>
                    <a:pt x="98" y="339"/>
                    <a:pt x="112" y="339"/>
                  </a:cubicBezTo>
                  <a:cubicBezTo>
                    <a:pt x="205" y="339"/>
                    <a:pt x="277" y="404"/>
                    <a:pt x="297" y="503"/>
                  </a:cubicBezTo>
                  <a:cubicBezTo>
                    <a:pt x="320" y="526"/>
                    <a:pt x="913" y="3105"/>
                    <a:pt x="1872" y="5137"/>
                  </a:cubicBezTo>
                  <a:cubicBezTo>
                    <a:pt x="1986" y="5410"/>
                    <a:pt x="2032" y="5707"/>
                    <a:pt x="1963" y="6004"/>
                  </a:cubicBezTo>
                  <a:cubicBezTo>
                    <a:pt x="1941" y="6095"/>
                    <a:pt x="1849" y="6141"/>
                    <a:pt x="1758" y="6141"/>
                  </a:cubicBezTo>
                  <a:lnTo>
                    <a:pt x="1712" y="6141"/>
                  </a:lnTo>
                  <a:cubicBezTo>
                    <a:pt x="1598" y="6278"/>
                    <a:pt x="1484" y="6438"/>
                    <a:pt x="1301" y="6575"/>
                  </a:cubicBezTo>
                  <a:cubicBezTo>
                    <a:pt x="1324" y="6597"/>
                    <a:pt x="1347" y="6620"/>
                    <a:pt x="1347" y="6666"/>
                  </a:cubicBezTo>
                  <a:cubicBezTo>
                    <a:pt x="1689" y="7807"/>
                    <a:pt x="2032" y="9199"/>
                    <a:pt x="2306" y="10706"/>
                  </a:cubicBezTo>
                  <a:cubicBezTo>
                    <a:pt x="2891" y="10773"/>
                    <a:pt x="3561" y="10815"/>
                    <a:pt x="4326" y="10815"/>
                  </a:cubicBezTo>
                  <a:cubicBezTo>
                    <a:pt x="4606" y="10815"/>
                    <a:pt x="4899" y="10809"/>
                    <a:pt x="5205" y="10797"/>
                  </a:cubicBezTo>
                  <a:cubicBezTo>
                    <a:pt x="3287" y="9199"/>
                    <a:pt x="2762" y="6004"/>
                    <a:pt x="2762" y="6004"/>
                  </a:cubicBezTo>
                  <a:lnTo>
                    <a:pt x="3287" y="102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18C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95" name="Google Shape;4895;p58"/>
            <p:cNvSpPr/>
            <p:nvPr/>
          </p:nvSpPr>
          <p:spPr>
            <a:xfrm>
              <a:off x="6172360" y="3444005"/>
              <a:ext cx="131974" cy="186269"/>
            </a:xfrm>
            <a:custGeom>
              <a:rect b="b" l="l" r="r" t="t"/>
              <a:pathLst>
                <a:path extrusionOk="0" h="15819" w="11208">
                  <a:moveTo>
                    <a:pt x="10888" y="1"/>
                  </a:moveTo>
                  <a:lnTo>
                    <a:pt x="10888" y="1"/>
                  </a:lnTo>
                  <a:cubicBezTo>
                    <a:pt x="10751" y="845"/>
                    <a:pt x="10500" y="1530"/>
                    <a:pt x="10066" y="2032"/>
                  </a:cubicBezTo>
                  <a:cubicBezTo>
                    <a:pt x="6962" y="5547"/>
                    <a:pt x="411" y="6278"/>
                    <a:pt x="411" y="6278"/>
                  </a:cubicBezTo>
                  <a:lnTo>
                    <a:pt x="92" y="9610"/>
                  </a:lnTo>
                  <a:lnTo>
                    <a:pt x="0" y="10432"/>
                  </a:lnTo>
                  <a:cubicBezTo>
                    <a:pt x="0" y="10432"/>
                    <a:pt x="1416" y="13879"/>
                    <a:pt x="708" y="15819"/>
                  </a:cubicBezTo>
                  <a:cubicBezTo>
                    <a:pt x="1370" y="15728"/>
                    <a:pt x="2055" y="15613"/>
                    <a:pt x="2785" y="15499"/>
                  </a:cubicBezTo>
                  <a:cubicBezTo>
                    <a:pt x="10112" y="14290"/>
                    <a:pt x="11208" y="6301"/>
                    <a:pt x="10888" y="1"/>
                  </a:cubicBezTo>
                  <a:close/>
                </a:path>
              </a:pathLst>
            </a:custGeom>
            <a:solidFill>
              <a:srgbClr val="F18C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96" name="Google Shape;4896;p58"/>
            <p:cNvSpPr/>
            <p:nvPr/>
          </p:nvSpPr>
          <p:spPr>
            <a:xfrm>
              <a:off x="6100330" y="3154532"/>
              <a:ext cx="162884" cy="133328"/>
            </a:xfrm>
            <a:custGeom>
              <a:rect b="b" l="l" r="r" t="t"/>
              <a:pathLst>
                <a:path extrusionOk="0" h="11323" w="13833">
                  <a:moveTo>
                    <a:pt x="5531" y="0"/>
                  </a:moveTo>
                  <a:cubicBezTo>
                    <a:pt x="2824" y="0"/>
                    <a:pt x="0" y="1918"/>
                    <a:pt x="0" y="1918"/>
                  </a:cubicBezTo>
                  <a:cubicBezTo>
                    <a:pt x="0" y="1918"/>
                    <a:pt x="153" y="1911"/>
                    <a:pt x="425" y="1911"/>
                  </a:cubicBezTo>
                  <a:cubicBezTo>
                    <a:pt x="1928" y="1911"/>
                    <a:pt x="7070" y="2140"/>
                    <a:pt x="10066" y="5137"/>
                  </a:cubicBezTo>
                  <a:cubicBezTo>
                    <a:pt x="10888" y="5936"/>
                    <a:pt x="11801" y="7328"/>
                    <a:pt x="12714" y="9040"/>
                  </a:cubicBezTo>
                  <a:cubicBezTo>
                    <a:pt x="12851" y="9268"/>
                    <a:pt x="12965" y="9519"/>
                    <a:pt x="13102" y="9770"/>
                  </a:cubicBezTo>
                  <a:cubicBezTo>
                    <a:pt x="13353" y="10272"/>
                    <a:pt x="13604" y="10797"/>
                    <a:pt x="13832" y="11322"/>
                  </a:cubicBezTo>
                  <a:cubicBezTo>
                    <a:pt x="12143" y="7123"/>
                    <a:pt x="9724" y="1850"/>
                    <a:pt x="7921" y="663"/>
                  </a:cubicBezTo>
                  <a:cubicBezTo>
                    <a:pt x="7193" y="183"/>
                    <a:pt x="6368" y="0"/>
                    <a:pt x="5531" y="0"/>
                  </a:cubicBezTo>
                  <a:close/>
                </a:path>
              </a:pathLst>
            </a:custGeom>
            <a:solidFill>
              <a:srgbClr val="F460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97" name="Google Shape;4897;p58"/>
            <p:cNvSpPr/>
            <p:nvPr/>
          </p:nvSpPr>
          <p:spPr>
            <a:xfrm>
              <a:off x="6268318" y="3533145"/>
              <a:ext cx="62902" cy="68648"/>
            </a:xfrm>
            <a:custGeom>
              <a:rect b="b" l="l" r="r" t="t"/>
              <a:pathLst>
                <a:path extrusionOk="0" h="5830" w="5342">
                  <a:moveTo>
                    <a:pt x="3998" y="0"/>
                  </a:moveTo>
                  <a:cubicBezTo>
                    <a:pt x="2785" y="0"/>
                    <a:pt x="1407" y="188"/>
                    <a:pt x="0" y="465"/>
                  </a:cubicBezTo>
                  <a:cubicBezTo>
                    <a:pt x="959" y="1241"/>
                    <a:pt x="2077" y="2816"/>
                    <a:pt x="2146" y="5829"/>
                  </a:cubicBezTo>
                  <a:cubicBezTo>
                    <a:pt x="2671" y="5555"/>
                    <a:pt x="3173" y="5259"/>
                    <a:pt x="3652" y="4985"/>
                  </a:cubicBezTo>
                  <a:cubicBezTo>
                    <a:pt x="3469" y="4300"/>
                    <a:pt x="3333" y="3615"/>
                    <a:pt x="3287" y="2976"/>
                  </a:cubicBezTo>
                  <a:cubicBezTo>
                    <a:pt x="3081" y="237"/>
                    <a:pt x="5227" y="169"/>
                    <a:pt x="5227" y="169"/>
                  </a:cubicBezTo>
                  <a:cubicBezTo>
                    <a:pt x="5227" y="169"/>
                    <a:pt x="5273" y="146"/>
                    <a:pt x="5341" y="123"/>
                  </a:cubicBezTo>
                  <a:cubicBezTo>
                    <a:pt x="5159" y="77"/>
                    <a:pt x="4999" y="55"/>
                    <a:pt x="4816" y="32"/>
                  </a:cubicBezTo>
                  <a:cubicBezTo>
                    <a:pt x="4553" y="10"/>
                    <a:pt x="4280" y="0"/>
                    <a:pt x="3998" y="0"/>
                  </a:cubicBezTo>
                  <a:close/>
                </a:path>
              </a:pathLst>
            </a:custGeom>
            <a:solidFill>
              <a:srgbClr val="F7C88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98" name="Google Shape;4898;p58"/>
            <p:cNvSpPr/>
            <p:nvPr/>
          </p:nvSpPr>
          <p:spPr>
            <a:xfrm>
              <a:off x="6172360" y="3538620"/>
              <a:ext cx="121224" cy="101606"/>
            </a:xfrm>
            <a:custGeom>
              <a:rect b="b" l="l" r="r" t="t"/>
              <a:pathLst>
                <a:path extrusionOk="0" h="8629" w="10295">
                  <a:moveTo>
                    <a:pt x="8149" y="0"/>
                  </a:moveTo>
                  <a:cubicBezTo>
                    <a:pt x="4200" y="799"/>
                    <a:pt x="183" y="2329"/>
                    <a:pt x="0" y="2397"/>
                  </a:cubicBezTo>
                  <a:lnTo>
                    <a:pt x="4383" y="8628"/>
                  </a:lnTo>
                  <a:cubicBezTo>
                    <a:pt x="4383" y="8628"/>
                    <a:pt x="7487" y="6939"/>
                    <a:pt x="10295" y="5364"/>
                  </a:cubicBezTo>
                  <a:cubicBezTo>
                    <a:pt x="10226" y="2351"/>
                    <a:pt x="9108" y="776"/>
                    <a:pt x="8149" y="0"/>
                  </a:cubicBezTo>
                  <a:close/>
                </a:path>
              </a:pathLst>
            </a:custGeom>
            <a:solidFill>
              <a:srgbClr val="F460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99" name="Google Shape;4899;p58"/>
            <p:cNvSpPr/>
            <p:nvPr/>
          </p:nvSpPr>
          <p:spPr>
            <a:xfrm>
              <a:off x="5979374" y="3583861"/>
              <a:ext cx="121494" cy="201235"/>
            </a:xfrm>
            <a:custGeom>
              <a:rect b="b" l="l" r="r" t="t"/>
              <a:pathLst>
                <a:path extrusionOk="0" h="17090" w="10318">
                  <a:moveTo>
                    <a:pt x="8676" y="1"/>
                  </a:moveTo>
                  <a:cubicBezTo>
                    <a:pt x="8641" y="1"/>
                    <a:pt x="8600" y="12"/>
                    <a:pt x="8560" y="39"/>
                  </a:cubicBezTo>
                  <a:cubicBezTo>
                    <a:pt x="8538" y="62"/>
                    <a:pt x="8515" y="62"/>
                    <a:pt x="8469" y="84"/>
                  </a:cubicBezTo>
                  <a:cubicBezTo>
                    <a:pt x="7976" y="253"/>
                    <a:pt x="7483" y="333"/>
                    <a:pt x="6994" y="333"/>
                  </a:cubicBezTo>
                  <a:cubicBezTo>
                    <a:pt x="6623" y="333"/>
                    <a:pt x="6254" y="287"/>
                    <a:pt x="5890" y="198"/>
                  </a:cubicBezTo>
                  <a:lnTo>
                    <a:pt x="5753" y="198"/>
                  </a:lnTo>
                  <a:cubicBezTo>
                    <a:pt x="5684" y="244"/>
                    <a:pt x="5593" y="267"/>
                    <a:pt x="5502" y="313"/>
                  </a:cubicBezTo>
                  <a:cubicBezTo>
                    <a:pt x="5410" y="358"/>
                    <a:pt x="5296" y="381"/>
                    <a:pt x="5205" y="427"/>
                  </a:cubicBezTo>
                  <a:cubicBezTo>
                    <a:pt x="2740" y="1568"/>
                    <a:pt x="731" y="9899"/>
                    <a:pt x="24" y="14145"/>
                  </a:cubicBezTo>
                  <a:cubicBezTo>
                    <a:pt x="1" y="14190"/>
                    <a:pt x="24" y="14259"/>
                    <a:pt x="69" y="14304"/>
                  </a:cubicBezTo>
                  <a:cubicBezTo>
                    <a:pt x="92" y="14350"/>
                    <a:pt x="161" y="14373"/>
                    <a:pt x="206" y="14373"/>
                  </a:cubicBezTo>
                  <a:cubicBezTo>
                    <a:pt x="3196" y="14419"/>
                    <a:pt x="5068" y="15172"/>
                    <a:pt x="5935" y="15606"/>
                  </a:cubicBezTo>
                  <a:cubicBezTo>
                    <a:pt x="5954" y="15615"/>
                    <a:pt x="5981" y="15621"/>
                    <a:pt x="6009" y="15621"/>
                  </a:cubicBezTo>
                  <a:cubicBezTo>
                    <a:pt x="6049" y="15621"/>
                    <a:pt x="6091" y="15609"/>
                    <a:pt x="6118" y="15583"/>
                  </a:cubicBezTo>
                  <a:cubicBezTo>
                    <a:pt x="6186" y="15560"/>
                    <a:pt x="6209" y="15491"/>
                    <a:pt x="6232" y="15423"/>
                  </a:cubicBezTo>
                  <a:cubicBezTo>
                    <a:pt x="6323" y="14441"/>
                    <a:pt x="6460" y="13643"/>
                    <a:pt x="6575" y="13118"/>
                  </a:cubicBezTo>
                  <a:cubicBezTo>
                    <a:pt x="7031" y="14441"/>
                    <a:pt x="7761" y="15742"/>
                    <a:pt x="8743" y="17021"/>
                  </a:cubicBezTo>
                  <a:cubicBezTo>
                    <a:pt x="8789" y="17066"/>
                    <a:pt x="8834" y="17089"/>
                    <a:pt x="8903" y="17089"/>
                  </a:cubicBezTo>
                  <a:lnTo>
                    <a:pt x="8926" y="17089"/>
                  </a:lnTo>
                  <a:cubicBezTo>
                    <a:pt x="8994" y="17089"/>
                    <a:pt x="9062" y="17044"/>
                    <a:pt x="9085" y="16975"/>
                  </a:cubicBezTo>
                  <a:cubicBezTo>
                    <a:pt x="9108" y="16929"/>
                    <a:pt x="9405" y="16336"/>
                    <a:pt x="9679" y="15081"/>
                  </a:cubicBezTo>
                  <a:cubicBezTo>
                    <a:pt x="9975" y="13825"/>
                    <a:pt x="10272" y="11908"/>
                    <a:pt x="10295" y="9237"/>
                  </a:cubicBezTo>
                  <a:cubicBezTo>
                    <a:pt x="10318" y="7571"/>
                    <a:pt x="10112" y="5813"/>
                    <a:pt x="9816" y="4193"/>
                  </a:cubicBezTo>
                  <a:cubicBezTo>
                    <a:pt x="9542" y="2686"/>
                    <a:pt x="9199" y="1294"/>
                    <a:pt x="8857" y="153"/>
                  </a:cubicBezTo>
                  <a:cubicBezTo>
                    <a:pt x="8857" y="84"/>
                    <a:pt x="8811" y="39"/>
                    <a:pt x="8743" y="16"/>
                  </a:cubicBezTo>
                  <a:cubicBezTo>
                    <a:pt x="8724" y="6"/>
                    <a:pt x="8701" y="1"/>
                    <a:pt x="8676" y="1"/>
                  </a:cubicBezTo>
                  <a:close/>
                </a:path>
              </a:pathLst>
            </a:custGeom>
            <a:solidFill>
              <a:srgbClr val="F460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00" name="Google Shape;4900;p58"/>
            <p:cNvSpPr/>
            <p:nvPr/>
          </p:nvSpPr>
          <p:spPr>
            <a:xfrm>
              <a:off x="5958955" y="3566575"/>
              <a:ext cx="373868" cy="491736"/>
            </a:xfrm>
            <a:custGeom>
              <a:rect b="b" l="l" r="r" t="t"/>
              <a:pathLst>
                <a:path extrusionOk="0" h="41761" w="31751">
                  <a:moveTo>
                    <a:pt x="15932" y="0"/>
                  </a:moveTo>
                  <a:cubicBezTo>
                    <a:pt x="15932" y="0"/>
                    <a:pt x="13490" y="343"/>
                    <a:pt x="11002" y="913"/>
                  </a:cubicBezTo>
                  <a:cubicBezTo>
                    <a:pt x="10933" y="1233"/>
                    <a:pt x="10728" y="1530"/>
                    <a:pt x="10408" y="1666"/>
                  </a:cubicBezTo>
                  <a:cubicBezTo>
                    <a:pt x="11070" y="4017"/>
                    <a:pt x="11869" y="7510"/>
                    <a:pt x="11824" y="10682"/>
                  </a:cubicBezTo>
                  <a:cubicBezTo>
                    <a:pt x="11778" y="16069"/>
                    <a:pt x="10637" y="18352"/>
                    <a:pt x="10637" y="18352"/>
                  </a:cubicBezTo>
                  <a:cubicBezTo>
                    <a:pt x="10089" y="19835"/>
                    <a:pt x="9313" y="21456"/>
                    <a:pt x="8149" y="22689"/>
                  </a:cubicBezTo>
                  <a:cubicBezTo>
                    <a:pt x="8080" y="22780"/>
                    <a:pt x="7989" y="22894"/>
                    <a:pt x="7920" y="22985"/>
                  </a:cubicBezTo>
                  <a:lnTo>
                    <a:pt x="5045" y="26866"/>
                  </a:lnTo>
                  <a:cubicBezTo>
                    <a:pt x="2557" y="30563"/>
                    <a:pt x="0" y="34900"/>
                    <a:pt x="0" y="34900"/>
                  </a:cubicBezTo>
                  <a:cubicBezTo>
                    <a:pt x="2509" y="38224"/>
                    <a:pt x="6830" y="38324"/>
                    <a:pt x="7345" y="38324"/>
                  </a:cubicBezTo>
                  <a:cubicBezTo>
                    <a:pt x="7378" y="38324"/>
                    <a:pt x="7396" y="38324"/>
                    <a:pt x="7396" y="38324"/>
                  </a:cubicBezTo>
                  <a:cubicBezTo>
                    <a:pt x="7464" y="38370"/>
                    <a:pt x="7510" y="38438"/>
                    <a:pt x="7555" y="38484"/>
                  </a:cubicBezTo>
                  <a:cubicBezTo>
                    <a:pt x="9926" y="40958"/>
                    <a:pt x="12625" y="41634"/>
                    <a:pt x="14867" y="41634"/>
                  </a:cubicBezTo>
                  <a:cubicBezTo>
                    <a:pt x="17569" y="41634"/>
                    <a:pt x="19607" y="40652"/>
                    <a:pt x="19607" y="40652"/>
                  </a:cubicBezTo>
                  <a:cubicBezTo>
                    <a:pt x="21861" y="41479"/>
                    <a:pt x="23601" y="41760"/>
                    <a:pt x="24931" y="41760"/>
                  </a:cubicBezTo>
                  <a:cubicBezTo>
                    <a:pt x="25877" y="41760"/>
                    <a:pt x="26616" y="41618"/>
                    <a:pt x="27185" y="41428"/>
                  </a:cubicBezTo>
                  <a:cubicBezTo>
                    <a:pt x="28395" y="40994"/>
                    <a:pt x="28828" y="40332"/>
                    <a:pt x="28828" y="40332"/>
                  </a:cubicBezTo>
                  <a:cubicBezTo>
                    <a:pt x="29128" y="40367"/>
                    <a:pt x="29398" y="40382"/>
                    <a:pt x="29639" y="40382"/>
                  </a:cubicBezTo>
                  <a:cubicBezTo>
                    <a:pt x="31641" y="40382"/>
                    <a:pt x="31750" y="39328"/>
                    <a:pt x="31750" y="39328"/>
                  </a:cubicBezTo>
                  <a:cubicBezTo>
                    <a:pt x="30974" y="32618"/>
                    <a:pt x="25747" y="22689"/>
                    <a:pt x="24537" y="20223"/>
                  </a:cubicBezTo>
                  <a:cubicBezTo>
                    <a:pt x="23328" y="17758"/>
                    <a:pt x="23328" y="15818"/>
                    <a:pt x="23967" y="12075"/>
                  </a:cubicBezTo>
                  <a:cubicBezTo>
                    <a:pt x="24583" y="8446"/>
                    <a:pt x="22620" y="6368"/>
                    <a:pt x="22529" y="6277"/>
                  </a:cubicBezTo>
                  <a:lnTo>
                    <a:pt x="22506" y="6254"/>
                  </a:lnTo>
                  <a:lnTo>
                    <a:pt x="18123" y="23"/>
                  </a:lnTo>
                  <a:lnTo>
                    <a:pt x="15932" y="0"/>
                  </a:lnTo>
                  <a:close/>
                </a:path>
              </a:pathLst>
            </a:custGeom>
            <a:solidFill>
              <a:srgbClr val="FFE08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01" name="Google Shape;4901;p58"/>
            <p:cNvSpPr/>
            <p:nvPr/>
          </p:nvSpPr>
          <p:spPr>
            <a:xfrm>
              <a:off x="5974275" y="3750683"/>
              <a:ext cx="77950" cy="132245"/>
            </a:xfrm>
            <a:custGeom>
              <a:rect b="b" l="l" r="r" t="t"/>
              <a:pathLst>
                <a:path extrusionOk="0" h="11231" w="6620">
                  <a:moveTo>
                    <a:pt x="639" y="1"/>
                  </a:moveTo>
                  <a:cubicBezTo>
                    <a:pt x="525" y="799"/>
                    <a:pt x="411" y="1530"/>
                    <a:pt x="343" y="2123"/>
                  </a:cubicBezTo>
                  <a:cubicBezTo>
                    <a:pt x="0" y="5456"/>
                    <a:pt x="2648" y="9678"/>
                    <a:pt x="3744" y="11231"/>
                  </a:cubicBezTo>
                  <a:lnTo>
                    <a:pt x="6619" y="7350"/>
                  </a:lnTo>
                  <a:cubicBezTo>
                    <a:pt x="6231" y="5045"/>
                    <a:pt x="6300" y="2877"/>
                    <a:pt x="6460" y="1256"/>
                  </a:cubicBezTo>
                  <a:cubicBezTo>
                    <a:pt x="5547" y="777"/>
                    <a:pt x="3629" y="46"/>
                    <a:pt x="639" y="1"/>
                  </a:cubicBezTo>
                  <a:close/>
                </a:path>
              </a:pathLst>
            </a:custGeom>
            <a:solidFill>
              <a:srgbClr val="FED79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02" name="Google Shape;4902;p58"/>
            <p:cNvSpPr/>
            <p:nvPr/>
          </p:nvSpPr>
          <p:spPr>
            <a:xfrm>
              <a:off x="6053829" y="3670587"/>
              <a:ext cx="19900" cy="60759"/>
            </a:xfrm>
            <a:custGeom>
              <a:rect b="b" l="l" r="r" t="t"/>
              <a:pathLst>
                <a:path extrusionOk="0" h="5160" w="1690">
                  <a:moveTo>
                    <a:pt x="1507" y="1"/>
                  </a:moveTo>
                  <a:cubicBezTo>
                    <a:pt x="1393" y="1"/>
                    <a:pt x="1301" y="92"/>
                    <a:pt x="1301" y="206"/>
                  </a:cubicBezTo>
                  <a:cubicBezTo>
                    <a:pt x="1301" y="1416"/>
                    <a:pt x="46" y="4862"/>
                    <a:pt x="46" y="4885"/>
                  </a:cubicBezTo>
                  <a:cubicBezTo>
                    <a:pt x="0" y="4999"/>
                    <a:pt x="69" y="5113"/>
                    <a:pt x="160" y="5136"/>
                  </a:cubicBezTo>
                  <a:cubicBezTo>
                    <a:pt x="183" y="5159"/>
                    <a:pt x="206" y="5159"/>
                    <a:pt x="229" y="5159"/>
                  </a:cubicBezTo>
                  <a:cubicBezTo>
                    <a:pt x="320" y="5159"/>
                    <a:pt x="388" y="5113"/>
                    <a:pt x="411" y="5022"/>
                  </a:cubicBezTo>
                  <a:cubicBezTo>
                    <a:pt x="480" y="4885"/>
                    <a:pt x="1690" y="1507"/>
                    <a:pt x="1690" y="206"/>
                  </a:cubicBezTo>
                  <a:cubicBezTo>
                    <a:pt x="1690" y="92"/>
                    <a:pt x="1598" y="1"/>
                    <a:pt x="1507" y="1"/>
                  </a:cubicBezTo>
                  <a:close/>
                </a:path>
              </a:pathLst>
            </a:custGeom>
            <a:solidFill>
              <a:srgbClr val="DE3A3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03" name="Google Shape;4903;p58"/>
            <p:cNvSpPr/>
            <p:nvPr/>
          </p:nvSpPr>
          <p:spPr>
            <a:xfrm>
              <a:off x="6218049" y="3583449"/>
              <a:ext cx="8878" cy="59193"/>
            </a:xfrm>
            <a:custGeom>
              <a:rect b="b" l="l" r="r" t="t"/>
              <a:pathLst>
                <a:path extrusionOk="0" h="5027" w="754">
                  <a:moveTo>
                    <a:pt x="205" y="1"/>
                  </a:moveTo>
                  <a:cubicBezTo>
                    <a:pt x="190" y="1"/>
                    <a:pt x="175" y="2"/>
                    <a:pt x="160" y="5"/>
                  </a:cubicBezTo>
                  <a:cubicBezTo>
                    <a:pt x="69" y="28"/>
                    <a:pt x="1" y="142"/>
                    <a:pt x="24" y="256"/>
                  </a:cubicBezTo>
                  <a:cubicBezTo>
                    <a:pt x="343" y="1512"/>
                    <a:pt x="297" y="4799"/>
                    <a:pt x="297" y="4821"/>
                  </a:cubicBezTo>
                  <a:cubicBezTo>
                    <a:pt x="297" y="4935"/>
                    <a:pt x="389" y="5027"/>
                    <a:pt x="503" y="5027"/>
                  </a:cubicBezTo>
                  <a:cubicBezTo>
                    <a:pt x="617" y="5027"/>
                    <a:pt x="708" y="4935"/>
                    <a:pt x="708" y="4844"/>
                  </a:cubicBezTo>
                  <a:cubicBezTo>
                    <a:pt x="708" y="4707"/>
                    <a:pt x="754" y="1466"/>
                    <a:pt x="412" y="165"/>
                  </a:cubicBezTo>
                  <a:cubicBezTo>
                    <a:pt x="392" y="66"/>
                    <a:pt x="303" y="1"/>
                    <a:pt x="205" y="1"/>
                  </a:cubicBezTo>
                  <a:close/>
                </a:path>
              </a:pathLst>
            </a:custGeom>
            <a:solidFill>
              <a:srgbClr val="DE3A3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04" name="Google Shape;4904;p58"/>
            <p:cNvSpPr/>
            <p:nvPr/>
          </p:nvSpPr>
          <p:spPr>
            <a:xfrm>
              <a:off x="6304597" y="3534393"/>
              <a:ext cx="99993" cy="197208"/>
            </a:xfrm>
            <a:custGeom>
              <a:rect b="b" l="l" r="r" t="t"/>
              <a:pathLst>
                <a:path extrusionOk="0" h="16748" w="8492">
                  <a:moveTo>
                    <a:pt x="2471" y="1"/>
                  </a:moveTo>
                  <a:cubicBezTo>
                    <a:pt x="2377" y="1"/>
                    <a:pt x="2309" y="8"/>
                    <a:pt x="2260" y="17"/>
                  </a:cubicBezTo>
                  <a:cubicBezTo>
                    <a:pt x="2192" y="40"/>
                    <a:pt x="2146" y="63"/>
                    <a:pt x="2146" y="63"/>
                  </a:cubicBezTo>
                  <a:cubicBezTo>
                    <a:pt x="2146" y="63"/>
                    <a:pt x="0" y="131"/>
                    <a:pt x="206" y="2870"/>
                  </a:cubicBezTo>
                  <a:cubicBezTo>
                    <a:pt x="252" y="3509"/>
                    <a:pt x="388" y="4194"/>
                    <a:pt x="571" y="4879"/>
                  </a:cubicBezTo>
                  <a:cubicBezTo>
                    <a:pt x="1187" y="7093"/>
                    <a:pt x="2283" y="9216"/>
                    <a:pt x="2283" y="9216"/>
                  </a:cubicBezTo>
                  <a:cubicBezTo>
                    <a:pt x="2283" y="9216"/>
                    <a:pt x="480" y="10882"/>
                    <a:pt x="640" y="12343"/>
                  </a:cubicBezTo>
                  <a:cubicBezTo>
                    <a:pt x="799" y="13826"/>
                    <a:pt x="1826" y="13826"/>
                    <a:pt x="1826" y="13826"/>
                  </a:cubicBezTo>
                  <a:cubicBezTo>
                    <a:pt x="1826" y="13826"/>
                    <a:pt x="2397" y="16748"/>
                    <a:pt x="5456" y="16748"/>
                  </a:cubicBezTo>
                  <a:cubicBezTo>
                    <a:pt x="8491" y="16748"/>
                    <a:pt x="6186" y="8850"/>
                    <a:pt x="6186" y="8850"/>
                  </a:cubicBezTo>
                  <a:cubicBezTo>
                    <a:pt x="6186" y="8850"/>
                    <a:pt x="8012" y="1775"/>
                    <a:pt x="5319" y="747"/>
                  </a:cubicBezTo>
                  <a:cubicBezTo>
                    <a:pt x="3665" y="123"/>
                    <a:pt x="2855" y="1"/>
                    <a:pt x="2471" y="1"/>
                  </a:cubicBezTo>
                  <a:close/>
                </a:path>
              </a:pathLst>
            </a:custGeom>
            <a:solidFill>
              <a:srgbClr val="FED79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05" name="Google Shape;4905;p58"/>
            <p:cNvSpPr/>
            <p:nvPr/>
          </p:nvSpPr>
          <p:spPr>
            <a:xfrm>
              <a:off x="6335779" y="3985330"/>
              <a:ext cx="14519" cy="51610"/>
            </a:xfrm>
            <a:custGeom>
              <a:rect b="b" l="l" r="r" t="t"/>
              <a:pathLst>
                <a:path extrusionOk="0" h="4383" w="1233">
                  <a:moveTo>
                    <a:pt x="616" y="0"/>
                  </a:moveTo>
                  <a:cubicBezTo>
                    <a:pt x="274" y="0"/>
                    <a:pt x="0" y="274"/>
                    <a:pt x="0" y="616"/>
                  </a:cubicBezTo>
                  <a:lnTo>
                    <a:pt x="0" y="3766"/>
                  </a:lnTo>
                  <a:cubicBezTo>
                    <a:pt x="0" y="4109"/>
                    <a:pt x="274" y="4382"/>
                    <a:pt x="616" y="4382"/>
                  </a:cubicBezTo>
                  <a:cubicBezTo>
                    <a:pt x="959" y="4382"/>
                    <a:pt x="1233" y="4109"/>
                    <a:pt x="1233" y="3766"/>
                  </a:cubicBezTo>
                  <a:lnTo>
                    <a:pt x="1233" y="616"/>
                  </a:lnTo>
                  <a:cubicBezTo>
                    <a:pt x="1233" y="274"/>
                    <a:pt x="959" y="0"/>
                    <a:pt x="616" y="0"/>
                  </a:cubicBezTo>
                  <a:close/>
                </a:path>
              </a:pathLst>
            </a:custGeom>
            <a:solidFill>
              <a:srgbClr val="F460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06" name="Google Shape;4906;p58"/>
            <p:cNvSpPr/>
            <p:nvPr/>
          </p:nvSpPr>
          <p:spPr>
            <a:xfrm>
              <a:off x="6154356" y="4225335"/>
              <a:ext cx="1625" cy="69355"/>
            </a:xfrm>
            <a:custGeom>
              <a:rect b="b" l="l" r="r" t="t"/>
              <a:pathLst>
                <a:path extrusionOk="0" h="5890" w="138">
                  <a:moveTo>
                    <a:pt x="137" y="1"/>
                  </a:moveTo>
                  <a:lnTo>
                    <a:pt x="137" y="1"/>
                  </a:lnTo>
                  <a:cubicBezTo>
                    <a:pt x="133" y="37"/>
                    <a:pt x="129" y="73"/>
                    <a:pt x="125" y="111"/>
                  </a:cubicBezTo>
                  <a:lnTo>
                    <a:pt x="125" y="111"/>
                  </a:lnTo>
                  <a:cubicBezTo>
                    <a:pt x="137" y="74"/>
                    <a:pt x="137" y="38"/>
                    <a:pt x="137" y="1"/>
                  </a:cubicBezTo>
                  <a:close/>
                  <a:moveTo>
                    <a:pt x="125" y="111"/>
                  </a:moveTo>
                  <a:cubicBezTo>
                    <a:pt x="122" y="120"/>
                    <a:pt x="119" y="129"/>
                    <a:pt x="114" y="138"/>
                  </a:cubicBezTo>
                  <a:lnTo>
                    <a:pt x="114" y="225"/>
                  </a:lnTo>
                  <a:lnTo>
                    <a:pt x="114" y="225"/>
                  </a:lnTo>
                  <a:cubicBezTo>
                    <a:pt x="118" y="186"/>
                    <a:pt x="121" y="148"/>
                    <a:pt x="125" y="111"/>
                  </a:cubicBezTo>
                  <a:close/>
                  <a:moveTo>
                    <a:pt x="114" y="225"/>
                  </a:moveTo>
                  <a:lnTo>
                    <a:pt x="114" y="225"/>
                  </a:lnTo>
                  <a:cubicBezTo>
                    <a:pt x="0" y="1473"/>
                    <a:pt x="4" y="3570"/>
                    <a:pt x="69" y="5890"/>
                  </a:cubicBezTo>
                  <a:cubicBezTo>
                    <a:pt x="69" y="3219"/>
                    <a:pt x="114" y="960"/>
                    <a:pt x="114" y="229"/>
                  </a:cubicBezTo>
                  <a:lnTo>
                    <a:pt x="114" y="225"/>
                  </a:lnTo>
                  <a:close/>
                </a:path>
              </a:pathLst>
            </a:custGeom>
            <a:solidFill>
              <a:srgbClr val="1321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07" name="Google Shape;4907;p58"/>
            <p:cNvSpPr/>
            <p:nvPr/>
          </p:nvSpPr>
          <p:spPr>
            <a:xfrm>
              <a:off x="6047918" y="4019726"/>
              <a:ext cx="130903" cy="143302"/>
            </a:xfrm>
            <a:custGeom>
              <a:rect b="b" l="l" r="r" t="t"/>
              <a:pathLst>
                <a:path extrusionOk="0" h="12170" w="11117">
                  <a:moveTo>
                    <a:pt x="0" y="1"/>
                  </a:moveTo>
                  <a:lnTo>
                    <a:pt x="1530" y="11756"/>
                  </a:lnTo>
                  <a:cubicBezTo>
                    <a:pt x="2583" y="11971"/>
                    <a:pt x="3969" y="12169"/>
                    <a:pt x="5438" y="12169"/>
                  </a:cubicBezTo>
                  <a:cubicBezTo>
                    <a:pt x="6928" y="12169"/>
                    <a:pt x="8504" y="11965"/>
                    <a:pt x="9906" y="11368"/>
                  </a:cubicBezTo>
                  <a:lnTo>
                    <a:pt x="9952" y="11368"/>
                  </a:lnTo>
                  <a:cubicBezTo>
                    <a:pt x="10363" y="8195"/>
                    <a:pt x="10819" y="4703"/>
                    <a:pt x="11116" y="2534"/>
                  </a:cubicBezTo>
                  <a:lnTo>
                    <a:pt x="11116" y="2534"/>
                  </a:lnTo>
                  <a:cubicBezTo>
                    <a:pt x="10261" y="2810"/>
                    <a:pt x="8895" y="3153"/>
                    <a:pt x="7300" y="3153"/>
                  </a:cubicBezTo>
                  <a:cubicBezTo>
                    <a:pt x="5062" y="3153"/>
                    <a:pt x="2372" y="2479"/>
                    <a:pt x="0" y="1"/>
                  </a:cubicBezTo>
                  <a:close/>
                </a:path>
              </a:pathLst>
            </a:custGeom>
            <a:solidFill>
              <a:srgbClr val="FED79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08" name="Google Shape;4908;p58"/>
            <p:cNvSpPr/>
            <p:nvPr/>
          </p:nvSpPr>
          <p:spPr>
            <a:xfrm>
              <a:off x="6055443" y="4153576"/>
              <a:ext cx="160729" cy="320916"/>
            </a:xfrm>
            <a:custGeom>
              <a:rect b="b" l="l" r="r" t="t"/>
              <a:pathLst>
                <a:path extrusionOk="0" h="27254" w="13650">
                  <a:moveTo>
                    <a:pt x="9267" y="1"/>
                  </a:moveTo>
                  <a:cubicBezTo>
                    <a:pt x="7865" y="598"/>
                    <a:pt x="6289" y="802"/>
                    <a:pt x="4799" y="802"/>
                  </a:cubicBezTo>
                  <a:cubicBezTo>
                    <a:pt x="3330" y="802"/>
                    <a:pt x="1944" y="604"/>
                    <a:pt x="891" y="389"/>
                  </a:cubicBezTo>
                  <a:lnTo>
                    <a:pt x="891" y="389"/>
                  </a:lnTo>
                  <a:lnTo>
                    <a:pt x="1324" y="3790"/>
                  </a:lnTo>
                  <a:cubicBezTo>
                    <a:pt x="0" y="9656"/>
                    <a:pt x="4885" y="23830"/>
                    <a:pt x="4885" y="23830"/>
                  </a:cubicBezTo>
                  <a:lnTo>
                    <a:pt x="4588" y="27254"/>
                  </a:lnTo>
                  <a:lnTo>
                    <a:pt x="13650" y="27254"/>
                  </a:lnTo>
                  <a:lnTo>
                    <a:pt x="12212" y="26136"/>
                  </a:lnTo>
                  <a:lnTo>
                    <a:pt x="9062" y="23442"/>
                  </a:lnTo>
                  <a:cubicBezTo>
                    <a:pt x="8583" y="22187"/>
                    <a:pt x="8469" y="16503"/>
                    <a:pt x="8469" y="11984"/>
                  </a:cubicBezTo>
                  <a:cubicBezTo>
                    <a:pt x="8400" y="9519"/>
                    <a:pt x="8400" y="7305"/>
                    <a:pt x="8537" y="6095"/>
                  </a:cubicBezTo>
                  <a:cubicBezTo>
                    <a:pt x="8674" y="4862"/>
                    <a:pt x="8971" y="2534"/>
                    <a:pt x="9313" y="1"/>
                  </a:cubicBezTo>
                  <a:close/>
                </a:path>
              </a:pathLst>
            </a:custGeom>
            <a:solidFill>
              <a:srgbClr val="41294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09" name="Google Shape;4909;p58"/>
            <p:cNvSpPr/>
            <p:nvPr/>
          </p:nvSpPr>
          <p:spPr>
            <a:xfrm>
              <a:off x="6165107" y="4045267"/>
              <a:ext cx="113970" cy="120282"/>
            </a:xfrm>
            <a:custGeom>
              <a:rect b="b" l="l" r="r" t="t"/>
              <a:pathLst>
                <a:path extrusionOk="0" h="10215" w="9679">
                  <a:moveTo>
                    <a:pt x="2100" y="0"/>
                  </a:moveTo>
                  <a:cubicBezTo>
                    <a:pt x="2100" y="0"/>
                    <a:pt x="1758" y="160"/>
                    <a:pt x="1164" y="365"/>
                  </a:cubicBezTo>
                  <a:cubicBezTo>
                    <a:pt x="867" y="2534"/>
                    <a:pt x="411" y="6026"/>
                    <a:pt x="0" y="9199"/>
                  </a:cubicBezTo>
                  <a:cubicBezTo>
                    <a:pt x="234" y="9316"/>
                    <a:pt x="2179" y="10215"/>
                    <a:pt x="4914" y="10215"/>
                  </a:cubicBezTo>
                  <a:cubicBezTo>
                    <a:pt x="5916" y="10215"/>
                    <a:pt x="7025" y="10094"/>
                    <a:pt x="8194" y="9769"/>
                  </a:cubicBezTo>
                  <a:lnTo>
                    <a:pt x="9678" y="776"/>
                  </a:lnTo>
                  <a:lnTo>
                    <a:pt x="9678" y="776"/>
                  </a:lnTo>
                  <a:cubicBezTo>
                    <a:pt x="9109" y="966"/>
                    <a:pt x="8370" y="1108"/>
                    <a:pt x="7424" y="1108"/>
                  </a:cubicBezTo>
                  <a:cubicBezTo>
                    <a:pt x="6094" y="1108"/>
                    <a:pt x="4354" y="827"/>
                    <a:pt x="2100" y="0"/>
                  </a:cubicBezTo>
                  <a:close/>
                </a:path>
              </a:pathLst>
            </a:custGeom>
            <a:solidFill>
              <a:srgbClr val="EFC1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10" name="Google Shape;4910;p58"/>
            <p:cNvSpPr/>
            <p:nvPr/>
          </p:nvSpPr>
          <p:spPr>
            <a:xfrm>
              <a:off x="6155156" y="4153576"/>
              <a:ext cx="125533" cy="311778"/>
            </a:xfrm>
            <a:custGeom>
              <a:rect b="b" l="l" r="r" t="t"/>
              <a:pathLst>
                <a:path extrusionOk="0" h="26478" w="10661">
                  <a:moveTo>
                    <a:pt x="845" y="1"/>
                  </a:moveTo>
                  <a:cubicBezTo>
                    <a:pt x="503" y="2534"/>
                    <a:pt x="206" y="4862"/>
                    <a:pt x="69" y="6095"/>
                  </a:cubicBezTo>
                  <a:cubicBezTo>
                    <a:pt x="69" y="6141"/>
                    <a:pt x="69" y="6186"/>
                    <a:pt x="46" y="6232"/>
                  </a:cubicBezTo>
                  <a:lnTo>
                    <a:pt x="46" y="6346"/>
                  </a:lnTo>
                  <a:cubicBezTo>
                    <a:pt x="1" y="11185"/>
                    <a:pt x="526" y="21730"/>
                    <a:pt x="594" y="23260"/>
                  </a:cubicBezTo>
                  <a:cubicBezTo>
                    <a:pt x="594" y="23282"/>
                    <a:pt x="594" y="23305"/>
                    <a:pt x="594" y="23328"/>
                  </a:cubicBezTo>
                  <a:cubicBezTo>
                    <a:pt x="594" y="23419"/>
                    <a:pt x="594" y="23465"/>
                    <a:pt x="594" y="23465"/>
                  </a:cubicBezTo>
                  <a:lnTo>
                    <a:pt x="3744" y="26136"/>
                  </a:lnTo>
                  <a:lnTo>
                    <a:pt x="10660" y="26478"/>
                  </a:lnTo>
                  <a:lnTo>
                    <a:pt x="5250" y="23305"/>
                  </a:lnTo>
                  <a:lnTo>
                    <a:pt x="9039" y="571"/>
                  </a:lnTo>
                  <a:lnTo>
                    <a:pt x="9039" y="571"/>
                  </a:lnTo>
                  <a:cubicBezTo>
                    <a:pt x="7870" y="896"/>
                    <a:pt x="6761" y="1017"/>
                    <a:pt x="5759" y="1017"/>
                  </a:cubicBezTo>
                  <a:cubicBezTo>
                    <a:pt x="3024" y="1017"/>
                    <a:pt x="1079" y="118"/>
                    <a:pt x="845" y="1"/>
                  </a:cubicBezTo>
                  <a:close/>
                </a:path>
              </a:pathLst>
            </a:custGeom>
            <a:solidFill>
              <a:srgbClr val="41294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11" name="Google Shape;4911;p58"/>
            <p:cNvSpPr/>
            <p:nvPr/>
          </p:nvSpPr>
          <p:spPr>
            <a:xfrm>
              <a:off x="6155156" y="4294680"/>
              <a:ext cx="7006" cy="133599"/>
            </a:xfrm>
            <a:custGeom>
              <a:rect b="b" l="l" r="r" t="t"/>
              <a:pathLst>
                <a:path extrusionOk="0" h="11346" w="595">
                  <a:moveTo>
                    <a:pt x="1" y="1"/>
                  </a:moveTo>
                  <a:cubicBezTo>
                    <a:pt x="128" y="4365"/>
                    <a:pt x="474" y="9464"/>
                    <a:pt x="576" y="11001"/>
                  </a:cubicBezTo>
                  <a:lnTo>
                    <a:pt x="576" y="11001"/>
                  </a:lnTo>
                  <a:lnTo>
                    <a:pt x="1" y="1"/>
                  </a:lnTo>
                  <a:close/>
                  <a:moveTo>
                    <a:pt x="576" y="11001"/>
                  </a:moveTo>
                  <a:lnTo>
                    <a:pt x="594" y="11345"/>
                  </a:lnTo>
                  <a:cubicBezTo>
                    <a:pt x="594" y="11322"/>
                    <a:pt x="594" y="11299"/>
                    <a:pt x="594" y="11277"/>
                  </a:cubicBezTo>
                  <a:cubicBezTo>
                    <a:pt x="589" y="11204"/>
                    <a:pt x="583" y="11112"/>
                    <a:pt x="576" y="11001"/>
                  </a:cubicBezTo>
                  <a:close/>
                </a:path>
              </a:pathLst>
            </a:custGeom>
            <a:solidFill>
              <a:srgbClr val="1321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12" name="Google Shape;4912;p58"/>
            <p:cNvSpPr/>
            <p:nvPr/>
          </p:nvSpPr>
          <p:spPr>
            <a:xfrm>
              <a:off x="6064851" y="3177023"/>
              <a:ext cx="237867" cy="468033"/>
            </a:xfrm>
            <a:custGeom>
              <a:rect b="b" l="l" r="r" t="t"/>
              <a:pathLst>
                <a:path extrusionOk="0" h="39748" w="20201">
                  <a:moveTo>
                    <a:pt x="3438" y="1"/>
                  </a:moveTo>
                  <a:cubicBezTo>
                    <a:pt x="3166" y="1"/>
                    <a:pt x="3013" y="8"/>
                    <a:pt x="3013" y="8"/>
                  </a:cubicBezTo>
                  <a:cubicBezTo>
                    <a:pt x="3082" y="191"/>
                    <a:pt x="4314" y="3432"/>
                    <a:pt x="4223" y="7564"/>
                  </a:cubicBezTo>
                  <a:cubicBezTo>
                    <a:pt x="4223" y="7929"/>
                    <a:pt x="4200" y="8294"/>
                    <a:pt x="4177" y="8659"/>
                  </a:cubicBezTo>
                  <a:cubicBezTo>
                    <a:pt x="4040" y="10577"/>
                    <a:pt x="3561" y="12631"/>
                    <a:pt x="2602" y="14639"/>
                  </a:cubicBezTo>
                  <a:cubicBezTo>
                    <a:pt x="297" y="19387"/>
                    <a:pt x="0" y="23792"/>
                    <a:pt x="69" y="26189"/>
                  </a:cubicBezTo>
                  <a:cubicBezTo>
                    <a:pt x="92" y="27353"/>
                    <a:pt x="206" y="28015"/>
                    <a:pt x="206" y="28015"/>
                  </a:cubicBezTo>
                  <a:lnTo>
                    <a:pt x="3538" y="29065"/>
                  </a:lnTo>
                  <a:lnTo>
                    <a:pt x="3013" y="34041"/>
                  </a:lnTo>
                  <a:cubicBezTo>
                    <a:pt x="3013" y="34041"/>
                    <a:pt x="3538" y="37236"/>
                    <a:pt x="5456" y="38834"/>
                  </a:cubicBezTo>
                  <a:cubicBezTo>
                    <a:pt x="6095" y="39382"/>
                    <a:pt x="6894" y="39747"/>
                    <a:pt x="7898" y="39747"/>
                  </a:cubicBezTo>
                  <a:cubicBezTo>
                    <a:pt x="8993" y="39747"/>
                    <a:pt x="9564" y="39222"/>
                    <a:pt x="9838" y="38492"/>
                  </a:cubicBezTo>
                  <a:cubicBezTo>
                    <a:pt x="10546" y="36552"/>
                    <a:pt x="9130" y="33105"/>
                    <a:pt x="9130" y="33105"/>
                  </a:cubicBezTo>
                  <a:lnTo>
                    <a:pt x="9222" y="32283"/>
                  </a:lnTo>
                  <a:lnTo>
                    <a:pt x="9541" y="28951"/>
                  </a:lnTo>
                  <a:cubicBezTo>
                    <a:pt x="9541" y="28951"/>
                    <a:pt x="16092" y="28220"/>
                    <a:pt x="19196" y="24705"/>
                  </a:cubicBezTo>
                  <a:cubicBezTo>
                    <a:pt x="19630" y="24203"/>
                    <a:pt x="19881" y="23518"/>
                    <a:pt x="20018" y="22674"/>
                  </a:cubicBezTo>
                  <a:cubicBezTo>
                    <a:pt x="20201" y="21464"/>
                    <a:pt x="20087" y="19958"/>
                    <a:pt x="19767" y="18291"/>
                  </a:cubicBezTo>
                  <a:cubicBezTo>
                    <a:pt x="19562" y="17219"/>
                    <a:pt x="19288" y="16077"/>
                    <a:pt x="18922" y="14913"/>
                  </a:cubicBezTo>
                  <a:cubicBezTo>
                    <a:pt x="18922" y="14913"/>
                    <a:pt x="18922" y="14891"/>
                    <a:pt x="18922" y="14868"/>
                  </a:cubicBezTo>
                  <a:cubicBezTo>
                    <a:pt x="18922" y="14868"/>
                    <a:pt x="18900" y="14845"/>
                    <a:pt x="18900" y="14845"/>
                  </a:cubicBezTo>
                  <a:cubicBezTo>
                    <a:pt x="18900" y="14822"/>
                    <a:pt x="18900" y="14822"/>
                    <a:pt x="18900" y="14822"/>
                  </a:cubicBezTo>
                  <a:cubicBezTo>
                    <a:pt x="18900" y="14822"/>
                    <a:pt x="18900" y="14799"/>
                    <a:pt x="18900" y="14776"/>
                  </a:cubicBezTo>
                  <a:cubicBezTo>
                    <a:pt x="18877" y="14776"/>
                    <a:pt x="18877" y="14754"/>
                    <a:pt x="18877" y="14731"/>
                  </a:cubicBezTo>
                  <a:cubicBezTo>
                    <a:pt x="18877" y="14708"/>
                    <a:pt x="18854" y="14708"/>
                    <a:pt x="18854" y="14685"/>
                  </a:cubicBezTo>
                  <a:cubicBezTo>
                    <a:pt x="18306" y="12905"/>
                    <a:pt x="17599" y="11079"/>
                    <a:pt x="16845" y="9412"/>
                  </a:cubicBezTo>
                  <a:cubicBezTo>
                    <a:pt x="16617" y="8887"/>
                    <a:pt x="16366" y="8362"/>
                    <a:pt x="16115" y="7860"/>
                  </a:cubicBezTo>
                  <a:cubicBezTo>
                    <a:pt x="15978" y="7609"/>
                    <a:pt x="15864" y="7358"/>
                    <a:pt x="15727" y="7130"/>
                  </a:cubicBezTo>
                  <a:cubicBezTo>
                    <a:pt x="14814" y="5418"/>
                    <a:pt x="13901" y="4026"/>
                    <a:pt x="13079" y="3227"/>
                  </a:cubicBezTo>
                  <a:cubicBezTo>
                    <a:pt x="10083" y="230"/>
                    <a:pt x="4941" y="1"/>
                    <a:pt x="3438" y="1"/>
                  </a:cubicBezTo>
                  <a:close/>
                </a:path>
              </a:pathLst>
            </a:custGeom>
            <a:solidFill>
              <a:srgbClr val="FED79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13" name="Google Shape;4913;p58"/>
            <p:cNvSpPr/>
            <p:nvPr/>
          </p:nvSpPr>
          <p:spPr>
            <a:xfrm>
              <a:off x="6198972" y="3401272"/>
              <a:ext cx="66929" cy="30650"/>
            </a:xfrm>
            <a:custGeom>
              <a:rect b="b" l="l" r="r" t="t"/>
              <a:pathLst>
                <a:path extrusionOk="0" h="2603" w="5684">
                  <a:moveTo>
                    <a:pt x="5478" y="1"/>
                  </a:moveTo>
                  <a:cubicBezTo>
                    <a:pt x="5364" y="1"/>
                    <a:pt x="5273" y="92"/>
                    <a:pt x="5273" y="206"/>
                  </a:cubicBezTo>
                  <a:cubicBezTo>
                    <a:pt x="5273" y="252"/>
                    <a:pt x="5250" y="1804"/>
                    <a:pt x="3492" y="2146"/>
                  </a:cubicBezTo>
                  <a:cubicBezTo>
                    <a:pt x="3301" y="2182"/>
                    <a:pt x="3116" y="2198"/>
                    <a:pt x="2938" y="2198"/>
                  </a:cubicBezTo>
                  <a:cubicBezTo>
                    <a:pt x="1417" y="2198"/>
                    <a:pt x="409" y="1025"/>
                    <a:pt x="388" y="1005"/>
                  </a:cubicBezTo>
                  <a:cubicBezTo>
                    <a:pt x="348" y="965"/>
                    <a:pt x="285" y="941"/>
                    <a:pt x="222" y="941"/>
                  </a:cubicBezTo>
                  <a:cubicBezTo>
                    <a:pt x="176" y="941"/>
                    <a:pt x="130" y="954"/>
                    <a:pt x="91" y="982"/>
                  </a:cubicBezTo>
                  <a:cubicBezTo>
                    <a:pt x="23" y="1073"/>
                    <a:pt x="0" y="1188"/>
                    <a:pt x="69" y="1279"/>
                  </a:cubicBezTo>
                  <a:cubicBezTo>
                    <a:pt x="137" y="1347"/>
                    <a:pt x="1210" y="2603"/>
                    <a:pt x="2899" y="2603"/>
                  </a:cubicBezTo>
                  <a:cubicBezTo>
                    <a:pt x="3104" y="2603"/>
                    <a:pt x="3333" y="2580"/>
                    <a:pt x="3561" y="2534"/>
                  </a:cubicBezTo>
                  <a:cubicBezTo>
                    <a:pt x="5661" y="2146"/>
                    <a:pt x="5684" y="206"/>
                    <a:pt x="5684" y="206"/>
                  </a:cubicBezTo>
                  <a:cubicBezTo>
                    <a:pt x="5684" y="92"/>
                    <a:pt x="5592" y="1"/>
                    <a:pt x="5478" y="1"/>
                  </a:cubicBezTo>
                  <a:close/>
                </a:path>
              </a:pathLst>
            </a:custGeom>
            <a:solidFill>
              <a:srgbClr val="41294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14" name="Google Shape;4914;p58"/>
            <p:cNvSpPr/>
            <p:nvPr/>
          </p:nvSpPr>
          <p:spPr>
            <a:xfrm>
              <a:off x="6136069" y="3331397"/>
              <a:ext cx="23126" cy="23126"/>
            </a:xfrm>
            <a:custGeom>
              <a:rect b="b" l="l" r="r" t="t"/>
              <a:pathLst>
                <a:path extrusionOk="0" h="1964" w="1964">
                  <a:moveTo>
                    <a:pt x="982" y="0"/>
                  </a:moveTo>
                  <a:cubicBezTo>
                    <a:pt x="457" y="0"/>
                    <a:pt x="1" y="434"/>
                    <a:pt x="1" y="982"/>
                  </a:cubicBezTo>
                  <a:cubicBezTo>
                    <a:pt x="1" y="1529"/>
                    <a:pt x="457" y="1963"/>
                    <a:pt x="982" y="1963"/>
                  </a:cubicBezTo>
                  <a:cubicBezTo>
                    <a:pt x="1530" y="1963"/>
                    <a:pt x="1964" y="1529"/>
                    <a:pt x="1964" y="982"/>
                  </a:cubicBezTo>
                  <a:cubicBezTo>
                    <a:pt x="1964" y="434"/>
                    <a:pt x="1530" y="0"/>
                    <a:pt x="982" y="0"/>
                  </a:cubicBezTo>
                  <a:close/>
                </a:path>
              </a:pathLst>
            </a:custGeom>
            <a:solidFill>
              <a:srgbClr val="41294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15" name="Google Shape;4915;p58"/>
            <p:cNvSpPr/>
            <p:nvPr/>
          </p:nvSpPr>
          <p:spPr>
            <a:xfrm>
              <a:off x="6243318" y="3308282"/>
              <a:ext cx="23126" cy="23126"/>
            </a:xfrm>
            <a:custGeom>
              <a:rect b="b" l="l" r="r" t="t"/>
              <a:pathLst>
                <a:path extrusionOk="0" h="1964" w="1964">
                  <a:moveTo>
                    <a:pt x="982" y="0"/>
                  </a:moveTo>
                  <a:cubicBezTo>
                    <a:pt x="457" y="0"/>
                    <a:pt x="0" y="434"/>
                    <a:pt x="0" y="982"/>
                  </a:cubicBezTo>
                  <a:cubicBezTo>
                    <a:pt x="0" y="1529"/>
                    <a:pt x="457" y="1963"/>
                    <a:pt x="982" y="1963"/>
                  </a:cubicBezTo>
                  <a:cubicBezTo>
                    <a:pt x="1530" y="1963"/>
                    <a:pt x="1963" y="1529"/>
                    <a:pt x="1963" y="982"/>
                  </a:cubicBezTo>
                  <a:cubicBezTo>
                    <a:pt x="1963" y="434"/>
                    <a:pt x="1530" y="0"/>
                    <a:pt x="982" y="0"/>
                  </a:cubicBezTo>
                  <a:close/>
                </a:path>
              </a:pathLst>
            </a:custGeom>
            <a:solidFill>
              <a:srgbClr val="41294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16" name="Google Shape;4916;p58"/>
            <p:cNvSpPr/>
            <p:nvPr/>
          </p:nvSpPr>
          <p:spPr>
            <a:xfrm>
              <a:off x="6268847" y="3351557"/>
              <a:ext cx="28766" cy="42472"/>
            </a:xfrm>
            <a:custGeom>
              <a:rect b="b" l="l" r="r" t="t"/>
              <a:pathLst>
                <a:path extrusionOk="0" h="3607" w="2443">
                  <a:moveTo>
                    <a:pt x="1576" y="0"/>
                  </a:moveTo>
                  <a:cubicBezTo>
                    <a:pt x="685" y="114"/>
                    <a:pt x="1" y="867"/>
                    <a:pt x="1" y="1803"/>
                  </a:cubicBezTo>
                  <a:cubicBezTo>
                    <a:pt x="1" y="2785"/>
                    <a:pt x="800" y="3606"/>
                    <a:pt x="1781" y="3606"/>
                  </a:cubicBezTo>
                  <a:cubicBezTo>
                    <a:pt x="2032" y="3606"/>
                    <a:pt x="2238" y="3561"/>
                    <a:pt x="2443" y="3469"/>
                  </a:cubicBezTo>
                  <a:cubicBezTo>
                    <a:pt x="2238" y="2351"/>
                    <a:pt x="1941" y="1187"/>
                    <a:pt x="1576" y="0"/>
                  </a:cubicBezTo>
                  <a:close/>
                </a:path>
              </a:pathLst>
            </a:custGeom>
            <a:solidFill>
              <a:srgbClr val="E5908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17" name="Google Shape;4917;p58"/>
            <p:cNvSpPr/>
            <p:nvPr/>
          </p:nvSpPr>
          <p:spPr>
            <a:xfrm>
              <a:off x="6101944" y="3367948"/>
              <a:ext cx="42472" cy="42472"/>
            </a:xfrm>
            <a:custGeom>
              <a:rect b="b" l="l" r="r" t="t"/>
              <a:pathLst>
                <a:path extrusionOk="0" h="3607" w="3607">
                  <a:moveTo>
                    <a:pt x="1803" y="0"/>
                  </a:moveTo>
                  <a:cubicBezTo>
                    <a:pt x="799" y="0"/>
                    <a:pt x="0" y="799"/>
                    <a:pt x="0" y="1804"/>
                  </a:cubicBezTo>
                  <a:cubicBezTo>
                    <a:pt x="0" y="2785"/>
                    <a:pt x="799" y="3607"/>
                    <a:pt x="1803" y="3607"/>
                  </a:cubicBezTo>
                  <a:cubicBezTo>
                    <a:pt x="2808" y="3607"/>
                    <a:pt x="3607" y="2785"/>
                    <a:pt x="3607" y="1804"/>
                  </a:cubicBezTo>
                  <a:cubicBezTo>
                    <a:pt x="3607" y="799"/>
                    <a:pt x="2808" y="0"/>
                    <a:pt x="1803" y="0"/>
                  </a:cubicBezTo>
                  <a:close/>
                </a:path>
              </a:pathLst>
            </a:custGeom>
            <a:solidFill>
              <a:srgbClr val="E5908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18" name="Google Shape;4918;p58"/>
            <p:cNvSpPr/>
            <p:nvPr/>
          </p:nvSpPr>
          <p:spPr>
            <a:xfrm>
              <a:off x="6134867" y="3516271"/>
              <a:ext cx="42343" cy="40906"/>
            </a:xfrm>
            <a:custGeom>
              <a:rect b="b" l="l" r="r" t="t"/>
              <a:pathLst>
                <a:path extrusionOk="0" h="3474" w="3596">
                  <a:moveTo>
                    <a:pt x="597" y="1"/>
                  </a:moveTo>
                  <a:cubicBezTo>
                    <a:pt x="238" y="1"/>
                    <a:pt x="1" y="430"/>
                    <a:pt x="240" y="734"/>
                  </a:cubicBezTo>
                  <a:cubicBezTo>
                    <a:pt x="902" y="1602"/>
                    <a:pt x="2043" y="2880"/>
                    <a:pt x="3276" y="3473"/>
                  </a:cubicBezTo>
                  <a:lnTo>
                    <a:pt x="3595" y="141"/>
                  </a:lnTo>
                  <a:lnTo>
                    <a:pt x="3595" y="141"/>
                  </a:lnTo>
                  <a:cubicBezTo>
                    <a:pt x="3595" y="141"/>
                    <a:pt x="3519" y="142"/>
                    <a:pt x="3384" y="142"/>
                  </a:cubicBezTo>
                  <a:cubicBezTo>
                    <a:pt x="2913" y="142"/>
                    <a:pt x="1734" y="128"/>
                    <a:pt x="651" y="4"/>
                  </a:cubicBezTo>
                  <a:cubicBezTo>
                    <a:pt x="633" y="2"/>
                    <a:pt x="615" y="1"/>
                    <a:pt x="597" y="1"/>
                  </a:cubicBezTo>
                  <a:close/>
                </a:path>
              </a:pathLst>
            </a:custGeom>
            <a:solidFill>
              <a:srgbClr val="E5B0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19" name="Google Shape;4919;p58"/>
            <p:cNvSpPr/>
            <p:nvPr/>
          </p:nvSpPr>
          <p:spPr>
            <a:xfrm>
              <a:off x="6114037" y="3255058"/>
              <a:ext cx="48383" cy="23939"/>
            </a:xfrm>
            <a:custGeom>
              <a:rect b="b" l="l" r="r" t="t"/>
              <a:pathLst>
                <a:path extrusionOk="0" h="2033" w="4109">
                  <a:moveTo>
                    <a:pt x="2657" y="1"/>
                  </a:moveTo>
                  <a:cubicBezTo>
                    <a:pt x="2505" y="1"/>
                    <a:pt x="2351" y="12"/>
                    <a:pt x="2192" y="24"/>
                  </a:cubicBezTo>
                  <a:cubicBezTo>
                    <a:pt x="1598" y="115"/>
                    <a:pt x="1050" y="343"/>
                    <a:pt x="525" y="640"/>
                  </a:cubicBezTo>
                  <a:cubicBezTo>
                    <a:pt x="366" y="731"/>
                    <a:pt x="206" y="822"/>
                    <a:pt x="46" y="937"/>
                  </a:cubicBezTo>
                  <a:cubicBezTo>
                    <a:pt x="46" y="1302"/>
                    <a:pt x="23" y="1667"/>
                    <a:pt x="0" y="2032"/>
                  </a:cubicBezTo>
                  <a:cubicBezTo>
                    <a:pt x="320" y="1804"/>
                    <a:pt x="639" y="1621"/>
                    <a:pt x="959" y="1439"/>
                  </a:cubicBezTo>
                  <a:cubicBezTo>
                    <a:pt x="1415" y="1211"/>
                    <a:pt x="1895" y="1028"/>
                    <a:pt x="2374" y="891"/>
                  </a:cubicBezTo>
                  <a:cubicBezTo>
                    <a:pt x="2772" y="792"/>
                    <a:pt x="3221" y="727"/>
                    <a:pt x="3647" y="727"/>
                  </a:cubicBezTo>
                  <a:cubicBezTo>
                    <a:pt x="3710" y="727"/>
                    <a:pt x="3773" y="728"/>
                    <a:pt x="3835" y="731"/>
                  </a:cubicBezTo>
                  <a:lnTo>
                    <a:pt x="3881" y="731"/>
                  </a:lnTo>
                  <a:cubicBezTo>
                    <a:pt x="3949" y="731"/>
                    <a:pt x="4018" y="686"/>
                    <a:pt x="4040" y="640"/>
                  </a:cubicBezTo>
                  <a:cubicBezTo>
                    <a:pt x="4109" y="549"/>
                    <a:pt x="4086" y="412"/>
                    <a:pt x="3995" y="343"/>
                  </a:cubicBezTo>
                  <a:cubicBezTo>
                    <a:pt x="3698" y="161"/>
                    <a:pt x="3424" y="92"/>
                    <a:pt x="3105" y="46"/>
                  </a:cubicBezTo>
                  <a:cubicBezTo>
                    <a:pt x="2956" y="12"/>
                    <a:pt x="2808" y="1"/>
                    <a:pt x="2657" y="1"/>
                  </a:cubicBezTo>
                  <a:close/>
                </a:path>
              </a:pathLst>
            </a:custGeom>
            <a:solidFill>
              <a:srgbClr val="FB925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20" name="Google Shape;4920;p58"/>
            <p:cNvSpPr/>
            <p:nvPr/>
          </p:nvSpPr>
          <p:spPr>
            <a:xfrm>
              <a:off x="6219933" y="3260710"/>
              <a:ext cx="34677" cy="19287"/>
            </a:xfrm>
            <a:custGeom>
              <a:rect b="b" l="l" r="r" t="t"/>
              <a:pathLst>
                <a:path extrusionOk="0" h="1638" w="2945">
                  <a:moveTo>
                    <a:pt x="2078" y="0"/>
                  </a:moveTo>
                  <a:cubicBezTo>
                    <a:pt x="1667" y="23"/>
                    <a:pt x="1210" y="137"/>
                    <a:pt x="868" y="388"/>
                  </a:cubicBezTo>
                  <a:cubicBezTo>
                    <a:pt x="503" y="639"/>
                    <a:pt x="206" y="959"/>
                    <a:pt x="46" y="1370"/>
                  </a:cubicBezTo>
                  <a:cubicBezTo>
                    <a:pt x="0" y="1438"/>
                    <a:pt x="23" y="1529"/>
                    <a:pt x="92" y="1598"/>
                  </a:cubicBezTo>
                  <a:cubicBezTo>
                    <a:pt x="128" y="1625"/>
                    <a:pt x="171" y="1638"/>
                    <a:pt x="214" y="1638"/>
                  </a:cubicBezTo>
                  <a:cubicBezTo>
                    <a:pt x="280" y="1638"/>
                    <a:pt x="347" y="1608"/>
                    <a:pt x="389" y="1552"/>
                  </a:cubicBezTo>
                  <a:lnTo>
                    <a:pt x="411" y="1529"/>
                  </a:lnTo>
                  <a:cubicBezTo>
                    <a:pt x="594" y="1278"/>
                    <a:pt x="868" y="1027"/>
                    <a:pt x="1165" y="890"/>
                  </a:cubicBezTo>
                  <a:cubicBezTo>
                    <a:pt x="1461" y="731"/>
                    <a:pt x="1781" y="662"/>
                    <a:pt x="2100" y="662"/>
                  </a:cubicBezTo>
                  <a:cubicBezTo>
                    <a:pt x="2149" y="658"/>
                    <a:pt x="2198" y="656"/>
                    <a:pt x="2248" y="656"/>
                  </a:cubicBezTo>
                  <a:cubicBezTo>
                    <a:pt x="2479" y="656"/>
                    <a:pt x="2720" y="697"/>
                    <a:pt x="2945" y="753"/>
                  </a:cubicBezTo>
                  <a:cubicBezTo>
                    <a:pt x="2808" y="502"/>
                    <a:pt x="2694" y="251"/>
                    <a:pt x="2557" y="23"/>
                  </a:cubicBezTo>
                  <a:cubicBezTo>
                    <a:pt x="2397" y="0"/>
                    <a:pt x="2260" y="0"/>
                    <a:pt x="2078" y="0"/>
                  </a:cubicBezTo>
                  <a:close/>
                </a:path>
              </a:pathLst>
            </a:custGeom>
            <a:solidFill>
              <a:srgbClr val="FB925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21" name="Google Shape;4921;p58"/>
            <p:cNvSpPr/>
            <p:nvPr/>
          </p:nvSpPr>
          <p:spPr>
            <a:xfrm>
              <a:off x="6412106" y="3545438"/>
              <a:ext cx="28236" cy="46676"/>
            </a:xfrm>
            <a:custGeom>
              <a:rect b="b" l="l" r="r" t="t"/>
              <a:pathLst>
                <a:path extrusionOk="0" h="3964" w="2398">
                  <a:moveTo>
                    <a:pt x="1726" y="1"/>
                  </a:moveTo>
                  <a:cubicBezTo>
                    <a:pt x="1472" y="1"/>
                    <a:pt x="1231" y="149"/>
                    <a:pt x="1142" y="380"/>
                  </a:cubicBezTo>
                  <a:lnTo>
                    <a:pt x="115" y="3142"/>
                  </a:lnTo>
                  <a:cubicBezTo>
                    <a:pt x="1" y="3461"/>
                    <a:pt x="160" y="3804"/>
                    <a:pt x="480" y="3918"/>
                  </a:cubicBezTo>
                  <a:cubicBezTo>
                    <a:pt x="548" y="3964"/>
                    <a:pt x="617" y="3964"/>
                    <a:pt x="685" y="3964"/>
                  </a:cubicBezTo>
                  <a:cubicBezTo>
                    <a:pt x="936" y="3964"/>
                    <a:pt x="1165" y="3804"/>
                    <a:pt x="1256" y="3576"/>
                  </a:cubicBezTo>
                  <a:lnTo>
                    <a:pt x="2283" y="814"/>
                  </a:lnTo>
                  <a:cubicBezTo>
                    <a:pt x="2397" y="494"/>
                    <a:pt x="2237" y="152"/>
                    <a:pt x="1941" y="38"/>
                  </a:cubicBezTo>
                  <a:cubicBezTo>
                    <a:pt x="1870" y="13"/>
                    <a:pt x="1798" y="1"/>
                    <a:pt x="1726" y="1"/>
                  </a:cubicBezTo>
                  <a:close/>
                </a:path>
              </a:pathLst>
            </a:custGeom>
            <a:solidFill>
              <a:srgbClr val="F460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22" name="Google Shape;4922;p58"/>
            <p:cNvSpPr/>
            <p:nvPr/>
          </p:nvSpPr>
          <p:spPr>
            <a:xfrm flipH="1">
              <a:off x="6199197" y="3349917"/>
              <a:ext cx="42328" cy="36509"/>
            </a:xfrm>
            <a:custGeom>
              <a:rect b="b" l="l" r="r" t="t"/>
              <a:pathLst>
                <a:path extrusionOk="0" h="3341" w="3870">
                  <a:moveTo>
                    <a:pt x="1018" y="1"/>
                  </a:moveTo>
                  <a:cubicBezTo>
                    <a:pt x="976" y="1"/>
                    <a:pt x="934" y="9"/>
                    <a:pt x="901" y="26"/>
                  </a:cubicBezTo>
                  <a:cubicBezTo>
                    <a:pt x="801" y="26"/>
                    <a:pt x="734" y="59"/>
                    <a:pt x="667" y="93"/>
                  </a:cubicBezTo>
                  <a:cubicBezTo>
                    <a:pt x="367" y="259"/>
                    <a:pt x="134" y="526"/>
                    <a:pt x="67" y="860"/>
                  </a:cubicBezTo>
                  <a:cubicBezTo>
                    <a:pt x="0" y="1160"/>
                    <a:pt x="34" y="1460"/>
                    <a:pt x="134" y="1761"/>
                  </a:cubicBezTo>
                  <a:cubicBezTo>
                    <a:pt x="234" y="2027"/>
                    <a:pt x="401" y="2261"/>
                    <a:pt x="601" y="2461"/>
                  </a:cubicBezTo>
                  <a:cubicBezTo>
                    <a:pt x="901" y="2828"/>
                    <a:pt x="1335" y="3095"/>
                    <a:pt x="1802" y="3228"/>
                  </a:cubicBezTo>
                  <a:cubicBezTo>
                    <a:pt x="2027" y="3303"/>
                    <a:pt x="2271" y="3341"/>
                    <a:pt x="2519" y="3341"/>
                  </a:cubicBezTo>
                  <a:cubicBezTo>
                    <a:pt x="2602" y="3341"/>
                    <a:pt x="2686" y="3337"/>
                    <a:pt x="2769" y="3328"/>
                  </a:cubicBezTo>
                  <a:cubicBezTo>
                    <a:pt x="2869" y="3328"/>
                    <a:pt x="2969" y="3295"/>
                    <a:pt x="3036" y="3295"/>
                  </a:cubicBezTo>
                  <a:lnTo>
                    <a:pt x="3136" y="3262"/>
                  </a:lnTo>
                  <a:cubicBezTo>
                    <a:pt x="3036" y="3262"/>
                    <a:pt x="2902" y="3228"/>
                    <a:pt x="2802" y="3228"/>
                  </a:cubicBezTo>
                  <a:cubicBezTo>
                    <a:pt x="2635" y="3195"/>
                    <a:pt x="2502" y="3162"/>
                    <a:pt x="2369" y="3128"/>
                  </a:cubicBezTo>
                  <a:cubicBezTo>
                    <a:pt x="2202" y="3095"/>
                    <a:pt x="2035" y="3028"/>
                    <a:pt x="1902" y="2961"/>
                  </a:cubicBezTo>
                  <a:cubicBezTo>
                    <a:pt x="1501" y="2761"/>
                    <a:pt x="1168" y="2494"/>
                    <a:pt x="901" y="2194"/>
                  </a:cubicBezTo>
                  <a:cubicBezTo>
                    <a:pt x="767" y="1994"/>
                    <a:pt x="634" y="1794"/>
                    <a:pt x="567" y="1594"/>
                  </a:cubicBezTo>
                  <a:cubicBezTo>
                    <a:pt x="467" y="1394"/>
                    <a:pt x="467" y="1160"/>
                    <a:pt x="501" y="960"/>
                  </a:cubicBezTo>
                  <a:cubicBezTo>
                    <a:pt x="567" y="760"/>
                    <a:pt x="667" y="593"/>
                    <a:pt x="834" y="493"/>
                  </a:cubicBezTo>
                  <a:cubicBezTo>
                    <a:pt x="901" y="460"/>
                    <a:pt x="934" y="460"/>
                    <a:pt x="968" y="460"/>
                  </a:cubicBezTo>
                  <a:lnTo>
                    <a:pt x="1101" y="460"/>
                  </a:lnTo>
                  <a:cubicBezTo>
                    <a:pt x="1201" y="460"/>
                    <a:pt x="1301" y="493"/>
                    <a:pt x="1401" y="526"/>
                  </a:cubicBezTo>
                  <a:cubicBezTo>
                    <a:pt x="1601" y="626"/>
                    <a:pt x="1802" y="726"/>
                    <a:pt x="2002" y="860"/>
                  </a:cubicBezTo>
                  <a:cubicBezTo>
                    <a:pt x="2168" y="960"/>
                    <a:pt x="2369" y="1060"/>
                    <a:pt x="2569" y="1160"/>
                  </a:cubicBezTo>
                  <a:cubicBezTo>
                    <a:pt x="2836" y="1327"/>
                    <a:pt x="3169" y="1427"/>
                    <a:pt x="3503" y="1460"/>
                  </a:cubicBezTo>
                  <a:lnTo>
                    <a:pt x="3870" y="1460"/>
                  </a:lnTo>
                  <a:cubicBezTo>
                    <a:pt x="3736" y="1427"/>
                    <a:pt x="3636" y="1427"/>
                    <a:pt x="3503" y="1360"/>
                  </a:cubicBezTo>
                  <a:cubicBezTo>
                    <a:pt x="3203" y="1260"/>
                    <a:pt x="2936" y="1127"/>
                    <a:pt x="2669" y="927"/>
                  </a:cubicBezTo>
                  <a:cubicBezTo>
                    <a:pt x="2535" y="827"/>
                    <a:pt x="2369" y="693"/>
                    <a:pt x="2168" y="560"/>
                  </a:cubicBezTo>
                  <a:cubicBezTo>
                    <a:pt x="2002" y="393"/>
                    <a:pt x="1768" y="259"/>
                    <a:pt x="1568" y="159"/>
                  </a:cubicBezTo>
                  <a:cubicBezTo>
                    <a:pt x="1435" y="59"/>
                    <a:pt x="1268" y="26"/>
                    <a:pt x="1134" y="26"/>
                  </a:cubicBezTo>
                  <a:cubicBezTo>
                    <a:pt x="1101" y="9"/>
                    <a:pt x="1059" y="1"/>
                    <a:pt x="1018" y="1"/>
                  </a:cubicBezTo>
                  <a:close/>
                </a:path>
              </a:pathLst>
            </a:custGeom>
            <a:solidFill>
              <a:srgbClr val="41294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923" name="Google Shape;4923;p58"/>
          <p:cNvGrpSpPr/>
          <p:nvPr/>
        </p:nvGrpSpPr>
        <p:grpSpPr>
          <a:xfrm>
            <a:off x="6068370" y="1333715"/>
            <a:ext cx="596422" cy="1491137"/>
            <a:chOff x="6960158" y="2983365"/>
            <a:chExt cx="596422" cy="1491137"/>
          </a:xfrm>
        </p:grpSpPr>
        <p:grpSp>
          <p:nvGrpSpPr>
            <p:cNvPr id="4924" name="Google Shape;4924;p58"/>
            <p:cNvGrpSpPr/>
            <p:nvPr/>
          </p:nvGrpSpPr>
          <p:grpSpPr>
            <a:xfrm>
              <a:off x="6960158" y="2983365"/>
              <a:ext cx="596422" cy="1491137"/>
              <a:chOff x="6731943" y="2611839"/>
              <a:chExt cx="745062" cy="1862757"/>
            </a:xfrm>
          </p:grpSpPr>
          <p:sp>
            <p:nvSpPr>
              <p:cNvPr id="4925" name="Google Shape;4925;p58"/>
              <p:cNvSpPr/>
              <p:nvPr/>
            </p:nvSpPr>
            <p:spPr>
              <a:xfrm>
                <a:off x="7099928" y="4436644"/>
                <a:ext cx="131301" cy="37952"/>
              </a:xfrm>
              <a:custGeom>
                <a:rect b="b" l="l" r="r" t="t"/>
                <a:pathLst>
                  <a:path extrusionOk="0" h="2580" w="8926">
                    <a:moveTo>
                      <a:pt x="3889" y="1"/>
                    </a:moveTo>
                    <a:cubicBezTo>
                      <a:pt x="3700" y="1"/>
                      <a:pt x="1737" y="62"/>
                      <a:pt x="1" y="2580"/>
                    </a:cubicBezTo>
                    <a:lnTo>
                      <a:pt x="8925" y="2580"/>
                    </a:lnTo>
                    <a:lnTo>
                      <a:pt x="3904" y="1"/>
                    </a:lnTo>
                    <a:cubicBezTo>
                      <a:pt x="3904" y="1"/>
                      <a:pt x="3899" y="1"/>
                      <a:pt x="3889" y="1"/>
                    </a:cubicBezTo>
                    <a:close/>
                  </a:path>
                </a:pathLst>
              </a:custGeom>
              <a:solidFill>
                <a:srgbClr val="FFE08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26" name="Google Shape;4926;p58"/>
              <p:cNvSpPr/>
              <p:nvPr/>
            </p:nvSpPr>
            <p:spPr>
              <a:xfrm>
                <a:off x="7099928" y="4082088"/>
                <a:ext cx="119210" cy="392507"/>
              </a:xfrm>
              <a:custGeom>
                <a:rect b="b" l="l" r="r" t="t"/>
                <a:pathLst>
                  <a:path extrusionOk="0" h="26683" w="8104">
                    <a:moveTo>
                      <a:pt x="8104" y="0"/>
                    </a:moveTo>
                    <a:lnTo>
                      <a:pt x="320" y="753"/>
                    </a:lnTo>
                    <a:cubicBezTo>
                      <a:pt x="1758" y="6300"/>
                      <a:pt x="1" y="26683"/>
                      <a:pt x="1" y="26683"/>
                    </a:cubicBezTo>
                    <a:lnTo>
                      <a:pt x="1" y="26683"/>
                    </a:lnTo>
                    <a:cubicBezTo>
                      <a:pt x="1737" y="24165"/>
                      <a:pt x="3700" y="24104"/>
                      <a:pt x="3889" y="24104"/>
                    </a:cubicBezTo>
                    <a:cubicBezTo>
                      <a:pt x="3899" y="24104"/>
                      <a:pt x="3904" y="24104"/>
                      <a:pt x="3904" y="24104"/>
                    </a:cubicBezTo>
                    <a:cubicBezTo>
                      <a:pt x="3904" y="24104"/>
                      <a:pt x="6232" y="13901"/>
                      <a:pt x="7168" y="9815"/>
                    </a:cubicBezTo>
                    <a:cubicBezTo>
                      <a:pt x="8104" y="5729"/>
                      <a:pt x="8104" y="0"/>
                      <a:pt x="8104" y="0"/>
                    </a:cubicBezTo>
                    <a:close/>
                  </a:path>
                </a:pathLst>
              </a:custGeom>
              <a:solidFill>
                <a:srgbClr val="E4976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27" name="Google Shape;4927;p58"/>
              <p:cNvSpPr/>
              <p:nvPr/>
            </p:nvSpPr>
            <p:spPr>
              <a:xfrm>
                <a:off x="6956564" y="4436644"/>
                <a:ext cx="131287" cy="37952"/>
              </a:xfrm>
              <a:custGeom>
                <a:rect b="b" l="l" r="r" t="t"/>
                <a:pathLst>
                  <a:path extrusionOk="0" h="2580" w="8925">
                    <a:moveTo>
                      <a:pt x="3889" y="1"/>
                    </a:moveTo>
                    <a:cubicBezTo>
                      <a:pt x="3700" y="1"/>
                      <a:pt x="1737" y="62"/>
                      <a:pt x="0" y="2580"/>
                    </a:cubicBezTo>
                    <a:lnTo>
                      <a:pt x="8925" y="2580"/>
                    </a:lnTo>
                    <a:lnTo>
                      <a:pt x="3903" y="1"/>
                    </a:lnTo>
                    <a:cubicBezTo>
                      <a:pt x="3903" y="1"/>
                      <a:pt x="3898" y="1"/>
                      <a:pt x="3889" y="1"/>
                    </a:cubicBezTo>
                    <a:close/>
                  </a:path>
                </a:pathLst>
              </a:custGeom>
              <a:solidFill>
                <a:srgbClr val="FFE08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28" name="Google Shape;4928;p58"/>
              <p:cNvSpPr/>
              <p:nvPr/>
            </p:nvSpPr>
            <p:spPr>
              <a:xfrm>
                <a:off x="6956564" y="4082088"/>
                <a:ext cx="119210" cy="392507"/>
              </a:xfrm>
              <a:custGeom>
                <a:rect b="b" l="l" r="r" t="t"/>
                <a:pathLst>
                  <a:path extrusionOk="0" h="26683" w="8104">
                    <a:moveTo>
                      <a:pt x="8103" y="0"/>
                    </a:moveTo>
                    <a:lnTo>
                      <a:pt x="297" y="753"/>
                    </a:lnTo>
                    <a:cubicBezTo>
                      <a:pt x="1758" y="6300"/>
                      <a:pt x="0" y="26683"/>
                      <a:pt x="0" y="26683"/>
                    </a:cubicBezTo>
                    <a:cubicBezTo>
                      <a:pt x="1715" y="24165"/>
                      <a:pt x="3677" y="24104"/>
                      <a:pt x="3866" y="24104"/>
                    </a:cubicBezTo>
                    <a:cubicBezTo>
                      <a:pt x="3876" y="24104"/>
                      <a:pt x="3881" y="24104"/>
                      <a:pt x="3881" y="24104"/>
                    </a:cubicBezTo>
                    <a:cubicBezTo>
                      <a:pt x="3881" y="24104"/>
                      <a:pt x="6209" y="13901"/>
                      <a:pt x="7167" y="9815"/>
                    </a:cubicBezTo>
                    <a:cubicBezTo>
                      <a:pt x="8103" y="5729"/>
                      <a:pt x="8103" y="0"/>
                      <a:pt x="8103" y="0"/>
                    </a:cubicBezTo>
                    <a:close/>
                  </a:path>
                </a:pathLst>
              </a:custGeom>
              <a:solidFill>
                <a:srgbClr val="E4976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29" name="Google Shape;4929;p58"/>
              <p:cNvSpPr/>
              <p:nvPr/>
            </p:nvSpPr>
            <p:spPr>
              <a:xfrm>
                <a:off x="6801109" y="3300767"/>
                <a:ext cx="384461" cy="510378"/>
              </a:xfrm>
              <a:custGeom>
                <a:rect b="b" l="l" r="r" t="t"/>
                <a:pathLst>
                  <a:path extrusionOk="0" h="34696" w="26136">
                    <a:moveTo>
                      <a:pt x="6756" y="1"/>
                    </a:moveTo>
                    <a:cubicBezTo>
                      <a:pt x="3013" y="1"/>
                      <a:pt x="0" y="3037"/>
                      <a:pt x="0" y="6780"/>
                    </a:cubicBezTo>
                    <a:lnTo>
                      <a:pt x="0" y="27916"/>
                    </a:lnTo>
                    <a:cubicBezTo>
                      <a:pt x="0" y="31659"/>
                      <a:pt x="3013" y="34695"/>
                      <a:pt x="6756" y="34695"/>
                    </a:cubicBezTo>
                    <a:lnTo>
                      <a:pt x="19379" y="34695"/>
                    </a:lnTo>
                    <a:cubicBezTo>
                      <a:pt x="23122" y="34695"/>
                      <a:pt x="26135" y="31659"/>
                      <a:pt x="26135" y="27916"/>
                    </a:cubicBezTo>
                    <a:lnTo>
                      <a:pt x="26135" y="6780"/>
                    </a:lnTo>
                    <a:cubicBezTo>
                      <a:pt x="26135" y="3037"/>
                      <a:pt x="23122" y="1"/>
                      <a:pt x="19379" y="1"/>
                    </a:cubicBezTo>
                    <a:close/>
                  </a:path>
                </a:pathLst>
              </a:custGeom>
              <a:solidFill>
                <a:srgbClr val="2FE4B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30" name="Google Shape;4930;p58"/>
              <p:cNvSpPr/>
              <p:nvPr/>
            </p:nvSpPr>
            <p:spPr>
              <a:xfrm>
                <a:off x="6815878" y="3311858"/>
                <a:ext cx="354908" cy="288095"/>
              </a:xfrm>
              <a:custGeom>
                <a:rect b="b" l="l" r="r" t="t"/>
                <a:pathLst>
                  <a:path extrusionOk="0" h="19585" w="24127">
                    <a:moveTo>
                      <a:pt x="7145" y="0"/>
                    </a:moveTo>
                    <a:cubicBezTo>
                      <a:pt x="3219" y="0"/>
                      <a:pt x="0" y="2967"/>
                      <a:pt x="0" y="6619"/>
                    </a:cubicBezTo>
                    <a:lnTo>
                      <a:pt x="0" y="19196"/>
                    </a:lnTo>
                    <a:cubicBezTo>
                      <a:pt x="0" y="19402"/>
                      <a:pt x="183" y="19584"/>
                      <a:pt x="389" y="19584"/>
                    </a:cubicBezTo>
                    <a:cubicBezTo>
                      <a:pt x="594" y="19584"/>
                      <a:pt x="754" y="19402"/>
                      <a:pt x="754" y="19196"/>
                    </a:cubicBezTo>
                    <a:lnTo>
                      <a:pt x="754" y="6619"/>
                    </a:lnTo>
                    <a:cubicBezTo>
                      <a:pt x="754" y="3378"/>
                      <a:pt x="3630" y="753"/>
                      <a:pt x="7145" y="753"/>
                    </a:cubicBezTo>
                    <a:lnTo>
                      <a:pt x="16983" y="753"/>
                    </a:lnTo>
                    <a:cubicBezTo>
                      <a:pt x="20361" y="753"/>
                      <a:pt x="23168" y="3196"/>
                      <a:pt x="23351" y="6277"/>
                    </a:cubicBezTo>
                    <a:cubicBezTo>
                      <a:pt x="23374" y="6482"/>
                      <a:pt x="23533" y="6619"/>
                      <a:pt x="23739" y="6619"/>
                    </a:cubicBezTo>
                    <a:cubicBezTo>
                      <a:pt x="23967" y="6619"/>
                      <a:pt x="24127" y="6437"/>
                      <a:pt x="24104" y="6209"/>
                    </a:cubicBezTo>
                    <a:cubicBezTo>
                      <a:pt x="23876" y="2739"/>
                      <a:pt x="20772" y="0"/>
                      <a:pt x="16983" y="0"/>
                    </a:cubicBezTo>
                    <a:close/>
                  </a:path>
                </a:pathLst>
              </a:custGeom>
              <a:solidFill>
                <a:srgbClr val="FFE08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31" name="Google Shape;4931;p58"/>
              <p:cNvSpPr/>
              <p:nvPr/>
            </p:nvSpPr>
            <p:spPr>
              <a:xfrm>
                <a:off x="6901167" y="3803775"/>
                <a:ext cx="363308" cy="308881"/>
              </a:xfrm>
              <a:custGeom>
                <a:rect b="b" l="l" r="r" t="t"/>
                <a:pathLst>
                  <a:path extrusionOk="0" h="20998" w="24698">
                    <a:moveTo>
                      <a:pt x="16184" y="0"/>
                    </a:moveTo>
                    <a:cubicBezTo>
                      <a:pt x="13625" y="0"/>
                      <a:pt x="10835" y="208"/>
                      <a:pt x="8309" y="477"/>
                    </a:cubicBezTo>
                    <a:cubicBezTo>
                      <a:pt x="6323" y="683"/>
                      <a:pt x="4497" y="934"/>
                      <a:pt x="3059" y="1139"/>
                    </a:cubicBezTo>
                    <a:cubicBezTo>
                      <a:pt x="1255" y="1413"/>
                      <a:pt x="91" y="1619"/>
                      <a:pt x="91" y="1619"/>
                    </a:cubicBezTo>
                    <a:cubicBezTo>
                      <a:pt x="274" y="3239"/>
                      <a:pt x="0" y="20472"/>
                      <a:pt x="0" y="20472"/>
                    </a:cubicBezTo>
                    <a:cubicBezTo>
                      <a:pt x="0" y="20472"/>
                      <a:pt x="3799" y="20997"/>
                      <a:pt x="7803" y="20997"/>
                    </a:cubicBezTo>
                    <a:cubicBezTo>
                      <a:pt x="10213" y="20997"/>
                      <a:pt x="12696" y="20807"/>
                      <a:pt x="14471" y="20198"/>
                    </a:cubicBezTo>
                    <a:cubicBezTo>
                      <a:pt x="14471" y="20198"/>
                      <a:pt x="17631" y="20589"/>
                      <a:pt x="20582" y="20589"/>
                    </a:cubicBezTo>
                    <a:cubicBezTo>
                      <a:pt x="22202" y="20589"/>
                      <a:pt x="23759" y="20471"/>
                      <a:pt x="24697" y="20107"/>
                    </a:cubicBezTo>
                    <a:lnTo>
                      <a:pt x="23556" y="1162"/>
                    </a:lnTo>
                    <a:cubicBezTo>
                      <a:pt x="22010" y="302"/>
                      <a:pt x="19265" y="0"/>
                      <a:pt x="16184" y="0"/>
                    </a:cubicBezTo>
                    <a:close/>
                  </a:path>
                </a:pathLst>
              </a:custGeom>
              <a:solidFill>
                <a:srgbClr val="799CF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32" name="Google Shape;4932;p58"/>
              <p:cNvSpPr/>
              <p:nvPr/>
            </p:nvSpPr>
            <p:spPr>
              <a:xfrm>
                <a:off x="7111343" y="3887004"/>
                <a:ext cx="64150" cy="211206"/>
              </a:xfrm>
              <a:custGeom>
                <a:rect b="b" l="l" r="r" t="t"/>
                <a:pathLst>
                  <a:path extrusionOk="0" h="14358" w="4361">
                    <a:moveTo>
                      <a:pt x="4159" y="1"/>
                    </a:moveTo>
                    <a:cubicBezTo>
                      <a:pt x="4127" y="1"/>
                      <a:pt x="4094" y="8"/>
                      <a:pt x="4064" y="24"/>
                    </a:cubicBezTo>
                    <a:lnTo>
                      <a:pt x="1005" y="1758"/>
                    </a:lnTo>
                    <a:cubicBezTo>
                      <a:pt x="389" y="2124"/>
                      <a:pt x="1" y="2785"/>
                      <a:pt x="1" y="3493"/>
                    </a:cubicBezTo>
                    <a:lnTo>
                      <a:pt x="1" y="14152"/>
                    </a:lnTo>
                    <a:cubicBezTo>
                      <a:pt x="1" y="14267"/>
                      <a:pt x="92" y="14358"/>
                      <a:pt x="206" y="14358"/>
                    </a:cubicBezTo>
                    <a:cubicBezTo>
                      <a:pt x="297" y="14358"/>
                      <a:pt x="389" y="14267"/>
                      <a:pt x="389" y="14152"/>
                    </a:cubicBezTo>
                    <a:lnTo>
                      <a:pt x="389" y="3493"/>
                    </a:lnTo>
                    <a:cubicBezTo>
                      <a:pt x="389" y="2922"/>
                      <a:pt x="708" y="2375"/>
                      <a:pt x="1210" y="2101"/>
                    </a:cubicBezTo>
                    <a:lnTo>
                      <a:pt x="4246" y="366"/>
                    </a:lnTo>
                    <a:cubicBezTo>
                      <a:pt x="4338" y="320"/>
                      <a:pt x="4360" y="183"/>
                      <a:pt x="4315" y="92"/>
                    </a:cubicBezTo>
                    <a:cubicBezTo>
                      <a:pt x="4284" y="31"/>
                      <a:pt x="4223" y="1"/>
                      <a:pt x="4159" y="1"/>
                    </a:cubicBezTo>
                    <a:close/>
                  </a:path>
                </a:pathLst>
              </a:custGeom>
              <a:solidFill>
                <a:srgbClr val="6B94F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33" name="Google Shape;4933;p58"/>
              <p:cNvSpPr/>
              <p:nvPr/>
            </p:nvSpPr>
            <p:spPr>
              <a:xfrm>
                <a:off x="6943472" y="3797023"/>
                <a:ext cx="84288" cy="311940"/>
              </a:xfrm>
              <a:custGeom>
                <a:rect b="b" l="l" r="r" t="t"/>
                <a:pathLst>
                  <a:path extrusionOk="0" h="21206" w="5730">
                    <a:moveTo>
                      <a:pt x="5569" y="1"/>
                    </a:moveTo>
                    <a:cubicBezTo>
                      <a:pt x="5455" y="1"/>
                      <a:pt x="5364" y="69"/>
                      <a:pt x="5341" y="183"/>
                    </a:cubicBezTo>
                    <a:cubicBezTo>
                      <a:pt x="4565" y="6323"/>
                      <a:pt x="1301" y="8104"/>
                      <a:pt x="388" y="8469"/>
                    </a:cubicBezTo>
                    <a:lnTo>
                      <a:pt x="388" y="389"/>
                    </a:lnTo>
                    <a:cubicBezTo>
                      <a:pt x="388" y="275"/>
                      <a:pt x="297" y="206"/>
                      <a:pt x="183" y="206"/>
                    </a:cubicBezTo>
                    <a:cubicBezTo>
                      <a:pt x="91" y="206"/>
                      <a:pt x="0" y="275"/>
                      <a:pt x="0" y="389"/>
                    </a:cubicBezTo>
                    <a:lnTo>
                      <a:pt x="0" y="21023"/>
                    </a:lnTo>
                    <a:cubicBezTo>
                      <a:pt x="0" y="21114"/>
                      <a:pt x="91" y="21205"/>
                      <a:pt x="183" y="21205"/>
                    </a:cubicBezTo>
                    <a:cubicBezTo>
                      <a:pt x="297" y="21205"/>
                      <a:pt x="388" y="21114"/>
                      <a:pt x="388" y="21023"/>
                    </a:cubicBezTo>
                    <a:lnTo>
                      <a:pt x="388" y="8880"/>
                    </a:lnTo>
                    <a:cubicBezTo>
                      <a:pt x="1164" y="8629"/>
                      <a:pt x="4862" y="6985"/>
                      <a:pt x="5729" y="229"/>
                    </a:cubicBezTo>
                    <a:cubicBezTo>
                      <a:pt x="5729" y="115"/>
                      <a:pt x="5661" y="23"/>
                      <a:pt x="5569" y="1"/>
                    </a:cubicBezTo>
                    <a:close/>
                  </a:path>
                </a:pathLst>
              </a:custGeom>
              <a:solidFill>
                <a:srgbClr val="6B94F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34" name="Google Shape;4934;p58"/>
              <p:cNvSpPr/>
              <p:nvPr/>
            </p:nvSpPr>
            <p:spPr>
              <a:xfrm>
                <a:off x="7296012" y="3424875"/>
                <a:ext cx="180992" cy="394331"/>
              </a:xfrm>
              <a:custGeom>
                <a:rect b="b" l="l" r="r" t="t"/>
                <a:pathLst>
                  <a:path extrusionOk="0" h="26807" w="12304">
                    <a:moveTo>
                      <a:pt x="8043" y="1"/>
                    </a:moveTo>
                    <a:cubicBezTo>
                      <a:pt x="7949" y="1"/>
                      <a:pt x="7854" y="52"/>
                      <a:pt x="7807" y="146"/>
                    </a:cubicBezTo>
                    <a:lnTo>
                      <a:pt x="1" y="17950"/>
                    </a:lnTo>
                    <a:lnTo>
                      <a:pt x="4269" y="26806"/>
                    </a:lnTo>
                    <a:lnTo>
                      <a:pt x="12304" y="8523"/>
                    </a:lnTo>
                    <a:lnTo>
                      <a:pt x="8263" y="146"/>
                    </a:lnTo>
                    <a:cubicBezTo>
                      <a:pt x="8219" y="46"/>
                      <a:pt x="8132" y="1"/>
                      <a:pt x="8043" y="1"/>
                    </a:cubicBezTo>
                    <a:close/>
                  </a:path>
                </a:pathLst>
              </a:custGeom>
              <a:solidFill>
                <a:srgbClr val="FB925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35" name="Google Shape;4935;p58"/>
              <p:cNvSpPr/>
              <p:nvPr/>
            </p:nvSpPr>
            <p:spPr>
              <a:xfrm>
                <a:off x="7307089" y="3455310"/>
                <a:ext cx="162869" cy="359527"/>
              </a:xfrm>
              <a:custGeom>
                <a:rect b="b" l="l" r="r" t="t"/>
                <a:pathLst>
                  <a:path extrusionOk="0" h="24441" w="11072">
                    <a:moveTo>
                      <a:pt x="7442" y="0"/>
                    </a:moveTo>
                    <a:cubicBezTo>
                      <a:pt x="7351" y="0"/>
                      <a:pt x="7259" y="52"/>
                      <a:pt x="7214" y="154"/>
                    </a:cubicBezTo>
                    <a:lnTo>
                      <a:pt x="1" y="16588"/>
                    </a:lnTo>
                    <a:lnTo>
                      <a:pt x="3630" y="24440"/>
                    </a:lnTo>
                    <a:lnTo>
                      <a:pt x="11071" y="7504"/>
                    </a:lnTo>
                    <a:lnTo>
                      <a:pt x="7670" y="154"/>
                    </a:lnTo>
                    <a:cubicBezTo>
                      <a:pt x="7625" y="52"/>
                      <a:pt x="7533" y="0"/>
                      <a:pt x="7442" y="0"/>
                    </a:cubicBezTo>
                    <a:close/>
                  </a:path>
                </a:pathLst>
              </a:custGeom>
              <a:solidFill>
                <a:srgbClr val="DBF0F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36" name="Google Shape;4936;p58"/>
              <p:cNvSpPr/>
              <p:nvPr/>
            </p:nvSpPr>
            <p:spPr>
              <a:xfrm>
                <a:off x="6852476" y="2812910"/>
                <a:ext cx="416352" cy="533546"/>
              </a:xfrm>
              <a:custGeom>
                <a:rect b="b" l="l" r="r" t="t"/>
                <a:pathLst>
                  <a:path extrusionOk="0" h="36271" w="28304">
                    <a:moveTo>
                      <a:pt x="20589" y="1"/>
                    </a:moveTo>
                    <a:cubicBezTo>
                      <a:pt x="20589" y="1"/>
                      <a:pt x="20612" y="275"/>
                      <a:pt x="20635" y="686"/>
                    </a:cubicBezTo>
                    <a:cubicBezTo>
                      <a:pt x="20680" y="2078"/>
                      <a:pt x="20520" y="5159"/>
                      <a:pt x="18032" y="5159"/>
                    </a:cubicBezTo>
                    <a:cubicBezTo>
                      <a:pt x="14837" y="5159"/>
                      <a:pt x="12965" y="1804"/>
                      <a:pt x="12965" y="1804"/>
                    </a:cubicBezTo>
                    <a:cubicBezTo>
                      <a:pt x="12640" y="5885"/>
                      <a:pt x="10609" y="6604"/>
                      <a:pt x="9219" y="6604"/>
                    </a:cubicBezTo>
                    <a:cubicBezTo>
                      <a:pt x="8464" y="6604"/>
                      <a:pt x="7898" y="6392"/>
                      <a:pt x="7898" y="6392"/>
                    </a:cubicBezTo>
                    <a:lnTo>
                      <a:pt x="7898" y="6392"/>
                    </a:lnTo>
                    <a:cubicBezTo>
                      <a:pt x="8103" y="8149"/>
                      <a:pt x="7966" y="9587"/>
                      <a:pt x="7647" y="10729"/>
                    </a:cubicBezTo>
                    <a:cubicBezTo>
                      <a:pt x="7282" y="12007"/>
                      <a:pt x="6688" y="12920"/>
                      <a:pt x="6095" y="13559"/>
                    </a:cubicBezTo>
                    <a:cubicBezTo>
                      <a:pt x="5640" y="14077"/>
                      <a:pt x="5001" y="14336"/>
                      <a:pt x="4343" y="14336"/>
                    </a:cubicBezTo>
                    <a:cubicBezTo>
                      <a:pt x="4043" y="14336"/>
                      <a:pt x="3740" y="14282"/>
                      <a:pt x="3447" y="14175"/>
                    </a:cubicBezTo>
                    <a:cubicBezTo>
                      <a:pt x="3169" y="14075"/>
                      <a:pt x="2848" y="14016"/>
                      <a:pt x="2522" y="14016"/>
                    </a:cubicBezTo>
                    <a:cubicBezTo>
                      <a:pt x="1292" y="14016"/>
                      <a:pt x="1" y="14845"/>
                      <a:pt x="776" y="17371"/>
                    </a:cubicBezTo>
                    <a:cubicBezTo>
                      <a:pt x="1623" y="20132"/>
                      <a:pt x="3791" y="20615"/>
                      <a:pt x="5205" y="20615"/>
                    </a:cubicBezTo>
                    <a:cubicBezTo>
                      <a:pt x="5964" y="20615"/>
                      <a:pt x="6506" y="20475"/>
                      <a:pt x="6506" y="20475"/>
                    </a:cubicBezTo>
                    <a:lnTo>
                      <a:pt x="11162" y="25063"/>
                    </a:lnTo>
                    <a:lnTo>
                      <a:pt x="10865" y="26683"/>
                    </a:lnTo>
                    <a:lnTo>
                      <a:pt x="10272" y="30039"/>
                    </a:lnTo>
                    <a:cubicBezTo>
                      <a:pt x="10272" y="30039"/>
                      <a:pt x="15590" y="36270"/>
                      <a:pt x="17142" y="36270"/>
                    </a:cubicBezTo>
                    <a:cubicBezTo>
                      <a:pt x="18694" y="36270"/>
                      <a:pt x="18215" y="31112"/>
                      <a:pt x="18215" y="31112"/>
                    </a:cubicBezTo>
                    <a:lnTo>
                      <a:pt x="18215" y="27596"/>
                    </a:lnTo>
                    <a:cubicBezTo>
                      <a:pt x="25656" y="26524"/>
                      <a:pt x="27368" y="22917"/>
                      <a:pt x="28190" y="19494"/>
                    </a:cubicBezTo>
                    <a:cubicBezTo>
                      <a:pt x="28304" y="19014"/>
                      <a:pt x="28304" y="18329"/>
                      <a:pt x="28190" y="17439"/>
                    </a:cubicBezTo>
                    <a:cubicBezTo>
                      <a:pt x="28053" y="16275"/>
                      <a:pt x="27756" y="14792"/>
                      <a:pt x="27368" y="13194"/>
                    </a:cubicBezTo>
                    <a:cubicBezTo>
                      <a:pt x="27003" y="11619"/>
                      <a:pt x="26523" y="9907"/>
                      <a:pt x="26044" y="8264"/>
                    </a:cubicBezTo>
                    <a:cubicBezTo>
                      <a:pt x="25953" y="7921"/>
                      <a:pt x="25839" y="7579"/>
                      <a:pt x="25747" y="7236"/>
                    </a:cubicBezTo>
                    <a:cubicBezTo>
                      <a:pt x="25633" y="6848"/>
                      <a:pt x="25519" y="6483"/>
                      <a:pt x="25405" y="6118"/>
                    </a:cubicBezTo>
                    <a:cubicBezTo>
                      <a:pt x="25245" y="5616"/>
                      <a:pt x="25085" y="5136"/>
                      <a:pt x="24949" y="4680"/>
                    </a:cubicBezTo>
                    <a:cubicBezTo>
                      <a:pt x="24766" y="4680"/>
                      <a:pt x="24560" y="4657"/>
                      <a:pt x="24401" y="4634"/>
                    </a:cubicBezTo>
                    <a:cubicBezTo>
                      <a:pt x="22073" y="4315"/>
                      <a:pt x="21091" y="1918"/>
                      <a:pt x="20749" y="708"/>
                    </a:cubicBezTo>
                    <a:cubicBezTo>
                      <a:pt x="20635" y="298"/>
                      <a:pt x="20589" y="1"/>
                      <a:pt x="20589" y="1"/>
                    </a:cubicBezTo>
                    <a:close/>
                  </a:path>
                </a:pathLst>
              </a:custGeom>
              <a:solidFill>
                <a:srgbClr val="E4976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37" name="Google Shape;4937;p58"/>
              <p:cNvSpPr/>
              <p:nvPr/>
            </p:nvSpPr>
            <p:spPr>
              <a:xfrm>
                <a:off x="7127127" y="3054242"/>
                <a:ext cx="93688" cy="25948"/>
              </a:xfrm>
              <a:custGeom>
                <a:rect b="b" l="l" r="r" t="t"/>
                <a:pathLst>
                  <a:path extrusionOk="0" h="1764" w="6369">
                    <a:moveTo>
                      <a:pt x="197" y="0"/>
                    </a:moveTo>
                    <a:cubicBezTo>
                      <a:pt x="149" y="0"/>
                      <a:pt x="103" y="18"/>
                      <a:pt x="69" y="52"/>
                    </a:cubicBezTo>
                    <a:cubicBezTo>
                      <a:pt x="1" y="120"/>
                      <a:pt x="1" y="234"/>
                      <a:pt x="69" y="326"/>
                    </a:cubicBezTo>
                    <a:cubicBezTo>
                      <a:pt x="92" y="348"/>
                      <a:pt x="1507" y="1764"/>
                      <a:pt x="3402" y="1764"/>
                    </a:cubicBezTo>
                    <a:cubicBezTo>
                      <a:pt x="4292" y="1764"/>
                      <a:pt x="5296" y="1444"/>
                      <a:pt x="6300" y="554"/>
                    </a:cubicBezTo>
                    <a:cubicBezTo>
                      <a:pt x="6369" y="485"/>
                      <a:pt x="6369" y="348"/>
                      <a:pt x="6300" y="280"/>
                    </a:cubicBezTo>
                    <a:cubicBezTo>
                      <a:pt x="6261" y="240"/>
                      <a:pt x="6205" y="216"/>
                      <a:pt x="6148" y="216"/>
                    </a:cubicBezTo>
                    <a:cubicBezTo>
                      <a:pt x="6107" y="216"/>
                      <a:pt x="6065" y="229"/>
                      <a:pt x="6026" y="257"/>
                    </a:cubicBezTo>
                    <a:cubicBezTo>
                      <a:pt x="5096" y="1099"/>
                      <a:pt x="4185" y="1387"/>
                      <a:pt x="3374" y="1387"/>
                    </a:cubicBezTo>
                    <a:cubicBezTo>
                      <a:pt x="1678" y="1387"/>
                      <a:pt x="420" y="129"/>
                      <a:pt x="343" y="52"/>
                    </a:cubicBezTo>
                    <a:cubicBezTo>
                      <a:pt x="297" y="18"/>
                      <a:pt x="246" y="0"/>
                      <a:pt x="197" y="0"/>
                    </a:cubicBezTo>
                    <a:close/>
                  </a:path>
                </a:pathLst>
              </a:custGeom>
              <a:solidFill>
                <a:srgbClr val="41294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38" name="Google Shape;4938;p58"/>
              <p:cNvSpPr/>
              <p:nvPr/>
            </p:nvSpPr>
            <p:spPr>
              <a:xfrm>
                <a:off x="7070170" y="3209535"/>
                <a:ext cx="50264" cy="50617"/>
              </a:xfrm>
              <a:custGeom>
                <a:rect b="b" l="l" r="r" t="t"/>
                <a:pathLst>
                  <a:path extrusionOk="0" h="3441" w="3417">
                    <a:moveTo>
                      <a:pt x="622" y="0"/>
                    </a:moveTo>
                    <a:cubicBezTo>
                      <a:pt x="271" y="0"/>
                      <a:pt x="0" y="402"/>
                      <a:pt x="175" y="770"/>
                    </a:cubicBezTo>
                    <a:cubicBezTo>
                      <a:pt x="723" y="1889"/>
                      <a:pt x="1750" y="3236"/>
                      <a:pt x="3416" y="3441"/>
                    </a:cubicBezTo>
                    <a:lnTo>
                      <a:pt x="3416" y="633"/>
                    </a:lnTo>
                    <a:cubicBezTo>
                      <a:pt x="3416" y="633"/>
                      <a:pt x="1955" y="474"/>
                      <a:pt x="814" y="40"/>
                    </a:cubicBezTo>
                    <a:cubicBezTo>
                      <a:pt x="749" y="13"/>
                      <a:pt x="684" y="0"/>
                      <a:pt x="622" y="0"/>
                    </a:cubicBezTo>
                    <a:close/>
                  </a:path>
                </a:pathLst>
              </a:custGeom>
              <a:solidFill>
                <a:srgbClr val="CC754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39" name="Google Shape;4939;p58"/>
              <p:cNvSpPr/>
              <p:nvPr/>
            </p:nvSpPr>
            <p:spPr>
              <a:xfrm>
                <a:off x="7013639" y="3006979"/>
                <a:ext cx="64489" cy="64150"/>
              </a:xfrm>
              <a:custGeom>
                <a:rect b="b" l="l" r="r" t="t"/>
                <a:pathLst>
                  <a:path extrusionOk="0" h="4361" w="4384">
                    <a:moveTo>
                      <a:pt x="2192" y="1"/>
                    </a:moveTo>
                    <a:cubicBezTo>
                      <a:pt x="982" y="1"/>
                      <a:pt x="1" y="959"/>
                      <a:pt x="1" y="2169"/>
                    </a:cubicBezTo>
                    <a:cubicBezTo>
                      <a:pt x="1" y="3379"/>
                      <a:pt x="982" y="4360"/>
                      <a:pt x="2192" y="4360"/>
                    </a:cubicBezTo>
                    <a:cubicBezTo>
                      <a:pt x="3402" y="4360"/>
                      <a:pt x="4383" y="3379"/>
                      <a:pt x="4383" y="2169"/>
                    </a:cubicBezTo>
                    <a:cubicBezTo>
                      <a:pt x="4383" y="959"/>
                      <a:pt x="3402" y="1"/>
                      <a:pt x="2192" y="1"/>
                    </a:cubicBezTo>
                    <a:close/>
                  </a:path>
                </a:pathLst>
              </a:custGeom>
              <a:solidFill>
                <a:srgbClr val="F46060">
                  <a:alpha val="562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40" name="Google Shape;4940;p58"/>
              <p:cNvSpPr/>
              <p:nvPr/>
            </p:nvSpPr>
            <p:spPr>
              <a:xfrm>
                <a:off x="7224831" y="3006979"/>
                <a:ext cx="42321" cy="64150"/>
              </a:xfrm>
              <a:custGeom>
                <a:rect b="b" l="l" r="r" t="t"/>
                <a:pathLst>
                  <a:path extrusionOk="0" h="4361" w="2877">
                    <a:moveTo>
                      <a:pt x="2055" y="1"/>
                    </a:moveTo>
                    <a:cubicBezTo>
                      <a:pt x="914" y="69"/>
                      <a:pt x="1" y="1028"/>
                      <a:pt x="1" y="2169"/>
                    </a:cubicBezTo>
                    <a:cubicBezTo>
                      <a:pt x="1" y="3379"/>
                      <a:pt x="982" y="4360"/>
                      <a:pt x="2192" y="4360"/>
                    </a:cubicBezTo>
                    <a:cubicBezTo>
                      <a:pt x="2443" y="4360"/>
                      <a:pt x="2671" y="4338"/>
                      <a:pt x="2877" y="4246"/>
                    </a:cubicBezTo>
                    <a:cubicBezTo>
                      <a:pt x="2740" y="3082"/>
                      <a:pt x="2443" y="1599"/>
                      <a:pt x="2055" y="1"/>
                    </a:cubicBezTo>
                    <a:close/>
                  </a:path>
                </a:pathLst>
              </a:custGeom>
              <a:solidFill>
                <a:srgbClr val="F46060">
                  <a:alpha val="562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41" name="Google Shape;4941;p58"/>
              <p:cNvSpPr/>
              <p:nvPr/>
            </p:nvSpPr>
            <p:spPr>
              <a:xfrm>
                <a:off x="7076098" y="2951581"/>
                <a:ext cx="34598" cy="34260"/>
              </a:xfrm>
              <a:custGeom>
                <a:rect b="b" l="l" r="r" t="t"/>
                <a:pathLst>
                  <a:path extrusionOk="0" h="2329" w="2352">
                    <a:moveTo>
                      <a:pt x="1187" y="1"/>
                    </a:moveTo>
                    <a:cubicBezTo>
                      <a:pt x="525" y="1"/>
                      <a:pt x="0" y="526"/>
                      <a:pt x="0" y="1165"/>
                    </a:cubicBezTo>
                    <a:cubicBezTo>
                      <a:pt x="0" y="1827"/>
                      <a:pt x="525" y="2329"/>
                      <a:pt x="1187" y="2329"/>
                    </a:cubicBezTo>
                    <a:cubicBezTo>
                      <a:pt x="1826" y="2329"/>
                      <a:pt x="2351" y="1827"/>
                      <a:pt x="2351" y="1165"/>
                    </a:cubicBezTo>
                    <a:cubicBezTo>
                      <a:pt x="2351" y="526"/>
                      <a:pt x="1826" y="1"/>
                      <a:pt x="1187" y="1"/>
                    </a:cubicBezTo>
                    <a:close/>
                  </a:path>
                </a:pathLst>
              </a:custGeom>
              <a:solidFill>
                <a:srgbClr val="41294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42" name="Google Shape;4942;p58"/>
              <p:cNvSpPr/>
              <p:nvPr/>
            </p:nvSpPr>
            <p:spPr>
              <a:xfrm>
                <a:off x="7202339" y="2951581"/>
                <a:ext cx="34260" cy="34260"/>
              </a:xfrm>
              <a:custGeom>
                <a:rect b="b" l="l" r="r" t="t"/>
                <a:pathLst>
                  <a:path extrusionOk="0" h="2329" w="2329">
                    <a:moveTo>
                      <a:pt x="1165" y="1"/>
                    </a:moveTo>
                    <a:cubicBezTo>
                      <a:pt x="525" y="1"/>
                      <a:pt x="0" y="526"/>
                      <a:pt x="0" y="1165"/>
                    </a:cubicBezTo>
                    <a:cubicBezTo>
                      <a:pt x="0" y="1827"/>
                      <a:pt x="525" y="2329"/>
                      <a:pt x="1165" y="2329"/>
                    </a:cubicBezTo>
                    <a:cubicBezTo>
                      <a:pt x="1804" y="2329"/>
                      <a:pt x="2329" y="1827"/>
                      <a:pt x="2329" y="1165"/>
                    </a:cubicBezTo>
                    <a:cubicBezTo>
                      <a:pt x="2329" y="526"/>
                      <a:pt x="1804" y="1"/>
                      <a:pt x="1165" y="1"/>
                    </a:cubicBezTo>
                    <a:close/>
                  </a:path>
                </a:pathLst>
              </a:custGeom>
              <a:solidFill>
                <a:srgbClr val="41294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43" name="Google Shape;4943;p58"/>
              <p:cNvSpPr/>
              <p:nvPr/>
            </p:nvSpPr>
            <p:spPr>
              <a:xfrm>
                <a:off x="7027408" y="2906186"/>
                <a:ext cx="85627" cy="41747"/>
              </a:xfrm>
              <a:custGeom>
                <a:rect b="b" l="l" r="r" t="t"/>
                <a:pathLst>
                  <a:path extrusionOk="0" h="2838" w="5821">
                    <a:moveTo>
                      <a:pt x="3550" y="0"/>
                    </a:moveTo>
                    <a:cubicBezTo>
                      <a:pt x="3185" y="0"/>
                      <a:pt x="2817" y="66"/>
                      <a:pt x="2466" y="188"/>
                    </a:cubicBezTo>
                    <a:cubicBezTo>
                      <a:pt x="1895" y="393"/>
                      <a:pt x="1416" y="758"/>
                      <a:pt x="1005" y="1169"/>
                    </a:cubicBezTo>
                    <a:cubicBezTo>
                      <a:pt x="799" y="1375"/>
                      <a:pt x="617" y="1603"/>
                      <a:pt x="457" y="1831"/>
                    </a:cubicBezTo>
                    <a:cubicBezTo>
                      <a:pt x="297" y="2059"/>
                      <a:pt x="160" y="2311"/>
                      <a:pt x="46" y="2562"/>
                    </a:cubicBezTo>
                    <a:cubicBezTo>
                      <a:pt x="0" y="2653"/>
                      <a:pt x="23" y="2767"/>
                      <a:pt x="115" y="2813"/>
                    </a:cubicBezTo>
                    <a:cubicBezTo>
                      <a:pt x="141" y="2830"/>
                      <a:pt x="170" y="2838"/>
                      <a:pt x="200" y="2838"/>
                    </a:cubicBezTo>
                    <a:cubicBezTo>
                      <a:pt x="249" y="2838"/>
                      <a:pt x="300" y="2818"/>
                      <a:pt x="343" y="2790"/>
                    </a:cubicBezTo>
                    <a:lnTo>
                      <a:pt x="343" y="2767"/>
                    </a:lnTo>
                    <a:cubicBezTo>
                      <a:pt x="548" y="2584"/>
                      <a:pt x="731" y="2402"/>
                      <a:pt x="913" y="2219"/>
                    </a:cubicBezTo>
                    <a:cubicBezTo>
                      <a:pt x="1119" y="2059"/>
                      <a:pt x="1301" y="1900"/>
                      <a:pt x="1507" y="1740"/>
                    </a:cubicBezTo>
                    <a:cubicBezTo>
                      <a:pt x="1918" y="1443"/>
                      <a:pt x="2329" y="1192"/>
                      <a:pt x="2762" y="1055"/>
                    </a:cubicBezTo>
                    <a:cubicBezTo>
                      <a:pt x="3081" y="960"/>
                      <a:pt x="3388" y="920"/>
                      <a:pt x="3699" y="920"/>
                    </a:cubicBezTo>
                    <a:cubicBezTo>
                      <a:pt x="3835" y="920"/>
                      <a:pt x="3971" y="927"/>
                      <a:pt x="4109" y="941"/>
                    </a:cubicBezTo>
                    <a:cubicBezTo>
                      <a:pt x="4588" y="987"/>
                      <a:pt x="5045" y="1146"/>
                      <a:pt x="5524" y="1352"/>
                    </a:cubicBezTo>
                    <a:lnTo>
                      <a:pt x="5547" y="1352"/>
                    </a:lnTo>
                    <a:cubicBezTo>
                      <a:pt x="5571" y="1364"/>
                      <a:pt x="5598" y="1370"/>
                      <a:pt x="5624" y="1370"/>
                    </a:cubicBezTo>
                    <a:cubicBezTo>
                      <a:pt x="5695" y="1370"/>
                      <a:pt x="5765" y="1327"/>
                      <a:pt x="5798" y="1261"/>
                    </a:cubicBezTo>
                    <a:cubicBezTo>
                      <a:pt x="5821" y="1192"/>
                      <a:pt x="5821" y="1124"/>
                      <a:pt x="5775" y="1055"/>
                    </a:cubicBezTo>
                    <a:cubicBezTo>
                      <a:pt x="5410" y="576"/>
                      <a:pt x="4885" y="256"/>
                      <a:pt x="4292" y="96"/>
                    </a:cubicBezTo>
                    <a:cubicBezTo>
                      <a:pt x="4050" y="31"/>
                      <a:pt x="3801" y="0"/>
                      <a:pt x="3550" y="0"/>
                    </a:cubicBezTo>
                    <a:close/>
                  </a:path>
                </a:pathLst>
              </a:custGeom>
              <a:solidFill>
                <a:srgbClr val="41294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44" name="Google Shape;4944;p58"/>
              <p:cNvSpPr/>
              <p:nvPr/>
            </p:nvSpPr>
            <p:spPr>
              <a:xfrm>
                <a:off x="7178832" y="2900655"/>
                <a:ext cx="52059" cy="20315"/>
              </a:xfrm>
              <a:custGeom>
                <a:rect b="b" l="l" r="r" t="t"/>
                <a:pathLst>
                  <a:path extrusionOk="0" h="1381" w="3539">
                    <a:moveTo>
                      <a:pt x="2289" y="0"/>
                    </a:moveTo>
                    <a:cubicBezTo>
                      <a:pt x="2032" y="0"/>
                      <a:pt x="1777" y="35"/>
                      <a:pt x="1530" y="107"/>
                    </a:cubicBezTo>
                    <a:cubicBezTo>
                      <a:pt x="936" y="267"/>
                      <a:pt x="411" y="587"/>
                      <a:pt x="46" y="1066"/>
                    </a:cubicBezTo>
                    <a:cubicBezTo>
                      <a:pt x="1" y="1134"/>
                      <a:pt x="1" y="1203"/>
                      <a:pt x="23" y="1271"/>
                    </a:cubicBezTo>
                    <a:cubicBezTo>
                      <a:pt x="57" y="1338"/>
                      <a:pt x="127" y="1381"/>
                      <a:pt x="198" y="1381"/>
                    </a:cubicBezTo>
                    <a:cubicBezTo>
                      <a:pt x="224" y="1381"/>
                      <a:pt x="250" y="1375"/>
                      <a:pt x="275" y="1363"/>
                    </a:cubicBezTo>
                    <a:lnTo>
                      <a:pt x="297" y="1363"/>
                    </a:lnTo>
                    <a:cubicBezTo>
                      <a:pt x="777" y="1157"/>
                      <a:pt x="1256" y="997"/>
                      <a:pt x="1713" y="952"/>
                    </a:cubicBezTo>
                    <a:cubicBezTo>
                      <a:pt x="1851" y="938"/>
                      <a:pt x="1989" y="930"/>
                      <a:pt x="2127" y="930"/>
                    </a:cubicBezTo>
                    <a:cubicBezTo>
                      <a:pt x="2443" y="930"/>
                      <a:pt x="2757" y="970"/>
                      <a:pt x="3059" y="1066"/>
                    </a:cubicBezTo>
                    <a:cubicBezTo>
                      <a:pt x="3219" y="1112"/>
                      <a:pt x="3402" y="1180"/>
                      <a:pt x="3539" y="1271"/>
                    </a:cubicBezTo>
                    <a:cubicBezTo>
                      <a:pt x="3424" y="883"/>
                      <a:pt x="3310" y="518"/>
                      <a:pt x="3219" y="153"/>
                    </a:cubicBezTo>
                    <a:cubicBezTo>
                      <a:pt x="2918" y="53"/>
                      <a:pt x="2603" y="0"/>
                      <a:pt x="2289" y="0"/>
                    </a:cubicBezTo>
                    <a:close/>
                  </a:path>
                </a:pathLst>
              </a:custGeom>
              <a:solidFill>
                <a:srgbClr val="41294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45" name="Google Shape;4945;p58"/>
              <p:cNvSpPr/>
              <p:nvPr/>
            </p:nvSpPr>
            <p:spPr>
              <a:xfrm>
                <a:off x="6731943" y="2611839"/>
                <a:ext cx="580868" cy="593710"/>
              </a:xfrm>
              <a:custGeom>
                <a:rect b="b" l="l" r="r" t="t"/>
                <a:pathLst>
                  <a:path extrusionOk="0" h="40361" w="39488">
                    <a:moveTo>
                      <a:pt x="20274" y="1"/>
                    </a:moveTo>
                    <a:cubicBezTo>
                      <a:pt x="19301" y="1"/>
                      <a:pt x="18293" y="117"/>
                      <a:pt x="17279" y="363"/>
                    </a:cubicBezTo>
                    <a:cubicBezTo>
                      <a:pt x="12052" y="1595"/>
                      <a:pt x="8537" y="5795"/>
                      <a:pt x="9244" y="9835"/>
                    </a:cubicBezTo>
                    <a:cubicBezTo>
                      <a:pt x="8742" y="9493"/>
                      <a:pt x="8149" y="9287"/>
                      <a:pt x="7533" y="9287"/>
                    </a:cubicBezTo>
                    <a:cubicBezTo>
                      <a:pt x="5547" y="9287"/>
                      <a:pt x="3926" y="11342"/>
                      <a:pt x="3926" y="13875"/>
                    </a:cubicBezTo>
                    <a:cubicBezTo>
                      <a:pt x="3926" y="14971"/>
                      <a:pt x="4223" y="15952"/>
                      <a:pt x="4725" y="16751"/>
                    </a:cubicBezTo>
                    <a:cubicBezTo>
                      <a:pt x="4360" y="16751"/>
                      <a:pt x="4017" y="16797"/>
                      <a:pt x="3675" y="16911"/>
                    </a:cubicBezTo>
                    <a:cubicBezTo>
                      <a:pt x="1004" y="17778"/>
                      <a:pt x="0" y="21978"/>
                      <a:pt x="1415" y="26315"/>
                    </a:cubicBezTo>
                    <a:cubicBezTo>
                      <a:pt x="2351" y="29168"/>
                      <a:pt x="4109" y="31359"/>
                      <a:pt x="5958" y="32250"/>
                    </a:cubicBezTo>
                    <a:cubicBezTo>
                      <a:pt x="7289" y="35707"/>
                      <a:pt x="9813" y="38022"/>
                      <a:pt x="12116" y="38022"/>
                    </a:cubicBezTo>
                    <a:cubicBezTo>
                      <a:pt x="12459" y="38022"/>
                      <a:pt x="12796" y="37971"/>
                      <a:pt x="13125" y="37865"/>
                    </a:cubicBezTo>
                    <a:cubicBezTo>
                      <a:pt x="13490" y="37750"/>
                      <a:pt x="13832" y="37545"/>
                      <a:pt x="14129" y="37317"/>
                    </a:cubicBezTo>
                    <a:cubicBezTo>
                      <a:pt x="15480" y="39213"/>
                      <a:pt x="17207" y="40360"/>
                      <a:pt x="18830" y="40360"/>
                    </a:cubicBezTo>
                    <a:cubicBezTo>
                      <a:pt x="18907" y="40360"/>
                      <a:pt x="18983" y="40358"/>
                      <a:pt x="19059" y="40352"/>
                    </a:cubicBezTo>
                    <a:lnTo>
                      <a:pt x="19356" y="38732"/>
                    </a:lnTo>
                    <a:lnTo>
                      <a:pt x="14677" y="34144"/>
                    </a:lnTo>
                    <a:cubicBezTo>
                      <a:pt x="14677" y="34144"/>
                      <a:pt x="14138" y="34284"/>
                      <a:pt x="13381" y="34284"/>
                    </a:cubicBezTo>
                    <a:cubicBezTo>
                      <a:pt x="11973" y="34284"/>
                      <a:pt x="9809" y="33801"/>
                      <a:pt x="8948" y="31040"/>
                    </a:cubicBezTo>
                    <a:cubicBezTo>
                      <a:pt x="8172" y="28514"/>
                      <a:pt x="9478" y="27685"/>
                      <a:pt x="10713" y="27685"/>
                    </a:cubicBezTo>
                    <a:cubicBezTo>
                      <a:pt x="11041" y="27685"/>
                      <a:pt x="11363" y="27744"/>
                      <a:pt x="11641" y="27844"/>
                    </a:cubicBezTo>
                    <a:cubicBezTo>
                      <a:pt x="11934" y="27951"/>
                      <a:pt x="12237" y="28005"/>
                      <a:pt x="12537" y="28005"/>
                    </a:cubicBezTo>
                    <a:cubicBezTo>
                      <a:pt x="13195" y="28005"/>
                      <a:pt x="13834" y="27746"/>
                      <a:pt x="14289" y="27228"/>
                    </a:cubicBezTo>
                    <a:cubicBezTo>
                      <a:pt x="14882" y="26589"/>
                      <a:pt x="15476" y="25676"/>
                      <a:pt x="15841" y="24398"/>
                    </a:cubicBezTo>
                    <a:cubicBezTo>
                      <a:pt x="16160" y="23256"/>
                      <a:pt x="16297" y="21818"/>
                      <a:pt x="16069" y="20061"/>
                    </a:cubicBezTo>
                    <a:lnTo>
                      <a:pt x="16069" y="20061"/>
                    </a:lnTo>
                    <a:cubicBezTo>
                      <a:pt x="16069" y="20061"/>
                      <a:pt x="16638" y="20273"/>
                      <a:pt x="17397" y="20273"/>
                    </a:cubicBezTo>
                    <a:cubicBezTo>
                      <a:pt x="18794" y="20273"/>
                      <a:pt x="20834" y="19554"/>
                      <a:pt x="21159" y="15473"/>
                    </a:cubicBezTo>
                    <a:cubicBezTo>
                      <a:pt x="21159" y="15473"/>
                      <a:pt x="23031" y="18828"/>
                      <a:pt x="26226" y="18828"/>
                    </a:cubicBezTo>
                    <a:cubicBezTo>
                      <a:pt x="28692" y="18828"/>
                      <a:pt x="28874" y="15747"/>
                      <a:pt x="28829" y="14355"/>
                    </a:cubicBezTo>
                    <a:cubicBezTo>
                      <a:pt x="28808" y="13982"/>
                      <a:pt x="28768" y="13722"/>
                      <a:pt x="28761" y="13677"/>
                    </a:cubicBezTo>
                    <a:lnTo>
                      <a:pt x="28761" y="13677"/>
                    </a:lnTo>
                    <a:cubicBezTo>
                      <a:pt x="28769" y="13724"/>
                      <a:pt x="28818" y="14003"/>
                      <a:pt x="28943" y="14377"/>
                    </a:cubicBezTo>
                    <a:cubicBezTo>
                      <a:pt x="29285" y="15587"/>
                      <a:pt x="30244" y="17984"/>
                      <a:pt x="32572" y="18303"/>
                    </a:cubicBezTo>
                    <a:cubicBezTo>
                      <a:pt x="32754" y="18326"/>
                      <a:pt x="32937" y="18349"/>
                      <a:pt x="33143" y="18349"/>
                    </a:cubicBezTo>
                    <a:cubicBezTo>
                      <a:pt x="33279" y="18805"/>
                      <a:pt x="33439" y="19285"/>
                      <a:pt x="33599" y="19787"/>
                    </a:cubicBezTo>
                    <a:cubicBezTo>
                      <a:pt x="33690" y="20152"/>
                      <a:pt x="33804" y="20517"/>
                      <a:pt x="33919" y="20905"/>
                    </a:cubicBezTo>
                    <a:cubicBezTo>
                      <a:pt x="34033" y="21248"/>
                      <a:pt x="34124" y="21590"/>
                      <a:pt x="34238" y="21933"/>
                    </a:cubicBezTo>
                    <a:cubicBezTo>
                      <a:pt x="34763" y="22229"/>
                      <a:pt x="35357" y="22412"/>
                      <a:pt x="35996" y="22412"/>
                    </a:cubicBezTo>
                    <a:cubicBezTo>
                      <a:pt x="37936" y="22412"/>
                      <a:pt x="39488" y="20860"/>
                      <a:pt x="39488" y="18942"/>
                    </a:cubicBezTo>
                    <a:cubicBezTo>
                      <a:pt x="39488" y="17755"/>
                      <a:pt x="38894" y="16683"/>
                      <a:pt x="37981" y="16066"/>
                    </a:cubicBezTo>
                    <a:cubicBezTo>
                      <a:pt x="38758" y="15336"/>
                      <a:pt x="39237" y="14309"/>
                      <a:pt x="39237" y="13168"/>
                    </a:cubicBezTo>
                    <a:cubicBezTo>
                      <a:pt x="39237" y="11022"/>
                      <a:pt x="37502" y="9264"/>
                      <a:pt x="35357" y="9242"/>
                    </a:cubicBezTo>
                    <a:cubicBezTo>
                      <a:pt x="35288" y="6434"/>
                      <a:pt x="33006" y="4174"/>
                      <a:pt x="30175" y="4174"/>
                    </a:cubicBezTo>
                    <a:cubicBezTo>
                      <a:pt x="29582" y="4174"/>
                      <a:pt x="29011" y="4289"/>
                      <a:pt x="28463" y="4471"/>
                    </a:cubicBezTo>
                    <a:cubicBezTo>
                      <a:pt x="27250" y="1719"/>
                      <a:pt x="24011" y="1"/>
                      <a:pt x="20274" y="1"/>
                    </a:cubicBezTo>
                    <a:close/>
                  </a:path>
                </a:pathLst>
              </a:custGeom>
              <a:solidFill>
                <a:srgbClr val="41294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46" name="Google Shape;4946;p58"/>
              <p:cNvSpPr/>
              <p:nvPr/>
            </p:nvSpPr>
            <p:spPr>
              <a:xfrm>
                <a:off x="7155002" y="2812910"/>
                <a:ext cx="2692" cy="10429"/>
              </a:xfrm>
              <a:custGeom>
                <a:rect b="b" l="l" r="r" t="t"/>
                <a:pathLst>
                  <a:path extrusionOk="0" h="709" w="183">
                    <a:moveTo>
                      <a:pt x="0" y="1"/>
                    </a:moveTo>
                    <a:lnTo>
                      <a:pt x="0" y="1"/>
                    </a:lnTo>
                    <a:cubicBezTo>
                      <a:pt x="0" y="1"/>
                      <a:pt x="0" y="3"/>
                      <a:pt x="1" y="8"/>
                    </a:cubicBezTo>
                    <a:lnTo>
                      <a:pt x="1" y="8"/>
                    </a:lnTo>
                    <a:cubicBezTo>
                      <a:pt x="0" y="3"/>
                      <a:pt x="0" y="1"/>
                      <a:pt x="0" y="1"/>
                    </a:cubicBezTo>
                    <a:close/>
                    <a:moveTo>
                      <a:pt x="1" y="8"/>
                    </a:moveTo>
                    <a:lnTo>
                      <a:pt x="1" y="8"/>
                    </a:lnTo>
                    <a:cubicBezTo>
                      <a:pt x="8" y="53"/>
                      <a:pt x="48" y="313"/>
                      <a:pt x="69" y="686"/>
                    </a:cubicBezTo>
                    <a:cubicBezTo>
                      <a:pt x="91" y="686"/>
                      <a:pt x="137" y="708"/>
                      <a:pt x="183" y="708"/>
                    </a:cubicBezTo>
                    <a:cubicBezTo>
                      <a:pt x="58" y="334"/>
                      <a:pt x="9" y="55"/>
                      <a:pt x="1" y="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47" name="Google Shape;4947;p58"/>
              <p:cNvSpPr/>
              <p:nvPr/>
            </p:nvSpPr>
            <p:spPr>
              <a:xfrm>
                <a:off x="6866245" y="3254769"/>
                <a:ext cx="401245" cy="572822"/>
              </a:xfrm>
              <a:custGeom>
                <a:rect b="b" l="l" r="r" t="t"/>
                <a:pathLst>
                  <a:path extrusionOk="0" h="38941" w="27277">
                    <a:moveTo>
                      <a:pt x="9313" y="1"/>
                    </a:moveTo>
                    <a:cubicBezTo>
                      <a:pt x="9313" y="1"/>
                      <a:pt x="2214" y="2626"/>
                      <a:pt x="1119" y="6757"/>
                    </a:cubicBezTo>
                    <a:cubicBezTo>
                      <a:pt x="0" y="10866"/>
                      <a:pt x="251" y="35015"/>
                      <a:pt x="2465" y="38941"/>
                    </a:cubicBezTo>
                    <a:cubicBezTo>
                      <a:pt x="2465" y="38941"/>
                      <a:pt x="3629" y="38735"/>
                      <a:pt x="5433" y="38461"/>
                    </a:cubicBezTo>
                    <a:cubicBezTo>
                      <a:pt x="6871" y="38256"/>
                      <a:pt x="8697" y="38005"/>
                      <a:pt x="10683" y="37799"/>
                    </a:cubicBezTo>
                    <a:cubicBezTo>
                      <a:pt x="13209" y="37530"/>
                      <a:pt x="15999" y="37322"/>
                      <a:pt x="18558" y="37322"/>
                    </a:cubicBezTo>
                    <a:cubicBezTo>
                      <a:pt x="21639" y="37322"/>
                      <a:pt x="24384" y="37624"/>
                      <a:pt x="25930" y="38484"/>
                    </a:cubicBezTo>
                    <a:cubicBezTo>
                      <a:pt x="25930" y="38484"/>
                      <a:pt x="27277" y="38393"/>
                      <a:pt x="27071" y="35814"/>
                    </a:cubicBezTo>
                    <a:cubicBezTo>
                      <a:pt x="26980" y="34672"/>
                      <a:pt x="26478" y="28783"/>
                      <a:pt x="25679" y="22278"/>
                    </a:cubicBezTo>
                    <a:cubicBezTo>
                      <a:pt x="25542" y="21320"/>
                      <a:pt x="25428" y="20315"/>
                      <a:pt x="25291" y="19334"/>
                    </a:cubicBezTo>
                    <a:cubicBezTo>
                      <a:pt x="24880" y="16230"/>
                      <a:pt x="24401" y="13125"/>
                      <a:pt x="23876" y="10455"/>
                    </a:cubicBezTo>
                    <a:cubicBezTo>
                      <a:pt x="23236" y="7282"/>
                      <a:pt x="22552" y="4726"/>
                      <a:pt x="21798" y="3470"/>
                    </a:cubicBezTo>
                    <a:cubicBezTo>
                      <a:pt x="21753" y="3379"/>
                      <a:pt x="21707" y="3310"/>
                      <a:pt x="21661" y="3242"/>
                    </a:cubicBezTo>
                    <a:cubicBezTo>
                      <a:pt x="21661" y="3242"/>
                      <a:pt x="19516" y="1758"/>
                      <a:pt x="17256" y="434"/>
                    </a:cubicBezTo>
                    <a:lnTo>
                      <a:pt x="17256" y="1074"/>
                    </a:lnTo>
                    <a:cubicBezTo>
                      <a:pt x="17256" y="1074"/>
                      <a:pt x="17758" y="6232"/>
                      <a:pt x="16206" y="6232"/>
                    </a:cubicBezTo>
                    <a:cubicBezTo>
                      <a:pt x="14654" y="6232"/>
                      <a:pt x="9313" y="1"/>
                      <a:pt x="9313" y="1"/>
                    </a:cubicBezTo>
                    <a:close/>
                  </a:path>
                </a:pathLst>
              </a:custGeom>
              <a:solidFill>
                <a:srgbClr val="DBF0F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48" name="Google Shape;4948;p58"/>
              <p:cNvSpPr/>
              <p:nvPr/>
            </p:nvSpPr>
            <p:spPr>
              <a:xfrm>
                <a:off x="6867584" y="3289690"/>
                <a:ext cx="160839" cy="264265"/>
              </a:xfrm>
              <a:custGeom>
                <a:rect b="b" l="l" r="r" t="t"/>
                <a:pathLst>
                  <a:path extrusionOk="0" h="17965" w="10934">
                    <a:moveTo>
                      <a:pt x="5204" y="1"/>
                    </a:moveTo>
                    <a:cubicBezTo>
                      <a:pt x="4422" y="1"/>
                      <a:pt x="3635" y="256"/>
                      <a:pt x="2899" y="845"/>
                    </a:cubicBezTo>
                    <a:cubicBezTo>
                      <a:pt x="571" y="2717"/>
                      <a:pt x="69" y="5182"/>
                      <a:pt x="1" y="6551"/>
                    </a:cubicBezTo>
                    <a:cubicBezTo>
                      <a:pt x="366" y="5479"/>
                      <a:pt x="845" y="4452"/>
                      <a:pt x="1416" y="3493"/>
                    </a:cubicBezTo>
                    <a:cubicBezTo>
                      <a:pt x="1631" y="3116"/>
                      <a:pt x="2508" y="2718"/>
                      <a:pt x="3547" y="2718"/>
                    </a:cubicBezTo>
                    <a:cubicBezTo>
                      <a:pt x="4708" y="2718"/>
                      <a:pt x="6072" y="3215"/>
                      <a:pt x="6939" y="4794"/>
                    </a:cubicBezTo>
                    <a:cubicBezTo>
                      <a:pt x="8172" y="7054"/>
                      <a:pt x="8811" y="14472"/>
                      <a:pt x="9039" y="17964"/>
                    </a:cubicBezTo>
                    <a:cubicBezTo>
                      <a:pt x="9587" y="15636"/>
                      <a:pt x="10934" y="9519"/>
                      <a:pt x="10888" y="6437"/>
                    </a:cubicBezTo>
                    <a:cubicBezTo>
                      <a:pt x="10852" y="3409"/>
                      <a:pt x="8059" y="1"/>
                      <a:pt x="5204" y="1"/>
                    </a:cubicBezTo>
                    <a:close/>
                  </a:path>
                </a:pathLst>
              </a:custGeom>
              <a:solidFill>
                <a:srgbClr val="FFE08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49" name="Google Shape;4949;p58"/>
              <p:cNvSpPr/>
              <p:nvPr/>
            </p:nvSpPr>
            <p:spPr>
              <a:xfrm>
                <a:off x="7186894" y="3305812"/>
                <a:ext cx="71873" cy="233359"/>
              </a:xfrm>
              <a:custGeom>
                <a:rect b="b" l="l" r="r" t="t"/>
                <a:pathLst>
                  <a:path extrusionOk="0" h="15864" w="4886">
                    <a:moveTo>
                      <a:pt x="0" y="0"/>
                    </a:moveTo>
                    <a:lnTo>
                      <a:pt x="0" y="0"/>
                    </a:lnTo>
                    <a:cubicBezTo>
                      <a:pt x="754" y="1256"/>
                      <a:pt x="1438" y="3812"/>
                      <a:pt x="2078" y="6985"/>
                    </a:cubicBezTo>
                    <a:cubicBezTo>
                      <a:pt x="2603" y="9655"/>
                      <a:pt x="3082" y="12760"/>
                      <a:pt x="3493" y="15864"/>
                    </a:cubicBezTo>
                    <a:cubicBezTo>
                      <a:pt x="3972" y="13695"/>
                      <a:pt x="4543" y="10705"/>
                      <a:pt x="4771" y="8331"/>
                    </a:cubicBezTo>
                    <a:cubicBezTo>
                      <a:pt x="4862" y="7601"/>
                      <a:pt x="4885" y="6916"/>
                      <a:pt x="4885" y="6346"/>
                    </a:cubicBezTo>
                    <a:cubicBezTo>
                      <a:pt x="4862" y="3607"/>
                      <a:pt x="2557" y="571"/>
                      <a:pt x="0" y="0"/>
                    </a:cubicBezTo>
                    <a:close/>
                  </a:path>
                </a:pathLst>
              </a:custGeom>
              <a:solidFill>
                <a:srgbClr val="FFE08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50" name="Google Shape;4950;p58"/>
              <p:cNvSpPr/>
              <p:nvPr/>
            </p:nvSpPr>
            <p:spPr>
              <a:xfrm>
                <a:off x="7238261" y="3428361"/>
                <a:ext cx="58781" cy="154131"/>
              </a:xfrm>
              <a:custGeom>
                <a:rect b="b" l="l" r="r" t="t"/>
                <a:pathLst>
                  <a:path extrusionOk="0" h="10478" w="3996">
                    <a:moveTo>
                      <a:pt x="1279" y="0"/>
                    </a:moveTo>
                    <a:cubicBezTo>
                      <a:pt x="1051" y="2374"/>
                      <a:pt x="480" y="5364"/>
                      <a:pt x="1" y="7533"/>
                    </a:cubicBezTo>
                    <a:cubicBezTo>
                      <a:pt x="138" y="8514"/>
                      <a:pt x="252" y="9519"/>
                      <a:pt x="389" y="10477"/>
                    </a:cubicBezTo>
                    <a:lnTo>
                      <a:pt x="3356" y="9519"/>
                    </a:lnTo>
                    <a:cubicBezTo>
                      <a:pt x="3767" y="9404"/>
                      <a:pt x="3995" y="8971"/>
                      <a:pt x="3881" y="8560"/>
                    </a:cubicBezTo>
                    <a:lnTo>
                      <a:pt x="1279" y="0"/>
                    </a:lnTo>
                    <a:close/>
                  </a:path>
                </a:pathLst>
              </a:custGeom>
              <a:solidFill>
                <a:srgbClr val="D6D6D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51" name="Google Shape;4951;p58"/>
              <p:cNvSpPr/>
              <p:nvPr/>
            </p:nvSpPr>
            <p:spPr>
              <a:xfrm>
                <a:off x="7161033" y="3465931"/>
                <a:ext cx="315971" cy="353275"/>
              </a:xfrm>
              <a:custGeom>
                <a:rect b="b" l="l" r="r" t="t"/>
                <a:pathLst>
                  <a:path extrusionOk="0" h="24016" w="21480">
                    <a:moveTo>
                      <a:pt x="8276" y="0"/>
                    </a:moveTo>
                    <a:cubicBezTo>
                      <a:pt x="7974" y="0"/>
                      <a:pt x="7696" y="174"/>
                      <a:pt x="7579" y="459"/>
                    </a:cubicBezTo>
                    <a:lnTo>
                      <a:pt x="161" y="17350"/>
                    </a:lnTo>
                    <a:cubicBezTo>
                      <a:pt x="1" y="17738"/>
                      <a:pt x="184" y="18195"/>
                      <a:pt x="572" y="18377"/>
                    </a:cubicBezTo>
                    <a:lnTo>
                      <a:pt x="1348" y="18720"/>
                    </a:lnTo>
                    <a:lnTo>
                      <a:pt x="13445" y="24015"/>
                    </a:lnTo>
                    <a:lnTo>
                      <a:pt x="21480" y="5732"/>
                    </a:lnTo>
                    <a:lnTo>
                      <a:pt x="9382" y="414"/>
                    </a:lnTo>
                    <a:lnTo>
                      <a:pt x="8606" y="71"/>
                    </a:lnTo>
                    <a:cubicBezTo>
                      <a:pt x="8497" y="23"/>
                      <a:pt x="8385" y="0"/>
                      <a:pt x="8276" y="0"/>
                    </a:cubicBezTo>
                    <a:close/>
                  </a:path>
                </a:pathLst>
              </a:custGeom>
              <a:solidFill>
                <a:srgbClr val="FB925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52" name="Google Shape;4952;p58"/>
              <p:cNvSpPr/>
              <p:nvPr/>
            </p:nvSpPr>
            <p:spPr>
              <a:xfrm>
                <a:off x="7180848" y="3472006"/>
                <a:ext cx="296156" cy="347200"/>
              </a:xfrm>
              <a:custGeom>
                <a:rect b="b" l="l" r="r" t="t"/>
                <a:pathLst>
                  <a:path extrusionOk="0" h="23603" w="20133">
                    <a:moveTo>
                      <a:pt x="8035" y="1"/>
                    </a:moveTo>
                    <a:lnTo>
                      <a:pt x="1" y="18307"/>
                    </a:lnTo>
                    <a:lnTo>
                      <a:pt x="12098" y="23602"/>
                    </a:lnTo>
                    <a:lnTo>
                      <a:pt x="20133" y="5319"/>
                    </a:lnTo>
                    <a:lnTo>
                      <a:pt x="8035" y="1"/>
                    </a:lnTo>
                    <a:close/>
                  </a:path>
                </a:pathLst>
              </a:custGeom>
              <a:solidFill>
                <a:srgbClr val="799CF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53" name="Google Shape;4953;p58"/>
              <p:cNvSpPr/>
              <p:nvPr/>
            </p:nvSpPr>
            <p:spPr>
              <a:xfrm>
                <a:off x="6879675" y="3045931"/>
                <a:ext cx="66151" cy="41982"/>
              </a:xfrm>
              <a:custGeom>
                <a:rect b="b" l="l" r="r" t="t"/>
                <a:pathLst>
                  <a:path extrusionOk="0" h="2854" w="4497">
                    <a:moveTo>
                      <a:pt x="229" y="0"/>
                    </a:moveTo>
                    <a:cubicBezTo>
                      <a:pt x="114" y="0"/>
                      <a:pt x="23" y="69"/>
                      <a:pt x="0" y="160"/>
                    </a:cubicBezTo>
                    <a:cubicBezTo>
                      <a:pt x="0" y="252"/>
                      <a:pt x="23" y="320"/>
                      <a:pt x="92" y="366"/>
                    </a:cubicBezTo>
                    <a:lnTo>
                      <a:pt x="114" y="366"/>
                    </a:lnTo>
                    <a:lnTo>
                      <a:pt x="2169" y="1553"/>
                    </a:lnTo>
                    <a:cubicBezTo>
                      <a:pt x="2511" y="1758"/>
                      <a:pt x="2853" y="1963"/>
                      <a:pt x="3173" y="2169"/>
                    </a:cubicBezTo>
                    <a:cubicBezTo>
                      <a:pt x="3515" y="2374"/>
                      <a:pt x="3835" y="2603"/>
                      <a:pt x="4177" y="2808"/>
                    </a:cubicBezTo>
                    <a:lnTo>
                      <a:pt x="4200" y="2831"/>
                    </a:lnTo>
                    <a:cubicBezTo>
                      <a:pt x="4231" y="2846"/>
                      <a:pt x="4264" y="2854"/>
                      <a:pt x="4296" y="2854"/>
                    </a:cubicBezTo>
                    <a:cubicBezTo>
                      <a:pt x="4360" y="2854"/>
                      <a:pt x="4421" y="2823"/>
                      <a:pt x="4451" y="2762"/>
                    </a:cubicBezTo>
                    <a:cubicBezTo>
                      <a:pt x="4497" y="2694"/>
                      <a:pt x="4497" y="2603"/>
                      <a:pt x="4428" y="2534"/>
                    </a:cubicBezTo>
                    <a:cubicBezTo>
                      <a:pt x="4177" y="2215"/>
                      <a:pt x="3881" y="1918"/>
                      <a:pt x="3538" y="1667"/>
                    </a:cubicBezTo>
                    <a:cubicBezTo>
                      <a:pt x="3241" y="1393"/>
                      <a:pt x="2899" y="1165"/>
                      <a:pt x="2534" y="936"/>
                    </a:cubicBezTo>
                    <a:cubicBezTo>
                      <a:pt x="2192" y="708"/>
                      <a:pt x="1803" y="525"/>
                      <a:pt x="1438" y="366"/>
                    </a:cubicBezTo>
                    <a:cubicBezTo>
                      <a:pt x="1050" y="206"/>
                      <a:pt x="639" y="69"/>
                      <a:pt x="229" y="0"/>
                    </a:cubicBezTo>
                    <a:close/>
                  </a:path>
                </a:pathLst>
              </a:custGeom>
              <a:solidFill>
                <a:srgbClr val="CC754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54" name="Google Shape;4954;p58"/>
              <p:cNvSpPr/>
              <p:nvPr/>
            </p:nvSpPr>
            <p:spPr>
              <a:xfrm>
                <a:off x="6844754" y="3329672"/>
                <a:ext cx="157485" cy="284021"/>
              </a:xfrm>
              <a:custGeom>
                <a:rect b="b" l="l" r="r" t="t"/>
                <a:pathLst>
                  <a:path extrusionOk="0" h="19308" w="10706">
                    <a:moveTo>
                      <a:pt x="5095" y="0"/>
                    </a:moveTo>
                    <a:cubicBezTo>
                      <a:pt x="4054" y="0"/>
                      <a:pt x="3171" y="398"/>
                      <a:pt x="2945" y="775"/>
                    </a:cubicBezTo>
                    <a:cubicBezTo>
                      <a:pt x="2374" y="1734"/>
                      <a:pt x="1918" y="2761"/>
                      <a:pt x="1530" y="3833"/>
                    </a:cubicBezTo>
                    <a:cubicBezTo>
                      <a:pt x="252" y="7554"/>
                      <a:pt x="0" y="12165"/>
                      <a:pt x="343" y="18533"/>
                    </a:cubicBezTo>
                    <a:cubicBezTo>
                      <a:pt x="363" y="18973"/>
                      <a:pt x="750" y="19307"/>
                      <a:pt x="1183" y="19307"/>
                    </a:cubicBezTo>
                    <a:cubicBezTo>
                      <a:pt x="1245" y="19307"/>
                      <a:pt x="1307" y="19300"/>
                      <a:pt x="1370" y="19286"/>
                    </a:cubicBezTo>
                    <a:lnTo>
                      <a:pt x="3082" y="18898"/>
                    </a:lnTo>
                    <a:lnTo>
                      <a:pt x="9427" y="17415"/>
                    </a:lnTo>
                    <a:lnTo>
                      <a:pt x="10021" y="17278"/>
                    </a:lnTo>
                    <a:cubicBezTo>
                      <a:pt x="10432" y="17186"/>
                      <a:pt x="10706" y="16821"/>
                      <a:pt x="10660" y="16410"/>
                    </a:cubicBezTo>
                    <a:cubicBezTo>
                      <a:pt x="10660" y="16113"/>
                      <a:pt x="10637" y="15703"/>
                      <a:pt x="10591" y="15246"/>
                    </a:cubicBezTo>
                    <a:cubicBezTo>
                      <a:pt x="10363" y="11754"/>
                      <a:pt x="9724" y="4336"/>
                      <a:pt x="8491" y="2076"/>
                    </a:cubicBezTo>
                    <a:cubicBezTo>
                      <a:pt x="7624" y="497"/>
                      <a:pt x="6260" y="0"/>
                      <a:pt x="5095" y="0"/>
                    </a:cubicBez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55" name="Google Shape;4955;p58"/>
              <p:cNvSpPr/>
              <p:nvPr/>
            </p:nvSpPr>
            <p:spPr>
              <a:xfrm>
                <a:off x="6890075" y="3551528"/>
                <a:ext cx="448258" cy="167003"/>
              </a:xfrm>
              <a:custGeom>
                <a:rect b="b" l="l" r="r" t="t"/>
                <a:pathLst>
                  <a:path extrusionOk="0" h="11353" w="30473">
                    <a:moveTo>
                      <a:pt x="24225" y="1"/>
                    </a:moveTo>
                    <a:cubicBezTo>
                      <a:pt x="23401" y="1"/>
                      <a:pt x="20942" y="1669"/>
                      <a:pt x="21320" y="4204"/>
                    </a:cubicBezTo>
                    <a:cubicBezTo>
                      <a:pt x="21320" y="4204"/>
                      <a:pt x="19916" y="4167"/>
                      <a:pt x="17976" y="4167"/>
                    </a:cubicBezTo>
                    <a:cubicBezTo>
                      <a:pt x="14032" y="4167"/>
                      <a:pt x="7874" y="4321"/>
                      <a:pt x="6803" y="5254"/>
                    </a:cubicBezTo>
                    <a:lnTo>
                      <a:pt x="6346" y="2333"/>
                    </a:lnTo>
                    <a:lnTo>
                      <a:pt x="1" y="3816"/>
                    </a:lnTo>
                    <a:cubicBezTo>
                      <a:pt x="343" y="6053"/>
                      <a:pt x="1188" y="9865"/>
                      <a:pt x="2808" y="10983"/>
                    </a:cubicBezTo>
                    <a:cubicBezTo>
                      <a:pt x="3183" y="11243"/>
                      <a:pt x="3921" y="11352"/>
                      <a:pt x="4898" y="11352"/>
                    </a:cubicBezTo>
                    <a:cubicBezTo>
                      <a:pt x="10108" y="11352"/>
                      <a:pt x="22119" y="8244"/>
                      <a:pt x="22119" y="8244"/>
                    </a:cubicBezTo>
                    <a:cubicBezTo>
                      <a:pt x="22119" y="8244"/>
                      <a:pt x="25976" y="8039"/>
                      <a:pt x="27437" y="5779"/>
                    </a:cubicBezTo>
                    <a:cubicBezTo>
                      <a:pt x="27437" y="5779"/>
                      <a:pt x="30473" y="3770"/>
                      <a:pt x="29697" y="2469"/>
                    </a:cubicBezTo>
                    <a:cubicBezTo>
                      <a:pt x="29251" y="1723"/>
                      <a:pt x="28191" y="1120"/>
                      <a:pt x="26811" y="1120"/>
                    </a:cubicBezTo>
                    <a:cubicBezTo>
                      <a:pt x="25785" y="1120"/>
                      <a:pt x="24584" y="1453"/>
                      <a:pt x="23328" y="2310"/>
                    </a:cubicBezTo>
                    <a:cubicBezTo>
                      <a:pt x="23420" y="2196"/>
                      <a:pt x="25040" y="96"/>
                      <a:pt x="24287" y="4"/>
                    </a:cubicBezTo>
                    <a:cubicBezTo>
                      <a:pt x="24268" y="2"/>
                      <a:pt x="24247" y="1"/>
                      <a:pt x="24225" y="1"/>
                    </a:cubicBezTo>
                    <a:close/>
                  </a:path>
                </a:pathLst>
              </a:custGeom>
              <a:solidFill>
                <a:srgbClr val="E4976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56" name="Google Shape;4956;p58"/>
              <p:cNvSpPr/>
              <p:nvPr/>
            </p:nvSpPr>
            <p:spPr>
              <a:xfrm>
                <a:off x="6938089" y="3626034"/>
                <a:ext cx="55427" cy="53824"/>
              </a:xfrm>
              <a:custGeom>
                <a:rect b="b" l="l" r="r" t="t"/>
                <a:pathLst>
                  <a:path extrusionOk="0" h="3659" w="3768">
                    <a:moveTo>
                      <a:pt x="3527" y="1"/>
                    </a:moveTo>
                    <a:cubicBezTo>
                      <a:pt x="3509" y="1"/>
                      <a:pt x="3490" y="3"/>
                      <a:pt x="3470" y="7"/>
                    </a:cubicBezTo>
                    <a:cubicBezTo>
                      <a:pt x="2032" y="554"/>
                      <a:pt x="138" y="3248"/>
                      <a:pt x="69" y="3362"/>
                    </a:cubicBezTo>
                    <a:cubicBezTo>
                      <a:pt x="1" y="3430"/>
                      <a:pt x="24" y="3567"/>
                      <a:pt x="115" y="3613"/>
                    </a:cubicBezTo>
                    <a:cubicBezTo>
                      <a:pt x="138" y="3636"/>
                      <a:pt x="183" y="3659"/>
                      <a:pt x="229" y="3659"/>
                    </a:cubicBezTo>
                    <a:cubicBezTo>
                      <a:pt x="275" y="3659"/>
                      <a:pt x="343" y="3636"/>
                      <a:pt x="389" y="3567"/>
                    </a:cubicBezTo>
                    <a:cubicBezTo>
                      <a:pt x="389" y="3544"/>
                      <a:pt x="2283" y="874"/>
                      <a:pt x="3607" y="372"/>
                    </a:cubicBezTo>
                    <a:cubicBezTo>
                      <a:pt x="3721" y="326"/>
                      <a:pt x="3767" y="212"/>
                      <a:pt x="3721" y="121"/>
                    </a:cubicBezTo>
                    <a:cubicBezTo>
                      <a:pt x="3684" y="45"/>
                      <a:pt x="3614" y="1"/>
                      <a:pt x="3527" y="1"/>
                    </a:cubicBezTo>
                    <a:close/>
                  </a:path>
                </a:pathLst>
              </a:custGeom>
              <a:solidFill>
                <a:srgbClr val="CC754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4957" name="Google Shape;4957;p58"/>
            <p:cNvSpPr/>
            <p:nvPr/>
          </p:nvSpPr>
          <p:spPr>
            <a:xfrm flipH="1">
              <a:off x="7294772" y="3278992"/>
              <a:ext cx="42328" cy="36509"/>
            </a:xfrm>
            <a:custGeom>
              <a:rect b="b" l="l" r="r" t="t"/>
              <a:pathLst>
                <a:path extrusionOk="0" h="3341" w="3870">
                  <a:moveTo>
                    <a:pt x="1018" y="1"/>
                  </a:moveTo>
                  <a:cubicBezTo>
                    <a:pt x="976" y="1"/>
                    <a:pt x="934" y="9"/>
                    <a:pt x="901" y="26"/>
                  </a:cubicBezTo>
                  <a:cubicBezTo>
                    <a:pt x="801" y="26"/>
                    <a:pt x="734" y="59"/>
                    <a:pt x="667" y="93"/>
                  </a:cubicBezTo>
                  <a:cubicBezTo>
                    <a:pt x="367" y="259"/>
                    <a:pt x="134" y="526"/>
                    <a:pt x="67" y="860"/>
                  </a:cubicBezTo>
                  <a:cubicBezTo>
                    <a:pt x="0" y="1160"/>
                    <a:pt x="34" y="1460"/>
                    <a:pt x="134" y="1761"/>
                  </a:cubicBezTo>
                  <a:cubicBezTo>
                    <a:pt x="234" y="2027"/>
                    <a:pt x="401" y="2261"/>
                    <a:pt x="601" y="2461"/>
                  </a:cubicBezTo>
                  <a:cubicBezTo>
                    <a:pt x="901" y="2828"/>
                    <a:pt x="1335" y="3095"/>
                    <a:pt x="1802" y="3228"/>
                  </a:cubicBezTo>
                  <a:cubicBezTo>
                    <a:pt x="2027" y="3303"/>
                    <a:pt x="2271" y="3341"/>
                    <a:pt x="2519" y="3341"/>
                  </a:cubicBezTo>
                  <a:cubicBezTo>
                    <a:pt x="2602" y="3341"/>
                    <a:pt x="2686" y="3337"/>
                    <a:pt x="2769" y="3328"/>
                  </a:cubicBezTo>
                  <a:cubicBezTo>
                    <a:pt x="2869" y="3328"/>
                    <a:pt x="2969" y="3295"/>
                    <a:pt x="3036" y="3295"/>
                  </a:cubicBezTo>
                  <a:lnTo>
                    <a:pt x="3136" y="3262"/>
                  </a:lnTo>
                  <a:cubicBezTo>
                    <a:pt x="3036" y="3262"/>
                    <a:pt x="2902" y="3228"/>
                    <a:pt x="2802" y="3228"/>
                  </a:cubicBezTo>
                  <a:cubicBezTo>
                    <a:pt x="2635" y="3195"/>
                    <a:pt x="2502" y="3162"/>
                    <a:pt x="2369" y="3128"/>
                  </a:cubicBezTo>
                  <a:cubicBezTo>
                    <a:pt x="2202" y="3095"/>
                    <a:pt x="2035" y="3028"/>
                    <a:pt x="1902" y="2961"/>
                  </a:cubicBezTo>
                  <a:cubicBezTo>
                    <a:pt x="1501" y="2761"/>
                    <a:pt x="1168" y="2494"/>
                    <a:pt x="901" y="2194"/>
                  </a:cubicBezTo>
                  <a:cubicBezTo>
                    <a:pt x="767" y="1994"/>
                    <a:pt x="634" y="1794"/>
                    <a:pt x="567" y="1594"/>
                  </a:cubicBezTo>
                  <a:cubicBezTo>
                    <a:pt x="467" y="1394"/>
                    <a:pt x="467" y="1160"/>
                    <a:pt x="501" y="960"/>
                  </a:cubicBezTo>
                  <a:cubicBezTo>
                    <a:pt x="567" y="760"/>
                    <a:pt x="667" y="593"/>
                    <a:pt x="834" y="493"/>
                  </a:cubicBezTo>
                  <a:cubicBezTo>
                    <a:pt x="901" y="460"/>
                    <a:pt x="934" y="460"/>
                    <a:pt x="968" y="460"/>
                  </a:cubicBezTo>
                  <a:lnTo>
                    <a:pt x="1101" y="460"/>
                  </a:lnTo>
                  <a:cubicBezTo>
                    <a:pt x="1201" y="460"/>
                    <a:pt x="1301" y="493"/>
                    <a:pt x="1401" y="526"/>
                  </a:cubicBezTo>
                  <a:cubicBezTo>
                    <a:pt x="1601" y="626"/>
                    <a:pt x="1802" y="726"/>
                    <a:pt x="2002" y="860"/>
                  </a:cubicBezTo>
                  <a:cubicBezTo>
                    <a:pt x="2168" y="960"/>
                    <a:pt x="2369" y="1060"/>
                    <a:pt x="2569" y="1160"/>
                  </a:cubicBezTo>
                  <a:cubicBezTo>
                    <a:pt x="2836" y="1327"/>
                    <a:pt x="3169" y="1427"/>
                    <a:pt x="3503" y="1460"/>
                  </a:cubicBezTo>
                  <a:lnTo>
                    <a:pt x="3870" y="1460"/>
                  </a:lnTo>
                  <a:cubicBezTo>
                    <a:pt x="3736" y="1427"/>
                    <a:pt x="3636" y="1427"/>
                    <a:pt x="3503" y="1360"/>
                  </a:cubicBezTo>
                  <a:cubicBezTo>
                    <a:pt x="3203" y="1260"/>
                    <a:pt x="2936" y="1127"/>
                    <a:pt x="2669" y="927"/>
                  </a:cubicBezTo>
                  <a:cubicBezTo>
                    <a:pt x="2535" y="827"/>
                    <a:pt x="2369" y="693"/>
                    <a:pt x="2168" y="560"/>
                  </a:cubicBezTo>
                  <a:cubicBezTo>
                    <a:pt x="2002" y="393"/>
                    <a:pt x="1768" y="259"/>
                    <a:pt x="1568" y="159"/>
                  </a:cubicBezTo>
                  <a:cubicBezTo>
                    <a:pt x="1435" y="59"/>
                    <a:pt x="1268" y="26"/>
                    <a:pt x="1134" y="26"/>
                  </a:cubicBezTo>
                  <a:cubicBezTo>
                    <a:pt x="1101" y="9"/>
                    <a:pt x="1059" y="1"/>
                    <a:pt x="1018" y="1"/>
                  </a:cubicBezTo>
                  <a:close/>
                </a:path>
              </a:pathLst>
            </a:custGeom>
            <a:solidFill>
              <a:srgbClr val="41294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958" name="Google Shape;4958;p58"/>
          <p:cNvGrpSpPr/>
          <p:nvPr/>
        </p:nvGrpSpPr>
        <p:grpSpPr>
          <a:xfrm>
            <a:off x="5056680" y="2824852"/>
            <a:ext cx="324888" cy="476925"/>
            <a:chOff x="7615200" y="200163"/>
            <a:chExt cx="171300" cy="251450"/>
          </a:xfrm>
        </p:grpSpPr>
        <p:sp>
          <p:nvSpPr>
            <p:cNvPr id="4959" name="Google Shape;4959;p58"/>
            <p:cNvSpPr/>
            <p:nvPr/>
          </p:nvSpPr>
          <p:spPr>
            <a:xfrm>
              <a:off x="7718025" y="374513"/>
              <a:ext cx="54375" cy="77100"/>
            </a:xfrm>
            <a:custGeom>
              <a:rect b="b" l="l" r="r" t="t"/>
              <a:pathLst>
                <a:path extrusionOk="0" h="3084" w="2175">
                  <a:moveTo>
                    <a:pt x="842" y="0"/>
                  </a:moveTo>
                  <a:lnTo>
                    <a:pt x="1" y="191"/>
                  </a:lnTo>
                  <a:cubicBezTo>
                    <a:pt x="1" y="191"/>
                    <a:pt x="293" y="1611"/>
                    <a:pt x="652" y="2511"/>
                  </a:cubicBezTo>
                  <a:cubicBezTo>
                    <a:pt x="819" y="2918"/>
                    <a:pt x="1087" y="3084"/>
                    <a:pt x="1343" y="3084"/>
                  </a:cubicBezTo>
                  <a:cubicBezTo>
                    <a:pt x="1648" y="3084"/>
                    <a:pt x="1937" y="2849"/>
                    <a:pt x="2021" y="2511"/>
                  </a:cubicBezTo>
                  <a:cubicBezTo>
                    <a:pt x="2174" y="1896"/>
                    <a:pt x="842" y="0"/>
                    <a:pt x="84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60" name="Google Shape;4960;p58"/>
            <p:cNvSpPr/>
            <p:nvPr/>
          </p:nvSpPr>
          <p:spPr>
            <a:xfrm>
              <a:off x="7617375" y="219513"/>
              <a:ext cx="169125" cy="174775"/>
            </a:xfrm>
            <a:custGeom>
              <a:rect b="b" l="l" r="r" t="t"/>
              <a:pathLst>
                <a:path extrusionOk="0" h="6991" w="6765">
                  <a:moveTo>
                    <a:pt x="4041" y="1"/>
                  </a:moveTo>
                  <a:lnTo>
                    <a:pt x="2365" y="667"/>
                  </a:lnTo>
                  <a:lnTo>
                    <a:pt x="1919" y="850"/>
                  </a:lnTo>
                  <a:lnTo>
                    <a:pt x="242" y="1516"/>
                  </a:lnTo>
                  <a:cubicBezTo>
                    <a:pt x="1" y="2775"/>
                    <a:pt x="813" y="6076"/>
                    <a:pt x="1838" y="6764"/>
                  </a:cubicBezTo>
                  <a:cubicBezTo>
                    <a:pt x="2088" y="6929"/>
                    <a:pt x="2388" y="6991"/>
                    <a:pt x="2698" y="6991"/>
                  </a:cubicBezTo>
                  <a:cubicBezTo>
                    <a:pt x="3351" y="6991"/>
                    <a:pt x="4054" y="6718"/>
                    <a:pt x="4451" y="6559"/>
                  </a:cubicBezTo>
                  <a:cubicBezTo>
                    <a:pt x="5029" y="6325"/>
                    <a:pt x="6281" y="5827"/>
                    <a:pt x="6486" y="4912"/>
                  </a:cubicBezTo>
                  <a:cubicBezTo>
                    <a:pt x="6764" y="3712"/>
                    <a:pt x="5088" y="755"/>
                    <a:pt x="40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61" name="Google Shape;4961;p58"/>
            <p:cNvSpPr/>
            <p:nvPr/>
          </p:nvSpPr>
          <p:spPr>
            <a:xfrm>
              <a:off x="7740725" y="309188"/>
              <a:ext cx="25450" cy="56375"/>
            </a:xfrm>
            <a:custGeom>
              <a:rect b="b" l="l" r="r" t="t"/>
              <a:pathLst>
                <a:path extrusionOk="0" fill="none" h="2255" w="1018">
                  <a:moveTo>
                    <a:pt x="835" y="0"/>
                  </a:moveTo>
                  <a:cubicBezTo>
                    <a:pt x="944" y="337"/>
                    <a:pt x="1018" y="696"/>
                    <a:pt x="996" y="996"/>
                  </a:cubicBezTo>
                  <a:cubicBezTo>
                    <a:pt x="937" y="1874"/>
                    <a:pt x="0" y="2255"/>
                    <a:pt x="0" y="2255"/>
                  </a:cubicBezTo>
                </a:path>
              </a:pathLst>
            </a:custGeom>
            <a:solidFill>
              <a:schemeClr val="lt1"/>
            </a:solidFill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62" name="Google Shape;4962;p58"/>
            <p:cNvSpPr/>
            <p:nvPr/>
          </p:nvSpPr>
          <p:spPr>
            <a:xfrm>
              <a:off x="7748775" y="279538"/>
              <a:ext cx="4050" cy="7900"/>
            </a:xfrm>
            <a:custGeom>
              <a:rect b="b" l="l" r="r" t="t"/>
              <a:pathLst>
                <a:path extrusionOk="0" fill="none" h="316" w="162">
                  <a:moveTo>
                    <a:pt x="0" y="1"/>
                  </a:moveTo>
                  <a:cubicBezTo>
                    <a:pt x="0" y="1"/>
                    <a:pt x="66" y="118"/>
                    <a:pt x="161" y="315"/>
                  </a:cubicBezTo>
                </a:path>
              </a:pathLst>
            </a:custGeom>
            <a:solidFill>
              <a:schemeClr val="lt1"/>
            </a:solidFill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63" name="Google Shape;4963;p58"/>
            <p:cNvSpPr/>
            <p:nvPr/>
          </p:nvSpPr>
          <p:spPr>
            <a:xfrm>
              <a:off x="7615200" y="200163"/>
              <a:ext cx="140600" cy="118025"/>
            </a:xfrm>
            <a:custGeom>
              <a:rect b="b" l="l" r="r" t="t"/>
              <a:pathLst>
                <a:path extrusionOk="0" h="4721" w="5624">
                  <a:moveTo>
                    <a:pt x="2771" y="1"/>
                  </a:moveTo>
                  <a:cubicBezTo>
                    <a:pt x="2709" y="1"/>
                    <a:pt x="2646" y="5"/>
                    <a:pt x="2584" y="14"/>
                  </a:cubicBezTo>
                  <a:cubicBezTo>
                    <a:pt x="1420" y="175"/>
                    <a:pt x="1361" y="504"/>
                    <a:pt x="1405" y="709"/>
                  </a:cubicBezTo>
                  <a:cubicBezTo>
                    <a:pt x="1449" y="907"/>
                    <a:pt x="1361" y="841"/>
                    <a:pt x="1142" y="972"/>
                  </a:cubicBezTo>
                  <a:cubicBezTo>
                    <a:pt x="930" y="1104"/>
                    <a:pt x="1091" y="1192"/>
                    <a:pt x="1069" y="1346"/>
                  </a:cubicBezTo>
                  <a:cubicBezTo>
                    <a:pt x="1054" y="1507"/>
                    <a:pt x="644" y="1404"/>
                    <a:pt x="600" y="1653"/>
                  </a:cubicBezTo>
                  <a:cubicBezTo>
                    <a:pt x="564" y="1909"/>
                    <a:pt x="549" y="1887"/>
                    <a:pt x="278" y="1946"/>
                  </a:cubicBezTo>
                  <a:cubicBezTo>
                    <a:pt x="7" y="2012"/>
                    <a:pt x="0" y="2261"/>
                    <a:pt x="154" y="3234"/>
                  </a:cubicBezTo>
                  <a:cubicBezTo>
                    <a:pt x="299" y="4201"/>
                    <a:pt x="459" y="4720"/>
                    <a:pt x="913" y="4720"/>
                  </a:cubicBezTo>
                  <a:cubicBezTo>
                    <a:pt x="916" y="4720"/>
                    <a:pt x="919" y="4720"/>
                    <a:pt x="922" y="4720"/>
                  </a:cubicBezTo>
                  <a:cubicBezTo>
                    <a:pt x="1215" y="4713"/>
                    <a:pt x="1654" y="4295"/>
                    <a:pt x="1735" y="3761"/>
                  </a:cubicBezTo>
                  <a:cubicBezTo>
                    <a:pt x="1770" y="3520"/>
                    <a:pt x="1820" y="3435"/>
                    <a:pt x="1904" y="3435"/>
                  </a:cubicBezTo>
                  <a:cubicBezTo>
                    <a:pt x="2011" y="3435"/>
                    <a:pt x="2175" y="3572"/>
                    <a:pt x="2437" y="3695"/>
                  </a:cubicBezTo>
                  <a:cubicBezTo>
                    <a:pt x="2650" y="3797"/>
                    <a:pt x="2915" y="3890"/>
                    <a:pt x="3146" y="3890"/>
                  </a:cubicBezTo>
                  <a:cubicBezTo>
                    <a:pt x="3415" y="3890"/>
                    <a:pt x="3638" y="3763"/>
                    <a:pt x="3682" y="3373"/>
                  </a:cubicBezTo>
                  <a:cubicBezTo>
                    <a:pt x="3727" y="2925"/>
                    <a:pt x="3853" y="2846"/>
                    <a:pt x="4089" y="2846"/>
                  </a:cubicBezTo>
                  <a:cubicBezTo>
                    <a:pt x="4216" y="2846"/>
                    <a:pt x="4375" y="2870"/>
                    <a:pt x="4571" y="2870"/>
                  </a:cubicBezTo>
                  <a:cubicBezTo>
                    <a:pt x="4598" y="2870"/>
                    <a:pt x="4626" y="2869"/>
                    <a:pt x="4655" y="2868"/>
                  </a:cubicBezTo>
                  <a:cubicBezTo>
                    <a:pt x="4655" y="2868"/>
                    <a:pt x="4656" y="2868"/>
                    <a:pt x="4656" y="2868"/>
                  </a:cubicBezTo>
                  <a:cubicBezTo>
                    <a:pt x="4690" y="2868"/>
                    <a:pt x="5624" y="2861"/>
                    <a:pt x="5358" y="2070"/>
                  </a:cubicBezTo>
                  <a:cubicBezTo>
                    <a:pt x="5102" y="1301"/>
                    <a:pt x="3888" y="1"/>
                    <a:pt x="27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64" name="Google Shape;4964;p58"/>
            <p:cNvSpPr/>
            <p:nvPr/>
          </p:nvSpPr>
          <p:spPr>
            <a:xfrm>
              <a:off x="7678125" y="223738"/>
              <a:ext cx="775" cy="7525"/>
            </a:xfrm>
            <a:custGeom>
              <a:rect b="b" l="l" r="r" t="t"/>
              <a:pathLst>
                <a:path extrusionOk="0" fill="none" h="301" w="31">
                  <a:moveTo>
                    <a:pt x="1" y="0"/>
                  </a:moveTo>
                  <a:lnTo>
                    <a:pt x="30" y="300"/>
                  </a:lnTo>
                </a:path>
              </a:pathLst>
            </a:custGeom>
            <a:solidFill>
              <a:schemeClr val="lt1"/>
            </a:solidFill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65" name="Google Shape;4965;p58"/>
            <p:cNvSpPr/>
            <p:nvPr/>
          </p:nvSpPr>
          <p:spPr>
            <a:xfrm>
              <a:off x="7641175" y="272413"/>
              <a:ext cx="1850" cy="9725"/>
            </a:xfrm>
            <a:custGeom>
              <a:rect b="b" l="l" r="r" t="t"/>
              <a:pathLst>
                <a:path extrusionOk="0" fill="none" h="389" w="74">
                  <a:moveTo>
                    <a:pt x="74" y="0"/>
                  </a:moveTo>
                  <a:lnTo>
                    <a:pt x="0" y="388"/>
                  </a:lnTo>
                </a:path>
              </a:pathLst>
            </a:custGeom>
            <a:solidFill>
              <a:schemeClr val="lt1"/>
            </a:solidFill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66" name="Google Shape;4966;p58"/>
            <p:cNvSpPr/>
            <p:nvPr/>
          </p:nvSpPr>
          <p:spPr>
            <a:xfrm>
              <a:off x="7686725" y="241288"/>
              <a:ext cx="9550" cy="2600"/>
            </a:xfrm>
            <a:custGeom>
              <a:rect b="b" l="l" r="r" t="t"/>
              <a:pathLst>
                <a:path extrusionOk="0" fill="none" h="104" w="382">
                  <a:moveTo>
                    <a:pt x="382" y="103"/>
                  </a:moveTo>
                  <a:lnTo>
                    <a:pt x="1" y="1"/>
                  </a:lnTo>
                </a:path>
              </a:pathLst>
            </a:custGeom>
            <a:solidFill>
              <a:schemeClr val="lt1"/>
            </a:solidFill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67" name="Google Shape;4967;p58"/>
            <p:cNvSpPr/>
            <p:nvPr/>
          </p:nvSpPr>
          <p:spPr>
            <a:xfrm>
              <a:off x="7633500" y="246963"/>
              <a:ext cx="6975" cy="8075"/>
            </a:xfrm>
            <a:custGeom>
              <a:rect b="b" l="l" r="r" t="t"/>
              <a:pathLst>
                <a:path extrusionOk="0" fill="none" h="323" w="279">
                  <a:moveTo>
                    <a:pt x="278" y="1"/>
                  </a:moveTo>
                  <a:lnTo>
                    <a:pt x="0" y="323"/>
                  </a:lnTo>
                </a:path>
              </a:pathLst>
            </a:custGeom>
            <a:solidFill>
              <a:schemeClr val="lt1"/>
            </a:solidFill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68" name="Google Shape;4968;p58"/>
            <p:cNvSpPr/>
            <p:nvPr/>
          </p:nvSpPr>
          <p:spPr>
            <a:xfrm>
              <a:off x="7728275" y="234163"/>
              <a:ext cx="400" cy="9725"/>
            </a:xfrm>
            <a:custGeom>
              <a:rect b="b" l="l" r="r" t="t"/>
              <a:pathLst>
                <a:path extrusionOk="0" fill="none" h="389" w="16">
                  <a:moveTo>
                    <a:pt x="15" y="388"/>
                  </a:moveTo>
                  <a:lnTo>
                    <a:pt x="1" y="0"/>
                  </a:lnTo>
                </a:path>
              </a:pathLst>
            </a:custGeom>
            <a:solidFill>
              <a:schemeClr val="lt1"/>
            </a:solidFill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69" name="Google Shape;4969;p58"/>
            <p:cNvSpPr/>
            <p:nvPr/>
          </p:nvSpPr>
          <p:spPr>
            <a:xfrm>
              <a:off x="7698275" y="220788"/>
              <a:ext cx="1850" cy="9725"/>
            </a:xfrm>
            <a:custGeom>
              <a:rect b="b" l="l" r="r" t="t"/>
              <a:pathLst>
                <a:path extrusionOk="0" fill="none" h="389" w="74">
                  <a:moveTo>
                    <a:pt x="73" y="1"/>
                  </a:moveTo>
                  <a:lnTo>
                    <a:pt x="0" y="389"/>
                  </a:lnTo>
                </a:path>
              </a:pathLst>
            </a:custGeom>
            <a:solidFill>
              <a:schemeClr val="lt1"/>
            </a:solidFill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70" name="Google Shape;4970;p58"/>
            <p:cNvSpPr/>
            <p:nvPr/>
          </p:nvSpPr>
          <p:spPr>
            <a:xfrm>
              <a:off x="7706125" y="238738"/>
              <a:ext cx="10825" cy="3675"/>
            </a:xfrm>
            <a:custGeom>
              <a:rect b="b" l="l" r="r" t="t"/>
              <a:pathLst>
                <a:path extrusionOk="0" fill="none" h="147" w="433">
                  <a:moveTo>
                    <a:pt x="433" y="147"/>
                  </a:moveTo>
                  <a:lnTo>
                    <a:pt x="1" y="0"/>
                  </a:lnTo>
                </a:path>
              </a:pathLst>
            </a:custGeom>
            <a:solidFill>
              <a:schemeClr val="lt1"/>
            </a:solidFill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71" name="Google Shape;4971;p58"/>
            <p:cNvSpPr/>
            <p:nvPr/>
          </p:nvSpPr>
          <p:spPr>
            <a:xfrm>
              <a:off x="7677950" y="253738"/>
              <a:ext cx="2225" cy="10450"/>
            </a:xfrm>
            <a:custGeom>
              <a:rect b="b" l="l" r="r" t="t"/>
              <a:pathLst>
                <a:path extrusionOk="0" fill="none" h="418" w="89">
                  <a:moveTo>
                    <a:pt x="88" y="0"/>
                  </a:moveTo>
                  <a:lnTo>
                    <a:pt x="1" y="418"/>
                  </a:lnTo>
                </a:path>
              </a:pathLst>
            </a:custGeom>
            <a:solidFill>
              <a:schemeClr val="lt1"/>
            </a:solidFill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72" name="Google Shape;4972;p58"/>
            <p:cNvSpPr/>
            <p:nvPr/>
          </p:nvSpPr>
          <p:spPr>
            <a:xfrm>
              <a:off x="7646850" y="257213"/>
              <a:ext cx="9175" cy="3500"/>
            </a:xfrm>
            <a:custGeom>
              <a:rect b="b" l="l" r="r" t="t"/>
              <a:pathLst>
                <a:path extrusionOk="0" fill="none" h="140" w="367">
                  <a:moveTo>
                    <a:pt x="366" y="140"/>
                  </a:moveTo>
                  <a:lnTo>
                    <a:pt x="0" y="1"/>
                  </a:lnTo>
                </a:path>
              </a:pathLst>
            </a:custGeom>
            <a:solidFill>
              <a:schemeClr val="lt1"/>
            </a:solidFill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73" name="Google Shape;4973;p58"/>
            <p:cNvSpPr/>
            <p:nvPr/>
          </p:nvSpPr>
          <p:spPr>
            <a:xfrm>
              <a:off x="7649600" y="230488"/>
              <a:ext cx="5150" cy="8275"/>
            </a:xfrm>
            <a:custGeom>
              <a:rect b="b" l="l" r="r" t="t"/>
              <a:pathLst>
                <a:path extrusionOk="0" fill="none" h="331" w="206">
                  <a:moveTo>
                    <a:pt x="0" y="1"/>
                  </a:moveTo>
                  <a:lnTo>
                    <a:pt x="205" y="330"/>
                  </a:lnTo>
                </a:path>
              </a:pathLst>
            </a:custGeom>
            <a:solidFill>
              <a:schemeClr val="lt1"/>
            </a:solidFill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74" name="Google Shape;4974;p58"/>
            <p:cNvSpPr/>
            <p:nvPr/>
          </p:nvSpPr>
          <p:spPr>
            <a:xfrm>
              <a:off x="7713825" y="222263"/>
              <a:ext cx="6250" cy="5700"/>
            </a:xfrm>
            <a:custGeom>
              <a:rect b="b" l="l" r="r" t="t"/>
              <a:pathLst>
                <a:path extrusionOk="0" fill="none" h="228" w="250">
                  <a:moveTo>
                    <a:pt x="249" y="227"/>
                  </a:moveTo>
                  <a:lnTo>
                    <a:pt x="0" y="1"/>
                  </a:lnTo>
                </a:path>
              </a:pathLst>
            </a:custGeom>
            <a:solidFill>
              <a:schemeClr val="lt1"/>
            </a:solidFill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75" name="Google Shape;4975;p58"/>
            <p:cNvSpPr/>
            <p:nvPr/>
          </p:nvSpPr>
          <p:spPr>
            <a:xfrm>
              <a:off x="7659850" y="216413"/>
              <a:ext cx="9525" cy="6050"/>
            </a:xfrm>
            <a:custGeom>
              <a:rect b="b" l="l" r="r" t="t"/>
              <a:pathLst>
                <a:path extrusionOk="0" fill="none" h="242" w="381">
                  <a:moveTo>
                    <a:pt x="381" y="242"/>
                  </a:moveTo>
                  <a:lnTo>
                    <a:pt x="0" y="0"/>
                  </a:lnTo>
                </a:path>
              </a:pathLst>
            </a:custGeom>
            <a:solidFill>
              <a:schemeClr val="lt1"/>
            </a:solidFill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76" name="Google Shape;4976;p58"/>
            <p:cNvSpPr/>
            <p:nvPr/>
          </p:nvSpPr>
          <p:spPr>
            <a:xfrm>
              <a:off x="7663325" y="237813"/>
              <a:ext cx="5325" cy="9900"/>
            </a:xfrm>
            <a:custGeom>
              <a:rect b="b" l="l" r="r" t="t"/>
              <a:pathLst>
                <a:path extrusionOk="0" fill="none" h="396" w="213">
                  <a:moveTo>
                    <a:pt x="212" y="1"/>
                  </a:moveTo>
                  <a:lnTo>
                    <a:pt x="0" y="396"/>
                  </a:lnTo>
                </a:path>
              </a:pathLst>
            </a:custGeom>
            <a:solidFill>
              <a:schemeClr val="lt1"/>
            </a:solidFill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77" name="Google Shape;4977;p58"/>
            <p:cNvSpPr/>
            <p:nvPr/>
          </p:nvSpPr>
          <p:spPr>
            <a:xfrm>
              <a:off x="7623250" y="264538"/>
              <a:ext cx="11725" cy="4425"/>
            </a:xfrm>
            <a:custGeom>
              <a:rect b="b" l="l" r="r" t="t"/>
              <a:pathLst>
                <a:path extrusionOk="0" fill="none" h="177" w="469">
                  <a:moveTo>
                    <a:pt x="469" y="176"/>
                  </a:moveTo>
                  <a:lnTo>
                    <a:pt x="0" y="0"/>
                  </a:lnTo>
                </a:path>
              </a:pathLst>
            </a:custGeom>
            <a:solidFill>
              <a:schemeClr val="lt1"/>
            </a:solidFill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978" name="Google Shape;4978;p58"/>
          <p:cNvGrpSpPr/>
          <p:nvPr/>
        </p:nvGrpSpPr>
        <p:grpSpPr>
          <a:xfrm>
            <a:off x="4192222" y="4244663"/>
            <a:ext cx="324897" cy="125480"/>
            <a:chOff x="4286457" y="503142"/>
            <a:chExt cx="179204" cy="69219"/>
          </a:xfrm>
        </p:grpSpPr>
        <p:sp>
          <p:nvSpPr>
            <p:cNvPr id="4979" name="Google Shape;4979;p58"/>
            <p:cNvSpPr/>
            <p:nvPr/>
          </p:nvSpPr>
          <p:spPr>
            <a:xfrm>
              <a:off x="4286457" y="503142"/>
              <a:ext cx="146608" cy="69219"/>
            </a:xfrm>
            <a:custGeom>
              <a:rect b="b" l="l" r="r" t="t"/>
              <a:pathLst>
                <a:path extrusionOk="0" h="2423" w="5132">
                  <a:moveTo>
                    <a:pt x="4926" y="0"/>
                  </a:moveTo>
                  <a:lnTo>
                    <a:pt x="0" y="1018"/>
                  </a:lnTo>
                  <a:lnTo>
                    <a:pt x="315" y="2423"/>
                  </a:lnTo>
                  <a:lnTo>
                    <a:pt x="5131" y="1428"/>
                  </a:lnTo>
                  <a:lnTo>
                    <a:pt x="492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80" name="Google Shape;4980;p58"/>
            <p:cNvSpPr/>
            <p:nvPr/>
          </p:nvSpPr>
          <p:spPr>
            <a:xfrm>
              <a:off x="4421524" y="508570"/>
              <a:ext cx="44137" cy="30339"/>
            </a:xfrm>
            <a:custGeom>
              <a:rect b="b" l="l" r="r" t="t"/>
              <a:pathLst>
                <a:path extrusionOk="0" h="1062" w="1545">
                  <a:moveTo>
                    <a:pt x="0" y="1"/>
                  </a:moveTo>
                  <a:lnTo>
                    <a:pt x="169" y="1062"/>
                  </a:lnTo>
                  <a:lnTo>
                    <a:pt x="1545" y="293"/>
                  </a:lnTo>
                  <a:lnTo>
                    <a:pt x="1530" y="1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81" name="Google Shape;4981;p58"/>
            <p:cNvSpPr/>
            <p:nvPr/>
          </p:nvSpPr>
          <p:spPr>
            <a:xfrm>
              <a:off x="4325765" y="521111"/>
              <a:ext cx="76961" cy="31824"/>
            </a:xfrm>
            <a:custGeom>
              <a:rect b="b" l="l" r="r" t="t"/>
              <a:pathLst>
                <a:path extrusionOk="0" fill="none" h="1114" w="2694">
                  <a:moveTo>
                    <a:pt x="1266" y="147"/>
                  </a:moveTo>
                  <a:cubicBezTo>
                    <a:pt x="1984" y="1"/>
                    <a:pt x="2606" y="67"/>
                    <a:pt x="2650" y="293"/>
                  </a:cubicBezTo>
                  <a:cubicBezTo>
                    <a:pt x="2694" y="520"/>
                    <a:pt x="2145" y="820"/>
                    <a:pt x="1427" y="967"/>
                  </a:cubicBezTo>
                  <a:cubicBezTo>
                    <a:pt x="703" y="1113"/>
                    <a:pt x="88" y="1047"/>
                    <a:pt x="44" y="820"/>
                  </a:cubicBezTo>
                  <a:cubicBezTo>
                    <a:pt x="0" y="594"/>
                    <a:pt x="549" y="293"/>
                    <a:pt x="1266" y="147"/>
                  </a:cubicBez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82" name="Google Shape;4982;p58"/>
            <p:cNvSpPr/>
            <p:nvPr/>
          </p:nvSpPr>
          <p:spPr>
            <a:xfrm>
              <a:off x="4413582" y="505856"/>
              <a:ext cx="7342" cy="40394"/>
            </a:xfrm>
            <a:custGeom>
              <a:rect b="b" l="l" r="r" t="t"/>
              <a:pathLst>
                <a:path extrusionOk="0" fill="none" h="1414" w="257">
                  <a:moveTo>
                    <a:pt x="0" y="0"/>
                  </a:moveTo>
                  <a:lnTo>
                    <a:pt x="256" y="1413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83" name="Google Shape;4983;p58"/>
            <p:cNvSpPr/>
            <p:nvPr/>
          </p:nvSpPr>
          <p:spPr>
            <a:xfrm>
              <a:off x="4298569" y="529681"/>
              <a:ext cx="10056" cy="39966"/>
            </a:xfrm>
            <a:custGeom>
              <a:rect b="b" l="l" r="r" t="t"/>
              <a:pathLst>
                <a:path extrusionOk="0" fill="none" h="1399" w="352">
                  <a:moveTo>
                    <a:pt x="1" y="1"/>
                  </a:moveTo>
                  <a:lnTo>
                    <a:pt x="352" y="1399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87" name="Shape 49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8" name="Google Shape;4988;p59"/>
          <p:cNvSpPr txBox="1"/>
          <p:nvPr>
            <p:ph type="title"/>
          </p:nvPr>
        </p:nvSpPr>
        <p:spPr>
          <a:xfrm>
            <a:off x="1510950" y="397475"/>
            <a:ext cx="6122100" cy="900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/>
              <a:t>5. Adolescência  </a:t>
            </a:r>
            <a:endParaRPr sz="25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/>
              <a:t>(11 aos 20 anos)</a:t>
            </a:r>
            <a:endParaRPr sz="2500"/>
          </a:p>
        </p:txBody>
      </p:sp>
      <p:sp>
        <p:nvSpPr>
          <p:cNvPr id="4989" name="Google Shape;4989;p59"/>
          <p:cNvSpPr txBox="1"/>
          <p:nvPr>
            <p:ph idx="4294967295" type="subTitle"/>
          </p:nvPr>
        </p:nvSpPr>
        <p:spPr>
          <a:xfrm>
            <a:off x="712750" y="1298375"/>
            <a:ext cx="7803900" cy="3262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/>
              <a:t>Desenvolvimento físico: </a:t>
            </a:r>
            <a:endParaRPr b="1"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Considerada uma fase de riscos e oportunidades desenvolvimentais 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Fase do desenvolvimento com altas demandas de instabilidade 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Vista como fase de desenvolvimento físico acentuado (puberdade) 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Mudanças hormonais que afetam o humor e o comportamento, que levam em torno de 4 anos 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Responsável pelo surto de crescimento adolescente (impactos psicológicos) e pelo desenvolvimento dos caracteres sexuais primários e secundários 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Espermarca (13 anos ) e menarca (12 e 13 anos). </a:t>
            </a:r>
            <a:endParaRPr sz="1600"/>
          </a:p>
        </p:txBody>
      </p:sp>
      <p:grpSp>
        <p:nvGrpSpPr>
          <p:cNvPr id="4990" name="Google Shape;4990;p59"/>
          <p:cNvGrpSpPr/>
          <p:nvPr/>
        </p:nvGrpSpPr>
        <p:grpSpPr>
          <a:xfrm>
            <a:off x="6737393" y="3744870"/>
            <a:ext cx="1671103" cy="1155521"/>
            <a:chOff x="8267576" y="4464814"/>
            <a:chExt cx="4912121" cy="3358096"/>
          </a:xfrm>
        </p:grpSpPr>
        <p:sp>
          <p:nvSpPr>
            <p:cNvPr id="4991" name="Google Shape;4991;p59"/>
            <p:cNvSpPr/>
            <p:nvPr/>
          </p:nvSpPr>
          <p:spPr>
            <a:xfrm>
              <a:off x="8267576" y="4863119"/>
              <a:ext cx="4912121" cy="2959791"/>
            </a:xfrm>
            <a:custGeom>
              <a:rect b="b" l="l" r="r" t="t"/>
              <a:pathLst>
                <a:path extrusionOk="0" h="17448" w="28957">
                  <a:moveTo>
                    <a:pt x="14844" y="1"/>
                  </a:moveTo>
                  <a:cubicBezTo>
                    <a:pt x="11563" y="1"/>
                    <a:pt x="8425" y="1268"/>
                    <a:pt x="6821" y="5776"/>
                  </a:cubicBezTo>
                  <a:cubicBezTo>
                    <a:pt x="5094" y="10616"/>
                    <a:pt x="1109" y="9333"/>
                    <a:pt x="0" y="14705"/>
                  </a:cubicBezTo>
                  <a:cubicBezTo>
                    <a:pt x="0" y="14705"/>
                    <a:pt x="765" y="15101"/>
                    <a:pt x="2145" y="15596"/>
                  </a:cubicBezTo>
                  <a:cubicBezTo>
                    <a:pt x="2619" y="14267"/>
                    <a:pt x="3614" y="13686"/>
                    <a:pt x="3614" y="13686"/>
                  </a:cubicBezTo>
                  <a:lnTo>
                    <a:pt x="3614" y="13686"/>
                  </a:lnTo>
                  <a:lnTo>
                    <a:pt x="3150" y="15933"/>
                  </a:lnTo>
                  <a:cubicBezTo>
                    <a:pt x="5458" y="16664"/>
                    <a:pt x="8913" y="17447"/>
                    <a:pt x="13123" y="17447"/>
                  </a:cubicBezTo>
                  <a:cubicBezTo>
                    <a:pt x="13763" y="17447"/>
                    <a:pt x="14421" y="17429"/>
                    <a:pt x="15094" y="17390"/>
                  </a:cubicBezTo>
                  <a:cubicBezTo>
                    <a:pt x="18011" y="17219"/>
                    <a:pt x="20359" y="17022"/>
                    <a:pt x="22199" y="16832"/>
                  </a:cubicBezTo>
                  <a:cubicBezTo>
                    <a:pt x="22195" y="15739"/>
                    <a:pt x="22226" y="13973"/>
                    <a:pt x="22226" y="13973"/>
                  </a:cubicBezTo>
                  <a:cubicBezTo>
                    <a:pt x="22226" y="13973"/>
                    <a:pt x="23077" y="15462"/>
                    <a:pt x="23482" y="16692"/>
                  </a:cubicBezTo>
                  <a:cubicBezTo>
                    <a:pt x="26384" y="16354"/>
                    <a:pt x="27651" y="16074"/>
                    <a:pt x="27651" y="16074"/>
                  </a:cubicBezTo>
                  <a:cubicBezTo>
                    <a:pt x="27651" y="16074"/>
                    <a:pt x="28956" y="12644"/>
                    <a:pt x="25880" y="10820"/>
                  </a:cubicBezTo>
                  <a:cubicBezTo>
                    <a:pt x="23468" y="9394"/>
                    <a:pt x="23662" y="6277"/>
                    <a:pt x="22937" y="3952"/>
                  </a:cubicBezTo>
                  <a:cubicBezTo>
                    <a:pt x="21922" y="696"/>
                    <a:pt x="18575" y="181"/>
                    <a:pt x="15579" y="21"/>
                  </a:cubicBezTo>
                  <a:cubicBezTo>
                    <a:pt x="15333" y="8"/>
                    <a:pt x="15089" y="1"/>
                    <a:pt x="14844" y="1"/>
                  </a:cubicBezTo>
                  <a:close/>
                </a:path>
              </a:pathLst>
            </a:custGeom>
            <a:solidFill>
              <a:srgbClr val="41294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92" name="Google Shape;4992;p59"/>
            <p:cNvSpPr/>
            <p:nvPr/>
          </p:nvSpPr>
          <p:spPr>
            <a:xfrm>
              <a:off x="8994716" y="5747883"/>
              <a:ext cx="649246" cy="616575"/>
            </a:xfrm>
            <a:custGeom>
              <a:rect b="b" l="l" r="r" t="t"/>
              <a:pathLst>
                <a:path extrusionOk="0" h="8568" w="9022">
                  <a:moveTo>
                    <a:pt x="4525" y="1"/>
                  </a:moveTo>
                  <a:cubicBezTo>
                    <a:pt x="4254" y="1"/>
                    <a:pt x="3971" y="48"/>
                    <a:pt x="3674" y="150"/>
                  </a:cubicBezTo>
                  <a:cubicBezTo>
                    <a:pt x="0" y="1419"/>
                    <a:pt x="2271" y="7098"/>
                    <a:pt x="6347" y="8568"/>
                  </a:cubicBezTo>
                  <a:lnTo>
                    <a:pt x="9022" y="6106"/>
                  </a:lnTo>
                  <a:cubicBezTo>
                    <a:pt x="9022" y="6106"/>
                    <a:pt x="7608" y="1"/>
                    <a:pt x="4525" y="1"/>
                  </a:cubicBezTo>
                  <a:close/>
                </a:path>
              </a:pathLst>
            </a:custGeom>
            <a:solidFill>
              <a:srgbClr val="E5908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93" name="Google Shape;4993;p59"/>
            <p:cNvSpPr/>
            <p:nvPr/>
          </p:nvSpPr>
          <p:spPr>
            <a:xfrm>
              <a:off x="9266091" y="5870438"/>
              <a:ext cx="269284" cy="430120"/>
            </a:xfrm>
            <a:custGeom>
              <a:rect b="b" l="l" r="r" t="t"/>
              <a:pathLst>
                <a:path extrusionOk="0" h="5977" w="3742">
                  <a:moveTo>
                    <a:pt x="0" y="1"/>
                  </a:moveTo>
                  <a:lnTo>
                    <a:pt x="0" y="1"/>
                  </a:lnTo>
                  <a:cubicBezTo>
                    <a:pt x="481" y="391"/>
                    <a:pt x="925" y="792"/>
                    <a:pt x="1323" y="1233"/>
                  </a:cubicBezTo>
                  <a:cubicBezTo>
                    <a:pt x="1717" y="1674"/>
                    <a:pt x="2075" y="2145"/>
                    <a:pt x="2375" y="2649"/>
                  </a:cubicBezTo>
                  <a:cubicBezTo>
                    <a:pt x="2395" y="2679"/>
                    <a:pt x="2415" y="2713"/>
                    <a:pt x="2431" y="2746"/>
                  </a:cubicBezTo>
                  <a:cubicBezTo>
                    <a:pt x="2124" y="2582"/>
                    <a:pt x="1787" y="2476"/>
                    <a:pt x="1440" y="2426"/>
                  </a:cubicBezTo>
                  <a:cubicBezTo>
                    <a:pt x="1280" y="2403"/>
                    <a:pt x="1118" y="2391"/>
                    <a:pt x="956" y="2391"/>
                  </a:cubicBezTo>
                  <a:cubicBezTo>
                    <a:pt x="634" y="2391"/>
                    <a:pt x="312" y="2440"/>
                    <a:pt x="10" y="2556"/>
                  </a:cubicBezTo>
                  <a:cubicBezTo>
                    <a:pt x="491" y="2596"/>
                    <a:pt x="945" y="2622"/>
                    <a:pt x="1400" y="2693"/>
                  </a:cubicBezTo>
                  <a:cubicBezTo>
                    <a:pt x="1777" y="2746"/>
                    <a:pt x="2148" y="2830"/>
                    <a:pt x="2528" y="2913"/>
                  </a:cubicBezTo>
                  <a:cubicBezTo>
                    <a:pt x="2769" y="3334"/>
                    <a:pt x="2973" y="3778"/>
                    <a:pt x="3150" y="4236"/>
                  </a:cubicBezTo>
                  <a:cubicBezTo>
                    <a:pt x="3357" y="4791"/>
                    <a:pt x="3514" y="5368"/>
                    <a:pt x="3638" y="5976"/>
                  </a:cubicBezTo>
                  <a:cubicBezTo>
                    <a:pt x="3741" y="5365"/>
                    <a:pt x="3701" y="4727"/>
                    <a:pt x="3558" y="4112"/>
                  </a:cubicBezTo>
                  <a:cubicBezTo>
                    <a:pt x="3421" y="3498"/>
                    <a:pt x="3167" y="2907"/>
                    <a:pt x="2843" y="2366"/>
                  </a:cubicBezTo>
                  <a:cubicBezTo>
                    <a:pt x="2508" y="1828"/>
                    <a:pt x="2101" y="1333"/>
                    <a:pt x="1617" y="926"/>
                  </a:cubicBezTo>
                  <a:cubicBezTo>
                    <a:pt x="1139" y="518"/>
                    <a:pt x="592" y="191"/>
                    <a:pt x="0" y="1"/>
                  </a:cubicBezTo>
                  <a:close/>
                </a:path>
              </a:pathLst>
            </a:custGeom>
            <a:solidFill>
              <a:srgbClr val="41294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94" name="Google Shape;4994;p59"/>
            <p:cNvSpPr/>
            <p:nvPr/>
          </p:nvSpPr>
          <p:spPr>
            <a:xfrm>
              <a:off x="10790736" y="4464814"/>
              <a:ext cx="411365" cy="483460"/>
            </a:xfrm>
            <a:custGeom>
              <a:rect b="b" l="l" r="r" t="t"/>
              <a:pathLst>
                <a:path extrusionOk="0" h="2850" w="2425">
                  <a:moveTo>
                    <a:pt x="532" y="1"/>
                  </a:moveTo>
                  <a:cubicBezTo>
                    <a:pt x="1" y="1"/>
                    <a:pt x="174" y="2850"/>
                    <a:pt x="174" y="2850"/>
                  </a:cubicBezTo>
                  <a:cubicBezTo>
                    <a:pt x="1283" y="2696"/>
                    <a:pt x="2425" y="875"/>
                    <a:pt x="1930" y="692"/>
                  </a:cubicBezTo>
                  <a:cubicBezTo>
                    <a:pt x="1905" y="682"/>
                    <a:pt x="1879" y="678"/>
                    <a:pt x="1852" y="678"/>
                  </a:cubicBezTo>
                  <a:cubicBezTo>
                    <a:pt x="1347" y="678"/>
                    <a:pt x="535" y="2225"/>
                    <a:pt x="535" y="2225"/>
                  </a:cubicBezTo>
                  <a:cubicBezTo>
                    <a:pt x="535" y="2225"/>
                    <a:pt x="1068" y="14"/>
                    <a:pt x="535" y="1"/>
                  </a:cubicBezTo>
                  <a:cubicBezTo>
                    <a:pt x="534" y="1"/>
                    <a:pt x="533" y="1"/>
                    <a:pt x="532" y="1"/>
                  </a:cubicBezTo>
                  <a:close/>
                </a:path>
              </a:pathLst>
            </a:custGeom>
            <a:solidFill>
              <a:srgbClr val="41294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95" name="Google Shape;4995;p59"/>
            <p:cNvSpPr/>
            <p:nvPr/>
          </p:nvSpPr>
          <p:spPr>
            <a:xfrm>
              <a:off x="9274254" y="5143500"/>
              <a:ext cx="3038760" cy="2319135"/>
            </a:xfrm>
            <a:custGeom>
              <a:rect b="b" l="l" r="r" t="t"/>
              <a:pathLst>
                <a:path extrusionOk="0" h="32227" w="42227">
                  <a:moveTo>
                    <a:pt x="21157" y="0"/>
                  </a:moveTo>
                  <a:cubicBezTo>
                    <a:pt x="14678" y="0"/>
                    <a:pt x="9917" y="4458"/>
                    <a:pt x="9917" y="4458"/>
                  </a:cubicBezTo>
                  <a:cubicBezTo>
                    <a:pt x="9917" y="4458"/>
                    <a:pt x="8187" y="5952"/>
                    <a:pt x="6276" y="8363"/>
                  </a:cubicBezTo>
                  <a:lnTo>
                    <a:pt x="6276" y="8370"/>
                  </a:lnTo>
                  <a:cubicBezTo>
                    <a:pt x="3350" y="12064"/>
                    <a:pt x="0" y="17913"/>
                    <a:pt x="1791" y="23832"/>
                  </a:cubicBezTo>
                  <a:cubicBezTo>
                    <a:pt x="3968" y="31045"/>
                    <a:pt x="12286" y="32226"/>
                    <a:pt x="20428" y="32226"/>
                  </a:cubicBezTo>
                  <a:cubicBezTo>
                    <a:pt x="23341" y="32226"/>
                    <a:pt x="26231" y="32075"/>
                    <a:pt x="28810" y="31995"/>
                  </a:cubicBezTo>
                  <a:cubicBezTo>
                    <a:pt x="29437" y="31972"/>
                    <a:pt x="30045" y="31922"/>
                    <a:pt x="30626" y="31838"/>
                  </a:cubicBezTo>
                  <a:cubicBezTo>
                    <a:pt x="39060" y="30639"/>
                    <a:pt x="42227" y="23036"/>
                    <a:pt x="40133" y="15882"/>
                  </a:cubicBezTo>
                  <a:cubicBezTo>
                    <a:pt x="39581" y="14005"/>
                    <a:pt x="38760" y="12188"/>
                    <a:pt x="37725" y="10487"/>
                  </a:cubicBezTo>
                  <a:cubicBezTo>
                    <a:pt x="36475" y="8443"/>
                    <a:pt x="34909" y="6573"/>
                    <a:pt x="33119" y="4996"/>
                  </a:cubicBezTo>
                  <a:cubicBezTo>
                    <a:pt x="30342" y="2541"/>
                    <a:pt x="27023" y="798"/>
                    <a:pt x="23508" y="200"/>
                  </a:cubicBezTo>
                  <a:cubicBezTo>
                    <a:pt x="22704" y="62"/>
                    <a:pt x="21919" y="0"/>
                    <a:pt x="21157" y="0"/>
                  </a:cubicBezTo>
                  <a:close/>
                </a:path>
              </a:pathLst>
            </a:custGeom>
            <a:solidFill>
              <a:srgbClr val="EDB5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96" name="Google Shape;4996;p59"/>
            <p:cNvSpPr/>
            <p:nvPr/>
          </p:nvSpPr>
          <p:spPr>
            <a:xfrm>
              <a:off x="10856880" y="6323748"/>
              <a:ext cx="249278" cy="243593"/>
            </a:xfrm>
            <a:custGeom>
              <a:rect b="b" l="l" r="r" t="t"/>
              <a:pathLst>
                <a:path extrusionOk="0" h="3385" w="3464">
                  <a:moveTo>
                    <a:pt x="1196" y="1"/>
                  </a:moveTo>
                  <a:cubicBezTo>
                    <a:pt x="1174" y="1"/>
                    <a:pt x="1151" y="2"/>
                    <a:pt x="1129" y="4"/>
                  </a:cubicBezTo>
                  <a:lnTo>
                    <a:pt x="858" y="48"/>
                  </a:lnTo>
                  <a:cubicBezTo>
                    <a:pt x="688" y="115"/>
                    <a:pt x="518" y="164"/>
                    <a:pt x="361" y="289"/>
                  </a:cubicBezTo>
                  <a:cubicBezTo>
                    <a:pt x="204" y="405"/>
                    <a:pt x="70" y="605"/>
                    <a:pt x="37" y="816"/>
                  </a:cubicBezTo>
                  <a:cubicBezTo>
                    <a:pt x="1" y="1026"/>
                    <a:pt x="37" y="1220"/>
                    <a:pt x="97" y="1387"/>
                  </a:cubicBezTo>
                  <a:cubicBezTo>
                    <a:pt x="224" y="1715"/>
                    <a:pt x="411" y="1982"/>
                    <a:pt x="622" y="2219"/>
                  </a:cubicBezTo>
                  <a:cubicBezTo>
                    <a:pt x="1039" y="2689"/>
                    <a:pt x="1527" y="3077"/>
                    <a:pt x="2061" y="3384"/>
                  </a:cubicBezTo>
                  <a:cubicBezTo>
                    <a:pt x="1664" y="2917"/>
                    <a:pt x="1266" y="2459"/>
                    <a:pt x="935" y="1975"/>
                  </a:cubicBezTo>
                  <a:cubicBezTo>
                    <a:pt x="611" y="1514"/>
                    <a:pt x="324" y="896"/>
                    <a:pt x="675" y="685"/>
                  </a:cubicBezTo>
                  <a:cubicBezTo>
                    <a:pt x="755" y="616"/>
                    <a:pt x="878" y="576"/>
                    <a:pt x="992" y="525"/>
                  </a:cubicBezTo>
                  <a:lnTo>
                    <a:pt x="1169" y="492"/>
                  </a:lnTo>
                  <a:cubicBezTo>
                    <a:pt x="1187" y="489"/>
                    <a:pt x="1205" y="488"/>
                    <a:pt x="1224" y="488"/>
                  </a:cubicBezTo>
                  <a:cubicBezTo>
                    <a:pt x="1254" y="488"/>
                    <a:pt x="1286" y="491"/>
                    <a:pt x="1317" y="491"/>
                  </a:cubicBezTo>
                  <a:cubicBezTo>
                    <a:pt x="1330" y="491"/>
                    <a:pt x="1343" y="490"/>
                    <a:pt x="1356" y="489"/>
                  </a:cubicBezTo>
                  <a:cubicBezTo>
                    <a:pt x="1607" y="502"/>
                    <a:pt x="1860" y="605"/>
                    <a:pt x="2108" y="739"/>
                  </a:cubicBezTo>
                  <a:cubicBezTo>
                    <a:pt x="2602" y="1026"/>
                    <a:pt x="3040" y="1447"/>
                    <a:pt x="3464" y="1892"/>
                  </a:cubicBezTo>
                  <a:cubicBezTo>
                    <a:pt x="3343" y="1604"/>
                    <a:pt x="3180" y="1340"/>
                    <a:pt x="2993" y="1090"/>
                  </a:cubicBezTo>
                  <a:cubicBezTo>
                    <a:pt x="2802" y="842"/>
                    <a:pt x="2589" y="605"/>
                    <a:pt x="2325" y="412"/>
                  </a:cubicBezTo>
                  <a:cubicBezTo>
                    <a:pt x="2068" y="215"/>
                    <a:pt x="1754" y="61"/>
                    <a:pt x="1399" y="14"/>
                  </a:cubicBezTo>
                  <a:cubicBezTo>
                    <a:pt x="1332" y="10"/>
                    <a:pt x="1264" y="1"/>
                    <a:pt x="1196" y="1"/>
                  </a:cubicBezTo>
                  <a:close/>
                </a:path>
              </a:pathLst>
            </a:custGeom>
            <a:solidFill>
              <a:srgbClr val="41294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97" name="Google Shape;4997;p59"/>
            <p:cNvSpPr/>
            <p:nvPr/>
          </p:nvSpPr>
          <p:spPr>
            <a:xfrm>
              <a:off x="10846517" y="5156597"/>
              <a:ext cx="1466524" cy="2278117"/>
            </a:xfrm>
            <a:custGeom>
              <a:rect b="b" l="l" r="r" t="t"/>
              <a:pathLst>
                <a:path extrusionOk="0" h="31657" w="20379">
                  <a:moveTo>
                    <a:pt x="518" y="1"/>
                  </a:moveTo>
                  <a:cubicBezTo>
                    <a:pt x="518" y="1"/>
                    <a:pt x="0" y="8138"/>
                    <a:pt x="13091" y="11558"/>
                  </a:cubicBezTo>
                  <a:cubicBezTo>
                    <a:pt x="13091" y="11558"/>
                    <a:pt x="17627" y="21155"/>
                    <a:pt x="13091" y="27177"/>
                  </a:cubicBezTo>
                  <a:cubicBezTo>
                    <a:pt x="11635" y="29111"/>
                    <a:pt x="10138" y="30567"/>
                    <a:pt x="8778" y="31656"/>
                  </a:cubicBezTo>
                  <a:cubicBezTo>
                    <a:pt x="17212" y="30457"/>
                    <a:pt x="20379" y="22854"/>
                    <a:pt x="18285" y="15700"/>
                  </a:cubicBezTo>
                  <a:cubicBezTo>
                    <a:pt x="17733" y="13823"/>
                    <a:pt x="16912" y="12006"/>
                    <a:pt x="15877" y="10305"/>
                  </a:cubicBezTo>
                  <a:cubicBezTo>
                    <a:pt x="14627" y="8261"/>
                    <a:pt x="13061" y="6391"/>
                    <a:pt x="11271" y="4814"/>
                  </a:cubicBezTo>
                  <a:lnTo>
                    <a:pt x="518" y="1"/>
                  </a:lnTo>
                  <a:close/>
                </a:path>
              </a:pathLst>
            </a:custGeom>
            <a:solidFill>
              <a:srgbClr val="E5908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98" name="Google Shape;4998;p59"/>
            <p:cNvSpPr/>
            <p:nvPr/>
          </p:nvSpPr>
          <p:spPr>
            <a:xfrm>
              <a:off x="11979004" y="5922845"/>
              <a:ext cx="721640" cy="627225"/>
            </a:xfrm>
            <a:custGeom>
              <a:rect b="b" l="l" r="r" t="t"/>
              <a:pathLst>
                <a:path extrusionOk="0" h="8716" w="10028">
                  <a:moveTo>
                    <a:pt x="5661" y="1"/>
                  </a:moveTo>
                  <a:cubicBezTo>
                    <a:pt x="2946" y="1"/>
                    <a:pt x="1" y="3757"/>
                    <a:pt x="1" y="3757"/>
                  </a:cubicBezTo>
                  <a:lnTo>
                    <a:pt x="1353" y="8691"/>
                  </a:lnTo>
                  <a:cubicBezTo>
                    <a:pt x="1532" y="8707"/>
                    <a:pt x="1710" y="8715"/>
                    <a:pt x="1885" y="8715"/>
                  </a:cubicBezTo>
                  <a:cubicBezTo>
                    <a:pt x="6799" y="8715"/>
                    <a:pt x="10028" y="2353"/>
                    <a:pt x="7138" y="443"/>
                  </a:cubicBezTo>
                  <a:cubicBezTo>
                    <a:pt x="6668" y="132"/>
                    <a:pt x="6169" y="1"/>
                    <a:pt x="5661" y="1"/>
                  </a:cubicBezTo>
                  <a:close/>
                </a:path>
              </a:pathLst>
            </a:custGeom>
            <a:solidFill>
              <a:srgbClr val="E5908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99" name="Google Shape;4999;p59"/>
            <p:cNvSpPr/>
            <p:nvPr/>
          </p:nvSpPr>
          <p:spPr>
            <a:xfrm>
              <a:off x="12108323" y="6030863"/>
              <a:ext cx="333690" cy="361684"/>
            </a:xfrm>
            <a:custGeom>
              <a:rect b="b" l="l" r="r" t="t"/>
              <a:pathLst>
                <a:path extrusionOk="0" h="5026" w="4637">
                  <a:moveTo>
                    <a:pt x="4282" y="0"/>
                  </a:moveTo>
                  <a:cubicBezTo>
                    <a:pt x="3772" y="0"/>
                    <a:pt x="3256" y="201"/>
                    <a:pt x="2826" y="485"/>
                  </a:cubicBezTo>
                  <a:cubicBezTo>
                    <a:pt x="2308" y="826"/>
                    <a:pt x="1878" y="1281"/>
                    <a:pt x="1510" y="1765"/>
                  </a:cubicBezTo>
                  <a:cubicBezTo>
                    <a:pt x="1146" y="2252"/>
                    <a:pt x="835" y="2777"/>
                    <a:pt x="585" y="3322"/>
                  </a:cubicBezTo>
                  <a:cubicBezTo>
                    <a:pt x="331" y="3869"/>
                    <a:pt x="120" y="4434"/>
                    <a:pt x="0" y="5025"/>
                  </a:cubicBezTo>
                  <a:lnTo>
                    <a:pt x="929" y="3512"/>
                  </a:lnTo>
                  <a:cubicBezTo>
                    <a:pt x="1246" y="3018"/>
                    <a:pt x="1560" y="2526"/>
                    <a:pt x="1914" y="2069"/>
                  </a:cubicBezTo>
                  <a:cubicBezTo>
                    <a:pt x="1918" y="2062"/>
                    <a:pt x="1921" y="2056"/>
                    <a:pt x="1927" y="2052"/>
                  </a:cubicBezTo>
                  <a:cubicBezTo>
                    <a:pt x="2298" y="1979"/>
                    <a:pt x="2666" y="1916"/>
                    <a:pt x="3037" y="1885"/>
                  </a:cubicBezTo>
                  <a:cubicBezTo>
                    <a:pt x="3332" y="1857"/>
                    <a:pt x="3628" y="1847"/>
                    <a:pt x="3928" y="1847"/>
                  </a:cubicBezTo>
                  <a:cubicBezTo>
                    <a:pt x="4161" y="1847"/>
                    <a:pt x="4397" y="1853"/>
                    <a:pt x="4637" y="1862"/>
                  </a:cubicBezTo>
                  <a:cubicBezTo>
                    <a:pt x="4238" y="1691"/>
                    <a:pt x="3804" y="1619"/>
                    <a:pt x="3369" y="1619"/>
                  </a:cubicBezTo>
                  <a:cubicBezTo>
                    <a:pt x="3250" y="1619"/>
                    <a:pt x="3132" y="1625"/>
                    <a:pt x="3013" y="1635"/>
                  </a:cubicBezTo>
                  <a:cubicBezTo>
                    <a:pt x="2699" y="1665"/>
                    <a:pt x="2388" y="1735"/>
                    <a:pt x="2092" y="1842"/>
                  </a:cubicBezTo>
                  <a:cubicBezTo>
                    <a:pt x="2388" y="1464"/>
                    <a:pt x="2709" y="1114"/>
                    <a:pt x="3063" y="803"/>
                  </a:cubicBezTo>
                  <a:cubicBezTo>
                    <a:pt x="3498" y="439"/>
                    <a:pt x="3988" y="141"/>
                    <a:pt x="4583" y="24"/>
                  </a:cubicBezTo>
                  <a:cubicBezTo>
                    <a:pt x="4484" y="8"/>
                    <a:pt x="4383" y="0"/>
                    <a:pt x="4282" y="0"/>
                  </a:cubicBezTo>
                  <a:close/>
                </a:path>
              </a:pathLst>
            </a:custGeom>
            <a:solidFill>
              <a:srgbClr val="41294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00" name="Google Shape;5000;p59"/>
            <p:cNvSpPr/>
            <p:nvPr/>
          </p:nvSpPr>
          <p:spPr>
            <a:xfrm>
              <a:off x="9684650" y="5013850"/>
              <a:ext cx="2461610" cy="1017020"/>
            </a:xfrm>
            <a:custGeom>
              <a:rect b="b" l="l" r="r" t="t"/>
              <a:pathLst>
                <a:path extrusionOk="0" h="9223" w="14434">
                  <a:moveTo>
                    <a:pt x="8283" y="1"/>
                  </a:moveTo>
                  <a:cubicBezTo>
                    <a:pt x="8052" y="1"/>
                    <a:pt x="7813" y="14"/>
                    <a:pt x="7564" y="41"/>
                  </a:cubicBezTo>
                  <a:cubicBezTo>
                    <a:pt x="673" y="782"/>
                    <a:pt x="1" y="3041"/>
                    <a:pt x="75" y="9223"/>
                  </a:cubicBezTo>
                  <a:lnTo>
                    <a:pt x="3725" y="9223"/>
                  </a:lnTo>
                  <a:lnTo>
                    <a:pt x="4440" y="6768"/>
                  </a:lnTo>
                  <a:lnTo>
                    <a:pt x="4440" y="9223"/>
                  </a:lnTo>
                  <a:lnTo>
                    <a:pt x="9778" y="9223"/>
                  </a:lnTo>
                  <a:lnTo>
                    <a:pt x="11011" y="7399"/>
                  </a:lnTo>
                  <a:lnTo>
                    <a:pt x="11348" y="9223"/>
                  </a:lnTo>
                  <a:lnTo>
                    <a:pt x="14210" y="9223"/>
                  </a:lnTo>
                  <a:cubicBezTo>
                    <a:pt x="14210" y="9223"/>
                    <a:pt x="14433" y="1"/>
                    <a:pt x="8283" y="1"/>
                  </a:cubicBezTo>
                  <a:close/>
                </a:path>
              </a:pathLst>
            </a:custGeom>
            <a:solidFill>
              <a:srgbClr val="41294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5001" name="Google Shape;5001;p59"/>
            <p:cNvGrpSpPr/>
            <p:nvPr/>
          </p:nvGrpSpPr>
          <p:grpSpPr>
            <a:xfrm>
              <a:off x="9967485" y="6072598"/>
              <a:ext cx="1769404" cy="483469"/>
              <a:chOff x="-2366471" y="1413360"/>
              <a:chExt cx="1228668" cy="335743"/>
            </a:xfrm>
          </p:grpSpPr>
          <p:sp>
            <p:nvSpPr>
              <p:cNvPr id="5002" name="Google Shape;5002;p59"/>
              <p:cNvSpPr/>
              <p:nvPr/>
            </p:nvSpPr>
            <p:spPr>
              <a:xfrm>
                <a:off x="-2366471" y="1413383"/>
                <a:ext cx="234934" cy="277236"/>
              </a:xfrm>
              <a:custGeom>
                <a:rect b="b" l="l" r="r" t="t"/>
                <a:pathLst>
                  <a:path extrusionOk="0" h="2746" w="2327">
                    <a:moveTo>
                      <a:pt x="229" y="1"/>
                    </a:moveTo>
                    <a:cubicBezTo>
                      <a:pt x="73" y="480"/>
                      <a:pt x="1" y="983"/>
                      <a:pt x="35" y="1503"/>
                    </a:cubicBezTo>
                    <a:cubicBezTo>
                      <a:pt x="52" y="1762"/>
                      <a:pt x="103" y="2027"/>
                      <a:pt x="250" y="2295"/>
                    </a:cubicBezTo>
                    <a:cubicBezTo>
                      <a:pt x="321" y="2425"/>
                      <a:pt x="433" y="2557"/>
                      <a:pt x="589" y="2642"/>
                    </a:cubicBezTo>
                    <a:cubicBezTo>
                      <a:pt x="714" y="2715"/>
                      <a:pt x="856" y="2746"/>
                      <a:pt x="993" y="2746"/>
                    </a:cubicBezTo>
                    <a:cubicBezTo>
                      <a:pt x="1024" y="2746"/>
                      <a:pt x="1055" y="2744"/>
                      <a:pt x="1086" y="2741"/>
                    </a:cubicBezTo>
                    <a:cubicBezTo>
                      <a:pt x="1252" y="2727"/>
                      <a:pt x="1412" y="2659"/>
                      <a:pt x="1541" y="2568"/>
                    </a:cubicBezTo>
                    <a:cubicBezTo>
                      <a:pt x="1670" y="2473"/>
                      <a:pt x="1769" y="2360"/>
                      <a:pt x="1850" y="2245"/>
                    </a:cubicBezTo>
                    <a:cubicBezTo>
                      <a:pt x="2000" y="2007"/>
                      <a:pt x="2102" y="1759"/>
                      <a:pt x="2163" y="1511"/>
                    </a:cubicBezTo>
                    <a:cubicBezTo>
                      <a:pt x="2293" y="1010"/>
                      <a:pt x="2326" y="500"/>
                      <a:pt x="2269" y="1"/>
                    </a:cubicBezTo>
                    <a:lnTo>
                      <a:pt x="2269" y="1"/>
                    </a:lnTo>
                    <a:cubicBezTo>
                      <a:pt x="2122" y="480"/>
                      <a:pt x="1983" y="949"/>
                      <a:pt x="1800" y="1385"/>
                    </a:cubicBezTo>
                    <a:cubicBezTo>
                      <a:pt x="1704" y="1599"/>
                      <a:pt x="1602" y="1806"/>
                      <a:pt x="1469" y="1969"/>
                    </a:cubicBezTo>
                    <a:cubicBezTo>
                      <a:pt x="1341" y="2132"/>
                      <a:pt x="1191" y="2242"/>
                      <a:pt x="1038" y="2251"/>
                    </a:cubicBezTo>
                    <a:cubicBezTo>
                      <a:pt x="1020" y="2253"/>
                      <a:pt x="1002" y="2254"/>
                      <a:pt x="986" y="2254"/>
                    </a:cubicBezTo>
                    <a:cubicBezTo>
                      <a:pt x="846" y="2254"/>
                      <a:pt x="743" y="2190"/>
                      <a:pt x="644" y="2051"/>
                    </a:cubicBezTo>
                    <a:cubicBezTo>
                      <a:pt x="531" y="1895"/>
                      <a:pt x="470" y="1670"/>
                      <a:pt x="413" y="1446"/>
                    </a:cubicBezTo>
                    <a:cubicBezTo>
                      <a:pt x="314" y="990"/>
                      <a:pt x="273" y="500"/>
                      <a:pt x="229" y="1"/>
                    </a:cubicBezTo>
                    <a:close/>
                  </a:path>
                </a:pathLst>
              </a:custGeom>
              <a:solidFill>
                <a:srgbClr val="41294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03" name="Google Shape;5003;p59"/>
              <p:cNvSpPr/>
              <p:nvPr/>
            </p:nvSpPr>
            <p:spPr>
              <a:xfrm>
                <a:off x="-1446236" y="1413360"/>
                <a:ext cx="308433" cy="335743"/>
              </a:xfrm>
              <a:custGeom>
                <a:rect b="b" l="l" r="r" t="t"/>
                <a:pathLst>
                  <a:path extrusionOk="0" h="3170" w="3055">
                    <a:moveTo>
                      <a:pt x="2309" y="1"/>
                    </a:moveTo>
                    <a:lnTo>
                      <a:pt x="2309" y="1"/>
                    </a:lnTo>
                    <a:cubicBezTo>
                      <a:pt x="2466" y="582"/>
                      <a:pt x="2612" y="1167"/>
                      <a:pt x="2626" y="1728"/>
                    </a:cubicBezTo>
                    <a:cubicBezTo>
                      <a:pt x="2626" y="2000"/>
                      <a:pt x="2588" y="2275"/>
                      <a:pt x="2456" y="2438"/>
                    </a:cubicBezTo>
                    <a:cubicBezTo>
                      <a:pt x="2337" y="2601"/>
                      <a:pt x="2116" y="2677"/>
                      <a:pt x="1860" y="2677"/>
                    </a:cubicBezTo>
                    <a:lnTo>
                      <a:pt x="1819" y="2677"/>
                    </a:lnTo>
                    <a:cubicBezTo>
                      <a:pt x="1575" y="2677"/>
                      <a:pt x="1344" y="2615"/>
                      <a:pt x="1143" y="2490"/>
                    </a:cubicBezTo>
                    <a:cubicBezTo>
                      <a:pt x="929" y="2364"/>
                      <a:pt x="769" y="2140"/>
                      <a:pt x="627" y="1905"/>
                    </a:cubicBezTo>
                    <a:cubicBezTo>
                      <a:pt x="355" y="1422"/>
                      <a:pt x="205" y="841"/>
                      <a:pt x="90" y="249"/>
                    </a:cubicBezTo>
                    <a:lnTo>
                      <a:pt x="90" y="249"/>
                    </a:lnTo>
                    <a:cubicBezTo>
                      <a:pt x="1" y="847"/>
                      <a:pt x="38" y="1480"/>
                      <a:pt x="283" y="2074"/>
                    </a:cubicBezTo>
                    <a:cubicBezTo>
                      <a:pt x="405" y="2371"/>
                      <a:pt x="592" y="2663"/>
                      <a:pt x="878" y="2870"/>
                    </a:cubicBezTo>
                    <a:cubicBezTo>
                      <a:pt x="1163" y="3078"/>
                      <a:pt x="1521" y="3169"/>
                      <a:pt x="1860" y="3169"/>
                    </a:cubicBezTo>
                    <a:lnTo>
                      <a:pt x="1864" y="3169"/>
                    </a:lnTo>
                    <a:cubicBezTo>
                      <a:pt x="2034" y="3163"/>
                      <a:pt x="2211" y="3142"/>
                      <a:pt x="2384" y="3067"/>
                    </a:cubicBezTo>
                    <a:cubicBezTo>
                      <a:pt x="2561" y="2996"/>
                      <a:pt x="2728" y="2870"/>
                      <a:pt x="2836" y="2707"/>
                    </a:cubicBezTo>
                    <a:cubicBezTo>
                      <a:pt x="3047" y="2374"/>
                      <a:pt x="3054" y="2010"/>
                      <a:pt x="3010" y="1697"/>
                    </a:cubicBezTo>
                    <a:cubicBezTo>
                      <a:pt x="2914" y="1062"/>
                      <a:pt x="2649" y="504"/>
                      <a:pt x="2309" y="1"/>
                    </a:cubicBezTo>
                    <a:close/>
                  </a:path>
                </a:pathLst>
              </a:custGeom>
              <a:solidFill>
                <a:srgbClr val="41294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5004" name="Google Shape;5004;p59"/>
            <p:cNvSpPr/>
            <p:nvPr/>
          </p:nvSpPr>
          <p:spPr>
            <a:xfrm>
              <a:off x="9585788" y="6533506"/>
              <a:ext cx="289926" cy="289926"/>
            </a:xfrm>
            <a:custGeom>
              <a:rect b="b" l="l" r="r" t="t"/>
              <a:pathLst>
                <a:path extrusionOk="0" h="1324" w="1324">
                  <a:moveTo>
                    <a:pt x="662" y="1"/>
                  </a:moveTo>
                  <a:cubicBezTo>
                    <a:pt x="298" y="1"/>
                    <a:pt x="0" y="297"/>
                    <a:pt x="0" y="662"/>
                  </a:cubicBezTo>
                  <a:cubicBezTo>
                    <a:pt x="0" y="1029"/>
                    <a:pt x="298" y="1323"/>
                    <a:pt x="662" y="1323"/>
                  </a:cubicBezTo>
                  <a:cubicBezTo>
                    <a:pt x="1029" y="1323"/>
                    <a:pt x="1323" y="1029"/>
                    <a:pt x="1323" y="662"/>
                  </a:cubicBezTo>
                  <a:cubicBezTo>
                    <a:pt x="1323" y="297"/>
                    <a:pt x="1029" y="1"/>
                    <a:pt x="662" y="1"/>
                  </a:cubicBezTo>
                  <a:close/>
                </a:path>
              </a:pathLst>
            </a:custGeom>
            <a:solidFill>
              <a:srgbClr val="F460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05" name="Google Shape;5005;p59"/>
            <p:cNvSpPr/>
            <p:nvPr/>
          </p:nvSpPr>
          <p:spPr>
            <a:xfrm>
              <a:off x="11828638" y="6533506"/>
              <a:ext cx="289926" cy="289926"/>
            </a:xfrm>
            <a:custGeom>
              <a:rect b="b" l="l" r="r" t="t"/>
              <a:pathLst>
                <a:path extrusionOk="0" h="1324" w="1324">
                  <a:moveTo>
                    <a:pt x="662" y="1"/>
                  </a:moveTo>
                  <a:cubicBezTo>
                    <a:pt x="298" y="1"/>
                    <a:pt x="0" y="297"/>
                    <a:pt x="0" y="662"/>
                  </a:cubicBezTo>
                  <a:cubicBezTo>
                    <a:pt x="0" y="1029"/>
                    <a:pt x="298" y="1323"/>
                    <a:pt x="662" y="1323"/>
                  </a:cubicBezTo>
                  <a:cubicBezTo>
                    <a:pt x="1029" y="1323"/>
                    <a:pt x="1323" y="1029"/>
                    <a:pt x="1323" y="662"/>
                  </a:cubicBezTo>
                  <a:cubicBezTo>
                    <a:pt x="1323" y="297"/>
                    <a:pt x="1029" y="1"/>
                    <a:pt x="662" y="1"/>
                  </a:cubicBezTo>
                  <a:close/>
                </a:path>
              </a:pathLst>
            </a:custGeom>
            <a:solidFill>
              <a:srgbClr val="F460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06" name="Google Shape;5006;p59"/>
            <p:cNvSpPr/>
            <p:nvPr/>
          </p:nvSpPr>
          <p:spPr>
            <a:xfrm>
              <a:off x="11106147" y="6823429"/>
              <a:ext cx="296246" cy="251701"/>
            </a:xfrm>
            <a:custGeom>
              <a:rect b="b" l="l" r="r" t="t"/>
              <a:pathLst>
                <a:path extrusionOk="0" h="11770" w="13853">
                  <a:moveTo>
                    <a:pt x="13852" y="1"/>
                  </a:moveTo>
                  <a:cubicBezTo>
                    <a:pt x="13418" y="1596"/>
                    <a:pt x="12838" y="3122"/>
                    <a:pt x="11996" y="4477"/>
                  </a:cubicBezTo>
                  <a:cubicBezTo>
                    <a:pt x="11153" y="5826"/>
                    <a:pt x="10084" y="7018"/>
                    <a:pt x="8824" y="7983"/>
                  </a:cubicBezTo>
                  <a:cubicBezTo>
                    <a:pt x="7578" y="8970"/>
                    <a:pt x="6156" y="9723"/>
                    <a:pt x="4670" y="10348"/>
                  </a:cubicBezTo>
                  <a:cubicBezTo>
                    <a:pt x="3180" y="10955"/>
                    <a:pt x="1617" y="11430"/>
                    <a:pt x="0" y="11761"/>
                  </a:cubicBezTo>
                  <a:cubicBezTo>
                    <a:pt x="155" y="11767"/>
                    <a:pt x="310" y="11770"/>
                    <a:pt x="465" y="11770"/>
                  </a:cubicBezTo>
                  <a:cubicBezTo>
                    <a:pt x="1969" y="11770"/>
                    <a:pt x="3474" y="11497"/>
                    <a:pt x="4924" y="11045"/>
                  </a:cubicBezTo>
                  <a:cubicBezTo>
                    <a:pt x="6523" y="10542"/>
                    <a:pt x="8063" y="9781"/>
                    <a:pt x="9409" y="8734"/>
                  </a:cubicBezTo>
                  <a:cubicBezTo>
                    <a:pt x="10070" y="8205"/>
                    <a:pt x="10709" y="7630"/>
                    <a:pt x="11247" y="6968"/>
                  </a:cubicBezTo>
                  <a:cubicBezTo>
                    <a:pt x="11778" y="6302"/>
                    <a:pt x="12280" y="5609"/>
                    <a:pt x="12648" y="4839"/>
                  </a:cubicBezTo>
                  <a:cubicBezTo>
                    <a:pt x="13418" y="3330"/>
                    <a:pt x="13812" y="1654"/>
                    <a:pt x="13852" y="1"/>
                  </a:cubicBezTo>
                  <a:close/>
                </a:path>
              </a:pathLst>
            </a:custGeom>
            <a:solidFill>
              <a:srgbClr val="41294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10" name="Shape 50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1" name="Google Shape;5011;p60"/>
          <p:cNvSpPr txBox="1"/>
          <p:nvPr>
            <p:ph type="title"/>
          </p:nvPr>
        </p:nvSpPr>
        <p:spPr>
          <a:xfrm>
            <a:off x="1510950" y="397475"/>
            <a:ext cx="6122100" cy="900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/>
              <a:t>5. Adolescência  </a:t>
            </a:r>
            <a:endParaRPr sz="25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/>
              <a:t>(11 aos 20 anos)</a:t>
            </a:r>
            <a:endParaRPr sz="2500"/>
          </a:p>
        </p:txBody>
      </p:sp>
      <p:sp>
        <p:nvSpPr>
          <p:cNvPr id="5012" name="Google Shape;5012;p60"/>
          <p:cNvSpPr txBox="1"/>
          <p:nvPr>
            <p:ph idx="4294967295" type="subTitle"/>
          </p:nvPr>
        </p:nvSpPr>
        <p:spPr>
          <a:xfrm>
            <a:off x="670050" y="1461500"/>
            <a:ext cx="7803900" cy="289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/>
              <a:t>Desenvolvimento Cognitivo (</a:t>
            </a:r>
            <a:r>
              <a:rPr b="1" lang="en" sz="1600"/>
              <a:t>1/3</a:t>
            </a:r>
            <a:r>
              <a:rPr b="1" lang="en" sz="1600"/>
              <a:t>)</a:t>
            </a:r>
            <a:r>
              <a:rPr b="1" lang="en" sz="1600"/>
              <a:t>: </a:t>
            </a:r>
            <a:endParaRPr b="1"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Operações formais - pensamento abstrato - em torno dos 11 anos (Piaget) 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Compreensão do tempo e do espaço 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Utilização de símbolos para representar outros símbolos 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Imaginar possibilidades e probabilidades 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Gerar e testar hipóteses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Ser influenciado pelas evidências 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Persistir no teste de hipóteses mesmo que pareçam improváveis</a:t>
            </a:r>
            <a:endParaRPr sz="160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16" name="Shape 50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" name="Google Shape;5017;p61"/>
          <p:cNvSpPr txBox="1"/>
          <p:nvPr>
            <p:ph type="title"/>
          </p:nvPr>
        </p:nvSpPr>
        <p:spPr>
          <a:xfrm>
            <a:off x="1510950" y="397475"/>
            <a:ext cx="6122100" cy="900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/>
              <a:t>5. Adolescência  </a:t>
            </a:r>
            <a:endParaRPr sz="25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/>
              <a:t>(11 aos 20 anos)</a:t>
            </a:r>
            <a:endParaRPr sz="2500"/>
          </a:p>
        </p:txBody>
      </p:sp>
      <p:sp>
        <p:nvSpPr>
          <p:cNvPr id="5018" name="Google Shape;5018;p61"/>
          <p:cNvSpPr txBox="1"/>
          <p:nvPr>
            <p:ph idx="4294967295" type="subTitle"/>
          </p:nvPr>
        </p:nvSpPr>
        <p:spPr>
          <a:xfrm>
            <a:off x="670050" y="1461500"/>
            <a:ext cx="7803900" cy="289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/>
              <a:t>Desenvolvimento Cognitivo (2/3): </a:t>
            </a:r>
            <a:endParaRPr b="1"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Aspectos imaturos - inexperiência com o pensamento abstrato (Elkind)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Tendência a discutir: oportunidade de testar e exibir suas habilidades adquiridas de raciocínio 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Indecisão: tomada de consciência das escolhas 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Encontrar defeitos nas figuras de autoridade: descoberta da evidência de que os adultos e o mundo estão aquém de seus ideais </a:t>
            </a:r>
            <a:endParaRPr sz="16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22" name="Shape 50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3" name="Google Shape;5023;p62"/>
          <p:cNvSpPr txBox="1"/>
          <p:nvPr>
            <p:ph type="title"/>
          </p:nvPr>
        </p:nvSpPr>
        <p:spPr>
          <a:xfrm>
            <a:off x="1510950" y="397475"/>
            <a:ext cx="6122100" cy="900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/>
              <a:t>5. Adolescência  </a:t>
            </a:r>
            <a:endParaRPr sz="25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/>
              <a:t>(11 aos 20 anos)</a:t>
            </a:r>
            <a:endParaRPr sz="2500"/>
          </a:p>
        </p:txBody>
      </p:sp>
      <p:sp>
        <p:nvSpPr>
          <p:cNvPr id="5024" name="Google Shape;5024;p62"/>
          <p:cNvSpPr txBox="1"/>
          <p:nvPr>
            <p:ph idx="4294967295" type="subTitle"/>
          </p:nvPr>
        </p:nvSpPr>
        <p:spPr>
          <a:xfrm>
            <a:off x="670050" y="1461500"/>
            <a:ext cx="7803900" cy="289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/>
              <a:t>Desenvolvimento Cognitivo (3/3): </a:t>
            </a:r>
            <a:endParaRPr b="1"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Hipocrisia aparente: dificuldade de manter a coerência entre o discurso e a ação 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Autoconsciência: ‘público imaginário’ a partir do qual supõem que todos estão pensando na mesma coisa que eles 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Suposição de invulnerabilidade: ‘fábula pessoal’ na qual acreditam ser especiais, únicos e não sujeitos às regras </a:t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Estes dois últimos podem ser perpetuados para a vida adulta </a:t>
            </a:r>
            <a:endParaRPr sz="160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28" name="Shape 50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029" name="Google Shape;5029;p63"/>
          <p:cNvCxnSpPr/>
          <p:nvPr/>
        </p:nvCxnSpPr>
        <p:spPr>
          <a:xfrm>
            <a:off x="5551575" y="4604000"/>
            <a:ext cx="33939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030" name="Google Shape;5030;p63"/>
          <p:cNvSpPr txBox="1"/>
          <p:nvPr>
            <p:ph type="title"/>
          </p:nvPr>
        </p:nvSpPr>
        <p:spPr>
          <a:xfrm>
            <a:off x="1698150" y="1506525"/>
            <a:ext cx="5747700" cy="1724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" sz="1600">
                <a:solidFill>
                  <a:schemeClr val="lt2"/>
                </a:solidFill>
              </a:rPr>
              <a:t>“Se nós, como provedores de apoio, pudermos oferecer a informação e a modelagem necessárias para os pais entenderem o desenvolvimento de seu filho e acentua-lo, podemos desempenhar um papel crucial para o desenvolvimento do sucesso do sistema familiar.” </a:t>
            </a:r>
            <a:endParaRPr b="0" i="1" sz="1600">
              <a:solidFill>
                <a:schemeClr val="lt2"/>
              </a:solidFill>
            </a:endParaRPr>
          </a:p>
        </p:txBody>
      </p:sp>
      <p:sp>
        <p:nvSpPr>
          <p:cNvPr id="5031" name="Google Shape;5031;p63"/>
          <p:cNvSpPr txBox="1"/>
          <p:nvPr>
            <p:ph idx="1" type="subTitle"/>
          </p:nvPr>
        </p:nvSpPr>
        <p:spPr>
          <a:xfrm>
            <a:off x="1698150" y="3231153"/>
            <a:ext cx="5747700" cy="40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3"/>
                </a:solidFill>
              </a:rPr>
              <a:t>T. Berry Brazelton</a:t>
            </a:r>
            <a:endParaRPr>
              <a:solidFill>
                <a:schemeClr val="accent3"/>
              </a:solidFill>
            </a:endParaRPr>
          </a:p>
        </p:txBody>
      </p:sp>
      <p:grpSp>
        <p:nvGrpSpPr>
          <p:cNvPr id="5032" name="Google Shape;5032;p63"/>
          <p:cNvGrpSpPr/>
          <p:nvPr/>
        </p:nvGrpSpPr>
        <p:grpSpPr>
          <a:xfrm>
            <a:off x="7382911" y="2025615"/>
            <a:ext cx="1372810" cy="2683023"/>
            <a:chOff x="8504588" y="3254418"/>
            <a:chExt cx="415286" cy="811660"/>
          </a:xfrm>
        </p:grpSpPr>
        <p:sp>
          <p:nvSpPr>
            <p:cNvPr id="5033" name="Google Shape;5033;p63"/>
            <p:cNvSpPr/>
            <p:nvPr/>
          </p:nvSpPr>
          <p:spPr>
            <a:xfrm>
              <a:off x="8605774" y="3645222"/>
              <a:ext cx="212257" cy="274362"/>
            </a:xfrm>
            <a:custGeom>
              <a:rect b="b" l="l" r="r" t="t"/>
              <a:pathLst>
                <a:path extrusionOk="0" h="9604" w="7430">
                  <a:moveTo>
                    <a:pt x="2358" y="0"/>
                  </a:moveTo>
                  <a:cubicBezTo>
                    <a:pt x="2358" y="0"/>
                    <a:pt x="2343" y="681"/>
                    <a:pt x="2292" y="1296"/>
                  </a:cubicBezTo>
                  <a:cubicBezTo>
                    <a:pt x="2233" y="1955"/>
                    <a:pt x="1494" y="2430"/>
                    <a:pt x="894" y="4399"/>
                  </a:cubicBezTo>
                  <a:cubicBezTo>
                    <a:pt x="206" y="6668"/>
                    <a:pt x="1" y="9120"/>
                    <a:pt x="1" y="9120"/>
                  </a:cubicBezTo>
                  <a:cubicBezTo>
                    <a:pt x="1" y="9120"/>
                    <a:pt x="1450" y="9603"/>
                    <a:pt x="3719" y="9603"/>
                  </a:cubicBezTo>
                  <a:cubicBezTo>
                    <a:pt x="5981" y="9603"/>
                    <a:pt x="7430" y="9120"/>
                    <a:pt x="7430" y="9120"/>
                  </a:cubicBezTo>
                  <a:cubicBezTo>
                    <a:pt x="7430" y="9120"/>
                    <a:pt x="7232" y="6668"/>
                    <a:pt x="6537" y="4399"/>
                  </a:cubicBezTo>
                  <a:cubicBezTo>
                    <a:pt x="5937" y="2430"/>
                    <a:pt x="5197" y="1955"/>
                    <a:pt x="5146" y="1296"/>
                  </a:cubicBezTo>
                  <a:cubicBezTo>
                    <a:pt x="5095" y="681"/>
                    <a:pt x="5080" y="0"/>
                    <a:pt x="5080" y="0"/>
                  </a:cubicBezTo>
                  <a:close/>
                </a:path>
              </a:pathLst>
            </a:custGeom>
            <a:solidFill>
              <a:srgbClr val="BD715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34" name="Google Shape;5034;p63"/>
            <p:cNvSpPr/>
            <p:nvPr/>
          </p:nvSpPr>
          <p:spPr>
            <a:xfrm>
              <a:off x="8671650" y="3645222"/>
              <a:ext cx="79903" cy="32424"/>
            </a:xfrm>
            <a:custGeom>
              <a:rect b="b" l="l" r="r" t="t"/>
              <a:pathLst>
                <a:path extrusionOk="0" h="1135" w="2797">
                  <a:moveTo>
                    <a:pt x="52" y="0"/>
                  </a:moveTo>
                  <a:cubicBezTo>
                    <a:pt x="52" y="0"/>
                    <a:pt x="37" y="549"/>
                    <a:pt x="0" y="1113"/>
                  </a:cubicBezTo>
                  <a:cubicBezTo>
                    <a:pt x="278" y="1127"/>
                    <a:pt x="557" y="1135"/>
                    <a:pt x="820" y="1135"/>
                  </a:cubicBezTo>
                  <a:cubicBezTo>
                    <a:pt x="1464" y="1135"/>
                    <a:pt x="2350" y="908"/>
                    <a:pt x="2796" y="666"/>
                  </a:cubicBezTo>
                  <a:cubicBezTo>
                    <a:pt x="2774" y="161"/>
                    <a:pt x="2782" y="0"/>
                    <a:pt x="2782" y="0"/>
                  </a:cubicBezTo>
                  <a:close/>
                </a:path>
              </a:pathLst>
            </a:custGeom>
            <a:solidFill>
              <a:srgbClr val="AD5B4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35" name="Google Shape;5035;p63"/>
            <p:cNvSpPr/>
            <p:nvPr/>
          </p:nvSpPr>
          <p:spPr>
            <a:xfrm>
              <a:off x="8605774" y="3905757"/>
              <a:ext cx="102072" cy="160321"/>
            </a:xfrm>
            <a:custGeom>
              <a:rect b="b" l="l" r="r" t="t"/>
              <a:pathLst>
                <a:path extrusionOk="0" h="5612" w="3573">
                  <a:moveTo>
                    <a:pt x="1" y="0"/>
                  </a:moveTo>
                  <a:lnTo>
                    <a:pt x="1560" y="4692"/>
                  </a:lnTo>
                  <a:cubicBezTo>
                    <a:pt x="1560" y="4692"/>
                    <a:pt x="769" y="4838"/>
                    <a:pt x="403" y="5051"/>
                  </a:cubicBezTo>
                  <a:cubicBezTo>
                    <a:pt x="30" y="5263"/>
                    <a:pt x="169" y="5578"/>
                    <a:pt x="667" y="5592"/>
                  </a:cubicBezTo>
                  <a:cubicBezTo>
                    <a:pt x="1218" y="5607"/>
                    <a:pt x="1669" y="5612"/>
                    <a:pt x="2024" y="5612"/>
                  </a:cubicBezTo>
                  <a:cubicBezTo>
                    <a:pt x="2736" y="5612"/>
                    <a:pt x="3067" y="5592"/>
                    <a:pt x="3067" y="5592"/>
                  </a:cubicBezTo>
                  <a:lnTo>
                    <a:pt x="3573" y="0"/>
                  </a:lnTo>
                  <a:close/>
                </a:path>
              </a:pathLst>
            </a:custGeom>
            <a:solidFill>
              <a:srgbClr val="BD715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36" name="Google Shape;5036;p63"/>
            <p:cNvSpPr/>
            <p:nvPr/>
          </p:nvSpPr>
          <p:spPr>
            <a:xfrm>
              <a:off x="8716387" y="3905757"/>
              <a:ext cx="102072" cy="160064"/>
            </a:xfrm>
            <a:custGeom>
              <a:rect b="b" l="l" r="r" t="t"/>
              <a:pathLst>
                <a:path extrusionOk="0" h="5603" w="3573">
                  <a:moveTo>
                    <a:pt x="1" y="0"/>
                  </a:moveTo>
                  <a:lnTo>
                    <a:pt x="506" y="5592"/>
                  </a:lnTo>
                  <a:cubicBezTo>
                    <a:pt x="506" y="5592"/>
                    <a:pt x="838" y="5602"/>
                    <a:pt x="1549" y="5602"/>
                  </a:cubicBezTo>
                  <a:cubicBezTo>
                    <a:pt x="1905" y="5602"/>
                    <a:pt x="2355" y="5600"/>
                    <a:pt x="2906" y="5592"/>
                  </a:cubicBezTo>
                  <a:cubicBezTo>
                    <a:pt x="3250" y="5585"/>
                    <a:pt x="3507" y="5351"/>
                    <a:pt x="3141" y="5139"/>
                  </a:cubicBezTo>
                  <a:cubicBezTo>
                    <a:pt x="2767" y="4926"/>
                    <a:pt x="1948" y="4692"/>
                    <a:pt x="1948" y="4692"/>
                  </a:cubicBezTo>
                  <a:lnTo>
                    <a:pt x="3573" y="0"/>
                  </a:lnTo>
                  <a:close/>
                </a:path>
              </a:pathLst>
            </a:custGeom>
            <a:solidFill>
              <a:srgbClr val="BD715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37" name="Google Shape;5037;p63"/>
            <p:cNvSpPr/>
            <p:nvPr/>
          </p:nvSpPr>
          <p:spPr>
            <a:xfrm>
              <a:off x="8605774" y="3884475"/>
              <a:ext cx="102072" cy="95330"/>
            </a:xfrm>
            <a:custGeom>
              <a:rect b="b" l="l" r="r" t="t"/>
              <a:pathLst>
                <a:path extrusionOk="0" h="3337" w="3573">
                  <a:moveTo>
                    <a:pt x="927" y="0"/>
                  </a:moveTo>
                  <a:cubicBezTo>
                    <a:pt x="398" y="0"/>
                    <a:pt x="1" y="187"/>
                    <a:pt x="1" y="745"/>
                  </a:cubicBezTo>
                  <a:cubicBezTo>
                    <a:pt x="1" y="1477"/>
                    <a:pt x="396" y="2458"/>
                    <a:pt x="484" y="3336"/>
                  </a:cubicBezTo>
                  <a:lnTo>
                    <a:pt x="3338" y="3336"/>
                  </a:lnTo>
                  <a:lnTo>
                    <a:pt x="3573" y="745"/>
                  </a:lnTo>
                  <a:cubicBezTo>
                    <a:pt x="3573" y="745"/>
                    <a:pt x="1985" y="0"/>
                    <a:pt x="9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38" name="Google Shape;5038;p63"/>
            <p:cNvSpPr/>
            <p:nvPr/>
          </p:nvSpPr>
          <p:spPr>
            <a:xfrm>
              <a:off x="8716387" y="3884475"/>
              <a:ext cx="102072" cy="97415"/>
            </a:xfrm>
            <a:custGeom>
              <a:rect b="b" l="l" r="r" t="t"/>
              <a:pathLst>
                <a:path extrusionOk="0" h="3410" w="3573">
                  <a:moveTo>
                    <a:pt x="2647" y="0"/>
                  </a:moveTo>
                  <a:cubicBezTo>
                    <a:pt x="1588" y="0"/>
                    <a:pt x="1" y="745"/>
                    <a:pt x="1" y="745"/>
                  </a:cubicBezTo>
                  <a:lnTo>
                    <a:pt x="235" y="3336"/>
                  </a:lnTo>
                  <a:lnTo>
                    <a:pt x="2972" y="3410"/>
                  </a:lnTo>
                  <a:cubicBezTo>
                    <a:pt x="3060" y="2531"/>
                    <a:pt x="3573" y="1477"/>
                    <a:pt x="3573" y="745"/>
                  </a:cubicBezTo>
                  <a:cubicBezTo>
                    <a:pt x="3573" y="187"/>
                    <a:pt x="3176" y="0"/>
                    <a:pt x="26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39" name="Google Shape;5039;p63"/>
            <p:cNvSpPr/>
            <p:nvPr/>
          </p:nvSpPr>
          <p:spPr>
            <a:xfrm>
              <a:off x="8504588" y="3690473"/>
              <a:ext cx="165006" cy="191002"/>
            </a:xfrm>
            <a:custGeom>
              <a:rect b="b" l="l" r="r" t="t"/>
              <a:pathLst>
                <a:path extrusionOk="0" h="6686" w="5776">
                  <a:moveTo>
                    <a:pt x="5499" y="1"/>
                  </a:moveTo>
                  <a:cubicBezTo>
                    <a:pt x="5038" y="1"/>
                    <a:pt x="4330" y="397"/>
                    <a:pt x="3213" y="1651"/>
                  </a:cubicBezTo>
                  <a:cubicBezTo>
                    <a:pt x="2818" y="2091"/>
                    <a:pt x="2437" y="2544"/>
                    <a:pt x="2057" y="2998"/>
                  </a:cubicBezTo>
                  <a:cubicBezTo>
                    <a:pt x="1779" y="3342"/>
                    <a:pt x="1501" y="3686"/>
                    <a:pt x="1230" y="4038"/>
                  </a:cubicBezTo>
                  <a:cubicBezTo>
                    <a:pt x="1127" y="4169"/>
                    <a:pt x="1032" y="4308"/>
                    <a:pt x="908" y="4411"/>
                  </a:cubicBezTo>
                  <a:cubicBezTo>
                    <a:pt x="769" y="4528"/>
                    <a:pt x="586" y="4579"/>
                    <a:pt x="410" y="4623"/>
                  </a:cubicBezTo>
                  <a:cubicBezTo>
                    <a:pt x="307" y="4652"/>
                    <a:pt x="168" y="4674"/>
                    <a:pt x="88" y="4755"/>
                  </a:cubicBezTo>
                  <a:cubicBezTo>
                    <a:pt x="0" y="4843"/>
                    <a:pt x="44" y="4974"/>
                    <a:pt x="154" y="5018"/>
                  </a:cubicBezTo>
                  <a:cubicBezTo>
                    <a:pt x="207" y="5038"/>
                    <a:pt x="267" y="5043"/>
                    <a:pt x="327" y="5043"/>
                  </a:cubicBezTo>
                  <a:cubicBezTo>
                    <a:pt x="382" y="5043"/>
                    <a:pt x="438" y="5039"/>
                    <a:pt x="490" y="5039"/>
                  </a:cubicBezTo>
                  <a:cubicBezTo>
                    <a:pt x="505" y="5039"/>
                    <a:pt x="520" y="5039"/>
                    <a:pt x="534" y="5040"/>
                  </a:cubicBezTo>
                  <a:cubicBezTo>
                    <a:pt x="556" y="5048"/>
                    <a:pt x="578" y="5048"/>
                    <a:pt x="593" y="5070"/>
                  </a:cubicBezTo>
                  <a:cubicBezTo>
                    <a:pt x="608" y="5092"/>
                    <a:pt x="593" y="5128"/>
                    <a:pt x="578" y="5150"/>
                  </a:cubicBezTo>
                  <a:cubicBezTo>
                    <a:pt x="498" y="5275"/>
                    <a:pt x="447" y="5333"/>
                    <a:pt x="395" y="5406"/>
                  </a:cubicBezTo>
                  <a:cubicBezTo>
                    <a:pt x="315" y="5523"/>
                    <a:pt x="81" y="5772"/>
                    <a:pt x="183" y="5926"/>
                  </a:cubicBezTo>
                  <a:cubicBezTo>
                    <a:pt x="209" y="5973"/>
                    <a:pt x="273" y="5994"/>
                    <a:pt x="329" y="5994"/>
                  </a:cubicBezTo>
                  <a:cubicBezTo>
                    <a:pt x="351" y="5994"/>
                    <a:pt x="371" y="5991"/>
                    <a:pt x="388" y="5985"/>
                  </a:cubicBezTo>
                  <a:cubicBezTo>
                    <a:pt x="468" y="5941"/>
                    <a:pt x="549" y="5882"/>
                    <a:pt x="622" y="5816"/>
                  </a:cubicBezTo>
                  <a:cubicBezTo>
                    <a:pt x="659" y="5787"/>
                    <a:pt x="688" y="5750"/>
                    <a:pt x="725" y="5721"/>
                  </a:cubicBezTo>
                  <a:cubicBezTo>
                    <a:pt x="752" y="5694"/>
                    <a:pt x="786" y="5647"/>
                    <a:pt x="826" y="5647"/>
                  </a:cubicBezTo>
                  <a:cubicBezTo>
                    <a:pt x="829" y="5647"/>
                    <a:pt x="832" y="5647"/>
                    <a:pt x="834" y="5648"/>
                  </a:cubicBezTo>
                  <a:cubicBezTo>
                    <a:pt x="871" y="5648"/>
                    <a:pt x="871" y="5699"/>
                    <a:pt x="864" y="5728"/>
                  </a:cubicBezTo>
                  <a:cubicBezTo>
                    <a:pt x="856" y="5758"/>
                    <a:pt x="842" y="5787"/>
                    <a:pt x="827" y="5816"/>
                  </a:cubicBezTo>
                  <a:cubicBezTo>
                    <a:pt x="769" y="5919"/>
                    <a:pt x="703" y="6028"/>
                    <a:pt x="659" y="6138"/>
                  </a:cubicBezTo>
                  <a:cubicBezTo>
                    <a:pt x="637" y="6197"/>
                    <a:pt x="615" y="6255"/>
                    <a:pt x="608" y="6314"/>
                  </a:cubicBezTo>
                  <a:cubicBezTo>
                    <a:pt x="608" y="6358"/>
                    <a:pt x="615" y="6409"/>
                    <a:pt x="644" y="6438"/>
                  </a:cubicBezTo>
                  <a:cubicBezTo>
                    <a:pt x="666" y="6468"/>
                    <a:pt x="703" y="6475"/>
                    <a:pt x="732" y="6482"/>
                  </a:cubicBezTo>
                  <a:cubicBezTo>
                    <a:pt x="812" y="6482"/>
                    <a:pt x="886" y="6453"/>
                    <a:pt x="944" y="6409"/>
                  </a:cubicBezTo>
                  <a:cubicBezTo>
                    <a:pt x="1017" y="6343"/>
                    <a:pt x="1076" y="6270"/>
                    <a:pt x="1135" y="6197"/>
                  </a:cubicBezTo>
                  <a:cubicBezTo>
                    <a:pt x="1193" y="6124"/>
                    <a:pt x="1252" y="6043"/>
                    <a:pt x="1318" y="5970"/>
                  </a:cubicBezTo>
                  <a:cubicBezTo>
                    <a:pt x="1325" y="5955"/>
                    <a:pt x="1347" y="5941"/>
                    <a:pt x="1361" y="5941"/>
                  </a:cubicBezTo>
                  <a:cubicBezTo>
                    <a:pt x="1365" y="5940"/>
                    <a:pt x="1369" y="5939"/>
                    <a:pt x="1372" y="5939"/>
                  </a:cubicBezTo>
                  <a:cubicBezTo>
                    <a:pt x="1395" y="5939"/>
                    <a:pt x="1406" y="5958"/>
                    <a:pt x="1413" y="5977"/>
                  </a:cubicBezTo>
                  <a:cubicBezTo>
                    <a:pt x="1420" y="5999"/>
                    <a:pt x="1413" y="6021"/>
                    <a:pt x="1413" y="6043"/>
                  </a:cubicBezTo>
                  <a:cubicBezTo>
                    <a:pt x="1398" y="6102"/>
                    <a:pt x="1369" y="6153"/>
                    <a:pt x="1347" y="6204"/>
                  </a:cubicBezTo>
                  <a:cubicBezTo>
                    <a:pt x="1325" y="6263"/>
                    <a:pt x="1303" y="6321"/>
                    <a:pt x="1288" y="6380"/>
                  </a:cubicBezTo>
                  <a:cubicBezTo>
                    <a:pt x="1274" y="6446"/>
                    <a:pt x="1252" y="6519"/>
                    <a:pt x="1281" y="6577"/>
                  </a:cubicBezTo>
                  <a:cubicBezTo>
                    <a:pt x="1308" y="6650"/>
                    <a:pt x="1371" y="6686"/>
                    <a:pt x="1438" y="6686"/>
                  </a:cubicBezTo>
                  <a:cubicBezTo>
                    <a:pt x="1479" y="6686"/>
                    <a:pt x="1522" y="6671"/>
                    <a:pt x="1559" y="6643"/>
                  </a:cubicBezTo>
                  <a:cubicBezTo>
                    <a:pt x="1662" y="6570"/>
                    <a:pt x="1881" y="6153"/>
                    <a:pt x="1910" y="6087"/>
                  </a:cubicBezTo>
                  <a:cubicBezTo>
                    <a:pt x="2130" y="5684"/>
                    <a:pt x="2415" y="5326"/>
                    <a:pt x="2679" y="4960"/>
                  </a:cubicBezTo>
                  <a:cubicBezTo>
                    <a:pt x="3096" y="4374"/>
                    <a:pt x="4070" y="3218"/>
                    <a:pt x="4450" y="2881"/>
                  </a:cubicBezTo>
                  <a:lnTo>
                    <a:pt x="5775" y="56"/>
                  </a:lnTo>
                  <a:cubicBezTo>
                    <a:pt x="5694" y="21"/>
                    <a:pt x="5603" y="1"/>
                    <a:pt x="5499" y="1"/>
                  </a:cubicBezTo>
                  <a:close/>
                </a:path>
              </a:pathLst>
            </a:custGeom>
            <a:solidFill>
              <a:srgbClr val="BD715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40" name="Google Shape;5040;p63"/>
            <p:cNvSpPr/>
            <p:nvPr/>
          </p:nvSpPr>
          <p:spPr>
            <a:xfrm>
              <a:off x="8754868" y="3690473"/>
              <a:ext cx="165006" cy="191002"/>
            </a:xfrm>
            <a:custGeom>
              <a:rect b="b" l="l" r="r" t="t"/>
              <a:pathLst>
                <a:path extrusionOk="0" h="6686" w="5776">
                  <a:moveTo>
                    <a:pt x="277" y="1"/>
                  </a:moveTo>
                  <a:cubicBezTo>
                    <a:pt x="173" y="1"/>
                    <a:pt x="81" y="21"/>
                    <a:pt x="0" y="56"/>
                  </a:cubicBezTo>
                  <a:lnTo>
                    <a:pt x="1325" y="2881"/>
                  </a:lnTo>
                  <a:cubicBezTo>
                    <a:pt x="1706" y="3218"/>
                    <a:pt x="2445" y="3928"/>
                    <a:pt x="3148" y="4916"/>
                  </a:cubicBezTo>
                  <a:cubicBezTo>
                    <a:pt x="3411" y="5289"/>
                    <a:pt x="3646" y="5684"/>
                    <a:pt x="3858" y="6087"/>
                  </a:cubicBezTo>
                  <a:cubicBezTo>
                    <a:pt x="3894" y="6153"/>
                    <a:pt x="4114" y="6570"/>
                    <a:pt x="4216" y="6643"/>
                  </a:cubicBezTo>
                  <a:cubicBezTo>
                    <a:pt x="4253" y="6671"/>
                    <a:pt x="4296" y="6686"/>
                    <a:pt x="4338" y="6686"/>
                  </a:cubicBezTo>
                  <a:cubicBezTo>
                    <a:pt x="4405" y="6686"/>
                    <a:pt x="4468" y="6650"/>
                    <a:pt x="4495" y="6577"/>
                  </a:cubicBezTo>
                  <a:cubicBezTo>
                    <a:pt x="4524" y="6519"/>
                    <a:pt x="4502" y="6446"/>
                    <a:pt x="4487" y="6380"/>
                  </a:cubicBezTo>
                  <a:cubicBezTo>
                    <a:pt x="4465" y="6321"/>
                    <a:pt x="4451" y="6263"/>
                    <a:pt x="4429" y="6204"/>
                  </a:cubicBezTo>
                  <a:cubicBezTo>
                    <a:pt x="4407" y="6153"/>
                    <a:pt x="4377" y="6102"/>
                    <a:pt x="4363" y="6043"/>
                  </a:cubicBezTo>
                  <a:cubicBezTo>
                    <a:pt x="4356" y="6021"/>
                    <a:pt x="4356" y="5999"/>
                    <a:pt x="4363" y="5977"/>
                  </a:cubicBezTo>
                  <a:cubicBezTo>
                    <a:pt x="4369" y="5958"/>
                    <a:pt x="4381" y="5939"/>
                    <a:pt x="4403" y="5939"/>
                  </a:cubicBezTo>
                  <a:cubicBezTo>
                    <a:pt x="4406" y="5939"/>
                    <a:pt x="4410" y="5940"/>
                    <a:pt x="4414" y="5941"/>
                  </a:cubicBezTo>
                  <a:cubicBezTo>
                    <a:pt x="4429" y="5941"/>
                    <a:pt x="4451" y="5955"/>
                    <a:pt x="4458" y="5970"/>
                  </a:cubicBezTo>
                  <a:cubicBezTo>
                    <a:pt x="4524" y="6043"/>
                    <a:pt x="4582" y="6124"/>
                    <a:pt x="4641" y="6197"/>
                  </a:cubicBezTo>
                  <a:cubicBezTo>
                    <a:pt x="4700" y="6270"/>
                    <a:pt x="4758" y="6343"/>
                    <a:pt x="4831" y="6409"/>
                  </a:cubicBezTo>
                  <a:cubicBezTo>
                    <a:pt x="4890" y="6453"/>
                    <a:pt x="4963" y="6482"/>
                    <a:pt x="5036" y="6482"/>
                  </a:cubicBezTo>
                  <a:cubicBezTo>
                    <a:pt x="5073" y="6475"/>
                    <a:pt x="5109" y="6468"/>
                    <a:pt x="5131" y="6438"/>
                  </a:cubicBezTo>
                  <a:cubicBezTo>
                    <a:pt x="5161" y="6409"/>
                    <a:pt x="5168" y="6358"/>
                    <a:pt x="5168" y="6314"/>
                  </a:cubicBezTo>
                  <a:cubicBezTo>
                    <a:pt x="5161" y="6255"/>
                    <a:pt x="5139" y="6197"/>
                    <a:pt x="5117" y="6138"/>
                  </a:cubicBezTo>
                  <a:cubicBezTo>
                    <a:pt x="5073" y="6028"/>
                    <a:pt x="5007" y="5919"/>
                    <a:pt x="4948" y="5816"/>
                  </a:cubicBezTo>
                  <a:cubicBezTo>
                    <a:pt x="4934" y="5787"/>
                    <a:pt x="4912" y="5758"/>
                    <a:pt x="4912" y="5728"/>
                  </a:cubicBezTo>
                  <a:cubicBezTo>
                    <a:pt x="4904" y="5699"/>
                    <a:pt x="4904" y="5648"/>
                    <a:pt x="4941" y="5648"/>
                  </a:cubicBezTo>
                  <a:cubicBezTo>
                    <a:pt x="4944" y="5647"/>
                    <a:pt x="4947" y="5647"/>
                    <a:pt x="4950" y="5647"/>
                  </a:cubicBezTo>
                  <a:cubicBezTo>
                    <a:pt x="4990" y="5647"/>
                    <a:pt x="5024" y="5694"/>
                    <a:pt x="5051" y="5721"/>
                  </a:cubicBezTo>
                  <a:cubicBezTo>
                    <a:pt x="5080" y="5750"/>
                    <a:pt x="5117" y="5787"/>
                    <a:pt x="5153" y="5816"/>
                  </a:cubicBezTo>
                  <a:cubicBezTo>
                    <a:pt x="5227" y="5882"/>
                    <a:pt x="5300" y="5941"/>
                    <a:pt x="5388" y="5985"/>
                  </a:cubicBezTo>
                  <a:cubicBezTo>
                    <a:pt x="5404" y="5991"/>
                    <a:pt x="5424" y="5994"/>
                    <a:pt x="5446" y="5994"/>
                  </a:cubicBezTo>
                  <a:cubicBezTo>
                    <a:pt x="5500" y="5994"/>
                    <a:pt x="5561" y="5973"/>
                    <a:pt x="5593" y="5926"/>
                  </a:cubicBezTo>
                  <a:cubicBezTo>
                    <a:pt x="5695" y="5772"/>
                    <a:pt x="5461" y="5523"/>
                    <a:pt x="5380" y="5406"/>
                  </a:cubicBezTo>
                  <a:cubicBezTo>
                    <a:pt x="5329" y="5333"/>
                    <a:pt x="5278" y="5275"/>
                    <a:pt x="5197" y="5150"/>
                  </a:cubicBezTo>
                  <a:cubicBezTo>
                    <a:pt x="5183" y="5128"/>
                    <a:pt x="5161" y="5092"/>
                    <a:pt x="5183" y="5070"/>
                  </a:cubicBezTo>
                  <a:cubicBezTo>
                    <a:pt x="5197" y="5048"/>
                    <a:pt x="5219" y="5048"/>
                    <a:pt x="5234" y="5040"/>
                  </a:cubicBezTo>
                  <a:cubicBezTo>
                    <a:pt x="5249" y="5039"/>
                    <a:pt x="5265" y="5039"/>
                    <a:pt x="5280" y="5039"/>
                  </a:cubicBezTo>
                  <a:cubicBezTo>
                    <a:pt x="5335" y="5039"/>
                    <a:pt x="5392" y="5043"/>
                    <a:pt x="5448" y="5043"/>
                  </a:cubicBezTo>
                  <a:cubicBezTo>
                    <a:pt x="5509" y="5043"/>
                    <a:pt x="5568" y="5038"/>
                    <a:pt x="5622" y="5018"/>
                  </a:cubicBezTo>
                  <a:cubicBezTo>
                    <a:pt x="5732" y="4974"/>
                    <a:pt x="5775" y="4843"/>
                    <a:pt x="5688" y="4755"/>
                  </a:cubicBezTo>
                  <a:cubicBezTo>
                    <a:pt x="5607" y="4674"/>
                    <a:pt x="5468" y="4652"/>
                    <a:pt x="5358" y="4623"/>
                  </a:cubicBezTo>
                  <a:cubicBezTo>
                    <a:pt x="5190" y="4579"/>
                    <a:pt x="5000" y="4528"/>
                    <a:pt x="4861" y="4411"/>
                  </a:cubicBezTo>
                  <a:cubicBezTo>
                    <a:pt x="4736" y="4308"/>
                    <a:pt x="4641" y="4169"/>
                    <a:pt x="4546" y="4038"/>
                  </a:cubicBezTo>
                  <a:cubicBezTo>
                    <a:pt x="4275" y="3686"/>
                    <a:pt x="3997" y="3342"/>
                    <a:pt x="3719" y="2998"/>
                  </a:cubicBezTo>
                  <a:cubicBezTo>
                    <a:pt x="3338" y="2544"/>
                    <a:pt x="2950" y="2091"/>
                    <a:pt x="2562" y="1651"/>
                  </a:cubicBezTo>
                  <a:cubicBezTo>
                    <a:pt x="1445" y="397"/>
                    <a:pt x="738" y="1"/>
                    <a:pt x="277" y="1"/>
                  </a:cubicBezTo>
                  <a:close/>
                </a:path>
              </a:pathLst>
            </a:custGeom>
            <a:solidFill>
              <a:srgbClr val="BD715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41" name="Google Shape;5041;p63"/>
            <p:cNvSpPr/>
            <p:nvPr/>
          </p:nvSpPr>
          <p:spPr>
            <a:xfrm>
              <a:off x="8697990" y="3914528"/>
              <a:ext cx="27225" cy="28882"/>
            </a:xfrm>
            <a:custGeom>
              <a:rect b="b" l="l" r="r" t="t"/>
              <a:pathLst>
                <a:path extrusionOk="0" h="1011" w="953">
                  <a:moveTo>
                    <a:pt x="1" y="1"/>
                  </a:moveTo>
                  <a:lnTo>
                    <a:pt x="1" y="945"/>
                  </a:lnTo>
                  <a:cubicBezTo>
                    <a:pt x="158" y="989"/>
                    <a:pt x="317" y="1011"/>
                    <a:pt x="476" y="1011"/>
                  </a:cubicBezTo>
                  <a:cubicBezTo>
                    <a:pt x="635" y="1011"/>
                    <a:pt x="795" y="989"/>
                    <a:pt x="952" y="945"/>
                  </a:cubicBezTo>
                  <a:lnTo>
                    <a:pt x="95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42" name="Google Shape;5042;p63"/>
            <p:cNvSpPr/>
            <p:nvPr/>
          </p:nvSpPr>
          <p:spPr>
            <a:xfrm>
              <a:off x="8577121" y="3684502"/>
              <a:ext cx="92244" cy="111299"/>
            </a:xfrm>
            <a:custGeom>
              <a:rect b="b" l="l" r="r" t="t"/>
              <a:pathLst>
                <a:path extrusionOk="0" h="3896" w="3229">
                  <a:moveTo>
                    <a:pt x="2751" y="1"/>
                  </a:moveTo>
                  <a:cubicBezTo>
                    <a:pt x="2413" y="1"/>
                    <a:pt x="1935" y="207"/>
                    <a:pt x="1318" y="828"/>
                  </a:cubicBezTo>
                  <a:cubicBezTo>
                    <a:pt x="308" y="1846"/>
                    <a:pt x="1" y="2182"/>
                    <a:pt x="1" y="2182"/>
                  </a:cubicBezTo>
                  <a:cubicBezTo>
                    <a:pt x="1" y="2182"/>
                    <a:pt x="301" y="3449"/>
                    <a:pt x="1750" y="3895"/>
                  </a:cubicBezTo>
                  <a:lnTo>
                    <a:pt x="3229" y="199"/>
                  </a:lnTo>
                  <a:cubicBezTo>
                    <a:pt x="3126" y="85"/>
                    <a:pt x="2967" y="1"/>
                    <a:pt x="275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43" name="Google Shape;5043;p63"/>
            <p:cNvSpPr/>
            <p:nvPr/>
          </p:nvSpPr>
          <p:spPr>
            <a:xfrm>
              <a:off x="8754668" y="3684502"/>
              <a:ext cx="92016" cy="111299"/>
            </a:xfrm>
            <a:custGeom>
              <a:rect b="b" l="l" r="r" t="t"/>
              <a:pathLst>
                <a:path extrusionOk="0" h="3896" w="3221">
                  <a:moveTo>
                    <a:pt x="475" y="1"/>
                  </a:moveTo>
                  <a:cubicBezTo>
                    <a:pt x="259" y="1"/>
                    <a:pt x="100" y="85"/>
                    <a:pt x="0" y="199"/>
                  </a:cubicBezTo>
                  <a:lnTo>
                    <a:pt x="1479" y="3895"/>
                  </a:lnTo>
                  <a:cubicBezTo>
                    <a:pt x="2921" y="3449"/>
                    <a:pt x="3221" y="2182"/>
                    <a:pt x="3221" y="2182"/>
                  </a:cubicBezTo>
                  <a:cubicBezTo>
                    <a:pt x="3221" y="2182"/>
                    <a:pt x="2921" y="1846"/>
                    <a:pt x="1910" y="828"/>
                  </a:cubicBezTo>
                  <a:cubicBezTo>
                    <a:pt x="1294" y="207"/>
                    <a:pt x="814" y="1"/>
                    <a:pt x="4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44" name="Google Shape;5044;p63"/>
            <p:cNvSpPr/>
            <p:nvPr/>
          </p:nvSpPr>
          <p:spPr>
            <a:xfrm>
              <a:off x="8605774" y="3690158"/>
              <a:ext cx="212257" cy="229426"/>
            </a:xfrm>
            <a:custGeom>
              <a:rect b="b" l="l" r="r" t="t"/>
              <a:pathLst>
                <a:path extrusionOk="0" h="8031" w="7430">
                  <a:moveTo>
                    <a:pt x="2226" y="1"/>
                  </a:moveTo>
                  <a:cubicBezTo>
                    <a:pt x="2021" y="550"/>
                    <a:pt x="1406" y="1143"/>
                    <a:pt x="894" y="2826"/>
                  </a:cubicBezTo>
                  <a:cubicBezTo>
                    <a:pt x="206" y="5095"/>
                    <a:pt x="1" y="6340"/>
                    <a:pt x="1" y="7547"/>
                  </a:cubicBezTo>
                  <a:cubicBezTo>
                    <a:pt x="1" y="7547"/>
                    <a:pt x="1450" y="8030"/>
                    <a:pt x="3719" y="8030"/>
                  </a:cubicBezTo>
                  <a:cubicBezTo>
                    <a:pt x="5981" y="8030"/>
                    <a:pt x="7430" y="7547"/>
                    <a:pt x="7430" y="7547"/>
                  </a:cubicBezTo>
                  <a:cubicBezTo>
                    <a:pt x="7430" y="6318"/>
                    <a:pt x="7232" y="5095"/>
                    <a:pt x="6537" y="2826"/>
                  </a:cubicBezTo>
                  <a:cubicBezTo>
                    <a:pt x="6025" y="1143"/>
                    <a:pt x="5410" y="550"/>
                    <a:pt x="5212" y="1"/>
                  </a:cubicBezTo>
                  <a:cubicBezTo>
                    <a:pt x="5205" y="16"/>
                    <a:pt x="4963" y="638"/>
                    <a:pt x="3719" y="638"/>
                  </a:cubicBezTo>
                  <a:cubicBezTo>
                    <a:pt x="2475" y="638"/>
                    <a:pt x="2226" y="16"/>
                    <a:pt x="22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45" name="Google Shape;5045;p63"/>
            <p:cNvSpPr/>
            <p:nvPr/>
          </p:nvSpPr>
          <p:spPr>
            <a:xfrm>
              <a:off x="8728528" y="4039796"/>
              <a:ext cx="100186" cy="25739"/>
            </a:xfrm>
            <a:custGeom>
              <a:rect b="b" l="l" r="r" t="t"/>
              <a:pathLst>
                <a:path extrusionOk="0" h="901" w="3507">
                  <a:moveTo>
                    <a:pt x="0" y="0"/>
                  </a:moveTo>
                  <a:lnTo>
                    <a:pt x="81" y="900"/>
                  </a:lnTo>
                  <a:lnTo>
                    <a:pt x="2481" y="900"/>
                  </a:lnTo>
                  <a:cubicBezTo>
                    <a:pt x="3462" y="900"/>
                    <a:pt x="3506" y="586"/>
                    <a:pt x="3133" y="373"/>
                  </a:cubicBezTo>
                  <a:cubicBezTo>
                    <a:pt x="2767" y="161"/>
                    <a:pt x="1523" y="0"/>
                    <a:pt x="15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46" name="Google Shape;5046;p63"/>
            <p:cNvSpPr/>
            <p:nvPr/>
          </p:nvSpPr>
          <p:spPr>
            <a:xfrm>
              <a:off x="8595118" y="4039796"/>
              <a:ext cx="100586" cy="25739"/>
            </a:xfrm>
            <a:custGeom>
              <a:rect b="b" l="l" r="r" t="t"/>
              <a:pathLst>
                <a:path extrusionOk="0" h="901" w="3521">
                  <a:moveTo>
                    <a:pt x="1933" y="0"/>
                  </a:moveTo>
                  <a:cubicBezTo>
                    <a:pt x="1933" y="0"/>
                    <a:pt x="747" y="66"/>
                    <a:pt x="374" y="278"/>
                  </a:cubicBezTo>
                  <a:cubicBezTo>
                    <a:pt x="0" y="491"/>
                    <a:pt x="205" y="900"/>
                    <a:pt x="1040" y="900"/>
                  </a:cubicBezTo>
                  <a:lnTo>
                    <a:pt x="3440" y="900"/>
                  </a:lnTo>
                  <a:lnTo>
                    <a:pt x="352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47" name="Google Shape;5047;p63"/>
            <p:cNvSpPr/>
            <p:nvPr/>
          </p:nvSpPr>
          <p:spPr>
            <a:xfrm>
              <a:off x="8551210" y="3310411"/>
              <a:ext cx="341467" cy="342439"/>
            </a:xfrm>
            <a:custGeom>
              <a:rect b="b" l="l" r="r" t="t"/>
              <a:pathLst>
                <a:path extrusionOk="0" h="11987" w="11953">
                  <a:moveTo>
                    <a:pt x="5412" y="1"/>
                  </a:moveTo>
                  <a:cubicBezTo>
                    <a:pt x="3699" y="1"/>
                    <a:pt x="2015" y="664"/>
                    <a:pt x="1025" y="2095"/>
                  </a:cubicBezTo>
                  <a:cubicBezTo>
                    <a:pt x="974" y="2176"/>
                    <a:pt x="923" y="2249"/>
                    <a:pt x="879" y="2329"/>
                  </a:cubicBezTo>
                  <a:cubicBezTo>
                    <a:pt x="798" y="2454"/>
                    <a:pt x="732" y="2585"/>
                    <a:pt x="666" y="2725"/>
                  </a:cubicBezTo>
                  <a:cubicBezTo>
                    <a:pt x="0" y="4115"/>
                    <a:pt x="352" y="5360"/>
                    <a:pt x="469" y="6801"/>
                  </a:cubicBezTo>
                  <a:cubicBezTo>
                    <a:pt x="476" y="6941"/>
                    <a:pt x="483" y="7080"/>
                    <a:pt x="491" y="7226"/>
                  </a:cubicBezTo>
                  <a:lnTo>
                    <a:pt x="491" y="7248"/>
                  </a:lnTo>
                  <a:cubicBezTo>
                    <a:pt x="498" y="7870"/>
                    <a:pt x="439" y="8412"/>
                    <a:pt x="608" y="9027"/>
                  </a:cubicBezTo>
                  <a:cubicBezTo>
                    <a:pt x="681" y="9312"/>
                    <a:pt x="805" y="9583"/>
                    <a:pt x="952" y="9832"/>
                  </a:cubicBezTo>
                  <a:cubicBezTo>
                    <a:pt x="1325" y="10432"/>
                    <a:pt x="1881" y="10922"/>
                    <a:pt x="2518" y="11281"/>
                  </a:cubicBezTo>
                  <a:cubicBezTo>
                    <a:pt x="2833" y="11457"/>
                    <a:pt x="3162" y="11596"/>
                    <a:pt x="3499" y="11706"/>
                  </a:cubicBezTo>
                  <a:cubicBezTo>
                    <a:pt x="3616" y="11742"/>
                    <a:pt x="3726" y="11771"/>
                    <a:pt x="3836" y="11801"/>
                  </a:cubicBezTo>
                  <a:cubicBezTo>
                    <a:pt x="4328" y="11926"/>
                    <a:pt x="4836" y="11986"/>
                    <a:pt x="5344" y="11986"/>
                  </a:cubicBezTo>
                  <a:cubicBezTo>
                    <a:pt x="6980" y="11986"/>
                    <a:pt x="8621" y="11357"/>
                    <a:pt x="9794" y="10212"/>
                  </a:cubicBezTo>
                  <a:cubicBezTo>
                    <a:pt x="11280" y="8763"/>
                    <a:pt x="11953" y="6545"/>
                    <a:pt x="11572" y="4503"/>
                  </a:cubicBezTo>
                  <a:cubicBezTo>
                    <a:pt x="11199" y="2542"/>
                    <a:pt x="9333" y="924"/>
                    <a:pt x="7495" y="331"/>
                  </a:cubicBezTo>
                  <a:cubicBezTo>
                    <a:pt x="6827" y="113"/>
                    <a:pt x="6117" y="1"/>
                    <a:pt x="5412" y="1"/>
                  </a:cubicBezTo>
                  <a:close/>
                </a:path>
              </a:pathLst>
            </a:custGeom>
            <a:solidFill>
              <a:srgbClr val="BD715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48" name="Google Shape;5048;p63"/>
            <p:cNvSpPr/>
            <p:nvPr/>
          </p:nvSpPr>
          <p:spPr>
            <a:xfrm>
              <a:off x="8537183" y="3254418"/>
              <a:ext cx="377891" cy="341153"/>
            </a:xfrm>
            <a:custGeom>
              <a:rect b="b" l="l" r="r" t="t"/>
              <a:pathLst>
                <a:path extrusionOk="0" h="11942" w="13228">
                  <a:moveTo>
                    <a:pt x="6252" y="1"/>
                  </a:moveTo>
                  <a:cubicBezTo>
                    <a:pt x="5585" y="1"/>
                    <a:pt x="4911" y="260"/>
                    <a:pt x="4561" y="813"/>
                  </a:cubicBezTo>
                  <a:cubicBezTo>
                    <a:pt x="4370" y="772"/>
                    <a:pt x="4175" y="752"/>
                    <a:pt x="3979" y="752"/>
                  </a:cubicBezTo>
                  <a:cubicBezTo>
                    <a:pt x="3328" y="752"/>
                    <a:pt x="2674" y="973"/>
                    <a:pt x="2167" y="1383"/>
                  </a:cubicBezTo>
                  <a:cubicBezTo>
                    <a:pt x="1509" y="1910"/>
                    <a:pt x="1106" y="2745"/>
                    <a:pt x="1099" y="3587"/>
                  </a:cubicBezTo>
                  <a:cubicBezTo>
                    <a:pt x="440" y="4128"/>
                    <a:pt x="111" y="5021"/>
                    <a:pt x="213" y="5863"/>
                  </a:cubicBezTo>
                  <a:cubicBezTo>
                    <a:pt x="89" y="6207"/>
                    <a:pt x="1" y="6566"/>
                    <a:pt x="8" y="6924"/>
                  </a:cubicBezTo>
                  <a:cubicBezTo>
                    <a:pt x="8" y="7107"/>
                    <a:pt x="37" y="7298"/>
                    <a:pt x="89" y="7466"/>
                  </a:cubicBezTo>
                  <a:cubicBezTo>
                    <a:pt x="162" y="7722"/>
                    <a:pt x="389" y="8081"/>
                    <a:pt x="579" y="8264"/>
                  </a:cubicBezTo>
                  <a:cubicBezTo>
                    <a:pt x="645" y="8330"/>
                    <a:pt x="733" y="8396"/>
                    <a:pt x="828" y="8410"/>
                  </a:cubicBezTo>
                  <a:cubicBezTo>
                    <a:pt x="828" y="8381"/>
                    <a:pt x="835" y="8352"/>
                    <a:pt x="850" y="8322"/>
                  </a:cubicBezTo>
                  <a:cubicBezTo>
                    <a:pt x="865" y="8300"/>
                    <a:pt x="872" y="8286"/>
                    <a:pt x="879" y="8271"/>
                  </a:cubicBezTo>
                  <a:cubicBezTo>
                    <a:pt x="857" y="8147"/>
                    <a:pt x="843" y="8030"/>
                    <a:pt x="843" y="7912"/>
                  </a:cubicBezTo>
                  <a:cubicBezTo>
                    <a:pt x="821" y="7400"/>
                    <a:pt x="813" y="6749"/>
                    <a:pt x="1048" y="6295"/>
                  </a:cubicBezTo>
                  <a:cubicBezTo>
                    <a:pt x="1392" y="5643"/>
                    <a:pt x="1955" y="5087"/>
                    <a:pt x="2585" y="4670"/>
                  </a:cubicBezTo>
                  <a:cubicBezTo>
                    <a:pt x="2585" y="4670"/>
                    <a:pt x="3109" y="5194"/>
                    <a:pt x="3644" y="5194"/>
                  </a:cubicBezTo>
                  <a:cubicBezTo>
                    <a:pt x="3689" y="5194"/>
                    <a:pt x="3733" y="5190"/>
                    <a:pt x="3778" y="5182"/>
                  </a:cubicBezTo>
                  <a:cubicBezTo>
                    <a:pt x="4096" y="5126"/>
                    <a:pt x="4053" y="4939"/>
                    <a:pt x="3950" y="4782"/>
                  </a:cubicBezTo>
                  <a:lnTo>
                    <a:pt x="3950" y="4782"/>
                  </a:lnTo>
                  <a:cubicBezTo>
                    <a:pt x="4315" y="5170"/>
                    <a:pt x="5108" y="5901"/>
                    <a:pt x="5902" y="5901"/>
                  </a:cubicBezTo>
                  <a:cubicBezTo>
                    <a:pt x="5950" y="5901"/>
                    <a:pt x="5999" y="5898"/>
                    <a:pt x="6047" y="5892"/>
                  </a:cubicBezTo>
                  <a:cubicBezTo>
                    <a:pt x="6991" y="5775"/>
                    <a:pt x="6291" y="4997"/>
                    <a:pt x="6048" y="4756"/>
                  </a:cubicBezTo>
                  <a:lnTo>
                    <a:pt x="6048" y="4756"/>
                  </a:lnTo>
                  <a:cubicBezTo>
                    <a:pt x="6263" y="4951"/>
                    <a:pt x="6920" y="5484"/>
                    <a:pt x="7708" y="5490"/>
                  </a:cubicBezTo>
                  <a:cubicBezTo>
                    <a:pt x="7711" y="5490"/>
                    <a:pt x="7713" y="5490"/>
                    <a:pt x="7716" y="5490"/>
                  </a:cubicBezTo>
                  <a:cubicBezTo>
                    <a:pt x="8669" y="5490"/>
                    <a:pt x="7716" y="4136"/>
                    <a:pt x="7716" y="4136"/>
                  </a:cubicBezTo>
                  <a:lnTo>
                    <a:pt x="7716" y="4136"/>
                  </a:lnTo>
                  <a:cubicBezTo>
                    <a:pt x="7869" y="4238"/>
                    <a:pt x="8016" y="4348"/>
                    <a:pt x="8155" y="4465"/>
                  </a:cubicBezTo>
                  <a:cubicBezTo>
                    <a:pt x="8506" y="4758"/>
                    <a:pt x="8799" y="5116"/>
                    <a:pt x="8982" y="5534"/>
                  </a:cubicBezTo>
                  <a:cubicBezTo>
                    <a:pt x="9077" y="5746"/>
                    <a:pt x="9158" y="5980"/>
                    <a:pt x="9136" y="6214"/>
                  </a:cubicBezTo>
                  <a:cubicBezTo>
                    <a:pt x="9122" y="6294"/>
                    <a:pt x="9103" y="6416"/>
                    <a:pt x="9110" y="6416"/>
                  </a:cubicBezTo>
                  <a:cubicBezTo>
                    <a:pt x="9111" y="6416"/>
                    <a:pt x="9112" y="6415"/>
                    <a:pt x="9114" y="6412"/>
                  </a:cubicBezTo>
                  <a:cubicBezTo>
                    <a:pt x="9187" y="6734"/>
                    <a:pt x="9165" y="7063"/>
                    <a:pt x="9179" y="7385"/>
                  </a:cubicBezTo>
                  <a:cubicBezTo>
                    <a:pt x="9194" y="7715"/>
                    <a:pt x="9267" y="8059"/>
                    <a:pt x="9487" y="8300"/>
                  </a:cubicBezTo>
                  <a:cubicBezTo>
                    <a:pt x="9618" y="8444"/>
                    <a:pt x="9817" y="8531"/>
                    <a:pt x="10007" y="8531"/>
                  </a:cubicBezTo>
                  <a:cubicBezTo>
                    <a:pt x="10136" y="8531"/>
                    <a:pt x="10260" y="8491"/>
                    <a:pt x="10358" y="8403"/>
                  </a:cubicBezTo>
                  <a:cubicBezTo>
                    <a:pt x="10416" y="8791"/>
                    <a:pt x="10402" y="9186"/>
                    <a:pt x="10526" y="9552"/>
                  </a:cubicBezTo>
                  <a:cubicBezTo>
                    <a:pt x="10621" y="9801"/>
                    <a:pt x="10277" y="11836"/>
                    <a:pt x="10512" y="11938"/>
                  </a:cubicBezTo>
                  <a:cubicBezTo>
                    <a:pt x="10517" y="11940"/>
                    <a:pt x="10526" y="11942"/>
                    <a:pt x="10537" y="11942"/>
                  </a:cubicBezTo>
                  <a:cubicBezTo>
                    <a:pt x="10749" y="11942"/>
                    <a:pt x="11949" y="11474"/>
                    <a:pt x="12971" y="7817"/>
                  </a:cubicBezTo>
                  <a:cubicBezTo>
                    <a:pt x="13147" y="7202"/>
                    <a:pt x="13227" y="6536"/>
                    <a:pt x="13008" y="5943"/>
                  </a:cubicBezTo>
                  <a:cubicBezTo>
                    <a:pt x="12971" y="5841"/>
                    <a:pt x="12920" y="5746"/>
                    <a:pt x="12890" y="5643"/>
                  </a:cubicBezTo>
                  <a:cubicBezTo>
                    <a:pt x="12868" y="5563"/>
                    <a:pt x="12854" y="5482"/>
                    <a:pt x="12832" y="5402"/>
                  </a:cubicBezTo>
                  <a:cubicBezTo>
                    <a:pt x="12612" y="4341"/>
                    <a:pt x="12049" y="3352"/>
                    <a:pt x="11251" y="2613"/>
                  </a:cubicBezTo>
                  <a:cubicBezTo>
                    <a:pt x="10717" y="2123"/>
                    <a:pt x="10087" y="1742"/>
                    <a:pt x="9458" y="1369"/>
                  </a:cubicBezTo>
                  <a:cubicBezTo>
                    <a:pt x="9231" y="1237"/>
                    <a:pt x="9004" y="1098"/>
                    <a:pt x="8777" y="959"/>
                  </a:cubicBezTo>
                  <a:cubicBezTo>
                    <a:pt x="8104" y="556"/>
                    <a:pt x="7408" y="146"/>
                    <a:pt x="6632" y="29"/>
                  </a:cubicBezTo>
                  <a:cubicBezTo>
                    <a:pt x="6507" y="10"/>
                    <a:pt x="6380" y="1"/>
                    <a:pt x="6252" y="1"/>
                  </a:cubicBezTo>
                  <a:close/>
                </a:path>
              </a:pathLst>
            </a:custGeom>
            <a:solidFill>
              <a:srgbClr val="5C252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49" name="Google Shape;5049;p63"/>
            <p:cNvSpPr/>
            <p:nvPr/>
          </p:nvSpPr>
          <p:spPr>
            <a:xfrm>
              <a:off x="8537183" y="3306268"/>
              <a:ext cx="377891" cy="289132"/>
            </a:xfrm>
            <a:custGeom>
              <a:rect b="b" l="l" r="r" t="t"/>
              <a:pathLst>
                <a:path extrusionOk="0" h="10121" w="13228">
                  <a:moveTo>
                    <a:pt x="6788" y="0"/>
                  </a:moveTo>
                  <a:cubicBezTo>
                    <a:pt x="6780" y="0"/>
                    <a:pt x="6772" y="0"/>
                    <a:pt x="6764" y="0"/>
                  </a:cubicBezTo>
                  <a:cubicBezTo>
                    <a:pt x="5527" y="30"/>
                    <a:pt x="5871" y="1098"/>
                    <a:pt x="5871" y="1098"/>
                  </a:cubicBezTo>
                  <a:cubicBezTo>
                    <a:pt x="5871" y="1098"/>
                    <a:pt x="4685" y="141"/>
                    <a:pt x="3716" y="141"/>
                  </a:cubicBezTo>
                  <a:cubicBezTo>
                    <a:pt x="3675" y="141"/>
                    <a:pt x="3635" y="143"/>
                    <a:pt x="3595" y="147"/>
                  </a:cubicBezTo>
                  <a:cubicBezTo>
                    <a:pt x="2607" y="235"/>
                    <a:pt x="2980" y="1479"/>
                    <a:pt x="2980" y="1479"/>
                  </a:cubicBezTo>
                  <a:cubicBezTo>
                    <a:pt x="1296" y="1479"/>
                    <a:pt x="213" y="4048"/>
                    <a:pt x="213" y="4048"/>
                  </a:cubicBezTo>
                  <a:cubicBezTo>
                    <a:pt x="89" y="4392"/>
                    <a:pt x="1" y="4751"/>
                    <a:pt x="8" y="5109"/>
                  </a:cubicBezTo>
                  <a:cubicBezTo>
                    <a:pt x="8" y="5292"/>
                    <a:pt x="30" y="5475"/>
                    <a:pt x="89" y="5651"/>
                  </a:cubicBezTo>
                  <a:cubicBezTo>
                    <a:pt x="162" y="5907"/>
                    <a:pt x="389" y="6266"/>
                    <a:pt x="579" y="6449"/>
                  </a:cubicBezTo>
                  <a:cubicBezTo>
                    <a:pt x="645" y="6515"/>
                    <a:pt x="733" y="6573"/>
                    <a:pt x="828" y="6595"/>
                  </a:cubicBezTo>
                  <a:cubicBezTo>
                    <a:pt x="828" y="6566"/>
                    <a:pt x="835" y="6537"/>
                    <a:pt x="850" y="6507"/>
                  </a:cubicBezTo>
                  <a:cubicBezTo>
                    <a:pt x="865" y="6485"/>
                    <a:pt x="865" y="6471"/>
                    <a:pt x="879" y="6456"/>
                  </a:cubicBezTo>
                  <a:cubicBezTo>
                    <a:pt x="857" y="6332"/>
                    <a:pt x="843" y="6215"/>
                    <a:pt x="835" y="6090"/>
                  </a:cubicBezTo>
                  <a:cubicBezTo>
                    <a:pt x="821" y="5585"/>
                    <a:pt x="813" y="4934"/>
                    <a:pt x="1048" y="4480"/>
                  </a:cubicBezTo>
                  <a:cubicBezTo>
                    <a:pt x="1392" y="3828"/>
                    <a:pt x="1955" y="3272"/>
                    <a:pt x="2577" y="2855"/>
                  </a:cubicBezTo>
                  <a:cubicBezTo>
                    <a:pt x="2577" y="2855"/>
                    <a:pt x="3107" y="3379"/>
                    <a:pt x="3644" y="3379"/>
                  </a:cubicBezTo>
                  <a:cubicBezTo>
                    <a:pt x="3688" y="3379"/>
                    <a:pt x="3733" y="3375"/>
                    <a:pt x="3778" y="3367"/>
                  </a:cubicBezTo>
                  <a:cubicBezTo>
                    <a:pt x="4093" y="3311"/>
                    <a:pt x="4047" y="3122"/>
                    <a:pt x="3942" y="2965"/>
                  </a:cubicBezTo>
                  <a:lnTo>
                    <a:pt x="3942" y="2965"/>
                  </a:lnTo>
                  <a:cubicBezTo>
                    <a:pt x="4308" y="3353"/>
                    <a:pt x="5107" y="4086"/>
                    <a:pt x="5902" y="4086"/>
                  </a:cubicBezTo>
                  <a:cubicBezTo>
                    <a:pt x="5950" y="4086"/>
                    <a:pt x="5999" y="4083"/>
                    <a:pt x="6047" y="4077"/>
                  </a:cubicBezTo>
                  <a:cubicBezTo>
                    <a:pt x="7001" y="3959"/>
                    <a:pt x="6277" y="3166"/>
                    <a:pt x="6041" y="2934"/>
                  </a:cubicBezTo>
                  <a:lnTo>
                    <a:pt x="6041" y="2934"/>
                  </a:lnTo>
                  <a:cubicBezTo>
                    <a:pt x="6248" y="3122"/>
                    <a:pt x="6911" y="3663"/>
                    <a:pt x="7708" y="3675"/>
                  </a:cubicBezTo>
                  <a:cubicBezTo>
                    <a:pt x="7711" y="3675"/>
                    <a:pt x="7713" y="3675"/>
                    <a:pt x="7716" y="3675"/>
                  </a:cubicBezTo>
                  <a:cubicBezTo>
                    <a:pt x="8669" y="3675"/>
                    <a:pt x="7716" y="2321"/>
                    <a:pt x="7716" y="2321"/>
                  </a:cubicBezTo>
                  <a:lnTo>
                    <a:pt x="7716" y="2321"/>
                  </a:lnTo>
                  <a:cubicBezTo>
                    <a:pt x="7869" y="2423"/>
                    <a:pt x="8016" y="2533"/>
                    <a:pt x="8155" y="2650"/>
                  </a:cubicBezTo>
                  <a:cubicBezTo>
                    <a:pt x="8506" y="2943"/>
                    <a:pt x="8799" y="3301"/>
                    <a:pt x="8982" y="3719"/>
                  </a:cubicBezTo>
                  <a:cubicBezTo>
                    <a:pt x="9077" y="3931"/>
                    <a:pt x="9158" y="4158"/>
                    <a:pt x="9136" y="4392"/>
                  </a:cubicBezTo>
                  <a:cubicBezTo>
                    <a:pt x="9122" y="4478"/>
                    <a:pt x="9103" y="4601"/>
                    <a:pt x="9110" y="4601"/>
                  </a:cubicBezTo>
                  <a:cubicBezTo>
                    <a:pt x="9111" y="4601"/>
                    <a:pt x="9112" y="4600"/>
                    <a:pt x="9114" y="4597"/>
                  </a:cubicBezTo>
                  <a:cubicBezTo>
                    <a:pt x="9187" y="4912"/>
                    <a:pt x="9165" y="5248"/>
                    <a:pt x="9179" y="5570"/>
                  </a:cubicBezTo>
                  <a:cubicBezTo>
                    <a:pt x="9194" y="5900"/>
                    <a:pt x="9267" y="6244"/>
                    <a:pt x="9487" y="6485"/>
                  </a:cubicBezTo>
                  <a:cubicBezTo>
                    <a:pt x="9618" y="6629"/>
                    <a:pt x="9817" y="6716"/>
                    <a:pt x="10007" y="6716"/>
                  </a:cubicBezTo>
                  <a:cubicBezTo>
                    <a:pt x="10136" y="6716"/>
                    <a:pt x="10260" y="6676"/>
                    <a:pt x="10358" y="6588"/>
                  </a:cubicBezTo>
                  <a:cubicBezTo>
                    <a:pt x="10416" y="6976"/>
                    <a:pt x="10402" y="7371"/>
                    <a:pt x="10526" y="7737"/>
                  </a:cubicBezTo>
                  <a:cubicBezTo>
                    <a:pt x="10621" y="7986"/>
                    <a:pt x="10277" y="10013"/>
                    <a:pt x="10512" y="10116"/>
                  </a:cubicBezTo>
                  <a:cubicBezTo>
                    <a:pt x="10518" y="10119"/>
                    <a:pt x="10528" y="10120"/>
                    <a:pt x="10541" y="10120"/>
                  </a:cubicBezTo>
                  <a:cubicBezTo>
                    <a:pt x="10764" y="10120"/>
                    <a:pt x="11956" y="9636"/>
                    <a:pt x="12971" y="6002"/>
                  </a:cubicBezTo>
                  <a:cubicBezTo>
                    <a:pt x="13147" y="5387"/>
                    <a:pt x="13227" y="4721"/>
                    <a:pt x="13008" y="4128"/>
                  </a:cubicBezTo>
                  <a:cubicBezTo>
                    <a:pt x="12971" y="4026"/>
                    <a:pt x="12920" y="3931"/>
                    <a:pt x="12890" y="3828"/>
                  </a:cubicBezTo>
                  <a:cubicBezTo>
                    <a:pt x="12868" y="3748"/>
                    <a:pt x="12854" y="3667"/>
                    <a:pt x="12832" y="3587"/>
                  </a:cubicBezTo>
                  <a:cubicBezTo>
                    <a:pt x="12832" y="3587"/>
                    <a:pt x="11602" y="1647"/>
                    <a:pt x="10900" y="1625"/>
                  </a:cubicBezTo>
                  <a:cubicBezTo>
                    <a:pt x="10885" y="1625"/>
                    <a:pt x="10871" y="1624"/>
                    <a:pt x="10857" y="1624"/>
                  </a:cubicBezTo>
                  <a:cubicBezTo>
                    <a:pt x="10205" y="1624"/>
                    <a:pt x="10387" y="2291"/>
                    <a:pt x="10387" y="2291"/>
                  </a:cubicBezTo>
                  <a:cubicBezTo>
                    <a:pt x="10387" y="2291"/>
                    <a:pt x="8038" y="0"/>
                    <a:pt x="6788" y="0"/>
                  </a:cubicBezTo>
                  <a:close/>
                </a:path>
              </a:pathLst>
            </a:custGeom>
            <a:solidFill>
              <a:srgbClr val="5C252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50" name="Google Shape;5050;p63"/>
            <p:cNvSpPr/>
            <p:nvPr/>
          </p:nvSpPr>
          <p:spPr>
            <a:xfrm>
              <a:off x="8801290" y="3487186"/>
              <a:ext cx="87645" cy="73676"/>
            </a:xfrm>
            <a:custGeom>
              <a:rect b="b" l="l" r="r" t="t"/>
              <a:pathLst>
                <a:path extrusionOk="0" h="2579" w="3068">
                  <a:moveTo>
                    <a:pt x="1914" y="0"/>
                  </a:moveTo>
                  <a:cubicBezTo>
                    <a:pt x="1474" y="0"/>
                    <a:pt x="1022" y="216"/>
                    <a:pt x="791" y="599"/>
                  </a:cubicBezTo>
                  <a:cubicBezTo>
                    <a:pt x="425" y="1192"/>
                    <a:pt x="0" y="2070"/>
                    <a:pt x="593" y="2429"/>
                  </a:cubicBezTo>
                  <a:cubicBezTo>
                    <a:pt x="765" y="2533"/>
                    <a:pt x="960" y="2578"/>
                    <a:pt x="1160" y="2578"/>
                  </a:cubicBezTo>
                  <a:cubicBezTo>
                    <a:pt x="1679" y="2578"/>
                    <a:pt x="2237" y="2274"/>
                    <a:pt x="2533" y="1894"/>
                  </a:cubicBezTo>
                  <a:cubicBezTo>
                    <a:pt x="2921" y="1397"/>
                    <a:pt x="3067" y="533"/>
                    <a:pt x="2526" y="167"/>
                  </a:cubicBezTo>
                  <a:cubicBezTo>
                    <a:pt x="2430" y="108"/>
                    <a:pt x="2313" y="57"/>
                    <a:pt x="2182" y="28"/>
                  </a:cubicBezTo>
                  <a:cubicBezTo>
                    <a:pt x="2094" y="9"/>
                    <a:pt x="2004" y="0"/>
                    <a:pt x="1914" y="0"/>
                  </a:cubicBezTo>
                  <a:close/>
                </a:path>
              </a:pathLst>
            </a:custGeom>
            <a:solidFill>
              <a:srgbClr val="BD715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51" name="Google Shape;5051;p63"/>
            <p:cNvSpPr/>
            <p:nvPr/>
          </p:nvSpPr>
          <p:spPr>
            <a:xfrm>
              <a:off x="8728728" y="3519753"/>
              <a:ext cx="74047" cy="67991"/>
            </a:xfrm>
            <a:custGeom>
              <a:rect b="b" l="l" r="r" t="t"/>
              <a:pathLst>
                <a:path extrusionOk="0" h="2380" w="2592">
                  <a:moveTo>
                    <a:pt x="1288" y="0"/>
                  </a:moveTo>
                  <a:cubicBezTo>
                    <a:pt x="666" y="0"/>
                    <a:pt x="135" y="448"/>
                    <a:pt x="66" y="1055"/>
                  </a:cubicBezTo>
                  <a:cubicBezTo>
                    <a:pt x="0" y="1706"/>
                    <a:pt x="484" y="2291"/>
                    <a:pt x="1164" y="2372"/>
                  </a:cubicBezTo>
                  <a:cubicBezTo>
                    <a:pt x="1211" y="2377"/>
                    <a:pt x="1257" y="2380"/>
                    <a:pt x="1303" y="2380"/>
                  </a:cubicBezTo>
                  <a:cubicBezTo>
                    <a:pt x="1919" y="2380"/>
                    <a:pt x="2450" y="1932"/>
                    <a:pt x="2518" y="1325"/>
                  </a:cubicBezTo>
                  <a:cubicBezTo>
                    <a:pt x="2592" y="674"/>
                    <a:pt x="2101" y="88"/>
                    <a:pt x="1428" y="8"/>
                  </a:cubicBezTo>
                  <a:cubicBezTo>
                    <a:pt x="1381" y="3"/>
                    <a:pt x="1334" y="0"/>
                    <a:pt x="1288" y="0"/>
                  </a:cubicBezTo>
                  <a:close/>
                </a:path>
              </a:pathLst>
            </a:custGeom>
            <a:solidFill>
              <a:srgbClr val="AD5B4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52" name="Google Shape;5052;p63"/>
            <p:cNvSpPr/>
            <p:nvPr/>
          </p:nvSpPr>
          <p:spPr>
            <a:xfrm>
              <a:off x="8561237" y="3515154"/>
              <a:ext cx="74247" cy="67791"/>
            </a:xfrm>
            <a:custGeom>
              <a:rect b="b" l="l" r="r" t="t"/>
              <a:pathLst>
                <a:path extrusionOk="0" h="2373" w="2599">
                  <a:moveTo>
                    <a:pt x="1293" y="0"/>
                  </a:moveTo>
                  <a:cubicBezTo>
                    <a:pt x="672" y="0"/>
                    <a:pt x="142" y="441"/>
                    <a:pt x="74" y="1047"/>
                  </a:cubicBezTo>
                  <a:cubicBezTo>
                    <a:pt x="1" y="1699"/>
                    <a:pt x="491" y="2291"/>
                    <a:pt x="1172" y="2365"/>
                  </a:cubicBezTo>
                  <a:cubicBezTo>
                    <a:pt x="1219" y="2370"/>
                    <a:pt x="1266" y="2372"/>
                    <a:pt x="1312" y="2372"/>
                  </a:cubicBezTo>
                  <a:cubicBezTo>
                    <a:pt x="1928" y="2372"/>
                    <a:pt x="2458" y="1931"/>
                    <a:pt x="2526" y="1325"/>
                  </a:cubicBezTo>
                  <a:cubicBezTo>
                    <a:pt x="2599" y="674"/>
                    <a:pt x="2109" y="81"/>
                    <a:pt x="1435" y="8"/>
                  </a:cubicBezTo>
                  <a:cubicBezTo>
                    <a:pt x="1388" y="3"/>
                    <a:pt x="1340" y="0"/>
                    <a:pt x="1293" y="0"/>
                  </a:cubicBezTo>
                  <a:close/>
                </a:path>
              </a:pathLst>
            </a:custGeom>
            <a:solidFill>
              <a:srgbClr val="AD5B4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53" name="Google Shape;5053;p63"/>
            <p:cNvSpPr/>
            <p:nvPr/>
          </p:nvSpPr>
          <p:spPr>
            <a:xfrm>
              <a:off x="8607859" y="3448106"/>
              <a:ext cx="28682" cy="29425"/>
            </a:xfrm>
            <a:custGeom>
              <a:rect b="b" l="l" r="r" t="t"/>
              <a:pathLst>
                <a:path extrusionOk="0" h="1030" w="1004">
                  <a:moveTo>
                    <a:pt x="769" y="1"/>
                  </a:moveTo>
                  <a:cubicBezTo>
                    <a:pt x="675" y="1"/>
                    <a:pt x="576" y="36"/>
                    <a:pt x="491" y="86"/>
                  </a:cubicBezTo>
                  <a:cubicBezTo>
                    <a:pt x="191" y="254"/>
                    <a:pt x="1" y="613"/>
                    <a:pt x="30" y="964"/>
                  </a:cubicBezTo>
                  <a:lnTo>
                    <a:pt x="59" y="1030"/>
                  </a:lnTo>
                  <a:cubicBezTo>
                    <a:pt x="206" y="693"/>
                    <a:pt x="491" y="408"/>
                    <a:pt x="835" y="276"/>
                  </a:cubicBezTo>
                  <a:cubicBezTo>
                    <a:pt x="872" y="261"/>
                    <a:pt x="916" y="247"/>
                    <a:pt x="952" y="217"/>
                  </a:cubicBezTo>
                  <a:cubicBezTo>
                    <a:pt x="982" y="188"/>
                    <a:pt x="1004" y="144"/>
                    <a:pt x="982" y="100"/>
                  </a:cubicBezTo>
                  <a:cubicBezTo>
                    <a:pt x="974" y="78"/>
                    <a:pt x="960" y="64"/>
                    <a:pt x="938" y="49"/>
                  </a:cubicBezTo>
                  <a:cubicBezTo>
                    <a:pt x="887" y="15"/>
                    <a:pt x="829" y="1"/>
                    <a:pt x="7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54" name="Google Shape;5054;p63"/>
            <p:cNvSpPr/>
            <p:nvPr/>
          </p:nvSpPr>
          <p:spPr>
            <a:xfrm>
              <a:off x="8727471" y="3450734"/>
              <a:ext cx="32024" cy="24939"/>
            </a:xfrm>
            <a:custGeom>
              <a:rect b="b" l="l" r="r" t="t"/>
              <a:pathLst>
                <a:path extrusionOk="0" h="873" w="1121">
                  <a:moveTo>
                    <a:pt x="295" y="0"/>
                  </a:moveTo>
                  <a:cubicBezTo>
                    <a:pt x="202" y="0"/>
                    <a:pt x="113" y="24"/>
                    <a:pt x="44" y="89"/>
                  </a:cubicBezTo>
                  <a:cubicBezTo>
                    <a:pt x="30" y="111"/>
                    <a:pt x="15" y="125"/>
                    <a:pt x="8" y="155"/>
                  </a:cubicBezTo>
                  <a:cubicBezTo>
                    <a:pt x="1" y="191"/>
                    <a:pt x="30" y="235"/>
                    <a:pt x="66" y="257"/>
                  </a:cubicBezTo>
                  <a:cubicBezTo>
                    <a:pt x="103" y="279"/>
                    <a:pt x="147" y="287"/>
                    <a:pt x="191" y="294"/>
                  </a:cubicBezTo>
                  <a:cubicBezTo>
                    <a:pt x="557" y="352"/>
                    <a:pt x="894" y="572"/>
                    <a:pt x="1106" y="872"/>
                  </a:cubicBezTo>
                  <a:lnTo>
                    <a:pt x="1120" y="799"/>
                  </a:lnTo>
                  <a:cubicBezTo>
                    <a:pt x="1077" y="455"/>
                    <a:pt x="820" y="140"/>
                    <a:pt x="491" y="30"/>
                  </a:cubicBezTo>
                  <a:cubicBezTo>
                    <a:pt x="428" y="12"/>
                    <a:pt x="360" y="0"/>
                    <a:pt x="2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55" name="Google Shape;5055;p63"/>
            <p:cNvSpPr/>
            <p:nvPr/>
          </p:nvSpPr>
          <p:spPr>
            <a:xfrm>
              <a:off x="8834114" y="3509926"/>
              <a:ext cx="28882" cy="9227"/>
            </a:xfrm>
            <a:custGeom>
              <a:rect b="b" l="l" r="r" t="t"/>
              <a:pathLst>
                <a:path extrusionOk="0" h="323" w="1011">
                  <a:moveTo>
                    <a:pt x="528" y="0"/>
                  </a:moveTo>
                  <a:cubicBezTo>
                    <a:pt x="447" y="0"/>
                    <a:pt x="366" y="0"/>
                    <a:pt x="301" y="30"/>
                  </a:cubicBezTo>
                  <a:cubicBezTo>
                    <a:pt x="227" y="44"/>
                    <a:pt x="169" y="81"/>
                    <a:pt x="125" y="118"/>
                  </a:cubicBezTo>
                  <a:cubicBezTo>
                    <a:pt x="30" y="183"/>
                    <a:pt x="1" y="257"/>
                    <a:pt x="1" y="257"/>
                  </a:cubicBezTo>
                  <a:cubicBezTo>
                    <a:pt x="1" y="257"/>
                    <a:pt x="74" y="235"/>
                    <a:pt x="169" y="213"/>
                  </a:cubicBezTo>
                  <a:cubicBezTo>
                    <a:pt x="220" y="198"/>
                    <a:pt x="271" y="191"/>
                    <a:pt x="330" y="191"/>
                  </a:cubicBezTo>
                  <a:cubicBezTo>
                    <a:pt x="359" y="183"/>
                    <a:pt x="388" y="183"/>
                    <a:pt x="418" y="183"/>
                  </a:cubicBezTo>
                  <a:cubicBezTo>
                    <a:pt x="447" y="183"/>
                    <a:pt x="476" y="191"/>
                    <a:pt x="506" y="191"/>
                  </a:cubicBezTo>
                  <a:cubicBezTo>
                    <a:pt x="564" y="198"/>
                    <a:pt x="623" y="213"/>
                    <a:pt x="681" y="220"/>
                  </a:cubicBezTo>
                  <a:cubicBezTo>
                    <a:pt x="711" y="235"/>
                    <a:pt x="732" y="242"/>
                    <a:pt x="762" y="242"/>
                  </a:cubicBezTo>
                  <a:cubicBezTo>
                    <a:pt x="791" y="257"/>
                    <a:pt x="813" y="264"/>
                    <a:pt x="842" y="271"/>
                  </a:cubicBezTo>
                  <a:cubicBezTo>
                    <a:pt x="886" y="286"/>
                    <a:pt x="930" y="301"/>
                    <a:pt x="959" y="308"/>
                  </a:cubicBezTo>
                  <a:cubicBezTo>
                    <a:pt x="989" y="323"/>
                    <a:pt x="1011" y="323"/>
                    <a:pt x="1011" y="323"/>
                  </a:cubicBezTo>
                  <a:cubicBezTo>
                    <a:pt x="1011" y="323"/>
                    <a:pt x="996" y="308"/>
                    <a:pt x="981" y="279"/>
                  </a:cubicBezTo>
                  <a:cubicBezTo>
                    <a:pt x="959" y="257"/>
                    <a:pt x="937" y="213"/>
                    <a:pt x="893" y="176"/>
                  </a:cubicBezTo>
                  <a:cubicBezTo>
                    <a:pt x="857" y="140"/>
                    <a:pt x="806" y="103"/>
                    <a:pt x="740" y="66"/>
                  </a:cubicBezTo>
                  <a:cubicBezTo>
                    <a:pt x="674" y="37"/>
                    <a:pt x="601" y="15"/>
                    <a:pt x="5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56" name="Google Shape;5056;p63"/>
            <p:cNvSpPr/>
            <p:nvPr/>
          </p:nvSpPr>
          <p:spPr>
            <a:xfrm>
              <a:off x="8840170" y="3520182"/>
              <a:ext cx="9656" cy="17998"/>
            </a:xfrm>
            <a:custGeom>
              <a:rect b="b" l="l" r="r" t="t"/>
              <a:pathLst>
                <a:path extrusionOk="0" h="630" w="338">
                  <a:moveTo>
                    <a:pt x="264" y="0"/>
                  </a:moveTo>
                  <a:cubicBezTo>
                    <a:pt x="264" y="0"/>
                    <a:pt x="235" y="51"/>
                    <a:pt x="213" y="110"/>
                  </a:cubicBezTo>
                  <a:cubicBezTo>
                    <a:pt x="184" y="168"/>
                    <a:pt x="154" y="249"/>
                    <a:pt x="133" y="322"/>
                  </a:cubicBezTo>
                  <a:cubicBezTo>
                    <a:pt x="118" y="359"/>
                    <a:pt x="103" y="388"/>
                    <a:pt x="89" y="425"/>
                  </a:cubicBezTo>
                  <a:cubicBezTo>
                    <a:pt x="74" y="461"/>
                    <a:pt x="59" y="491"/>
                    <a:pt x="52" y="520"/>
                  </a:cubicBezTo>
                  <a:cubicBezTo>
                    <a:pt x="37" y="549"/>
                    <a:pt x="23" y="578"/>
                    <a:pt x="15" y="593"/>
                  </a:cubicBezTo>
                  <a:cubicBezTo>
                    <a:pt x="9" y="611"/>
                    <a:pt x="3" y="625"/>
                    <a:pt x="1" y="629"/>
                  </a:cubicBezTo>
                  <a:lnTo>
                    <a:pt x="1" y="629"/>
                  </a:lnTo>
                  <a:cubicBezTo>
                    <a:pt x="7" y="623"/>
                    <a:pt x="63" y="628"/>
                    <a:pt x="125" y="593"/>
                  </a:cubicBezTo>
                  <a:cubicBezTo>
                    <a:pt x="162" y="578"/>
                    <a:pt x="198" y="549"/>
                    <a:pt x="228" y="512"/>
                  </a:cubicBezTo>
                  <a:cubicBezTo>
                    <a:pt x="264" y="476"/>
                    <a:pt x="286" y="432"/>
                    <a:pt x="308" y="388"/>
                  </a:cubicBezTo>
                  <a:cubicBezTo>
                    <a:pt x="323" y="337"/>
                    <a:pt x="330" y="286"/>
                    <a:pt x="337" y="242"/>
                  </a:cubicBezTo>
                  <a:cubicBezTo>
                    <a:pt x="337" y="198"/>
                    <a:pt x="330" y="154"/>
                    <a:pt x="323" y="117"/>
                  </a:cubicBezTo>
                  <a:cubicBezTo>
                    <a:pt x="301" y="44"/>
                    <a:pt x="264" y="0"/>
                    <a:pt x="264" y="0"/>
                  </a:cubicBezTo>
                  <a:close/>
                  <a:moveTo>
                    <a:pt x="1" y="629"/>
                  </a:moveTo>
                  <a:lnTo>
                    <a:pt x="1" y="629"/>
                  </a:lnTo>
                  <a:cubicBezTo>
                    <a:pt x="1" y="629"/>
                    <a:pt x="1" y="629"/>
                    <a:pt x="1" y="630"/>
                  </a:cubicBezTo>
                  <a:cubicBezTo>
                    <a:pt x="1" y="630"/>
                    <a:pt x="1" y="629"/>
                    <a:pt x="1" y="6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57" name="Google Shape;5057;p63"/>
            <p:cNvSpPr/>
            <p:nvPr/>
          </p:nvSpPr>
          <p:spPr>
            <a:xfrm>
              <a:off x="8651996" y="3550063"/>
              <a:ext cx="50422" cy="27225"/>
            </a:xfrm>
            <a:custGeom>
              <a:rect b="b" l="l" r="r" t="t"/>
              <a:pathLst>
                <a:path extrusionOk="0" fill="none" h="953" w="1765">
                  <a:moveTo>
                    <a:pt x="8" y="1"/>
                  </a:moveTo>
                  <a:cubicBezTo>
                    <a:pt x="0" y="513"/>
                    <a:pt x="388" y="938"/>
                    <a:pt x="871" y="945"/>
                  </a:cubicBezTo>
                  <a:cubicBezTo>
                    <a:pt x="1354" y="952"/>
                    <a:pt x="1750" y="542"/>
                    <a:pt x="1764" y="23"/>
                  </a:cubicBez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58" name="Google Shape;5058;p63"/>
            <p:cNvSpPr/>
            <p:nvPr/>
          </p:nvSpPr>
          <p:spPr>
            <a:xfrm>
              <a:off x="8664737" y="3502613"/>
              <a:ext cx="13198" cy="29082"/>
            </a:xfrm>
            <a:custGeom>
              <a:rect b="b" l="l" r="r" t="t"/>
              <a:pathLst>
                <a:path extrusionOk="0" fill="none" h="1018" w="462">
                  <a:moveTo>
                    <a:pt x="462" y="1003"/>
                  </a:moveTo>
                  <a:cubicBezTo>
                    <a:pt x="220" y="1018"/>
                    <a:pt x="23" y="886"/>
                    <a:pt x="8" y="703"/>
                  </a:cubicBezTo>
                  <a:cubicBezTo>
                    <a:pt x="1" y="527"/>
                    <a:pt x="184" y="366"/>
                    <a:pt x="425" y="352"/>
                  </a:cubicBezTo>
                  <a:lnTo>
                    <a:pt x="462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59" name="Google Shape;5059;p63"/>
            <p:cNvSpPr/>
            <p:nvPr/>
          </p:nvSpPr>
          <p:spPr>
            <a:xfrm>
              <a:off x="8585691" y="3484215"/>
              <a:ext cx="65277" cy="64620"/>
            </a:xfrm>
            <a:custGeom>
              <a:rect b="b" l="l" r="r" t="t"/>
              <a:pathLst>
                <a:path extrusionOk="0" h="2262" w="2285">
                  <a:moveTo>
                    <a:pt x="1144" y="0"/>
                  </a:moveTo>
                  <a:cubicBezTo>
                    <a:pt x="528" y="0"/>
                    <a:pt x="23" y="495"/>
                    <a:pt x="8" y="1113"/>
                  </a:cubicBezTo>
                  <a:cubicBezTo>
                    <a:pt x="1" y="1735"/>
                    <a:pt x="499" y="2255"/>
                    <a:pt x="1121" y="2262"/>
                  </a:cubicBezTo>
                  <a:cubicBezTo>
                    <a:pt x="1125" y="2262"/>
                    <a:pt x="1130" y="2262"/>
                    <a:pt x="1135" y="2262"/>
                  </a:cubicBezTo>
                  <a:cubicBezTo>
                    <a:pt x="1758" y="2262"/>
                    <a:pt x="2263" y="1767"/>
                    <a:pt x="2270" y="1149"/>
                  </a:cubicBezTo>
                  <a:cubicBezTo>
                    <a:pt x="2285" y="527"/>
                    <a:pt x="1780" y="7"/>
                    <a:pt x="1157" y="0"/>
                  </a:cubicBezTo>
                  <a:cubicBezTo>
                    <a:pt x="1153" y="0"/>
                    <a:pt x="1148" y="0"/>
                    <a:pt x="1144" y="0"/>
                  </a:cubicBezTo>
                  <a:close/>
                </a:path>
              </a:pathLst>
            </a:custGeom>
            <a:solidFill>
              <a:schemeClr val="lt1"/>
            </a:solidFill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60" name="Google Shape;5060;p63"/>
            <p:cNvSpPr/>
            <p:nvPr/>
          </p:nvSpPr>
          <p:spPr>
            <a:xfrm>
              <a:off x="8585691" y="3484215"/>
              <a:ext cx="38109" cy="64620"/>
            </a:xfrm>
            <a:custGeom>
              <a:rect b="b" l="l" r="r" t="t"/>
              <a:pathLst>
                <a:path extrusionOk="0" h="2262" w="1334">
                  <a:moveTo>
                    <a:pt x="1144" y="0"/>
                  </a:moveTo>
                  <a:cubicBezTo>
                    <a:pt x="528" y="0"/>
                    <a:pt x="23" y="495"/>
                    <a:pt x="8" y="1113"/>
                  </a:cubicBezTo>
                  <a:cubicBezTo>
                    <a:pt x="1" y="1698"/>
                    <a:pt x="513" y="2189"/>
                    <a:pt x="1077" y="2262"/>
                  </a:cubicBezTo>
                  <a:lnTo>
                    <a:pt x="1333" y="15"/>
                  </a:lnTo>
                  <a:cubicBezTo>
                    <a:pt x="1275" y="7"/>
                    <a:pt x="1216" y="0"/>
                    <a:pt x="1157" y="0"/>
                  </a:cubicBezTo>
                  <a:cubicBezTo>
                    <a:pt x="1153" y="0"/>
                    <a:pt x="1148" y="0"/>
                    <a:pt x="11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61" name="Google Shape;5061;p63"/>
            <p:cNvSpPr/>
            <p:nvPr/>
          </p:nvSpPr>
          <p:spPr>
            <a:xfrm>
              <a:off x="8709902" y="3485872"/>
              <a:ext cx="65277" cy="64648"/>
            </a:xfrm>
            <a:custGeom>
              <a:rect b="b" l="l" r="r" t="t"/>
              <a:pathLst>
                <a:path extrusionOk="0" h="2263" w="2285">
                  <a:moveTo>
                    <a:pt x="1130" y="0"/>
                  </a:moveTo>
                  <a:cubicBezTo>
                    <a:pt x="520" y="0"/>
                    <a:pt x="22" y="493"/>
                    <a:pt x="8" y="1113"/>
                  </a:cubicBezTo>
                  <a:cubicBezTo>
                    <a:pt x="1" y="1735"/>
                    <a:pt x="498" y="2248"/>
                    <a:pt x="1128" y="2262"/>
                  </a:cubicBezTo>
                  <a:cubicBezTo>
                    <a:pt x="1132" y="2263"/>
                    <a:pt x="1137" y="2263"/>
                    <a:pt x="1141" y="2263"/>
                  </a:cubicBezTo>
                  <a:cubicBezTo>
                    <a:pt x="1758" y="2263"/>
                    <a:pt x="2263" y="1767"/>
                    <a:pt x="2270" y="1143"/>
                  </a:cubicBezTo>
                  <a:cubicBezTo>
                    <a:pt x="2284" y="520"/>
                    <a:pt x="1787" y="8"/>
                    <a:pt x="1157" y="1"/>
                  </a:cubicBezTo>
                  <a:cubicBezTo>
                    <a:pt x="1148" y="1"/>
                    <a:pt x="1139" y="0"/>
                    <a:pt x="1130" y="0"/>
                  </a:cubicBezTo>
                  <a:close/>
                </a:path>
              </a:pathLst>
            </a:custGeom>
            <a:solidFill>
              <a:schemeClr val="lt1"/>
            </a:solidFill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62" name="Google Shape;5062;p63"/>
            <p:cNvSpPr/>
            <p:nvPr/>
          </p:nvSpPr>
          <p:spPr>
            <a:xfrm>
              <a:off x="8709902" y="3485872"/>
              <a:ext cx="38080" cy="64448"/>
            </a:xfrm>
            <a:custGeom>
              <a:rect b="b" l="l" r="r" t="t"/>
              <a:pathLst>
                <a:path extrusionOk="0" h="2256" w="1333">
                  <a:moveTo>
                    <a:pt x="1130" y="0"/>
                  </a:moveTo>
                  <a:cubicBezTo>
                    <a:pt x="520" y="0"/>
                    <a:pt x="22" y="493"/>
                    <a:pt x="8" y="1113"/>
                  </a:cubicBezTo>
                  <a:cubicBezTo>
                    <a:pt x="1" y="1692"/>
                    <a:pt x="513" y="2189"/>
                    <a:pt x="1077" y="2255"/>
                  </a:cubicBezTo>
                  <a:lnTo>
                    <a:pt x="1333" y="15"/>
                  </a:lnTo>
                  <a:cubicBezTo>
                    <a:pt x="1274" y="8"/>
                    <a:pt x="1216" y="1"/>
                    <a:pt x="1157" y="1"/>
                  </a:cubicBezTo>
                  <a:cubicBezTo>
                    <a:pt x="1148" y="1"/>
                    <a:pt x="1139" y="0"/>
                    <a:pt x="11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63" name="Google Shape;5063;p63"/>
            <p:cNvSpPr/>
            <p:nvPr/>
          </p:nvSpPr>
          <p:spPr>
            <a:xfrm>
              <a:off x="8711988" y="3708356"/>
              <a:ext cx="29" cy="103529"/>
            </a:xfrm>
            <a:custGeom>
              <a:rect b="b" l="l" r="r" t="t"/>
              <a:pathLst>
                <a:path extrusionOk="0" fill="none" h="3624" w="1">
                  <a:moveTo>
                    <a:pt x="1" y="1"/>
                  </a:moveTo>
                  <a:lnTo>
                    <a:pt x="1" y="3624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64" name="Google Shape;5064;p63"/>
            <p:cNvSpPr/>
            <p:nvPr/>
          </p:nvSpPr>
          <p:spPr>
            <a:xfrm>
              <a:off x="8720787" y="3716298"/>
              <a:ext cx="20940" cy="20940"/>
            </a:xfrm>
            <a:custGeom>
              <a:rect b="b" l="l" r="r" t="t"/>
              <a:pathLst>
                <a:path extrusionOk="0" fill="none" h="733" w="733">
                  <a:moveTo>
                    <a:pt x="732" y="367"/>
                  </a:moveTo>
                  <a:cubicBezTo>
                    <a:pt x="732" y="572"/>
                    <a:pt x="564" y="733"/>
                    <a:pt x="366" y="733"/>
                  </a:cubicBezTo>
                  <a:cubicBezTo>
                    <a:pt x="161" y="733"/>
                    <a:pt x="0" y="572"/>
                    <a:pt x="0" y="367"/>
                  </a:cubicBezTo>
                  <a:cubicBezTo>
                    <a:pt x="0" y="169"/>
                    <a:pt x="161" y="1"/>
                    <a:pt x="366" y="1"/>
                  </a:cubicBezTo>
                  <a:cubicBezTo>
                    <a:pt x="564" y="1"/>
                    <a:pt x="732" y="169"/>
                    <a:pt x="732" y="367"/>
                  </a:cubicBez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65" name="Google Shape;5065;p63"/>
            <p:cNvSpPr/>
            <p:nvPr/>
          </p:nvSpPr>
          <p:spPr>
            <a:xfrm>
              <a:off x="8720787" y="3771290"/>
              <a:ext cx="20940" cy="20940"/>
            </a:xfrm>
            <a:custGeom>
              <a:rect b="b" l="l" r="r" t="t"/>
              <a:pathLst>
                <a:path extrusionOk="0" fill="none" h="733" w="733">
                  <a:moveTo>
                    <a:pt x="732" y="367"/>
                  </a:moveTo>
                  <a:cubicBezTo>
                    <a:pt x="732" y="564"/>
                    <a:pt x="564" y="733"/>
                    <a:pt x="366" y="733"/>
                  </a:cubicBezTo>
                  <a:cubicBezTo>
                    <a:pt x="161" y="733"/>
                    <a:pt x="0" y="564"/>
                    <a:pt x="0" y="367"/>
                  </a:cubicBezTo>
                  <a:cubicBezTo>
                    <a:pt x="0" y="162"/>
                    <a:pt x="161" y="1"/>
                    <a:pt x="366" y="1"/>
                  </a:cubicBezTo>
                  <a:cubicBezTo>
                    <a:pt x="564" y="1"/>
                    <a:pt x="732" y="162"/>
                    <a:pt x="732" y="367"/>
                  </a:cubicBez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66" name="Google Shape;5066;p63"/>
            <p:cNvSpPr/>
            <p:nvPr/>
          </p:nvSpPr>
          <p:spPr>
            <a:xfrm>
              <a:off x="8608716" y="3874390"/>
              <a:ext cx="209314" cy="24711"/>
            </a:xfrm>
            <a:custGeom>
              <a:rect b="b" l="l" r="r" t="t"/>
              <a:pathLst>
                <a:path extrusionOk="0" fill="none" h="865" w="7327">
                  <a:moveTo>
                    <a:pt x="0" y="0"/>
                  </a:moveTo>
                  <a:cubicBezTo>
                    <a:pt x="0" y="0"/>
                    <a:pt x="3513" y="864"/>
                    <a:pt x="7327" y="0"/>
                  </a:cubicBez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67" name="Google Shape;5067;p63"/>
            <p:cNvSpPr/>
            <p:nvPr/>
          </p:nvSpPr>
          <p:spPr>
            <a:xfrm>
              <a:off x="8587576" y="3737209"/>
              <a:ext cx="43937" cy="35595"/>
            </a:xfrm>
            <a:custGeom>
              <a:rect b="b" l="l" r="r" t="t"/>
              <a:pathLst>
                <a:path extrusionOk="0" fill="none" h="1246" w="1538">
                  <a:moveTo>
                    <a:pt x="1" y="1"/>
                  </a:moveTo>
                  <a:cubicBezTo>
                    <a:pt x="1" y="1"/>
                    <a:pt x="250" y="835"/>
                    <a:pt x="1538" y="1245"/>
                  </a:cubicBez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68" name="Google Shape;5068;p63"/>
            <p:cNvSpPr/>
            <p:nvPr/>
          </p:nvSpPr>
          <p:spPr>
            <a:xfrm>
              <a:off x="8792491" y="3734295"/>
              <a:ext cx="41651" cy="36624"/>
            </a:xfrm>
            <a:custGeom>
              <a:rect b="b" l="l" r="r" t="t"/>
              <a:pathLst>
                <a:path extrusionOk="0" fill="none" h="1282" w="1458">
                  <a:moveTo>
                    <a:pt x="1458" y="0"/>
                  </a:moveTo>
                  <a:cubicBezTo>
                    <a:pt x="1458" y="0"/>
                    <a:pt x="1055" y="901"/>
                    <a:pt x="1" y="1281"/>
                  </a:cubicBez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cxnSp>
        <p:nvCxnSpPr>
          <p:cNvPr id="5069" name="Google Shape;5069;p63"/>
          <p:cNvCxnSpPr/>
          <p:nvPr/>
        </p:nvCxnSpPr>
        <p:spPr>
          <a:xfrm>
            <a:off x="198525" y="4604000"/>
            <a:ext cx="33939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5070" name="Google Shape;5070;p63"/>
          <p:cNvGrpSpPr/>
          <p:nvPr/>
        </p:nvGrpSpPr>
        <p:grpSpPr>
          <a:xfrm>
            <a:off x="6222677" y="4163063"/>
            <a:ext cx="354442" cy="292678"/>
            <a:chOff x="6253660" y="120163"/>
            <a:chExt cx="354442" cy="292678"/>
          </a:xfrm>
        </p:grpSpPr>
        <p:sp>
          <p:nvSpPr>
            <p:cNvPr id="5071" name="Google Shape;5071;p63"/>
            <p:cNvSpPr/>
            <p:nvPr/>
          </p:nvSpPr>
          <p:spPr>
            <a:xfrm rot="3599942">
              <a:off x="6499791" y="291705"/>
              <a:ext cx="92196" cy="90445"/>
            </a:xfrm>
            <a:custGeom>
              <a:rect b="b" l="l" r="r" t="t"/>
              <a:pathLst>
                <a:path extrusionOk="0" h="1552" w="1582">
                  <a:moveTo>
                    <a:pt x="693" y="1"/>
                  </a:moveTo>
                  <a:cubicBezTo>
                    <a:pt x="395" y="1"/>
                    <a:pt x="1" y="917"/>
                    <a:pt x="1" y="917"/>
                  </a:cubicBezTo>
                  <a:cubicBezTo>
                    <a:pt x="1" y="917"/>
                    <a:pt x="59" y="1532"/>
                    <a:pt x="235" y="1532"/>
                  </a:cubicBezTo>
                  <a:cubicBezTo>
                    <a:pt x="311" y="1532"/>
                    <a:pt x="559" y="1552"/>
                    <a:pt x="820" y="1552"/>
                  </a:cubicBezTo>
                  <a:cubicBezTo>
                    <a:pt x="1187" y="1552"/>
                    <a:pt x="1581" y="1512"/>
                    <a:pt x="1560" y="1319"/>
                  </a:cubicBezTo>
                  <a:cubicBezTo>
                    <a:pt x="1543" y="1136"/>
                    <a:pt x="1319" y="1096"/>
                    <a:pt x="1123" y="1096"/>
                  </a:cubicBezTo>
                  <a:cubicBezTo>
                    <a:pt x="967" y="1096"/>
                    <a:pt x="828" y="1122"/>
                    <a:pt x="828" y="1122"/>
                  </a:cubicBezTo>
                  <a:cubicBezTo>
                    <a:pt x="828" y="1122"/>
                    <a:pt x="1450" y="909"/>
                    <a:pt x="1318" y="646"/>
                  </a:cubicBezTo>
                  <a:cubicBezTo>
                    <a:pt x="1282" y="567"/>
                    <a:pt x="1207" y="539"/>
                    <a:pt x="1119" y="539"/>
                  </a:cubicBezTo>
                  <a:cubicBezTo>
                    <a:pt x="906" y="539"/>
                    <a:pt x="615" y="704"/>
                    <a:pt x="615" y="704"/>
                  </a:cubicBezTo>
                  <a:cubicBezTo>
                    <a:pt x="615" y="704"/>
                    <a:pt x="1011" y="31"/>
                    <a:pt x="711" y="2"/>
                  </a:cubicBezTo>
                  <a:cubicBezTo>
                    <a:pt x="705" y="1"/>
                    <a:pt x="699" y="1"/>
                    <a:pt x="6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72" name="Google Shape;5072;p63"/>
            <p:cNvSpPr/>
            <p:nvPr/>
          </p:nvSpPr>
          <p:spPr>
            <a:xfrm rot="3599942">
              <a:off x="6492628" y="313523"/>
              <a:ext cx="52509" cy="24359"/>
            </a:xfrm>
            <a:custGeom>
              <a:rect b="b" l="l" r="r" t="t"/>
              <a:pathLst>
                <a:path extrusionOk="0" fill="none" h="418" w="901">
                  <a:moveTo>
                    <a:pt x="900" y="1"/>
                  </a:moveTo>
                  <a:lnTo>
                    <a:pt x="0" y="418"/>
                  </a:ln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73" name="Google Shape;5073;p63"/>
            <p:cNvSpPr/>
            <p:nvPr/>
          </p:nvSpPr>
          <p:spPr>
            <a:xfrm rot="3599942">
              <a:off x="6514116" y="293057"/>
              <a:ext cx="25235" cy="34558"/>
            </a:xfrm>
            <a:custGeom>
              <a:rect b="b" l="l" r="r" t="t"/>
              <a:pathLst>
                <a:path extrusionOk="0" fill="none" h="593" w="433">
                  <a:moveTo>
                    <a:pt x="432" y="0"/>
                  </a:moveTo>
                  <a:lnTo>
                    <a:pt x="0" y="593"/>
                  </a:ln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74" name="Google Shape;5074;p63"/>
            <p:cNvSpPr/>
            <p:nvPr/>
          </p:nvSpPr>
          <p:spPr>
            <a:xfrm rot="3599942">
              <a:off x="6491018" y="338546"/>
              <a:ext cx="36307" cy="2214"/>
            </a:xfrm>
            <a:custGeom>
              <a:rect b="b" l="l" r="r" t="t"/>
              <a:pathLst>
                <a:path extrusionOk="0" fill="none" h="38" w="623">
                  <a:moveTo>
                    <a:pt x="623" y="1"/>
                  </a:moveTo>
                  <a:lnTo>
                    <a:pt x="1" y="37"/>
                  </a:ln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75" name="Google Shape;5075;p63"/>
            <p:cNvSpPr/>
            <p:nvPr/>
          </p:nvSpPr>
          <p:spPr>
            <a:xfrm rot="3599942">
              <a:off x="6269922" y="146795"/>
              <a:ext cx="92313" cy="90852"/>
            </a:xfrm>
            <a:custGeom>
              <a:rect b="b" l="l" r="r" t="t"/>
              <a:pathLst>
                <a:path extrusionOk="0" h="1559" w="1584">
                  <a:moveTo>
                    <a:pt x="762" y="0"/>
                  </a:moveTo>
                  <a:cubicBezTo>
                    <a:pt x="396" y="0"/>
                    <a:pt x="0" y="40"/>
                    <a:pt x="17" y="233"/>
                  </a:cubicBezTo>
                  <a:cubicBezTo>
                    <a:pt x="38" y="416"/>
                    <a:pt x="264" y="456"/>
                    <a:pt x="460" y="456"/>
                  </a:cubicBezTo>
                  <a:cubicBezTo>
                    <a:pt x="618" y="456"/>
                    <a:pt x="757" y="430"/>
                    <a:pt x="757" y="430"/>
                  </a:cubicBezTo>
                  <a:lnTo>
                    <a:pt x="757" y="430"/>
                  </a:lnTo>
                  <a:cubicBezTo>
                    <a:pt x="757" y="430"/>
                    <a:pt x="135" y="642"/>
                    <a:pt x="259" y="913"/>
                  </a:cubicBezTo>
                  <a:cubicBezTo>
                    <a:pt x="297" y="989"/>
                    <a:pt x="371" y="1015"/>
                    <a:pt x="457" y="1015"/>
                  </a:cubicBezTo>
                  <a:cubicBezTo>
                    <a:pt x="674" y="1015"/>
                    <a:pt x="969" y="847"/>
                    <a:pt x="969" y="847"/>
                  </a:cubicBezTo>
                  <a:lnTo>
                    <a:pt x="969" y="847"/>
                  </a:lnTo>
                  <a:cubicBezTo>
                    <a:pt x="969" y="847"/>
                    <a:pt x="574" y="1521"/>
                    <a:pt x="874" y="1557"/>
                  </a:cubicBezTo>
                  <a:cubicBezTo>
                    <a:pt x="878" y="1558"/>
                    <a:pt x="883" y="1558"/>
                    <a:pt x="887" y="1558"/>
                  </a:cubicBezTo>
                  <a:cubicBezTo>
                    <a:pt x="1186" y="1558"/>
                    <a:pt x="1584" y="635"/>
                    <a:pt x="1584" y="635"/>
                  </a:cubicBezTo>
                  <a:cubicBezTo>
                    <a:pt x="1584" y="635"/>
                    <a:pt x="1525" y="20"/>
                    <a:pt x="1342" y="20"/>
                  </a:cubicBezTo>
                  <a:cubicBezTo>
                    <a:pt x="1269" y="20"/>
                    <a:pt x="1023" y="0"/>
                    <a:pt x="76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76" name="Google Shape;5076;p63"/>
            <p:cNvSpPr/>
            <p:nvPr/>
          </p:nvSpPr>
          <p:spPr>
            <a:xfrm rot="3599942">
              <a:off x="6320240" y="193068"/>
              <a:ext cx="52509" cy="23951"/>
            </a:xfrm>
            <a:custGeom>
              <a:rect b="b" l="l" r="r" t="t"/>
              <a:pathLst>
                <a:path extrusionOk="0" fill="none" h="411" w="901">
                  <a:moveTo>
                    <a:pt x="0" y="410"/>
                  </a:moveTo>
                  <a:lnTo>
                    <a:pt x="901" y="1"/>
                  </a:ln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77" name="Google Shape;5077;p63"/>
            <p:cNvSpPr/>
            <p:nvPr/>
          </p:nvSpPr>
          <p:spPr>
            <a:xfrm rot="3599942">
              <a:off x="6325826" y="203219"/>
              <a:ext cx="25235" cy="34616"/>
            </a:xfrm>
            <a:custGeom>
              <a:rect b="b" l="l" r="r" t="t"/>
              <a:pathLst>
                <a:path extrusionOk="0" fill="none" h="594" w="433">
                  <a:moveTo>
                    <a:pt x="0" y="593"/>
                  </a:moveTo>
                  <a:lnTo>
                    <a:pt x="432" y="1"/>
                  </a:ln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78" name="Google Shape;5078;p63"/>
            <p:cNvSpPr/>
            <p:nvPr/>
          </p:nvSpPr>
          <p:spPr>
            <a:xfrm rot="3599942">
              <a:off x="6337806" y="190105"/>
              <a:ext cx="36366" cy="2156"/>
            </a:xfrm>
            <a:custGeom>
              <a:rect b="b" l="l" r="r" t="t"/>
              <a:pathLst>
                <a:path extrusionOk="0" fill="none" h="37" w="624">
                  <a:moveTo>
                    <a:pt x="1" y="37"/>
                  </a:moveTo>
                  <a:lnTo>
                    <a:pt x="623" y="0"/>
                  </a:ln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79" name="Google Shape;5079;p63"/>
            <p:cNvSpPr/>
            <p:nvPr/>
          </p:nvSpPr>
          <p:spPr>
            <a:xfrm rot="3599942">
              <a:off x="6318521" y="168190"/>
              <a:ext cx="224430" cy="196624"/>
            </a:xfrm>
            <a:custGeom>
              <a:rect b="b" l="l" r="r" t="t"/>
              <a:pathLst>
                <a:path extrusionOk="0" h="3374" w="3851">
                  <a:moveTo>
                    <a:pt x="1929" y="0"/>
                  </a:moveTo>
                  <a:cubicBezTo>
                    <a:pt x="1681" y="0"/>
                    <a:pt x="1430" y="55"/>
                    <a:pt x="1193" y="172"/>
                  </a:cubicBezTo>
                  <a:cubicBezTo>
                    <a:pt x="352" y="574"/>
                    <a:pt x="0" y="1584"/>
                    <a:pt x="410" y="2426"/>
                  </a:cubicBezTo>
                  <a:cubicBezTo>
                    <a:pt x="704" y="3024"/>
                    <a:pt x="1305" y="3373"/>
                    <a:pt x="1929" y="3373"/>
                  </a:cubicBezTo>
                  <a:cubicBezTo>
                    <a:pt x="2177" y="3373"/>
                    <a:pt x="2428" y="3318"/>
                    <a:pt x="2665" y="3202"/>
                  </a:cubicBezTo>
                  <a:cubicBezTo>
                    <a:pt x="3499" y="2799"/>
                    <a:pt x="3850" y="1789"/>
                    <a:pt x="3448" y="948"/>
                  </a:cubicBezTo>
                  <a:cubicBezTo>
                    <a:pt x="3154" y="350"/>
                    <a:pt x="2553" y="0"/>
                    <a:pt x="192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80" name="Google Shape;5080;p63"/>
            <p:cNvSpPr/>
            <p:nvPr/>
          </p:nvSpPr>
          <p:spPr>
            <a:xfrm rot="3599942">
              <a:off x="6343329" y="172606"/>
              <a:ext cx="34151" cy="79838"/>
            </a:xfrm>
            <a:custGeom>
              <a:rect b="b" l="l" r="r" t="t"/>
              <a:pathLst>
                <a:path extrusionOk="0" fill="none" h="1370" w="586">
                  <a:moveTo>
                    <a:pt x="586" y="1369"/>
                  </a:moveTo>
                  <a:cubicBezTo>
                    <a:pt x="417" y="1223"/>
                    <a:pt x="286" y="1047"/>
                    <a:pt x="183" y="842"/>
                  </a:cubicBezTo>
                  <a:cubicBezTo>
                    <a:pt x="51" y="571"/>
                    <a:pt x="0" y="279"/>
                    <a:pt x="15" y="0"/>
                  </a:cubicBez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81" name="Google Shape;5081;p63"/>
            <p:cNvSpPr/>
            <p:nvPr/>
          </p:nvSpPr>
          <p:spPr>
            <a:xfrm rot="3599942">
              <a:off x="6484444" y="278668"/>
              <a:ext cx="36774" cy="78556"/>
            </a:xfrm>
            <a:custGeom>
              <a:rect b="b" l="l" r="r" t="t"/>
              <a:pathLst>
                <a:path extrusionOk="0" fill="none" h="1348" w="631">
                  <a:moveTo>
                    <a:pt x="1" y="1"/>
                  </a:moveTo>
                  <a:cubicBezTo>
                    <a:pt x="184" y="147"/>
                    <a:pt x="338" y="338"/>
                    <a:pt x="455" y="565"/>
                  </a:cubicBezTo>
                  <a:cubicBezTo>
                    <a:pt x="572" y="821"/>
                    <a:pt x="630" y="1084"/>
                    <a:pt x="623" y="1348"/>
                  </a:cubicBez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082" name="Google Shape;5082;p63"/>
          <p:cNvGrpSpPr/>
          <p:nvPr/>
        </p:nvGrpSpPr>
        <p:grpSpPr>
          <a:xfrm rot="5050112">
            <a:off x="2230125" y="4004082"/>
            <a:ext cx="446655" cy="401314"/>
            <a:chOff x="4625558" y="-87319"/>
            <a:chExt cx="446666" cy="401324"/>
          </a:xfrm>
        </p:grpSpPr>
        <p:sp>
          <p:nvSpPr>
            <p:cNvPr id="5083" name="Google Shape;5083;p63"/>
            <p:cNvSpPr/>
            <p:nvPr/>
          </p:nvSpPr>
          <p:spPr>
            <a:xfrm rot="53098">
              <a:off x="4941110" y="-86320"/>
              <a:ext cx="130193" cy="120224"/>
            </a:xfrm>
            <a:custGeom>
              <a:rect b="b" l="l" r="r" t="t"/>
              <a:pathLst>
                <a:path extrusionOk="0" h="2002" w="2168">
                  <a:moveTo>
                    <a:pt x="511" y="1"/>
                  </a:moveTo>
                  <a:cubicBezTo>
                    <a:pt x="498" y="1"/>
                    <a:pt x="484" y="2"/>
                    <a:pt x="469" y="6"/>
                  </a:cubicBezTo>
                  <a:cubicBezTo>
                    <a:pt x="103" y="86"/>
                    <a:pt x="1" y="1367"/>
                    <a:pt x="1" y="1367"/>
                  </a:cubicBezTo>
                  <a:cubicBezTo>
                    <a:pt x="1" y="1367"/>
                    <a:pt x="285" y="2002"/>
                    <a:pt x="495" y="2002"/>
                  </a:cubicBezTo>
                  <a:cubicBezTo>
                    <a:pt x="506" y="2002"/>
                    <a:pt x="517" y="2000"/>
                    <a:pt x="528" y="1996"/>
                  </a:cubicBezTo>
                  <a:cubicBezTo>
                    <a:pt x="740" y="1923"/>
                    <a:pt x="2167" y="1587"/>
                    <a:pt x="1999" y="1213"/>
                  </a:cubicBezTo>
                  <a:cubicBezTo>
                    <a:pt x="1949" y="1102"/>
                    <a:pt x="1845" y="1063"/>
                    <a:pt x="1724" y="1063"/>
                  </a:cubicBezTo>
                  <a:cubicBezTo>
                    <a:pt x="1441" y="1063"/>
                    <a:pt x="1062" y="1279"/>
                    <a:pt x="1062" y="1279"/>
                  </a:cubicBezTo>
                  <a:cubicBezTo>
                    <a:pt x="1062" y="1279"/>
                    <a:pt x="1706" y="781"/>
                    <a:pt x="1443" y="518"/>
                  </a:cubicBezTo>
                  <a:cubicBezTo>
                    <a:pt x="1398" y="472"/>
                    <a:pt x="1344" y="453"/>
                    <a:pt x="1286" y="453"/>
                  </a:cubicBezTo>
                  <a:cubicBezTo>
                    <a:pt x="1011" y="453"/>
                    <a:pt x="638" y="877"/>
                    <a:pt x="638" y="877"/>
                  </a:cubicBezTo>
                  <a:cubicBezTo>
                    <a:pt x="638" y="877"/>
                    <a:pt x="819" y="1"/>
                    <a:pt x="5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84" name="Google Shape;5084;p63"/>
            <p:cNvSpPr/>
            <p:nvPr/>
          </p:nvSpPr>
          <p:spPr>
            <a:xfrm rot="53098">
              <a:off x="4952713" y="-28031"/>
              <a:ext cx="41796" cy="40475"/>
            </a:xfrm>
            <a:custGeom>
              <a:rect b="b" l="l" r="r" t="t"/>
              <a:pathLst>
                <a:path extrusionOk="0" fill="none" h="674" w="696">
                  <a:moveTo>
                    <a:pt x="696" y="0"/>
                  </a:moveTo>
                  <a:lnTo>
                    <a:pt x="0" y="673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85" name="Google Shape;5085;p63"/>
            <p:cNvSpPr/>
            <p:nvPr/>
          </p:nvSpPr>
          <p:spPr>
            <a:xfrm rot="53098">
              <a:off x="4953722" y="-39234"/>
              <a:ext cx="12371" cy="40896"/>
            </a:xfrm>
            <a:custGeom>
              <a:rect b="b" l="l" r="r" t="t"/>
              <a:pathLst>
                <a:path extrusionOk="0" fill="none" h="681" w="206">
                  <a:moveTo>
                    <a:pt x="206" y="0"/>
                  </a:moveTo>
                  <a:lnTo>
                    <a:pt x="1" y="68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86" name="Google Shape;5086;p63"/>
            <p:cNvSpPr/>
            <p:nvPr/>
          </p:nvSpPr>
          <p:spPr>
            <a:xfrm rot="53098">
              <a:off x="4968322" y="-2808"/>
              <a:ext cx="33929" cy="14112"/>
            </a:xfrm>
            <a:custGeom>
              <a:rect b="b" l="l" r="r" t="t"/>
              <a:pathLst>
                <a:path extrusionOk="0" fill="none" h="235" w="565">
                  <a:moveTo>
                    <a:pt x="564" y="0"/>
                  </a:moveTo>
                  <a:lnTo>
                    <a:pt x="1" y="234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87" name="Google Shape;5087;p63"/>
            <p:cNvSpPr/>
            <p:nvPr/>
          </p:nvSpPr>
          <p:spPr>
            <a:xfrm rot="53098">
              <a:off x="4626478" y="192843"/>
              <a:ext cx="130133" cy="120164"/>
            </a:xfrm>
            <a:custGeom>
              <a:rect b="b" l="l" r="r" t="t"/>
              <a:pathLst>
                <a:path extrusionOk="0" h="2001" w="2167">
                  <a:moveTo>
                    <a:pt x="1669" y="1"/>
                  </a:moveTo>
                  <a:cubicBezTo>
                    <a:pt x="1659" y="1"/>
                    <a:pt x="1649" y="2"/>
                    <a:pt x="1640" y="5"/>
                  </a:cubicBezTo>
                  <a:cubicBezTo>
                    <a:pt x="1427" y="78"/>
                    <a:pt x="0" y="415"/>
                    <a:pt x="169" y="788"/>
                  </a:cubicBezTo>
                  <a:cubicBezTo>
                    <a:pt x="219" y="897"/>
                    <a:pt x="322" y="935"/>
                    <a:pt x="442" y="935"/>
                  </a:cubicBezTo>
                  <a:cubicBezTo>
                    <a:pt x="726" y="935"/>
                    <a:pt x="1105" y="722"/>
                    <a:pt x="1105" y="722"/>
                  </a:cubicBezTo>
                  <a:lnTo>
                    <a:pt x="1105" y="722"/>
                  </a:lnTo>
                  <a:cubicBezTo>
                    <a:pt x="1105" y="722"/>
                    <a:pt x="461" y="1220"/>
                    <a:pt x="725" y="1483"/>
                  </a:cubicBezTo>
                  <a:cubicBezTo>
                    <a:pt x="770" y="1530"/>
                    <a:pt x="823" y="1549"/>
                    <a:pt x="881" y="1549"/>
                  </a:cubicBezTo>
                  <a:cubicBezTo>
                    <a:pt x="1156" y="1549"/>
                    <a:pt x="1530" y="1125"/>
                    <a:pt x="1530" y="1125"/>
                  </a:cubicBezTo>
                  <a:lnTo>
                    <a:pt x="1530" y="1125"/>
                  </a:lnTo>
                  <a:cubicBezTo>
                    <a:pt x="1530" y="1125"/>
                    <a:pt x="1348" y="2001"/>
                    <a:pt x="1656" y="2001"/>
                  </a:cubicBezTo>
                  <a:cubicBezTo>
                    <a:pt x="1670" y="2001"/>
                    <a:pt x="1683" y="1999"/>
                    <a:pt x="1698" y="1996"/>
                  </a:cubicBezTo>
                  <a:cubicBezTo>
                    <a:pt x="2064" y="1915"/>
                    <a:pt x="2167" y="634"/>
                    <a:pt x="2167" y="634"/>
                  </a:cubicBezTo>
                  <a:cubicBezTo>
                    <a:pt x="2167" y="634"/>
                    <a:pt x="1880" y="1"/>
                    <a:pt x="16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88" name="Google Shape;5088;p63"/>
            <p:cNvSpPr/>
            <p:nvPr/>
          </p:nvSpPr>
          <p:spPr>
            <a:xfrm rot="53098">
              <a:off x="4706393" y="206416"/>
              <a:ext cx="40956" cy="40896"/>
            </a:xfrm>
            <a:custGeom>
              <a:rect b="b" l="l" r="r" t="t"/>
              <a:pathLst>
                <a:path extrusionOk="0" fill="none" h="681" w="682">
                  <a:moveTo>
                    <a:pt x="1" y="681"/>
                  </a:moveTo>
                  <a:lnTo>
                    <a:pt x="682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89" name="Google Shape;5089;p63"/>
            <p:cNvSpPr/>
            <p:nvPr/>
          </p:nvSpPr>
          <p:spPr>
            <a:xfrm rot="53098">
              <a:off x="4734817" y="216717"/>
              <a:ext cx="11530" cy="41376"/>
            </a:xfrm>
            <a:custGeom>
              <a:rect b="b" l="l" r="r" t="t"/>
              <a:pathLst>
                <a:path extrusionOk="0" fill="none" h="689" w="192">
                  <a:moveTo>
                    <a:pt x="1" y="689"/>
                  </a:moveTo>
                  <a:lnTo>
                    <a:pt x="191" y="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90" name="Google Shape;5090;p63"/>
            <p:cNvSpPr/>
            <p:nvPr/>
          </p:nvSpPr>
          <p:spPr>
            <a:xfrm rot="53098">
              <a:off x="4698231" y="207552"/>
              <a:ext cx="33509" cy="14533"/>
            </a:xfrm>
            <a:custGeom>
              <a:rect b="b" l="l" r="r" t="t"/>
              <a:pathLst>
                <a:path extrusionOk="0" fill="none" h="242" w="558">
                  <a:moveTo>
                    <a:pt x="1" y="242"/>
                  </a:moveTo>
                  <a:lnTo>
                    <a:pt x="557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91" name="Google Shape;5091;p63"/>
            <p:cNvSpPr/>
            <p:nvPr/>
          </p:nvSpPr>
          <p:spPr>
            <a:xfrm rot="53098">
              <a:off x="4711712" y="-17255"/>
              <a:ext cx="276120" cy="259726"/>
            </a:xfrm>
            <a:custGeom>
              <a:rect b="b" l="l" r="r" t="t"/>
              <a:pathLst>
                <a:path extrusionOk="0" h="4325" w="4598">
                  <a:moveTo>
                    <a:pt x="3243" y="0"/>
                  </a:moveTo>
                  <a:cubicBezTo>
                    <a:pt x="2932" y="0"/>
                    <a:pt x="2622" y="117"/>
                    <a:pt x="2387" y="353"/>
                  </a:cubicBezTo>
                  <a:lnTo>
                    <a:pt x="491" y="2226"/>
                  </a:lnTo>
                  <a:cubicBezTo>
                    <a:pt x="8" y="2702"/>
                    <a:pt x="1" y="3478"/>
                    <a:pt x="476" y="3961"/>
                  </a:cubicBezTo>
                  <a:cubicBezTo>
                    <a:pt x="715" y="4204"/>
                    <a:pt x="1029" y="4324"/>
                    <a:pt x="1345" y="4324"/>
                  </a:cubicBezTo>
                  <a:cubicBezTo>
                    <a:pt x="1657" y="4324"/>
                    <a:pt x="1970" y="4205"/>
                    <a:pt x="2211" y="3968"/>
                  </a:cubicBezTo>
                  <a:lnTo>
                    <a:pt x="4107" y="2102"/>
                  </a:lnTo>
                  <a:cubicBezTo>
                    <a:pt x="4590" y="1626"/>
                    <a:pt x="4597" y="850"/>
                    <a:pt x="4121" y="367"/>
                  </a:cubicBezTo>
                  <a:cubicBezTo>
                    <a:pt x="3881" y="123"/>
                    <a:pt x="3562" y="0"/>
                    <a:pt x="32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92" name="Google Shape;5092;p63"/>
            <p:cNvSpPr/>
            <p:nvPr/>
          </p:nvSpPr>
          <p:spPr>
            <a:xfrm rot="53098">
              <a:off x="4765915" y="148707"/>
              <a:ext cx="78308" cy="78308"/>
            </a:xfrm>
            <a:custGeom>
              <a:rect b="b" l="l" r="r" t="t"/>
              <a:pathLst>
                <a:path extrusionOk="0" fill="none" h="1304" w="1304">
                  <a:moveTo>
                    <a:pt x="1069" y="1076"/>
                  </a:moveTo>
                  <a:cubicBezTo>
                    <a:pt x="835" y="1303"/>
                    <a:pt x="462" y="1303"/>
                    <a:pt x="235" y="1069"/>
                  </a:cubicBezTo>
                  <a:cubicBezTo>
                    <a:pt x="1" y="835"/>
                    <a:pt x="8" y="462"/>
                    <a:pt x="235" y="235"/>
                  </a:cubicBezTo>
                  <a:cubicBezTo>
                    <a:pt x="469" y="0"/>
                    <a:pt x="843" y="8"/>
                    <a:pt x="1077" y="235"/>
                  </a:cubicBezTo>
                  <a:cubicBezTo>
                    <a:pt x="1304" y="469"/>
                    <a:pt x="1304" y="842"/>
                    <a:pt x="1069" y="1076"/>
                  </a:cubicBezTo>
                  <a:close/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93" name="Google Shape;5093;p63"/>
            <p:cNvSpPr/>
            <p:nvPr/>
          </p:nvSpPr>
          <p:spPr>
            <a:xfrm rot="53098">
              <a:off x="4774738" y="36235"/>
              <a:ext cx="70862" cy="70381"/>
            </a:xfrm>
            <a:custGeom>
              <a:rect b="b" l="l" r="r" t="t"/>
              <a:pathLst>
                <a:path extrusionOk="0" fill="none" h="1172" w="1180">
                  <a:moveTo>
                    <a:pt x="1" y="784"/>
                  </a:moveTo>
                  <a:cubicBezTo>
                    <a:pt x="30" y="842"/>
                    <a:pt x="59" y="894"/>
                    <a:pt x="111" y="938"/>
                  </a:cubicBezTo>
                  <a:cubicBezTo>
                    <a:pt x="338" y="1172"/>
                    <a:pt x="711" y="1172"/>
                    <a:pt x="945" y="945"/>
                  </a:cubicBezTo>
                  <a:cubicBezTo>
                    <a:pt x="1179" y="718"/>
                    <a:pt x="1179" y="337"/>
                    <a:pt x="952" y="110"/>
                  </a:cubicBezTo>
                  <a:cubicBezTo>
                    <a:pt x="901" y="59"/>
                    <a:pt x="850" y="23"/>
                    <a:pt x="791" y="1"/>
                  </a:cubicBez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94" name="Google Shape;5094;p63"/>
            <p:cNvSpPr/>
            <p:nvPr/>
          </p:nvSpPr>
          <p:spPr>
            <a:xfrm rot="53098">
              <a:off x="4903292" y="-15918"/>
              <a:ext cx="60292" cy="38734"/>
            </a:xfrm>
            <a:custGeom>
              <a:rect b="b" l="l" r="r" t="t"/>
              <a:pathLst>
                <a:path extrusionOk="0" fill="none" h="645" w="1004">
                  <a:moveTo>
                    <a:pt x="1" y="0"/>
                  </a:moveTo>
                  <a:cubicBezTo>
                    <a:pt x="1" y="147"/>
                    <a:pt x="59" y="293"/>
                    <a:pt x="169" y="410"/>
                  </a:cubicBezTo>
                  <a:cubicBezTo>
                    <a:pt x="396" y="644"/>
                    <a:pt x="769" y="644"/>
                    <a:pt x="1003" y="418"/>
                  </a:cubicBez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95" name="Google Shape;5095;p63"/>
            <p:cNvSpPr/>
            <p:nvPr/>
          </p:nvSpPr>
          <p:spPr>
            <a:xfrm rot="53098">
              <a:off x="4893328" y="71474"/>
              <a:ext cx="73023" cy="73504"/>
            </a:xfrm>
            <a:custGeom>
              <a:rect b="b" l="l" r="r" t="t"/>
              <a:pathLst>
                <a:path extrusionOk="0" fill="none" h="1224" w="1216">
                  <a:moveTo>
                    <a:pt x="1216" y="484"/>
                  </a:moveTo>
                  <a:cubicBezTo>
                    <a:pt x="1186" y="396"/>
                    <a:pt x="1142" y="308"/>
                    <a:pt x="1069" y="235"/>
                  </a:cubicBezTo>
                  <a:cubicBezTo>
                    <a:pt x="842" y="1"/>
                    <a:pt x="469" y="1"/>
                    <a:pt x="235" y="228"/>
                  </a:cubicBezTo>
                  <a:cubicBezTo>
                    <a:pt x="0" y="455"/>
                    <a:pt x="0" y="835"/>
                    <a:pt x="227" y="1062"/>
                  </a:cubicBezTo>
                  <a:cubicBezTo>
                    <a:pt x="308" y="1143"/>
                    <a:pt x="403" y="1194"/>
                    <a:pt x="498" y="1223"/>
                  </a:cubicBez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96" name="Google Shape;5096;p63"/>
            <p:cNvSpPr/>
            <p:nvPr/>
          </p:nvSpPr>
          <p:spPr>
            <a:xfrm rot="53098">
              <a:off x="4718162" y="175114"/>
              <a:ext cx="62454" cy="65097"/>
            </a:xfrm>
            <a:custGeom>
              <a:rect b="b" l="l" r="r" t="t"/>
              <a:pathLst>
                <a:path extrusionOk="0" fill="none" h="1084" w="1040">
                  <a:moveTo>
                    <a:pt x="1040" y="1084"/>
                  </a:moveTo>
                  <a:cubicBezTo>
                    <a:pt x="783" y="1047"/>
                    <a:pt x="542" y="930"/>
                    <a:pt x="344" y="732"/>
                  </a:cubicBezTo>
                  <a:lnTo>
                    <a:pt x="344" y="732"/>
                  </a:lnTo>
                  <a:cubicBezTo>
                    <a:pt x="139" y="527"/>
                    <a:pt x="30" y="264"/>
                    <a:pt x="0" y="0"/>
                  </a:cubicBez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97" name="Google Shape;5097;p63"/>
            <p:cNvSpPr/>
            <p:nvPr/>
          </p:nvSpPr>
          <p:spPr>
            <a:xfrm rot="53098">
              <a:off x="4918077" y="-15252"/>
              <a:ext cx="62454" cy="59392"/>
            </a:xfrm>
            <a:custGeom>
              <a:rect b="b" l="l" r="r" t="t"/>
              <a:pathLst>
                <a:path extrusionOk="0" fill="none" h="989" w="1040">
                  <a:moveTo>
                    <a:pt x="0" y="1"/>
                  </a:moveTo>
                  <a:cubicBezTo>
                    <a:pt x="257" y="37"/>
                    <a:pt x="505" y="154"/>
                    <a:pt x="703" y="359"/>
                  </a:cubicBezTo>
                  <a:lnTo>
                    <a:pt x="703" y="359"/>
                  </a:lnTo>
                  <a:cubicBezTo>
                    <a:pt x="886" y="535"/>
                    <a:pt x="996" y="762"/>
                    <a:pt x="1040" y="989"/>
                  </a:cubicBez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098" name="Google Shape;5098;p63"/>
          <p:cNvGrpSpPr/>
          <p:nvPr/>
        </p:nvGrpSpPr>
        <p:grpSpPr>
          <a:xfrm rot="-9624864">
            <a:off x="6811998" y="3698510"/>
            <a:ext cx="446646" cy="401306"/>
            <a:chOff x="4880520" y="4627406"/>
            <a:chExt cx="446666" cy="401324"/>
          </a:xfrm>
        </p:grpSpPr>
        <p:sp>
          <p:nvSpPr>
            <p:cNvPr id="5099" name="Google Shape;5099;p63"/>
            <p:cNvSpPr/>
            <p:nvPr/>
          </p:nvSpPr>
          <p:spPr>
            <a:xfrm rot="53098">
              <a:off x="5196073" y="4628405"/>
              <a:ext cx="130193" cy="120224"/>
            </a:xfrm>
            <a:custGeom>
              <a:rect b="b" l="l" r="r" t="t"/>
              <a:pathLst>
                <a:path extrusionOk="0" h="2002" w="2168">
                  <a:moveTo>
                    <a:pt x="511" y="1"/>
                  </a:moveTo>
                  <a:cubicBezTo>
                    <a:pt x="498" y="1"/>
                    <a:pt x="484" y="2"/>
                    <a:pt x="469" y="6"/>
                  </a:cubicBezTo>
                  <a:cubicBezTo>
                    <a:pt x="103" y="86"/>
                    <a:pt x="1" y="1367"/>
                    <a:pt x="1" y="1367"/>
                  </a:cubicBezTo>
                  <a:cubicBezTo>
                    <a:pt x="1" y="1367"/>
                    <a:pt x="285" y="2002"/>
                    <a:pt x="495" y="2002"/>
                  </a:cubicBezTo>
                  <a:cubicBezTo>
                    <a:pt x="506" y="2002"/>
                    <a:pt x="517" y="2000"/>
                    <a:pt x="528" y="1996"/>
                  </a:cubicBezTo>
                  <a:cubicBezTo>
                    <a:pt x="740" y="1923"/>
                    <a:pt x="2167" y="1587"/>
                    <a:pt x="1999" y="1213"/>
                  </a:cubicBezTo>
                  <a:cubicBezTo>
                    <a:pt x="1949" y="1102"/>
                    <a:pt x="1845" y="1063"/>
                    <a:pt x="1724" y="1063"/>
                  </a:cubicBezTo>
                  <a:cubicBezTo>
                    <a:pt x="1441" y="1063"/>
                    <a:pt x="1062" y="1279"/>
                    <a:pt x="1062" y="1279"/>
                  </a:cubicBezTo>
                  <a:cubicBezTo>
                    <a:pt x="1062" y="1279"/>
                    <a:pt x="1706" y="781"/>
                    <a:pt x="1443" y="518"/>
                  </a:cubicBezTo>
                  <a:cubicBezTo>
                    <a:pt x="1398" y="472"/>
                    <a:pt x="1344" y="453"/>
                    <a:pt x="1286" y="453"/>
                  </a:cubicBezTo>
                  <a:cubicBezTo>
                    <a:pt x="1011" y="453"/>
                    <a:pt x="638" y="877"/>
                    <a:pt x="638" y="877"/>
                  </a:cubicBezTo>
                  <a:cubicBezTo>
                    <a:pt x="638" y="877"/>
                    <a:pt x="819" y="1"/>
                    <a:pt x="5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00" name="Google Shape;5100;p63"/>
            <p:cNvSpPr/>
            <p:nvPr/>
          </p:nvSpPr>
          <p:spPr>
            <a:xfrm rot="53098">
              <a:off x="5207675" y="4686694"/>
              <a:ext cx="41796" cy="40475"/>
            </a:xfrm>
            <a:custGeom>
              <a:rect b="b" l="l" r="r" t="t"/>
              <a:pathLst>
                <a:path extrusionOk="0" fill="none" h="674" w="696">
                  <a:moveTo>
                    <a:pt x="696" y="0"/>
                  </a:moveTo>
                  <a:lnTo>
                    <a:pt x="0" y="673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01" name="Google Shape;5101;p63"/>
            <p:cNvSpPr/>
            <p:nvPr/>
          </p:nvSpPr>
          <p:spPr>
            <a:xfrm rot="53098">
              <a:off x="5208684" y="4675491"/>
              <a:ext cx="12371" cy="40896"/>
            </a:xfrm>
            <a:custGeom>
              <a:rect b="b" l="l" r="r" t="t"/>
              <a:pathLst>
                <a:path extrusionOk="0" fill="none" h="681" w="206">
                  <a:moveTo>
                    <a:pt x="206" y="0"/>
                  </a:moveTo>
                  <a:lnTo>
                    <a:pt x="1" y="68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02" name="Google Shape;5102;p63"/>
            <p:cNvSpPr/>
            <p:nvPr/>
          </p:nvSpPr>
          <p:spPr>
            <a:xfrm rot="53098">
              <a:off x="5223285" y="4711917"/>
              <a:ext cx="33929" cy="14112"/>
            </a:xfrm>
            <a:custGeom>
              <a:rect b="b" l="l" r="r" t="t"/>
              <a:pathLst>
                <a:path extrusionOk="0" fill="none" h="235" w="565">
                  <a:moveTo>
                    <a:pt x="564" y="0"/>
                  </a:moveTo>
                  <a:lnTo>
                    <a:pt x="1" y="234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03" name="Google Shape;5103;p63"/>
            <p:cNvSpPr/>
            <p:nvPr/>
          </p:nvSpPr>
          <p:spPr>
            <a:xfrm rot="53098">
              <a:off x="4881440" y="4907568"/>
              <a:ext cx="130133" cy="120164"/>
            </a:xfrm>
            <a:custGeom>
              <a:rect b="b" l="l" r="r" t="t"/>
              <a:pathLst>
                <a:path extrusionOk="0" h="2001" w="2167">
                  <a:moveTo>
                    <a:pt x="1669" y="1"/>
                  </a:moveTo>
                  <a:cubicBezTo>
                    <a:pt x="1659" y="1"/>
                    <a:pt x="1649" y="2"/>
                    <a:pt x="1640" y="5"/>
                  </a:cubicBezTo>
                  <a:cubicBezTo>
                    <a:pt x="1427" y="78"/>
                    <a:pt x="0" y="415"/>
                    <a:pt x="169" y="788"/>
                  </a:cubicBezTo>
                  <a:cubicBezTo>
                    <a:pt x="219" y="897"/>
                    <a:pt x="322" y="935"/>
                    <a:pt x="442" y="935"/>
                  </a:cubicBezTo>
                  <a:cubicBezTo>
                    <a:pt x="726" y="935"/>
                    <a:pt x="1105" y="722"/>
                    <a:pt x="1105" y="722"/>
                  </a:cubicBezTo>
                  <a:lnTo>
                    <a:pt x="1105" y="722"/>
                  </a:lnTo>
                  <a:cubicBezTo>
                    <a:pt x="1105" y="722"/>
                    <a:pt x="461" y="1220"/>
                    <a:pt x="725" y="1483"/>
                  </a:cubicBezTo>
                  <a:cubicBezTo>
                    <a:pt x="770" y="1530"/>
                    <a:pt x="823" y="1549"/>
                    <a:pt x="881" y="1549"/>
                  </a:cubicBezTo>
                  <a:cubicBezTo>
                    <a:pt x="1156" y="1549"/>
                    <a:pt x="1530" y="1125"/>
                    <a:pt x="1530" y="1125"/>
                  </a:cubicBezTo>
                  <a:lnTo>
                    <a:pt x="1530" y="1125"/>
                  </a:lnTo>
                  <a:cubicBezTo>
                    <a:pt x="1530" y="1125"/>
                    <a:pt x="1348" y="2001"/>
                    <a:pt x="1656" y="2001"/>
                  </a:cubicBezTo>
                  <a:cubicBezTo>
                    <a:pt x="1670" y="2001"/>
                    <a:pt x="1683" y="1999"/>
                    <a:pt x="1698" y="1996"/>
                  </a:cubicBezTo>
                  <a:cubicBezTo>
                    <a:pt x="2064" y="1915"/>
                    <a:pt x="2167" y="634"/>
                    <a:pt x="2167" y="634"/>
                  </a:cubicBezTo>
                  <a:cubicBezTo>
                    <a:pt x="2167" y="634"/>
                    <a:pt x="1880" y="1"/>
                    <a:pt x="166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04" name="Google Shape;5104;p63"/>
            <p:cNvSpPr/>
            <p:nvPr/>
          </p:nvSpPr>
          <p:spPr>
            <a:xfrm rot="53098">
              <a:off x="4961356" y="4921141"/>
              <a:ext cx="40956" cy="40896"/>
            </a:xfrm>
            <a:custGeom>
              <a:rect b="b" l="l" r="r" t="t"/>
              <a:pathLst>
                <a:path extrusionOk="0" fill="none" h="681" w="682">
                  <a:moveTo>
                    <a:pt x="1" y="681"/>
                  </a:moveTo>
                  <a:lnTo>
                    <a:pt x="682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05" name="Google Shape;5105;p63"/>
            <p:cNvSpPr/>
            <p:nvPr/>
          </p:nvSpPr>
          <p:spPr>
            <a:xfrm rot="53098">
              <a:off x="4989780" y="4931442"/>
              <a:ext cx="11530" cy="41376"/>
            </a:xfrm>
            <a:custGeom>
              <a:rect b="b" l="l" r="r" t="t"/>
              <a:pathLst>
                <a:path extrusionOk="0" fill="none" h="689" w="192">
                  <a:moveTo>
                    <a:pt x="1" y="689"/>
                  </a:moveTo>
                  <a:lnTo>
                    <a:pt x="191" y="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06" name="Google Shape;5106;p63"/>
            <p:cNvSpPr/>
            <p:nvPr/>
          </p:nvSpPr>
          <p:spPr>
            <a:xfrm rot="53098">
              <a:off x="4953193" y="4922277"/>
              <a:ext cx="33509" cy="14533"/>
            </a:xfrm>
            <a:custGeom>
              <a:rect b="b" l="l" r="r" t="t"/>
              <a:pathLst>
                <a:path extrusionOk="0" fill="none" h="242" w="558">
                  <a:moveTo>
                    <a:pt x="1" y="242"/>
                  </a:moveTo>
                  <a:lnTo>
                    <a:pt x="557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07" name="Google Shape;5107;p63"/>
            <p:cNvSpPr/>
            <p:nvPr/>
          </p:nvSpPr>
          <p:spPr>
            <a:xfrm rot="53098">
              <a:off x="4966675" y="4697470"/>
              <a:ext cx="276120" cy="259726"/>
            </a:xfrm>
            <a:custGeom>
              <a:rect b="b" l="l" r="r" t="t"/>
              <a:pathLst>
                <a:path extrusionOk="0" h="4325" w="4598">
                  <a:moveTo>
                    <a:pt x="3243" y="0"/>
                  </a:moveTo>
                  <a:cubicBezTo>
                    <a:pt x="2932" y="0"/>
                    <a:pt x="2622" y="117"/>
                    <a:pt x="2387" y="353"/>
                  </a:cubicBezTo>
                  <a:lnTo>
                    <a:pt x="491" y="2226"/>
                  </a:lnTo>
                  <a:cubicBezTo>
                    <a:pt x="8" y="2702"/>
                    <a:pt x="1" y="3478"/>
                    <a:pt x="476" y="3961"/>
                  </a:cubicBezTo>
                  <a:cubicBezTo>
                    <a:pt x="715" y="4204"/>
                    <a:pt x="1029" y="4324"/>
                    <a:pt x="1345" y="4324"/>
                  </a:cubicBezTo>
                  <a:cubicBezTo>
                    <a:pt x="1657" y="4324"/>
                    <a:pt x="1970" y="4205"/>
                    <a:pt x="2211" y="3968"/>
                  </a:cubicBezTo>
                  <a:lnTo>
                    <a:pt x="4107" y="2102"/>
                  </a:lnTo>
                  <a:cubicBezTo>
                    <a:pt x="4590" y="1626"/>
                    <a:pt x="4597" y="850"/>
                    <a:pt x="4121" y="367"/>
                  </a:cubicBezTo>
                  <a:cubicBezTo>
                    <a:pt x="3881" y="123"/>
                    <a:pt x="3562" y="0"/>
                    <a:pt x="32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08" name="Google Shape;5108;p63"/>
            <p:cNvSpPr/>
            <p:nvPr/>
          </p:nvSpPr>
          <p:spPr>
            <a:xfrm rot="53098">
              <a:off x="5020878" y="4863432"/>
              <a:ext cx="78308" cy="78308"/>
            </a:xfrm>
            <a:custGeom>
              <a:rect b="b" l="l" r="r" t="t"/>
              <a:pathLst>
                <a:path extrusionOk="0" fill="none" h="1304" w="1304">
                  <a:moveTo>
                    <a:pt x="1069" y="1076"/>
                  </a:moveTo>
                  <a:cubicBezTo>
                    <a:pt x="835" y="1303"/>
                    <a:pt x="462" y="1303"/>
                    <a:pt x="235" y="1069"/>
                  </a:cubicBezTo>
                  <a:cubicBezTo>
                    <a:pt x="1" y="835"/>
                    <a:pt x="8" y="462"/>
                    <a:pt x="235" y="235"/>
                  </a:cubicBezTo>
                  <a:cubicBezTo>
                    <a:pt x="469" y="0"/>
                    <a:pt x="843" y="8"/>
                    <a:pt x="1077" y="235"/>
                  </a:cubicBezTo>
                  <a:cubicBezTo>
                    <a:pt x="1304" y="469"/>
                    <a:pt x="1304" y="842"/>
                    <a:pt x="1069" y="1076"/>
                  </a:cubicBezTo>
                  <a:close/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09" name="Google Shape;5109;p63"/>
            <p:cNvSpPr/>
            <p:nvPr/>
          </p:nvSpPr>
          <p:spPr>
            <a:xfrm rot="53098">
              <a:off x="5029701" y="4750960"/>
              <a:ext cx="70862" cy="70381"/>
            </a:xfrm>
            <a:custGeom>
              <a:rect b="b" l="l" r="r" t="t"/>
              <a:pathLst>
                <a:path extrusionOk="0" fill="none" h="1172" w="1180">
                  <a:moveTo>
                    <a:pt x="1" y="784"/>
                  </a:moveTo>
                  <a:cubicBezTo>
                    <a:pt x="30" y="842"/>
                    <a:pt x="59" y="894"/>
                    <a:pt x="111" y="938"/>
                  </a:cubicBezTo>
                  <a:cubicBezTo>
                    <a:pt x="338" y="1172"/>
                    <a:pt x="711" y="1172"/>
                    <a:pt x="945" y="945"/>
                  </a:cubicBezTo>
                  <a:cubicBezTo>
                    <a:pt x="1179" y="718"/>
                    <a:pt x="1179" y="337"/>
                    <a:pt x="952" y="110"/>
                  </a:cubicBezTo>
                  <a:cubicBezTo>
                    <a:pt x="901" y="59"/>
                    <a:pt x="850" y="23"/>
                    <a:pt x="791" y="1"/>
                  </a:cubicBez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10" name="Google Shape;5110;p63"/>
            <p:cNvSpPr/>
            <p:nvPr/>
          </p:nvSpPr>
          <p:spPr>
            <a:xfrm rot="53098">
              <a:off x="5158255" y="4698807"/>
              <a:ext cx="60292" cy="38734"/>
            </a:xfrm>
            <a:custGeom>
              <a:rect b="b" l="l" r="r" t="t"/>
              <a:pathLst>
                <a:path extrusionOk="0" fill="none" h="645" w="1004">
                  <a:moveTo>
                    <a:pt x="1" y="0"/>
                  </a:moveTo>
                  <a:cubicBezTo>
                    <a:pt x="1" y="147"/>
                    <a:pt x="59" y="293"/>
                    <a:pt x="169" y="410"/>
                  </a:cubicBezTo>
                  <a:cubicBezTo>
                    <a:pt x="396" y="644"/>
                    <a:pt x="769" y="644"/>
                    <a:pt x="1003" y="418"/>
                  </a:cubicBez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11" name="Google Shape;5111;p63"/>
            <p:cNvSpPr/>
            <p:nvPr/>
          </p:nvSpPr>
          <p:spPr>
            <a:xfrm rot="53098">
              <a:off x="5148290" y="4786199"/>
              <a:ext cx="73023" cy="73504"/>
            </a:xfrm>
            <a:custGeom>
              <a:rect b="b" l="l" r="r" t="t"/>
              <a:pathLst>
                <a:path extrusionOk="0" fill="none" h="1224" w="1216">
                  <a:moveTo>
                    <a:pt x="1216" y="484"/>
                  </a:moveTo>
                  <a:cubicBezTo>
                    <a:pt x="1186" y="396"/>
                    <a:pt x="1142" y="308"/>
                    <a:pt x="1069" y="235"/>
                  </a:cubicBezTo>
                  <a:cubicBezTo>
                    <a:pt x="842" y="1"/>
                    <a:pt x="469" y="1"/>
                    <a:pt x="235" y="228"/>
                  </a:cubicBezTo>
                  <a:cubicBezTo>
                    <a:pt x="0" y="455"/>
                    <a:pt x="0" y="835"/>
                    <a:pt x="227" y="1062"/>
                  </a:cubicBezTo>
                  <a:cubicBezTo>
                    <a:pt x="308" y="1143"/>
                    <a:pt x="403" y="1194"/>
                    <a:pt x="498" y="1223"/>
                  </a:cubicBez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12" name="Google Shape;5112;p63"/>
            <p:cNvSpPr/>
            <p:nvPr/>
          </p:nvSpPr>
          <p:spPr>
            <a:xfrm rot="53098">
              <a:off x="4973125" y="4889839"/>
              <a:ext cx="62454" cy="65097"/>
            </a:xfrm>
            <a:custGeom>
              <a:rect b="b" l="l" r="r" t="t"/>
              <a:pathLst>
                <a:path extrusionOk="0" fill="none" h="1084" w="1040">
                  <a:moveTo>
                    <a:pt x="1040" y="1084"/>
                  </a:moveTo>
                  <a:cubicBezTo>
                    <a:pt x="783" y="1047"/>
                    <a:pt x="542" y="930"/>
                    <a:pt x="344" y="732"/>
                  </a:cubicBezTo>
                  <a:lnTo>
                    <a:pt x="344" y="732"/>
                  </a:lnTo>
                  <a:cubicBezTo>
                    <a:pt x="139" y="527"/>
                    <a:pt x="30" y="264"/>
                    <a:pt x="0" y="0"/>
                  </a:cubicBez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13" name="Google Shape;5113;p63"/>
            <p:cNvSpPr/>
            <p:nvPr/>
          </p:nvSpPr>
          <p:spPr>
            <a:xfrm rot="53098">
              <a:off x="5173040" y="4699473"/>
              <a:ext cx="62454" cy="59392"/>
            </a:xfrm>
            <a:custGeom>
              <a:rect b="b" l="l" r="r" t="t"/>
              <a:pathLst>
                <a:path extrusionOk="0" fill="none" h="989" w="1040">
                  <a:moveTo>
                    <a:pt x="0" y="1"/>
                  </a:moveTo>
                  <a:cubicBezTo>
                    <a:pt x="257" y="37"/>
                    <a:pt x="505" y="154"/>
                    <a:pt x="703" y="359"/>
                  </a:cubicBezTo>
                  <a:lnTo>
                    <a:pt x="703" y="359"/>
                  </a:lnTo>
                  <a:cubicBezTo>
                    <a:pt x="886" y="535"/>
                    <a:pt x="996" y="762"/>
                    <a:pt x="1040" y="989"/>
                  </a:cubicBez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114" name="Google Shape;5114;p63"/>
          <p:cNvGrpSpPr/>
          <p:nvPr/>
        </p:nvGrpSpPr>
        <p:grpSpPr>
          <a:xfrm>
            <a:off x="363932" y="3036857"/>
            <a:ext cx="1867227" cy="1724626"/>
            <a:chOff x="-2057567" y="3036857"/>
            <a:chExt cx="1867227" cy="1724626"/>
          </a:xfrm>
        </p:grpSpPr>
        <p:sp>
          <p:nvSpPr>
            <p:cNvPr id="5115" name="Google Shape;5115;p63"/>
            <p:cNvSpPr/>
            <p:nvPr/>
          </p:nvSpPr>
          <p:spPr>
            <a:xfrm>
              <a:off x="-834704" y="3517978"/>
              <a:ext cx="140996" cy="119113"/>
            </a:xfrm>
            <a:custGeom>
              <a:rect b="b" l="l" r="r" t="t"/>
              <a:pathLst>
                <a:path extrusionOk="0" h="1633" w="1933">
                  <a:moveTo>
                    <a:pt x="1932" y="1"/>
                  </a:moveTo>
                  <a:lnTo>
                    <a:pt x="95" y="227"/>
                  </a:lnTo>
                  <a:cubicBezTo>
                    <a:pt x="95" y="227"/>
                    <a:pt x="1" y="1632"/>
                    <a:pt x="544" y="1632"/>
                  </a:cubicBezTo>
                  <a:cubicBezTo>
                    <a:pt x="588" y="1632"/>
                    <a:pt x="635" y="1623"/>
                    <a:pt x="688" y="1604"/>
                  </a:cubicBezTo>
                  <a:cubicBezTo>
                    <a:pt x="1390" y="1347"/>
                    <a:pt x="1932" y="1"/>
                    <a:pt x="193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16" name="Google Shape;5116;p63"/>
            <p:cNvSpPr/>
            <p:nvPr/>
          </p:nvSpPr>
          <p:spPr>
            <a:xfrm>
              <a:off x="-1302477" y="4029954"/>
              <a:ext cx="349827" cy="300081"/>
            </a:xfrm>
            <a:custGeom>
              <a:rect b="b" l="l" r="r" t="t"/>
              <a:pathLst>
                <a:path extrusionOk="0" h="4114" w="4796">
                  <a:moveTo>
                    <a:pt x="162" y="1"/>
                  </a:moveTo>
                  <a:lnTo>
                    <a:pt x="1" y="2519"/>
                  </a:lnTo>
                  <a:lnTo>
                    <a:pt x="2585" y="3807"/>
                  </a:lnTo>
                  <a:lnTo>
                    <a:pt x="2775" y="3983"/>
                  </a:lnTo>
                  <a:cubicBezTo>
                    <a:pt x="2869" y="4068"/>
                    <a:pt x="2990" y="4113"/>
                    <a:pt x="3110" y="4113"/>
                  </a:cubicBezTo>
                  <a:cubicBezTo>
                    <a:pt x="3206" y="4113"/>
                    <a:pt x="3301" y="4085"/>
                    <a:pt x="3382" y="4027"/>
                  </a:cubicBezTo>
                  <a:cubicBezTo>
                    <a:pt x="3602" y="3880"/>
                    <a:pt x="3873" y="3639"/>
                    <a:pt x="4049" y="3295"/>
                  </a:cubicBezTo>
                  <a:cubicBezTo>
                    <a:pt x="4092" y="3200"/>
                    <a:pt x="4034" y="3090"/>
                    <a:pt x="3931" y="3090"/>
                  </a:cubicBezTo>
                  <a:cubicBezTo>
                    <a:pt x="3836" y="3090"/>
                    <a:pt x="3697" y="3134"/>
                    <a:pt x="3500" y="3273"/>
                  </a:cubicBezTo>
                  <a:cubicBezTo>
                    <a:pt x="3500" y="3273"/>
                    <a:pt x="3822" y="2980"/>
                    <a:pt x="4144" y="2943"/>
                  </a:cubicBezTo>
                  <a:cubicBezTo>
                    <a:pt x="4297" y="2929"/>
                    <a:pt x="4451" y="2863"/>
                    <a:pt x="4554" y="2746"/>
                  </a:cubicBezTo>
                  <a:cubicBezTo>
                    <a:pt x="4685" y="2585"/>
                    <a:pt x="4795" y="2380"/>
                    <a:pt x="4510" y="2314"/>
                  </a:cubicBezTo>
                  <a:cubicBezTo>
                    <a:pt x="4510" y="2314"/>
                    <a:pt x="4407" y="2299"/>
                    <a:pt x="4249" y="2299"/>
                  </a:cubicBezTo>
                  <a:cubicBezTo>
                    <a:pt x="3933" y="2299"/>
                    <a:pt x="3395" y="2358"/>
                    <a:pt x="3009" y="2709"/>
                  </a:cubicBezTo>
                  <a:lnTo>
                    <a:pt x="162" y="1"/>
                  </a:lnTo>
                  <a:close/>
                </a:path>
              </a:pathLst>
            </a:custGeom>
            <a:solidFill>
              <a:srgbClr val="F2A49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17" name="Google Shape;5117;p63"/>
            <p:cNvSpPr/>
            <p:nvPr/>
          </p:nvSpPr>
          <p:spPr>
            <a:xfrm>
              <a:off x="-1302477" y="4029954"/>
              <a:ext cx="228598" cy="273968"/>
            </a:xfrm>
            <a:custGeom>
              <a:rect b="b" l="l" r="r" t="t"/>
              <a:pathLst>
                <a:path extrusionOk="0" h="3756" w="3134">
                  <a:moveTo>
                    <a:pt x="162" y="1"/>
                  </a:moveTo>
                  <a:lnTo>
                    <a:pt x="45" y="1772"/>
                  </a:lnTo>
                  <a:lnTo>
                    <a:pt x="1" y="2519"/>
                  </a:lnTo>
                  <a:lnTo>
                    <a:pt x="2475" y="3756"/>
                  </a:lnTo>
                  <a:cubicBezTo>
                    <a:pt x="2570" y="3631"/>
                    <a:pt x="2658" y="3500"/>
                    <a:pt x="2746" y="3368"/>
                  </a:cubicBezTo>
                  <a:cubicBezTo>
                    <a:pt x="2885" y="3141"/>
                    <a:pt x="2995" y="2899"/>
                    <a:pt x="3112" y="2665"/>
                  </a:cubicBezTo>
                  <a:cubicBezTo>
                    <a:pt x="3119" y="2643"/>
                    <a:pt x="3126" y="2629"/>
                    <a:pt x="3134" y="2614"/>
                  </a:cubicBezTo>
                  <a:lnTo>
                    <a:pt x="3134" y="2614"/>
                  </a:lnTo>
                  <a:cubicBezTo>
                    <a:pt x="3090" y="2643"/>
                    <a:pt x="3046" y="2680"/>
                    <a:pt x="3009" y="2717"/>
                  </a:cubicBezTo>
                  <a:lnTo>
                    <a:pt x="2995" y="2709"/>
                  </a:lnTo>
                  <a:lnTo>
                    <a:pt x="2826" y="2548"/>
                  </a:lnTo>
                  <a:lnTo>
                    <a:pt x="213" y="60"/>
                  </a:lnTo>
                  <a:lnTo>
                    <a:pt x="16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18" name="Google Shape;5118;p63"/>
            <p:cNvSpPr/>
            <p:nvPr/>
          </p:nvSpPr>
          <p:spPr>
            <a:xfrm>
              <a:off x="-1832032" y="3836732"/>
              <a:ext cx="718108" cy="507016"/>
            </a:xfrm>
            <a:custGeom>
              <a:rect b="b" l="l" r="r" t="t"/>
              <a:pathLst>
                <a:path extrusionOk="0" h="6951" w="9845">
                  <a:moveTo>
                    <a:pt x="8432" y="0"/>
                  </a:moveTo>
                  <a:lnTo>
                    <a:pt x="7802" y="483"/>
                  </a:lnTo>
                  <a:cubicBezTo>
                    <a:pt x="7561" y="579"/>
                    <a:pt x="7327" y="718"/>
                    <a:pt x="7092" y="879"/>
                  </a:cubicBezTo>
                  <a:cubicBezTo>
                    <a:pt x="6350" y="1409"/>
                    <a:pt x="5470" y="1714"/>
                    <a:pt x="4560" y="1714"/>
                  </a:cubicBezTo>
                  <a:cubicBezTo>
                    <a:pt x="4528" y="1714"/>
                    <a:pt x="4496" y="1714"/>
                    <a:pt x="4465" y="1713"/>
                  </a:cubicBezTo>
                  <a:lnTo>
                    <a:pt x="3572" y="1691"/>
                  </a:lnTo>
                  <a:cubicBezTo>
                    <a:pt x="3547" y="1690"/>
                    <a:pt x="3523" y="1690"/>
                    <a:pt x="3498" y="1690"/>
                  </a:cubicBezTo>
                  <a:cubicBezTo>
                    <a:pt x="1282" y="1690"/>
                    <a:pt x="1" y="4294"/>
                    <a:pt x="1405" y="5995"/>
                  </a:cubicBezTo>
                  <a:cubicBezTo>
                    <a:pt x="1427" y="6017"/>
                    <a:pt x="1449" y="6039"/>
                    <a:pt x="1464" y="6061"/>
                  </a:cubicBezTo>
                  <a:cubicBezTo>
                    <a:pt x="1493" y="6097"/>
                    <a:pt x="1522" y="6127"/>
                    <a:pt x="1552" y="6156"/>
                  </a:cubicBezTo>
                  <a:cubicBezTo>
                    <a:pt x="1559" y="6156"/>
                    <a:pt x="1559" y="6163"/>
                    <a:pt x="1566" y="6171"/>
                  </a:cubicBezTo>
                  <a:cubicBezTo>
                    <a:pt x="1859" y="6471"/>
                    <a:pt x="2254" y="6661"/>
                    <a:pt x="2672" y="6742"/>
                  </a:cubicBezTo>
                  <a:cubicBezTo>
                    <a:pt x="3373" y="6880"/>
                    <a:pt x="4034" y="6951"/>
                    <a:pt x="4644" y="6951"/>
                  </a:cubicBezTo>
                  <a:cubicBezTo>
                    <a:pt x="7419" y="6951"/>
                    <a:pt x="9165" y="5496"/>
                    <a:pt x="9003" y="2365"/>
                  </a:cubicBezTo>
                  <a:lnTo>
                    <a:pt x="9603" y="1735"/>
                  </a:lnTo>
                  <a:lnTo>
                    <a:pt x="9808" y="1515"/>
                  </a:lnTo>
                  <a:lnTo>
                    <a:pt x="9845" y="1479"/>
                  </a:lnTo>
                  <a:lnTo>
                    <a:pt x="8432" y="0"/>
                  </a:lnTo>
                  <a:close/>
                </a:path>
              </a:pathLst>
            </a:custGeom>
            <a:solidFill>
              <a:srgbClr val="BD715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19" name="Google Shape;5119;p63"/>
            <p:cNvSpPr/>
            <p:nvPr/>
          </p:nvSpPr>
          <p:spPr>
            <a:xfrm>
              <a:off x="-1285920" y="3836732"/>
              <a:ext cx="172506" cy="192274"/>
            </a:xfrm>
            <a:custGeom>
              <a:rect b="b" l="l" r="r" t="t"/>
              <a:pathLst>
                <a:path extrusionOk="0" h="2636" w="2365">
                  <a:moveTo>
                    <a:pt x="952" y="0"/>
                  </a:moveTo>
                  <a:lnTo>
                    <a:pt x="315" y="483"/>
                  </a:lnTo>
                  <a:cubicBezTo>
                    <a:pt x="301" y="491"/>
                    <a:pt x="286" y="498"/>
                    <a:pt x="272" y="505"/>
                  </a:cubicBezTo>
                  <a:cubicBezTo>
                    <a:pt x="154" y="710"/>
                    <a:pt x="37" y="915"/>
                    <a:pt x="23" y="1149"/>
                  </a:cubicBezTo>
                  <a:cubicBezTo>
                    <a:pt x="1" y="1501"/>
                    <a:pt x="176" y="1845"/>
                    <a:pt x="374" y="2123"/>
                  </a:cubicBezTo>
                  <a:cubicBezTo>
                    <a:pt x="520" y="2335"/>
                    <a:pt x="711" y="2467"/>
                    <a:pt x="960" y="2540"/>
                  </a:cubicBezTo>
                  <a:cubicBezTo>
                    <a:pt x="1135" y="2591"/>
                    <a:pt x="1326" y="2628"/>
                    <a:pt x="1531" y="2635"/>
                  </a:cubicBezTo>
                  <a:cubicBezTo>
                    <a:pt x="1523" y="2548"/>
                    <a:pt x="1523" y="2460"/>
                    <a:pt x="1523" y="2365"/>
                  </a:cubicBezTo>
                  <a:lnTo>
                    <a:pt x="2365" y="1479"/>
                  </a:lnTo>
                  <a:lnTo>
                    <a:pt x="952" y="0"/>
                  </a:lnTo>
                  <a:close/>
                </a:path>
              </a:pathLst>
            </a:custGeom>
            <a:solidFill>
              <a:srgbClr val="BD715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20" name="Google Shape;5120;p63"/>
            <p:cNvSpPr/>
            <p:nvPr/>
          </p:nvSpPr>
          <p:spPr>
            <a:xfrm>
              <a:off x="-1285920" y="3836732"/>
              <a:ext cx="172506" cy="192274"/>
            </a:xfrm>
            <a:custGeom>
              <a:rect b="b" l="l" r="r" t="t"/>
              <a:pathLst>
                <a:path extrusionOk="0" h="2636" w="2365">
                  <a:moveTo>
                    <a:pt x="952" y="0"/>
                  </a:moveTo>
                  <a:lnTo>
                    <a:pt x="315" y="483"/>
                  </a:lnTo>
                  <a:cubicBezTo>
                    <a:pt x="301" y="491"/>
                    <a:pt x="286" y="498"/>
                    <a:pt x="272" y="505"/>
                  </a:cubicBezTo>
                  <a:cubicBezTo>
                    <a:pt x="154" y="710"/>
                    <a:pt x="37" y="915"/>
                    <a:pt x="23" y="1149"/>
                  </a:cubicBezTo>
                  <a:cubicBezTo>
                    <a:pt x="1" y="1501"/>
                    <a:pt x="176" y="1845"/>
                    <a:pt x="374" y="2123"/>
                  </a:cubicBezTo>
                  <a:cubicBezTo>
                    <a:pt x="520" y="2335"/>
                    <a:pt x="711" y="2467"/>
                    <a:pt x="960" y="2540"/>
                  </a:cubicBezTo>
                  <a:cubicBezTo>
                    <a:pt x="1135" y="2591"/>
                    <a:pt x="1326" y="2628"/>
                    <a:pt x="1531" y="2635"/>
                  </a:cubicBezTo>
                  <a:cubicBezTo>
                    <a:pt x="1523" y="2548"/>
                    <a:pt x="1523" y="2460"/>
                    <a:pt x="1523" y="2365"/>
                  </a:cubicBezTo>
                  <a:lnTo>
                    <a:pt x="2365" y="1479"/>
                  </a:lnTo>
                  <a:lnTo>
                    <a:pt x="952" y="0"/>
                  </a:lnTo>
                  <a:close/>
                </a:path>
              </a:pathLst>
            </a:custGeom>
            <a:solidFill>
              <a:srgbClr val="BD715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21" name="Google Shape;5121;p63"/>
            <p:cNvSpPr/>
            <p:nvPr/>
          </p:nvSpPr>
          <p:spPr>
            <a:xfrm>
              <a:off x="-2057567" y="3915290"/>
              <a:ext cx="461573" cy="782224"/>
            </a:xfrm>
            <a:custGeom>
              <a:rect b="b" l="l" r="r" t="t"/>
              <a:pathLst>
                <a:path extrusionOk="0" h="10724" w="6328">
                  <a:moveTo>
                    <a:pt x="4109" y="1"/>
                  </a:moveTo>
                  <a:cubicBezTo>
                    <a:pt x="3423" y="1"/>
                    <a:pt x="2882" y="350"/>
                    <a:pt x="2433" y="973"/>
                  </a:cubicBezTo>
                  <a:cubicBezTo>
                    <a:pt x="1386" y="2554"/>
                    <a:pt x="2609" y="5877"/>
                    <a:pt x="2609" y="5877"/>
                  </a:cubicBezTo>
                  <a:cubicBezTo>
                    <a:pt x="823" y="6638"/>
                    <a:pt x="450" y="8951"/>
                    <a:pt x="450" y="8951"/>
                  </a:cubicBezTo>
                  <a:cubicBezTo>
                    <a:pt x="450" y="8951"/>
                    <a:pt x="391" y="9163"/>
                    <a:pt x="215" y="9449"/>
                  </a:cubicBezTo>
                  <a:cubicBezTo>
                    <a:pt x="128" y="9595"/>
                    <a:pt x="69" y="9742"/>
                    <a:pt x="54" y="9844"/>
                  </a:cubicBezTo>
                  <a:cubicBezTo>
                    <a:pt x="0" y="10336"/>
                    <a:pt x="596" y="10380"/>
                    <a:pt x="812" y="10380"/>
                  </a:cubicBezTo>
                  <a:cubicBezTo>
                    <a:pt x="860" y="10380"/>
                    <a:pt x="889" y="10378"/>
                    <a:pt x="889" y="10378"/>
                  </a:cubicBezTo>
                  <a:cubicBezTo>
                    <a:pt x="1101" y="10620"/>
                    <a:pt x="1430" y="10656"/>
                    <a:pt x="1562" y="10656"/>
                  </a:cubicBezTo>
                  <a:lnTo>
                    <a:pt x="1613" y="10656"/>
                  </a:lnTo>
                  <a:cubicBezTo>
                    <a:pt x="1664" y="10707"/>
                    <a:pt x="1793" y="10724"/>
                    <a:pt x="1924" y="10724"/>
                  </a:cubicBezTo>
                  <a:cubicBezTo>
                    <a:pt x="2076" y="10724"/>
                    <a:pt x="2229" y="10701"/>
                    <a:pt x="2265" y="10686"/>
                  </a:cubicBezTo>
                  <a:cubicBezTo>
                    <a:pt x="2499" y="10591"/>
                    <a:pt x="2382" y="10444"/>
                    <a:pt x="2323" y="10400"/>
                  </a:cubicBezTo>
                  <a:cubicBezTo>
                    <a:pt x="1643" y="9881"/>
                    <a:pt x="1284" y="9383"/>
                    <a:pt x="1284" y="9383"/>
                  </a:cubicBezTo>
                  <a:lnTo>
                    <a:pt x="3963" y="7238"/>
                  </a:lnTo>
                  <a:cubicBezTo>
                    <a:pt x="4497" y="6828"/>
                    <a:pt x="4914" y="6287"/>
                    <a:pt x="5171" y="5665"/>
                  </a:cubicBezTo>
                  <a:lnTo>
                    <a:pt x="6195" y="3139"/>
                  </a:lnTo>
                  <a:lnTo>
                    <a:pt x="6327" y="885"/>
                  </a:lnTo>
                  <a:cubicBezTo>
                    <a:pt x="5448" y="278"/>
                    <a:pt x="4721" y="1"/>
                    <a:pt x="410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22" name="Google Shape;5122;p63"/>
            <p:cNvSpPr/>
            <p:nvPr/>
          </p:nvSpPr>
          <p:spPr>
            <a:xfrm>
              <a:off x="-2024816" y="3915363"/>
              <a:ext cx="428822" cy="684336"/>
            </a:xfrm>
            <a:custGeom>
              <a:rect b="b" l="l" r="r" t="t"/>
              <a:pathLst>
                <a:path extrusionOk="0" h="9382" w="5879">
                  <a:moveTo>
                    <a:pt x="3663" y="1"/>
                  </a:moveTo>
                  <a:cubicBezTo>
                    <a:pt x="2975" y="1"/>
                    <a:pt x="2434" y="351"/>
                    <a:pt x="1984" y="979"/>
                  </a:cubicBezTo>
                  <a:cubicBezTo>
                    <a:pt x="937" y="2553"/>
                    <a:pt x="2160" y="5876"/>
                    <a:pt x="2160" y="5876"/>
                  </a:cubicBezTo>
                  <a:cubicBezTo>
                    <a:pt x="374" y="6637"/>
                    <a:pt x="1" y="8950"/>
                    <a:pt x="1" y="8950"/>
                  </a:cubicBezTo>
                  <a:lnTo>
                    <a:pt x="835" y="9382"/>
                  </a:lnTo>
                  <a:lnTo>
                    <a:pt x="3514" y="7237"/>
                  </a:lnTo>
                  <a:cubicBezTo>
                    <a:pt x="4048" y="6827"/>
                    <a:pt x="4465" y="6286"/>
                    <a:pt x="4722" y="5664"/>
                  </a:cubicBezTo>
                  <a:lnTo>
                    <a:pt x="5746" y="3138"/>
                  </a:lnTo>
                  <a:lnTo>
                    <a:pt x="5878" y="884"/>
                  </a:lnTo>
                  <a:cubicBezTo>
                    <a:pt x="5000" y="278"/>
                    <a:pt x="4274" y="1"/>
                    <a:pt x="36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23" name="Google Shape;5123;p63"/>
            <p:cNvSpPr/>
            <p:nvPr/>
          </p:nvSpPr>
          <p:spPr>
            <a:xfrm>
              <a:off x="-1926054" y="3912300"/>
              <a:ext cx="344429" cy="810160"/>
            </a:xfrm>
            <a:custGeom>
              <a:rect b="b" l="l" r="r" t="t"/>
              <a:pathLst>
                <a:path extrusionOk="0" h="11107" w="4722">
                  <a:moveTo>
                    <a:pt x="2601" y="1"/>
                  </a:moveTo>
                  <a:cubicBezTo>
                    <a:pt x="1402" y="1"/>
                    <a:pt x="757" y="590"/>
                    <a:pt x="455" y="1621"/>
                  </a:cubicBezTo>
                  <a:cubicBezTo>
                    <a:pt x="1" y="3451"/>
                    <a:pt x="2262" y="6181"/>
                    <a:pt x="2262" y="6181"/>
                  </a:cubicBezTo>
                  <a:cubicBezTo>
                    <a:pt x="828" y="7492"/>
                    <a:pt x="1252" y="9797"/>
                    <a:pt x="1252" y="9797"/>
                  </a:cubicBezTo>
                  <a:cubicBezTo>
                    <a:pt x="1252" y="9797"/>
                    <a:pt x="1267" y="10017"/>
                    <a:pt x="1201" y="10339"/>
                  </a:cubicBezTo>
                  <a:cubicBezTo>
                    <a:pt x="1164" y="10514"/>
                    <a:pt x="1157" y="10668"/>
                    <a:pt x="1179" y="10771"/>
                  </a:cubicBezTo>
                  <a:cubicBezTo>
                    <a:pt x="1242" y="11034"/>
                    <a:pt x="1443" y="11106"/>
                    <a:pt x="1646" y="11106"/>
                  </a:cubicBezTo>
                  <a:cubicBezTo>
                    <a:pt x="1895" y="11106"/>
                    <a:pt x="2145" y="10998"/>
                    <a:pt x="2145" y="10998"/>
                  </a:cubicBezTo>
                  <a:cubicBezTo>
                    <a:pt x="2270" y="11070"/>
                    <a:pt x="2404" y="11094"/>
                    <a:pt x="2525" y="11094"/>
                  </a:cubicBezTo>
                  <a:cubicBezTo>
                    <a:pt x="2673" y="11094"/>
                    <a:pt x="2801" y="11058"/>
                    <a:pt x="2870" y="11034"/>
                  </a:cubicBezTo>
                  <a:cubicBezTo>
                    <a:pt x="2899" y="11020"/>
                    <a:pt x="2921" y="11012"/>
                    <a:pt x="2921" y="11012"/>
                  </a:cubicBezTo>
                  <a:cubicBezTo>
                    <a:pt x="2942" y="11023"/>
                    <a:pt x="2969" y="11028"/>
                    <a:pt x="3000" y="11028"/>
                  </a:cubicBezTo>
                  <a:cubicBezTo>
                    <a:pt x="3180" y="11028"/>
                    <a:pt x="3500" y="10873"/>
                    <a:pt x="3543" y="10829"/>
                  </a:cubicBezTo>
                  <a:cubicBezTo>
                    <a:pt x="3734" y="10654"/>
                    <a:pt x="3573" y="10558"/>
                    <a:pt x="3499" y="10536"/>
                  </a:cubicBezTo>
                  <a:cubicBezTo>
                    <a:pt x="2687" y="10273"/>
                    <a:pt x="2182" y="9922"/>
                    <a:pt x="2182" y="9922"/>
                  </a:cubicBezTo>
                  <a:lnTo>
                    <a:pt x="3990" y="7008"/>
                  </a:lnTo>
                  <a:cubicBezTo>
                    <a:pt x="4356" y="6445"/>
                    <a:pt x="4568" y="5793"/>
                    <a:pt x="4597" y="5120"/>
                  </a:cubicBezTo>
                  <a:lnTo>
                    <a:pt x="4722" y="2397"/>
                  </a:lnTo>
                  <a:lnTo>
                    <a:pt x="4100" y="231"/>
                  </a:lnTo>
                  <a:cubicBezTo>
                    <a:pt x="3524" y="75"/>
                    <a:pt x="3027" y="1"/>
                    <a:pt x="260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24" name="Google Shape;5124;p63"/>
            <p:cNvSpPr/>
            <p:nvPr/>
          </p:nvSpPr>
          <p:spPr>
            <a:xfrm>
              <a:off x="-1929774" y="3912300"/>
              <a:ext cx="343919" cy="723725"/>
            </a:xfrm>
            <a:custGeom>
              <a:rect b="b" l="l" r="r" t="t"/>
              <a:pathLst>
                <a:path extrusionOk="0" h="9922" w="4715">
                  <a:moveTo>
                    <a:pt x="2607" y="0"/>
                  </a:moveTo>
                  <a:cubicBezTo>
                    <a:pt x="1388" y="0"/>
                    <a:pt x="739" y="595"/>
                    <a:pt x="440" y="1636"/>
                  </a:cubicBezTo>
                  <a:cubicBezTo>
                    <a:pt x="0" y="3480"/>
                    <a:pt x="2284" y="6181"/>
                    <a:pt x="2284" y="6181"/>
                  </a:cubicBezTo>
                  <a:cubicBezTo>
                    <a:pt x="864" y="7506"/>
                    <a:pt x="1252" y="9783"/>
                    <a:pt x="1252" y="9783"/>
                  </a:cubicBezTo>
                  <a:lnTo>
                    <a:pt x="2313" y="9922"/>
                  </a:lnTo>
                  <a:lnTo>
                    <a:pt x="4085" y="7001"/>
                  </a:lnTo>
                  <a:cubicBezTo>
                    <a:pt x="4575" y="6342"/>
                    <a:pt x="4619" y="5793"/>
                    <a:pt x="4648" y="5120"/>
                  </a:cubicBezTo>
                  <a:lnTo>
                    <a:pt x="4714" y="2383"/>
                  </a:lnTo>
                  <a:lnTo>
                    <a:pt x="4070" y="216"/>
                  </a:lnTo>
                  <a:cubicBezTo>
                    <a:pt x="3509" y="70"/>
                    <a:pt x="3025" y="0"/>
                    <a:pt x="260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25" name="Google Shape;5125;p63"/>
            <p:cNvSpPr/>
            <p:nvPr/>
          </p:nvSpPr>
          <p:spPr>
            <a:xfrm>
              <a:off x="-1646834" y="3866055"/>
              <a:ext cx="484841" cy="519051"/>
            </a:xfrm>
            <a:custGeom>
              <a:rect b="b" l="l" r="r" t="t"/>
              <a:pathLst>
                <a:path extrusionOk="0" h="7116" w="6647">
                  <a:moveTo>
                    <a:pt x="4722" y="1"/>
                  </a:moveTo>
                  <a:cubicBezTo>
                    <a:pt x="4722" y="1"/>
                    <a:pt x="3814" y="1157"/>
                    <a:pt x="2614" y="1231"/>
                  </a:cubicBezTo>
                  <a:cubicBezTo>
                    <a:pt x="2552" y="1234"/>
                    <a:pt x="2489" y="1236"/>
                    <a:pt x="2426" y="1236"/>
                  </a:cubicBezTo>
                  <a:cubicBezTo>
                    <a:pt x="1265" y="1236"/>
                    <a:pt x="1" y="689"/>
                    <a:pt x="1" y="689"/>
                  </a:cubicBezTo>
                  <a:lnTo>
                    <a:pt x="1" y="689"/>
                  </a:lnTo>
                  <a:cubicBezTo>
                    <a:pt x="1" y="689"/>
                    <a:pt x="1" y="4663"/>
                    <a:pt x="1304" y="7115"/>
                  </a:cubicBezTo>
                  <a:cubicBezTo>
                    <a:pt x="1304" y="7115"/>
                    <a:pt x="4100" y="6910"/>
                    <a:pt x="5337" y="5593"/>
                  </a:cubicBezTo>
                  <a:cubicBezTo>
                    <a:pt x="6288" y="4583"/>
                    <a:pt x="6435" y="3946"/>
                    <a:pt x="6537" y="3075"/>
                  </a:cubicBezTo>
                  <a:cubicBezTo>
                    <a:pt x="6647" y="2204"/>
                    <a:pt x="4722" y="1"/>
                    <a:pt x="47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26" name="Google Shape;5126;p63"/>
            <p:cNvSpPr/>
            <p:nvPr/>
          </p:nvSpPr>
          <p:spPr>
            <a:xfrm>
              <a:off x="-1508026" y="3165234"/>
              <a:ext cx="784412" cy="797614"/>
            </a:xfrm>
            <a:custGeom>
              <a:rect b="b" l="l" r="r" t="t"/>
              <a:pathLst>
                <a:path extrusionOk="0" h="10935" w="10754">
                  <a:moveTo>
                    <a:pt x="5949" y="1"/>
                  </a:moveTo>
                  <a:cubicBezTo>
                    <a:pt x="5193" y="1"/>
                    <a:pt x="4429" y="146"/>
                    <a:pt x="3726" y="423"/>
                  </a:cubicBezTo>
                  <a:cubicBezTo>
                    <a:pt x="2087" y="1067"/>
                    <a:pt x="469" y="2641"/>
                    <a:pt x="235" y="4449"/>
                  </a:cubicBezTo>
                  <a:cubicBezTo>
                    <a:pt x="1" y="6322"/>
                    <a:pt x="733" y="8306"/>
                    <a:pt x="2167" y="9550"/>
                  </a:cubicBezTo>
                  <a:cubicBezTo>
                    <a:pt x="3210" y="10453"/>
                    <a:pt x="4594" y="10934"/>
                    <a:pt x="5972" y="10934"/>
                  </a:cubicBezTo>
                  <a:cubicBezTo>
                    <a:pt x="6548" y="10934"/>
                    <a:pt x="7123" y="10850"/>
                    <a:pt x="7672" y="10678"/>
                  </a:cubicBezTo>
                  <a:cubicBezTo>
                    <a:pt x="7774" y="10648"/>
                    <a:pt x="7877" y="10612"/>
                    <a:pt x="7979" y="10568"/>
                  </a:cubicBezTo>
                  <a:cubicBezTo>
                    <a:pt x="8279" y="10458"/>
                    <a:pt x="8572" y="10304"/>
                    <a:pt x="8850" y="10129"/>
                  </a:cubicBezTo>
                  <a:cubicBezTo>
                    <a:pt x="9414" y="9770"/>
                    <a:pt x="9889" y="9294"/>
                    <a:pt x="10197" y="8731"/>
                  </a:cubicBezTo>
                  <a:cubicBezTo>
                    <a:pt x="10321" y="8489"/>
                    <a:pt x="10416" y="8240"/>
                    <a:pt x="10468" y="7977"/>
                  </a:cubicBezTo>
                  <a:cubicBezTo>
                    <a:pt x="10592" y="7406"/>
                    <a:pt x="10504" y="6915"/>
                    <a:pt x="10475" y="6344"/>
                  </a:cubicBezTo>
                  <a:cubicBezTo>
                    <a:pt x="10475" y="6344"/>
                    <a:pt x="10475" y="6330"/>
                    <a:pt x="10475" y="6330"/>
                  </a:cubicBezTo>
                  <a:cubicBezTo>
                    <a:pt x="10475" y="6198"/>
                    <a:pt x="10475" y="6066"/>
                    <a:pt x="10475" y="5942"/>
                  </a:cubicBezTo>
                  <a:cubicBezTo>
                    <a:pt x="10504" y="4617"/>
                    <a:pt x="10753" y="3468"/>
                    <a:pt x="10072" y="2238"/>
                  </a:cubicBezTo>
                  <a:cubicBezTo>
                    <a:pt x="10007" y="2121"/>
                    <a:pt x="9933" y="2004"/>
                    <a:pt x="9860" y="1894"/>
                  </a:cubicBezTo>
                  <a:cubicBezTo>
                    <a:pt x="9809" y="1821"/>
                    <a:pt x="9758" y="1755"/>
                    <a:pt x="9706" y="1682"/>
                  </a:cubicBezTo>
                  <a:cubicBezTo>
                    <a:pt x="8804" y="529"/>
                    <a:pt x="7391" y="1"/>
                    <a:pt x="59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27" name="Google Shape;5127;p63"/>
            <p:cNvSpPr/>
            <p:nvPr/>
          </p:nvSpPr>
          <p:spPr>
            <a:xfrm>
              <a:off x="-1324360" y="3626150"/>
              <a:ext cx="210947" cy="190012"/>
            </a:xfrm>
            <a:custGeom>
              <a:rect b="b" l="l" r="r" t="t"/>
              <a:pathLst>
                <a:path extrusionOk="0" h="2605" w="2892">
                  <a:moveTo>
                    <a:pt x="1466" y="1"/>
                  </a:moveTo>
                  <a:cubicBezTo>
                    <a:pt x="1393" y="1"/>
                    <a:pt x="1320" y="6"/>
                    <a:pt x="1245" y="18"/>
                  </a:cubicBezTo>
                  <a:cubicBezTo>
                    <a:pt x="506" y="135"/>
                    <a:pt x="1" y="809"/>
                    <a:pt x="118" y="1519"/>
                  </a:cubicBezTo>
                  <a:cubicBezTo>
                    <a:pt x="216" y="2156"/>
                    <a:pt x="781" y="2605"/>
                    <a:pt x="1431" y="2605"/>
                  </a:cubicBezTo>
                  <a:cubicBezTo>
                    <a:pt x="1505" y="2605"/>
                    <a:pt x="1580" y="2599"/>
                    <a:pt x="1655" y="2587"/>
                  </a:cubicBezTo>
                  <a:cubicBezTo>
                    <a:pt x="2387" y="2470"/>
                    <a:pt x="2892" y="1804"/>
                    <a:pt x="2782" y="1094"/>
                  </a:cubicBezTo>
                  <a:cubicBezTo>
                    <a:pt x="2683" y="456"/>
                    <a:pt x="2117" y="1"/>
                    <a:pt x="1466" y="1"/>
                  </a:cubicBezTo>
                  <a:close/>
                </a:path>
              </a:pathLst>
            </a:custGeom>
            <a:solidFill>
              <a:srgbClr val="F2A49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28" name="Google Shape;5128;p63"/>
            <p:cNvSpPr/>
            <p:nvPr/>
          </p:nvSpPr>
          <p:spPr>
            <a:xfrm>
              <a:off x="-889192" y="3621482"/>
              <a:ext cx="152739" cy="180165"/>
            </a:xfrm>
            <a:custGeom>
              <a:rect b="b" l="l" r="r" t="t"/>
              <a:pathLst>
                <a:path extrusionOk="0" h="2470" w="2094">
                  <a:moveTo>
                    <a:pt x="1384" y="1"/>
                  </a:moveTo>
                  <a:cubicBezTo>
                    <a:pt x="1317" y="1"/>
                    <a:pt x="1248" y="6"/>
                    <a:pt x="1179" y="16"/>
                  </a:cubicBezTo>
                  <a:cubicBezTo>
                    <a:pt x="483" y="126"/>
                    <a:pt x="0" y="763"/>
                    <a:pt x="110" y="1436"/>
                  </a:cubicBezTo>
                  <a:cubicBezTo>
                    <a:pt x="209" y="2042"/>
                    <a:pt x="746" y="2470"/>
                    <a:pt x="1359" y="2470"/>
                  </a:cubicBezTo>
                  <a:cubicBezTo>
                    <a:pt x="1427" y="2470"/>
                    <a:pt x="1497" y="2465"/>
                    <a:pt x="1566" y="2454"/>
                  </a:cubicBezTo>
                  <a:cubicBezTo>
                    <a:pt x="1618" y="2446"/>
                    <a:pt x="1669" y="2439"/>
                    <a:pt x="1720" y="2424"/>
                  </a:cubicBezTo>
                  <a:cubicBezTo>
                    <a:pt x="1837" y="2197"/>
                    <a:pt x="1925" y="1963"/>
                    <a:pt x="1976" y="1707"/>
                  </a:cubicBezTo>
                  <a:cubicBezTo>
                    <a:pt x="2093" y="1165"/>
                    <a:pt x="2013" y="704"/>
                    <a:pt x="1984" y="163"/>
                  </a:cubicBezTo>
                  <a:cubicBezTo>
                    <a:pt x="1984" y="155"/>
                    <a:pt x="1984" y="148"/>
                    <a:pt x="1984" y="148"/>
                  </a:cubicBezTo>
                  <a:cubicBezTo>
                    <a:pt x="1805" y="53"/>
                    <a:pt x="1601" y="1"/>
                    <a:pt x="1384" y="1"/>
                  </a:cubicBezTo>
                  <a:close/>
                </a:path>
              </a:pathLst>
            </a:custGeom>
            <a:solidFill>
              <a:srgbClr val="F2A49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29" name="Google Shape;5129;p63"/>
            <p:cNvSpPr/>
            <p:nvPr/>
          </p:nvSpPr>
          <p:spPr>
            <a:xfrm>
              <a:off x="-1568349" y="3036857"/>
              <a:ext cx="880986" cy="697539"/>
            </a:xfrm>
            <a:custGeom>
              <a:rect b="b" l="l" r="r" t="t"/>
              <a:pathLst>
                <a:path extrusionOk="0" h="9563" w="12078">
                  <a:moveTo>
                    <a:pt x="6150" y="0"/>
                  </a:moveTo>
                  <a:cubicBezTo>
                    <a:pt x="5985" y="0"/>
                    <a:pt x="5819" y="18"/>
                    <a:pt x="5659" y="53"/>
                  </a:cubicBezTo>
                  <a:cubicBezTo>
                    <a:pt x="4963" y="199"/>
                    <a:pt x="4349" y="609"/>
                    <a:pt x="3756" y="1012"/>
                  </a:cubicBezTo>
                  <a:cubicBezTo>
                    <a:pt x="3558" y="1151"/>
                    <a:pt x="3360" y="1290"/>
                    <a:pt x="3155" y="1429"/>
                  </a:cubicBezTo>
                  <a:cubicBezTo>
                    <a:pt x="2606" y="1802"/>
                    <a:pt x="2058" y="2176"/>
                    <a:pt x="1596" y="2659"/>
                  </a:cubicBezTo>
                  <a:cubicBezTo>
                    <a:pt x="908" y="3369"/>
                    <a:pt x="447" y="4298"/>
                    <a:pt x="301" y="5279"/>
                  </a:cubicBezTo>
                  <a:cubicBezTo>
                    <a:pt x="286" y="5352"/>
                    <a:pt x="279" y="5433"/>
                    <a:pt x="264" y="5506"/>
                  </a:cubicBezTo>
                  <a:cubicBezTo>
                    <a:pt x="242" y="5601"/>
                    <a:pt x="206" y="5689"/>
                    <a:pt x="176" y="5784"/>
                  </a:cubicBezTo>
                  <a:cubicBezTo>
                    <a:pt x="1" y="6340"/>
                    <a:pt x="89" y="6948"/>
                    <a:pt x="308" y="7490"/>
                  </a:cubicBezTo>
                  <a:cubicBezTo>
                    <a:pt x="520" y="8031"/>
                    <a:pt x="850" y="8514"/>
                    <a:pt x="1187" y="8997"/>
                  </a:cubicBezTo>
                  <a:cubicBezTo>
                    <a:pt x="1355" y="9254"/>
                    <a:pt x="1567" y="9532"/>
                    <a:pt x="1875" y="9561"/>
                  </a:cubicBezTo>
                  <a:cubicBezTo>
                    <a:pt x="1888" y="9562"/>
                    <a:pt x="1902" y="9562"/>
                    <a:pt x="1916" y="9562"/>
                  </a:cubicBezTo>
                  <a:cubicBezTo>
                    <a:pt x="2010" y="9562"/>
                    <a:pt x="2099" y="9541"/>
                    <a:pt x="2182" y="9502"/>
                  </a:cubicBezTo>
                  <a:cubicBezTo>
                    <a:pt x="2394" y="9393"/>
                    <a:pt x="2555" y="9166"/>
                    <a:pt x="2628" y="8939"/>
                  </a:cubicBezTo>
                  <a:cubicBezTo>
                    <a:pt x="2724" y="8595"/>
                    <a:pt x="2687" y="8236"/>
                    <a:pt x="2716" y="7885"/>
                  </a:cubicBezTo>
                  <a:lnTo>
                    <a:pt x="2716" y="7885"/>
                  </a:lnTo>
                  <a:cubicBezTo>
                    <a:pt x="2801" y="7953"/>
                    <a:pt x="2903" y="7984"/>
                    <a:pt x="3009" y="7984"/>
                  </a:cubicBezTo>
                  <a:cubicBezTo>
                    <a:pt x="3195" y="7984"/>
                    <a:pt x="3390" y="7888"/>
                    <a:pt x="3507" y="7738"/>
                  </a:cubicBezTo>
                  <a:cubicBezTo>
                    <a:pt x="3697" y="7512"/>
                    <a:pt x="3741" y="7189"/>
                    <a:pt x="3734" y="6897"/>
                  </a:cubicBezTo>
                  <a:cubicBezTo>
                    <a:pt x="3734" y="6597"/>
                    <a:pt x="3690" y="6296"/>
                    <a:pt x="3741" y="6004"/>
                  </a:cubicBezTo>
                  <a:cubicBezTo>
                    <a:pt x="3742" y="6005"/>
                    <a:pt x="3743" y="6006"/>
                    <a:pt x="3744" y="6006"/>
                  </a:cubicBezTo>
                  <a:cubicBezTo>
                    <a:pt x="3751" y="6006"/>
                    <a:pt x="3726" y="5895"/>
                    <a:pt x="3719" y="5821"/>
                  </a:cubicBezTo>
                  <a:cubicBezTo>
                    <a:pt x="3682" y="5608"/>
                    <a:pt x="3741" y="5389"/>
                    <a:pt x="3814" y="5191"/>
                  </a:cubicBezTo>
                  <a:cubicBezTo>
                    <a:pt x="3961" y="4803"/>
                    <a:pt x="4209" y="4459"/>
                    <a:pt x="4517" y="4174"/>
                  </a:cubicBezTo>
                  <a:cubicBezTo>
                    <a:pt x="4634" y="4064"/>
                    <a:pt x="4758" y="3954"/>
                    <a:pt x="4897" y="3852"/>
                  </a:cubicBezTo>
                  <a:lnTo>
                    <a:pt x="4897" y="3852"/>
                  </a:lnTo>
                  <a:cubicBezTo>
                    <a:pt x="4897" y="3852"/>
                    <a:pt x="4132" y="5084"/>
                    <a:pt x="4915" y="5084"/>
                  </a:cubicBezTo>
                  <a:cubicBezTo>
                    <a:pt x="4935" y="5084"/>
                    <a:pt x="4956" y="5083"/>
                    <a:pt x="4978" y="5081"/>
                  </a:cubicBezTo>
                  <a:cubicBezTo>
                    <a:pt x="5702" y="5033"/>
                    <a:pt x="6276" y="4503"/>
                    <a:pt x="6456" y="4318"/>
                  </a:cubicBezTo>
                  <a:lnTo>
                    <a:pt x="6456" y="4318"/>
                  </a:lnTo>
                  <a:cubicBezTo>
                    <a:pt x="6252" y="4545"/>
                    <a:pt x="5637" y="5310"/>
                    <a:pt x="6515" y="5360"/>
                  </a:cubicBezTo>
                  <a:cubicBezTo>
                    <a:pt x="6536" y="5361"/>
                    <a:pt x="6557" y="5361"/>
                    <a:pt x="6578" y="5361"/>
                  </a:cubicBezTo>
                  <a:cubicBezTo>
                    <a:pt x="7330" y="5361"/>
                    <a:pt x="8052" y="4613"/>
                    <a:pt x="8371" y="4231"/>
                  </a:cubicBezTo>
                  <a:lnTo>
                    <a:pt x="8371" y="4231"/>
                  </a:lnTo>
                  <a:cubicBezTo>
                    <a:pt x="8283" y="4381"/>
                    <a:pt x="8248" y="4558"/>
                    <a:pt x="8543" y="4591"/>
                  </a:cubicBezTo>
                  <a:cubicBezTo>
                    <a:pt x="8570" y="4594"/>
                    <a:pt x="8598" y="4596"/>
                    <a:pt x="8626" y="4596"/>
                  </a:cubicBezTo>
                  <a:cubicBezTo>
                    <a:pt x="9130" y="4596"/>
                    <a:pt x="9604" y="4057"/>
                    <a:pt x="9604" y="4057"/>
                  </a:cubicBezTo>
                  <a:cubicBezTo>
                    <a:pt x="10197" y="4408"/>
                    <a:pt x="10738" y="4884"/>
                    <a:pt x="11082" y="5462"/>
                  </a:cubicBezTo>
                  <a:cubicBezTo>
                    <a:pt x="11324" y="5857"/>
                    <a:pt x="11353" y="6450"/>
                    <a:pt x="11368" y="6919"/>
                  </a:cubicBezTo>
                  <a:cubicBezTo>
                    <a:pt x="11368" y="7028"/>
                    <a:pt x="11361" y="7138"/>
                    <a:pt x="11346" y="7248"/>
                  </a:cubicBezTo>
                  <a:cubicBezTo>
                    <a:pt x="11361" y="7263"/>
                    <a:pt x="11368" y="7277"/>
                    <a:pt x="11375" y="7292"/>
                  </a:cubicBezTo>
                  <a:cubicBezTo>
                    <a:pt x="11390" y="7321"/>
                    <a:pt x="11404" y="7343"/>
                    <a:pt x="11404" y="7372"/>
                  </a:cubicBezTo>
                  <a:cubicBezTo>
                    <a:pt x="11485" y="7350"/>
                    <a:pt x="11566" y="7292"/>
                    <a:pt x="11624" y="7226"/>
                  </a:cubicBezTo>
                  <a:cubicBezTo>
                    <a:pt x="11785" y="7050"/>
                    <a:pt x="11975" y="6706"/>
                    <a:pt x="12027" y="6472"/>
                  </a:cubicBezTo>
                  <a:cubicBezTo>
                    <a:pt x="12063" y="6311"/>
                    <a:pt x="12078" y="6143"/>
                    <a:pt x="12071" y="5974"/>
                  </a:cubicBezTo>
                  <a:cubicBezTo>
                    <a:pt x="12056" y="5645"/>
                    <a:pt x="11961" y="5323"/>
                    <a:pt x="11822" y="5023"/>
                  </a:cubicBezTo>
                  <a:cubicBezTo>
                    <a:pt x="11873" y="4247"/>
                    <a:pt x="11522" y="3449"/>
                    <a:pt x="10899" y="2995"/>
                  </a:cubicBezTo>
                  <a:cubicBezTo>
                    <a:pt x="10841" y="2227"/>
                    <a:pt x="10431" y="1488"/>
                    <a:pt x="9802" y="1041"/>
                  </a:cubicBezTo>
                  <a:cubicBezTo>
                    <a:pt x="9360" y="728"/>
                    <a:pt x="8817" y="562"/>
                    <a:pt x="8274" y="562"/>
                  </a:cubicBezTo>
                  <a:cubicBezTo>
                    <a:pt x="8044" y="562"/>
                    <a:pt x="7814" y="592"/>
                    <a:pt x="7591" y="653"/>
                  </a:cubicBezTo>
                  <a:cubicBezTo>
                    <a:pt x="7274" y="206"/>
                    <a:pt x="6713" y="0"/>
                    <a:pt x="61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30" name="Google Shape;5130;p63"/>
            <p:cNvSpPr/>
            <p:nvPr/>
          </p:nvSpPr>
          <p:spPr>
            <a:xfrm>
              <a:off x="-1522396" y="3650221"/>
              <a:ext cx="195483" cy="156751"/>
            </a:xfrm>
            <a:custGeom>
              <a:rect b="b" l="l" r="r" t="t"/>
              <a:pathLst>
                <a:path extrusionOk="0" h="2149" w="2680">
                  <a:moveTo>
                    <a:pt x="1023" y="1"/>
                  </a:moveTo>
                  <a:cubicBezTo>
                    <a:pt x="924" y="1"/>
                    <a:pt x="826" y="14"/>
                    <a:pt x="732" y="39"/>
                  </a:cubicBezTo>
                  <a:cubicBezTo>
                    <a:pt x="615" y="69"/>
                    <a:pt x="520" y="113"/>
                    <a:pt x="439" y="171"/>
                  </a:cubicBezTo>
                  <a:cubicBezTo>
                    <a:pt x="0" y="508"/>
                    <a:pt x="169" y="1232"/>
                    <a:pt x="527" y="1635"/>
                  </a:cubicBezTo>
                  <a:cubicBezTo>
                    <a:pt x="783" y="1926"/>
                    <a:pt x="1235" y="2148"/>
                    <a:pt x="1655" y="2148"/>
                  </a:cubicBezTo>
                  <a:cubicBezTo>
                    <a:pt x="1847" y="2148"/>
                    <a:pt x="2032" y="2102"/>
                    <a:pt x="2189" y="1994"/>
                  </a:cubicBezTo>
                  <a:cubicBezTo>
                    <a:pt x="2679" y="1657"/>
                    <a:pt x="2269" y="932"/>
                    <a:pt x="1933" y="449"/>
                  </a:cubicBezTo>
                  <a:cubicBezTo>
                    <a:pt x="1733" y="158"/>
                    <a:pt x="1373" y="1"/>
                    <a:pt x="10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31" name="Google Shape;5131;p63"/>
            <p:cNvSpPr/>
            <p:nvPr/>
          </p:nvSpPr>
          <p:spPr>
            <a:xfrm>
              <a:off x="-890286" y="3470421"/>
              <a:ext cx="81767" cy="79652"/>
            </a:xfrm>
            <a:custGeom>
              <a:rect b="b" l="l" r="r" t="t"/>
              <a:pathLst>
                <a:path extrusionOk="0" h="1092" w="1121">
                  <a:moveTo>
                    <a:pt x="275" y="0"/>
                  </a:moveTo>
                  <a:cubicBezTo>
                    <a:pt x="200" y="0"/>
                    <a:pt x="127" y="18"/>
                    <a:pt x="66" y="60"/>
                  </a:cubicBezTo>
                  <a:cubicBezTo>
                    <a:pt x="44" y="74"/>
                    <a:pt x="22" y="96"/>
                    <a:pt x="15" y="118"/>
                  </a:cubicBezTo>
                  <a:cubicBezTo>
                    <a:pt x="0" y="162"/>
                    <a:pt x="22" y="213"/>
                    <a:pt x="59" y="243"/>
                  </a:cubicBezTo>
                  <a:cubicBezTo>
                    <a:pt x="96" y="272"/>
                    <a:pt x="147" y="287"/>
                    <a:pt x="191" y="301"/>
                  </a:cubicBezTo>
                  <a:cubicBezTo>
                    <a:pt x="571" y="433"/>
                    <a:pt x="901" y="726"/>
                    <a:pt x="1076" y="1092"/>
                  </a:cubicBezTo>
                  <a:lnTo>
                    <a:pt x="1106" y="1019"/>
                  </a:lnTo>
                  <a:cubicBezTo>
                    <a:pt x="1120" y="631"/>
                    <a:pt x="901" y="250"/>
                    <a:pt x="557" y="74"/>
                  </a:cubicBezTo>
                  <a:cubicBezTo>
                    <a:pt x="471" y="29"/>
                    <a:pt x="370" y="0"/>
                    <a:pt x="275" y="0"/>
                  </a:cubicBezTo>
                  <a:close/>
                </a:path>
              </a:pathLst>
            </a:custGeom>
            <a:solidFill>
              <a:srgbClr val="5C252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32" name="Google Shape;5132;p63"/>
            <p:cNvSpPr/>
            <p:nvPr/>
          </p:nvSpPr>
          <p:spPr>
            <a:xfrm>
              <a:off x="-1230922" y="3491501"/>
              <a:ext cx="87092" cy="73014"/>
            </a:xfrm>
            <a:custGeom>
              <a:rect b="b" l="l" r="r" t="t"/>
              <a:pathLst>
                <a:path extrusionOk="0" h="1001" w="1194">
                  <a:moveTo>
                    <a:pt x="886" y="1"/>
                  </a:moveTo>
                  <a:cubicBezTo>
                    <a:pt x="807" y="1"/>
                    <a:pt x="726" y="19"/>
                    <a:pt x="652" y="49"/>
                  </a:cubicBezTo>
                  <a:cubicBezTo>
                    <a:pt x="293" y="181"/>
                    <a:pt x="30" y="539"/>
                    <a:pt x="1" y="920"/>
                  </a:cubicBezTo>
                  <a:lnTo>
                    <a:pt x="23" y="1000"/>
                  </a:lnTo>
                  <a:cubicBezTo>
                    <a:pt x="235" y="649"/>
                    <a:pt x="594" y="400"/>
                    <a:pt x="989" y="312"/>
                  </a:cubicBezTo>
                  <a:cubicBezTo>
                    <a:pt x="1033" y="305"/>
                    <a:pt x="1084" y="298"/>
                    <a:pt x="1121" y="268"/>
                  </a:cubicBezTo>
                  <a:cubicBezTo>
                    <a:pt x="1164" y="246"/>
                    <a:pt x="1194" y="195"/>
                    <a:pt x="1179" y="151"/>
                  </a:cubicBezTo>
                  <a:cubicBezTo>
                    <a:pt x="1179" y="129"/>
                    <a:pt x="1157" y="107"/>
                    <a:pt x="1135" y="85"/>
                  </a:cubicBezTo>
                  <a:cubicBezTo>
                    <a:pt x="1068" y="26"/>
                    <a:pt x="979" y="1"/>
                    <a:pt x="886" y="1"/>
                  </a:cubicBezTo>
                  <a:close/>
                </a:path>
              </a:pathLst>
            </a:custGeom>
            <a:solidFill>
              <a:srgbClr val="5C252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33" name="Google Shape;5133;p63"/>
            <p:cNvSpPr/>
            <p:nvPr/>
          </p:nvSpPr>
          <p:spPr>
            <a:xfrm>
              <a:off x="-1481840" y="3688005"/>
              <a:ext cx="77464" cy="24946"/>
            </a:xfrm>
            <a:custGeom>
              <a:rect b="b" l="l" r="r" t="t"/>
              <a:pathLst>
                <a:path extrusionOk="0" h="342" w="1062">
                  <a:moveTo>
                    <a:pt x="595" y="0"/>
                  </a:moveTo>
                  <a:cubicBezTo>
                    <a:pt x="567" y="0"/>
                    <a:pt x="540" y="2"/>
                    <a:pt x="513" y="4"/>
                  </a:cubicBezTo>
                  <a:cubicBezTo>
                    <a:pt x="432" y="12"/>
                    <a:pt x="352" y="34"/>
                    <a:pt x="286" y="70"/>
                  </a:cubicBezTo>
                  <a:cubicBezTo>
                    <a:pt x="220" y="107"/>
                    <a:pt x="162" y="144"/>
                    <a:pt x="125" y="187"/>
                  </a:cubicBezTo>
                  <a:cubicBezTo>
                    <a:pt x="74" y="224"/>
                    <a:pt x="52" y="268"/>
                    <a:pt x="30" y="297"/>
                  </a:cubicBezTo>
                  <a:cubicBezTo>
                    <a:pt x="15" y="327"/>
                    <a:pt x="1" y="341"/>
                    <a:pt x="1" y="341"/>
                  </a:cubicBezTo>
                  <a:cubicBezTo>
                    <a:pt x="1" y="341"/>
                    <a:pt x="22" y="334"/>
                    <a:pt x="52" y="327"/>
                  </a:cubicBezTo>
                  <a:cubicBezTo>
                    <a:pt x="88" y="319"/>
                    <a:pt x="132" y="297"/>
                    <a:pt x="183" y="283"/>
                  </a:cubicBezTo>
                  <a:cubicBezTo>
                    <a:pt x="205" y="275"/>
                    <a:pt x="235" y="268"/>
                    <a:pt x="264" y="261"/>
                  </a:cubicBezTo>
                  <a:cubicBezTo>
                    <a:pt x="293" y="253"/>
                    <a:pt x="323" y="246"/>
                    <a:pt x="352" y="239"/>
                  </a:cubicBezTo>
                  <a:cubicBezTo>
                    <a:pt x="410" y="224"/>
                    <a:pt x="469" y="209"/>
                    <a:pt x="535" y="202"/>
                  </a:cubicBezTo>
                  <a:cubicBezTo>
                    <a:pt x="564" y="202"/>
                    <a:pt x="593" y="195"/>
                    <a:pt x="630" y="195"/>
                  </a:cubicBezTo>
                  <a:cubicBezTo>
                    <a:pt x="659" y="195"/>
                    <a:pt x="689" y="195"/>
                    <a:pt x="718" y="202"/>
                  </a:cubicBezTo>
                  <a:cubicBezTo>
                    <a:pt x="776" y="202"/>
                    <a:pt x="835" y="209"/>
                    <a:pt x="886" y="224"/>
                  </a:cubicBezTo>
                  <a:cubicBezTo>
                    <a:pt x="989" y="246"/>
                    <a:pt x="1062" y="275"/>
                    <a:pt x="1062" y="275"/>
                  </a:cubicBezTo>
                  <a:cubicBezTo>
                    <a:pt x="1062" y="275"/>
                    <a:pt x="1033" y="195"/>
                    <a:pt x="937" y="122"/>
                  </a:cubicBezTo>
                  <a:cubicBezTo>
                    <a:pt x="893" y="85"/>
                    <a:pt x="828" y="48"/>
                    <a:pt x="754" y="26"/>
                  </a:cubicBezTo>
                  <a:cubicBezTo>
                    <a:pt x="706" y="7"/>
                    <a:pt x="650" y="0"/>
                    <a:pt x="5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34" name="Google Shape;5134;p63"/>
            <p:cNvSpPr/>
            <p:nvPr/>
          </p:nvSpPr>
          <p:spPr>
            <a:xfrm>
              <a:off x="-1446610" y="3715504"/>
              <a:ext cx="26259" cy="49017"/>
            </a:xfrm>
            <a:custGeom>
              <a:rect b="b" l="l" r="r" t="t"/>
              <a:pathLst>
                <a:path extrusionOk="0" h="672" w="360">
                  <a:moveTo>
                    <a:pt x="81" y="1"/>
                  </a:moveTo>
                  <a:cubicBezTo>
                    <a:pt x="81" y="1"/>
                    <a:pt x="45" y="45"/>
                    <a:pt x="23" y="125"/>
                  </a:cubicBezTo>
                  <a:cubicBezTo>
                    <a:pt x="8" y="162"/>
                    <a:pt x="1" y="206"/>
                    <a:pt x="8" y="257"/>
                  </a:cubicBezTo>
                  <a:cubicBezTo>
                    <a:pt x="8" y="308"/>
                    <a:pt x="15" y="359"/>
                    <a:pt x="37" y="411"/>
                  </a:cubicBezTo>
                  <a:cubicBezTo>
                    <a:pt x="59" y="462"/>
                    <a:pt x="81" y="506"/>
                    <a:pt x="118" y="542"/>
                  </a:cubicBezTo>
                  <a:cubicBezTo>
                    <a:pt x="147" y="586"/>
                    <a:pt x="191" y="616"/>
                    <a:pt x="227" y="630"/>
                  </a:cubicBezTo>
                  <a:cubicBezTo>
                    <a:pt x="297" y="672"/>
                    <a:pt x="353" y="661"/>
                    <a:pt x="359" y="666"/>
                  </a:cubicBezTo>
                  <a:lnTo>
                    <a:pt x="359" y="666"/>
                  </a:lnTo>
                  <a:cubicBezTo>
                    <a:pt x="357" y="662"/>
                    <a:pt x="351" y="649"/>
                    <a:pt x="345" y="630"/>
                  </a:cubicBezTo>
                  <a:cubicBezTo>
                    <a:pt x="337" y="608"/>
                    <a:pt x="323" y="579"/>
                    <a:pt x="308" y="550"/>
                  </a:cubicBezTo>
                  <a:cubicBezTo>
                    <a:pt x="293" y="520"/>
                    <a:pt x="279" y="484"/>
                    <a:pt x="264" y="447"/>
                  </a:cubicBezTo>
                  <a:cubicBezTo>
                    <a:pt x="249" y="411"/>
                    <a:pt x="235" y="374"/>
                    <a:pt x="220" y="337"/>
                  </a:cubicBezTo>
                  <a:cubicBezTo>
                    <a:pt x="191" y="264"/>
                    <a:pt x="162" y="184"/>
                    <a:pt x="132" y="118"/>
                  </a:cubicBezTo>
                  <a:cubicBezTo>
                    <a:pt x="110" y="52"/>
                    <a:pt x="81" y="1"/>
                    <a:pt x="81" y="1"/>
                  </a:cubicBezTo>
                  <a:close/>
                  <a:moveTo>
                    <a:pt x="359" y="666"/>
                  </a:moveTo>
                  <a:cubicBezTo>
                    <a:pt x="359" y="667"/>
                    <a:pt x="359" y="667"/>
                    <a:pt x="359" y="667"/>
                  </a:cubicBezTo>
                  <a:cubicBezTo>
                    <a:pt x="359" y="666"/>
                    <a:pt x="359" y="666"/>
                    <a:pt x="359" y="6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35" name="Google Shape;5135;p63"/>
            <p:cNvSpPr/>
            <p:nvPr/>
          </p:nvSpPr>
          <p:spPr>
            <a:xfrm>
              <a:off x="-1081392" y="3728852"/>
              <a:ext cx="128158" cy="70024"/>
            </a:xfrm>
            <a:custGeom>
              <a:rect b="b" l="l" r="r" t="t"/>
              <a:pathLst>
                <a:path extrusionOk="0" fill="none" h="960" w="1757">
                  <a:moveTo>
                    <a:pt x="1749" y="1"/>
                  </a:moveTo>
                  <a:cubicBezTo>
                    <a:pt x="1757" y="520"/>
                    <a:pt x="1376" y="945"/>
                    <a:pt x="893" y="952"/>
                  </a:cubicBezTo>
                  <a:cubicBezTo>
                    <a:pt x="410" y="960"/>
                    <a:pt x="7" y="542"/>
                    <a:pt x="0" y="30"/>
                  </a:cubicBez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36" name="Google Shape;5136;p63"/>
            <p:cNvSpPr/>
            <p:nvPr/>
          </p:nvSpPr>
          <p:spPr>
            <a:xfrm>
              <a:off x="-1019465" y="3607696"/>
              <a:ext cx="34210" cy="74765"/>
            </a:xfrm>
            <a:custGeom>
              <a:rect b="b" l="l" r="r" t="t"/>
              <a:pathLst>
                <a:path extrusionOk="0" fill="none" h="1025" w="469">
                  <a:moveTo>
                    <a:pt x="7" y="1010"/>
                  </a:moveTo>
                  <a:cubicBezTo>
                    <a:pt x="242" y="1025"/>
                    <a:pt x="447" y="893"/>
                    <a:pt x="454" y="710"/>
                  </a:cubicBezTo>
                  <a:cubicBezTo>
                    <a:pt x="469" y="527"/>
                    <a:pt x="278" y="374"/>
                    <a:pt x="44" y="359"/>
                  </a:cubicBez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37" name="Google Shape;5137;p63"/>
            <p:cNvSpPr/>
            <p:nvPr/>
          </p:nvSpPr>
          <p:spPr>
            <a:xfrm>
              <a:off x="-950098" y="3561233"/>
              <a:ext cx="166671" cy="165066"/>
            </a:xfrm>
            <a:custGeom>
              <a:rect b="b" l="l" r="r" t="t"/>
              <a:pathLst>
                <a:path extrusionOk="0" h="2263" w="2285">
                  <a:moveTo>
                    <a:pt x="1155" y="0"/>
                  </a:moveTo>
                  <a:cubicBezTo>
                    <a:pt x="1146" y="0"/>
                    <a:pt x="1137" y="0"/>
                    <a:pt x="1128" y="0"/>
                  </a:cubicBezTo>
                  <a:cubicBezTo>
                    <a:pt x="498" y="8"/>
                    <a:pt x="1" y="520"/>
                    <a:pt x="8" y="1142"/>
                  </a:cubicBezTo>
                  <a:cubicBezTo>
                    <a:pt x="23" y="1767"/>
                    <a:pt x="528" y="2262"/>
                    <a:pt x="1144" y="2262"/>
                  </a:cubicBezTo>
                  <a:cubicBezTo>
                    <a:pt x="1148" y="2262"/>
                    <a:pt x="1153" y="2262"/>
                    <a:pt x="1157" y="2262"/>
                  </a:cubicBezTo>
                  <a:cubicBezTo>
                    <a:pt x="1787" y="2248"/>
                    <a:pt x="2284" y="1735"/>
                    <a:pt x="2270" y="1113"/>
                  </a:cubicBezTo>
                  <a:cubicBezTo>
                    <a:pt x="2263" y="493"/>
                    <a:pt x="1765" y="0"/>
                    <a:pt x="1155" y="0"/>
                  </a:cubicBezTo>
                  <a:close/>
                </a:path>
              </a:pathLst>
            </a:custGeom>
            <a:solidFill>
              <a:schemeClr val="lt1"/>
            </a:solidFill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38" name="Google Shape;5138;p63"/>
            <p:cNvSpPr/>
            <p:nvPr/>
          </p:nvSpPr>
          <p:spPr>
            <a:xfrm>
              <a:off x="-880657" y="3561233"/>
              <a:ext cx="97231" cy="164483"/>
            </a:xfrm>
            <a:custGeom>
              <a:rect b="b" l="l" r="r" t="t"/>
              <a:pathLst>
                <a:path extrusionOk="0" h="2255" w="1333">
                  <a:moveTo>
                    <a:pt x="203" y="0"/>
                  </a:moveTo>
                  <a:cubicBezTo>
                    <a:pt x="194" y="0"/>
                    <a:pt x="185" y="0"/>
                    <a:pt x="176" y="0"/>
                  </a:cubicBezTo>
                  <a:cubicBezTo>
                    <a:pt x="110" y="0"/>
                    <a:pt x="59" y="8"/>
                    <a:pt x="0" y="15"/>
                  </a:cubicBezTo>
                  <a:lnTo>
                    <a:pt x="256" y="2255"/>
                  </a:lnTo>
                  <a:cubicBezTo>
                    <a:pt x="820" y="2189"/>
                    <a:pt x="1332" y="1691"/>
                    <a:pt x="1318" y="1113"/>
                  </a:cubicBezTo>
                  <a:cubicBezTo>
                    <a:pt x="1311" y="493"/>
                    <a:pt x="813" y="0"/>
                    <a:pt x="2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39" name="Google Shape;5139;p63"/>
            <p:cNvSpPr/>
            <p:nvPr/>
          </p:nvSpPr>
          <p:spPr>
            <a:xfrm>
              <a:off x="-1267247" y="3564953"/>
              <a:ext cx="166671" cy="165066"/>
            </a:xfrm>
            <a:custGeom>
              <a:rect b="b" l="l" r="r" t="t"/>
              <a:pathLst>
                <a:path extrusionOk="0" h="2263" w="2285">
                  <a:moveTo>
                    <a:pt x="1135" y="1"/>
                  </a:moveTo>
                  <a:cubicBezTo>
                    <a:pt x="1130" y="1"/>
                    <a:pt x="1125" y="1"/>
                    <a:pt x="1121" y="1"/>
                  </a:cubicBezTo>
                  <a:cubicBezTo>
                    <a:pt x="499" y="15"/>
                    <a:pt x="1" y="528"/>
                    <a:pt x="8" y="1150"/>
                  </a:cubicBezTo>
                  <a:cubicBezTo>
                    <a:pt x="23" y="1767"/>
                    <a:pt x="528" y="2262"/>
                    <a:pt x="1144" y="2262"/>
                  </a:cubicBezTo>
                  <a:cubicBezTo>
                    <a:pt x="1148" y="2262"/>
                    <a:pt x="1153" y="2262"/>
                    <a:pt x="1157" y="2262"/>
                  </a:cubicBezTo>
                  <a:cubicBezTo>
                    <a:pt x="1780" y="2255"/>
                    <a:pt x="2285" y="1743"/>
                    <a:pt x="2270" y="1113"/>
                  </a:cubicBezTo>
                  <a:cubicBezTo>
                    <a:pt x="2263" y="496"/>
                    <a:pt x="1758" y="1"/>
                    <a:pt x="1135" y="1"/>
                  </a:cubicBezTo>
                  <a:close/>
                </a:path>
              </a:pathLst>
            </a:custGeom>
            <a:solidFill>
              <a:schemeClr val="lt1"/>
            </a:solidFill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40" name="Google Shape;5140;p63"/>
            <p:cNvSpPr/>
            <p:nvPr/>
          </p:nvSpPr>
          <p:spPr>
            <a:xfrm>
              <a:off x="-1198317" y="3564953"/>
              <a:ext cx="97231" cy="165066"/>
            </a:xfrm>
            <a:custGeom>
              <a:rect b="b" l="l" r="r" t="t"/>
              <a:pathLst>
                <a:path extrusionOk="0" h="2263" w="1333">
                  <a:moveTo>
                    <a:pt x="190" y="1"/>
                  </a:moveTo>
                  <a:cubicBezTo>
                    <a:pt x="185" y="1"/>
                    <a:pt x="180" y="1"/>
                    <a:pt x="176" y="1"/>
                  </a:cubicBezTo>
                  <a:cubicBezTo>
                    <a:pt x="117" y="1"/>
                    <a:pt x="59" y="8"/>
                    <a:pt x="0" y="23"/>
                  </a:cubicBezTo>
                  <a:lnTo>
                    <a:pt x="256" y="2262"/>
                  </a:lnTo>
                  <a:cubicBezTo>
                    <a:pt x="827" y="2189"/>
                    <a:pt x="1332" y="1699"/>
                    <a:pt x="1325" y="1113"/>
                  </a:cubicBezTo>
                  <a:cubicBezTo>
                    <a:pt x="1318" y="496"/>
                    <a:pt x="813" y="1"/>
                    <a:pt x="1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41" name="Google Shape;5141;p63"/>
            <p:cNvSpPr/>
            <p:nvPr/>
          </p:nvSpPr>
          <p:spPr>
            <a:xfrm>
              <a:off x="-1136828" y="3979843"/>
              <a:ext cx="946488" cy="752974"/>
            </a:xfrm>
            <a:custGeom>
              <a:rect b="b" l="l" r="r" t="t"/>
              <a:pathLst>
                <a:path extrusionOk="0" h="10323" w="12976">
                  <a:moveTo>
                    <a:pt x="6489" y="1"/>
                  </a:moveTo>
                  <a:cubicBezTo>
                    <a:pt x="2790" y="1"/>
                    <a:pt x="1" y="3890"/>
                    <a:pt x="1990" y="7803"/>
                  </a:cubicBezTo>
                  <a:cubicBezTo>
                    <a:pt x="2392" y="8600"/>
                    <a:pt x="3051" y="9259"/>
                    <a:pt x="3849" y="9662"/>
                  </a:cubicBezTo>
                  <a:cubicBezTo>
                    <a:pt x="4747" y="10118"/>
                    <a:pt x="5643" y="10323"/>
                    <a:pt x="6492" y="10323"/>
                  </a:cubicBezTo>
                  <a:cubicBezTo>
                    <a:pt x="10189" y="10323"/>
                    <a:pt x="12975" y="6436"/>
                    <a:pt x="10993" y="2525"/>
                  </a:cubicBezTo>
                  <a:cubicBezTo>
                    <a:pt x="10583" y="1727"/>
                    <a:pt x="9924" y="1069"/>
                    <a:pt x="9126" y="659"/>
                  </a:cubicBezTo>
                  <a:cubicBezTo>
                    <a:pt x="8230" y="205"/>
                    <a:pt x="7336" y="1"/>
                    <a:pt x="6489" y="1"/>
                  </a:cubicBezTo>
                  <a:close/>
                </a:path>
              </a:pathLst>
            </a:custGeom>
            <a:solidFill>
              <a:srgbClr val="FFBE3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42" name="Google Shape;5142;p63"/>
            <p:cNvSpPr/>
            <p:nvPr/>
          </p:nvSpPr>
          <p:spPr>
            <a:xfrm>
              <a:off x="-1136828" y="3979843"/>
              <a:ext cx="946488" cy="752974"/>
            </a:xfrm>
            <a:custGeom>
              <a:rect b="b" l="l" r="r" t="t"/>
              <a:pathLst>
                <a:path extrusionOk="0" h="10323" w="12976">
                  <a:moveTo>
                    <a:pt x="6489" y="1"/>
                  </a:moveTo>
                  <a:cubicBezTo>
                    <a:pt x="2790" y="1"/>
                    <a:pt x="1" y="3890"/>
                    <a:pt x="1990" y="7803"/>
                  </a:cubicBezTo>
                  <a:cubicBezTo>
                    <a:pt x="2392" y="8600"/>
                    <a:pt x="3051" y="9259"/>
                    <a:pt x="3849" y="9662"/>
                  </a:cubicBezTo>
                  <a:cubicBezTo>
                    <a:pt x="4747" y="10118"/>
                    <a:pt x="5643" y="10323"/>
                    <a:pt x="6492" y="10323"/>
                  </a:cubicBezTo>
                  <a:cubicBezTo>
                    <a:pt x="10189" y="10323"/>
                    <a:pt x="12975" y="6436"/>
                    <a:pt x="10993" y="2525"/>
                  </a:cubicBezTo>
                  <a:cubicBezTo>
                    <a:pt x="10583" y="1727"/>
                    <a:pt x="9924" y="1069"/>
                    <a:pt x="9126" y="659"/>
                  </a:cubicBezTo>
                  <a:cubicBezTo>
                    <a:pt x="8230" y="205"/>
                    <a:pt x="7336" y="1"/>
                    <a:pt x="648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43" name="Google Shape;5143;p63"/>
            <p:cNvSpPr/>
            <p:nvPr/>
          </p:nvSpPr>
          <p:spPr>
            <a:xfrm>
              <a:off x="-1012025" y="4087213"/>
              <a:ext cx="143695" cy="137349"/>
            </a:xfrm>
            <a:custGeom>
              <a:rect b="b" l="l" r="r" t="t"/>
              <a:pathLst>
                <a:path extrusionOk="0" h="1883" w="1970">
                  <a:moveTo>
                    <a:pt x="1524" y="1"/>
                  </a:moveTo>
                  <a:cubicBezTo>
                    <a:pt x="1257" y="1"/>
                    <a:pt x="879" y="218"/>
                    <a:pt x="564" y="577"/>
                  </a:cubicBezTo>
                  <a:cubicBezTo>
                    <a:pt x="154" y="1060"/>
                    <a:pt x="1" y="1609"/>
                    <a:pt x="235" y="1807"/>
                  </a:cubicBezTo>
                  <a:cubicBezTo>
                    <a:pt x="293" y="1858"/>
                    <a:pt x="370" y="1883"/>
                    <a:pt x="458" y="1883"/>
                  </a:cubicBezTo>
                  <a:cubicBezTo>
                    <a:pt x="723" y="1883"/>
                    <a:pt x="1093" y="1664"/>
                    <a:pt x="1406" y="1302"/>
                  </a:cubicBezTo>
                  <a:cubicBezTo>
                    <a:pt x="1823" y="826"/>
                    <a:pt x="1970" y="270"/>
                    <a:pt x="1743" y="72"/>
                  </a:cubicBezTo>
                  <a:cubicBezTo>
                    <a:pt x="1685" y="24"/>
                    <a:pt x="1610" y="1"/>
                    <a:pt x="15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44" name="Google Shape;5144;p63"/>
            <p:cNvSpPr/>
            <p:nvPr/>
          </p:nvSpPr>
          <p:spPr>
            <a:xfrm>
              <a:off x="-997072" y="4111940"/>
              <a:ext cx="79652" cy="76370"/>
            </a:xfrm>
            <a:custGeom>
              <a:rect b="b" l="l" r="r" t="t"/>
              <a:pathLst>
                <a:path extrusionOk="0" h="1047" w="1092">
                  <a:moveTo>
                    <a:pt x="840" y="1"/>
                  </a:moveTo>
                  <a:cubicBezTo>
                    <a:pt x="695" y="1"/>
                    <a:pt x="486" y="120"/>
                    <a:pt x="315" y="319"/>
                  </a:cubicBezTo>
                  <a:cubicBezTo>
                    <a:pt x="81" y="590"/>
                    <a:pt x="1" y="890"/>
                    <a:pt x="125" y="1007"/>
                  </a:cubicBezTo>
                  <a:cubicBezTo>
                    <a:pt x="157" y="1034"/>
                    <a:pt x="199" y="1047"/>
                    <a:pt x="248" y="1047"/>
                  </a:cubicBezTo>
                  <a:cubicBezTo>
                    <a:pt x="397" y="1047"/>
                    <a:pt x="605" y="926"/>
                    <a:pt x="776" y="721"/>
                  </a:cubicBezTo>
                  <a:cubicBezTo>
                    <a:pt x="1003" y="458"/>
                    <a:pt x="1091" y="151"/>
                    <a:pt x="959" y="41"/>
                  </a:cubicBezTo>
                  <a:cubicBezTo>
                    <a:pt x="929" y="14"/>
                    <a:pt x="888" y="1"/>
                    <a:pt x="8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45" name="Google Shape;5145;p63"/>
            <p:cNvSpPr/>
            <p:nvPr/>
          </p:nvSpPr>
          <p:spPr>
            <a:xfrm>
              <a:off x="-950098" y="4315082"/>
              <a:ext cx="64699" cy="62000"/>
            </a:xfrm>
            <a:custGeom>
              <a:rect b="b" l="l" r="r" t="t"/>
              <a:pathLst>
                <a:path extrusionOk="0" h="850" w="887">
                  <a:moveTo>
                    <a:pt x="191" y="1"/>
                  </a:moveTo>
                  <a:lnTo>
                    <a:pt x="228" y="308"/>
                  </a:lnTo>
                  <a:lnTo>
                    <a:pt x="1" y="513"/>
                  </a:lnTo>
                  <a:lnTo>
                    <a:pt x="308" y="572"/>
                  </a:lnTo>
                  <a:lnTo>
                    <a:pt x="433" y="850"/>
                  </a:lnTo>
                  <a:lnTo>
                    <a:pt x="579" y="579"/>
                  </a:lnTo>
                  <a:lnTo>
                    <a:pt x="886" y="542"/>
                  </a:lnTo>
                  <a:lnTo>
                    <a:pt x="674" y="323"/>
                  </a:lnTo>
                  <a:lnTo>
                    <a:pt x="733" y="23"/>
                  </a:lnTo>
                  <a:lnTo>
                    <a:pt x="733" y="23"/>
                  </a:lnTo>
                  <a:lnTo>
                    <a:pt x="455" y="154"/>
                  </a:lnTo>
                  <a:lnTo>
                    <a:pt x="19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46" name="Google Shape;5146;p63"/>
            <p:cNvSpPr/>
            <p:nvPr/>
          </p:nvSpPr>
          <p:spPr>
            <a:xfrm>
              <a:off x="-785104" y="4111648"/>
              <a:ext cx="62000" cy="64699"/>
            </a:xfrm>
            <a:custGeom>
              <a:rect b="b" l="l" r="r" t="t"/>
              <a:pathLst>
                <a:path extrusionOk="0" h="887" w="850">
                  <a:moveTo>
                    <a:pt x="542" y="1"/>
                  </a:moveTo>
                  <a:lnTo>
                    <a:pt x="322" y="213"/>
                  </a:lnTo>
                  <a:lnTo>
                    <a:pt x="15" y="155"/>
                  </a:lnTo>
                  <a:lnTo>
                    <a:pt x="15" y="155"/>
                  </a:lnTo>
                  <a:lnTo>
                    <a:pt x="154" y="433"/>
                  </a:lnTo>
                  <a:lnTo>
                    <a:pt x="0" y="696"/>
                  </a:lnTo>
                  <a:lnTo>
                    <a:pt x="0" y="696"/>
                  </a:lnTo>
                  <a:lnTo>
                    <a:pt x="308" y="660"/>
                  </a:lnTo>
                  <a:lnTo>
                    <a:pt x="513" y="887"/>
                  </a:lnTo>
                  <a:lnTo>
                    <a:pt x="564" y="579"/>
                  </a:lnTo>
                  <a:lnTo>
                    <a:pt x="849" y="455"/>
                  </a:lnTo>
                  <a:lnTo>
                    <a:pt x="579" y="308"/>
                  </a:lnTo>
                  <a:lnTo>
                    <a:pt x="54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47" name="Google Shape;5147;p63"/>
            <p:cNvSpPr/>
            <p:nvPr/>
          </p:nvSpPr>
          <p:spPr>
            <a:xfrm>
              <a:off x="-863589" y="4461913"/>
              <a:ext cx="64115" cy="62000"/>
            </a:xfrm>
            <a:custGeom>
              <a:rect b="b" l="l" r="r" t="t"/>
              <a:pathLst>
                <a:path extrusionOk="0" h="850" w="879">
                  <a:moveTo>
                    <a:pt x="696" y="0"/>
                  </a:moveTo>
                  <a:lnTo>
                    <a:pt x="432" y="154"/>
                  </a:lnTo>
                  <a:lnTo>
                    <a:pt x="154" y="15"/>
                  </a:lnTo>
                  <a:lnTo>
                    <a:pt x="213" y="323"/>
                  </a:lnTo>
                  <a:lnTo>
                    <a:pt x="0" y="542"/>
                  </a:lnTo>
                  <a:lnTo>
                    <a:pt x="308" y="579"/>
                  </a:lnTo>
                  <a:lnTo>
                    <a:pt x="447" y="850"/>
                  </a:lnTo>
                  <a:lnTo>
                    <a:pt x="579" y="571"/>
                  </a:lnTo>
                  <a:lnTo>
                    <a:pt x="879" y="513"/>
                  </a:lnTo>
                  <a:lnTo>
                    <a:pt x="652" y="308"/>
                  </a:lnTo>
                  <a:lnTo>
                    <a:pt x="69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48" name="Google Shape;5148;p63"/>
            <p:cNvSpPr/>
            <p:nvPr/>
          </p:nvSpPr>
          <p:spPr>
            <a:xfrm>
              <a:off x="-625508" y="4168834"/>
              <a:ext cx="61490" cy="64115"/>
            </a:xfrm>
            <a:custGeom>
              <a:rect b="b" l="l" r="r" t="t"/>
              <a:pathLst>
                <a:path extrusionOk="0" h="879" w="843">
                  <a:moveTo>
                    <a:pt x="535" y="0"/>
                  </a:moveTo>
                  <a:lnTo>
                    <a:pt x="316" y="212"/>
                  </a:lnTo>
                  <a:lnTo>
                    <a:pt x="16" y="154"/>
                  </a:lnTo>
                  <a:lnTo>
                    <a:pt x="147" y="425"/>
                  </a:lnTo>
                  <a:lnTo>
                    <a:pt x="1" y="695"/>
                  </a:lnTo>
                  <a:lnTo>
                    <a:pt x="301" y="651"/>
                  </a:lnTo>
                  <a:lnTo>
                    <a:pt x="513" y="878"/>
                  </a:lnTo>
                  <a:lnTo>
                    <a:pt x="565" y="578"/>
                  </a:lnTo>
                  <a:lnTo>
                    <a:pt x="843" y="447"/>
                  </a:lnTo>
                  <a:lnTo>
                    <a:pt x="572" y="300"/>
                  </a:lnTo>
                  <a:lnTo>
                    <a:pt x="53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49" name="Google Shape;5149;p63"/>
            <p:cNvSpPr/>
            <p:nvPr/>
          </p:nvSpPr>
          <p:spPr>
            <a:xfrm>
              <a:off x="-743965" y="4580953"/>
              <a:ext cx="62000" cy="64188"/>
            </a:xfrm>
            <a:custGeom>
              <a:rect b="b" l="l" r="r" t="t"/>
              <a:pathLst>
                <a:path extrusionOk="0" h="880" w="850">
                  <a:moveTo>
                    <a:pt x="556" y="1"/>
                  </a:moveTo>
                  <a:lnTo>
                    <a:pt x="329" y="206"/>
                  </a:lnTo>
                  <a:lnTo>
                    <a:pt x="29" y="140"/>
                  </a:lnTo>
                  <a:lnTo>
                    <a:pt x="161" y="418"/>
                  </a:lnTo>
                  <a:lnTo>
                    <a:pt x="0" y="681"/>
                  </a:lnTo>
                  <a:lnTo>
                    <a:pt x="307" y="652"/>
                  </a:lnTo>
                  <a:lnTo>
                    <a:pt x="505" y="879"/>
                  </a:lnTo>
                  <a:lnTo>
                    <a:pt x="571" y="579"/>
                  </a:lnTo>
                  <a:lnTo>
                    <a:pt x="849" y="462"/>
                  </a:lnTo>
                  <a:lnTo>
                    <a:pt x="586" y="308"/>
                  </a:lnTo>
                  <a:lnTo>
                    <a:pt x="5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50" name="Google Shape;5150;p63"/>
            <p:cNvSpPr/>
            <p:nvPr/>
          </p:nvSpPr>
          <p:spPr>
            <a:xfrm>
              <a:off x="-613181" y="4640255"/>
              <a:ext cx="64115" cy="63605"/>
            </a:xfrm>
            <a:custGeom>
              <a:rect b="b" l="l" r="r" t="t"/>
              <a:pathLst>
                <a:path extrusionOk="0" h="872" w="879">
                  <a:moveTo>
                    <a:pt x="483" y="0"/>
                  </a:moveTo>
                  <a:lnTo>
                    <a:pt x="315" y="249"/>
                  </a:lnTo>
                  <a:lnTo>
                    <a:pt x="0" y="249"/>
                  </a:lnTo>
                  <a:lnTo>
                    <a:pt x="191" y="498"/>
                  </a:lnTo>
                  <a:lnTo>
                    <a:pt x="95" y="791"/>
                  </a:lnTo>
                  <a:lnTo>
                    <a:pt x="381" y="688"/>
                  </a:lnTo>
                  <a:lnTo>
                    <a:pt x="630" y="871"/>
                  </a:lnTo>
                  <a:lnTo>
                    <a:pt x="630" y="564"/>
                  </a:lnTo>
                  <a:lnTo>
                    <a:pt x="879" y="381"/>
                  </a:lnTo>
                  <a:lnTo>
                    <a:pt x="579" y="293"/>
                  </a:lnTo>
                  <a:lnTo>
                    <a:pt x="48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51" name="Google Shape;5151;p63"/>
            <p:cNvSpPr/>
            <p:nvPr/>
          </p:nvSpPr>
          <p:spPr>
            <a:xfrm>
              <a:off x="-496840" y="4264898"/>
              <a:ext cx="64188" cy="62511"/>
            </a:xfrm>
            <a:custGeom>
              <a:rect b="b" l="l" r="r" t="t"/>
              <a:pathLst>
                <a:path extrusionOk="0" h="857" w="880">
                  <a:moveTo>
                    <a:pt x="689" y="1"/>
                  </a:moveTo>
                  <a:lnTo>
                    <a:pt x="418" y="162"/>
                  </a:lnTo>
                  <a:lnTo>
                    <a:pt x="140" y="30"/>
                  </a:lnTo>
                  <a:lnTo>
                    <a:pt x="206" y="330"/>
                  </a:lnTo>
                  <a:lnTo>
                    <a:pt x="1" y="557"/>
                  </a:lnTo>
                  <a:lnTo>
                    <a:pt x="301" y="586"/>
                  </a:lnTo>
                  <a:lnTo>
                    <a:pt x="455" y="857"/>
                  </a:lnTo>
                  <a:lnTo>
                    <a:pt x="579" y="571"/>
                  </a:lnTo>
                  <a:lnTo>
                    <a:pt x="879" y="513"/>
                  </a:lnTo>
                  <a:lnTo>
                    <a:pt x="645" y="308"/>
                  </a:lnTo>
                  <a:lnTo>
                    <a:pt x="68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52" name="Google Shape;5152;p63"/>
            <p:cNvSpPr/>
            <p:nvPr/>
          </p:nvSpPr>
          <p:spPr>
            <a:xfrm>
              <a:off x="-383124" y="4390868"/>
              <a:ext cx="64188" cy="62073"/>
            </a:xfrm>
            <a:custGeom>
              <a:rect b="b" l="l" r="r" t="t"/>
              <a:pathLst>
                <a:path extrusionOk="0" h="851" w="880">
                  <a:moveTo>
                    <a:pt x="689" y="1"/>
                  </a:moveTo>
                  <a:lnTo>
                    <a:pt x="418" y="155"/>
                  </a:lnTo>
                  <a:lnTo>
                    <a:pt x="140" y="23"/>
                  </a:lnTo>
                  <a:lnTo>
                    <a:pt x="206" y="323"/>
                  </a:lnTo>
                  <a:lnTo>
                    <a:pt x="1" y="550"/>
                  </a:lnTo>
                  <a:lnTo>
                    <a:pt x="308" y="579"/>
                  </a:lnTo>
                  <a:lnTo>
                    <a:pt x="455" y="850"/>
                  </a:lnTo>
                  <a:lnTo>
                    <a:pt x="579" y="572"/>
                  </a:lnTo>
                  <a:lnTo>
                    <a:pt x="879" y="506"/>
                  </a:lnTo>
                  <a:lnTo>
                    <a:pt x="652" y="308"/>
                  </a:lnTo>
                  <a:lnTo>
                    <a:pt x="68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53" name="Google Shape;5153;p63"/>
            <p:cNvSpPr/>
            <p:nvPr/>
          </p:nvSpPr>
          <p:spPr>
            <a:xfrm>
              <a:off x="-1021070" y="4191227"/>
              <a:ext cx="417006" cy="570256"/>
            </a:xfrm>
            <a:custGeom>
              <a:rect b="b" l="l" r="r" t="t"/>
              <a:pathLst>
                <a:path extrusionOk="0" h="7818" w="5717">
                  <a:moveTo>
                    <a:pt x="242" y="0"/>
                  </a:moveTo>
                  <a:lnTo>
                    <a:pt x="242" y="0"/>
                  </a:lnTo>
                  <a:cubicBezTo>
                    <a:pt x="234" y="15"/>
                    <a:pt x="0" y="1713"/>
                    <a:pt x="556" y="3514"/>
                  </a:cubicBezTo>
                  <a:cubicBezTo>
                    <a:pt x="1069" y="5175"/>
                    <a:pt x="2379" y="7276"/>
                    <a:pt x="5702" y="7818"/>
                  </a:cubicBezTo>
                  <a:lnTo>
                    <a:pt x="5717" y="7701"/>
                  </a:lnTo>
                  <a:cubicBezTo>
                    <a:pt x="2452" y="7174"/>
                    <a:pt x="1171" y="5117"/>
                    <a:pt x="666" y="3485"/>
                  </a:cubicBezTo>
                  <a:cubicBezTo>
                    <a:pt x="117" y="1706"/>
                    <a:pt x="352" y="30"/>
                    <a:pt x="352" y="15"/>
                  </a:cubicBezTo>
                  <a:lnTo>
                    <a:pt x="242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54" name="Google Shape;5154;p63"/>
            <p:cNvSpPr/>
            <p:nvPr/>
          </p:nvSpPr>
          <p:spPr>
            <a:xfrm>
              <a:off x="-919681" y="4167230"/>
              <a:ext cx="593816" cy="466679"/>
            </a:xfrm>
            <a:custGeom>
              <a:rect b="b" l="l" r="r" t="t"/>
              <a:pathLst>
                <a:path extrusionOk="0" h="6398" w="8141">
                  <a:moveTo>
                    <a:pt x="74" y="0"/>
                  </a:moveTo>
                  <a:lnTo>
                    <a:pt x="1" y="88"/>
                  </a:lnTo>
                  <a:cubicBezTo>
                    <a:pt x="272" y="322"/>
                    <a:pt x="6647" y="5922"/>
                    <a:pt x="8104" y="6397"/>
                  </a:cubicBezTo>
                  <a:lnTo>
                    <a:pt x="8140" y="6288"/>
                  </a:lnTo>
                  <a:cubicBezTo>
                    <a:pt x="6706" y="5819"/>
                    <a:pt x="140" y="59"/>
                    <a:pt x="74" y="0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55" name="Google Shape;5155;p63"/>
            <p:cNvSpPr/>
            <p:nvPr/>
          </p:nvSpPr>
          <p:spPr>
            <a:xfrm>
              <a:off x="-913262" y="4044105"/>
              <a:ext cx="662089" cy="327653"/>
            </a:xfrm>
            <a:custGeom>
              <a:rect b="b" l="l" r="r" t="t"/>
              <a:pathLst>
                <a:path extrusionOk="0" h="4492" w="9077">
                  <a:moveTo>
                    <a:pt x="3117" y="1"/>
                  </a:moveTo>
                  <a:cubicBezTo>
                    <a:pt x="1380" y="1"/>
                    <a:pt x="22" y="682"/>
                    <a:pt x="1" y="693"/>
                  </a:cubicBezTo>
                  <a:lnTo>
                    <a:pt x="59" y="788"/>
                  </a:lnTo>
                  <a:cubicBezTo>
                    <a:pt x="75" y="782"/>
                    <a:pt x="1412" y="113"/>
                    <a:pt x="3122" y="113"/>
                  </a:cubicBezTo>
                  <a:cubicBezTo>
                    <a:pt x="3739" y="113"/>
                    <a:pt x="4404" y="200"/>
                    <a:pt x="5073" y="436"/>
                  </a:cubicBezTo>
                  <a:cubicBezTo>
                    <a:pt x="6727" y="1029"/>
                    <a:pt x="8045" y="2391"/>
                    <a:pt x="8974" y="4491"/>
                  </a:cubicBezTo>
                  <a:lnTo>
                    <a:pt x="9077" y="4440"/>
                  </a:lnTo>
                  <a:cubicBezTo>
                    <a:pt x="8133" y="2310"/>
                    <a:pt x="6793" y="927"/>
                    <a:pt x="5110" y="334"/>
                  </a:cubicBezTo>
                  <a:cubicBezTo>
                    <a:pt x="4426" y="91"/>
                    <a:pt x="3747" y="1"/>
                    <a:pt x="3117" y="1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56" name="Google Shape;5156;p63"/>
            <p:cNvSpPr/>
            <p:nvPr/>
          </p:nvSpPr>
          <p:spPr>
            <a:xfrm>
              <a:off x="-919098" y="4087505"/>
              <a:ext cx="100440" cy="56748"/>
            </a:xfrm>
            <a:custGeom>
              <a:rect b="b" l="l" r="r" t="t"/>
              <a:pathLst>
                <a:path extrusionOk="0" h="778" w="1377">
                  <a:moveTo>
                    <a:pt x="505" y="1"/>
                  </a:moveTo>
                  <a:cubicBezTo>
                    <a:pt x="470" y="1"/>
                    <a:pt x="436" y="2"/>
                    <a:pt x="403" y="10"/>
                  </a:cubicBezTo>
                  <a:cubicBezTo>
                    <a:pt x="264" y="46"/>
                    <a:pt x="161" y="178"/>
                    <a:pt x="73" y="295"/>
                  </a:cubicBezTo>
                  <a:lnTo>
                    <a:pt x="0" y="617"/>
                  </a:lnTo>
                  <a:cubicBezTo>
                    <a:pt x="269" y="695"/>
                    <a:pt x="547" y="777"/>
                    <a:pt x="827" y="777"/>
                  </a:cubicBezTo>
                  <a:cubicBezTo>
                    <a:pt x="891" y="777"/>
                    <a:pt x="954" y="773"/>
                    <a:pt x="1018" y="764"/>
                  </a:cubicBezTo>
                  <a:cubicBezTo>
                    <a:pt x="1127" y="742"/>
                    <a:pt x="1252" y="705"/>
                    <a:pt x="1310" y="603"/>
                  </a:cubicBezTo>
                  <a:cubicBezTo>
                    <a:pt x="1376" y="486"/>
                    <a:pt x="1325" y="332"/>
                    <a:pt x="1230" y="229"/>
                  </a:cubicBezTo>
                  <a:cubicBezTo>
                    <a:pt x="1076" y="68"/>
                    <a:pt x="835" y="24"/>
                    <a:pt x="608" y="2"/>
                  </a:cubicBezTo>
                  <a:cubicBezTo>
                    <a:pt x="575" y="2"/>
                    <a:pt x="540" y="1"/>
                    <a:pt x="505" y="1"/>
                  </a:cubicBezTo>
                  <a:close/>
                </a:path>
              </a:pathLst>
            </a:custGeom>
            <a:solidFill>
              <a:srgbClr val="BD715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57" name="Google Shape;5157;p63"/>
            <p:cNvSpPr/>
            <p:nvPr/>
          </p:nvSpPr>
          <p:spPr>
            <a:xfrm>
              <a:off x="-919098" y="4087505"/>
              <a:ext cx="100440" cy="56748"/>
            </a:xfrm>
            <a:custGeom>
              <a:rect b="b" l="l" r="r" t="t"/>
              <a:pathLst>
                <a:path extrusionOk="0" h="778" w="1377">
                  <a:moveTo>
                    <a:pt x="505" y="1"/>
                  </a:moveTo>
                  <a:cubicBezTo>
                    <a:pt x="470" y="1"/>
                    <a:pt x="436" y="2"/>
                    <a:pt x="403" y="10"/>
                  </a:cubicBezTo>
                  <a:cubicBezTo>
                    <a:pt x="264" y="46"/>
                    <a:pt x="161" y="178"/>
                    <a:pt x="73" y="295"/>
                  </a:cubicBezTo>
                  <a:lnTo>
                    <a:pt x="0" y="617"/>
                  </a:lnTo>
                  <a:cubicBezTo>
                    <a:pt x="269" y="695"/>
                    <a:pt x="547" y="777"/>
                    <a:pt x="827" y="777"/>
                  </a:cubicBezTo>
                  <a:cubicBezTo>
                    <a:pt x="891" y="777"/>
                    <a:pt x="954" y="773"/>
                    <a:pt x="1018" y="764"/>
                  </a:cubicBezTo>
                  <a:cubicBezTo>
                    <a:pt x="1127" y="742"/>
                    <a:pt x="1252" y="705"/>
                    <a:pt x="1310" y="603"/>
                  </a:cubicBezTo>
                  <a:cubicBezTo>
                    <a:pt x="1376" y="486"/>
                    <a:pt x="1325" y="332"/>
                    <a:pt x="1230" y="229"/>
                  </a:cubicBezTo>
                  <a:cubicBezTo>
                    <a:pt x="1076" y="68"/>
                    <a:pt x="835" y="24"/>
                    <a:pt x="608" y="2"/>
                  </a:cubicBezTo>
                  <a:cubicBezTo>
                    <a:pt x="575" y="2"/>
                    <a:pt x="540" y="1"/>
                    <a:pt x="5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58" name="Google Shape;5158;p63"/>
            <p:cNvSpPr/>
            <p:nvPr/>
          </p:nvSpPr>
          <p:spPr>
            <a:xfrm>
              <a:off x="-1360101" y="3900702"/>
              <a:ext cx="625764" cy="279438"/>
            </a:xfrm>
            <a:custGeom>
              <a:rect b="b" l="l" r="r" t="t"/>
              <a:pathLst>
                <a:path extrusionOk="0" h="3831" w="8579">
                  <a:moveTo>
                    <a:pt x="1712" y="1"/>
                  </a:moveTo>
                  <a:cubicBezTo>
                    <a:pt x="1423" y="1"/>
                    <a:pt x="1118" y="114"/>
                    <a:pt x="813" y="404"/>
                  </a:cubicBezTo>
                  <a:lnTo>
                    <a:pt x="798" y="412"/>
                  </a:lnTo>
                  <a:cubicBezTo>
                    <a:pt x="0" y="1100"/>
                    <a:pt x="125" y="2373"/>
                    <a:pt x="1032" y="2900"/>
                  </a:cubicBezTo>
                  <a:cubicBezTo>
                    <a:pt x="2052" y="3492"/>
                    <a:pt x="3053" y="3830"/>
                    <a:pt x="4027" y="3830"/>
                  </a:cubicBezTo>
                  <a:cubicBezTo>
                    <a:pt x="4969" y="3830"/>
                    <a:pt x="5886" y="3514"/>
                    <a:pt x="6771" y="2805"/>
                  </a:cubicBezTo>
                  <a:cubicBezTo>
                    <a:pt x="6771" y="2805"/>
                    <a:pt x="8191" y="2285"/>
                    <a:pt x="7964" y="1971"/>
                  </a:cubicBezTo>
                  <a:cubicBezTo>
                    <a:pt x="7964" y="1971"/>
                    <a:pt x="8579" y="1729"/>
                    <a:pt x="7547" y="1407"/>
                  </a:cubicBezTo>
                  <a:cubicBezTo>
                    <a:pt x="7547" y="1407"/>
                    <a:pt x="7496" y="1379"/>
                    <a:pt x="7384" y="1379"/>
                  </a:cubicBezTo>
                  <a:cubicBezTo>
                    <a:pt x="7141" y="1379"/>
                    <a:pt x="6605" y="1510"/>
                    <a:pt x="5658" y="2337"/>
                  </a:cubicBezTo>
                  <a:cubicBezTo>
                    <a:pt x="5658" y="2337"/>
                    <a:pt x="4373" y="1386"/>
                    <a:pt x="3646" y="1386"/>
                  </a:cubicBezTo>
                  <a:cubicBezTo>
                    <a:pt x="3613" y="1386"/>
                    <a:pt x="3581" y="1388"/>
                    <a:pt x="3550" y="1392"/>
                  </a:cubicBezTo>
                  <a:cubicBezTo>
                    <a:pt x="3550" y="1392"/>
                    <a:pt x="2726" y="1"/>
                    <a:pt x="17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59" name="Google Shape;5159;p63"/>
            <p:cNvSpPr/>
            <p:nvPr/>
          </p:nvSpPr>
          <p:spPr>
            <a:xfrm>
              <a:off x="-1362217" y="3900410"/>
              <a:ext cx="425030" cy="281919"/>
            </a:xfrm>
            <a:custGeom>
              <a:rect b="b" l="l" r="r" t="t"/>
              <a:pathLst>
                <a:path extrusionOk="0" h="3865" w="5827">
                  <a:moveTo>
                    <a:pt x="1737" y="0"/>
                  </a:moveTo>
                  <a:cubicBezTo>
                    <a:pt x="1542" y="0"/>
                    <a:pt x="1340" y="51"/>
                    <a:pt x="1135" y="174"/>
                  </a:cubicBezTo>
                  <a:cubicBezTo>
                    <a:pt x="1039" y="233"/>
                    <a:pt x="937" y="313"/>
                    <a:pt x="842" y="401"/>
                  </a:cubicBezTo>
                  <a:cubicBezTo>
                    <a:pt x="842" y="401"/>
                    <a:pt x="834" y="408"/>
                    <a:pt x="827" y="416"/>
                  </a:cubicBezTo>
                  <a:cubicBezTo>
                    <a:pt x="783" y="459"/>
                    <a:pt x="688" y="489"/>
                    <a:pt x="651" y="533"/>
                  </a:cubicBezTo>
                  <a:cubicBezTo>
                    <a:pt x="0" y="1235"/>
                    <a:pt x="212" y="2458"/>
                    <a:pt x="1069" y="2955"/>
                  </a:cubicBezTo>
                  <a:cubicBezTo>
                    <a:pt x="2092" y="3548"/>
                    <a:pt x="3094" y="3864"/>
                    <a:pt x="4036" y="3864"/>
                  </a:cubicBezTo>
                  <a:cubicBezTo>
                    <a:pt x="4663" y="3864"/>
                    <a:pt x="5264" y="3724"/>
                    <a:pt x="5826" y="3431"/>
                  </a:cubicBezTo>
                  <a:cubicBezTo>
                    <a:pt x="5775" y="3343"/>
                    <a:pt x="5746" y="3248"/>
                    <a:pt x="5717" y="3146"/>
                  </a:cubicBezTo>
                  <a:cubicBezTo>
                    <a:pt x="5695" y="3043"/>
                    <a:pt x="5673" y="2941"/>
                    <a:pt x="5665" y="2831"/>
                  </a:cubicBezTo>
                  <a:cubicBezTo>
                    <a:pt x="5651" y="2670"/>
                    <a:pt x="5651" y="2494"/>
                    <a:pt x="5665" y="2326"/>
                  </a:cubicBezTo>
                  <a:cubicBezTo>
                    <a:pt x="5519" y="2214"/>
                    <a:pt x="4354" y="1390"/>
                    <a:pt x="3675" y="1390"/>
                  </a:cubicBezTo>
                  <a:cubicBezTo>
                    <a:pt x="3642" y="1390"/>
                    <a:pt x="3610" y="1392"/>
                    <a:pt x="3579" y="1396"/>
                  </a:cubicBezTo>
                  <a:cubicBezTo>
                    <a:pt x="3579" y="1396"/>
                    <a:pt x="2755" y="0"/>
                    <a:pt x="17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60" name="Google Shape;5160;p63"/>
            <p:cNvSpPr/>
            <p:nvPr/>
          </p:nvSpPr>
          <p:spPr>
            <a:xfrm>
              <a:off x="-879053" y="4036446"/>
              <a:ext cx="108902" cy="32094"/>
            </a:xfrm>
            <a:custGeom>
              <a:rect b="b" l="l" r="r" t="t"/>
              <a:pathLst>
                <a:path extrusionOk="0" h="440" w="1493">
                  <a:moveTo>
                    <a:pt x="1032" y="0"/>
                  </a:moveTo>
                  <a:cubicBezTo>
                    <a:pt x="690" y="0"/>
                    <a:pt x="350" y="107"/>
                    <a:pt x="66" y="300"/>
                  </a:cubicBezTo>
                  <a:cubicBezTo>
                    <a:pt x="0" y="348"/>
                    <a:pt x="52" y="440"/>
                    <a:pt x="117" y="440"/>
                  </a:cubicBezTo>
                  <a:cubicBezTo>
                    <a:pt x="131" y="440"/>
                    <a:pt x="147" y="435"/>
                    <a:pt x="161" y="424"/>
                  </a:cubicBezTo>
                  <a:cubicBezTo>
                    <a:pt x="422" y="243"/>
                    <a:pt x="730" y="151"/>
                    <a:pt x="1038" y="151"/>
                  </a:cubicBezTo>
                  <a:cubicBezTo>
                    <a:pt x="1154" y="151"/>
                    <a:pt x="1270" y="164"/>
                    <a:pt x="1384" y="190"/>
                  </a:cubicBezTo>
                  <a:cubicBezTo>
                    <a:pt x="1392" y="193"/>
                    <a:pt x="1401" y="194"/>
                    <a:pt x="1408" y="194"/>
                  </a:cubicBezTo>
                  <a:cubicBezTo>
                    <a:pt x="1488" y="194"/>
                    <a:pt x="1492" y="64"/>
                    <a:pt x="1406" y="44"/>
                  </a:cubicBezTo>
                  <a:cubicBezTo>
                    <a:pt x="1282" y="14"/>
                    <a:pt x="1157" y="0"/>
                    <a:pt x="10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61" name="Google Shape;5161;p63"/>
            <p:cNvSpPr/>
            <p:nvPr/>
          </p:nvSpPr>
          <p:spPr>
            <a:xfrm>
              <a:off x="-863735" y="4003841"/>
              <a:ext cx="75859" cy="26259"/>
            </a:xfrm>
            <a:custGeom>
              <a:rect b="b" l="l" r="r" t="t"/>
              <a:pathLst>
                <a:path extrusionOk="0" h="360" w="1040">
                  <a:moveTo>
                    <a:pt x="931" y="0"/>
                  </a:moveTo>
                  <a:cubicBezTo>
                    <a:pt x="929" y="0"/>
                    <a:pt x="927" y="0"/>
                    <a:pt x="925" y="0"/>
                  </a:cubicBezTo>
                  <a:cubicBezTo>
                    <a:pt x="632" y="15"/>
                    <a:pt x="346" y="88"/>
                    <a:pt x="83" y="213"/>
                  </a:cubicBezTo>
                  <a:cubicBezTo>
                    <a:pt x="0" y="244"/>
                    <a:pt x="39" y="360"/>
                    <a:pt x="109" y="360"/>
                  </a:cubicBezTo>
                  <a:cubicBezTo>
                    <a:pt x="119" y="360"/>
                    <a:pt x="130" y="357"/>
                    <a:pt x="142" y="352"/>
                  </a:cubicBezTo>
                  <a:cubicBezTo>
                    <a:pt x="398" y="235"/>
                    <a:pt x="661" y="169"/>
                    <a:pt x="939" y="154"/>
                  </a:cubicBezTo>
                  <a:cubicBezTo>
                    <a:pt x="1039" y="147"/>
                    <a:pt x="1021" y="0"/>
                    <a:pt x="9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62" name="Google Shape;5162;p63"/>
            <p:cNvSpPr/>
            <p:nvPr/>
          </p:nvSpPr>
          <p:spPr>
            <a:xfrm>
              <a:off x="-1574184" y="3943518"/>
              <a:ext cx="104160" cy="427728"/>
            </a:xfrm>
            <a:custGeom>
              <a:rect b="b" l="l" r="r" t="t"/>
              <a:pathLst>
                <a:path extrusionOk="0" fill="none" h="5864" w="1428">
                  <a:moveTo>
                    <a:pt x="161" y="0"/>
                  </a:moveTo>
                  <a:cubicBezTo>
                    <a:pt x="161" y="0"/>
                    <a:pt x="0" y="3301"/>
                    <a:pt x="1428" y="5863"/>
                  </a:cubicBez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63" name="Google Shape;5163;p63"/>
            <p:cNvSpPr/>
            <p:nvPr/>
          </p:nvSpPr>
          <p:spPr>
            <a:xfrm>
              <a:off x="-1763175" y="4356731"/>
              <a:ext cx="56603" cy="17725"/>
            </a:xfrm>
            <a:custGeom>
              <a:rect b="b" l="l" r="r" t="t"/>
              <a:pathLst>
                <a:path extrusionOk="0" fill="none" h="243" w="776">
                  <a:moveTo>
                    <a:pt x="0" y="88"/>
                  </a:moveTo>
                  <a:cubicBezTo>
                    <a:pt x="0" y="88"/>
                    <a:pt x="125" y="1"/>
                    <a:pt x="776" y="242"/>
                  </a:cubicBez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64" name="Google Shape;5164;p63"/>
            <p:cNvSpPr/>
            <p:nvPr/>
          </p:nvSpPr>
          <p:spPr>
            <a:xfrm>
              <a:off x="-1144413" y="4009676"/>
              <a:ext cx="42744" cy="77537"/>
            </a:xfrm>
            <a:custGeom>
              <a:rect b="b" l="l" r="r" t="t"/>
              <a:pathLst>
                <a:path extrusionOk="0" fill="none" h="1063" w="586">
                  <a:moveTo>
                    <a:pt x="586" y="1"/>
                  </a:moveTo>
                  <a:cubicBezTo>
                    <a:pt x="586" y="1"/>
                    <a:pt x="8" y="272"/>
                    <a:pt x="0" y="1062"/>
                  </a:cubicBez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65" name="Google Shape;5165;p63"/>
            <p:cNvSpPr/>
            <p:nvPr/>
          </p:nvSpPr>
          <p:spPr>
            <a:xfrm>
              <a:off x="-1476200" y="3757213"/>
              <a:ext cx="56700" cy="567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69" name="Shape 5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170" name="Google Shape;5170;p64"/>
          <p:cNvCxnSpPr/>
          <p:nvPr/>
        </p:nvCxnSpPr>
        <p:spPr>
          <a:xfrm>
            <a:off x="726050" y="4604005"/>
            <a:ext cx="77067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171" name="Google Shape;5171;p64"/>
          <p:cNvSpPr txBox="1"/>
          <p:nvPr>
            <p:ph type="title"/>
          </p:nvPr>
        </p:nvSpPr>
        <p:spPr>
          <a:xfrm>
            <a:off x="720000" y="46677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Psicopatologia</a:t>
            </a:r>
            <a:endParaRPr sz="3000"/>
          </a:p>
        </p:txBody>
      </p:sp>
      <p:sp>
        <p:nvSpPr>
          <p:cNvPr id="5172" name="Google Shape;5172;p64"/>
          <p:cNvSpPr txBox="1"/>
          <p:nvPr>
            <p:ph idx="1" type="subTitle"/>
          </p:nvPr>
        </p:nvSpPr>
        <p:spPr>
          <a:xfrm>
            <a:off x="564900" y="1215875"/>
            <a:ext cx="8014200" cy="198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Tanto na infância quanto na adolescência há vários fatores físicos, psíquicos ou ambientais que podem alterar o  pleno desenvolvimento e  a qualidade de vida, gerando sofrimento tanto ao indivíduo em formação, quanto a sua família.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Falar de desenvolvimento é fundamental para entendermos sobre psicopatologia na infância e na adolescência, porque deve-se saber o que é esperado para cada fase a fim de entender o que pode estar acontecendo com a criança.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173" name="Google Shape;5173;p64"/>
          <p:cNvGrpSpPr/>
          <p:nvPr/>
        </p:nvGrpSpPr>
        <p:grpSpPr>
          <a:xfrm>
            <a:off x="1445456" y="3508392"/>
            <a:ext cx="926607" cy="1319234"/>
            <a:chOff x="6576289" y="1294584"/>
            <a:chExt cx="423456" cy="602803"/>
          </a:xfrm>
        </p:grpSpPr>
        <p:sp>
          <p:nvSpPr>
            <p:cNvPr id="5174" name="Google Shape;5174;p64"/>
            <p:cNvSpPr/>
            <p:nvPr/>
          </p:nvSpPr>
          <p:spPr>
            <a:xfrm>
              <a:off x="6592112" y="1717204"/>
              <a:ext cx="6913" cy="17026"/>
            </a:xfrm>
            <a:custGeom>
              <a:rect b="b" l="l" r="r" t="t"/>
              <a:pathLst>
                <a:path extrusionOk="0" h="596" w="242">
                  <a:moveTo>
                    <a:pt x="67" y="1"/>
                  </a:moveTo>
                  <a:cubicBezTo>
                    <a:pt x="57" y="1"/>
                    <a:pt x="47" y="4"/>
                    <a:pt x="37" y="12"/>
                  </a:cubicBezTo>
                  <a:cubicBezTo>
                    <a:pt x="8" y="26"/>
                    <a:pt x="0" y="63"/>
                    <a:pt x="15" y="92"/>
                  </a:cubicBezTo>
                  <a:cubicBezTo>
                    <a:pt x="95" y="216"/>
                    <a:pt x="117" y="377"/>
                    <a:pt x="73" y="524"/>
                  </a:cubicBezTo>
                  <a:cubicBezTo>
                    <a:pt x="60" y="568"/>
                    <a:pt x="94" y="596"/>
                    <a:pt x="128" y="596"/>
                  </a:cubicBezTo>
                  <a:cubicBezTo>
                    <a:pt x="151" y="596"/>
                    <a:pt x="174" y="583"/>
                    <a:pt x="183" y="553"/>
                  </a:cubicBezTo>
                  <a:cubicBezTo>
                    <a:pt x="242" y="377"/>
                    <a:pt x="213" y="187"/>
                    <a:pt x="117" y="26"/>
                  </a:cubicBezTo>
                  <a:cubicBezTo>
                    <a:pt x="103" y="12"/>
                    <a:pt x="86" y="1"/>
                    <a:pt x="67" y="1"/>
                  </a:cubicBezTo>
                  <a:close/>
                </a:path>
              </a:pathLst>
            </a:custGeom>
            <a:solidFill>
              <a:srgbClr val="F2A49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75" name="Google Shape;5175;p64"/>
            <p:cNvSpPr/>
            <p:nvPr/>
          </p:nvSpPr>
          <p:spPr>
            <a:xfrm>
              <a:off x="6576289" y="1703214"/>
              <a:ext cx="198058" cy="117698"/>
            </a:xfrm>
            <a:custGeom>
              <a:rect b="b" l="l" r="r" t="t"/>
              <a:pathLst>
                <a:path extrusionOk="0" h="4120" w="6933">
                  <a:moveTo>
                    <a:pt x="4796" y="0"/>
                  </a:moveTo>
                  <a:cubicBezTo>
                    <a:pt x="4045" y="0"/>
                    <a:pt x="3310" y="513"/>
                    <a:pt x="1948" y="1828"/>
                  </a:cubicBezTo>
                  <a:lnTo>
                    <a:pt x="1948" y="1806"/>
                  </a:lnTo>
                  <a:cubicBezTo>
                    <a:pt x="1948" y="1719"/>
                    <a:pt x="1948" y="1418"/>
                    <a:pt x="1831" y="1353"/>
                  </a:cubicBezTo>
                  <a:cubicBezTo>
                    <a:pt x="1823" y="1353"/>
                    <a:pt x="1823" y="1353"/>
                    <a:pt x="1816" y="1345"/>
                  </a:cubicBezTo>
                  <a:cubicBezTo>
                    <a:pt x="1816" y="1345"/>
                    <a:pt x="1581" y="993"/>
                    <a:pt x="1406" y="993"/>
                  </a:cubicBezTo>
                  <a:cubicBezTo>
                    <a:pt x="1385" y="993"/>
                    <a:pt x="1366" y="998"/>
                    <a:pt x="1347" y="1009"/>
                  </a:cubicBezTo>
                  <a:cubicBezTo>
                    <a:pt x="1347" y="1009"/>
                    <a:pt x="1183" y="803"/>
                    <a:pt x="1013" y="803"/>
                  </a:cubicBezTo>
                  <a:cubicBezTo>
                    <a:pt x="1007" y="803"/>
                    <a:pt x="1002" y="803"/>
                    <a:pt x="996" y="804"/>
                  </a:cubicBezTo>
                  <a:cubicBezTo>
                    <a:pt x="996" y="804"/>
                    <a:pt x="862" y="580"/>
                    <a:pt x="690" y="580"/>
                  </a:cubicBezTo>
                  <a:cubicBezTo>
                    <a:pt x="677" y="580"/>
                    <a:pt x="665" y="582"/>
                    <a:pt x="652" y="584"/>
                  </a:cubicBezTo>
                  <a:cubicBezTo>
                    <a:pt x="652" y="584"/>
                    <a:pt x="550" y="452"/>
                    <a:pt x="425" y="445"/>
                  </a:cubicBezTo>
                  <a:cubicBezTo>
                    <a:pt x="389" y="445"/>
                    <a:pt x="345" y="452"/>
                    <a:pt x="308" y="482"/>
                  </a:cubicBezTo>
                  <a:cubicBezTo>
                    <a:pt x="272" y="511"/>
                    <a:pt x="235" y="547"/>
                    <a:pt x="206" y="613"/>
                  </a:cubicBezTo>
                  <a:cubicBezTo>
                    <a:pt x="162" y="701"/>
                    <a:pt x="154" y="796"/>
                    <a:pt x="162" y="891"/>
                  </a:cubicBezTo>
                  <a:cubicBezTo>
                    <a:pt x="191" y="1155"/>
                    <a:pt x="1" y="1543"/>
                    <a:pt x="293" y="2238"/>
                  </a:cubicBezTo>
                  <a:cubicBezTo>
                    <a:pt x="345" y="2348"/>
                    <a:pt x="381" y="2465"/>
                    <a:pt x="403" y="2582"/>
                  </a:cubicBezTo>
                  <a:lnTo>
                    <a:pt x="498" y="3087"/>
                  </a:lnTo>
                  <a:cubicBezTo>
                    <a:pt x="608" y="3688"/>
                    <a:pt x="842" y="4119"/>
                    <a:pt x="1457" y="4119"/>
                  </a:cubicBezTo>
                  <a:cubicBezTo>
                    <a:pt x="2131" y="4112"/>
                    <a:pt x="3214" y="3783"/>
                    <a:pt x="4085" y="3182"/>
                  </a:cubicBezTo>
                  <a:cubicBezTo>
                    <a:pt x="4085" y="3182"/>
                    <a:pt x="5354" y="3994"/>
                    <a:pt x="6426" y="3994"/>
                  </a:cubicBezTo>
                  <a:cubicBezTo>
                    <a:pt x="6506" y="3994"/>
                    <a:pt x="6585" y="3990"/>
                    <a:pt x="6661" y="3980"/>
                  </a:cubicBezTo>
                  <a:cubicBezTo>
                    <a:pt x="6661" y="3980"/>
                    <a:pt x="6683" y="3900"/>
                    <a:pt x="6705" y="3761"/>
                  </a:cubicBezTo>
                  <a:cubicBezTo>
                    <a:pt x="6720" y="3695"/>
                    <a:pt x="6727" y="3614"/>
                    <a:pt x="6742" y="3519"/>
                  </a:cubicBezTo>
                  <a:cubicBezTo>
                    <a:pt x="6844" y="2773"/>
                    <a:pt x="6932" y="1301"/>
                    <a:pt x="6215" y="445"/>
                  </a:cubicBezTo>
                  <a:cubicBezTo>
                    <a:pt x="5657" y="166"/>
                    <a:pt x="5224" y="0"/>
                    <a:pt x="4796" y="0"/>
                  </a:cubicBezTo>
                  <a:close/>
                </a:path>
              </a:pathLst>
            </a:custGeom>
            <a:solidFill>
              <a:srgbClr val="F2A49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76" name="Google Shape;5176;p64"/>
            <p:cNvSpPr/>
            <p:nvPr/>
          </p:nvSpPr>
          <p:spPr>
            <a:xfrm>
              <a:off x="6603885" y="1724839"/>
              <a:ext cx="6513" cy="11370"/>
            </a:xfrm>
            <a:custGeom>
              <a:rect b="b" l="l" r="r" t="t"/>
              <a:pathLst>
                <a:path extrusionOk="0" h="398" w="228">
                  <a:moveTo>
                    <a:pt x="67" y="1"/>
                  </a:moveTo>
                  <a:cubicBezTo>
                    <a:pt x="50" y="1"/>
                    <a:pt x="34" y="6"/>
                    <a:pt x="23" y="17"/>
                  </a:cubicBezTo>
                  <a:cubicBezTo>
                    <a:pt x="1" y="39"/>
                    <a:pt x="8" y="76"/>
                    <a:pt x="23" y="105"/>
                  </a:cubicBezTo>
                  <a:cubicBezTo>
                    <a:pt x="30" y="105"/>
                    <a:pt x="30" y="112"/>
                    <a:pt x="37" y="112"/>
                  </a:cubicBezTo>
                  <a:cubicBezTo>
                    <a:pt x="37" y="120"/>
                    <a:pt x="37" y="120"/>
                    <a:pt x="45" y="120"/>
                  </a:cubicBezTo>
                  <a:cubicBezTo>
                    <a:pt x="52" y="134"/>
                    <a:pt x="52" y="142"/>
                    <a:pt x="59" y="156"/>
                  </a:cubicBezTo>
                  <a:cubicBezTo>
                    <a:pt x="67" y="164"/>
                    <a:pt x="74" y="171"/>
                    <a:pt x="81" y="186"/>
                  </a:cubicBezTo>
                  <a:cubicBezTo>
                    <a:pt x="81" y="186"/>
                    <a:pt x="85" y="198"/>
                    <a:pt x="84" y="198"/>
                  </a:cubicBezTo>
                  <a:cubicBezTo>
                    <a:pt x="84" y="198"/>
                    <a:pt x="83" y="197"/>
                    <a:pt x="81" y="193"/>
                  </a:cubicBezTo>
                  <a:lnTo>
                    <a:pt x="81" y="193"/>
                  </a:lnTo>
                  <a:cubicBezTo>
                    <a:pt x="81" y="200"/>
                    <a:pt x="89" y="200"/>
                    <a:pt x="89" y="208"/>
                  </a:cubicBezTo>
                  <a:cubicBezTo>
                    <a:pt x="96" y="230"/>
                    <a:pt x="103" y="252"/>
                    <a:pt x="103" y="274"/>
                  </a:cubicBezTo>
                  <a:cubicBezTo>
                    <a:pt x="103" y="279"/>
                    <a:pt x="107" y="287"/>
                    <a:pt x="109" y="287"/>
                  </a:cubicBezTo>
                  <a:cubicBezTo>
                    <a:pt x="110" y="287"/>
                    <a:pt x="111" y="285"/>
                    <a:pt x="111" y="281"/>
                  </a:cubicBezTo>
                  <a:cubicBezTo>
                    <a:pt x="111" y="288"/>
                    <a:pt x="111" y="295"/>
                    <a:pt x="111" y="303"/>
                  </a:cubicBezTo>
                  <a:cubicBezTo>
                    <a:pt x="111" y="310"/>
                    <a:pt x="111" y="325"/>
                    <a:pt x="111" y="339"/>
                  </a:cubicBezTo>
                  <a:cubicBezTo>
                    <a:pt x="111" y="369"/>
                    <a:pt x="140" y="398"/>
                    <a:pt x="169" y="398"/>
                  </a:cubicBezTo>
                  <a:cubicBezTo>
                    <a:pt x="198" y="398"/>
                    <a:pt x="228" y="369"/>
                    <a:pt x="228" y="339"/>
                  </a:cubicBezTo>
                  <a:cubicBezTo>
                    <a:pt x="228" y="222"/>
                    <a:pt x="184" y="105"/>
                    <a:pt x="111" y="17"/>
                  </a:cubicBezTo>
                  <a:cubicBezTo>
                    <a:pt x="100" y="6"/>
                    <a:pt x="83" y="1"/>
                    <a:pt x="67" y="1"/>
                  </a:cubicBezTo>
                  <a:close/>
                </a:path>
              </a:pathLst>
            </a:custGeom>
            <a:solidFill>
              <a:srgbClr val="F2A49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77" name="Google Shape;5177;p64"/>
            <p:cNvSpPr/>
            <p:nvPr/>
          </p:nvSpPr>
          <p:spPr>
            <a:xfrm>
              <a:off x="6615826" y="1731010"/>
              <a:ext cx="5656" cy="10684"/>
            </a:xfrm>
            <a:custGeom>
              <a:rect b="b" l="l" r="r" t="t"/>
              <a:pathLst>
                <a:path extrusionOk="0" h="374" w="198">
                  <a:moveTo>
                    <a:pt x="61" y="0"/>
                  </a:moveTo>
                  <a:cubicBezTo>
                    <a:pt x="53" y="0"/>
                    <a:pt x="45" y="2"/>
                    <a:pt x="37" y="6"/>
                  </a:cubicBezTo>
                  <a:cubicBezTo>
                    <a:pt x="7" y="21"/>
                    <a:pt x="0" y="65"/>
                    <a:pt x="15" y="87"/>
                  </a:cubicBezTo>
                  <a:cubicBezTo>
                    <a:pt x="29" y="109"/>
                    <a:pt x="37" y="123"/>
                    <a:pt x="51" y="145"/>
                  </a:cubicBezTo>
                  <a:cubicBezTo>
                    <a:pt x="51" y="145"/>
                    <a:pt x="51" y="145"/>
                    <a:pt x="51" y="153"/>
                  </a:cubicBezTo>
                  <a:cubicBezTo>
                    <a:pt x="51" y="153"/>
                    <a:pt x="51" y="160"/>
                    <a:pt x="51" y="160"/>
                  </a:cubicBezTo>
                  <a:cubicBezTo>
                    <a:pt x="59" y="175"/>
                    <a:pt x="59" y="182"/>
                    <a:pt x="66" y="197"/>
                  </a:cubicBezTo>
                  <a:lnTo>
                    <a:pt x="66" y="211"/>
                  </a:lnTo>
                  <a:cubicBezTo>
                    <a:pt x="66" y="226"/>
                    <a:pt x="66" y="233"/>
                    <a:pt x="66" y="241"/>
                  </a:cubicBezTo>
                  <a:cubicBezTo>
                    <a:pt x="66" y="255"/>
                    <a:pt x="66" y="262"/>
                    <a:pt x="66" y="277"/>
                  </a:cubicBezTo>
                  <a:lnTo>
                    <a:pt x="66" y="299"/>
                  </a:lnTo>
                  <a:cubicBezTo>
                    <a:pt x="59" y="328"/>
                    <a:pt x="73" y="358"/>
                    <a:pt x="103" y="372"/>
                  </a:cubicBezTo>
                  <a:cubicBezTo>
                    <a:pt x="106" y="373"/>
                    <a:pt x="110" y="374"/>
                    <a:pt x="114" y="374"/>
                  </a:cubicBezTo>
                  <a:cubicBezTo>
                    <a:pt x="141" y="374"/>
                    <a:pt x="169" y="354"/>
                    <a:pt x="176" y="328"/>
                  </a:cubicBezTo>
                  <a:cubicBezTo>
                    <a:pt x="198" y="226"/>
                    <a:pt x="176" y="116"/>
                    <a:pt x="117" y="28"/>
                  </a:cubicBezTo>
                  <a:cubicBezTo>
                    <a:pt x="101" y="12"/>
                    <a:pt x="82" y="0"/>
                    <a:pt x="61" y="0"/>
                  </a:cubicBezTo>
                  <a:close/>
                </a:path>
              </a:pathLst>
            </a:custGeom>
            <a:solidFill>
              <a:srgbClr val="F2A49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78" name="Google Shape;5178;p64"/>
            <p:cNvSpPr/>
            <p:nvPr/>
          </p:nvSpPr>
          <p:spPr>
            <a:xfrm>
              <a:off x="6618797" y="1741837"/>
              <a:ext cx="13141" cy="21768"/>
            </a:xfrm>
            <a:custGeom>
              <a:rect b="b" l="l" r="r" t="t"/>
              <a:pathLst>
                <a:path extrusionOk="0" h="762" w="460">
                  <a:moveTo>
                    <a:pt x="343" y="1"/>
                  </a:moveTo>
                  <a:cubicBezTo>
                    <a:pt x="313" y="118"/>
                    <a:pt x="240" y="220"/>
                    <a:pt x="174" y="315"/>
                  </a:cubicBezTo>
                  <a:cubicBezTo>
                    <a:pt x="94" y="432"/>
                    <a:pt x="20" y="557"/>
                    <a:pt x="6" y="703"/>
                  </a:cubicBezTo>
                  <a:cubicBezTo>
                    <a:pt x="0" y="737"/>
                    <a:pt x="33" y="762"/>
                    <a:pt x="66" y="762"/>
                  </a:cubicBezTo>
                  <a:cubicBezTo>
                    <a:pt x="75" y="762"/>
                    <a:pt x="85" y="760"/>
                    <a:pt x="94" y="754"/>
                  </a:cubicBezTo>
                  <a:cubicBezTo>
                    <a:pt x="167" y="703"/>
                    <a:pt x="321" y="572"/>
                    <a:pt x="460" y="454"/>
                  </a:cubicBezTo>
                  <a:cubicBezTo>
                    <a:pt x="460" y="367"/>
                    <a:pt x="460" y="66"/>
                    <a:pt x="343" y="1"/>
                  </a:cubicBezTo>
                  <a:close/>
                </a:path>
              </a:pathLst>
            </a:custGeom>
            <a:solidFill>
              <a:srgbClr val="F2A49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79" name="Google Shape;5179;p64"/>
            <p:cNvSpPr/>
            <p:nvPr/>
          </p:nvSpPr>
          <p:spPr>
            <a:xfrm>
              <a:off x="6630082" y="1595257"/>
              <a:ext cx="129411" cy="271591"/>
            </a:xfrm>
            <a:custGeom>
              <a:rect b="b" l="l" r="r" t="t"/>
              <a:pathLst>
                <a:path extrusionOk="0" h="9507" w="4530">
                  <a:moveTo>
                    <a:pt x="4398" y="1"/>
                  </a:moveTo>
                  <a:cubicBezTo>
                    <a:pt x="3300" y="454"/>
                    <a:pt x="2648" y="1962"/>
                    <a:pt x="2443" y="4539"/>
                  </a:cubicBezTo>
                  <a:cubicBezTo>
                    <a:pt x="1851" y="5388"/>
                    <a:pt x="1668" y="6669"/>
                    <a:pt x="1587" y="8045"/>
                  </a:cubicBezTo>
                  <a:cubicBezTo>
                    <a:pt x="1587" y="8045"/>
                    <a:pt x="299" y="8206"/>
                    <a:pt x="43" y="8762"/>
                  </a:cubicBezTo>
                  <a:cubicBezTo>
                    <a:pt x="0" y="8854"/>
                    <a:pt x="67" y="8960"/>
                    <a:pt x="165" y="8960"/>
                  </a:cubicBezTo>
                  <a:cubicBezTo>
                    <a:pt x="168" y="8960"/>
                    <a:pt x="171" y="8960"/>
                    <a:pt x="174" y="8960"/>
                  </a:cubicBezTo>
                  <a:lnTo>
                    <a:pt x="218" y="8960"/>
                  </a:lnTo>
                  <a:cubicBezTo>
                    <a:pt x="292" y="8952"/>
                    <a:pt x="372" y="8923"/>
                    <a:pt x="460" y="8865"/>
                  </a:cubicBezTo>
                  <a:lnTo>
                    <a:pt x="460" y="8865"/>
                  </a:lnTo>
                  <a:cubicBezTo>
                    <a:pt x="401" y="8960"/>
                    <a:pt x="357" y="9055"/>
                    <a:pt x="379" y="9135"/>
                  </a:cubicBezTo>
                  <a:cubicBezTo>
                    <a:pt x="379" y="9143"/>
                    <a:pt x="379" y="9150"/>
                    <a:pt x="379" y="9150"/>
                  </a:cubicBezTo>
                  <a:cubicBezTo>
                    <a:pt x="401" y="9201"/>
                    <a:pt x="460" y="9238"/>
                    <a:pt x="511" y="9245"/>
                  </a:cubicBezTo>
                  <a:cubicBezTo>
                    <a:pt x="540" y="9245"/>
                    <a:pt x="577" y="9245"/>
                    <a:pt x="614" y="9238"/>
                  </a:cubicBezTo>
                  <a:lnTo>
                    <a:pt x="614" y="9238"/>
                  </a:lnTo>
                  <a:cubicBezTo>
                    <a:pt x="614" y="9238"/>
                    <a:pt x="541" y="9442"/>
                    <a:pt x="817" y="9442"/>
                  </a:cubicBezTo>
                  <a:cubicBezTo>
                    <a:pt x="845" y="9442"/>
                    <a:pt x="878" y="9440"/>
                    <a:pt x="914" y="9435"/>
                  </a:cubicBezTo>
                  <a:cubicBezTo>
                    <a:pt x="945" y="9484"/>
                    <a:pt x="998" y="9507"/>
                    <a:pt x="1066" y="9507"/>
                  </a:cubicBezTo>
                  <a:cubicBezTo>
                    <a:pt x="1237" y="9507"/>
                    <a:pt x="1507" y="9364"/>
                    <a:pt x="1799" y="9113"/>
                  </a:cubicBezTo>
                  <a:cubicBezTo>
                    <a:pt x="1799" y="9113"/>
                    <a:pt x="2058" y="8899"/>
                    <a:pt x="2298" y="8899"/>
                  </a:cubicBezTo>
                  <a:cubicBezTo>
                    <a:pt x="2335" y="8899"/>
                    <a:pt x="2372" y="8904"/>
                    <a:pt x="2407" y="8916"/>
                  </a:cubicBezTo>
                  <a:cubicBezTo>
                    <a:pt x="2414" y="9179"/>
                    <a:pt x="2546" y="9304"/>
                    <a:pt x="2780" y="9318"/>
                  </a:cubicBezTo>
                  <a:cubicBezTo>
                    <a:pt x="2784" y="9318"/>
                    <a:pt x="2788" y="9319"/>
                    <a:pt x="2791" y="9319"/>
                  </a:cubicBezTo>
                  <a:cubicBezTo>
                    <a:pt x="2983" y="9319"/>
                    <a:pt x="3130" y="9132"/>
                    <a:pt x="3066" y="8945"/>
                  </a:cubicBezTo>
                  <a:cubicBezTo>
                    <a:pt x="3044" y="8872"/>
                    <a:pt x="2912" y="8660"/>
                    <a:pt x="2846" y="8550"/>
                  </a:cubicBezTo>
                  <a:lnTo>
                    <a:pt x="3000" y="8250"/>
                  </a:lnTo>
                  <a:cubicBezTo>
                    <a:pt x="3000" y="8250"/>
                    <a:pt x="4530" y="7057"/>
                    <a:pt x="4434" y="5556"/>
                  </a:cubicBezTo>
                  <a:lnTo>
                    <a:pt x="4398" y="396"/>
                  </a:lnTo>
                  <a:lnTo>
                    <a:pt x="4398" y="110"/>
                  </a:lnTo>
                  <a:lnTo>
                    <a:pt x="4398" y="1"/>
                  </a:lnTo>
                  <a:close/>
                </a:path>
              </a:pathLst>
            </a:custGeom>
            <a:solidFill>
              <a:srgbClr val="F28B8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80" name="Google Shape;5180;p64"/>
            <p:cNvSpPr/>
            <p:nvPr/>
          </p:nvSpPr>
          <p:spPr>
            <a:xfrm>
              <a:off x="6653021" y="1840538"/>
              <a:ext cx="23882" cy="27196"/>
            </a:xfrm>
            <a:custGeom>
              <a:rect b="b" l="l" r="r" t="t"/>
              <a:pathLst>
                <a:path extrusionOk="0" h="952" w="836">
                  <a:moveTo>
                    <a:pt x="769" y="0"/>
                  </a:moveTo>
                  <a:cubicBezTo>
                    <a:pt x="760" y="0"/>
                    <a:pt x="750" y="3"/>
                    <a:pt x="740" y="8"/>
                  </a:cubicBezTo>
                  <a:cubicBezTo>
                    <a:pt x="528" y="103"/>
                    <a:pt x="345" y="242"/>
                    <a:pt x="199" y="418"/>
                  </a:cubicBezTo>
                  <a:cubicBezTo>
                    <a:pt x="133" y="498"/>
                    <a:pt x="45" y="601"/>
                    <a:pt x="23" y="710"/>
                  </a:cubicBezTo>
                  <a:cubicBezTo>
                    <a:pt x="1" y="820"/>
                    <a:pt x="59" y="937"/>
                    <a:pt x="177" y="952"/>
                  </a:cubicBezTo>
                  <a:cubicBezTo>
                    <a:pt x="257" y="952"/>
                    <a:pt x="257" y="835"/>
                    <a:pt x="177" y="835"/>
                  </a:cubicBezTo>
                  <a:cubicBezTo>
                    <a:pt x="140" y="827"/>
                    <a:pt x="133" y="784"/>
                    <a:pt x="133" y="754"/>
                  </a:cubicBezTo>
                  <a:cubicBezTo>
                    <a:pt x="133" y="710"/>
                    <a:pt x="162" y="666"/>
                    <a:pt x="184" y="630"/>
                  </a:cubicBezTo>
                  <a:cubicBezTo>
                    <a:pt x="235" y="557"/>
                    <a:pt x="286" y="483"/>
                    <a:pt x="352" y="418"/>
                  </a:cubicBezTo>
                  <a:cubicBezTo>
                    <a:pt x="477" y="286"/>
                    <a:pt x="630" y="183"/>
                    <a:pt x="799" y="110"/>
                  </a:cubicBezTo>
                  <a:cubicBezTo>
                    <a:pt x="828" y="96"/>
                    <a:pt x="835" y="52"/>
                    <a:pt x="821" y="30"/>
                  </a:cubicBezTo>
                  <a:cubicBezTo>
                    <a:pt x="806" y="10"/>
                    <a:pt x="788" y="0"/>
                    <a:pt x="7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81" name="Google Shape;5181;p64"/>
            <p:cNvSpPr/>
            <p:nvPr/>
          </p:nvSpPr>
          <p:spPr>
            <a:xfrm>
              <a:off x="6644908" y="1837653"/>
              <a:ext cx="20283" cy="26339"/>
            </a:xfrm>
            <a:custGeom>
              <a:rect b="b" l="l" r="r" t="t"/>
              <a:pathLst>
                <a:path extrusionOk="0" h="922" w="710">
                  <a:moveTo>
                    <a:pt x="633" y="0"/>
                  </a:moveTo>
                  <a:cubicBezTo>
                    <a:pt x="624" y="0"/>
                    <a:pt x="615" y="2"/>
                    <a:pt x="607" y="6"/>
                  </a:cubicBezTo>
                  <a:cubicBezTo>
                    <a:pt x="329" y="219"/>
                    <a:pt x="117" y="511"/>
                    <a:pt x="14" y="848"/>
                  </a:cubicBezTo>
                  <a:cubicBezTo>
                    <a:pt x="1" y="893"/>
                    <a:pt x="40" y="921"/>
                    <a:pt x="77" y="921"/>
                  </a:cubicBezTo>
                  <a:cubicBezTo>
                    <a:pt x="100" y="921"/>
                    <a:pt x="123" y="910"/>
                    <a:pt x="131" y="885"/>
                  </a:cubicBezTo>
                  <a:cubicBezTo>
                    <a:pt x="219" y="577"/>
                    <a:pt x="409" y="299"/>
                    <a:pt x="666" y="109"/>
                  </a:cubicBezTo>
                  <a:cubicBezTo>
                    <a:pt x="695" y="94"/>
                    <a:pt x="709" y="57"/>
                    <a:pt x="688" y="28"/>
                  </a:cubicBezTo>
                  <a:cubicBezTo>
                    <a:pt x="677" y="12"/>
                    <a:pt x="655" y="0"/>
                    <a:pt x="6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82" name="Google Shape;5182;p64"/>
            <p:cNvSpPr/>
            <p:nvPr/>
          </p:nvSpPr>
          <p:spPr>
            <a:xfrm>
              <a:off x="6640080" y="1836338"/>
              <a:ext cx="16741" cy="16141"/>
            </a:xfrm>
            <a:custGeom>
              <a:rect b="b" l="l" r="r" t="t"/>
              <a:pathLst>
                <a:path extrusionOk="0" h="565" w="586">
                  <a:moveTo>
                    <a:pt x="516" y="1"/>
                  </a:moveTo>
                  <a:cubicBezTo>
                    <a:pt x="507" y="1"/>
                    <a:pt x="498" y="3"/>
                    <a:pt x="491" y="8"/>
                  </a:cubicBezTo>
                  <a:cubicBezTo>
                    <a:pt x="300" y="133"/>
                    <a:pt x="139" y="286"/>
                    <a:pt x="15" y="477"/>
                  </a:cubicBezTo>
                  <a:cubicBezTo>
                    <a:pt x="0" y="506"/>
                    <a:pt x="15" y="543"/>
                    <a:pt x="37" y="557"/>
                  </a:cubicBezTo>
                  <a:cubicBezTo>
                    <a:pt x="46" y="562"/>
                    <a:pt x="57" y="565"/>
                    <a:pt x="67" y="565"/>
                  </a:cubicBezTo>
                  <a:cubicBezTo>
                    <a:pt x="88" y="565"/>
                    <a:pt x="107" y="555"/>
                    <a:pt x="117" y="535"/>
                  </a:cubicBezTo>
                  <a:cubicBezTo>
                    <a:pt x="227" y="367"/>
                    <a:pt x="373" y="221"/>
                    <a:pt x="549" y="111"/>
                  </a:cubicBezTo>
                  <a:cubicBezTo>
                    <a:pt x="571" y="96"/>
                    <a:pt x="586" y="60"/>
                    <a:pt x="571" y="30"/>
                  </a:cubicBezTo>
                  <a:cubicBezTo>
                    <a:pt x="556" y="11"/>
                    <a:pt x="535" y="1"/>
                    <a:pt x="5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83" name="Google Shape;5183;p64"/>
            <p:cNvSpPr/>
            <p:nvPr/>
          </p:nvSpPr>
          <p:spPr>
            <a:xfrm>
              <a:off x="6704271" y="1595257"/>
              <a:ext cx="52307" cy="120469"/>
            </a:xfrm>
            <a:custGeom>
              <a:rect b="b" l="l" r="r" t="t"/>
              <a:pathLst>
                <a:path extrusionOk="0" h="4217" w="1831">
                  <a:moveTo>
                    <a:pt x="1801" y="1"/>
                  </a:moveTo>
                  <a:cubicBezTo>
                    <a:pt x="893" y="374"/>
                    <a:pt x="293" y="1465"/>
                    <a:pt x="0" y="3272"/>
                  </a:cubicBezTo>
                  <a:cubicBezTo>
                    <a:pt x="373" y="3331"/>
                    <a:pt x="725" y="3412"/>
                    <a:pt x="1069" y="3602"/>
                  </a:cubicBezTo>
                  <a:cubicBezTo>
                    <a:pt x="1354" y="3763"/>
                    <a:pt x="1603" y="3975"/>
                    <a:pt x="1830" y="4217"/>
                  </a:cubicBezTo>
                  <a:lnTo>
                    <a:pt x="1808" y="396"/>
                  </a:lnTo>
                  <a:lnTo>
                    <a:pt x="1801" y="118"/>
                  </a:lnTo>
                  <a:lnTo>
                    <a:pt x="180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84" name="Google Shape;5184;p64"/>
            <p:cNvSpPr/>
            <p:nvPr/>
          </p:nvSpPr>
          <p:spPr>
            <a:xfrm>
              <a:off x="6730811" y="1566604"/>
              <a:ext cx="268934" cy="298787"/>
            </a:xfrm>
            <a:custGeom>
              <a:rect b="b" l="l" r="r" t="t"/>
              <a:pathLst>
                <a:path extrusionOk="0" h="10459" w="9414">
                  <a:moveTo>
                    <a:pt x="3366" y="0"/>
                  </a:moveTo>
                  <a:cubicBezTo>
                    <a:pt x="3345" y="0"/>
                    <a:pt x="3323" y="0"/>
                    <a:pt x="3302" y="1"/>
                  </a:cubicBezTo>
                  <a:lnTo>
                    <a:pt x="3126" y="1"/>
                  </a:lnTo>
                  <a:cubicBezTo>
                    <a:pt x="3060" y="8"/>
                    <a:pt x="3002" y="8"/>
                    <a:pt x="2943" y="15"/>
                  </a:cubicBezTo>
                  <a:cubicBezTo>
                    <a:pt x="2892" y="23"/>
                    <a:pt x="2848" y="23"/>
                    <a:pt x="2797" y="30"/>
                  </a:cubicBezTo>
                  <a:cubicBezTo>
                    <a:pt x="2746" y="37"/>
                    <a:pt x="2694" y="37"/>
                    <a:pt x="2643" y="45"/>
                  </a:cubicBezTo>
                  <a:cubicBezTo>
                    <a:pt x="2585" y="52"/>
                    <a:pt x="2526" y="67"/>
                    <a:pt x="2475" y="74"/>
                  </a:cubicBezTo>
                  <a:cubicBezTo>
                    <a:pt x="2409" y="81"/>
                    <a:pt x="2336" y="96"/>
                    <a:pt x="2277" y="111"/>
                  </a:cubicBezTo>
                  <a:lnTo>
                    <a:pt x="2255" y="111"/>
                  </a:lnTo>
                  <a:cubicBezTo>
                    <a:pt x="2211" y="125"/>
                    <a:pt x="2167" y="133"/>
                    <a:pt x="2123" y="147"/>
                  </a:cubicBezTo>
                  <a:lnTo>
                    <a:pt x="2101" y="147"/>
                  </a:lnTo>
                  <a:cubicBezTo>
                    <a:pt x="2065" y="162"/>
                    <a:pt x="2021" y="169"/>
                    <a:pt x="1977" y="184"/>
                  </a:cubicBezTo>
                  <a:cubicBezTo>
                    <a:pt x="1970" y="184"/>
                    <a:pt x="1970" y="184"/>
                    <a:pt x="1962" y="191"/>
                  </a:cubicBezTo>
                  <a:lnTo>
                    <a:pt x="1955" y="191"/>
                  </a:lnTo>
                  <a:cubicBezTo>
                    <a:pt x="1940" y="191"/>
                    <a:pt x="1926" y="198"/>
                    <a:pt x="1911" y="206"/>
                  </a:cubicBezTo>
                  <a:cubicBezTo>
                    <a:pt x="1853" y="220"/>
                    <a:pt x="1801" y="242"/>
                    <a:pt x="1750" y="257"/>
                  </a:cubicBezTo>
                  <a:cubicBezTo>
                    <a:pt x="1735" y="264"/>
                    <a:pt x="1728" y="264"/>
                    <a:pt x="1714" y="272"/>
                  </a:cubicBezTo>
                  <a:cubicBezTo>
                    <a:pt x="1699" y="279"/>
                    <a:pt x="1684" y="279"/>
                    <a:pt x="1677" y="286"/>
                  </a:cubicBezTo>
                  <a:cubicBezTo>
                    <a:pt x="1640" y="301"/>
                    <a:pt x="1604" y="316"/>
                    <a:pt x="1567" y="330"/>
                  </a:cubicBezTo>
                  <a:cubicBezTo>
                    <a:pt x="1567" y="330"/>
                    <a:pt x="1560" y="338"/>
                    <a:pt x="1553" y="338"/>
                  </a:cubicBezTo>
                  <a:cubicBezTo>
                    <a:pt x="1545" y="338"/>
                    <a:pt x="1545" y="345"/>
                    <a:pt x="1538" y="345"/>
                  </a:cubicBezTo>
                  <a:cubicBezTo>
                    <a:pt x="1516" y="352"/>
                    <a:pt x="1494" y="367"/>
                    <a:pt x="1465" y="374"/>
                  </a:cubicBezTo>
                  <a:lnTo>
                    <a:pt x="1421" y="396"/>
                  </a:lnTo>
                  <a:cubicBezTo>
                    <a:pt x="1406" y="411"/>
                    <a:pt x="1384" y="418"/>
                    <a:pt x="1370" y="425"/>
                  </a:cubicBezTo>
                  <a:cubicBezTo>
                    <a:pt x="1311" y="455"/>
                    <a:pt x="1260" y="484"/>
                    <a:pt x="1208" y="521"/>
                  </a:cubicBezTo>
                  <a:cubicBezTo>
                    <a:pt x="1165" y="542"/>
                    <a:pt x="1121" y="572"/>
                    <a:pt x="1084" y="601"/>
                  </a:cubicBezTo>
                  <a:cubicBezTo>
                    <a:pt x="1033" y="630"/>
                    <a:pt x="989" y="667"/>
                    <a:pt x="945" y="704"/>
                  </a:cubicBezTo>
                  <a:cubicBezTo>
                    <a:pt x="930" y="718"/>
                    <a:pt x="923" y="725"/>
                    <a:pt x="908" y="733"/>
                  </a:cubicBezTo>
                  <a:cubicBezTo>
                    <a:pt x="901" y="740"/>
                    <a:pt x="886" y="755"/>
                    <a:pt x="879" y="762"/>
                  </a:cubicBezTo>
                  <a:cubicBezTo>
                    <a:pt x="857" y="784"/>
                    <a:pt x="828" y="799"/>
                    <a:pt x="813" y="821"/>
                  </a:cubicBezTo>
                  <a:cubicBezTo>
                    <a:pt x="769" y="865"/>
                    <a:pt x="725" y="901"/>
                    <a:pt x="689" y="945"/>
                  </a:cubicBezTo>
                  <a:cubicBezTo>
                    <a:pt x="667" y="967"/>
                    <a:pt x="645" y="989"/>
                    <a:pt x="630" y="1011"/>
                  </a:cubicBezTo>
                  <a:cubicBezTo>
                    <a:pt x="608" y="1033"/>
                    <a:pt x="594" y="1055"/>
                    <a:pt x="572" y="1077"/>
                  </a:cubicBezTo>
                  <a:cubicBezTo>
                    <a:pt x="572" y="1077"/>
                    <a:pt x="572" y="1084"/>
                    <a:pt x="572" y="1084"/>
                  </a:cubicBezTo>
                  <a:cubicBezTo>
                    <a:pt x="557" y="1106"/>
                    <a:pt x="535" y="1128"/>
                    <a:pt x="520" y="1150"/>
                  </a:cubicBezTo>
                  <a:cubicBezTo>
                    <a:pt x="506" y="1165"/>
                    <a:pt x="491" y="1187"/>
                    <a:pt x="477" y="1209"/>
                  </a:cubicBezTo>
                  <a:cubicBezTo>
                    <a:pt x="477" y="1209"/>
                    <a:pt x="469" y="1216"/>
                    <a:pt x="469" y="1216"/>
                  </a:cubicBezTo>
                  <a:cubicBezTo>
                    <a:pt x="469" y="1223"/>
                    <a:pt x="462" y="1231"/>
                    <a:pt x="462" y="1231"/>
                  </a:cubicBezTo>
                  <a:cubicBezTo>
                    <a:pt x="440" y="1260"/>
                    <a:pt x="425" y="1282"/>
                    <a:pt x="411" y="1304"/>
                  </a:cubicBezTo>
                  <a:cubicBezTo>
                    <a:pt x="396" y="1333"/>
                    <a:pt x="381" y="1355"/>
                    <a:pt x="367" y="1384"/>
                  </a:cubicBezTo>
                  <a:cubicBezTo>
                    <a:pt x="337" y="1428"/>
                    <a:pt x="316" y="1479"/>
                    <a:pt x="286" y="1531"/>
                  </a:cubicBezTo>
                  <a:cubicBezTo>
                    <a:pt x="279" y="1545"/>
                    <a:pt x="272" y="1560"/>
                    <a:pt x="264" y="1575"/>
                  </a:cubicBezTo>
                  <a:cubicBezTo>
                    <a:pt x="242" y="1618"/>
                    <a:pt x="220" y="1662"/>
                    <a:pt x="198" y="1714"/>
                  </a:cubicBezTo>
                  <a:cubicBezTo>
                    <a:pt x="198" y="1721"/>
                    <a:pt x="191" y="1728"/>
                    <a:pt x="191" y="1743"/>
                  </a:cubicBezTo>
                  <a:cubicBezTo>
                    <a:pt x="191" y="1743"/>
                    <a:pt x="184" y="1743"/>
                    <a:pt x="184" y="1750"/>
                  </a:cubicBezTo>
                  <a:cubicBezTo>
                    <a:pt x="169" y="1801"/>
                    <a:pt x="147" y="1853"/>
                    <a:pt x="125" y="1904"/>
                  </a:cubicBezTo>
                  <a:cubicBezTo>
                    <a:pt x="125" y="1911"/>
                    <a:pt x="125" y="1919"/>
                    <a:pt x="125" y="1926"/>
                  </a:cubicBezTo>
                  <a:cubicBezTo>
                    <a:pt x="103" y="1977"/>
                    <a:pt x="89" y="2028"/>
                    <a:pt x="74" y="2080"/>
                  </a:cubicBezTo>
                  <a:cubicBezTo>
                    <a:pt x="67" y="2102"/>
                    <a:pt x="59" y="2123"/>
                    <a:pt x="59" y="2138"/>
                  </a:cubicBezTo>
                  <a:cubicBezTo>
                    <a:pt x="45" y="2197"/>
                    <a:pt x="30" y="2255"/>
                    <a:pt x="15" y="2314"/>
                  </a:cubicBezTo>
                  <a:cubicBezTo>
                    <a:pt x="15" y="2328"/>
                    <a:pt x="15" y="2343"/>
                    <a:pt x="15" y="2358"/>
                  </a:cubicBezTo>
                  <a:cubicBezTo>
                    <a:pt x="1" y="2877"/>
                    <a:pt x="74" y="3390"/>
                    <a:pt x="103" y="3909"/>
                  </a:cubicBezTo>
                  <a:cubicBezTo>
                    <a:pt x="111" y="4122"/>
                    <a:pt x="118" y="4327"/>
                    <a:pt x="118" y="4532"/>
                  </a:cubicBezTo>
                  <a:cubicBezTo>
                    <a:pt x="162" y="4649"/>
                    <a:pt x="198" y="4751"/>
                    <a:pt x="228" y="4846"/>
                  </a:cubicBezTo>
                  <a:cubicBezTo>
                    <a:pt x="242" y="4883"/>
                    <a:pt x="250" y="4927"/>
                    <a:pt x="264" y="4956"/>
                  </a:cubicBezTo>
                  <a:cubicBezTo>
                    <a:pt x="272" y="4993"/>
                    <a:pt x="286" y="5029"/>
                    <a:pt x="294" y="5066"/>
                  </a:cubicBezTo>
                  <a:cubicBezTo>
                    <a:pt x="323" y="5161"/>
                    <a:pt x="345" y="5249"/>
                    <a:pt x="359" y="5329"/>
                  </a:cubicBezTo>
                  <a:cubicBezTo>
                    <a:pt x="367" y="5351"/>
                    <a:pt x="374" y="5373"/>
                    <a:pt x="374" y="5395"/>
                  </a:cubicBezTo>
                  <a:cubicBezTo>
                    <a:pt x="381" y="5410"/>
                    <a:pt x="381" y="5425"/>
                    <a:pt x="389" y="5447"/>
                  </a:cubicBezTo>
                  <a:cubicBezTo>
                    <a:pt x="389" y="5454"/>
                    <a:pt x="396" y="5461"/>
                    <a:pt x="396" y="5469"/>
                  </a:cubicBezTo>
                  <a:cubicBezTo>
                    <a:pt x="396" y="5476"/>
                    <a:pt x="396" y="5483"/>
                    <a:pt x="403" y="5498"/>
                  </a:cubicBezTo>
                  <a:cubicBezTo>
                    <a:pt x="411" y="5556"/>
                    <a:pt x="425" y="5608"/>
                    <a:pt x="433" y="5659"/>
                  </a:cubicBezTo>
                  <a:cubicBezTo>
                    <a:pt x="433" y="5688"/>
                    <a:pt x="440" y="5717"/>
                    <a:pt x="440" y="5739"/>
                  </a:cubicBezTo>
                  <a:cubicBezTo>
                    <a:pt x="447" y="5791"/>
                    <a:pt x="455" y="5834"/>
                    <a:pt x="455" y="5878"/>
                  </a:cubicBezTo>
                  <a:cubicBezTo>
                    <a:pt x="462" y="5893"/>
                    <a:pt x="462" y="5915"/>
                    <a:pt x="462" y="5937"/>
                  </a:cubicBezTo>
                  <a:cubicBezTo>
                    <a:pt x="469" y="6025"/>
                    <a:pt x="469" y="6098"/>
                    <a:pt x="462" y="6149"/>
                  </a:cubicBezTo>
                  <a:cubicBezTo>
                    <a:pt x="462" y="6164"/>
                    <a:pt x="455" y="6179"/>
                    <a:pt x="455" y="6193"/>
                  </a:cubicBezTo>
                  <a:cubicBezTo>
                    <a:pt x="455" y="6208"/>
                    <a:pt x="447" y="6222"/>
                    <a:pt x="447" y="6237"/>
                  </a:cubicBezTo>
                  <a:cubicBezTo>
                    <a:pt x="447" y="6237"/>
                    <a:pt x="447" y="6244"/>
                    <a:pt x="447" y="6252"/>
                  </a:cubicBezTo>
                  <a:cubicBezTo>
                    <a:pt x="440" y="6266"/>
                    <a:pt x="433" y="6281"/>
                    <a:pt x="433" y="6281"/>
                  </a:cubicBezTo>
                  <a:lnTo>
                    <a:pt x="433" y="6296"/>
                  </a:lnTo>
                  <a:lnTo>
                    <a:pt x="433" y="6310"/>
                  </a:lnTo>
                  <a:lnTo>
                    <a:pt x="374" y="6610"/>
                  </a:lnTo>
                  <a:cubicBezTo>
                    <a:pt x="133" y="7935"/>
                    <a:pt x="799" y="9260"/>
                    <a:pt x="2014" y="9831"/>
                  </a:cubicBezTo>
                  <a:cubicBezTo>
                    <a:pt x="2087" y="9868"/>
                    <a:pt x="2153" y="9897"/>
                    <a:pt x="2226" y="9926"/>
                  </a:cubicBezTo>
                  <a:cubicBezTo>
                    <a:pt x="2321" y="9970"/>
                    <a:pt x="2424" y="10014"/>
                    <a:pt x="2526" y="10051"/>
                  </a:cubicBezTo>
                  <a:cubicBezTo>
                    <a:pt x="2533" y="10051"/>
                    <a:pt x="2548" y="10058"/>
                    <a:pt x="2563" y="10065"/>
                  </a:cubicBezTo>
                  <a:cubicBezTo>
                    <a:pt x="2614" y="10080"/>
                    <a:pt x="2665" y="10102"/>
                    <a:pt x="2709" y="10116"/>
                  </a:cubicBezTo>
                  <a:cubicBezTo>
                    <a:pt x="2789" y="10138"/>
                    <a:pt x="2870" y="10168"/>
                    <a:pt x="2943" y="10190"/>
                  </a:cubicBezTo>
                  <a:cubicBezTo>
                    <a:pt x="2972" y="10197"/>
                    <a:pt x="3002" y="10204"/>
                    <a:pt x="3031" y="10212"/>
                  </a:cubicBezTo>
                  <a:cubicBezTo>
                    <a:pt x="3060" y="10219"/>
                    <a:pt x="3090" y="10234"/>
                    <a:pt x="3119" y="10241"/>
                  </a:cubicBezTo>
                  <a:cubicBezTo>
                    <a:pt x="3177" y="10255"/>
                    <a:pt x="3236" y="10270"/>
                    <a:pt x="3295" y="10285"/>
                  </a:cubicBezTo>
                  <a:cubicBezTo>
                    <a:pt x="3353" y="10299"/>
                    <a:pt x="3412" y="10307"/>
                    <a:pt x="3470" y="10321"/>
                  </a:cubicBezTo>
                  <a:cubicBezTo>
                    <a:pt x="3529" y="10336"/>
                    <a:pt x="3587" y="10343"/>
                    <a:pt x="3646" y="10358"/>
                  </a:cubicBezTo>
                  <a:cubicBezTo>
                    <a:pt x="3719" y="10365"/>
                    <a:pt x="3800" y="10380"/>
                    <a:pt x="3880" y="10395"/>
                  </a:cubicBezTo>
                  <a:cubicBezTo>
                    <a:pt x="3939" y="10402"/>
                    <a:pt x="4005" y="10409"/>
                    <a:pt x="4070" y="10416"/>
                  </a:cubicBezTo>
                  <a:cubicBezTo>
                    <a:pt x="4173" y="10431"/>
                    <a:pt x="4283" y="10438"/>
                    <a:pt x="4385" y="10446"/>
                  </a:cubicBezTo>
                  <a:cubicBezTo>
                    <a:pt x="4451" y="10453"/>
                    <a:pt x="4524" y="10453"/>
                    <a:pt x="4590" y="10453"/>
                  </a:cubicBezTo>
                  <a:cubicBezTo>
                    <a:pt x="4683" y="10457"/>
                    <a:pt x="4777" y="10458"/>
                    <a:pt x="4870" y="10458"/>
                  </a:cubicBezTo>
                  <a:cubicBezTo>
                    <a:pt x="5173" y="10458"/>
                    <a:pt x="5477" y="10439"/>
                    <a:pt x="5790" y="10395"/>
                  </a:cubicBezTo>
                  <a:cubicBezTo>
                    <a:pt x="6237" y="10336"/>
                    <a:pt x="6683" y="10241"/>
                    <a:pt x="7145" y="10109"/>
                  </a:cubicBezTo>
                  <a:cubicBezTo>
                    <a:pt x="8572" y="9699"/>
                    <a:pt x="9414" y="8191"/>
                    <a:pt x="8960" y="6771"/>
                  </a:cubicBezTo>
                  <a:cubicBezTo>
                    <a:pt x="8777" y="6208"/>
                    <a:pt x="8440" y="5615"/>
                    <a:pt x="7928" y="4985"/>
                  </a:cubicBezTo>
                  <a:cubicBezTo>
                    <a:pt x="7825" y="4854"/>
                    <a:pt x="7708" y="4722"/>
                    <a:pt x="7591" y="4590"/>
                  </a:cubicBezTo>
                  <a:cubicBezTo>
                    <a:pt x="7101" y="4041"/>
                    <a:pt x="6742" y="3382"/>
                    <a:pt x="6552" y="2665"/>
                  </a:cubicBezTo>
                  <a:cubicBezTo>
                    <a:pt x="6427" y="2204"/>
                    <a:pt x="6252" y="1809"/>
                    <a:pt x="6054" y="1479"/>
                  </a:cubicBezTo>
                  <a:cubicBezTo>
                    <a:pt x="5487" y="546"/>
                    <a:pt x="4455" y="0"/>
                    <a:pt x="3366" y="0"/>
                  </a:cubicBezTo>
                  <a:close/>
                </a:path>
              </a:pathLst>
            </a:custGeom>
            <a:solidFill>
              <a:srgbClr val="F2A49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85" name="Google Shape;5185;p64"/>
            <p:cNvSpPr/>
            <p:nvPr/>
          </p:nvSpPr>
          <p:spPr>
            <a:xfrm>
              <a:off x="6734581" y="1709013"/>
              <a:ext cx="265164" cy="156350"/>
            </a:xfrm>
            <a:custGeom>
              <a:rect b="b" l="l" r="r" t="t"/>
              <a:pathLst>
                <a:path extrusionOk="0" h="5473" w="9282">
                  <a:moveTo>
                    <a:pt x="7796" y="0"/>
                  </a:moveTo>
                  <a:cubicBezTo>
                    <a:pt x="7723" y="88"/>
                    <a:pt x="7642" y="169"/>
                    <a:pt x="7547" y="242"/>
                  </a:cubicBezTo>
                  <a:cubicBezTo>
                    <a:pt x="7525" y="264"/>
                    <a:pt x="7496" y="286"/>
                    <a:pt x="7466" y="308"/>
                  </a:cubicBezTo>
                  <a:cubicBezTo>
                    <a:pt x="7349" y="396"/>
                    <a:pt x="7218" y="476"/>
                    <a:pt x="7086" y="549"/>
                  </a:cubicBezTo>
                  <a:cubicBezTo>
                    <a:pt x="6888" y="659"/>
                    <a:pt x="6669" y="754"/>
                    <a:pt x="6456" y="849"/>
                  </a:cubicBezTo>
                  <a:cubicBezTo>
                    <a:pt x="5688" y="1194"/>
                    <a:pt x="4912" y="1530"/>
                    <a:pt x="4085" y="1684"/>
                  </a:cubicBezTo>
                  <a:cubicBezTo>
                    <a:pt x="3655" y="1764"/>
                    <a:pt x="3215" y="1793"/>
                    <a:pt x="2773" y="1793"/>
                  </a:cubicBezTo>
                  <a:cubicBezTo>
                    <a:pt x="2493" y="1793"/>
                    <a:pt x="2212" y="1781"/>
                    <a:pt x="1933" y="1764"/>
                  </a:cubicBezTo>
                  <a:cubicBezTo>
                    <a:pt x="1369" y="1728"/>
                    <a:pt x="740" y="1640"/>
                    <a:pt x="301" y="1311"/>
                  </a:cubicBezTo>
                  <a:lnTo>
                    <a:pt x="242" y="1625"/>
                  </a:lnTo>
                  <a:cubicBezTo>
                    <a:pt x="1" y="2950"/>
                    <a:pt x="674" y="4275"/>
                    <a:pt x="1889" y="4846"/>
                  </a:cubicBezTo>
                  <a:cubicBezTo>
                    <a:pt x="2189" y="4992"/>
                    <a:pt x="2489" y="5109"/>
                    <a:pt x="2804" y="5197"/>
                  </a:cubicBezTo>
                  <a:cubicBezTo>
                    <a:pt x="3346" y="5366"/>
                    <a:pt x="3902" y="5453"/>
                    <a:pt x="4473" y="5468"/>
                  </a:cubicBezTo>
                  <a:cubicBezTo>
                    <a:pt x="4555" y="5471"/>
                    <a:pt x="4637" y="5472"/>
                    <a:pt x="4720" y="5472"/>
                  </a:cubicBezTo>
                  <a:cubicBezTo>
                    <a:pt x="5462" y="5472"/>
                    <a:pt x="6222" y="5355"/>
                    <a:pt x="7013" y="5124"/>
                  </a:cubicBezTo>
                  <a:cubicBezTo>
                    <a:pt x="8447" y="4714"/>
                    <a:pt x="9282" y="3206"/>
                    <a:pt x="8828" y="1786"/>
                  </a:cubicBezTo>
                  <a:cubicBezTo>
                    <a:pt x="8652" y="1223"/>
                    <a:pt x="8308" y="630"/>
                    <a:pt x="77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86" name="Google Shape;5186;p64"/>
            <p:cNvSpPr/>
            <p:nvPr/>
          </p:nvSpPr>
          <p:spPr>
            <a:xfrm>
              <a:off x="6729982" y="1561148"/>
              <a:ext cx="233796" cy="194945"/>
            </a:xfrm>
            <a:custGeom>
              <a:rect b="b" l="l" r="r" t="t"/>
              <a:pathLst>
                <a:path extrusionOk="0" h="6824" w="8184">
                  <a:moveTo>
                    <a:pt x="3176" y="1"/>
                  </a:moveTo>
                  <a:cubicBezTo>
                    <a:pt x="3154" y="1"/>
                    <a:pt x="3133" y="1"/>
                    <a:pt x="3111" y="2"/>
                  </a:cubicBezTo>
                  <a:cubicBezTo>
                    <a:pt x="3045" y="9"/>
                    <a:pt x="2980" y="9"/>
                    <a:pt x="2914" y="9"/>
                  </a:cubicBezTo>
                  <a:cubicBezTo>
                    <a:pt x="2431" y="31"/>
                    <a:pt x="1984" y="97"/>
                    <a:pt x="1582" y="221"/>
                  </a:cubicBezTo>
                  <a:cubicBezTo>
                    <a:pt x="1560" y="228"/>
                    <a:pt x="1545" y="236"/>
                    <a:pt x="1523" y="236"/>
                  </a:cubicBezTo>
                  <a:cubicBezTo>
                    <a:pt x="1223" y="331"/>
                    <a:pt x="952" y="455"/>
                    <a:pt x="703" y="609"/>
                  </a:cubicBezTo>
                  <a:cubicBezTo>
                    <a:pt x="615" y="741"/>
                    <a:pt x="542" y="880"/>
                    <a:pt x="469" y="1012"/>
                  </a:cubicBezTo>
                  <a:cubicBezTo>
                    <a:pt x="337" y="1253"/>
                    <a:pt x="205" y="1502"/>
                    <a:pt x="125" y="1766"/>
                  </a:cubicBezTo>
                  <a:cubicBezTo>
                    <a:pt x="52" y="2014"/>
                    <a:pt x="22" y="2278"/>
                    <a:pt x="15" y="2549"/>
                  </a:cubicBezTo>
                  <a:cubicBezTo>
                    <a:pt x="0" y="3068"/>
                    <a:pt x="74" y="3581"/>
                    <a:pt x="103" y="4100"/>
                  </a:cubicBezTo>
                  <a:cubicBezTo>
                    <a:pt x="118" y="4423"/>
                    <a:pt x="118" y="4737"/>
                    <a:pt x="125" y="5052"/>
                  </a:cubicBezTo>
                  <a:cubicBezTo>
                    <a:pt x="132" y="5367"/>
                    <a:pt x="176" y="5681"/>
                    <a:pt x="162" y="5989"/>
                  </a:cubicBezTo>
                  <a:cubicBezTo>
                    <a:pt x="154" y="6113"/>
                    <a:pt x="125" y="6238"/>
                    <a:pt x="81" y="6362"/>
                  </a:cubicBezTo>
                  <a:cubicBezTo>
                    <a:pt x="469" y="6523"/>
                    <a:pt x="879" y="6655"/>
                    <a:pt x="1303" y="6728"/>
                  </a:cubicBezTo>
                  <a:cubicBezTo>
                    <a:pt x="1362" y="6735"/>
                    <a:pt x="1413" y="6750"/>
                    <a:pt x="1472" y="6757"/>
                  </a:cubicBezTo>
                  <a:cubicBezTo>
                    <a:pt x="1538" y="6765"/>
                    <a:pt x="1603" y="6772"/>
                    <a:pt x="1677" y="6779"/>
                  </a:cubicBezTo>
                  <a:cubicBezTo>
                    <a:pt x="1684" y="6779"/>
                    <a:pt x="1691" y="6779"/>
                    <a:pt x="1699" y="6787"/>
                  </a:cubicBezTo>
                  <a:cubicBezTo>
                    <a:pt x="1728" y="6787"/>
                    <a:pt x="1764" y="6794"/>
                    <a:pt x="1801" y="6794"/>
                  </a:cubicBezTo>
                  <a:cubicBezTo>
                    <a:pt x="1823" y="6794"/>
                    <a:pt x="1852" y="6801"/>
                    <a:pt x="1882" y="6801"/>
                  </a:cubicBezTo>
                  <a:cubicBezTo>
                    <a:pt x="1969" y="6809"/>
                    <a:pt x="2065" y="6816"/>
                    <a:pt x="2152" y="6816"/>
                  </a:cubicBezTo>
                  <a:lnTo>
                    <a:pt x="2189" y="6816"/>
                  </a:lnTo>
                  <a:cubicBezTo>
                    <a:pt x="2291" y="6823"/>
                    <a:pt x="2401" y="6823"/>
                    <a:pt x="2504" y="6823"/>
                  </a:cubicBezTo>
                  <a:lnTo>
                    <a:pt x="2606" y="6823"/>
                  </a:lnTo>
                  <a:cubicBezTo>
                    <a:pt x="2767" y="6823"/>
                    <a:pt x="2928" y="6816"/>
                    <a:pt x="3097" y="6801"/>
                  </a:cubicBezTo>
                  <a:cubicBezTo>
                    <a:pt x="3426" y="6779"/>
                    <a:pt x="3755" y="6743"/>
                    <a:pt x="4077" y="6706"/>
                  </a:cubicBezTo>
                  <a:cubicBezTo>
                    <a:pt x="4963" y="6604"/>
                    <a:pt x="5812" y="6406"/>
                    <a:pt x="6654" y="6113"/>
                  </a:cubicBezTo>
                  <a:cubicBezTo>
                    <a:pt x="7166" y="5938"/>
                    <a:pt x="7730" y="5755"/>
                    <a:pt x="8184" y="5440"/>
                  </a:cubicBezTo>
                  <a:cubicBezTo>
                    <a:pt x="8132" y="5374"/>
                    <a:pt x="8081" y="5315"/>
                    <a:pt x="8023" y="5257"/>
                  </a:cubicBezTo>
                  <a:cubicBezTo>
                    <a:pt x="7459" y="4627"/>
                    <a:pt x="7056" y="3874"/>
                    <a:pt x="6837" y="3054"/>
                  </a:cubicBezTo>
                  <a:cubicBezTo>
                    <a:pt x="6690" y="2527"/>
                    <a:pt x="6486" y="2073"/>
                    <a:pt x="6259" y="1700"/>
                  </a:cubicBezTo>
                  <a:cubicBezTo>
                    <a:pt x="5611" y="627"/>
                    <a:pt x="4426" y="1"/>
                    <a:pt x="31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87" name="Google Shape;5187;p64"/>
            <p:cNvSpPr/>
            <p:nvPr/>
          </p:nvSpPr>
          <p:spPr>
            <a:xfrm>
              <a:off x="6764063" y="1541722"/>
              <a:ext cx="51050" cy="71333"/>
            </a:xfrm>
            <a:custGeom>
              <a:rect b="b" l="l" r="r" t="t"/>
              <a:pathLst>
                <a:path extrusionOk="0" h="2497" w="1787">
                  <a:moveTo>
                    <a:pt x="894" y="1"/>
                  </a:moveTo>
                  <a:cubicBezTo>
                    <a:pt x="403" y="1"/>
                    <a:pt x="1" y="396"/>
                    <a:pt x="1" y="886"/>
                  </a:cubicBezTo>
                  <a:lnTo>
                    <a:pt x="1" y="1604"/>
                  </a:lnTo>
                  <a:cubicBezTo>
                    <a:pt x="1" y="2102"/>
                    <a:pt x="403" y="2497"/>
                    <a:pt x="894" y="2497"/>
                  </a:cubicBezTo>
                  <a:cubicBezTo>
                    <a:pt x="1384" y="2497"/>
                    <a:pt x="1787" y="2102"/>
                    <a:pt x="1787" y="1604"/>
                  </a:cubicBezTo>
                  <a:lnTo>
                    <a:pt x="1787" y="886"/>
                  </a:lnTo>
                  <a:cubicBezTo>
                    <a:pt x="1787" y="396"/>
                    <a:pt x="1384" y="1"/>
                    <a:pt x="894" y="1"/>
                  </a:cubicBezTo>
                  <a:close/>
                </a:path>
              </a:pathLst>
            </a:custGeom>
            <a:solidFill>
              <a:srgbClr val="F28B8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88" name="Google Shape;5188;p64"/>
            <p:cNvSpPr/>
            <p:nvPr/>
          </p:nvSpPr>
          <p:spPr>
            <a:xfrm>
              <a:off x="6758550" y="1601542"/>
              <a:ext cx="169891" cy="282247"/>
            </a:xfrm>
            <a:custGeom>
              <a:rect b="b" l="l" r="r" t="t"/>
              <a:pathLst>
                <a:path extrusionOk="0" h="9880" w="5947">
                  <a:moveTo>
                    <a:pt x="4292" y="0"/>
                  </a:moveTo>
                  <a:cubicBezTo>
                    <a:pt x="4227" y="0"/>
                    <a:pt x="4161" y="8"/>
                    <a:pt x="4088" y="15"/>
                  </a:cubicBezTo>
                  <a:cubicBezTo>
                    <a:pt x="4044" y="22"/>
                    <a:pt x="4000" y="37"/>
                    <a:pt x="3948" y="51"/>
                  </a:cubicBezTo>
                  <a:cubicBezTo>
                    <a:pt x="3626" y="139"/>
                    <a:pt x="3348" y="359"/>
                    <a:pt x="3195" y="659"/>
                  </a:cubicBezTo>
                  <a:cubicBezTo>
                    <a:pt x="2894" y="1223"/>
                    <a:pt x="2528" y="2313"/>
                    <a:pt x="2455" y="4348"/>
                  </a:cubicBezTo>
                  <a:cubicBezTo>
                    <a:pt x="2455" y="4348"/>
                    <a:pt x="1679" y="6493"/>
                    <a:pt x="1438" y="7803"/>
                  </a:cubicBezTo>
                  <a:cubicBezTo>
                    <a:pt x="1394" y="8015"/>
                    <a:pt x="1372" y="8213"/>
                    <a:pt x="1365" y="8366"/>
                  </a:cubicBezTo>
                  <a:cubicBezTo>
                    <a:pt x="1365" y="8366"/>
                    <a:pt x="1343" y="8374"/>
                    <a:pt x="1291" y="8388"/>
                  </a:cubicBezTo>
                  <a:cubicBezTo>
                    <a:pt x="1050" y="8447"/>
                    <a:pt x="289" y="8681"/>
                    <a:pt x="76" y="9098"/>
                  </a:cubicBezTo>
                  <a:cubicBezTo>
                    <a:pt x="1" y="9250"/>
                    <a:pt x="126" y="9412"/>
                    <a:pt x="279" y="9412"/>
                  </a:cubicBezTo>
                  <a:cubicBezTo>
                    <a:pt x="304" y="9412"/>
                    <a:pt x="329" y="9408"/>
                    <a:pt x="355" y="9398"/>
                  </a:cubicBezTo>
                  <a:lnTo>
                    <a:pt x="589" y="9318"/>
                  </a:lnTo>
                  <a:lnTo>
                    <a:pt x="589" y="9318"/>
                  </a:lnTo>
                  <a:cubicBezTo>
                    <a:pt x="583" y="9343"/>
                    <a:pt x="408" y="9787"/>
                    <a:pt x="819" y="9787"/>
                  </a:cubicBezTo>
                  <a:cubicBezTo>
                    <a:pt x="885" y="9787"/>
                    <a:pt x="966" y="9776"/>
                    <a:pt x="1065" y="9750"/>
                  </a:cubicBezTo>
                  <a:cubicBezTo>
                    <a:pt x="1065" y="9750"/>
                    <a:pt x="1210" y="9880"/>
                    <a:pt x="1398" y="9880"/>
                  </a:cubicBezTo>
                  <a:cubicBezTo>
                    <a:pt x="1466" y="9880"/>
                    <a:pt x="1539" y="9862"/>
                    <a:pt x="1614" y="9816"/>
                  </a:cubicBezTo>
                  <a:cubicBezTo>
                    <a:pt x="1674" y="9852"/>
                    <a:pt x="1738" y="9869"/>
                    <a:pt x="1804" y="9869"/>
                  </a:cubicBezTo>
                  <a:cubicBezTo>
                    <a:pt x="1981" y="9869"/>
                    <a:pt x="2179" y="9748"/>
                    <a:pt x="2397" y="9530"/>
                  </a:cubicBezTo>
                  <a:cubicBezTo>
                    <a:pt x="2397" y="9530"/>
                    <a:pt x="2455" y="9530"/>
                    <a:pt x="2543" y="9523"/>
                  </a:cubicBezTo>
                  <a:cubicBezTo>
                    <a:pt x="2616" y="9516"/>
                    <a:pt x="2719" y="9501"/>
                    <a:pt x="2821" y="9464"/>
                  </a:cubicBezTo>
                  <a:cubicBezTo>
                    <a:pt x="3085" y="9391"/>
                    <a:pt x="3385" y="9223"/>
                    <a:pt x="3400" y="8842"/>
                  </a:cubicBezTo>
                  <a:lnTo>
                    <a:pt x="5244" y="4421"/>
                  </a:lnTo>
                  <a:cubicBezTo>
                    <a:pt x="5698" y="3279"/>
                    <a:pt x="5947" y="2101"/>
                    <a:pt x="5456" y="791"/>
                  </a:cubicBezTo>
                  <a:cubicBezTo>
                    <a:pt x="5273" y="308"/>
                    <a:pt x="4798" y="0"/>
                    <a:pt x="4292" y="0"/>
                  </a:cubicBezTo>
                  <a:close/>
                </a:path>
              </a:pathLst>
            </a:custGeom>
            <a:solidFill>
              <a:srgbClr val="F28B8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89" name="Google Shape;5189;p64"/>
            <p:cNvSpPr/>
            <p:nvPr/>
          </p:nvSpPr>
          <p:spPr>
            <a:xfrm>
              <a:off x="6829311" y="1597771"/>
              <a:ext cx="99329" cy="111270"/>
            </a:xfrm>
            <a:custGeom>
              <a:rect b="b" l="l" r="r" t="t"/>
              <a:pathLst>
                <a:path extrusionOk="0" h="3895" w="3477">
                  <a:moveTo>
                    <a:pt x="1830" y="0"/>
                  </a:moveTo>
                  <a:cubicBezTo>
                    <a:pt x="1757" y="0"/>
                    <a:pt x="1684" y="8"/>
                    <a:pt x="1611" y="15"/>
                  </a:cubicBezTo>
                  <a:cubicBezTo>
                    <a:pt x="1559" y="22"/>
                    <a:pt x="1508" y="37"/>
                    <a:pt x="1457" y="52"/>
                  </a:cubicBezTo>
                  <a:cubicBezTo>
                    <a:pt x="1113" y="147"/>
                    <a:pt x="813" y="381"/>
                    <a:pt x="644" y="703"/>
                  </a:cubicBezTo>
                  <a:cubicBezTo>
                    <a:pt x="417" y="1128"/>
                    <a:pt x="161" y="1838"/>
                    <a:pt x="0" y="2972"/>
                  </a:cubicBezTo>
                  <a:cubicBezTo>
                    <a:pt x="163" y="2925"/>
                    <a:pt x="340" y="2905"/>
                    <a:pt x="520" y="2905"/>
                  </a:cubicBezTo>
                  <a:cubicBezTo>
                    <a:pt x="923" y="2905"/>
                    <a:pt x="1341" y="3003"/>
                    <a:pt x="1654" y="3104"/>
                  </a:cubicBezTo>
                  <a:cubicBezTo>
                    <a:pt x="2189" y="3280"/>
                    <a:pt x="2694" y="3550"/>
                    <a:pt x="3140" y="3894"/>
                  </a:cubicBezTo>
                  <a:cubicBezTo>
                    <a:pt x="3411" y="2928"/>
                    <a:pt x="3477" y="1933"/>
                    <a:pt x="3074" y="850"/>
                  </a:cubicBezTo>
                  <a:cubicBezTo>
                    <a:pt x="2877" y="330"/>
                    <a:pt x="2372" y="0"/>
                    <a:pt x="18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90" name="Google Shape;5190;p64"/>
            <p:cNvSpPr/>
            <p:nvPr/>
          </p:nvSpPr>
          <p:spPr>
            <a:xfrm>
              <a:off x="6801915" y="1858421"/>
              <a:ext cx="18026" cy="25882"/>
            </a:xfrm>
            <a:custGeom>
              <a:rect b="b" l="l" r="r" t="t"/>
              <a:pathLst>
                <a:path extrusionOk="0" h="906" w="631">
                  <a:moveTo>
                    <a:pt x="553" y="1"/>
                  </a:moveTo>
                  <a:cubicBezTo>
                    <a:pt x="548" y="1"/>
                    <a:pt x="541" y="2"/>
                    <a:pt x="535" y="4"/>
                  </a:cubicBezTo>
                  <a:cubicBezTo>
                    <a:pt x="366" y="55"/>
                    <a:pt x="220" y="165"/>
                    <a:pt x="125" y="311"/>
                  </a:cubicBezTo>
                  <a:cubicBezTo>
                    <a:pt x="30" y="480"/>
                    <a:pt x="0" y="677"/>
                    <a:pt x="44" y="860"/>
                  </a:cubicBezTo>
                  <a:cubicBezTo>
                    <a:pt x="50" y="892"/>
                    <a:pt x="72" y="906"/>
                    <a:pt x="95" y="906"/>
                  </a:cubicBezTo>
                  <a:cubicBezTo>
                    <a:pt x="130" y="906"/>
                    <a:pt x="167" y="875"/>
                    <a:pt x="154" y="831"/>
                  </a:cubicBezTo>
                  <a:cubicBezTo>
                    <a:pt x="81" y="524"/>
                    <a:pt x="264" y="209"/>
                    <a:pt x="564" y="114"/>
                  </a:cubicBezTo>
                  <a:cubicBezTo>
                    <a:pt x="631" y="94"/>
                    <a:pt x="612" y="1"/>
                    <a:pt x="5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91" name="Google Shape;5191;p64"/>
            <p:cNvSpPr/>
            <p:nvPr/>
          </p:nvSpPr>
          <p:spPr>
            <a:xfrm>
              <a:off x="6788317" y="1855107"/>
              <a:ext cx="15512" cy="27739"/>
            </a:xfrm>
            <a:custGeom>
              <a:rect b="b" l="l" r="r" t="t"/>
              <a:pathLst>
                <a:path extrusionOk="0" h="971" w="543">
                  <a:moveTo>
                    <a:pt x="473" y="1"/>
                  </a:moveTo>
                  <a:cubicBezTo>
                    <a:pt x="458" y="1"/>
                    <a:pt x="443" y="6"/>
                    <a:pt x="432" y="17"/>
                  </a:cubicBezTo>
                  <a:cubicBezTo>
                    <a:pt x="162" y="230"/>
                    <a:pt x="1" y="566"/>
                    <a:pt x="15" y="910"/>
                  </a:cubicBezTo>
                  <a:cubicBezTo>
                    <a:pt x="19" y="951"/>
                    <a:pt x="50" y="971"/>
                    <a:pt x="79" y="971"/>
                  </a:cubicBezTo>
                  <a:cubicBezTo>
                    <a:pt x="109" y="971"/>
                    <a:pt x="136" y="951"/>
                    <a:pt x="132" y="910"/>
                  </a:cubicBezTo>
                  <a:cubicBezTo>
                    <a:pt x="118" y="596"/>
                    <a:pt x="264" y="296"/>
                    <a:pt x="513" y="98"/>
                  </a:cubicBezTo>
                  <a:cubicBezTo>
                    <a:pt x="542" y="76"/>
                    <a:pt x="535" y="39"/>
                    <a:pt x="513" y="17"/>
                  </a:cubicBezTo>
                  <a:cubicBezTo>
                    <a:pt x="502" y="6"/>
                    <a:pt x="487" y="1"/>
                    <a:pt x="4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92" name="Google Shape;5192;p64"/>
            <p:cNvSpPr/>
            <p:nvPr/>
          </p:nvSpPr>
          <p:spPr>
            <a:xfrm>
              <a:off x="6772633" y="1852108"/>
              <a:ext cx="24082" cy="17912"/>
            </a:xfrm>
            <a:custGeom>
              <a:rect b="b" l="l" r="r" t="t"/>
              <a:pathLst>
                <a:path extrusionOk="0" h="627" w="843">
                  <a:moveTo>
                    <a:pt x="781" y="1"/>
                  </a:moveTo>
                  <a:cubicBezTo>
                    <a:pt x="775" y="1"/>
                    <a:pt x="768" y="2"/>
                    <a:pt x="762" y="5"/>
                  </a:cubicBezTo>
                  <a:cubicBezTo>
                    <a:pt x="476" y="108"/>
                    <a:pt x="220" y="291"/>
                    <a:pt x="23" y="525"/>
                  </a:cubicBezTo>
                  <a:cubicBezTo>
                    <a:pt x="1" y="554"/>
                    <a:pt x="1" y="584"/>
                    <a:pt x="23" y="613"/>
                  </a:cubicBezTo>
                  <a:cubicBezTo>
                    <a:pt x="35" y="621"/>
                    <a:pt x="53" y="627"/>
                    <a:pt x="70" y="627"/>
                  </a:cubicBezTo>
                  <a:cubicBezTo>
                    <a:pt x="84" y="627"/>
                    <a:pt x="97" y="623"/>
                    <a:pt x="103" y="613"/>
                  </a:cubicBezTo>
                  <a:cubicBezTo>
                    <a:pt x="286" y="386"/>
                    <a:pt x="520" y="218"/>
                    <a:pt x="791" y="115"/>
                  </a:cubicBezTo>
                  <a:cubicBezTo>
                    <a:pt x="820" y="100"/>
                    <a:pt x="842" y="78"/>
                    <a:pt x="828" y="42"/>
                  </a:cubicBezTo>
                  <a:cubicBezTo>
                    <a:pt x="822" y="19"/>
                    <a:pt x="803" y="1"/>
                    <a:pt x="7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93" name="Google Shape;5193;p64"/>
            <p:cNvSpPr/>
            <p:nvPr/>
          </p:nvSpPr>
          <p:spPr>
            <a:xfrm>
              <a:off x="6862135" y="1725868"/>
              <a:ext cx="127354" cy="169091"/>
            </a:xfrm>
            <a:custGeom>
              <a:rect b="b" l="l" r="r" t="t"/>
              <a:pathLst>
                <a:path extrusionOk="0" h="5919" w="4458">
                  <a:moveTo>
                    <a:pt x="2038" y="0"/>
                  </a:moveTo>
                  <a:cubicBezTo>
                    <a:pt x="1659" y="0"/>
                    <a:pt x="1277" y="102"/>
                    <a:pt x="937" y="318"/>
                  </a:cubicBezTo>
                  <a:cubicBezTo>
                    <a:pt x="176" y="816"/>
                    <a:pt x="0" y="1716"/>
                    <a:pt x="139" y="2843"/>
                  </a:cubicBezTo>
                  <a:lnTo>
                    <a:pt x="864" y="5207"/>
                  </a:lnTo>
                  <a:lnTo>
                    <a:pt x="974" y="5566"/>
                  </a:lnTo>
                  <a:lnTo>
                    <a:pt x="1084" y="5917"/>
                  </a:lnTo>
                  <a:cubicBezTo>
                    <a:pt x="1104" y="5918"/>
                    <a:pt x="1124" y="5919"/>
                    <a:pt x="1144" y="5919"/>
                  </a:cubicBezTo>
                  <a:cubicBezTo>
                    <a:pt x="1644" y="5919"/>
                    <a:pt x="2234" y="5655"/>
                    <a:pt x="2979" y="4951"/>
                  </a:cubicBezTo>
                  <a:cubicBezTo>
                    <a:pt x="3097" y="4841"/>
                    <a:pt x="3214" y="4724"/>
                    <a:pt x="3338" y="4600"/>
                  </a:cubicBezTo>
                  <a:cubicBezTo>
                    <a:pt x="3499" y="4461"/>
                    <a:pt x="3638" y="4300"/>
                    <a:pt x="3755" y="4139"/>
                  </a:cubicBezTo>
                  <a:cubicBezTo>
                    <a:pt x="4458" y="3151"/>
                    <a:pt x="4414" y="1745"/>
                    <a:pt x="3689" y="808"/>
                  </a:cubicBezTo>
                  <a:cubicBezTo>
                    <a:pt x="3441" y="479"/>
                    <a:pt x="3104" y="252"/>
                    <a:pt x="2738" y="120"/>
                  </a:cubicBezTo>
                  <a:cubicBezTo>
                    <a:pt x="2584" y="62"/>
                    <a:pt x="2416" y="25"/>
                    <a:pt x="2247" y="11"/>
                  </a:cubicBezTo>
                  <a:cubicBezTo>
                    <a:pt x="2178" y="4"/>
                    <a:pt x="2108" y="0"/>
                    <a:pt x="2038" y="0"/>
                  </a:cubicBezTo>
                  <a:close/>
                </a:path>
              </a:pathLst>
            </a:custGeom>
            <a:solidFill>
              <a:srgbClr val="F2A49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94" name="Google Shape;5194;p64"/>
            <p:cNvSpPr/>
            <p:nvPr/>
          </p:nvSpPr>
          <p:spPr>
            <a:xfrm>
              <a:off x="6828454" y="1781460"/>
              <a:ext cx="76561" cy="115927"/>
            </a:xfrm>
            <a:custGeom>
              <a:rect b="b" l="l" r="r" t="t"/>
              <a:pathLst>
                <a:path extrusionOk="0" h="4058" w="2680">
                  <a:moveTo>
                    <a:pt x="310" y="1"/>
                  </a:moveTo>
                  <a:cubicBezTo>
                    <a:pt x="176" y="1"/>
                    <a:pt x="52" y="91"/>
                    <a:pt x="16" y="231"/>
                  </a:cubicBezTo>
                  <a:cubicBezTo>
                    <a:pt x="8" y="268"/>
                    <a:pt x="1" y="312"/>
                    <a:pt x="1" y="356"/>
                  </a:cubicBezTo>
                  <a:cubicBezTo>
                    <a:pt x="1" y="451"/>
                    <a:pt x="38" y="561"/>
                    <a:pt x="125" y="663"/>
                  </a:cubicBezTo>
                  <a:cubicBezTo>
                    <a:pt x="162" y="707"/>
                    <a:pt x="213" y="751"/>
                    <a:pt x="279" y="795"/>
                  </a:cubicBezTo>
                  <a:cubicBezTo>
                    <a:pt x="279" y="795"/>
                    <a:pt x="118" y="934"/>
                    <a:pt x="125" y="1293"/>
                  </a:cubicBezTo>
                  <a:cubicBezTo>
                    <a:pt x="133" y="1366"/>
                    <a:pt x="140" y="1446"/>
                    <a:pt x="162" y="1541"/>
                  </a:cubicBezTo>
                  <a:cubicBezTo>
                    <a:pt x="243" y="1746"/>
                    <a:pt x="360" y="1981"/>
                    <a:pt x="543" y="2259"/>
                  </a:cubicBezTo>
                  <a:cubicBezTo>
                    <a:pt x="587" y="2288"/>
                    <a:pt x="630" y="2376"/>
                    <a:pt x="674" y="2486"/>
                  </a:cubicBezTo>
                  <a:cubicBezTo>
                    <a:pt x="674" y="2493"/>
                    <a:pt x="674" y="2493"/>
                    <a:pt x="674" y="2500"/>
                  </a:cubicBezTo>
                  <a:cubicBezTo>
                    <a:pt x="689" y="2551"/>
                    <a:pt x="696" y="2603"/>
                    <a:pt x="711" y="2654"/>
                  </a:cubicBezTo>
                  <a:cubicBezTo>
                    <a:pt x="726" y="2676"/>
                    <a:pt x="733" y="2698"/>
                    <a:pt x="740" y="2727"/>
                  </a:cubicBezTo>
                  <a:cubicBezTo>
                    <a:pt x="740" y="2727"/>
                    <a:pt x="748" y="2727"/>
                    <a:pt x="748" y="2734"/>
                  </a:cubicBezTo>
                  <a:cubicBezTo>
                    <a:pt x="762" y="2786"/>
                    <a:pt x="777" y="2837"/>
                    <a:pt x="799" y="2888"/>
                  </a:cubicBezTo>
                  <a:cubicBezTo>
                    <a:pt x="828" y="3013"/>
                    <a:pt x="857" y="3130"/>
                    <a:pt x="872" y="3203"/>
                  </a:cubicBezTo>
                  <a:cubicBezTo>
                    <a:pt x="879" y="3225"/>
                    <a:pt x="887" y="3254"/>
                    <a:pt x="887" y="3276"/>
                  </a:cubicBezTo>
                  <a:cubicBezTo>
                    <a:pt x="1019" y="3790"/>
                    <a:pt x="1210" y="4057"/>
                    <a:pt x="1692" y="4057"/>
                  </a:cubicBezTo>
                  <a:cubicBezTo>
                    <a:pt x="1848" y="4057"/>
                    <a:pt x="2036" y="4029"/>
                    <a:pt x="2263" y="3971"/>
                  </a:cubicBezTo>
                  <a:cubicBezTo>
                    <a:pt x="2263" y="3971"/>
                    <a:pt x="2344" y="3997"/>
                    <a:pt x="2444" y="3997"/>
                  </a:cubicBezTo>
                  <a:cubicBezTo>
                    <a:pt x="2521" y="3997"/>
                    <a:pt x="2610" y="3982"/>
                    <a:pt x="2680" y="3928"/>
                  </a:cubicBezTo>
                  <a:lnTo>
                    <a:pt x="2233" y="2339"/>
                  </a:lnTo>
                  <a:cubicBezTo>
                    <a:pt x="2175" y="2120"/>
                    <a:pt x="2080" y="1915"/>
                    <a:pt x="1985" y="1710"/>
                  </a:cubicBezTo>
                  <a:cubicBezTo>
                    <a:pt x="1875" y="1519"/>
                    <a:pt x="1143" y="224"/>
                    <a:pt x="389" y="12"/>
                  </a:cubicBezTo>
                  <a:cubicBezTo>
                    <a:pt x="362" y="4"/>
                    <a:pt x="336" y="1"/>
                    <a:pt x="310" y="1"/>
                  </a:cubicBezTo>
                  <a:close/>
                </a:path>
              </a:pathLst>
            </a:custGeom>
            <a:solidFill>
              <a:srgbClr val="F2A49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95" name="Google Shape;5195;p64"/>
            <p:cNvSpPr/>
            <p:nvPr/>
          </p:nvSpPr>
          <p:spPr>
            <a:xfrm>
              <a:off x="6834939" y="1794116"/>
              <a:ext cx="37681" cy="58992"/>
            </a:xfrm>
            <a:custGeom>
              <a:rect b="b" l="l" r="r" t="t"/>
              <a:pathLst>
                <a:path extrusionOk="0" h="2065" w="1319">
                  <a:moveTo>
                    <a:pt x="346" y="0"/>
                  </a:moveTo>
                  <a:cubicBezTo>
                    <a:pt x="314" y="0"/>
                    <a:pt x="281" y="5"/>
                    <a:pt x="250" y="15"/>
                  </a:cubicBezTo>
                  <a:cubicBezTo>
                    <a:pt x="96" y="74"/>
                    <a:pt x="1" y="249"/>
                    <a:pt x="52" y="418"/>
                  </a:cubicBezTo>
                  <a:cubicBezTo>
                    <a:pt x="111" y="586"/>
                    <a:pt x="272" y="674"/>
                    <a:pt x="425" y="740"/>
                  </a:cubicBezTo>
                  <a:cubicBezTo>
                    <a:pt x="418" y="754"/>
                    <a:pt x="418" y="769"/>
                    <a:pt x="418" y="791"/>
                  </a:cubicBezTo>
                  <a:cubicBezTo>
                    <a:pt x="403" y="937"/>
                    <a:pt x="506" y="1062"/>
                    <a:pt x="608" y="1157"/>
                  </a:cubicBezTo>
                  <a:cubicBezTo>
                    <a:pt x="601" y="1194"/>
                    <a:pt x="594" y="1223"/>
                    <a:pt x="594" y="1259"/>
                  </a:cubicBezTo>
                  <a:cubicBezTo>
                    <a:pt x="586" y="1428"/>
                    <a:pt x="704" y="1560"/>
                    <a:pt x="835" y="1647"/>
                  </a:cubicBezTo>
                  <a:cubicBezTo>
                    <a:pt x="813" y="1684"/>
                    <a:pt x="806" y="1728"/>
                    <a:pt x="799" y="1772"/>
                  </a:cubicBezTo>
                  <a:cubicBezTo>
                    <a:pt x="791" y="1925"/>
                    <a:pt x="923" y="2057"/>
                    <a:pt x="1077" y="2065"/>
                  </a:cubicBezTo>
                  <a:cubicBezTo>
                    <a:pt x="1106" y="2065"/>
                    <a:pt x="1135" y="2035"/>
                    <a:pt x="1135" y="2006"/>
                  </a:cubicBezTo>
                  <a:cubicBezTo>
                    <a:pt x="1135" y="1969"/>
                    <a:pt x="1106" y="1947"/>
                    <a:pt x="1077" y="1947"/>
                  </a:cubicBezTo>
                  <a:lnTo>
                    <a:pt x="1062" y="1947"/>
                  </a:lnTo>
                  <a:cubicBezTo>
                    <a:pt x="1062" y="1940"/>
                    <a:pt x="1062" y="1940"/>
                    <a:pt x="1062" y="1940"/>
                  </a:cubicBezTo>
                  <a:lnTo>
                    <a:pt x="1040" y="1940"/>
                  </a:lnTo>
                  <a:cubicBezTo>
                    <a:pt x="1033" y="1940"/>
                    <a:pt x="1033" y="1933"/>
                    <a:pt x="1026" y="1933"/>
                  </a:cubicBezTo>
                  <a:lnTo>
                    <a:pt x="1018" y="1933"/>
                  </a:lnTo>
                  <a:cubicBezTo>
                    <a:pt x="1026" y="1933"/>
                    <a:pt x="1018" y="1933"/>
                    <a:pt x="1018" y="1925"/>
                  </a:cubicBezTo>
                  <a:lnTo>
                    <a:pt x="1004" y="1925"/>
                  </a:lnTo>
                  <a:cubicBezTo>
                    <a:pt x="982" y="1911"/>
                    <a:pt x="967" y="1896"/>
                    <a:pt x="952" y="1874"/>
                  </a:cubicBezTo>
                  <a:cubicBezTo>
                    <a:pt x="945" y="1874"/>
                    <a:pt x="938" y="1852"/>
                    <a:pt x="930" y="1845"/>
                  </a:cubicBezTo>
                  <a:cubicBezTo>
                    <a:pt x="923" y="1838"/>
                    <a:pt x="923" y="1830"/>
                    <a:pt x="923" y="1816"/>
                  </a:cubicBezTo>
                  <a:cubicBezTo>
                    <a:pt x="923" y="1816"/>
                    <a:pt x="916" y="1808"/>
                    <a:pt x="916" y="1801"/>
                  </a:cubicBezTo>
                  <a:cubicBezTo>
                    <a:pt x="916" y="1801"/>
                    <a:pt x="916" y="1794"/>
                    <a:pt x="916" y="1786"/>
                  </a:cubicBezTo>
                  <a:lnTo>
                    <a:pt x="916" y="1772"/>
                  </a:lnTo>
                  <a:cubicBezTo>
                    <a:pt x="916" y="1769"/>
                    <a:pt x="916" y="1767"/>
                    <a:pt x="916" y="1766"/>
                  </a:cubicBezTo>
                  <a:cubicBezTo>
                    <a:pt x="916" y="1766"/>
                    <a:pt x="916" y="1764"/>
                    <a:pt x="916" y="1757"/>
                  </a:cubicBezTo>
                  <a:cubicBezTo>
                    <a:pt x="923" y="1750"/>
                    <a:pt x="923" y="1735"/>
                    <a:pt x="930" y="1721"/>
                  </a:cubicBezTo>
                  <a:cubicBezTo>
                    <a:pt x="930" y="1721"/>
                    <a:pt x="930" y="1721"/>
                    <a:pt x="930" y="1713"/>
                  </a:cubicBezTo>
                  <a:cubicBezTo>
                    <a:pt x="930" y="1706"/>
                    <a:pt x="938" y="1699"/>
                    <a:pt x="938" y="1699"/>
                  </a:cubicBezTo>
                  <a:cubicBezTo>
                    <a:pt x="945" y="1691"/>
                    <a:pt x="945" y="1684"/>
                    <a:pt x="952" y="1677"/>
                  </a:cubicBezTo>
                  <a:cubicBezTo>
                    <a:pt x="952" y="1677"/>
                    <a:pt x="952" y="1669"/>
                    <a:pt x="952" y="1669"/>
                  </a:cubicBezTo>
                  <a:cubicBezTo>
                    <a:pt x="967" y="1662"/>
                    <a:pt x="974" y="1655"/>
                    <a:pt x="982" y="1647"/>
                  </a:cubicBezTo>
                  <a:cubicBezTo>
                    <a:pt x="982" y="1647"/>
                    <a:pt x="989" y="1640"/>
                    <a:pt x="996" y="1640"/>
                  </a:cubicBezTo>
                  <a:cubicBezTo>
                    <a:pt x="996" y="1633"/>
                    <a:pt x="1004" y="1633"/>
                    <a:pt x="1011" y="1625"/>
                  </a:cubicBezTo>
                  <a:lnTo>
                    <a:pt x="1018" y="1625"/>
                  </a:lnTo>
                  <a:lnTo>
                    <a:pt x="1033" y="1618"/>
                  </a:lnTo>
                  <a:lnTo>
                    <a:pt x="1055" y="1618"/>
                  </a:lnTo>
                  <a:cubicBezTo>
                    <a:pt x="1055" y="1611"/>
                    <a:pt x="1062" y="1611"/>
                    <a:pt x="1062" y="1611"/>
                  </a:cubicBezTo>
                  <a:cubicBezTo>
                    <a:pt x="1077" y="1611"/>
                    <a:pt x="1091" y="1611"/>
                    <a:pt x="1099" y="1618"/>
                  </a:cubicBezTo>
                  <a:lnTo>
                    <a:pt x="1128" y="1618"/>
                  </a:lnTo>
                  <a:cubicBezTo>
                    <a:pt x="1135" y="1625"/>
                    <a:pt x="1143" y="1625"/>
                    <a:pt x="1150" y="1625"/>
                  </a:cubicBezTo>
                  <a:cubicBezTo>
                    <a:pt x="1150" y="1625"/>
                    <a:pt x="1157" y="1633"/>
                    <a:pt x="1157" y="1633"/>
                  </a:cubicBezTo>
                  <a:cubicBezTo>
                    <a:pt x="1179" y="1647"/>
                    <a:pt x="1194" y="1655"/>
                    <a:pt x="1209" y="1669"/>
                  </a:cubicBezTo>
                  <a:cubicBezTo>
                    <a:pt x="1219" y="1683"/>
                    <a:pt x="1234" y="1689"/>
                    <a:pt x="1249" y="1689"/>
                  </a:cubicBezTo>
                  <a:cubicBezTo>
                    <a:pt x="1267" y="1689"/>
                    <a:pt x="1285" y="1681"/>
                    <a:pt x="1296" y="1669"/>
                  </a:cubicBezTo>
                  <a:cubicBezTo>
                    <a:pt x="1318" y="1647"/>
                    <a:pt x="1311" y="1611"/>
                    <a:pt x="1296" y="1589"/>
                  </a:cubicBezTo>
                  <a:cubicBezTo>
                    <a:pt x="1238" y="1530"/>
                    <a:pt x="1157" y="1494"/>
                    <a:pt x="1077" y="1494"/>
                  </a:cubicBezTo>
                  <a:cubicBezTo>
                    <a:pt x="1018" y="1494"/>
                    <a:pt x="960" y="1516"/>
                    <a:pt x="908" y="1552"/>
                  </a:cubicBezTo>
                  <a:cubicBezTo>
                    <a:pt x="784" y="1479"/>
                    <a:pt x="667" y="1347"/>
                    <a:pt x="718" y="1194"/>
                  </a:cubicBezTo>
                  <a:cubicBezTo>
                    <a:pt x="733" y="1164"/>
                    <a:pt x="747" y="1135"/>
                    <a:pt x="769" y="1113"/>
                  </a:cubicBezTo>
                  <a:cubicBezTo>
                    <a:pt x="791" y="1098"/>
                    <a:pt x="821" y="1084"/>
                    <a:pt x="843" y="1084"/>
                  </a:cubicBezTo>
                  <a:lnTo>
                    <a:pt x="887" y="1084"/>
                  </a:lnTo>
                  <a:cubicBezTo>
                    <a:pt x="894" y="1091"/>
                    <a:pt x="901" y="1091"/>
                    <a:pt x="908" y="1091"/>
                  </a:cubicBezTo>
                  <a:cubicBezTo>
                    <a:pt x="908" y="1091"/>
                    <a:pt x="916" y="1098"/>
                    <a:pt x="923" y="1098"/>
                  </a:cubicBezTo>
                  <a:cubicBezTo>
                    <a:pt x="945" y="1106"/>
                    <a:pt x="967" y="1128"/>
                    <a:pt x="974" y="1142"/>
                  </a:cubicBezTo>
                  <a:cubicBezTo>
                    <a:pt x="987" y="1173"/>
                    <a:pt x="1004" y="1188"/>
                    <a:pt x="1030" y="1188"/>
                  </a:cubicBezTo>
                  <a:cubicBezTo>
                    <a:pt x="1036" y="1188"/>
                    <a:pt x="1041" y="1187"/>
                    <a:pt x="1048" y="1186"/>
                  </a:cubicBezTo>
                  <a:cubicBezTo>
                    <a:pt x="1077" y="1179"/>
                    <a:pt x="1099" y="1142"/>
                    <a:pt x="1084" y="1113"/>
                  </a:cubicBezTo>
                  <a:cubicBezTo>
                    <a:pt x="1055" y="1033"/>
                    <a:pt x="982" y="981"/>
                    <a:pt x="894" y="967"/>
                  </a:cubicBezTo>
                  <a:cubicBezTo>
                    <a:pt x="885" y="966"/>
                    <a:pt x="875" y="965"/>
                    <a:pt x="866" y="965"/>
                  </a:cubicBezTo>
                  <a:cubicBezTo>
                    <a:pt x="801" y="965"/>
                    <a:pt x="734" y="988"/>
                    <a:pt x="689" y="1033"/>
                  </a:cubicBezTo>
                  <a:cubicBezTo>
                    <a:pt x="682" y="1040"/>
                    <a:pt x="674" y="1047"/>
                    <a:pt x="674" y="1054"/>
                  </a:cubicBezTo>
                  <a:cubicBezTo>
                    <a:pt x="579" y="967"/>
                    <a:pt x="506" y="857"/>
                    <a:pt x="543" y="732"/>
                  </a:cubicBezTo>
                  <a:cubicBezTo>
                    <a:pt x="564" y="681"/>
                    <a:pt x="601" y="637"/>
                    <a:pt x="660" y="630"/>
                  </a:cubicBezTo>
                  <a:cubicBezTo>
                    <a:pt x="664" y="630"/>
                    <a:pt x="668" y="629"/>
                    <a:pt x="672" y="629"/>
                  </a:cubicBezTo>
                  <a:cubicBezTo>
                    <a:pt x="741" y="629"/>
                    <a:pt x="809" y="684"/>
                    <a:pt x="857" y="725"/>
                  </a:cubicBezTo>
                  <a:cubicBezTo>
                    <a:pt x="869" y="737"/>
                    <a:pt x="882" y="742"/>
                    <a:pt x="895" y="742"/>
                  </a:cubicBezTo>
                  <a:cubicBezTo>
                    <a:pt x="941" y="742"/>
                    <a:pt x="983" y="684"/>
                    <a:pt x="938" y="645"/>
                  </a:cubicBezTo>
                  <a:cubicBezTo>
                    <a:pt x="872" y="579"/>
                    <a:pt x="784" y="520"/>
                    <a:pt x="689" y="513"/>
                  </a:cubicBezTo>
                  <a:cubicBezTo>
                    <a:pt x="683" y="512"/>
                    <a:pt x="677" y="512"/>
                    <a:pt x="671" y="512"/>
                  </a:cubicBezTo>
                  <a:cubicBezTo>
                    <a:pt x="584" y="512"/>
                    <a:pt x="510" y="561"/>
                    <a:pt x="469" y="630"/>
                  </a:cubicBezTo>
                  <a:cubicBezTo>
                    <a:pt x="330" y="571"/>
                    <a:pt x="147" y="476"/>
                    <a:pt x="155" y="308"/>
                  </a:cubicBezTo>
                  <a:cubicBezTo>
                    <a:pt x="162" y="235"/>
                    <a:pt x="198" y="169"/>
                    <a:pt x="264" y="140"/>
                  </a:cubicBezTo>
                  <a:cubicBezTo>
                    <a:pt x="289" y="127"/>
                    <a:pt x="317" y="121"/>
                    <a:pt x="346" y="121"/>
                  </a:cubicBezTo>
                  <a:cubicBezTo>
                    <a:pt x="386" y="121"/>
                    <a:pt x="428" y="133"/>
                    <a:pt x="462" y="154"/>
                  </a:cubicBezTo>
                  <a:cubicBezTo>
                    <a:pt x="473" y="162"/>
                    <a:pt x="484" y="165"/>
                    <a:pt x="495" y="165"/>
                  </a:cubicBezTo>
                  <a:cubicBezTo>
                    <a:pt x="544" y="165"/>
                    <a:pt x="576" y="89"/>
                    <a:pt x="528" y="59"/>
                  </a:cubicBezTo>
                  <a:cubicBezTo>
                    <a:pt x="474" y="20"/>
                    <a:pt x="411" y="0"/>
                    <a:pt x="3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96" name="Google Shape;5196;p64"/>
            <p:cNvSpPr/>
            <p:nvPr/>
          </p:nvSpPr>
          <p:spPr>
            <a:xfrm>
              <a:off x="6628139" y="1315182"/>
              <a:ext cx="256593" cy="277419"/>
            </a:xfrm>
            <a:custGeom>
              <a:rect b="b" l="l" r="r" t="t"/>
              <a:pathLst>
                <a:path extrusionOk="0" h="9711" w="8982">
                  <a:moveTo>
                    <a:pt x="4441" y="1"/>
                  </a:moveTo>
                  <a:cubicBezTo>
                    <a:pt x="4163" y="1"/>
                    <a:pt x="3883" y="32"/>
                    <a:pt x="3602" y="99"/>
                  </a:cubicBezTo>
                  <a:cubicBezTo>
                    <a:pt x="1187" y="670"/>
                    <a:pt x="1" y="3100"/>
                    <a:pt x="901" y="6181"/>
                  </a:cubicBezTo>
                  <a:cubicBezTo>
                    <a:pt x="1011" y="6555"/>
                    <a:pt x="1135" y="6913"/>
                    <a:pt x="1275" y="7250"/>
                  </a:cubicBezTo>
                  <a:cubicBezTo>
                    <a:pt x="1275" y="7250"/>
                    <a:pt x="1282" y="7257"/>
                    <a:pt x="1282" y="7265"/>
                  </a:cubicBezTo>
                  <a:cubicBezTo>
                    <a:pt x="1326" y="7367"/>
                    <a:pt x="1370" y="7470"/>
                    <a:pt x="1421" y="7565"/>
                  </a:cubicBezTo>
                  <a:cubicBezTo>
                    <a:pt x="1823" y="8414"/>
                    <a:pt x="2365" y="9065"/>
                    <a:pt x="3119" y="9424"/>
                  </a:cubicBezTo>
                  <a:cubicBezTo>
                    <a:pt x="3119" y="9424"/>
                    <a:pt x="3126" y="9424"/>
                    <a:pt x="3134" y="9431"/>
                  </a:cubicBezTo>
                  <a:cubicBezTo>
                    <a:pt x="3265" y="9490"/>
                    <a:pt x="3404" y="9541"/>
                    <a:pt x="3544" y="9585"/>
                  </a:cubicBezTo>
                  <a:lnTo>
                    <a:pt x="3551" y="9585"/>
                  </a:lnTo>
                  <a:cubicBezTo>
                    <a:pt x="3835" y="9667"/>
                    <a:pt x="4148" y="9711"/>
                    <a:pt x="4493" y="9711"/>
                  </a:cubicBezTo>
                  <a:cubicBezTo>
                    <a:pt x="4886" y="9711"/>
                    <a:pt x="5319" y="9654"/>
                    <a:pt x="5798" y="9534"/>
                  </a:cubicBezTo>
                  <a:cubicBezTo>
                    <a:pt x="5842" y="9526"/>
                    <a:pt x="5878" y="9512"/>
                    <a:pt x="5922" y="9505"/>
                  </a:cubicBezTo>
                  <a:cubicBezTo>
                    <a:pt x="5966" y="9490"/>
                    <a:pt x="6010" y="9475"/>
                    <a:pt x="6061" y="9468"/>
                  </a:cubicBezTo>
                  <a:cubicBezTo>
                    <a:pt x="6164" y="9439"/>
                    <a:pt x="6259" y="9402"/>
                    <a:pt x="6362" y="9365"/>
                  </a:cubicBezTo>
                  <a:cubicBezTo>
                    <a:pt x="7591" y="8897"/>
                    <a:pt x="8492" y="7784"/>
                    <a:pt x="8814" y="6408"/>
                  </a:cubicBezTo>
                  <a:cubicBezTo>
                    <a:pt x="8821" y="6394"/>
                    <a:pt x="8821" y="6386"/>
                    <a:pt x="8821" y="6372"/>
                  </a:cubicBezTo>
                  <a:cubicBezTo>
                    <a:pt x="8850" y="6262"/>
                    <a:pt x="8872" y="6145"/>
                    <a:pt x="8894" y="6035"/>
                  </a:cubicBezTo>
                  <a:cubicBezTo>
                    <a:pt x="8982" y="5442"/>
                    <a:pt x="8982" y="4805"/>
                    <a:pt x="8850" y="4154"/>
                  </a:cubicBezTo>
                  <a:cubicBezTo>
                    <a:pt x="8398" y="1778"/>
                    <a:pt x="6512" y="1"/>
                    <a:pt x="4441" y="1"/>
                  </a:cubicBezTo>
                  <a:close/>
                </a:path>
              </a:pathLst>
            </a:custGeom>
            <a:solidFill>
              <a:srgbClr val="F2A49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97" name="Google Shape;5197;p64"/>
            <p:cNvSpPr/>
            <p:nvPr/>
          </p:nvSpPr>
          <p:spPr>
            <a:xfrm>
              <a:off x="6775147" y="1346634"/>
              <a:ext cx="109585" cy="244481"/>
            </a:xfrm>
            <a:custGeom>
              <a:rect b="b" l="l" r="r" t="t"/>
              <a:pathLst>
                <a:path extrusionOk="0" h="8558" w="3836">
                  <a:moveTo>
                    <a:pt x="2021" y="1"/>
                  </a:moveTo>
                  <a:lnTo>
                    <a:pt x="2021" y="1"/>
                  </a:lnTo>
                  <a:cubicBezTo>
                    <a:pt x="2021" y="1"/>
                    <a:pt x="2021" y="1"/>
                    <a:pt x="2021" y="1"/>
                  </a:cubicBezTo>
                  <a:lnTo>
                    <a:pt x="2021" y="1"/>
                  </a:lnTo>
                  <a:cubicBezTo>
                    <a:pt x="2021" y="1"/>
                    <a:pt x="2021" y="1"/>
                    <a:pt x="2021" y="1"/>
                  </a:cubicBezTo>
                  <a:close/>
                  <a:moveTo>
                    <a:pt x="2021" y="1"/>
                  </a:moveTo>
                  <a:cubicBezTo>
                    <a:pt x="2030" y="9"/>
                    <a:pt x="3031" y="922"/>
                    <a:pt x="3060" y="4034"/>
                  </a:cubicBezTo>
                  <a:cubicBezTo>
                    <a:pt x="3097" y="7152"/>
                    <a:pt x="1" y="8557"/>
                    <a:pt x="1" y="8557"/>
                  </a:cubicBezTo>
                  <a:cubicBezTo>
                    <a:pt x="205" y="8528"/>
                    <a:pt x="425" y="8491"/>
                    <a:pt x="652" y="8433"/>
                  </a:cubicBezTo>
                  <a:cubicBezTo>
                    <a:pt x="689" y="8425"/>
                    <a:pt x="732" y="8411"/>
                    <a:pt x="769" y="8404"/>
                  </a:cubicBezTo>
                  <a:cubicBezTo>
                    <a:pt x="820" y="8389"/>
                    <a:pt x="864" y="8374"/>
                    <a:pt x="908" y="8360"/>
                  </a:cubicBezTo>
                  <a:cubicBezTo>
                    <a:pt x="1018" y="8330"/>
                    <a:pt x="1113" y="8301"/>
                    <a:pt x="1216" y="8264"/>
                  </a:cubicBezTo>
                  <a:cubicBezTo>
                    <a:pt x="2445" y="7789"/>
                    <a:pt x="3338" y="6683"/>
                    <a:pt x="3668" y="5307"/>
                  </a:cubicBezTo>
                  <a:cubicBezTo>
                    <a:pt x="3675" y="5293"/>
                    <a:pt x="3675" y="5285"/>
                    <a:pt x="3675" y="5271"/>
                  </a:cubicBezTo>
                  <a:cubicBezTo>
                    <a:pt x="3704" y="5161"/>
                    <a:pt x="3726" y="5044"/>
                    <a:pt x="3741" y="4934"/>
                  </a:cubicBezTo>
                  <a:cubicBezTo>
                    <a:pt x="3836" y="4341"/>
                    <a:pt x="3829" y="3704"/>
                    <a:pt x="3704" y="3053"/>
                  </a:cubicBezTo>
                  <a:cubicBezTo>
                    <a:pt x="3470" y="1816"/>
                    <a:pt x="2848" y="747"/>
                    <a:pt x="2021" y="1"/>
                  </a:cubicBezTo>
                  <a:close/>
                </a:path>
              </a:pathLst>
            </a:custGeom>
            <a:solidFill>
              <a:srgbClr val="F2A49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98" name="Google Shape;5198;p64"/>
            <p:cNvSpPr/>
            <p:nvPr/>
          </p:nvSpPr>
          <p:spPr>
            <a:xfrm>
              <a:off x="6852308" y="1405026"/>
              <a:ext cx="71733" cy="94644"/>
            </a:xfrm>
            <a:custGeom>
              <a:rect b="b" l="l" r="r" t="t"/>
              <a:pathLst>
                <a:path extrusionOk="0" h="3313" w="2511">
                  <a:moveTo>
                    <a:pt x="1415" y="1"/>
                  </a:moveTo>
                  <a:cubicBezTo>
                    <a:pt x="1383" y="1"/>
                    <a:pt x="1350" y="3"/>
                    <a:pt x="1318" y="6"/>
                  </a:cubicBezTo>
                  <a:cubicBezTo>
                    <a:pt x="235" y="131"/>
                    <a:pt x="0" y="1448"/>
                    <a:pt x="132" y="2319"/>
                  </a:cubicBezTo>
                  <a:cubicBezTo>
                    <a:pt x="161" y="2524"/>
                    <a:pt x="213" y="2729"/>
                    <a:pt x="315" y="2905"/>
                  </a:cubicBezTo>
                  <a:cubicBezTo>
                    <a:pt x="465" y="3161"/>
                    <a:pt x="716" y="3313"/>
                    <a:pt x="992" y="3313"/>
                  </a:cubicBezTo>
                  <a:cubicBezTo>
                    <a:pt x="1094" y="3313"/>
                    <a:pt x="1199" y="3292"/>
                    <a:pt x="1303" y="3249"/>
                  </a:cubicBezTo>
                  <a:cubicBezTo>
                    <a:pt x="1647" y="3110"/>
                    <a:pt x="1918" y="2802"/>
                    <a:pt x="2108" y="2495"/>
                  </a:cubicBezTo>
                  <a:cubicBezTo>
                    <a:pt x="2416" y="1997"/>
                    <a:pt x="2511" y="1397"/>
                    <a:pt x="2343" y="841"/>
                  </a:cubicBezTo>
                  <a:cubicBezTo>
                    <a:pt x="2269" y="592"/>
                    <a:pt x="2138" y="343"/>
                    <a:pt x="1918" y="182"/>
                  </a:cubicBezTo>
                  <a:cubicBezTo>
                    <a:pt x="1758" y="52"/>
                    <a:pt x="1587" y="1"/>
                    <a:pt x="1415" y="1"/>
                  </a:cubicBezTo>
                  <a:close/>
                </a:path>
              </a:pathLst>
            </a:custGeom>
            <a:solidFill>
              <a:srgbClr val="F2A49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99" name="Google Shape;5199;p64"/>
            <p:cNvSpPr/>
            <p:nvPr/>
          </p:nvSpPr>
          <p:spPr>
            <a:xfrm>
              <a:off x="6875505" y="1418567"/>
              <a:ext cx="28253" cy="47679"/>
            </a:xfrm>
            <a:custGeom>
              <a:rect b="b" l="l" r="r" t="t"/>
              <a:pathLst>
                <a:path extrusionOk="0" h="1669" w="989">
                  <a:moveTo>
                    <a:pt x="692" y="0"/>
                  </a:moveTo>
                  <a:cubicBezTo>
                    <a:pt x="648" y="0"/>
                    <a:pt x="605" y="6"/>
                    <a:pt x="572" y="15"/>
                  </a:cubicBezTo>
                  <a:cubicBezTo>
                    <a:pt x="381" y="74"/>
                    <a:pt x="257" y="242"/>
                    <a:pt x="177" y="411"/>
                  </a:cubicBezTo>
                  <a:cubicBezTo>
                    <a:pt x="1" y="806"/>
                    <a:pt x="8" y="1245"/>
                    <a:pt x="177" y="1640"/>
                  </a:cubicBezTo>
                  <a:cubicBezTo>
                    <a:pt x="185" y="1660"/>
                    <a:pt x="205" y="1669"/>
                    <a:pt x="224" y="1669"/>
                  </a:cubicBezTo>
                  <a:cubicBezTo>
                    <a:pt x="254" y="1669"/>
                    <a:pt x="282" y="1647"/>
                    <a:pt x="264" y="1611"/>
                  </a:cubicBezTo>
                  <a:cubicBezTo>
                    <a:pt x="147" y="1289"/>
                    <a:pt x="155" y="916"/>
                    <a:pt x="272" y="601"/>
                  </a:cubicBezTo>
                  <a:cubicBezTo>
                    <a:pt x="294" y="528"/>
                    <a:pt x="330" y="454"/>
                    <a:pt x="374" y="389"/>
                  </a:cubicBezTo>
                  <a:cubicBezTo>
                    <a:pt x="447" y="440"/>
                    <a:pt x="513" y="506"/>
                    <a:pt x="557" y="586"/>
                  </a:cubicBezTo>
                  <a:cubicBezTo>
                    <a:pt x="579" y="630"/>
                    <a:pt x="601" y="674"/>
                    <a:pt x="608" y="733"/>
                  </a:cubicBezTo>
                  <a:cubicBezTo>
                    <a:pt x="616" y="740"/>
                    <a:pt x="616" y="755"/>
                    <a:pt x="623" y="769"/>
                  </a:cubicBezTo>
                  <a:cubicBezTo>
                    <a:pt x="622" y="768"/>
                    <a:pt x="621" y="768"/>
                    <a:pt x="621" y="768"/>
                  </a:cubicBezTo>
                  <a:lnTo>
                    <a:pt x="621" y="768"/>
                  </a:lnTo>
                  <a:cubicBezTo>
                    <a:pt x="618" y="768"/>
                    <a:pt x="623" y="784"/>
                    <a:pt x="623" y="784"/>
                  </a:cubicBezTo>
                  <a:cubicBezTo>
                    <a:pt x="623" y="791"/>
                    <a:pt x="623" y="798"/>
                    <a:pt x="623" y="806"/>
                  </a:cubicBezTo>
                  <a:cubicBezTo>
                    <a:pt x="623" y="835"/>
                    <a:pt x="623" y="864"/>
                    <a:pt x="638" y="901"/>
                  </a:cubicBezTo>
                  <a:cubicBezTo>
                    <a:pt x="646" y="925"/>
                    <a:pt x="670" y="941"/>
                    <a:pt x="695" y="941"/>
                  </a:cubicBezTo>
                  <a:cubicBezTo>
                    <a:pt x="714" y="941"/>
                    <a:pt x="734" y="931"/>
                    <a:pt x="747" y="908"/>
                  </a:cubicBezTo>
                  <a:cubicBezTo>
                    <a:pt x="784" y="842"/>
                    <a:pt x="769" y="762"/>
                    <a:pt x="755" y="696"/>
                  </a:cubicBezTo>
                  <a:cubicBezTo>
                    <a:pt x="740" y="630"/>
                    <a:pt x="718" y="564"/>
                    <a:pt x="682" y="506"/>
                  </a:cubicBezTo>
                  <a:cubicBezTo>
                    <a:pt x="623" y="418"/>
                    <a:pt x="542" y="337"/>
                    <a:pt x="447" y="286"/>
                  </a:cubicBezTo>
                  <a:cubicBezTo>
                    <a:pt x="477" y="264"/>
                    <a:pt x="499" y="235"/>
                    <a:pt x="535" y="220"/>
                  </a:cubicBezTo>
                  <a:cubicBezTo>
                    <a:pt x="575" y="191"/>
                    <a:pt x="629" y="172"/>
                    <a:pt x="683" y="172"/>
                  </a:cubicBezTo>
                  <a:cubicBezTo>
                    <a:pt x="697" y="172"/>
                    <a:pt x="711" y="173"/>
                    <a:pt x="725" y="176"/>
                  </a:cubicBezTo>
                  <a:cubicBezTo>
                    <a:pt x="791" y="184"/>
                    <a:pt x="843" y="235"/>
                    <a:pt x="908" y="249"/>
                  </a:cubicBezTo>
                  <a:cubicBezTo>
                    <a:pt x="912" y="250"/>
                    <a:pt x="916" y="251"/>
                    <a:pt x="920" y="251"/>
                  </a:cubicBezTo>
                  <a:cubicBezTo>
                    <a:pt x="954" y="251"/>
                    <a:pt x="989" y="223"/>
                    <a:pt x="989" y="184"/>
                  </a:cubicBezTo>
                  <a:cubicBezTo>
                    <a:pt x="973" y="47"/>
                    <a:pt x="822" y="0"/>
                    <a:pt x="6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00" name="Google Shape;5200;p64"/>
            <p:cNvSpPr/>
            <p:nvPr/>
          </p:nvSpPr>
          <p:spPr>
            <a:xfrm>
              <a:off x="6781004" y="1473760"/>
              <a:ext cx="49593" cy="49393"/>
            </a:xfrm>
            <a:custGeom>
              <a:rect b="b" l="l" r="r" t="t"/>
              <a:pathLst>
                <a:path extrusionOk="0" h="1729" w="1736">
                  <a:moveTo>
                    <a:pt x="871" y="1"/>
                  </a:moveTo>
                  <a:cubicBezTo>
                    <a:pt x="388" y="1"/>
                    <a:pt x="0" y="389"/>
                    <a:pt x="0" y="865"/>
                  </a:cubicBezTo>
                  <a:cubicBezTo>
                    <a:pt x="0" y="1340"/>
                    <a:pt x="388" y="1728"/>
                    <a:pt x="871" y="1728"/>
                  </a:cubicBezTo>
                  <a:cubicBezTo>
                    <a:pt x="1347" y="1728"/>
                    <a:pt x="1735" y="1340"/>
                    <a:pt x="1735" y="865"/>
                  </a:cubicBezTo>
                  <a:cubicBezTo>
                    <a:pt x="1735" y="389"/>
                    <a:pt x="1347" y="1"/>
                    <a:pt x="871" y="1"/>
                  </a:cubicBezTo>
                  <a:close/>
                </a:path>
              </a:pathLst>
            </a:custGeom>
            <a:solidFill>
              <a:srgbClr val="F28B8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01" name="Google Shape;5201;p64"/>
            <p:cNvSpPr/>
            <p:nvPr/>
          </p:nvSpPr>
          <p:spPr>
            <a:xfrm>
              <a:off x="6669333" y="1495928"/>
              <a:ext cx="49393" cy="49393"/>
            </a:xfrm>
            <a:custGeom>
              <a:rect b="b" l="l" r="r" t="t"/>
              <a:pathLst>
                <a:path extrusionOk="0" h="1729" w="1729">
                  <a:moveTo>
                    <a:pt x="865" y="1"/>
                  </a:moveTo>
                  <a:cubicBezTo>
                    <a:pt x="381" y="1"/>
                    <a:pt x="1" y="389"/>
                    <a:pt x="1" y="865"/>
                  </a:cubicBezTo>
                  <a:cubicBezTo>
                    <a:pt x="1" y="1340"/>
                    <a:pt x="381" y="1728"/>
                    <a:pt x="865" y="1728"/>
                  </a:cubicBezTo>
                  <a:cubicBezTo>
                    <a:pt x="1340" y="1728"/>
                    <a:pt x="1728" y="1340"/>
                    <a:pt x="1728" y="865"/>
                  </a:cubicBezTo>
                  <a:cubicBezTo>
                    <a:pt x="1728" y="389"/>
                    <a:pt x="1340" y="1"/>
                    <a:pt x="865" y="1"/>
                  </a:cubicBezTo>
                  <a:close/>
                </a:path>
              </a:pathLst>
            </a:custGeom>
            <a:solidFill>
              <a:srgbClr val="F28B8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02" name="Google Shape;5202;p64"/>
            <p:cNvSpPr/>
            <p:nvPr/>
          </p:nvSpPr>
          <p:spPr>
            <a:xfrm>
              <a:off x="6730182" y="1387143"/>
              <a:ext cx="48708" cy="14541"/>
            </a:xfrm>
            <a:custGeom>
              <a:rect b="b" l="l" r="r" t="t"/>
              <a:pathLst>
                <a:path extrusionOk="0" h="509" w="1705">
                  <a:moveTo>
                    <a:pt x="688" y="0"/>
                  </a:moveTo>
                  <a:cubicBezTo>
                    <a:pt x="598" y="0"/>
                    <a:pt x="508" y="8"/>
                    <a:pt x="418" y="25"/>
                  </a:cubicBezTo>
                  <a:cubicBezTo>
                    <a:pt x="345" y="39"/>
                    <a:pt x="272" y="61"/>
                    <a:pt x="198" y="83"/>
                  </a:cubicBezTo>
                  <a:cubicBezTo>
                    <a:pt x="133" y="113"/>
                    <a:pt x="45" y="142"/>
                    <a:pt x="15" y="208"/>
                  </a:cubicBezTo>
                  <a:cubicBezTo>
                    <a:pt x="1" y="244"/>
                    <a:pt x="23" y="281"/>
                    <a:pt x="59" y="288"/>
                  </a:cubicBezTo>
                  <a:cubicBezTo>
                    <a:pt x="72" y="293"/>
                    <a:pt x="86" y="295"/>
                    <a:pt x="100" y="295"/>
                  </a:cubicBezTo>
                  <a:cubicBezTo>
                    <a:pt x="150" y="295"/>
                    <a:pt x="204" y="270"/>
                    <a:pt x="250" y="259"/>
                  </a:cubicBezTo>
                  <a:cubicBezTo>
                    <a:pt x="316" y="244"/>
                    <a:pt x="381" y="230"/>
                    <a:pt x="447" y="222"/>
                  </a:cubicBezTo>
                  <a:cubicBezTo>
                    <a:pt x="520" y="210"/>
                    <a:pt x="595" y="205"/>
                    <a:pt x="669" y="205"/>
                  </a:cubicBezTo>
                  <a:cubicBezTo>
                    <a:pt x="730" y="205"/>
                    <a:pt x="791" y="208"/>
                    <a:pt x="850" y="215"/>
                  </a:cubicBezTo>
                  <a:cubicBezTo>
                    <a:pt x="982" y="237"/>
                    <a:pt x="1106" y="274"/>
                    <a:pt x="1230" y="325"/>
                  </a:cubicBezTo>
                  <a:cubicBezTo>
                    <a:pt x="1289" y="347"/>
                    <a:pt x="1355" y="383"/>
                    <a:pt x="1413" y="413"/>
                  </a:cubicBezTo>
                  <a:cubicBezTo>
                    <a:pt x="1479" y="442"/>
                    <a:pt x="1531" y="486"/>
                    <a:pt x="1596" y="508"/>
                  </a:cubicBezTo>
                  <a:cubicBezTo>
                    <a:pt x="1600" y="508"/>
                    <a:pt x="1603" y="508"/>
                    <a:pt x="1606" y="508"/>
                  </a:cubicBezTo>
                  <a:cubicBezTo>
                    <a:pt x="1661" y="508"/>
                    <a:pt x="1705" y="454"/>
                    <a:pt x="1684" y="405"/>
                  </a:cubicBezTo>
                  <a:cubicBezTo>
                    <a:pt x="1648" y="339"/>
                    <a:pt x="1589" y="303"/>
                    <a:pt x="1531" y="252"/>
                  </a:cubicBezTo>
                  <a:cubicBezTo>
                    <a:pt x="1465" y="208"/>
                    <a:pt x="1406" y="171"/>
                    <a:pt x="1333" y="134"/>
                  </a:cubicBezTo>
                  <a:cubicBezTo>
                    <a:pt x="1187" y="69"/>
                    <a:pt x="1033" y="25"/>
                    <a:pt x="879" y="10"/>
                  </a:cubicBezTo>
                  <a:cubicBezTo>
                    <a:pt x="815" y="4"/>
                    <a:pt x="752" y="0"/>
                    <a:pt x="6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03" name="Google Shape;5203;p64"/>
            <p:cNvSpPr/>
            <p:nvPr/>
          </p:nvSpPr>
          <p:spPr>
            <a:xfrm>
              <a:off x="6663077" y="1403512"/>
              <a:ext cx="26996" cy="24340"/>
            </a:xfrm>
            <a:custGeom>
              <a:rect b="b" l="l" r="r" t="t"/>
              <a:pathLst>
                <a:path extrusionOk="0" h="852" w="945">
                  <a:moveTo>
                    <a:pt x="754" y="1"/>
                  </a:moveTo>
                  <a:cubicBezTo>
                    <a:pt x="703" y="1"/>
                    <a:pt x="652" y="8"/>
                    <a:pt x="600" y="23"/>
                  </a:cubicBezTo>
                  <a:cubicBezTo>
                    <a:pt x="498" y="45"/>
                    <a:pt x="403" y="88"/>
                    <a:pt x="322" y="154"/>
                  </a:cubicBezTo>
                  <a:cubicBezTo>
                    <a:pt x="234" y="220"/>
                    <a:pt x="161" y="308"/>
                    <a:pt x="103" y="418"/>
                  </a:cubicBezTo>
                  <a:cubicBezTo>
                    <a:pt x="81" y="469"/>
                    <a:pt x="52" y="520"/>
                    <a:pt x="37" y="586"/>
                  </a:cubicBezTo>
                  <a:cubicBezTo>
                    <a:pt x="22" y="652"/>
                    <a:pt x="0" y="703"/>
                    <a:pt x="15" y="776"/>
                  </a:cubicBezTo>
                  <a:cubicBezTo>
                    <a:pt x="21" y="816"/>
                    <a:pt x="53" y="852"/>
                    <a:pt x="81" y="852"/>
                  </a:cubicBezTo>
                  <a:cubicBezTo>
                    <a:pt x="89" y="852"/>
                    <a:pt x="96" y="849"/>
                    <a:pt x="103" y="842"/>
                  </a:cubicBezTo>
                  <a:cubicBezTo>
                    <a:pt x="139" y="798"/>
                    <a:pt x="147" y="740"/>
                    <a:pt x="176" y="689"/>
                  </a:cubicBezTo>
                  <a:cubicBezTo>
                    <a:pt x="198" y="645"/>
                    <a:pt x="220" y="601"/>
                    <a:pt x="249" y="550"/>
                  </a:cubicBezTo>
                  <a:cubicBezTo>
                    <a:pt x="293" y="469"/>
                    <a:pt x="359" y="396"/>
                    <a:pt x="425" y="337"/>
                  </a:cubicBezTo>
                  <a:cubicBezTo>
                    <a:pt x="498" y="271"/>
                    <a:pt x="579" y="235"/>
                    <a:pt x="666" y="206"/>
                  </a:cubicBezTo>
                  <a:cubicBezTo>
                    <a:pt x="710" y="191"/>
                    <a:pt x="754" y="184"/>
                    <a:pt x="798" y="176"/>
                  </a:cubicBezTo>
                  <a:cubicBezTo>
                    <a:pt x="842" y="169"/>
                    <a:pt x="901" y="176"/>
                    <a:pt x="923" y="147"/>
                  </a:cubicBezTo>
                  <a:cubicBezTo>
                    <a:pt x="944" y="125"/>
                    <a:pt x="944" y="81"/>
                    <a:pt x="915" y="52"/>
                  </a:cubicBezTo>
                  <a:cubicBezTo>
                    <a:pt x="871" y="1"/>
                    <a:pt x="805" y="8"/>
                    <a:pt x="7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04" name="Google Shape;5204;p64"/>
            <p:cNvSpPr/>
            <p:nvPr/>
          </p:nvSpPr>
          <p:spPr>
            <a:xfrm>
              <a:off x="6704900" y="1484073"/>
              <a:ext cx="81560" cy="73304"/>
            </a:xfrm>
            <a:custGeom>
              <a:rect b="b" l="l" r="r" t="t"/>
              <a:pathLst>
                <a:path extrusionOk="0" h="2566" w="2855">
                  <a:moveTo>
                    <a:pt x="1417" y="1"/>
                  </a:moveTo>
                  <a:cubicBezTo>
                    <a:pt x="1284" y="1"/>
                    <a:pt x="1150" y="21"/>
                    <a:pt x="1018" y="65"/>
                  </a:cubicBezTo>
                  <a:cubicBezTo>
                    <a:pt x="959" y="86"/>
                    <a:pt x="908" y="108"/>
                    <a:pt x="857" y="130"/>
                  </a:cubicBezTo>
                  <a:cubicBezTo>
                    <a:pt x="286" y="409"/>
                    <a:pt x="0" y="1067"/>
                    <a:pt x="198" y="1682"/>
                  </a:cubicBezTo>
                  <a:cubicBezTo>
                    <a:pt x="378" y="2223"/>
                    <a:pt x="881" y="2565"/>
                    <a:pt x="1423" y="2565"/>
                  </a:cubicBezTo>
                  <a:cubicBezTo>
                    <a:pt x="1497" y="2565"/>
                    <a:pt x="1572" y="2559"/>
                    <a:pt x="1647" y="2546"/>
                  </a:cubicBezTo>
                  <a:cubicBezTo>
                    <a:pt x="1706" y="2539"/>
                    <a:pt x="1757" y="2524"/>
                    <a:pt x="1815" y="2502"/>
                  </a:cubicBezTo>
                  <a:cubicBezTo>
                    <a:pt x="2489" y="2282"/>
                    <a:pt x="2855" y="1558"/>
                    <a:pt x="2635" y="884"/>
                  </a:cubicBezTo>
                  <a:cubicBezTo>
                    <a:pt x="2459" y="343"/>
                    <a:pt x="1956" y="1"/>
                    <a:pt x="141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05" name="Google Shape;5205;p64"/>
            <p:cNvSpPr/>
            <p:nvPr/>
          </p:nvSpPr>
          <p:spPr>
            <a:xfrm>
              <a:off x="6719326" y="1530695"/>
              <a:ext cx="54792" cy="54193"/>
            </a:xfrm>
            <a:custGeom>
              <a:rect b="b" l="l" r="r" t="t"/>
              <a:pathLst>
                <a:path extrusionOk="0" h="1897" w="1918">
                  <a:moveTo>
                    <a:pt x="913" y="70"/>
                  </a:moveTo>
                  <a:cubicBezTo>
                    <a:pt x="1134" y="70"/>
                    <a:pt x="1343" y="220"/>
                    <a:pt x="1420" y="453"/>
                  </a:cubicBezTo>
                  <a:cubicBezTo>
                    <a:pt x="1515" y="738"/>
                    <a:pt x="1369" y="1046"/>
                    <a:pt x="1105" y="1133"/>
                  </a:cubicBezTo>
                  <a:cubicBezTo>
                    <a:pt x="1076" y="1141"/>
                    <a:pt x="1047" y="1148"/>
                    <a:pt x="1025" y="1148"/>
                  </a:cubicBezTo>
                  <a:cubicBezTo>
                    <a:pt x="996" y="1163"/>
                    <a:pt x="974" y="1170"/>
                    <a:pt x="944" y="1185"/>
                  </a:cubicBezTo>
                  <a:cubicBezTo>
                    <a:pt x="894" y="1201"/>
                    <a:pt x="843" y="1209"/>
                    <a:pt x="793" y="1209"/>
                  </a:cubicBezTo>
                  <a:cubicBezTo>
                    <a:pt x="572" y="1209"/>
                    <a:pt x="363" y="1059"/>
                    <a:pt x="286" y="826"/>
                  </a:cubicBezTo>
                  <a:cubicBezTo>
                    <a:pt x="191" y="533"/>
                    <a:pt x="337" y="233"/>
                    <a:pt x="608" y="145"/>
                  </a:cubicBezTo>
                  <a:cubicBezTo>
                    <a:pt x="630" y="138"/>
                    <a:pt x="659" y="131"/>
                    <a:pt x="688" y="123"/>
                  </a:cubicBezTo>
                  <a:cubicBezTo>
                    <a:pt x="710" y="116"/>
                    <a:pt x="739" y="101"/>
                    <a:pt x="761" y="94"/>
                  </a:cubicBezTo>
                  <a:cubicBezTo>
                    <a:pt x="812" y="78"/>
                    <a:pt x="862" y="70"/>
                    <a:pt x="913" y="70"/>
                  </a:cubicBezTo>
                  <a:close/>
                  <a:moveTo>
                    <a:pt x="846" y="0"/>
                  </a:moveTo>
                  <a:cubicBezTo>
                    <a:pt x="784" y="0"/>
                    <a:pt x="721" y="7"/>
                    <a:pt x="659" y="21"/>
                  </a:cubicBezTo>
                  <a:cubicBezTo>
                    <a:pt x="220" y="211"/>
                    <a:pt x="0" y="724"/>
                    <a:pt x="161" y="1214"/>
                  </a:cubicBezTo>
                  <a:cubicBezTo>
                    <a:pt x="299" y="1627"/>
                    <a:pt x="667" y="1896"/>
                    <a:pt x="1060" y="1896"/>
                  </a:cubicBezTo>
                  <a:cubicBezTo>
                    <a:pt x="1126" y="1896"/>
                    <a:pt x="1193" y="1889"/>
                    <a:pt x="1259" y="1873"/>
                  </a:cubicBezTo>
                  <a:cubicBezTo>
                    <a:pt x="1698" y="1690"/>
                    <a:pt x="1918" y="1177"/>
                    <a:pt x="1757" y="687"/>
                  </a:cubicBezTo>
                  <a:cubicBezTo>
                    <a:pt x="1624" y="270"/>
                    <a:pt x="1241" y="0"/>
                    <a:pt x="84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06" name="Google Shape;5206;p64"/>
            <p:cNvSpPr/>
            <p:nvPr/>
          </p:nvSpPr>
          <p:spPr>
            <a:xfrm>
              <a:off x="6695273" y="1498528"/>
              <a:ext cx="63163" cy="56649"/>
            </a:xfrm>
            <a:custGeom>
              <a:rect b="b" l="l" r="r" t="t"/>
              <a:pathLst>
                <a:path extrusionOk="0" h="1983" w="2211">
                  <a:moveTo>
                    <a:pt x="1096" y="1"/>
                  </a:moveTo>
                  <a:cubicBezTo>
                    <a:pt x="995" y="1"/>
                    <a:pt x="892" y="16"/>
                    <a:pt x="791" y="49"/>
                  </a:cubicBezTo>
                  <a:cubicBezTo>
                    <a:pt x="740" y="64"/>
                    <a:pt x="703" y="78"/>
                    <a:pt x="659" y="100"/>
                  </a:cubicBezTo>
                  <a:cubicBezTo>
                    <a:pt x="220" y="312"/>
                    <a:pt x="0" y="825"/>
                    <a:pt x="154" y="1301"/>
                  </a:cubicBezTo>
                  <a:cubicBezTo>
                    <a:pt x="289" y="1718"/>
                    <a:pt x="677" y="1983"/>
                    <a:pt x="1096" y="1983"/>
                  </a:cubicBezTo>
                  <a:cubicBezTo>
                    <a:pt x="1155" y="1983"/>
                    <a:pt x="1214" y="1977"/>
                    <a:pt x="1274" y="1967"/>
                  </a:cubicBezTo>
                  <a:cubicBezTo>
                    <a:pt x="1318" y="1967"/>
                    <a:pt x="1362" y="1952"/>
                    <a:pt x="1406" y="1937"/>
                  </a:cubicBezTo>
                  <a:cubicBezTo>
                    <a:pt x="1925" y="1769"/>
                    <a:pt x="2211" y="1205"/>
                    <a:pt x="2043" y="686"/>
                  </a:cubicBezTo>
                  <a:cubicBezTo>
                    <a:pt x="1901" y="267"/>
                    <a:pt x="1513" y="1"/>
                    <a:pt x="10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07" name="Google Shape;5207;p64"/>
            <p:cNvSpPr/>
            <p:nvPr/>
          </p:nvSpPr>
          <p:spPr>
            <a:xfrm>
              <a:off x="6697358" y="1493843"/>
              <a:ext cx="51050" cy="68619"/>
            </a:xfrm>
            <a:custGeom>
              <a:rect b="b" l="l" r="r" t="t"/>
              <a:pathLst>
                <a:path extrusionOk="0" fill="none" h="2402" w="1787">
                  <a:moveTo>
                    <a:pt x="81" y="1465"/>
                  </a:moveTo>
                  <a:cubicBezTo>
                    <a:pt x="110" y="1552"/>
                    <a:pt x="147" y="1640"/>
                    <a:pt x="198" y="1713"/>
                  </a:cubicBezTo>
                  <a:cubicBezTo>
                    <a:pt x="667" y="2401"/>
                    <a:pt x="1787" y="2035"/>
                    <a:pt x="1757" y="1201"/>
                  </a:cubicBezTo>
                  <a:cubicBezTo>
                    <a:pt x="1757" y="1113"/>
                    <a:pt x="1735" y="1025"/>
                    <a:pt x="1706" y="930"/>
                  </a:cubicBezTo>
                  <a:cubicBezTo>
                    <a:pt x="1677" y="842"/>
                    <a:pt x="1640" y="762"/>
                    <a:pt x="1589" y="689"/>
                  </a:cubicBezTo>
                  <a:cubicBezTo>
                    <a:pt x="1121" y="1"/>
                    <a:pt x="1" y="367"/>
                    <a:pt x="30" y="1194"/>
                  </a:cubicBezTo>
                  <a:cubicBezTo>
                    <a:pt x="37" y="1289"/>
                    <a:pt x="52" y="1377"/>
                    <a:pt x="81" y="1465"/>
                  </a:cubicBez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08" name="Google Shape;5208;p64"/>
            <p:cNvSpPr/>
            <p:nvPr/>
          </p:nvSpPr>
          <p:spPr>
            <a:xfrm>
              <a:off x="6713870" y="1463932"/>
              <a:ext cx="16569" cy="29939"/>
            </a:xfrm>
            <a:custGeom>
              <a:rect b="b" l="l" r="r" t="t"/>
              <a:pathLst>
                <a:path extrusionOk="0" fill="none" h="1048" w="580">
                  <a:moveTo>
                    <a:pt x="579" y="974"/>
                  </a:moveTo>
                  <a:cubicBezTo>
                    <a:pt x="352" y="1048"/>
                    <a:pt x="118" y="974"/>
                    <a:pt x="59" y="806"/>
                  </a:cubicBezTo>
                  <a:cubicBezTo>
                    <a:pt x="1" y="638"/>
                    <a:pt x="140" y="433"/>
                    <a:pt x="367" y="360"/>
                  </a:cubicBezTo>
                  <a:lnTo>
                    <a:pt x="308" y="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09" name="Google Shape;5209;p64"/>
            <p:cNvSpPr/>
            <p:nvPr/>
          </p:nvSpPr>
          <p:spPr>
            <a:xfrm>
              <a:off x="6658249" y="1462904"/>
              <a:ext cx="42480" cy="34938"/>
            </a:xfrm>
            <a:custGeom>
              <a:rect b="b" l="l" r="r" t="t"/>
              <a:pathLst>
                <a:path extrusionOk="0" fill="none" h="1223" w="1487">
                  <a:moveTo>
                    <a:pt x="133" y="1223"/>
                  </a:moveTo>
                  <a:cubicBezTo>
                    <a:pt x="1" y="696"/>
                    <a:pt x="191" y="191"/>
                    <a:pt x="565" y="96"/>
                  </a:cubicBezTo>
                  <a:cubicBezTo>
                    <a:pt x="938" y="0"/>
                    <a:pt x="1348" y="344"/>
                    <a:pt x="1487" y="871"/>
                  </a:cubicBez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10" name="Google Shape;5210;p64"/>
            <p:cNvSpPr/>
            <p:nvPr/>
          </p:nvSpPr>
          <p:spPr>
            <a:xfrm>
              <a:off x="6753807" y="1428594"/>
              <a:ext cx="67162" cy="43965"/>
            </a:xfrm>
            <a:custGeom>
              <a:rect b="b" l="l" r="r" t="t"/>
              <a:pathLst>
                <a:path extrusionOk="0" fill="none" h="1539" w="2351">
                  <a:moveTo>
                    <a:pt x="162" y="1538"/>
                  </a:moveTo>
                  <a:cubicBezTo>
                    <a:pt x="1" y="931"/>
                    <a:pt x="367" y="316"/>
                    <a:pt x="967" y="162"/>
                  </a:cubicBezTo>
                  <a:cubicBezTo>
                    <a:pt x="1575" y="1"/>
                    <a:pt x="2189" y="367"/>
                    <a:pt x="2350" y="974"/>
                  </a:cubicBez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11" name="Google Shape;5211;p64"/>
            <p:cNvSpPr/>
            <p:nvPr/>
          </p:nvSpPr>
          <p:spPr>
            <a:xfrm>
              <a:off x="6640423" y="1303297"/>
              <a:ext cx="90416" cy="52450"/>
            </a:xfrm>
            <a:custGeom>
              <a:rect b="b" l="l" r="r" t="t"/>
              <a:pathLst>
                <a:path extrusionOk="0" h="1836" w="3165">
                  <a:moveTo>
                    <a:pt x="2674" y="1"/>
                  </a:moveTo>
                  <a:cubicBezTo>
                    <a:pt x="2662" y="1"/>
                    <a:pt x="2650" y="1"/>
                    <a:pt x="2638" y="3"/>
                  </a:cubicBezTo>
                  <a:cubicBezTo>
                    <a:pt x="2041" y="60"/>
                    <a:pt x="2445" y="956"/>
                    <a:pt x="2554" y="1176"/>
                  </a:cubicBezTo>
                  <a:lnTo>
                    <a:pt x="2554" y="1176"/>
                  </a:lnTo>
                  <a:cubicBezTo>
                    <a:pt x="2439" y="954"/>
                    <a:pt x="1943" y="47"/>
                    <a:pt x="1546" y="47"/>
                  </a:cubicBezTo>
                  <a:cubicBezTo>
                    <a:pt x="1468" y="47"/>
                    <a:pt x="1394" y="82"/>
                    <a:pt x="1328" y="164"/>
                  </a:cubicBezTo>
                  <a:cubicBezTo>
                    <a:pt x="881" y="713"/>
                    <a:pt x="1942" y="1159"/>
                    <a:pt x="1942" y="1159"/>
                  </a:cubicBezTo>
                  <a:cubicBezTo>
                    <a:pt x="1942" y="1159"/>
                    <a:pt x="1185" y="851"/>
                    <a:pt x="677" y="851"/>
                  </a:cubicBezTo>
                  <a:cubicBezTo>
                    <a:pt x="472" y="851"/>
                    <a:pt x="308" y="901"/>
                    <a:pt x="252" y="1042"/>
                  </a:cubicBezTo>
                  <a:cubicBezTo>
                    <a:pt x="0" y="1685"/>
                    <a:pt x="757" y="1836"/>
                    <a:pt x="1518" y="1836"/>
                  </a:cubicBezTo>
                  <a:cubicBezTo>
                    <a:pt x="1952" y="1836"/>
                    <a:pt x="2388" y="1787"/>
                    <a:pt x="2638" y="1752"/>
                  </a:cubicBezTo>
                  <a:cubicBezTo>
                    <a:pt x="2770" y="1730"/>
                    <a:pt x="2872" y="1635"/>
                    <a:pt x="2901" y="1503"/>
                  </a:cubicBezTo>
                  <a:cubicBezTo>
                    <a:pt x="3001" y="1038"/>
                    <a:pt x="3164" y="1"/>
                    <a:pt x="2674" y="1"/>
                  </a:cubicBezTo>
                  <a:close/>
                </a:path>
              </a:pathLst>
            </a:custGeom>
            <a:solidFill>
              <a:srgbClr val="5C252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12" name="Google Shape;5212;p64"/>
            <p:cNvSpPr/>
            <p:nvPr/>
          </p:nvSpPr>
          <p:spPr>
            <a:xfrm>
              <a:off x="6715127" y="1294584"/>
              <a:ext cx="27025" cy="58135"/>
            </a:xfrm>
            <a:custGeom>
              <a:rect b="b" l="l" r="r" t="t"/>
              <a:pathLst>
                <a:path extrusionOk="0" fill="none" h="2035" w="946">
                  <a:moveTo>
                    <a:pt x="1" y="1947"/>
                  </a:moveTo>
                  <a:cubicBezTo>
                    <a:pt x="1" y="1947"/>
                    <a:pt x="945" y="2035"/>
                    <a:pt x="682" y="0"/>
                  </a:cubicBez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13" name="Google Shape;5213;p64"/>
            <p:cNvSpPr/>
            <p:nvPr/>
          </p:nvSpPr>
          <p:spPr>
            <a:xfrm>
              <a:off x="6788745" y="1613026"/>
              <a:ext cx="857" cy="82217"/>
            </a:xfrm>
            <a:custGeom>
              <a:rect b="b" l="l" r="r" t="t"/>
              <a:pathLst>
                <a:path extrusionOk="0" fill="none" h="2878" w="30">
                  <a:moveTo>
                    <a:pt x="30" y="1"/>
                  </a:moveTo>
                  <a:lnTo>
                    <a:pt x="0" y="2877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14" name="Google Shape;5214;p64"/>
            <p:cNvSpPr/>
            <p:nvPr/>
          </p:nvSpPr>
          <p:spPr>
            <a:xfrm>
              <a:off x="6800230" y="1628510"/>
              <a:ext cx="26168" cy="26168"/>
            </a:xfrm>
            <a:custGeom>
              <a:rect b="b" l="l" r="r" t="t"/>
              <a:pathLst>
                <a:path extrusionOk="0" fill="none" h="916" w="916">
                  <a:moveTo>
                    <a:pt x="916" y="454"/>
                  </a:moveTo>
                  <a:cubicBezTo>
                    <a:pt x="916" y="710"/>
                    <a:pt x="711" y="915"/>
                    <a:pt x="455" y="915"/>
                  </a:cubicBezTo>
                  <a:cubicBezTo>
                    <a:pt x="206" y="915"/>
                    <a:pt x="1" y="710"/>
                    <a:pt x="1" y="454"/>
                  </a:cubicBezTo>
                  <a:cubicBezTo>
                    <a:pt x="1" y="205"/>
                    <a:pt x="206" y="0"/>
                    <a:pt x="455" y="0"/>
                  </a:cubicBezTo>
                  <a:cubicBezTo>
                    <a:pt x="711" y="0"/>
                    <a:pt x="916" y="205"/>
                    <a:pt x="916" y="454"/>
                  </a:cubicBez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15" name="Google Shape;5215;p64"/>
            <p:cNvSpPr/>
            <p:nvPr/>
          </p:nvSpPr>
          <p:spPr>
            <a:xfrm>
              <a:off x="6864849" y="1801629"/>
              <a:ext cx="36624" cy="56706"/>
            </a:xfrm>
            <a:custGeom>
              <a:rect b="b" l="l" r="r" t="t"/>
              <a:pathLst>
                <a:path extrusionOk="0" fill="none" h="1985" w="1282">
                  <a:moveTo>
                    <a:pt x="1" y="1"/>
                  </a:moveTo>
                  <a:cubicBezTo>
                    <a:pt x="1" y="1"/>
                    <a:pt x="615" y="243"/>
                    <a:pt x="1281" y="1985"/>
                  </a:cubicBez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16" name="Google Shape;5216;p64"/>
            <p:cNvSpPr/>
            <p:nvPr/>
          </p:nvSpPr>
          <p:spPr>
            <a:xfrm>
              <a:off x="6927583" y="1776975"/>
              <a:ext cx="33281" cy="105814"/>
            </a:xfrm>
            <a:custGeom>
              <a:rect b="b" l="l" r="r" t="t"/>
              <a:pathLst>
                <a:path extrusionOk="0" fill="none" h="3704" w="1165">
                  <a:moveTo>
                    <a:pt x="147" y="0"/>
                  </a:moveTo>
                  <a:cubicBezTo>
                    <a:pt x="147" y="0"/>
                    <a:pt x="1164" y="2357"/>
                    <a:pt x="0" y="3704"/>
                  </a:cubicBez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17" name="Google Shape;5217;p64"/>
            <p:cNvSpPr/>
            <p:nvPr/>
          </p:nvSpPr>
          <p:spPr>
            <a:xfrm>
              <a:off x="6835996" y="1651935"/>
              <a:ext cx="81789" cy="34110"/>
            </a:xfrm>
            <a:custGeom>
              <a:rect b="b" l="l" r="r" t="t"/>
              <a:pathLst>
                <a:path extrusionOk="0" fill="none" h="1194" w="2863">
                  <a:moveTo>
                    <a:pt x="0" y="359"/>
                  </a:moveTo>
                  <a:cubicBezTo>
                    <a:pt x="0" y="359"/>
                    <a:pt x="1398" y="0"/>
                    <a:pt x="2862" y="1193"/>
                  </a:cubicBez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18" name="Google Shape;5218;p64"/>
            <p:cNvSpPr/>
            <p:nvPr/>
          </p:nvSpPr>
          <p:spPr>
            <a:xfrm>
              <a:off x="6704271" y="1615340"/>
              <a:ext cx="26996" cy="73418"/>
            </a:xfrm>
            <a:custGeom>
              <a:rect b="b" l="l" r="r" t="t"/>
              <a:pathLst>
                <a:path extrusionOk="0" fill="none" h="2570" w="945">
                  <a:moveTo>
                    <a:pt x="0" y="2569"/>
                  </a:moveTo>
                  <a:cubicBezTo>
                    <a:pt x="0" y="2569"/>
                    <a:pt x="271" y="1091"/>
                    <a:pt x="944" y="0"/>
                  </a:cubicBez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219" name="Google Shape;5219;p64"/>
          <p:cNvGrpSpPr/>
          <p:nvPr/>
        </p:nvGrpSpPr>
        <p:grpSpPr>
          <a:xfrm>
            <a:off x="6814090" y="3138280"/>
            <a:ext cx="842307" cy="1689400"/>
            <a:chOff x="2727975" y="1258275"/>
            <a:chExt cx="545500" cy="1094100"/>
          </a:xfrm>
        </p:grpSpPr>
        <p:sp>
          <p:nvSpPr>
            <p:cNvPr id="5220" name="Google Shape;5220;p64"/>
            <p:cNvSpPr/>
            <p:nvPr/>
          </p:nvSpPr>
          <p:spPr>
            <a:xfrm>
              <a:off x="2786350" y="1819900"/>
              <a:ext cx="140750" cy="132100"/>
            </a:xfrm>
            <a:custGeom>
              <a:rect b="b" l="l" r="r" t="t"/>
              <a:pathLst>
                <a:path extrusionOk="0" h="5284" w="5630">
                  <a:moveTo>
                    <a:pt x="5411" y="1"/>
                  </a:moveTo>
                  <a:cubicBezTo>
                    <a:pt x="4603" y="1"/>
                    <a:pt x="1735" y="171"/>
                    <a:pt x="0" y="2480"/>
                  </a:cubicBezTo>
                  <a:lnTo>
                    <a:pt x="3602" y="5283"/>
                  </a:lnTo>
                  <a:cubicBezTo>
                    <a:pt x="3602" y="5283"/>
                    <a:pt x="5541" y="438"/>
                    <a:pt x="5629" y="6"/>
                  </a:cubicBezTo>
                  <a:cubicBezTo>
                    <a:pt x="5629" y="6"/>
                    <a:pt x="5551" y="1"/>
                    <a:pt x="54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21" name="Google Shape;5221;p64"/>
            <p:cNvSpPr/>
            <p:nvPr/>
          </p:nvSpPr>
          <p:spPr>
            <a:xfrm>
              <a:off x="2801525" y="1873850"/>
              <a:ext cx="65900" cy="47050"/>
            </a:xfrm>
            <a:custGeom>
              <a:rect b="b" l="l" r="r" t="t"/>
              <a:pathLst>
                <a:path extrusionOk="0" fill="none" h="1882" w="2636">
                  <a:moveTo>
                    <a:pt x="2636" y="1881"/>
                  </a:moveTo>
                  <a:lnTo>
                    <a:pt x="1" y="0"/>
                  </a:lnTo>
                </a:path>
              </a:pathLst>
            </a:custGeom>
            <a:solidFill>
              <a:schemeClr val="lt1"/>
            </a:solidFill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22" name="Google Shape;5222;p64"/>
            <p:cNvSpPr/>
            <p:nvPr/>
          </p:nvSpPr>
          <p:spPr>
            <a:xfrm>
              <a:off x="2786350" y="1881700"/>
              <a:ext cx="90050" cy="70300"/>
            </a:xfrm>
            <a:custGeom>
              <a:rect b="b" l="l" r="r" t="t"/>
              <a:pathLst>
                <a:path extrusionOk="0" fill="none" h="2812" w="3602">
                  <a:moveTo>
                    <a:pt x="0" y="1"/>
                  </a:moveTo>
                  <a:lnTo>
                    <a:pt x="3602" y="281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23" name="Google Shape;5223;p64"/>
            <p:cNvSpPr/>
            <p:nvPr/>
          </p:nvSpPr>
          <p:spPr>
            <a:xfrm>
              <a:off x="3081150" y="1819900"/>
              <a:ext cx="140725" cy="132100"/>
            </a:xfrm>
            <a:custGeom>
              <a:rect b="b" l="l" r="r" t="t"/>
              <a:pathLst>
                <a:path extrusionOk="0" h="5284" w="5629">
                  <a:moveTo>
                    <a:pt x="218" y="1"/>
                  </a:moveTo>
                  <a:cubicBezTo>
                    <a:pt x="78" y="1"/>
                    <a:pt x="0" y="6"/>
                    <a:pt x="0" y="6"/>
                  </a:cubicBezTo>
                  <a:cubicBezTo>
                    <a:pt x="88" y="438"/>
                    <a:pt x="2028" y="5283"/>
                    <a:pt x="2028" y="5283"/>
                  </a:cubicBezTo>
                  <a:lnTo>
                    <a:pt x="5629" y="2480"/>
                  </a:lnTo>
                  <a:cubicBezTo>
                    <a:pt x="3894" y="171"/>
                    <a:pt x="1026" y="1"/>
                    <a:pt x="2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24" name="Google Shape;5224;p64"/>
            <p:cNvSpPr/>
            <p:nvPr/>
          </p:nvSpPr>
          <p:spPr>
            <a:xfrm>
              <a:off x="3140800" y="1873850"/>
              <a:ext cx="65900" cy="47050"/>
            </a:xfrm>
            <a:custGeom>
              <a:rect b="b" l="l" r="r" t="t"/>
              <a:pathLst>
                <a:path extrusionOk="0" fill="none" h="1882" w="2636">
                  <a:moveTo>
                    <a:pt x="0" y="1881"/>
                  </a:moveTo>
                  <a:lnTo>
                    <a:pt x="2635" y="0"/>
                  </a:ln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25" name="Google Shape;5225;p64"/>
            <p:cNvSpPr/>
            <p:nvPr/>
          </p:nvSpPr>
          <p:spPr>
            <a:xfrm>
              <a:off x="3131825" y="1881700"/>
              <a:ext cx="90050" cy="70300"/>
            </a:xfrm>
            <a:custGeom>
              <a:rect b="b" l="l" r="r" t="t"/>
              <a:pathLst>
                <a:path extrusionOk="0" fill="none" h="2812" w="3602">
                  <a:moveTo>
                    <a:pt x="3602" y="1"/>
                  </a:moveTo>
                  <a:lnTo>
                    <a:pt x="1" y="281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26" name="Google Shape;5226;p64"/>
            <p:cNvSpPr/>
            <p:nvPr/>
          </p:nvSpPr>
          <p:spPr>
            <a:xfrm>
              <a:off x="2731625" y="1969175"/>
              <a:ext cx="540950" cy="383200"/>
            </a:xfrm>
            <a:custGeom>
              <a:rect b="b" l="l" r="r" t="t"/>
              <a:pathLst>
                <a:path extrusionOk="0" h="15328" w="21638">
                  <a:moveTo>
                    <a:pt x="7071" y="0"/>
                  </a:moveTo>
                  <a:lnTo>
                    <a:pt x="5286" y="791"/>
                  </a:lnTo>
                  <a:cubicBezTo>
                    <a:pt x="5286" y="791"/>
                    <a:pt x="1" y="8703"/>
                    <a:pt x="45" y="15328"/>
                  </a:cubicBezTo>
                  <a:lnTo>
                    <a:pt x="21586" y="15328"/>
                  </a:lnTo>
                  <a:cubicBezTo>
                    <a:pt x="21637" y="8711"/>
                    <a:pt x="16353" y="791"/>
                    <a:pt x="16353" y="791"/>
                  </a:cubicBezTo>
                  <a:lnTo>
                    <a:pt x="1456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27" name="Google Shape;5227;p64"/>
            <p:cNvSpPr/>
            <p:nvPr/>
          </p:nvSpPr>
          <p:spPr>
            <a:xfrm>
              <a:off x="2863750" y="1812725"/>
              <a:ext cx="280000" cy="176225"/>
            </a:xfrm>
            <a:custGeom>
              <a:rect b="b" l="l" r="r" t="t"/>
              <a:pathLst>
                <a:path extrusionOk="0" h="7049" w="11200">
                  <a:moveTo>
                    <a:pt x="5600" y="0"/>
                  </a:moveTo>
                  <a:cubicBezTo>
                    <a:pt x="2775" y="0"/>
                    <a:pt x="432" y="3053"/>
                    <a:pt x="1" y="7049"/>
                  </a:cubicBezTo>
                  <a:lnTo>
                    <a:pt x="11199" y="7049"/>
                  </a:lnTo>
                  <a:cubicBezTo>
                    <a:pt x="10767" y="3053"/>
                    <a:pt x="8425" y="0"/>
                    <a:pt x="56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28" name="Google Shape;5228;p64"/>
            <p:cNvSpPr/>
            <p:nvPr/>
          </p:nvSpPr>
          <p:spPr>
            <a:xfrm>
              <a:off x="2863750" y="1912825"/>
              <a:ext cx="280000" cy="76125"/>
            </a:xfrm>
            <a:custGeom>
              <a:rect b="b" l="l" r="r" t="t"/>
              <a:pathLst>
                <a:path extrusionOk="0" fill="none" h="3045" w="11200">
                  <a:moveTo>
                    <a:pt x="762" y="0"/>
                  </a:moveTo>
                  <a:cubicBezTo>
                    <a:pt x="381" y="915"/>
                    <a:pt x="118" y="1940"/>
                    <a:pt x="1" y="3045"/>
                  </a:cubicBezTo>
                  <a:lnTo>
                    <a:pt x="11199" y="3045"/>
                  </a:lnTo>
                  <a:cubicBezTo>
                    <a:pt x="11082" y="1962"/>
                    <a:pt x="10826" y="944"/>
                    <a:pt x="10453" y="37"/>
                  </a:cubicBez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29" name="Google Shape;5229;p64"/>
            <p:cNvSpPr/>
            <p:nvPr/>
          </p:nvSpPr>
          <p:spPr>
            <a:xfrm>
              <a:off x="2861075" y="1801400"/>
              <a:ext cx="268800" cy="75375"/>
            </a:xfrm>
            <a:custGeom>
              <a:rect b="b" l="l" r="r" t="t"/>
              <a:pathLst>
                <a:path extrusionOk="0" h="3015" w="10752">
                  <a:moveTo>
                    <a:pt x="5791" y="0"/>
                  </a:moveTo>
                  <a:cubicBezTo>
                    <a:pt x="5551" y="0"/>
                    <a:pt x="5407" y="7"/>
                    <a:pt x="5407" y="7"/>
                  </a:cubicBezTo>
                  <a:lnTo>
                    <a:pt x="5304" y="7"/>
                  </a:lnTo>
                  <a:cubicBezTo>
                    <a:pt x="5304" y="7"/>
                    <a:pt x="5204" y="3"/>
                    <a:pt x="5032" y="3"/>
                  </a:cubicBezTo>
                  <a:cubicBezTo>
                    <a:pt x="4221" y="3"/>
                    <a:pt x="1822" y="88"/>
                    <a:pt x="832" y="1054"/>
                  </a:cubicBezTo>
                  <a:cubicBezTo>
                    <a:pt x="0" y="1870"/>
                    <a:pt x="1134" y="3015"/>
                    <a:pt x="2906" y="3015"/>
                  </a:cubicBezTo>
                  <a:cubicBezTo>
                    <a:pt x="3644" y="3015"/>
                    <a:pt x="4493" y="2816"/>
                    <a:pt x="5356" y="2312"/>
                  </a:cubicBezTo>
                  <a:cubicBezTo>
                    <a:pt x="6209" y="2810"/>
                    <a:pt x="7051" y="3007"/>
                    <a:pt x="7788" y="3007"/>
                  </a:cubicBezTo>
                  <a:cubicBezTo>
                    <a:pt x="9584" y="3007"/>
                    <a:pt x="10751" y="1837"/>
                    <a:pt x="9916" y="1017"/>
                  </a:cubicBezTo>
                  <a:cubicBezTo>
                    <a:pt x="8966" y="96"/>
                    <a:pt x="6697" y="0"/>
                    <a:pt x="5791" y="0"/>
                  </a:cubicBezTo>
                  <a:close/>
                </a:path>
              </a:pathLst>
            </a:custGeom>
            <a:solidFill>
              <a:schemeClr val="lt1"/>
            </a:solidFill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30" name="Google Shape;5230;p64"/>
            <p:cNvSpPr/>
            <p:nvPr/>
          </p:nvSpPr>
          <p:spPr>
            <a:xfrm>
              <a:off x="2947000" y="1769175"/>
              <a:ext cx="82550" cy="51075"/>
            </a:xfrm>
            <a:custGeom>
              <a:rect b="b" l="l" r="r" t="t"/>
              <a:pathLst>
                <a:path extrusionOk="0" h="2043" w="3302">
                  <a:moveTo>
                    <a:pt x="572" y="0"/>
                  </a:moveTo>
                  <a:cubicBezTo>
                    <a:pt x="257" y="0"/>
                    <a:pt x="1" y="256"/>
                    <a:pt x="1" y="571"/>
                  </a:cubicBezTo>
                  <a:lnTo>
                    <a:pt x="1" y="901"/>
                  </a:lnTo>
                  <a:cubicBezTo>
                    <a:pt x="1" y="1530"/>
                    <a:pt x="513" y="2042"/>
                    <a:pt x="1150" y="2042"/>
                  </a:cubicBezTo>
                  <a:lnTo>
                    <a:pt x="2160" y="2042"/>
                  </a:lnTo>
                  <a:cubicBezTo>
                    <a:pt x="2797" y="2042"/>
                    <a:pt x="3302" y="1530"/>
                    <a:pt x="3302" y="893"/>
                  </a:cubicBezTo>
                  <a:lnTo>
                    <a:pt x="3302" y="564"/>
                  </a:lnTo>
                  <a:cubicBezTo>
                    <a:pt x="3302" y="256"/>
                    <a:pt x="3053" y="0"/>
                    <a:pt x="2738" y="0"/>
                  </a:cubicBezTo>
                  <a:close/>
                </a:path>
              </a:pathLst>
            </a:custGeom>
            <a:solidFill>
              <a:srgbClr val="84353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31" name="Google Shape;5231;p64"/>
            <p:cNvSpPr/>
            <p:nvPr/>
          </p:nvSpPr>
          <p:spPr>
            <a:xfrm>
              <a:off x="2953775" y="1815475"/>
              <a:ext cx="65725" cy="9175"/>
            </a:xfrm>
            <a:custGeom>
              <a:rect b="b" l="l" r="r" t="t"/>
              <a:pathLst>
                <a:path extrusionOk="0" fill="none" h="367" w="2629">
                  <a:moveTo>
                    <a:pt x="1" y="0"/>
                  </a:moveTo>
                  <a:cubicBezTo>
                    <a:pt x="272" y="227"/>
                    <a:pt x="623" y="366"/>
                    <a:pt x="1011" y="366"/>
                  </a:cubicBezTo>
                  <a:lnTo>
                    <a:pt x="1757" y="366"/>
                  </a:lnTo>
                  <a:cubicBezTo>
                    <a:pt x="2079" y="366"/>
                    <a:pt x="2380" y="271"/>
                    <a:pt x="2628" y="103"/>
                  </a:cubicBez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32" name="Google Shape;5232;p64"/>
            <p:cNvSpPr/>
            <p:nvPr/>
          </p:nvSpPr>
          <p:spPr>
            <a:xfrm>
              <a:off x="2727975" y="1426775"/>
              <a:ext cx="509650" cy="372525"/>
            </a:xfrm>
            <a:custGeom>
              <a:rect b="b" l="l" r="r" t="t"/>
              <a:pathLst>
                <a:path extrusionOk="0" h="14901" w="20386">
                  <a:moveTo>
                    <a:pt x="11260" y="0"/>
                  </a:moveTo>
                  <a:cubicBezTo>
                    <a:pt x="9426" y="0"/>
                    <a:pt x="7731" y="555"/>
                    <a:pt x="6917" y="1385"/>
                  </a:cubicBezTo>
                  <a:cubicBezTo>
                    <a:pt x="6917" y="1385"/>
                    <a:pt x="6687" y="1295"/>
                    <a:pt x="6283" y="1295"/>
                  </a:cubicBezTo>
                  <a:cubicBezTo>
                    <a:pt x="5692" y="1295"/>
                    <a:pt x="4729" y="1486"/>
                    <a:pt x="3565" y="2424"/>
                  </a:cubicBezTo>
                  <a:cubicBezTo>
                    <a:pt x="3133" y="2768"/>
                    <a:pt x="2797" y="3310"/>
                    <a:pt x="2570" y="3983"/>
                  </a:cubicBezTo>
                  <a:cubicBezTo>
                    <a:pt x="1625" y="5967"/>
                    <a:pt x="0" y="9919"/>
                    <a:pt x="820" y="12225"/>
                  </a:cubicBezTo>
                  <a:cubicBezTo>
                    <a:pt x="1665" y="14604"/>
                    <a:pt x="7005" y="14901"/>
                    <a:pt x="9591" y="14901"/>
                  </a:cubicBezTo>
                  <a:cubicBezTo>
                    <a:pt x="9782" y="14901"/>
                    <a:pt x="9958" y="14899"/>
                    <a:pt x="10116" y="14897"/>
                  </a:cubicBezTo>
                  <a:cubicBezTo>
                    <a:pt x="10274" y="14899"/>
                    <a:pt x="10451" y="14901"/>
                    <a:pt x="10642" y="14901"/>
                  </a:cubicBezTo>
                  <a:cubicBezTo>
                    <a:pt x="13234" y="14901"/>
                    <a:pt x="18574" y="14604"/>
                    <a:pt x="19419" y="12225"/>
                  </a:cubicBezTo>
                  <a:cubicBezTo>
                    <a:pt x="20385" y="9502"/>
                    <a:pt x="17940" y="4474"/>
                    <a:pt x="17238" y="3120"/>
                  </a:cubicBezTo>
                  <a:lnTo>
                    <a:pt x="17201" y="3120"/>
                  </a:lnTo>
                  <a:cubicBezTo>
                    <a:pt x="16806" y="2358"/>
                    <a:pt x="16264" y="1685"/>
                    <a:pt x="15547" y="1202"/>
                  </a:cubicBezTo>
                  <a:cubicBezTo>
                    <a:pt x="14280" y="354"/>
                    <a:pt x="12725" y="0"/>
                    <a:pt x="112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33" name="Google Shape;5233;p64"/>
            <p:cNvSpPr/>
            <p:nvPr/>
          </p:nvSpPr>
          <p:spPr>
            <a:xfrm>
              <a:off x="2827325" y="1479325"/>
              <a:ext cx="320275" cy="320050"/>
            </a:xfrm>
            <a:custGeom>
              <a:rect b="b" l="l" r="r" t="t"/>
              <a:pathLst>
                <a:path extrusionOk="0" h="12802" w="12811">
                  <a:moveTo>
                    <a:pt x="8154" y="0"/>
                  </a:moveTo>
                  <a:cubicBezTo>
                    <a:pt x="8149" y="0"/>
                    <a:pt x="8145" y="0"/>
                    <a:pt x="8140" y="0"/>
                  </a:cubicBezTo>
                  <a:lnTo>
                    <a:pt x="4656" y="0"/>
                  </a:lnTo>
                  <a:cubicBezTo>
                    <a:pt x="2087" y="7"/>
                    <a:pt x="1" y="2094"/>
                    <a:pt x="8" y="4663"/>
                  </a:cubicBezTo>
                  <a:lnTo>
                    <a:pt x="8" y="8147"/>
                  </a:lnTo>
                  <a:cubicBezTo>
                    <a:pt x="16" y="10723"/>
                    <a:pt x="2102" y="12802"/>
                    <a:pt x="4671" y="12802"/>
                  </a:cubicBezTo>
                  <a:lnTo>
                    <a:pt x="8162" y="12795"/>
                  </a:lnTo>
                  <a:cubicBezTo>
                    <a:pt x="10731" y="12795"/>
                    <a:pt x="12810" y="10709"/>
                    <a:pt x="12810" y="8132"/>
                  </a:cubicBezTo>
                  <a:lnTo>
                    <a:pt x="12803" y="4648"/>
                  </a:lnTo>
                  <a:cubicBezTo>
                    <a:pt x="12803" y="2083"/>
                    <a:pt x="10724" y="0"/>
                    <a:pt x="8154" y="0"/>
                  </a:cubicBezTo>
                  <a:close/>
                </a:path>
              </a:pathLst>
            </a:custGeom>
            <a:solidFill>
              <a:srgbClr val="AD5B4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34" name="Google Shape;5234;p64"/>
            <p:cNvSpPr/>
            <p:nvPr/>
          </p:nvSpPr>
          <p:spPr>
            <a:xfrm>
              <a:off x="2957250" y="1684075"/>
              <a:ext cx="60600" cy="32425"/>
            </a:xfrm>
            <a:custGeom>
              <a:rect b="b" l="l" r="r" t="t"/>
              <a:pathLst>
                <a:path extrusionOk="0" fill="none" h="1297" w="2424">
                  <a:moveTo>
                    <a:pt x="2424" y="1"/>
                  </a:moveTo>
                  <a:cubicBezTo>
                    <a:pt x="2424" y="718"/>
                    <a:pt x="1882" y="1296"/>
                    <a:pt x="1216" y="1296"/>
                  </a:cubicBezTo>
                  <a:cubicBezTo>
                    <a:pt x="550" y="1296"/>
                    <a:pt x="1" y="718"/>
                    <a:pt x="1" y="8"/>
                  </a:cubicBez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35" name="Google Shape;5235;p64"/>
            <p:cNvSpPr/>
            <p:nvPr/>
          </p:nvSpPr>
          <p:spPr>
            <a:xfrm>
              <a:off x="2987075" y="1626450"/>
              <a:ext cx="16325" cy="35325"/>
            </a:xfrm>
            <a:custGeom>
              <a:rect b="b" l="l" r="r" t="t"/>
              <a:pathLst>
                <a:path extrusionOk="0" fill="none" h="1413" w="653">
                  <a:moveTo>
                    <a:pt x="1" y="1391"/>
                  </a:moveTo>
                  <a:cubicBezTo>
                    <a:pt x="330" y="1413"/>
                    <a:pt x="616" y="1230"/>
                    <a:pt x="630" y="981"/>
                  </a:cubicBezTo>
                  <a:cubicBezTo>
                    <a:pt x="652" y="739"/>
                    <a:pt x="396" y="512"/>
                    <a:pt x="67" y="490"/>
                  </a:cubicBezTo>
                  <a:lnTo>
                    <a:pt x="15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36" name="Google Shape;5236;p64"/>
            <p:cNvSpPr/>
            <p:nvPr/>
          </p:nvSpPr>
          <p:spPr>
            <a:xfrm>
              <a:off x="2762550" y="1629075"/>
              <a:ext cx="81100" cy="71300"/>
            </a:xfrm>
            <a:custGeom>
              <a:rect b="b" l="l" r="r" t="t"/>
              <a:pathLst>
                <a:path extrusionOk="0" h="2852" w="3244">
                  <a:moveTo>
                    <a:pt x="1593" y="0"/>
                  </a:moveTo>
                  <a:cubicBezTo>
                    <a:pt x="912" y="0"/>
                    <a:pt x="307" y="446"/>
                    <a:pt x="162" y="1110"/>
                  </a:cubicBezTo>
                  <a:cubicBezTo>
                    <a:pt x="1" y="1879"/>
                    <a:pt x="513" y="2640"/>
                    <a:pt x="1318" y="2816"/>
                  </a:cubicBezTo>
                  <a:cubicBezTo>
                    <a:pt x="1430" y="2840"/>
                    <a:pt x="1542" y="2852"/>
                    <a:pt x="1651" y="2852"/>
                  </a:cubicBezTo>
                  <a:cubicBezTo>
                    <a:pt x="2331" y="2852"/>
                    <a:pt x="2936" y="2401"/>
                    <a:pt x="3075" y="1740"/>
                  </a:cubicBezTo>
                  <a:cubicBezTo>
                    <a:pt x="3243" y="971"/>
                    <a:pt x="2724" y="210"/>
                    <a:pt x="1919" y="34"/>
                  </a:cubicBezTo>
                  <a:cubicBezTo>
                    <a:pt x="1809" y="11"/>
                    <a:pt x="1700" y="0"/>
                    <a:pt x="1593" y="0"/>
                  </a:cubicBezTo>
                  <a:close/>
                </a:path>
              </a:pathLst>
            </a:custGeom>
            <a:solidFill>
              <a:srgbClr val="AD5B4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37" name="Google Shape;5237;p64"/>
            <p:cNvSpPr/>
            <p:nvPr/>
          </p:nvSpPr>
          <p:spPr>
            <a:xfrm>
              <a:off x="2788900" y="1645100"/>
              <a:ext cx="25825" cy="30225"/>
            </a:xfrm>
            <a:custGeom>
              <a:rect b="b" l="l" r="r" t="t"/>
              <a:pathLst>
                <a:path extrusionOk="0" fill="none" h="1209" w="1033">
                  <a:moveTo>
                    <a:pt x="1" y="506"/>
                  </a:moveTo>
                  <a:cubicBezTo>
                    <a:pt x="1" y="506"/>
                    <a:pt x="491" y="1"/>
                    <a:pt x="1033" y="476"/>
                  </a:cubicBezTo>
                  <a:cubicBezTo>
                    <a:pt x="1033" y="476"/>
                    <a:pt x="484" y="718"/>
                    <a:pt x="608" y="1208"/>
                  </a:cubicBez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38" name="Google Shape;5238;p64"/>
            <p:cNvSpPr/>
            <p:nvPr/>
          </p:nvSpPr>
          <p:spPr>
            <a:xfrm>
              <a:off x="3127800" y="1628650"/>
              <a:ext cx="81275" cy="71350"/>
            </a:xfrm>
            <a:custGeom>
              <a:rect b="b" l="l" r="r" t="t"/>
              <a:pathLst>
                <a:path extrusionOk="0" h="2854" w="3251">
                  <a:moveTo>
                    <a:pt x="1656" y="0"/>
                  </a:moveTo>
                  <a:cubicBezTo>
                    <a:pt x="1547" y="0"/>
                    <a:pt x="1436" y="12"/>
                    <a:pt x="1325" y="36"/>
                  </a:cubicBezTo>
                  <a:cubicBezTo>
                    <a:pt x="520" y="212"/>
                    <a:pt x="1" y="981"/>
                    <a:pt x="169" y="1742"/>
                  </a:cubicBezTo>
                  <a:cubicBezTo>
                    <a:pt x="314" y="2404"/>
                    <a:pt x="920" y="2854"/>
                    <a:pt x="1595" y="2854"/>
                  </a:cubicBezTo>
                  <a:cubicBezTo>
                    <a:pt x="1704" y="2854"/>
                    <a:pt x="1815" y="2842"/>
                    <a:pt x="1926" y="2818"/>
                  </a:cubicBezTo>
                  <a:cubicBezTo>
                    <a:pt x="2731" y="2642"/>
                    <a:pt x="3250" y="1874"/>
                    <a:pt x="3082" y="1105"/>
                  </a:cubicBezTo>
                  <a:cubicBezTo>
                    <a:pt x="2937" y="450"/>
                    <a:pt x="2331" y="0"/>
                    <a:pt x="1656" y="0"/>
                  </a:cubicBezTo>
                  <a:close/>
                </a:path>
              </a:pathLst>
            </a:custGeom>
            <a:solidFill>
              <a:srgbClr val="AD5B4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39" name="Google Shape;5239;p64"/>
            <p:cNvSpPr/>
            <p:nvPr/>
          </p:nvSpPr>
          <p:spPr>
            <a:xfrm>
              <a:off x="3156700" y="1644750"/>
              <a:ext cx="25850" cy="30200"/>
            </a:xfrm>
            <a:custGeom>
              <a:rect b="b" l="l" r="r" t="t"/>
              <a:pathLst>
                <a:path extrusionOk="0" fill="none" h="1208" w="1034">
                  <a:moveTo>
                    <a:pt x="1033" y="505"/>
                  </a:moveTo>
                  <a:cubicBezTo>
                    <a:pt x="1033" y="505"/>
                    <a:pt x="535" y="0"/>
                    <a:pt x="1" y="476"/>
                  </a:cubicBezTo>
                  <a:cubicBezTo>
                    <a:pt x="1" y="476"/>
                    <a:pt x="550" y="710"/>
                    <a:pt x="426" y="1208"/>
                  </a:cubicBez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40" name="Google Shape;5240;p64"/>
            <p:cNvSpPr/>
            <p:nvPr/>
          </p:nvSpPr>
          <p:spPr>
            <a:xfrm>
              <a:off x="3093225" y="1660300"/>
              <a:ext cx="47400" cy="47425"/>
            </a:xfrm>
            <a:custGeom>
              <a:rect b="b" l="l" r="r" t="t"/>
              <a:pathLst>
                <a:path extrusionOk="0" h="1897" w="1896">
                  <a:moveTo>
                    <a:pt x="944" y="0"/>
                  </a:moveTo>
                  <a:cubicBezTo>
                    <a:pt x="425" y="0"/>
                    <a:pt x="0" y="425"/>
                    <a:pt x="0" y="952"/>
                  </a:cubicBezTo>
                  <a:cubicBezTo>
                    <a:pt x="0" y="1474"/>
                    <a:pt x="417" y="1896"/>
                    <a:pt x="931" y="1896"/>
                  </a:cubicBezTo>
                  <a:cubicBezTo>
                    <a:pt x="936" y="1896"/>
                    <a:pt x="940" y="1896"/>
                    <a:pt x="944" y="1896"/>
                  </a:cubicBezTo>
                  <a:cubicBezTo>
                    <a:pt x="1471" y="1896"/>
                    <a:pt x="1896" y="1471"/>
                    <a:pt x="1896" y="952"/>
                  </a:cubicBezTo>
                  <a:cubicBezTo>
                    <a:pt x="1896" y="425"/>
                    <a:pt x="1471" y="0"/>
                    <a:pt x="944" y="0"/>
                  </a:cubicBezTo>
                  <a:close/>
                </a:path>
              </a:pathLst>
            </a:custGeom>
            <a:solidFill>
              <a:srgbClr val="84353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41" name="Google Shape;5241;p64"/>
            <p:cNvSpPr/>
            <p:nvPr/>
          </p:nvSpPr>
          <p:spPr>
            <a:xfrm>
              <a:off x="2834475" y="1660650"/>
              <a:ext cx="47600" cy="47425"/>
            </a:xfrm>
            <a:custGeom>
              <a:rect b="b" l="l" r="r" t="t"/>
              <a:pathLst>
                <a:path extrusionOk="0" h="1897" w="1904">
                  <a:moveTo>
                    <a:pt x="952" y="1"/>
                  </a:moveTo>
                  <a:cubicBezTo>
                    <a:pt x="425" y="1"/>
                    <a:pt x="0" y="425"/>
                    <a:pt x="0" y="952"/>
                  </a:cubicBezTo>
                  <a:cubicBezTo>
                    <a:pt x="0" y="1472"/>
                    <a:pt x="425" y="1897"/>
                    <a:pt x="952" y="1897"/>
                  </a:cubicBezTo>
                  <a:cubicBezTo>
                    <a:pt x="1479" y="1897"/>
                    <a:pt x="1903" y="1472"/>
                    <a:pt x="1903" y="945"/>
                  </a:cubicBezTo>
                  <a:cubicBezTo>
                    <a:pt x="1896" y="425"/>
                    <a:pt x="1472" y="1"/>
                    <a:pt x="952" y="1"/>
                  </a:cubicBezTo>
                  <a:close/>
                </a:path>
              </a:pathLst>
            </a:custGeom>
            <a:solidFill>
              <a:srgbClr val="84353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42" name="Google Shape;5242;p64"/>
            <p:cNvSpPr/>
            <p:nvPr/>
          </p:nvSpPr>
          <p:spPr>
            <a:xfrm>
              <a:off x="3056975" y="1599000"/>
              <a:ext cx="12850" cy="20150"/>
            </a:xfrm>
            <a:custGeom>
              <a:rect b="b" l="l" r="r" t="t"/>
              <a:pathLst>
                <a:path extrusionOk="0" fill="none" h="806" w="514">
                  <a:moveTo>
                    <a:pt x="1" y="0"/>
                  </a:moveTo>
                  <a:lnTo>
                    <a:pt x="513" y="805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43" name="Google Shape;5243;p64"/>
            <p:cNvSpPr/>
            <p:nvPr/>
          </p:nvSpPr>
          <p:spPr>
            <a:xfrm>
              <a:off x="3082600" y="1594975"/>
              <a:ext cx="25" cy="24525"/>
            </a:xfrm>
            <a:custGeom>
              <a:rect b="b" l="l" r="r" t="t"/>
              <a:pathLst>
                <a:path extrusionOk="0" fill="none" h="981" w="1">
                  <a:moveTo>
                    <a:pt x="1" y="0"/>
                  </a:moveTo>
                  <a:lnTo>
                    <a:pt x="1" y="98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44" name="Google Shape;5244;p64"/>
            <p:cNvSpPr/>
            <p:nvPr/>
          </p:nvSpPr>
          <p:spPr>
            <a:xfrm>
              <a:off x="3100350" y="1599000"/>
              <a:ext cx="10100" cy="21975"/>
            </a:xfrm>
            <a:custGeom>
              <a:rect b="b" l="l" r="r" t="t"/>
              <a:pathLst>
                <a:path extrusionOk="0" fill="none" h="879" w="404">
                  <a:moveTo>
                    <a:pt x="1" y="878"/>
                  </a:moveTo>
                  <a:lnTo>
                    <a:pt x="403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45" name="Google Shape;5245;p64"/>
            <p:cNvSpPr/>
            <p:nvPr/>
          </p:nvSpPr>
          <p:spPr>
            <a:xfrm>
              <a:off x="3039425" y="1609000"/>
              <a:ext cx="87300" cy="76500"/>
            </a:xfrm>
            <a:custGeom>
              <a:rect b="b" l="l" r="r" t="t"/>
              <a:pathLst>
                <a:path extrusionOk="0" h="3060" w="3492">
                  <a:moveTo>
                    <a:pt x="1752" y="0"/>
                  </a:moveTo>
                  <a:cubicBezTo>
                    <a:pt x="1235" y="0"/>
                    <a:pt x="728" y="263"/>
                    <a:pt x="439" y="735"/>
                  </a:cubicBezTo>
                  <a:cubicBezTo>
                    <a:pt x="0" y="1459"/>
                    <a:pt x="234" y="2396"/>
                    <a:pt x="952" y="2835"/>
                  </a:cubicBezTo>
                  <a:cubicBezTo>
                    <a:pt x="1202" y="2987"/>
                    <a:pt x="1478" y="3059"/>
                    <a:pt x="1749" y="3059"/>
                  </a:cubicBezTo>
                  <a:cubicBezTo>
                    <a:pt x="2264" y="3059"/>
                    <a:pt x="2765" y="2800"/>
                    <a:pt x="3052" y="2330"/>
                  </a:cubicBezTo>
                  <a:cubicBezTo>
                    <a:pt x="3492" y="1606"/>
                    <a:pt x="3265" y="661"/>
                    <a:pt x="2540" y="222"/>
                  </a:cubicBezTo>
                  <a:cubicBezTo>
                    <a:pt x="2294" y="72"/>
                    <a:pt x="2022" y="0"/>
                    <a:pt x="1752" y="0"/>
                  </a:cubicBezTo>
                  <a:close/>
                </a:path>
              </a:pathLst>
            </a:custGeom>
            <a:solidFill>
              <a:schemeClr val="lt1"/>
            </a:solidFill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46" name="Google Shape;5246;p64"/>
            <p:cNvSpPr/>
            <p:nvPr/>
          </p:nvSpPr>
          <p:spPr>
            <a:xfrm>
              <a:off x="3057350" y="1609000"/>
              <a:ext cx="69375" cy="68525"/>
            </a:xfrm>
            <a:custGeom>
              <a:rect b="b" l="l" r="r" t="t"/>
              <a:pathLst>
                <a:path extrusionOk="0" h="2741" w="2775">
                  <a:moveTo>
                    <a:pt x="1031" y="1"/>
                  </a:moveTo>
                  <a:cubicBezTo>
                    <a:pt x="653" y="1"/>
                    <a:pt x="282" y="141"/>
                    <a:pt x="1" y="405"/>
                  </a:cubicBezTo>
                  <a:lnTo>
                    <a:pt x="1962" y="2740"/>
                  </a:lnTo>
                  <a:cubicBezTo>
                    <a:pt x="2109" y="2630"/>
                    <a:pt x="2233" y="2491"/>
                    <a:pt x="2335" y="2323"/>
                  </a:cubicBezTo>
                  <a:cubicBezTo>
                    <a:pt x="2775" y="1606"/>
                    <a:pt x="2548" y="661"/>
                    <a:pt x="1823" y="222"/>
                  </a:cubicBezTo>
                  <a:cubicBezTo>
                    <a:pt x="1576" y="73"/>
                    <a:pt x="1301" y="1"/>
                    <a:pt x="10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47" name="Google Shape;5247;p64"/>
            <p:cNvSpPr/>
            <p:nvPr/>
          </p:nvSpPr>
          <p:spPr>
            <a:xfrm>
              <a:off x="2860100" y="1596975"/>
              <a:ext cx="12825" cy="20350"/>
            </a:xfrm>
            <a:custGeom>
              <a:rect b="b" l="l" r="r" t="t"/>
              <a:pathLst>
                <a:path extrusionOk="0" fill="none" h="814" w="513">
                  <a:moveTo>
                    <a:pt x="0" y="1"/>
                  </a:moveTo>
                  <a:lnTo>
                    <a:pt x="512" y="813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48" name="Google Shape;5248;p64"/>
            <p:cNvSpPr/>
            <p:nvPr/>
          </p:nvSpPr>
          <p:spPr>
            <a:xfrm>
              <a:off x="2885700" y="1593125"/>
              <a:ext cx="25" cy="24375"/>
            </a:xfrm>
            <a:custGeom>
              <a:rect b="b" l="l" r="r" t="t"/>
              <a:pathLst>
                <a:path extrusionOk="0" fill="none" h="975" w="1">
                  <a:moveTo>
                    <a:pt x="1" y="1"/>
                  </a:moveTo>
                  <a:lnTo>
                    <a:pt x="1" y="974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49" name="Google Shape;5249;p64"/>
            <p:cNvSpPr/>
            <p:nvPr/>
          </p:nvSpPr>
          <p:spPr>
            <a:xfrm>
              <a:off x="2903275" y="1596975"/>
              <a:ext cx="10275" cy="21975"/>
            </a:xfrm>
            <a:custGeom>
              <a:rect b="b" l="l" r="r" t="t"/>
              <a:pathLst>
                <a:path extrusionOk="0" fill="none" h="879" w="411">
                  <a:moveTo>
                    <a:pt x="1" y="879"/>
                  </a:moveTo>
                  <a:lnTo>
                    <a:pt x="410" y="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50" name="Google Shape;5250;p64"/>
            <p:cNvSpPr/>
            <p:nvPr/>
          </p:nvSpPr>
          <p:spPr>
            <a:xfrm>
              <a:off x="2842350" y="1608950"/>
              <a:ext cx="87300" cy="76525"/>
            </a:xfrm>
            <a:custGeom>
              <a:rect b="b" l="l" r="r" t="t"/>
              <a:pathLst>
                <a:path extrusionOk="0" h="3061" w="3492">
                  <a:moveTo>
                    <a:pt x="1747" y="1"/>
                  </a:moveTo>
                  <a:cubicBezTo>
                    <a:pt x="1232" y="1"/>
                    <a:pt x="727" y="262"/>
                    <a:pt x="439" y="737"/>
                  </a:cubicBezTo>
                  <a:cubicBezTo>
                    <a:pt x="0" y="1461"/>
                    <a:pt x="227" y="2398"/>
                    <a:pt x="952" y="2837"/>
                  </a:cubicBezTo>
                  <a:cubicBezTo>
                    <a:pt x="1199" y="2989"/>
                    <a:pt x="1473" y="3061"/>
                    <a:pt x="1744" y="3061"/>
                  </a:cubicBezTo>
                  <a:cubicBezTo>
                    <a:pt x="2260" y="3061"/>
                    <a:pt x="2765" y="2800"/>
                    <a:pt x="3052" y="2325"/>
                  </a:cubicBezTo>
                  <a:cubicBezTo>
                    <a:pt x="3492" y="1608"/>
                    <a:pt x="3265" y="663"/>
                    <a:pt x="2540" y="224"/>
                  </a:cubicBezTo>
                  <a:cubicBezTo>
                    <a:pt x="2293" y="73"/>
                    <a:pt x="2019" y="1"/>
                    <a:pt x="1747" y="1"/>
                  </a:cubicBezTo>
                  <a:close/>
                </a:path>
              </a:pathLst>
            </a:custGeom>
            <a:solidFill>
              <a:schemeClr val="lt1"/>
            </a:solidFill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51" name="Google Shape;5251;p64"/>
            <p:cNvSpPr/>
            <p:nvPr/>
          </p:nvSpPr>
          <p:spPr>
            <a:xfrm>
              <a:off x="2860100" y="1608925"/>
              <a:ext cx="69550" cy="68600"/>
            </a:xfrm>
            <a:custGeom>
              <a:rect b="b" l="l" r="r" t="t"/>
              <a:pathLst>
                <a:path extrusionOk="0" h="2744" w="2782">
                  <a:moveTo>
                    <a:pt x="1040" y="1"/>
                  </a:moveTo>
                  <a:cubicBezTo>
                    <a:pt x="660" y="1"/>
                    <a:pt x="286" y="143"/>
                    <a:pt x="0" y="408"/>
                  </a:cubicBezTo>
                  <a:lnTo>
                    <a:pt x="1969" y="2743"/>
                  </a:lnTo>
                  <a:cubicBezTo>
                    <a:pt x="2115" y="2633"/>
                    <a:pt x="2240" y="2494"/>
                    <a:pt x="2342" y="2326"/>
                  </a:cubicBezTo>
                  <a:cubicBezTo>
                    <a:pt x="2782" y="1609"/>
                    <a:pt x="2555" y="664"/>
                    <a:pt x="1830" y="225"/>
                  </a:cubicBezTo>
                  <a:cubicBezTo>
                    <a:pt x="1583" y="73"/>
                    <a:pt x="1310" y="1"/>
                    <a:pt x="10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52" name="Google Shape;5252;p64"/>
            <p:cNvSpPr/>
            <p:nvPr/>
          </p:nvSpPr>
          <p:spPr>
            <a:xfrm>
              <a:off x="2790925" y="1258275"/>
              <a:ext cx="196550" cy="219775"/>
            </a:xfrm>
            <a:custGeom>
              <a:rect b="b" l="l" r="r" t="t"/>
              <a:pathLst>
                <a:path extrusionOk="0" h="8791" w="7862">
                  <a:moveTo>
                    <a:pt x="6076" y="0"/>
                  </a:moveTo>
                  <a:lnTo>
                    <a:pt x="5175" y="2723"/>
                  </a:lnTo>
                  <a:lnTo>
                    <a:pt x="3075" y="1018"/>
                  </a:lnTo>
                  <a:lnTo>
                    <a:pt x="2694" y="3733"/>
                  </a:lnTo>
                  <a:lnTo>
                    <a:pt x="0" y="2869"/>
                  </a:lnTo>
                  <a:lnTo>
                    <a:pt x="3023" y="8791"/>
                  </a:lnTo>
                  <a:lnTo>
                    <a:pt x="7861" y="7283"/>
                  </a:lnTo>
                  <a:lnTo>
                    <a:pt x="607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53" name="Google Shape;5253;p64"/>
            <p:cNvSpPr/>
            <p:nvPr/>
          </p:nvSpPr>
          <p:spPr>
            <a:xfrm>
              <a:off x="2819550" y="1461700"/>
              <a:ext cx="339025" cy="190325"/>
            </a:xfrm>
            <a:custGeom>
              <a:rect b="b" l="l" r="r" t="t"/>
              <a:pathLst>
                <a:path extrusionOk="0" h="7613" w="13561">
                  <a:moveTo>
                    <a:pt x="6211" y="1"/>
                  </a:moveTo>
                  <a:cubicBezTo>
                    <a:pt x="5794" y="1"/>
                    <a:pt x="5397" y="24"/>
                    <a:pt x="5033" y="68"/>
                  </a:cubicBezTo>
                  <a:cubicBezTo>
                    <a:pt x="2457" y="376"/>
                    <a:pt x="956" y="2001"/>
                    <a:pt x="473" y="3369"/>
                  </a:cubicBezTo>
                  <a:cubicBezTo>
                    <a:pt x="1" y="4707"/>
                    <a:pt x="165" y="7612"/>
                    <a:pt x="419" y="7612"/>
                  </a:cubicBezTo>
                  <a:cubicBezTo>
                    <a:pt x="425" y="7612"/>
                    <a:pt x="430" y="7611"/>
                    <a:pt x="436" y="7607"/>
                  </a:cubicBezTo>
                  <a:cubicBezTo>
                    <a:pt x="854" y="7388"/>
                    <a:pt x="1029" y="5543"/>
                    <a:pt x="1029" y="5543"/>
                  </a:cubicBezTo>
                  <a:cubicBezTo>
                    <a:pt x="1952" y="5251"/>
                    <a:pt x="12177" y="5148"/>
                    <a:pt x="12177" y="5148"/>
                  </a:cubicBezTo>
                  <a:cubicBezTo>
                    <a:pt x="12323" y="5807"/>
                    <a:pt x="12616" y="6905"/>
                    <a:pt x="12843" y="7351"/>
                  </a:cubicBezTo>
                  <a:cubicBezTo>
                    <a:pt x="12869" y="7400"/>
                    <a:pt x="12927" y="7454"/>
                    <a:pt x="12991" y="7454"/>
                  </a:cubicBezTo>
                  <a:cubicBezTo>
                    <a:pt x="13070" y="7454"/>
                    <a:pt x="13157" y="7371"/>
                    <a:pt x="13202" y="7095"/>
                  </a:cubicBezTo>
                  <a:cubicBezTo>
                    <a:pt x="13311" y="6392"/>
                    <a:pt x="13560" y="4702"/>
                    <a:pt x="12821" y="2886"/>
                  </a:cubicBezTo>
                  <a:cubicBezTo>
                    <a:pt x="11991" y="850"/>
                    <a:pt x="8744" y="1"/>
                    <a:pt x="62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54" name="Google Shape;5254;p64"/>
            <p:cNvSpPr/>
            <p:nvPr/>
          </p:nvSpPr>
          <p:spPr>
            <a:xfrm>
              <a:off x="2866500" y="1513725"/>
              <a:ext cx="15400" cy="76875"/>
            </a:xfrm>
            <a:custGeom>
              <a:rect b="b" l="l" r="r" t="t"/>
              <a:pathLst>
                <a:path extrusionOk="0" fill="none" h="3075" w="616">
                  <a:moveTo>
                    <a:pt x="0" y="3074"/>
                  </a:moveTo>
                  <a:cubicBezTo>
                    <a:pt x="0" y="3074"/>
                    <a:pt x="308" y="1127"/>
                    <a:pt x="615" y="0"/>
                  </a:cubicBezTo>
                </a:path>
              </a:pathLst>
            </a:custGeom>
            <a:noFill/>
            <a:ln cap="rnd" cmpd="sng" w="9525">
              <a:solidFill>
                <a:srgbClr val="AD5B4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55" name="Google Shape;5255;p64"/>
            <p:cNvSpPr/>
            <p:nvPr/>
          </p:nvSpPr>
          <p:spPr>
            <a:xfrm>
              <a:off x="2928900" y="1504750"/>
              <a:ext cx="2400" cy="83275"/>
            </a:xfrm>
            <a:custGeom>
              <a:rect b="b" l="l" r="r" t="t"/>
              <a:pathLst>
                <a:path extrusionOk="0" fill="none" h="3331" w="96">
                  <a:moveTo>
                    <a:pt x="0" y="1"/>
                  </a:moveTo>
                  <a:cubicBezTo>
                    <a:pt x="0" y="1"/>
                    <a:pt x="59" y="2592"/>
                    <a:pt x="95" y="3331"/>
                  </a:cubicBezTo>
                </a:path>
              </a:pathLst>
            </a:custGeom>
            <a:noFill/>
            <a:ln cap="rnd" cmpd="sng" w="9525">
              <a:solidFill>
                <a:srgbClr val="AD5B4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56" name="Google Shape;5256;p64"/>
            <p:cNvSpPr/>
            <p:nvPr/>
          </p:nvSpPr>
          <p:spPr>
            <a:xfrm>
              <a:off x="2983975" y="1499450"/>
              <a:ext cx="3675" cy="85850"/>
            </a:xfrm>
            <a:custGeom>
              <a:rect b="b" l="l" r="r" t="t"/>
              <a:pathLst>
                <a:path extrusionOk="0" fill="none" h="3434" w="147">
                  <a:moveTo>
                    <a:pt x="0" y="0"/>
                  </a:moveTo>
                  <a:cubicBezTo>
                    <a:pt x="0" y="0"/>
                    <a:pt x="81" y="2716"/>
                    <a:pt x="147" y="3433"/>
                  </a:cubicBezTo>
                </a:path>
              </a:pathLst>
            </a:custGeom>
            <a:noFill/>
            <a:ln cap="rnd" cmpd="sng" w="9525">
              <a:solidFill>
                <a:srgbClr val="AD5B4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57" name="Google Shape;5257;p64"/>
            <p:cNvSpPr/>
            <p:nvPr/>
          </p:nvSpPr>
          <p:spPr>
            <a:xfrm>
              <a:off x="3035575" y="1501650"/>
              <a:ext cx="16850" cy="83650"/>
            </a:xfrm>
            <a:custGeom>
              <a:rect b="b" l="l" r="r" t="t"/>
              <a:pathLst>
                <a:path extrusionOk="0" fill="none" h="3346" w="674">
                  <a:moveTo>
                    <a:pt x="0" y="0"/>
                  </a:moveTo>
                  <a:cubicBezTo>
                    <a:pt x="0" y="0"/>
                    <a:pt x="571" y="2569"/>
                    <a:pt x="674" y="3345"/>
                  </a:cubicBezTo>
                </a:path>
              </a:pathLst>
            </a:custGeom>
            <a:noFill/>
            <a:ln cap="rnd" cmpd="sng" w="9525">
              <a:solidFill>
                <a:srgbClr val="AD5B4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58" name="Google Shape;5258;p64"/>
            <p:cNvSpPr/>
            <p:nvPr/>
          </p:nvSpPr>
          <p:spPr>
            <a:xfrm>
              <a:off x="3086625" y="1501650"/>
              <a:ext cx="23450" cy="83650"/>
            </a:xfrm>
            <a:custGeom>
              <a:rect b="b" l="l" r="r" t="t"/>
              <a:pathLst>
                <a:path extrusionOk="0" fill="none" h="3346" w="938">
                  <a:moveTo>
                    <a:pt x="1" y="0"/>
                  </a:moveTo>
                  <a:cubicBezTo>
                    <a:pt x="1" y="0"/>
                    <a:pt x="747" y="2159"/>
                    <a:pt x="938" y="3345"/>
                  </a:cubicBezTo>
                </a:path>
              </a:pathLst>
            </a:custGeom>
            <a:noFill/>
            <a:ln cap="rnd" cmpd="sng" w="9525">
              <a:solidFill>
                <a:srgbClr val="AD5B4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59" name="Google Shape;5259;p64"/>
            <p:cNvSpPr/>
            <p:nvPr/>
          </p:nvSpPr>
          <p:spPr>
            <a:xfrm>
              <a:off x="3063750" y="1887925"/>
              <a:ext cx="209725" cy="232375"/>
            </a:xfrm>
            <a:custGeom>
              <a:rect b="b" l="l" r="r" t="t"/>
              <a:pathLst>
                <a:path extrusionOk="0" h="9295" w="8389">
                  <a:moveTo>
                    <a:pt x="6069" y="1"/>
                  </a:moveTo>
                  <a:lnTo>
                    <a:pt x="3573" y="1948"/>
                  </a:lnTo>
                  <a:cubicBezTo>
                    <a:pt x="3609" y="2006"/>
                    <a:pt x="3646" y="2072"/>
                    <a:pt x="3675" y="2138"/>
                  </a:cubicBezTo>
                  <a:cubicBezTo>
                    <a:pt x="3836" y="2445"/>
                    <a:pt x="3939" y="2848"/>
                    <a:pt x="3939" y="3119"/>
                  </a:cubicBezTo>
                  <a:cubicBezTo>
                    <a:pt x="3931" y="3492"/>
                    <a:pt x="3660" y="4107"/>
                    <a:pt x="3192" y="4378"/>
                  </a:cubicBezTo>
                  <a:cubicBezTo>
                    <a:pt x="3003" y="4490"/>
                    <a:pt x="2778" y="4523"/>
                    <a:pt x="2579" y="4523"/>
                  </a:cubicBezTo>
                  <a:cubicBezTo>
                    <a:pt x="2299" y="4523"/>
                    <a:pt x="2072" y="4458"/>
                    <a:pt x="2072" y="4458"/>
                  </a:cubicBezTo>
                  <a:lnTo>
                    <a:pt x="1999" y="4495"/>
                  </a:lnTo>
                  <a:cubicBezTo>
                    <a:pt x="1834" y="4468"/>
                    <a:pt x="1644" y="4448"/>
                    <a:pt x="1452" y="4448"/>
                  </a:cubicBezTo>
                  <a:cubicBezTo>
                    <a:pt x="1115" y="4448"/>
                    <a:pt x="770" y="4509"/>
                    <a:pt x="528" y="4700"/>
                  </a:cubicBezTo>
                  <a:cubicBezTo>
                    <a:pt x="1" y="5117"/>
                    <a:pt x="345" y="5666"/>
                    <a:pt x="345" y="5666"/>
                  </a:cubicBezTo>
                  <a:cubicBezTo>
                    <a:pt x="162" y="5783"/>
                    <a:pt x="59" y="5966"/>
                    <a:pt x="96" y="6237"/>
                  </a:cubicBezTo>
                  <a:cubicBezTo>
                    <a:pt x="185" y="6863"/>
                    <a:pt x="878" y="6976"/>
                    <a:pt x="1369" y="6976"/>
                  </a:cubicBezTo>
                  <a:cubicBezTo>
                    <a:pt x="1647" y="6976"/>
                    <a:pt x="1860" y="6940"/>
                    <a:pt x="1860" y="6940"/>
                  </a:cubicBezTo>
                  <a:lnTo>
                    <a:pt x="1860" y="6940"/>
                  </a:lnTo>
                  <a:cubicBezTo>
                    <a:pt x="1860" y="6940"/>
                    <a:pt x="279" y="7393"/>
                    <a:pt x="791" y="8125"/>
                  </a:cubicBezTo>
                  <a:cubicBezTo>
                    <a:pt x="939" y="8333"/>
                    <a:pt x="1174" y="8408"/>
                    <a:pt x="1435" y="8408"/>
                  </a:cubicBezTo>
                  <a:cubicBezTo>
                    <a:pt x="2092" y="8408"/>
                    <a:pt x="2913" y="7935"/>
                    <a:pt x="2914" y="7935"/>
                  </a:cubicBezTo>
                  <a:lnTo>
                    <a:pt x="2914" y="7935"/>
                  </a:lnTo>
                  <a:cubicBezTo>
                    <a:pt x="2913" y="7935"/>
                    <a:pt x="2079" y="8447"/>
                    <a:pt x="2233" y="8887"/>
                  </a:cubicBezTo>
                  <a:cubicBezTo>
                    <a:pt x="2309" y="9119"/>
                    <a:pt x="2531" y="9295"/>
                    <a:pt x="2934" y="9295"/>
                  </a:cubicBezTo>
                  <a:cubicBezTo>
                    <a:pt x="3303" y="9295"/>
                    <a:pt x="3824" y="9147"/>
                    <a:pt x="4524" y="8762"/>
                  </a:cubicBezTo>
                  <a:cubicBezTo>
                    <a:pt x="5981" y="7957"/>
                    <a:pt x="8389" y="5293"/>
                    <a:pt x="8089" y="3119"/>
                  </a:cubicBezTo>
                  <a:cubicBezTo>
                    <a:pt x="7913" y="1831"/>
                    <a:pt x="6881" y="711"/>
                    <a:pt x="6069" y="1"/>
                  </a:cubicBezTo>
                  <a:close/>
                </a:path>
              </a:pathLst>
            </a:custGeom>
            <a:solidFill>
              <a:srgbClr val="AD5B45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60" name="Google Shape;5260;p64"/>
            <p:cNvSpPr/>
            <p:nvPr/>
          </p:nvSpPr>
          <p:spPr>
            <a:xfrm>
              <a:off x="3063950" y="1936775"/>
              <a:ext cx="103575" cy="92800"/>
            </a:xfrm>
            <a:custGeom>
              <a:rect b="b" l="l" r="r" t="t"/>
              <a:pathLst>
                <a:path extrusionOk="0" fill="none" h="3712" w="4143">
                  <a:moveTo>
                    <a:pt x="337" y="3712"/>
                  </a:moveTo>
                  <a:cubicBezTo>
                    <a:pt x="337" y="3712"/>
                    <a:pt x="0" y="3163"/>
                    <a:pt x="520" y="2746"/>
                  </a:cubicBezTo>
                  <a:cubicBezTo>
                    <a:pt x="1047" y="2329"/>
                    <a:pt x="2159" y="2497"/>
                    <a:pt x="2511" y="2555"/>
                  </a:cubicBezTo>
                  <a:cubicBezTo>
                    <a:pt x="2781" y="2607"/>
                    <a:pt x="3162" y="2592"/>
                    <a:pt x="3579" y="2043"/>
                  </a:cubicBezTo>
                  <a:cubicBezTo>
                    <a:pt x="3931" y="1597"/>
                    <a:pt x="4143" y="923"/>
                    <a:pt x="3565" y="1"/>
                  </a:cubicBez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61" name="Google Shape;5261;p64"/>
            <p:cNvSpPr/>
            <p:nvPr/>
          </p:nvSpPr>
          <p:spPr>
            <a:xfrm>
              <a:off x="3062650" y="2019125"/>
              <a:ext cx="151900" cy="108000"/>
            </a:xfrm>
            <a:custGeom>
              <a:rect b="b" l="l" r="r" t="t"/>
              <a:pathLst>
                <a:path extrusionOk="0" fill="none" h="4320" w="6076">
                  <a:moveTo>
                    <a:pt x="6076" y="2306"/>
                  </a:moveTo>
                  <a:cubicBezTo>
                    <a:pt x="5556" y="2841"/>
                    <a:pt x="5015" y="3265"/>
                    <a:pt x="4568" y="3514"/>
                  </a:cubicBezTo>
                  <a:cubicBezTo>
                    <a:pt x="3112" y="4319"/>
                    <a:pt x="2424" y="4085"/>
                    <a:pt x="2277" y="3639"/>
                  </a:cubicBezTo>
                  <a:cubicBezTo>
                    <a:pt x="2123" y="3199"/>
                    <a:pt x="2958" y="2687"/>
                    <a:pt x="2958" y="2687"/>
                  </a:cubicBezTo>
                  <a:cubicBezTo>
                    <a:pt x="2958" y="2687"/>
                    <a:pt x="1355" y="3609"/>
                    <a:pt x="843" y="2877"/>
                  </a:cubicBezTo>
                  <a:cubicBezTo>
                    <a:pt x="323" y="2145"/>
                    <a:pt x="1904" y="1692"/>
                    <a:pt x="1904" y="1692"/>
                  </a:cubicBezTo>
                  <a:cubicBezTo>
                    <a:pt x="1904" y="1692"/>
                    <a:pt x="279" y="1970"/>
                    <a:pt x="140" y="989"/>
                  </a:cubicBezTo>
                  <a:cubicBezTo>
                    <a:pt x="1" y="1"/>
                    <a:pt x="1787" y="169"/>
                    <a:pt x="2101" y="330"/>
                  </a:cubicBez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62" name="Google Shape;5262;p64"/>
            <p:cNvSpPr/>
            <p:nvPr/>
          </p:nvSpPr>
          <p:spPr>
            <a:xfrm>
              <a:off x="2734925" y="1887925"/>
              <a:ext cx="209550" cy="232375"/>
            </a:xfrm>
            <a:custGeom>
              <a:rect b="b" l="l" r="r" t="t"/>
              <a:pathLst>
                <a:path extrusionOk="0" h="9295" w="8382">
                  <a:moveTo>
                    <a:pt x="2314" y="1"/>
                  </a:moveTo>
                  <a:cubicBezTo>
                    <a:pt x="1501" y="711"/>
                    <a:pt x="469" y="1831"/>
                    <a:pt x="293" y="3119"/>
                  </a:cubicBezTo>
                  <a:cubicBezTo>
                    <a:pt x="1" y="5293"/>
                    <a:pt x="2401" y="7957"/>
                    <a:pt x="3858" y="8762"/>
                  </a:cubicBezTo>
                  <a:cubicBezTo>
                    <a:pt x="4558" y="9147"/>
                    <a:pt x="5079" y="9295"/>
                    <a:pt x="5449" y="9295"/>
                  </a:cubicBezTo>
                  <a:cubicBezTo>
                    <a:pt x="5853" y="9295"/>
                    <a:pt x="6076" y="9119"/>
                    <a:pt x="6156" y="8887"/>
                  </a:cubicBezTo>
                  <a:cubicBezTo>
                    <a:pt x="6303" y="8447"/>
                    <a:pt x="5469" y="7935"/>
                    <a:pt x="5468" y="7935"/>
                  </a:cubicBezTo>
                  <a:lnTo>
                    <a:pt x="5468" y="7935"/>
                  </a:lnTo>
                  <a:cubicBezTo>
                    <a:pt x="5469" y="7935"/>
                    <a:pt x="6290" y="8408"/>
                    <a:pt x="6947" y="8408"/>
                  </a:cubicBezTo>
                  <a:cubicBezTo>
                    <a:pt x="7208" y="8408"/>
                    <a:pt x="7443" y="8333"/>
                    <a:pt x="7591" y="8125"/>
                  </a:cubicBezTo>
                  <a:cubicBezTo>
                    <a:pt x="8103" y="7393"/>
                    <a:pt x="6522" y="6940"/>
                    <a:pt x="6522" y="6940"/>
                  </a:cubicBezTo>
                  <a:lnTo>
                    <a:pt x="6522" y="6940"/>
                  </a:lnTo>
                  <a:cubicBezTo>
                    <a:pt x="6522" y="6940"/>
                    <a:pt x="6735" y="6976"/>
                    <a:pt x="7013" y="6976"/>
                  </a:cubicBezTo>
                  <a:cubicBezTo>
                    <a:pt x="7504" y="6976"/>
                    <a:pt x="8198" y="6863"/>
                    <a:pt x="8286" y="6237"/>
                  </a:cubicBezTo>
                  <a:cubicBezTo>
                    <a:pt x="8330" y="5966"/>
                    <a:pt x="8220" y="5783"/>
                    <a:pt x="8045" y="5666"/>
                  </a:cubicBezTo>
                  <a:cubicBezTo>
                    <a:pt x="8045" y="5666"/>
                    <a:pt x="8381" y="5117"/>
                    <a:pt x="7854" y="4700"/>
                  </a:cubicBezTo>
                  <a:cubicBezTo>
                    <a:pt x="7612" y="4509"/>
                    <a:pt x="7270" y="4448"/>
                    <a:pt x="6934" y="4448"/>
                  </a:cubicBezTo>
                  <a:cubicBezTo>
                    <a:pt x="6741" y="4448"/>
                    <a:pt x="6551" y="4468"/>
                    <a:pt x="6383" y="4495"/>
                  </a:cubicBezTo>
                  <a:lnTo>
                    <a:pt x="6317" y="4458"/>
                  </a:lnTo>
                  <a:cubicBezTo>
                    <a:pt x="6317" y="4458"/>
                    <a:pt x="6090" y="4523"/>
                    <a:pt x="5809" y="4523"/>
                  </a:cubicBezTo>
                  <a:cubicBezTo>
                    <a:pt x="5609" y="4523"/>
                    <a:pt x="5382" y="4490"/>
                    <a:pt x="5190" y="4378"/>
                  </a:cubicBezTo>
                  <a:cubicBezTo>
                    <a:pt x="4722" y="4107"/>
                    <a:pt x="4451" y="3492"/>
                    <a:pt x="4451" y="3119"/>
                  </a:cubicBezTo>
                  <a:cubicBezTo>
                    <a:pt x="4444" y="2848"/>
                    <a:pt x="4546" y="2445"/>
                    <a:pt x="4707" y="2138"/>
                  </a:cubicBezTo>
                  <a:cubicBezTo>
                    <a:pt x="4736" y="2072"/>
                    <a:pt x="4773" y="2006"/>
                    <a:pt x="4809" y="1948"/>
                  </a:cubicBezTo>
                  <a:lnTo>
                    <a:pt x="2314" y="1"/>
                  </a:lnTo>
                  <a:close/>
                </a:path>
              </a:pathLst>
            </a:custGeom>
            <a:solidFill>
              <a:srgbClr val="AD5B45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63" name="Google Shape;5263;p64"/>
            <p:cNvSpPr/>
            <p:nvPr/>
          </p:nvSpPr>
          <p:spPr>
            <a:xfrm>
              <a:off x="2840700" y="1936775"/>
              <a:ext cx="103775" cy="92800"/>
            </a:xfrm>
            <a:custGeom>
              <a:rect b="b" l="l" r="r" t="t"/>
              <a:pathLst>
                <a:path extrusionOk="0" fill="none" h="3712" w="4151">
                  <a:moveTo>
                    <a:pt x="3814" y="3712"/>
                  </a:moveTo>
                  <a:cubicBezTo>
                    <a:pt x="3814" y="3712"/>
                    <a:pt x="4150" y="3163"/>
                    <a:pt x="3623" y="2746"/>
                  </a:cubicBezTo>
                  <a:cubicBezTo>
                    <a:pt x="3096" y="2329"/>
                    <a:pt x="1984" y="2497"/>
                    <a:pt x="1640" y="2555"/>
                  </a:cubicBezTo>
                  <a:cubicBezTo>
                    <a:pt x="1362" y="2607"/>
                    <a:pt x="981" y="2592"/>
                    <a:pt x="564" y="2043"/>
                  </a:cubicBezTo>
                  <a:cubicBezTo>
                    <a:pt x="220" y="1597"/>
                    <a:pt x="0" y="923"/>
                    <a:pt x="578" y="1"/>
                  </a:cubicBez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64" name="Google Shape;5264;p64"/>
            <p:cNvSpPr/>
            <p:nvPr/>
          </p:nvSpPr>
          <p:spPr>
            <a:xfrm>
              <a:off x="2793675" y="2019125"/>
              <a:ext cx="151900" cy="108000"/>
            </a:xfrm>
            <a:custGeom>
              <a:rect b="b" l="l" r="r" t="t"/>
              <a:pathLst>
                <a:path extrusionOk="0" fill="none" h="4320" w="6076">
                  <a:moveTo>
                    <a:pt x="0" y="2306"/>
                  </a:moveTo>
                  <a:cubicBezTo>
                    <a:pt x="520" y="2841"/>
                    <a:pt x="1061" y="3265"/>
                    <a:pt x="1508" y="3514"/>
                  </a:cubicBezTo>
                  <a:cubicBezTo>
                    <a:pt x="2972" y="4319"/>
                    <a:pt x="3653" y="4085"/>
                    <a:pt x="3799" y="3639"/>
                  </a:cubicBezTo>
                  <a:cubicBezTo>
                    <a:pt x="3953" y="3199"/>
                    <a:pt x="3118" y="2687"/>
                    <a:pt x="3118" y="2687"/>
                  </a:cubicBezTo>
                  <a:cubicBezTo>
                    <a:pt x="3118" y="2687"/>
                    <a:pt x="4721" y="3609"/>
                    <a:pt x="5241" y="2877"/>
                  </a:cubicBezTo>
                  <a:cubicBezTo>
                    <a:pt x="5753" y="2145"/>
                    <a:pt x="4172" y="1692"/>
                    <a:pt x="4172" y="1692"/>
                  </a:cubicBezTo>
                  <a:cubicBezTo>
                    <a:pt x="4172" y="1692"/>
                    <a:pt x="5797" y="1970"/>
                    <a:pt x="5936" y="989"/>
                  </a:cubicBezTo>
                  <a:cubicBezTo>
                    <a:pt x="6075" y="1"/>
                    <a:pt x="4289" y="169"/>
                    <a:pt x="3975" y="330"/>
                  </a:cubicBez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265" name="Google Shape;5265;p64"/>
          <p:cNvGrpSpPr/>
          <p:nvPr/>
        </p:nvGrpSpPr>
        <p:grpSpPr>
          <a:xfrm>
            <a:off x="4017691" y="3508204"/>
            <a:ext cx="1108612" cy="1319169"/>
            <a:chOff x="7958183" y="2455617"/>
            <a:chExt cx="546411" cy="650253"/>
          </a:xfrm>
        </p:grpSpPr>
        <p:sp>
          <p:nvSpPr>
            <p:cNvPr id="5266" name="Google Shape;5266;p64"/>
            <p:cNvSpPr/>
            <p:nvPr/>
          </p:nvSpPr>
          <p:spPr>
            <a:xfrm>
              <a:off x="8238373" y="2678701"/>
              <a:ext cx="204829" cy="165492"/>
            </a:xfrm>
            <a:custGeom>
              <a:rect b="b" l="l" r="r" t="t"/>
              <a:pathLst>
                <a:path extrusionOk="0" h="5793" w="7170">
                  <a:moveTo>
                    <a:pt x="5453" y="1"/>
                  </a:moveTo>
                  <a:cubicBezTo>
                    <a:pt x="5215" y="1"/>
                    <a:pt x="4908" y="515"/>
                    <a:pt x="4612" y="1214"/>
                  </a:cubicBezTo>
                  <a:lnTo>
                    <a:pt x="4502" y="1375"/>
                  </a:lnTo>
                  <a:lnTo>
                    <a:pt x="4327" y="841"/>
                  </a:lnTo>
                  <a:cubicBezTo>
                    <a:pt x="4299" y="766"/>
                    <a:pt x="4226" y="721"/>
                    <a:pt x="4154" y="721"/>
                  </a:cubicBezTo>
                  <a:cubicBezTo>
                    <a:pt x="4113" y="721"/>
                    <a:pt x="4073" y="736"/>
                    <a:pt x="4041" y="768"/>
                  </a:cubicBezTo>
                  <a:cubicBezTo>
                    <a:pt x="3844" y="958"/>
                    <a:pt x="4114" y="1675"/>
                    <a:pt x="4114" y="1675"/>
                  </a:cubicBezTo>
                  <a:cubicBezTo>
                    <a:pt x="4056" y="2041"/>
                    <a:pt x="3931" y="2063"/>
                    <a:pt x="4085" y="2312"/>
                  </a:cubicBezTo>
                  <a:cubicBezTo>
                    <a:pt x="3682" y="2678"/>
                    <a:pt x="3214" y="3015"/>
                    <a:pt x="2687" y="3183"/>
                  </a:cubicBezTo>
                  <a:cubicBezTo>
                    <a:pt x="2531" y="3232"/>
                    <a:pt x="2369" y="3248"/>
                    <a:pt x="2205" y="3248"/>
                  </a:cubicBezTo>
                  <a:cubicBezTo>
                    <a:pt x="1930" y="3248"/>
                    <a:pt x="1647" y="3204"/>
                    <a:pt x="1374" y="3204"/>
                  </a:cubicBezTo>
                  <a:cubicBezTo>
                    <a:pt x="1107" y="3204"/>
                    <a:pt x="849" y="3246"/>
                    <a:pt x="616" y="3410"/>
                  </a:cubicBezTo>
                  <a:cubicBezTo>
                    <a:pt x="118" y="3761"/>
                    <a:pt x="1" y="4457"/>
                    <a:pt x="286" y="4976"/>
                  </a:cubicBezTo>
                  <a:cubicBezTo>
                    <a:pt x="294" y="4991"/>
                    <a:pt x="301" y="5006"/>
                    <a:pt x="308" y="5020"/>
                  </a:cubicBezTo>
                  <a:cubicBezTo>
                    <a:pt x="323" y="5035"/>
                    <a:pt x="330" y="5057"/>
                    <a:pt x="337" y="5071"/>
                  </a:cubicBezTo>
                  <a:cubicBezTo>
                    <a:pt x="564" y="5416"/>
                    <a:pt x="930" y="5657"/>
                    <a:pt x="1333" y="5738"/>
                  </a:cubicBezTo>
                  <a:cubicBezTo>
                    <a:pt x="1512" y="5774"/>
                    <a:pt x="1687" y="5792"/>
                    <a:pt x="1860" y="5792"/>
                  </a:cubicBezTo>
                  <a:cubicBezTo>
                    <a:pt x="3097" y="5792"/>
                    <a:pt x="4168" y="4870"/>
                    <a:pt x="5132" y="3373"/>
                  </a:cubicBezTo>
                  <a:cubicBezTo>
                    <a:pt x="5132" y="3373"/>
                    <a:pt x="5571" y="3278"/>
                    <a:pt x="5966" y="2978"/>
                  </a:cubicBezTo>
                  <a:cubicBezTo>
                    <a:pt x="6069" y="2898"/>
                    <a:pt x="6171" y="2802"/>
                    <a:pt x="6259" y="2685"/>
                  </a:cubicBezTo>
                  <a:cubicBezTo>
                    <a:pt x="6281" y="2663"/>
                    <a:pt x="6303" y="2634"/>
                    <a:pt x="6325" y="2605"/>
                  </a:cubicBezTo>
                  <a:lnTo>
                    <a:pt x="6757" y="2495"/>
                  </a:lnTo>
                  <a:lnTo>
                    <a:pt x="6940" y="2444"/>
                  </a:lnTo>
                  <a:cubicBezTo>
                    <a:pt x="7042" y="2422"/>
                    <a:pt x="7130" y="2341"/>
                    <a:pt x="7152" y="2246"/>
                  </a:cubicBezTo>
                  <a:cubicBezTo>
                    <a:pt x="7152" y="2232"/>
                    <a:pt x="7159" y="2217"/>
                    <a:pt x="7159" y="2202"/>
                  </a:cubicBezTo>
                  <a:cubicBezTo>
                    <a:pt x="7170" y="2089"/>
                    <a:pt x="7098" y="1964"/>
                    <a:pt x="6753" y="1964"/>
                  </a:cubicBezTo>
                  <a:cubicBezTo>
                    <a:pt x="6629" y="1964"/>
                    <a:pt x="6470" y="1981"/>
                    <a:pt x="6266" y="2019"/>
                  </a:cubicBezTo>
                  <a:lnTo>
                    <a:pt x="6193" y="1902"/>
                  </a:lnTo>
                  <a:lnTo>
                    <a:pt x="6998" y="1507"/>
                  </a:lnTo>
                  <a:cubicBezTo>
                    <a:pt x="7152" y="1434"/>
                    <a:pt x="7152" y="1214"/>
                    <a:pt x="6998" y="1148"/>
                  </a:cubicBezTo>
                  <a:cubicBezTo>
                    <a:pt x="6954" y="1130"/>
                    <a:pt x="6899" y="1119"/>
                    <a:pt x="6832" y="1119"/>
                  </a:cubicBezTo>
                  <a:cubicBezTo>
                    <a:pt x="6653" y="1119"/>
                    <a:pt x="6382" y="1199"/>
                    <a:pt x="5973" y="1448"/>
                  </a:cubicBezTo>
                  <a:lnTo>
                    <a:pt x="5900" y="1361"/>
                  </a:lnTo>
                  <a:lnTo>
                    <a:pt x="6625" y="782"/>
                  </a:lnTo>
                  <a:cubicBezTo>
                    <a:pt x="6676" y="731"/>
                    <a:pt x="6691" y="651"/>
                    <a:pt x="6662" y="577"/>
                  </a:cubicBezTo>
                  <a:cubicBezTo>
                    <a:pt x="6624" y="493"/>
                    <a:pt x="6549" y="401"/>
                    <a:pt x="6397" y="401"/>
                  </a:cubicBezTo>
                  <a:cubicBezTo>
                    <a:pt x="6218" y="401"/>
                    <a:pt x="5934" y="528"/>
                    <a:pt x="5483" y="943"/>
                  </a:cubicBezTo>
                  <a:lnTo>
                    <a:pt x="5307" y="1104"/>
                  </a:lnTo>
                  <a:cubicBezTo>
                    <a:pt x="5307" y="1104"/>
                    <a:pt x="5263" y="863"/>
                    <a:pt x="5600" y="336"/>
                  </a:cubicBezTo>
                  <a:cubicBezTo>
                    <a:pt x="5659" y="241"/>
                    <a:pt x="5644" y="116"/>
                    <a:pt x="5564" y="43"/>
                  </a:cubicBezTo>
                  <a:cubicBezTo>
                    <a:pt x="5529" y="14"/>
                    <a:pt x="5492" y="1"/>
                    <a:pt x="5453" y="1"/>
                  </a:cubicBezTo>
                  <a:close/>
                </a:path>
              </a:pathLst>
            </a:custGeom>
            <a:solidFill>
              <a:srgbClr val="BD715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67" name="Google Shape;5267;p64"/>
            <p:cNvSpPr/>
            <p:nvPr/>
          </p:nvSpPr>
          <p:spPr>
            <a:xfrm>
              <a:off x="8369869" y="2721609"/>
              <a:ext cx="14484" cy="31367"/>
            </a:xfrm>
            <a:custGeom>
              <a:rect b="b" l="l" r="r" t="t"/>
              <a:pathLst>
                <a:path extrusionOk="0" h="1098" w="507">
                  <a:moveTo>
                    <a:pt x="86" y="0"/>
                  </a:moveTo>
                  <a:cubicBezTo>
                    <a:pt x="42" y="0"/>
                    <a:pt x="1" y="61"/>
                    <a:pt x="46" y="100"/>
                  </a:cubicBezTo>
                  <a:cubicBezTo>
                    <a:pt x="280" y="342"/>
                    <a:pt x="382" y="693"/>
                    <a:pt x="309" y="1022"/>
                  </a:cubicBezTo>
                  <a:cubicBezTo>
                    <a:pt x="296" y="1066"/>
                    <a:pt x="336" y="1097"/>
                    <a:pt x="373" y="1097"/>
                  </a:cubicBezTo>
                  <a:cubicBezTo>
                    <a:pt x="397" y="1097"/>
                    <a:pt x="420" y="1084"/>
                    <a:pt x="426" y="1052"/>
                  </a:cubicBezTo>
                  <a:cubicBezTo>
                    <a:pt x="507" y="686"/>
                    <a:pt x="397" y="290"/>
                    <a:pt x="126" y="20"/>
                  </a:cubicBezTo>
                  <a:cubicBezTo>
                    <a:pt x="114" y="6"/>
                    <a:pt x="100" y="0"/>
                    <a:pt x="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68" name="Google Shape;5268;p64"/>
            <p:cNvSpPr/>
            <p:nvPr/>
          </p:nvSpPr>
          <p:spPr>
            <a:xfrm>
              <a:off x="8237544" y="2749348"/>
              <a:ext cx="147865" cy="95530"/>
            </a:xfrm>
            <a:custGeom>
              <a:rect b="b" l="l" r="r" t="t"/>
              <a:pathLst>
                <a:path extrusionOk="0" h="3344" w="5176">
                  <a:moveTo>
                    <a:pt x="3924" y="0"/>
                  </a:moveTo>
                  <a:cubicBezTo>
                    <a:pt x="3565" y="300"/>
                    <a:pt x="3163" y="556"/>
                    <a:pt x="2716" y="703"/>
                  </a:cubicBezTo>
                  <a:cubicBezTo>
                    <a:pt x="2558" y="752"/>
                    <a:pt x="2395" y="767"/>
                    <a:pt x="2229" y="767"/>
                  </a:cubicBezTo>
                  <a:cubicBezTo>
                    <a:pt x="1950" y="767"/>
                    <a:pt x="1665" y="724"/>
                    <a:pt x="1388" y="724"/>
                  </a:cubicBezTo>
                  <a:cubicBezTo>
                    <a:pt x="1117" y="724"/>
                    <a:pt x="855" y="766"/>
                    <a:pt x="615" y="930"/>
                  </a:cubicBezTo>
                  <a:cubicBezTo>
                    <a:pt x="110" y="1281"/>
                    <a:pt x="1" y="1984"/>
                    <a:pt x="279" y="2511"/>
                  </a:cubicBezTo>
                  <a:cubicBezTo>
                    <a:pt x="293" y="2533"/>
                    <a:pt x="301" y="2547"/>
                    <a:pt x="308" y="2562"/>
                  </a:cubicBezTo>
                  <a:cubicBezTo>
                    <a:pt x="323" y="2577"/>
                    <a:pt x="330" y="2591"/>
                    <a:pt x="345" y="2613"/>
                  </a:cubicBezTo>
                  <a:cubicBezTo>
                    <a:pt x="564" y="2957"/>
                    <a:pt x="937" y="3206"/>
                    <a:pt x="1347" y="3287"/>
                  </a:cubicBezTo>
                  <a:cubicBezTo>
                    <a:pt x="1531" y="3325"/>
                    <a:pt x="1712" y="3343"/>
                    <a:pt x="1889" y="3343"/>
                  </a:cubicBezTo>
                  <a:cubicBezTo>
                    <a:pt x="3134" y="3343"/>
                    <a:pt x="4208" y="2422"/>
                    <a:pt x="5175" y="922"/>
                  </a:cubicBezTo>
                  <a:cubicBezTo>
                    <a:pt x="4634" y="820"/>
                    <a:pt x="4143" y="498"/>
                    <a:pt x="39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69" name="Google Shape;5269;p64"/>
            <p:cNvSpPr/>
            <p:nvPr/>
          </p:nvSpPr>
          <p:spPr>
            <a:xfrm>
              <a:off x="8280424" y="2897014"/>
              <a:ext cx="184660" cy="109756"/>
            </a:xfrm>
            <a:custGeom>
              <a:rect b="b" l="l" r="r" t="t"/>
              <a:pathLst>
                <a:path extrusionOk="0" h="3842" w="6464">
                  <a:moveTo>
                    <a:pt x="1992" y="0"/>
                  </a:moveTo>
                  <a:cubicBezTo>
                    <a:pt x="1592" y="0"/>
                    <a:pt x="1187" y="155"/>
                    <a:pt x="666" y="416"/>
                  </a:cubicBezTo>
                  <a:cubicBezTo>
                    <a:pt x="0" y="1214"/>
                    <a:pt x="81" y="2582"/>
                    <a:pt x="176" y="3278"/>
                  </a:cubicBezTo>
                  <a:cubicBezTo>
                    <a:pt x="190" y="3366"/>
                    <a:pt x="198" y="3446"/>
                    <a:pt x="212" y="3512"/>
                  </a:cubicBezTo>
                  <a:cubicBezTo>
                    <a:pt x="234" y="3636"/>
                    <a:pt x="249" y="3710"/>
                    <a:pt x="249" y="3710"/>
                  </a:cubicBezTo>
                  <a:cubicBezTo>
                    <a:pt x="322" y="3719"/>
                    <a:pt x="397" y="3723"/>
                    <a:pt x="472" y="3723"/>
                  </a:cubicBezTo>
                  <a:cubicBezTo>
                    <a:pt x="1474" y="3723"/>
                    <a:pt x="2657" y="2970"/>
                    <a:pt x="2657" y="2970"/>
                  </a:cubicBezTo>
                  <a:cubicBezTo>
                    <a:pt x="3469" y="3527"/>
                    <a:pt x="4472" y="3834"/>
                    <a:pt x="5102" y="3841"/>
                  </a:cubicBezTo>
                  <a:cubicBezTo>
                    <a:pt x="5673" y="3841"/>
                    <a:pt x="5892" y="3439"/>
                    <a:pt x="6002" y="2875"/>
                  </a:cubicBezTo>
                  <a:lnTo>
                    <a:pt x="6090" y="2407"/>
                  </a:lnTo>
                  <a:cubicBezTo>
                    <a:pt x="6112" y="2297"/>
                    <a:pt x="6141" y="2187"/>
                    <a:pt x="6185" y="2085"/>
                  </a:cubicBezTo>
                  <a:cubicBezTo>
                    <a:pt x="6463" y="1441"/>
                    <a:pt x="6287" y="1082"/>
                    <a:pt x="6317" y="833"/>
                  </a:cubicBezTo>
                  <a:cubicBezTo>
                    <a:pt x="6324" y="745"/>
                    <a:pt x="6309" y="650"/>
                    <a:pt x="6273" y="570"/>
                  </a:cubicBezTo>
                  <a:cubicBezTo>
                    <a:pt x="6244" y="511"/>
                    <a:pt x="6207" y="474"/>
                    <a:pt x="6178" y="452"/>
                  </a:cubicBezTo>
                  <a:cubicBezTo>
                    <a:pt x="6141" y="423"/>
                    <a:pt x="6104" y="416"/>
                    <a:pt x="6068" y="416"/>
                  </a:cubicBezTo>
                  <a:cubicBezTo>
                    <a:pt x="5951" y="423"/>
                    <a:pt x="5856" y="548"/>
                    <a:pt x="5856" y="548"/>
                  </a:cubicBezTo>
                  <a:cubicBezTo>
                    <a:pt x="5843" y="545"/>
                    <a:pt x="5831" y="544"/>
                    <a:pt x="5819" y="544"/>
                  </a:cubicBezTo>
                  <a:cubicBezTo>
                    <a:pt x="5660" y="544"/>
                    <a:pt x="5534" y="753"/>
                    <a:pt x="5534" y="753"/>
                  </a:cubicBezTo>
                  <a:cubicBezTo>
                    <a:pt x="5528" y="752"/>
                    <a:pt x="5522" y="752"/>
                    <a:pt x="5517" y="752"/>
                  </a:cubicBezTo>
                  <a:cubicBezTo>
                    <a:pt x="5361" y="752"/>
                    <a:pt x="5204" y="943"/>
                    <a:pt x="5204" y="943"/>
                  </a:cubicBezTo>
                  <a:cubicBezTo>
                    <a:pt x="5187" y="933"/>
                    <a:pt x="5169" y="929"/>
                    <a:pt x="5151" y="929"/>
                  </a:cubicBezTo>
                  <a:cubicBezTo>
                    <a:pt x="4988" y="929"/>
                    <a:pt x="4765" y="1258"/>
                    <a:pt x="4765" y="1258"/>
                  </a:cubicBezTo>
                  <a:cubicBezTo>
                    <a:pt x="4765" y="1258"/>
                    <a:pt x="4758" y="1258"/>
                    <a:pt x="4758" y="1265"/>
                  </a:cubicBezTo>
                  <a:cubicBezTo>
                    <a:pt x="4648" y="1323"/>
                    <a:pt x="4648" y="1602"/>
                    <a:pt x="4648" y="1682"/>
                  </a:cubicBezTo>
                  <a:lnTo>
                    <a:pt x="4648" y="1704"/>
                  </a:lnTo>
                  <a:cubicBezTo>
                    <a:pt x="3380" y="478"/>
                    <a:pt x="2694" y="0"/>
                    <a:pt x="1992" y="0"/>
                  </a:cubicBezTo>
                  <a:close/>
                </a:path>
              </a:pathLst>
            </a:custGeom>
            <a:solidFill>
              <a:srgbClr val="BD715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70" name="Google Shape;5270;p64"/>
            <p:cNvSpPr/>
            <p:nvPr/>
          </p:nvSpPr>
          <p:spPr>
            <a:xfrm>
              <a:off x="8443516" y="2910126"/>
              <a:ext cx="6513" cy="15941"/>
            </a:xfrm>
            <a:custGeom>
              <a:rect b="b" l="l" r="r" t="t"/>
              <a:pathLst>
                <a:path extrusionOk="0" h="558" w="228">
                  <a:moveTo>
                    <a:pt x="169" y="1"/>
                  </a:moveTo>
                  <a:cubicBezTo>
                    <a:pt x="150" y="1"/>
                    <a:pt x="132" y="11"/>
                    <a:pt x="117" y="30"/>
                  </a:cubicBezTo>
                  <a:cubicBezTo>
                    <a:pt x="29" y="169"/>
                    <a:pt x="0" y="352"/>
                    <a:pt x="59" y="520"/>
                  </a:cubicBezTo>
                  <a:cubicBezTo>
                    <a:pt x="65" y="546"/>
                    <a:pt x="85" y="558"/>
                    <a:pt x="106" y="558"/>
                  </a:cubicBezTo>
                  <a:cubicBezTo>
                    <a:pt x="139" y="558"/>
                    <a:pt x="175" y="531"/>
                    <a:pt x="161" y="491"/>
                  </a:cubicBezTo>
                  <a:cubicBezTo>
                    <a:pt x="117" y="352"/>
                    <a:pt x="139" y="206"/>
                    <a:pt x="212" y="81"/>
                  </a:cubicBezTo>
                  <a:cubicBezTo>
                    <a:pt x="227" y="59"/>
                    <a:pt x="220" y="23"/>
                    <a:pt x="198" y="8"/>
                  </a:cubicBezTo>
                  <a:cubicBezTo>
                    <a:pt x="188" y="3"/>
                    <a:pt x="178" y="1"/>
                    <a:pt x="1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71" name="Google Shape;5271;p64"/>
            <p:cNvSpPr/>
            <p:nvPr/>
          </p:nvSpPr>
          <p:spPr>
            <a:xfrm>
              <a:off x="8433260" y="2917182"/>
              <a:ext cx="6085" cy="10541"/>
            </a:xfrm>
            <a:custGeom>
              <a:rect b="b" l="l" r="r" t="t"/>
              <a:pathLst>
                <a:path extrusionOk="0" h="369" w="213">
                  <a:moveTo>
                    <a:pt x="151" y="1"/>
                  </a:moveTo>
                  <a:cubicBezTo>
                    <a:pt x="136" y="1"/>
                    <a:pt x="121" y="6"/>
                    <a:pt x="110" y="17"/>
                  </a:cubicBezTo>
                  <a:cubicBezTo>
                    <a:pt x="37" y="98"/>
                    <a:pt x="1" y="208"/>
                    <a:pt x="1" y="317"/>
                  </a:cubicBezTo>
                  <a:cubicBezTo>
                    <a:pt x="1" y="347"/>
                    <a:pt x="22" y="369"/>
                    <a:pt x="52" y="369"/>
                  </a:cubicBezTo>
                  <a:cubicBezTo>
                    <a:pt x="81" y="369"/>
                    <a:pt x="110" y="347"/>
                    <a:pt x="110" y="317"/>
                  </a:cubicBezTo>
                  <a:cubicBezTo>
                    <a:pt x="110" y="303"/>
                    <a:pt x="110" y="295"/>
                    <a:pt x="110" y="281"/>
                  </a:cubicBezTo>
                  <a:cubicBezTo>
                    <a:pt x="110" y="277"/>
                    <a:pt x="110" y="274"/>
                    <a:pt x="110" y="271"/>
                  </a:cubicBezTo>
                  <a:cubicBezTo>
                    <a:pt x="110" y="271"/>
                    <a:pt x="110" y="259"/>
                    <a:pt x="110" y="259"/>
                  </a:cubicBezTo>
                  <a:cubicBezTo>
                    <a:pt x="118" y="237"/>
                    <a:pt x="125" y="215"/>
                    <a:pt x="132" y="193"/>
                  </a:cubicBezTo>
                  <a:cubicBezTo>
                    <a:pt x="132" y="188"/>
                    <a:pt x="132" y="186"/>
                    <a:pt x="132" y="184"/>
                  </a:cubicBezTo>
                  <a:lnTo>
                    <a:pt x="132" y="184"/>
                  </a:lnTo>
                  <a:cubicBezTo>
                    <a:pt x="135" y="181"/>
                    <a:pt x="140" y="175"/>
                    <a:pt x="140" y="171"/>
                  </a:cubicBezTo>
                  <a:cubicBezTo>
                    <a:pt x="140" y="164"/>
                    <a:pt x="147" y="156"/>
                    <a:pt x="154" y="142"/>
                  </a:cubicBezTo>
                  <a:cubicBezTo>
                    <a:pt x="162" y="134"/>
                    <a:pt x="169" y="127"/>
                    <a:pt x="169" y="112"/>
                  </a:cubicBezTo>
                  <a:lnTo>
                    <a:pt x="176" y="112"/>
                  </a:lnTo>
                  <a:cubicBezTo>
                    <a:pt x="184" y="105"/>
                    <a:pt x="184" y="98"/>
                    <a:pt x="191" y="98"/>
                  </a:cubicBezTo>
                  <a:cubicBezTo>
                    <a:pt x="205" y="76"/>
                    <a:pt x="213" y="39"/>
                    <a:pt x="191" y="17"/>
                  </a:cubicBezTo>
                  <a:cubicBezTo>
                    <a:pt x="180" y="6"/>
                    <a:pt x="165" y="1"/>
                    <a:pt x="1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72" name="Google Shape;5272;p64"/>
            <p:cNvSpPr/>
            <p:nvPr/>
          </p:nvSpPr>
          <p:spPr>
            <a:xfrm>
              <a:off x="8422804" y="2922925"/>
              <a:ext cx="5456" cy="9884"/>
            </a:xfrm>
            <a:custGeom>
              <a:rect b="b" l="l" r="r" t="t"/>
              <a:pathLst>
                <a:path extrusionOk="0" h="346" w="191">
                  <a:moveTo>
                    <a:pt x="130" y="1"/>
                  </a:moveTo>
                  <a:cubicBezTo>
                    <a:pt x="110" y="1"/>
                    <a:pt x="92" y="13"/>
                    <a:pt x="81" y="29"/>
                  </a:cubicBezTo>
                  <a:cubicBezTo>
                    <a:pt x="23" y="109"/>
                    <a:pt x="1" y="212"/>
                    <a:pt x="23" y="307"/>
                  </a:cubicBezTo>
                  <a:cubicBezTo>
                    <a:pt x="29" y="331"/>
                    <a:pt x="55" y="345"/>
                    <a:pt x="76" y="345"/>
                  </a:cubicBezTo>
                  <a:cubicBezTo>
                    <a:pt x="80" y="345"/>
                    <a:pt x="85" y="345"/>
                    <a:pt x="88" y="343"/>
                  </a:cubicBezTo>
                  <a:cubicBezTo>
                    <a:pt x="118" y="336"/>
                    <a:pt x="132" y="307"/>
                    <a:pt x="125" y="277"/>
                  </a:cubicBezTo>
                  <a:cubicBezTo>
                    <a:pt x="125" y="270"/>
                    <a:pt x="125" y="270"/>
                    <a:pt x="125" y="263"/>
                  </a:cubicBezTo>
                  <a:lnTo>
                    <a:pt x="125" y="255"/>
                  </a:lnTo>
                  <a:cubicBezTo>
                    <a:pt x="125" y="248"/>
                    <a:pt x="125" y="241"/>
                    <a:pt x="125" y="226"/>
                  </a:cubicBezTo>
                  <a:cubicBezTo>
                    <a:pt x="125" y="219"/>
                    <a:pt x="125" y="212"/>
                    <a:pt x="125" y="204"/>
                  </a:cubicBezTo>
                  <a:lnTo>
                    <a:pt x="125" y="197"/>
                  </a:lnTo>
                  <a:cubicBezTo>
                    <a:pt x="125" y="190"/>
                    <a:pt x="125" y="190"/>
                    <a:pt x="132" y="182"/>
                  </a:cubicBezTo>
                  <a:cubicBezTo>
                    <a:pt x="132" y="175"/>
                    <a:pt x="132" y="160"/>
                    <a:pt x="140" y="153"/>
                  </a:cubicBezTo>
                  <a:cubicBezTo>
                    <a:pt x="140" y="153"/>
                    <a:pt x="140" y="146"/>
                    <a:pt x="140" y="146"/>
                  </a:cubicBezTo>
                  <a:cubicBezTo>
                    <a:pt x="140" y="138"/>
                    <a:pt x="140" y="138"/>
                    <a:pt x="140" y="138"/>
                  </a:cubicBezTo>
                  <a:cubicBezTo>
                    <a:pt x="154" y="116"/>
                    <a:pt x="162" y="102"/>
                    <a:pt x="176" y="87"/>
                  </a:cubicBezTo>
                  <a:cubicBezTo>
                    <a:pt x="191" y="58"/>
                    <a:pt x="176" y="21"/>
                    <a:pt x="154" y="7"/>
                  </a:cubicBezTo>
                  <a:cubicBezTo>
                    <a:pt x="146" y="2"/>
                    <a:pt x="138" y="1"/>
                    <a:pt x="1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73" name="Google Shape;5273;p64"/>
            <p:cNvSpPr/>
            <p:nvPr/>
          </p:nvSpPr>
          <p:spPr>
            <a:xfrm>
              <a:off x="8413177" y="2933123"/>
              <a:ext cx="12170" cy="20112"/>
            </a:xfrm>
            <a:custGeom>
              <a:rect b="b" l="l" r="r" t="t"/>
              <a:pathLst>
                <a:path extrusionOk="0" h="704" w="426">
                  <a:moveTo>
                    <a:pt x="111" y="1"/>
                  </a:moveTo>
                  <a:cubicBezTo>
                    <a:pt x="1" y="59"/>
                    <a:pt x="1" y="338"/>
                    <a:pt x="1" y="418"/>
                  </a:cubicBezTo>
                  <a:cubicBezTo>
                    <a:pt x="133" y="528"/>
                    <a:pt x="272" y="652"/>
                    <a:pt x="345" y="696"/>
                  </a:cubicBezTo>
                  <a:cubicBezTo>
                    <a:pt x="352" y="702"/>
                    <a:pt x="360" y="704"/>
                    <a:pt x="369" y="704"/>
                  </a:cubicBezTo>
                  <a:cubicBezTo>
                    <a:pt x="396" y="704"/>
                    <a:pt x="425" y="680"/>
                    <a:pt x="425" y="652"/>
                  </a:cubicBezTo>
                  <a:cubicBezTo>
                    <a:pt x="411" y="513"/>
                    <a:pt x="338" y="403"/>
                    <a:pt x="264" y="294"/>
                  </a:cubicBezTo>
                  <a:cubicBezTo>
                    <a:pt x="198" y="199"/>
                    <a:pt x="133" y="103"/>
                    <a:pt x="1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74" name="Google Shape;5274;p64"/>
            <p:cNvSpPr/>
            <p:nvPr/>
          </p:nvSpPr>
          <p:spPr>
            <a:xfrm>
              <a:off x="8107705" y="2757290"/>
              <a:ext cx="228969" cy="299130"/>
            </a:xfrm>
            <a:custGeom>
              <a:rect b="b" l="l" r="r" t="t"/>
              <a:pathLst>
                <a:path extrusionOk="0" h="10471" w="8015">
                  <a:moveTo>
                    <a:pt x="3777" y="0"/>
                  </a:moveTo>
                  <a:cubicBezTo>
                    <a:pt x="3762" y="8"/>
                    <a:pt x="3755" y="8"/>
                    <a:pt x="3740" y="8"/>
                  </a:cubicBezTo>
                  <a:lnTo>
                    <a:pt x="3704" y="8"/>
                  </a:lnTo>
                  <a:cubicBezTo>
                    <a:pt x="3653" y="15"/>
                    <a:pt x="3601" y="15"/>
                    <a:pt x="3543" y="22"/>
                  </a:cubicBezTo>
                  <a:cubicBezTo>
                    <a:pt x="3528" y="29"/>
                    <a:pt x="3513" y="29"/>
                    <a:pt x="3499" y="29"/>
                  </a:cubicBezTo>
                  <a:cubicBezTo>
                    <a:pt x="3492" y="29"/>
                    <a:pt x="3484" y="29"/>
                    <a:pt x="3477" y="37"/>
                  </a:cubicBezTo>
                  <a:cubicBezTo>
                    <a:pt x="3440" y="37"/>
                    <a:pt x="3396" y="44"/>
                    <a:pt x="3360" y="51"/>
                  </a:cubicBezTo>
                  <a:cubicBezTo>
                    <a:pt x="3352" y="51"/>
                    <a:pt x="3345" y="51"/>
                    <a:pt x="3338" y="59"/>
                  </a:cubicBezTo>
                  <a:cubicBezTo>
                    <a:pt x="3301" y="66"/>
                    <a:pt x="3257" y="73"/>
                    <a:pt x="3213" y="81"/>
                  </a:cubicBezTo>
                  <a:lnTo>
                    <a:pt x="3206" y="81"/>
                  </a:lnTo>
                  <a:cubicBezTo>
                    <a:pt x="3199" y="81"/>
                    <a:pt x="3199" y="81"/>
                    <a:pt x="3199" y="88"/>
                  </a:cubicBezTo>
                  <a:cubicBezTo>
                    <a:pt x="3140" y="95"/>
                    <a:pt x="3074" y="110"/>
                    <a:pt x="3016" y="132"/>
                  </a:cubicBezTo>
                  <a:cubicBezTo>
                    <a:pt x="2965" y="139"/>
                    <a:pt x="2913" y="154"/>
                    <a:pt x="2862" y="176"/>
                  </a:cubicBezTo>
                  <a:cubicBezTo>
                    <a:pt x="2811" y="183"/>
                    <a:pt x="2767" y="205"/>
                    <a:pt x="2723" y="220"/>
                  </a:cubicBezTo>
                  <a:cubicBezTo>
                    <a:pt x="2679" y="227"/>
                    <a:pt x="2635" y="242"/>
                    <a:pt x="2599" y="264"/>
                  </a:cubicBezTo>
                  <a:cubicBezTo>
                    <a:pt x="2540" y="278"/>
                    <a:pt x="2489" y="300"/>
                    <a:pt x="2438" y="322"/>
                  </a:cubicBezTo>
                  <a:cubicBezTo>
                    <a:pt x="2386" y="344"/>
                    <a:pt x="2335" y="359"/>
                    <a:pt x="2284" y="381"/>
                  </a:cubicBezTo>
                  <a:cubicBezTo>
                    <a:pt x="1325" y="791"/>
                    <a:pt x="637" y="1662"/>
                    <a:pt x="512" y="2694"/>
                  </a:cubicBezTo>
                  <a:cubicBezTo>
                    <a:pt x="469" y="3052"/>
                    <a:pt x="469" y="3455"/>
                    <a:pt x="542" y="3894"/>
                  </a:cubicBezTo>
                  <a:cubicBezTo>
                    <a:pt x="644" y="4575"/>
                    <a:pt x="600" y="5270"/>
                    <a:pt x="388" y="5929"/>
                  </a:cubicBezTo>
                  <a:cubicBezTo>
                    <a:pt x="337" y="6083"/>
                    <a:pt x="293" y="6236"/>
                    <a:pt x="256" y="6390"/>
                  </a:cubicBezTo>
                  <a:cubicBezTo>
                    <a:pt x="66" y="7122"/>
                    <a:pt x="0" y="7759"/>
                    <a:pt x="66" y="8301"/>
                  </a:cubicBezTo>
                  <a:cubicBezTo>
                    <a:pt x="206" y="9562"/>
                    <a:pt x="1290" y="10471"/>
                    <a:pt x="2524" y="10471"/>
                  </a:cubicBezTo>
                  <a:cubicBezTo>
                    <a:pt x="2643" y="10471"/>
                    <a:pt x="2763" y="10463"/>
                    <a:pt x="2884" y="10445"/>
                  </a:cubicBezTo>
                  <a:cubicBezTo>
                    <a:pt x="3323" y="10387"/>
                    <a:pt x="3748" y="10291"/>
                    <a:pt x="4143" y="10174"/>
                  </a:cubicBezTo>
                  <a:cubicBezTo>
                    <a:pt x="4509" y="10065"/>
                    <a:pt x="4860" y="9925"/>
                    <a:pt x="5190" y="9764"/>
                  </a:cubicBezTo>
                  <a:cubicBezTo>
                    <a:pt x="5248" y="9735"/>
                    <a:pt x="5307" y="9706"/>
                    <a:pt x="5358" y="9677"/>
                  </a:cubicBezTo>
                  <a:cubicBezTo>
                    <a:pt x="5446" y="9633"/>
                    <a:pt x="5534" y="9581"/>
                    <a:pt x="5614" y="9530"/>
                  </a:cubicBezTo>
                  <a:cubicBezTo>
                    <a:pt x="5665" y="9501"/>
                    <a:pt x="5717" y="9472"/>
                    <a:pt x="5768" y="9435"/>
                  </a:cubicBezTo>
                  <a:cubicBezTo>
                    <a:pt x="5834" y="9398"/>
                    <a:pt x="5892" y="9355"/>
                    <a:pt x="5958" y="9318"/>
                  </a:cubicBezTo>
                  <a:cubicBezTo>
                    <a:pt x="6002" y="9281"/>
                    <a:pt x="6046" y="9252"/>
                    <a:pt x="6090" y="9223"/>
                  </a:cubicBezTo>
                  <a:cubicBezTo>
                    <a:pt x="6134" y="9186"/>
                    <a:pt x="6185" y="9157"/>
                    <a:pt x="6229" y="9120"/>
                  </a:cubicBezTo>
                  <a:cubicBezTo>
                    <a:pt x="6273" y="9084"/>
                    <a:pt x="6317" y="9047"/>
                    <a:pt x="6353" y="9018"/>
                  </a:cubicBezTo>
                  <a:cubicBezTo>
                    <a:pt x="6361" y="9018"/>
                    <a:pt x="6361" y="9018"/>
                    <a:pt x="6361" y="9011"/>
                  </a:cubicBezTo>
                  <a:cubicBezTo>
                    <a:pt x="6383" y="8996"/>
                    <a:pt x="6405" y="8981"/>
                    <a:pt x="6419" y="8959"/>
                  </a:cubicBezTo>
                  <a:cubicBezTo>
                    <a:pt x="6441" y="8945"/>
                    <a:pt x="6463" y="8923"/>
                    <a:pt x="6485" y="8908"/>
                  </a:cubicBezTo>
                  <a:cubicBezTo>
                    <a:pt x="6544" y="8857"/>
                    <a:pt x="6602" y="8806"/>
                    <a:pt x="6654" y="8754"/>
                  </a:cubicBezTo>
                  <a:cubicBezTo>
                    <a:pt x="6690" y="8718"/>
                    <a:pt x="6727" y="8688"/>
                    <a:pt x="6763" y="8652"/>
                  </a:cubicBezTo>
                  <a:cubicBezTo>
                    <a:pt x="6771" y="8645"/>
                    <a:pt x="6778" y="8637"/>
                    <a:pt x="6793" y="8623"/>
                  </a:cubicBezTo>
                  <a:cubicBezTo>
                    <a:pt x="6858" y="8557"/>
                    <a:pt x="6932" y="8484"/>
                    <a:pt x="6998" y="8410"/>
                  </a:cubicBezTo>
                  <a:cubicBezTo>
                    <a:pt x="7049" y="8359"/>
                    <a:pt x="7093" y="8301"/>
                    <a:pt x="7137" y="8249"/>
                  </a:cubicBezTo>
                  <a:cubicBezTo>
                    <a:pt x="7949" y="7298"/>
                    <a:pt x="8015" y="5914"/>
                    <a:pt x="7305" y="4882"/>
                  </a:cubicBezTo>
                  <a:lnTo>
                    <a:pt x="7137" y="4641"/>
                  </a:lnTo>
                  <a:lnTo>
                    <a:pt x="7129" y="4633"/>
                  </a:lnTo>
                  <a:lnTo>
                    <a:pt x="7122" y="4626"/>
                  </a:lnTo>
                  <a:cubicBezTo>
                    <a:pt x="7122" y="4626"/>
                    <a:pt x="7115" y="4619"/>
                    <a:pt x="7107" y="4604"/>
                  </a:cubicBezTo>
                  <a:cubicBezTo>
                    <a:pt x="7100" y="4597"/>
                    <a:pt x="7100" y="4597"/>
                    <a:pt x="7093" y="4590"/>
                  </a:cubicBezTo>
                  <a:cubicBezTo>
                    <a:pt x="7093" y="4582"/>
                    <a:pt x="7085" y="4575"/>
                    <a:pt x="7078" y="4560"/>
                  </a:cubicBezTo>
                  <a:lnTo>
                    <a:pt x="7071" y="4560"/>
                  </a:lnTo>
                  <a:cubicBezTo>
                    <a:pt x="7063" y="4546"/>
                    <a:pt x="7056" y="4538"/>
                    <a:pt x="7056" y="4524"/>
                  </a:cubicBezTo>
                  <a:cubicBezTo>
                    <a:pt x="7027" y="4480"/>
                    <a:pt x="6998" y="4421"/>
                    <a:pt x="6968" y="4341"/>
                  </a:cubicBezTo>
                  <a:cubicBezTo>
                    <a:pt x="6961" y="4326"/>
                    <a:pt x="6954" y="4304"/>
                    <a:pt x="6954" y="4289"/>
                  </a:cubicBezTo>
                  <a:cubicBezTo>
                    <a:pt x="6939" y="4253"/>
                    <a:pt x="6924" y="4216"/>
                    <a:pt x="6910" y="4165"/>
                  </a:cubicBezTo>
                  <a:cubicBezTo>
                    <a:pt x="6902" y="4143"/>
                    <a:pt x="6895" y="4121"/>
                    <a:pt x="6888" y="4099"/>
                  </a:cubicBezTo>
                  <a:cubicBezTo>
                    <a:pt x="6873" y="4048"/>
                    <a:pt x="6866" y="3997"/>
                    <a:pt x="6851" y="3945"/>
                  </a:cubicBezTo>
                  <a:cubicBezTo>
                    <a:pt x="6851" y="3938"/>
                    <a:pt x="6851" y="3931"/>
                    <a:pt x="6844" y="3916"/>
                  </a:cubicBezTo>
                  <a:cubicBezTo>
                    <a:pt x="6844" y="3916"/>
                    <a:pt x="6844" y="3902"/>
                    <a:pt x="6844" y="3894"/>
                  </a:cubicBezTo>
                  <a:cubicBezTo>
                    <a:pt x="6837" y="3880"/>
                    <a:pt x="6837" y="3865"/>
                    <a:pt x="6829" y="3850"/>
                  </a:cubicBezTo>
                  <a:cubicBezTo>
                    <a:pt x="6829" y="3828"/>
                    <a:pt x="6829" y="3814"/>
                    <a:pt x="6822" y="3792"/>
                  </a:cubicBezTo>
                  <a:cubicBezTo>
                    <a:pt x="6807" y="3711"/>
                    <a:pt x="6793" y="3631"/>
                    <a:pt x="6778" y="3536"/>
                  </a:cubicBezTo>
                  <a:cubicBezTo>
                    <a:pt x="6771" y="3506"/>
                    <a:pt x="6771" y="3470"/>
                    <a:pt x="6763" y="3433"/>
                  </a:cubicBezTo>
                  <a:cubicBezTo>
                    <a:pt x="6763" y="3404"/>
                    <a:pt x="6756" y="3367"/>
                    <a:pt x="6756" y="3331"/>
                  </a:cubicBezTo>
                  <a:cubicBezTo>
                    <a:pt x="6741" y="3235"/>
                    <a:pt x="6734" y="3133"/>
                    <a:pt x="6727" y="3023"/>
                  </a:cubicBezTo>
                  <a:cubicBezTo>
                    <a:pt x="6646" y="2848"/>
                    <a:pt x="6573" y="2665"/>
                    <a:pt x="6500" y="2489"/>
                  </a:cubicBezTo>
                  <a:cubicBezTo>
                    <a:pt x="6324" y="2035"/>
                    <a:pt x="6185" y="1567"/>
                    <a:pt x="5980" y="1127"/>
                  </a:cubicBezTo>
                  <a:cubicBezTo>
                    <a:pt x="5973" y="1120"/>
                    <a:pt x="5965" y="1105"/>
                    <a:pt x="5965" y="1091"/>
                  </a:cubicBezTo>
                  <a:cubicBezTo>
                    <a:pt x="5929" y="1047"/>
                    <a:pt x="5892" y="1003"/>
                    <a:pt x="5863" y="959"/>
                  </a:cubicBezTo>
                  <a:cubicBezTo>
                    <a:pt x="5848" y="944"/>
                    <a:pt x="5841" y="930"/>
                    <a:pt x="5826" y="915"/>
                  </a:cubicBezTo>
                  <a:cubicBezTo>
                    <a:pt x="5790" y="879"/>
                    <a:pt x="5761" y="835"/>
                    <a:pt x="5724" y="798"/>
                  </a:cubicBezTo>
                  <a:cubicBezTo>
                    <a:pt x="5724" y="798"/>
                    <a:pt x="5717" y="791"/>
                    <a:pt x="5717" y="791"/>
                  </a:cubicBezTo>
                  <a:cubicBezTo>
                    <a:pt x="5680" y="747"/>
                    <a:pt x="5643" y="710"/>
                    <a:pt x="5600" y="674"/>
                  </a:cubicBezTo>
                  <a:cubicBezTo>
                    <a:pt x="5600" y="674"/>
                    <a:pt x="5600" y="674"/>
                    <a:pt x="5600" y="666"/>
                  </a:cubicBezTo>
                  <a:cubicBezTo>
                    <a:pt x="5592" y="666"/>
                    <a:pt x="5585" y="659"/>
                    <a:pt x="5578" y="652"/>
                  </a:cubicBezTo>
                  <a:cubicBezTo>
                    <a:pt x="5541" y="615"/>
                    <a:pt x="5504" y="586"/>
                    <a:pt x="5468" y="556"/>
                  </a:cubicBezTo>
                  <a:cubicBezTo>
                    <a:pt x="5460" y="549"/>
                    <a:pt x="5446" y="535"/>
                    <a:pt x="5431" y="527"/>
                  </a:cubicBezTo>
                  <a:cubicBezTo>
                    <a:pt x="5395" y="491"/>
                    <a:pt x="5351" y="461"/>
                    <a:pt x="5307" y="432"/>
                  </a:cubicBezTo>
                  <a:cubicBezTo>
                    <a:pt x="5285" y="417"/>
                    <a:pt x="5263" y="403"/>
                    <a:pt x="5241" y="388"/>
                  </a:cubicBezTo>
                  <a:cubicBezTo>
                    <a:pt x="5219" y="374"/>
                    <a:pt x="5197" y="359"/>
                    <a:pt x="5175" y="344"/>
                  </a:cubicBezTo>
                  <a:cubicBezTo>
                    <a:pt x="5168" y="337"/>
                    <a:pt x="5160" y="337"/>
                    <a:pt x="5160" y="330"/>
                  </a:cubicBezTo>
                  <a:lnTo>
                    <a:pt x="5146" y="330"/>
                  </a:lnTo>
                  <a:cubicBezTo>
                    <a:pt x="5131" y="315"/>
                    <a:pt x="5109" y="300"/>
                    <a:pt x="5087" y="293"/>
                  </a:cubicBezTo>
                  <a:cubicBezTo>
                    <a:pt x="5065" y="278"/>
                    <a:pt x="5043" y="271"/>
                    <a:pt x="5021" y="256"/>
                  </a:cubicBezTo>
                  <a:cubicBezTo>
                    <a:pt x="5021" y="256"/>
                    <a:pt x="5014" y="249"/>
                    <a:pt x="5014" y="249"/>
                  </a:cubicBezTo>
                  <a:cubicBezTo>
                    <a:pt x="4992" y="242"/>
                    <a:pt x="4963" y="227"/>
                    <a:pt x="4941" y="220"/>
                  </a:cubicBezTo>
                  <a:cubicBezTo>
                    <a:pt x="4919" y="205"/>
                    <a:pt x="4890" y="198"/>
                    <a:pt x="4868" y="183"/>
                  </a:cubicBezTo>
                  <a:cubicBezTo>
                    <a:pt x="4816" y="161"/>
                    <a:pt x="4765" y="147"/>
                    <a:pt x="4714" y="125"/>
                  </a:cubicBezTo>
                  <a:cubicBezTo>
                    <a:pt x="4692" y="117"/>
                    <a:pt x="4663" y="110"/>
                    <a:pt x="4641" y="103"/>
                  </a:cubicBezTo>
                  <a:cubicBezTo>
                    <a:pt x="4626" y="95"/>
                    <a:pt x="4611" y="95"/>
                    <a:pt x="4597" y="88"/>
                  </a:cubicBezTo>
                  <a:cubicBezTo>
                    <a:pt x="4582" y="88"/>
                    <a:pt x="4567" y="81"/>
                    <a:pt x="4560" y="81"/>
                  </a:cubicBezTo>
                  <a:cubicBezTo>
                    <a:pt x="4509" y="66"/>
                    <a:pt x="4450" y="51"/>
                    <a:pt x="4399" y="44"/>
                  </a:cubicBezTo>
                  <a:cubicBezTo>
                    <a:pt x="4355" y="37"/>
                    <a:pt x="4311" y="29"/>
                    <a:pt x="4260" y="22"/>
                  </a:cubicBezTo>
                  <a:cubicBezTo>
                    <a:pt x="4209" y="15"/>
                    <a:pt x="4150" y="8"/>
                    <a:pt x="4092" y="8"/>
                  </a:cubicBezTo>
                  <a:cubicBezTo>
                    <a:pt x="4070" y="0"/>
                    <a:pt x="4055" y="0"/>
                    <a:pt x="40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75" name="Google Shape;5275;p64"/>
            <p:cNvSpPr/>
            <p:nvPr/>
          </p:nvSpPr>
          <p:spPr>
            <a:xfrm>
              <a:off x="8079880" y="2918182"/>
              <a:ext cx="118812" cy="157635"/>
            </a:xfrm>
            <a:custGeom>
              <a:rect b="b" l="l" r="r" t="t"/>
              <a:pathLst>
                <a:path extrusionOk="0" h="5518" w="4159">
                  <a:moveTo>
                    <a:pt x="2264" y="1"/>
                  </a:moveTo>
                  <a:cubicBezTo>
                    <a:pt x="2195" y="1"/>
                    <a:pt x="2126" y="4"/>
                    <a:pt x="2057" y="12"/>
                  </a:cubicBezTo>
                  <a:cubicBezTo>
                    <a:pt x="1904" y="26"/>
                    <a:pt x="1750" y="63"/>
                    <a:pt x="1604" y="114"/>
                  </a:cubicBezTo>
                  <a:cubicBezTo>
                    <a:pt x="1260" y="231"/>
                    <a:pt x="945" y="451"/>
                    <a:pt x="711" y="751"/>
                  </a:cubicBezTo>
                  <a:cubicBezTo>
                    <a:pt x="45" y="1622"/>
                    <a:pt x="1" y="2932"/>
                    <a:pt x="652" y="3854"/>
                  </a:cubicBezTo>
                  <a:cubicBezTo>
                    <a:pt x="762" y="4008"/>
                    <a:pt x="894" y="4154"/>
                    <a:pt x="1040" y="4286"/>
                  </a:cubicBezTo>
                  <a:cubicBezTo>
                    <a:pt x="1157" y="4403"/>
                    <a:pt x="1267" y="4513"/>
                    <a:pt x="1377" y="4616"/>
                  </a:cubicBezTo>
                  <a:cubicBezTo>
                    <a:pt x="2072" y="5268"/>
                    <a:pt x="2625" y="5517"/>
                    <a:pt x="3082" y="5517"/>
                  </a:cubicBezTo>
                  <a:cubicBezTo>
                    <a:pt x="3102" y="5517"/>
                    <a:pt x="3121" y="5517"/>
                    <a:pt x="3141" y="5516"/>
                  </a:cubicBezTo>
                  <a:lnTo>
                    <a:pt x="3243" y="5186"/>
                  </a:lnTo>
                  <a:lnTo>
                    <a:pt x="3346" y="4850"/>
                  </a:lnTo>
                  <a:lnTo>
                    <a:pt x="4026" y="2647"/>
                  </a:lnTo>
                  <a:cubicBezTo>
                    <a:pt x="4158" y="1600"/>
                    <a:pt x="3990" y="758"/>
                    <a:pt x="3280" y="297"/>
                  </a:cubicBezTo>
                  <a:cubicBezTo>
                    <a:pt x="2968" y="95"/>
                    <a:pt x="2615" y="1"/>
                    <a:pt x="2264" y="1"/>
                  </a:cubicBezTo>
                  <a:close/>
                </a:path>
              </a:pathLst>
            </a:custGeom>
            <a:solidFill>
              <a:srgbClr val="AD5B4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76" name="Google Shape;5276;p64"/>
            <p:cNvSpPr/>
            <p:nvPr/>
          </p:nvSpPr>
          <p:spPr>
            <a:xfrm>
              <a:off x="8025088" y="2622194"/>
              <a:ext cx="314328" cy="161064"/>
            </a:xfrm>
            <a:custGeom>
              <a:rect b="b" l="l" r="r" t="t"/>
              <a:pathLst>
                <a:path extrusionOk="0" h="5638" w="11003">
                  <a:moveTo>
                    <a:pt x="9311" y="1"/>
                  </a:moveTo>
                  <a:lnTo>
                    <a:pt x="506" y="623"/>
                  </a:lnTo>
                  <a:cubicBezTo>
                    <a:pt x="857" y="1333"/>
                    <a:pt x="1" y="2182"/>
                    <a:pt x="279" y="2929"/>
                  </a:cubicBezTo>
                  <a:cubicBezTo>
                    <a:pt x="317" y="3030"/>
                    <a:pt x="425" y="3124"/>
                    <a:pt x="517" y="3124"/>
                  </a:cubicBezTo>
                  <a:cubicBezTo>
                    <a:pt x="551" y="3124"/>
                    <a:pt x="583" y="3112"/>
                    <a:pt x="608" y="3082"/>
                  </a:cubicBezTo>
                  <a:cubicBezTo>
                    <a:pt x="638" y="3492"/>
                    <a:pt x="726" y="3917"/>
                    <a:pt x="967" y="4246"/>
                  </a:cubicBezTo>
                  <a:cubicBezTo>
                    <a:pt x="1163" y="4511"/>
                    <a:pt x="1482" y="4699"/>
                    <a:pt x="1798" y="4699"/>
                  </a:cubicBezTo>
                  <a:cubicBezTo>
                    <a:pt x="1883" y="4699"/>
                    <a:pt x="1968" y="4686"/>
                    <a:pt x="2050" y="4656"/>
                  </a:cubicBezTo>
                  <a:cubicBezTo>
                    <a:pt x="2226" y="5007"/>
                    <a:pt x="2548" y="5278"/>
                    <a:pt x="2921" y="5395"/>
                  </a:cubicBezTo>
                  <a:cubicBezTo>
                    <a:pt x="3051" y="5433"/>
                    <a:pt x="3186" y="5452"/>
                    <a:pt x="3322" y="5452"/>
                  </a:cubicBezTo>
                  <a:cubicBezTo>
                    <a:pt x="3578" y="5452"/>
                    <a:pt x="3836" y="5385"/>
                    <a:pt x="4056" y="5256"/>
                  </a:cubicBezTo>
                  <a:cubicBezTo>
                    <a:pt x="4093" y="5242"/>
                    <a:pt x="4122" y="5220"/>
                    <a:pt x="4166" y="5212"/>
                  </a:cubicBezTo>
                  <a:cubicBezTo>
                    <a:pt x="4202" y="5212"/>
                    <a:pt x="4246" y="5227"/>
                    <a:pt x="4290" y="5249"/>
                  </a:cubicBezTo>
                  <a:cubicBezTo>
                    <a:pt x="4862" y="5500"/>
                    <a:pt x="5486" y="5638"/>
                    <a:pt x="6107" y="5638"/>
                  </a:cubicBezTo>
                  <a:cubicBezTo>
                    <a:pt x="6138" y="5638"/>
                    <a:pt x="6169" y="5638"/>
                    <a:pt x="6201" y="5637"/>
                  </a:cubicBezTo>
                  <a:cubicBezTo>
                    <a:pt x="6684" y="5630"/>
                    <a:pt x="7240" y="5476"/>
                    <a:pt x="7408" y="5029"/>
                  </a:cubicBezTo>
                  <a:cubicBezTo>
                    <a:pt x="7753" y="5274"/>
                    <a:pt x="8178" y="5430"/>
                    <a:pt x="8599" y="5430"/>
                  </a:cubicBezTo>
                  <a:cubicBezTo>
                    <a:pt x="8733" y="5430"/>
                    <a:pt x="8866" y="5414"/>
                    <a:pt x="8997" y="5381"/>
                  </a:cubicBezTo>
                  <a:cubicBezTo>
                    <a:pt x="9531" y="5234"/>
                    <a:pt x="9992" y="4758"/>
                    <a:pt x="10021" y="4195"/>
                  </a:cubicBezTo>
                  <a:cubicBezTo>
                    <a:pt x="10084" y="4287"/>
                    <a:pt x="10192" y="4329"/>
                    <a:pt x="10304" y="4329"/>
                  </a:cubicBezTo>
                  <a:cubicBezTo>
                    <a:pt x="10389" y="4329"/>
                    <a:pt x="10476" y="4305"/>
                    <a:pt x="10548" y="4261"/>
                  </a:cubicBezTo>
                  <a:cubicBezTo>
                    <a:pt x="10709" y="4158"/>
                    <a:pt x="10804" y="3983"/>
                    <a:pt x="10892" y="3807"/>
                  </a:cubicBezTo>
                  <a:cubicBezTo>
                    <a:pt x="10944" y="3697"/>
                    <a:pt x="11002" y="3580"/>
                    <a:pt x="10980" y="3456"/>
                  </a:cubicBezTo>
                  <a:cubicBezTo>
                    <a:pt x="10966" y="3353"/>
                    <a:pt x="10907" y="3265"/>
                    <a:pt x="10841" y="3177"/>
                  </a:cubicBezTo>
                  <a:cubicBezTo>
                    <a:pt x="10160" y="2211"/>
                    <a:pt x="9641" y="1135"/>
                    <a:pt x="9311" y="1"/>
                  </a:cubicBezTo>
                  <a:close/>
                </a:path>
              </a:pathLst>
            </a:custGeom>
            <a:solidFill>
              <a:srgbClr val="5C252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77" name="Google Shape;5277;p64"/>
            <p:cNvSpPr/>
            <p:nvPr/>
          </p:nvSpPr>
          <p:spPr>
            <a:xfrm>
              <a:off x="8293365" y="2597941"/>
              <a:ext cx="72190" cy="120069"/>
            </a:xfrm>
            <a:custGeom>
              <a:rect b="b" l="l" r="r" t="t"/>
              <a:pathLst>
                <a:path extrusionOk="0" h="4203" w="2527">
                  <a:moveTo>
                    <a:pt x="1128" y="1"/>
                  </a:moveTo>
                  <a:lnTo>
                    <a:pt x="1" y="2533"/>
                  </a:lnTo>
                  <a:cubicBezTo>
                    <a:pt x="118" y="2965"/>
                    <a:pt x="272" y="3397"/>
                    <a:pt x="564" y="3726"/>
                  </a:cubicBezTo>
                  <a:cubicBezTo>
                    <a:pt x="811" y="4003"/>
                    <a:pt x="1176" y="4203"/>
                    <a:pt x="1542" y="4203"/>
                  </a:cubicBezTo>
                  <a:cubicBezTo>
                    <a:pt x="1612" y="4203"/>
                    <a:pt x="1681" y="4195"/>
                    <a:pt x="1750" y="4180"/>
                  </a:cubicBezTo>
                  <a:cubicBezTo>
                    <a:pt x="2043" y="4114"/>
                    <a:pt x="2292" y="3895"/>
                    <a:pt x="2416" y="3624"/>
                  </a:cubicBezTo>
                  <a:cubicBezTo>
                    <a:pt x="2489" y="3463"/>
                    <a:pt x="2526" y="3280"/>
                    <a:pt x="2504" y="3104"/>
                  </a:cubicBezTo>
                  <a:lnTo>
                    <a:pt x="2504" y="3104"/>
                  </a:lnTo>
                  <a:cubicBezTo>
                    <a:pt x="2475" y="3295"/>
                    <a:pt x="2292" y="3426"/>
                    <a:pt x="2109" y="3441"/>
                  </a:cubicBezTo>
                  <a:cubicBezTo>
                    <a:pt x="2101" y="3441"/>
                    <a:pt x="2094" y="3441"/>
                    <a:pt x="2087" y="3441"/>
                  </a:cubicBezTo>
                  <a:cubicBezTo>
                    <a:pt x="1904" y="3441"/>
                    <a:pt x="1730" y="3355"/>
                    <a:pt x="1604" y="3229"/>
                  </a:cubicBezTo>
                  <a:cubicBezTo>
                    <a:pt x="1516" y="3141"/>
                    <a:pt x="1435" y="3038"/>
                    <a:pt x="1406" y="2914"/>
                  </a:cubicBezTo>
                  <a:cubicBezTo>
                    <a:pt x="1326" y="2606"/>
                    <a:pt x="1538" y="2299"/>
                    <a:pt x="1662" y="2006"/>
                  </a:cubicBezTo>
                  <a:cubicBezTo>
                    <a:pt x="1911" y="1421"/>
                    <a:pt x="1779" y="696"/>
                    <a:pt x="1362" y="220"/>
                  </a:cubicBezTo>
                  <a:cubicBezTo>
                    <a:pt x="1289" y="140"/>
                    <a:pt x="1209" y="59"/>
                    <a:pt x="1128" y="1"/>
                  </a:cubicBezTo>
                  <a:close/>
                </a:path>
              </a:pathLst>
            </a:custGeom>
            <a:solidFill>
              <a:srgbClr val="5C252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78" name="Google Shape;5278;p64"/>
            <p:cNvSpPr/>
            <p:nvPr/>
          </p:nvSpPr>
          <p:spPr>
            <a:xfrm>
              <a:off x="8057512" y="2500440"/>
              <a:ext cx="276876" cy="284818"/>
            </a:xfrm>
            <a:custGeom>
              <a:rect b="b" l="l" r="r" t="t"/>
              <a:pathLst>
                <a:path extrusionOk="0" h="9970" w="9692">
                  <a:moveTo>
                    <a:pt x="5395" y="1"/>
                  </a:moveTo>
                  <a:cubicBezTo>
                    <a:pt x="4625" y="1"/>
                    <a:pt x="3843" y="170"/>
                    <a:pt x="3141" y="486"/>
                  </a:cubicBezTo>
                  <a:cubicBezTo>
                    <a:pt x="1677" y="1145"/>
                    <a:pt x="271" y="2645"/>
                    <a:pt x="140" y="4307"/>
                  </a:cubicBezTo>
                  <a:cubicBezTo>
                    <a:pt x="0" y="6019"/>
                    <a:pt x="754" y="7798"/>
                    <a:pt x="2108" y="8867"/>
                  </a:cubicBezTo>
                  <a:cubicBezTo>
                    <a:pt x="3029" y="9591"/>
                    <a:pt x="4201" y="9969"/>
                    <a:pt x="5369" y="9969"/>
                  </a:cubicBezTo>
                  <a:cubicBezTo>
                    <a:pt x="5984" y="9969"/>
                    <a:pt x="6598" y="9865"/>
                    <a:pt x="7174" y="9650"/>
                  </a:cubicBezTo>
                  <a:cubicBezTo>
                    <a:pt x="7269" y="9621"/>
                    <a:pt x="7357" y="9584"/>
                    <a:pt x="7444" y="9547"/>
                  </a:cubicBezTo>
                  <a:cubicBezTo>
                    <a:pt x="7715" y="9423"/>
                    <a:pt x="7979" y="9277"/>
                    <a:pt x="8220" y="9108"/>
                  </a:cubicBezTo>
                  <a:cubicBezTo>
                    <a:pt x="8718" y="8757"/>
                    <a:pt x="9135" y="8303"/>
                    <a:pt x="9384" y="7769"/>
                  </a:cubicBezTo>
                  <a:cubicBezTo>
                    <a:pt x="9486" y="7549"/>
                    <a:pt x="9567" y="7315"/>
                    <a:pt x="9604" y="7074"/>
                  </a:cubicBezTo>
                  <a:cubicBezTo>
                    <a:pt x="9691" y="6547"/>
                    <a:pt x="9589" y="6107"/>
                    <a:pt x="9538" y="5588"/>
                  </a:cubicBezTo>
                  <a:cubicBezTo>
                    <a:pt x="9538" y="5588"/>
                    <a:pt x="9538" y="5580"/>
                    <a:pt x="9538" y="5573"/>
                  </a:cubicBezTo>
                  <a:cubicBezTo>
                    <a:pt x="9530" y="5456"/>
                    <a:pt x="9523" y="5339"/>
                    <a:pt x="9523" y="5222"/>
                  </a:cubicBezTo>
                  <a:cubicBezTo>
                    <a:pt x="9494" y="4021"/>
                    <a:pt x="9669" y="2960"/>
                    <a:pt x="8996" y="1869"/>
                  </a:cubicBezTo>
                  <a:cubicBezTo>
                    <a:pt x="8930" y="1760"/>
                    <a:pt x="8857" y="1657"/>
                    <a:pt x="8784" y="1562"/>
                  </a:cubicBezTo>
                  <a:cubicBezTo>
                    <a:pt x="8740" y="1496"/>
                    <a:pt x="8689" y="1437"/>
                    <a:pt x="8637" y="1379"/>
                  </a:cubicBezTo>
                  <a:cubicBezTo>
                    <a:pt x="7823" y="430"/>
                    <a:pt x="6623" y="1"/>
                    <a:pt x="5395" y="1"/>
                  </a:cubicBezTo>
                  <a:close/>
                </a:path>
              </a:pathLst>
            </a:custGeom>
            <a:solidFill>
              <a:srgbClr val="BD715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79" name="Google Shape;5279;p64"/>
            <p:cNvSpPr/>
            <p:nvPr/>
          </p:nvSpPr>
          <p:spPr>
            <a:xfrm>
              <a:off x="8124017" y="2667445"/>
              <a:ext cx="76532" cy="67848"/>
            </a:xfrm>
            <a:custGeom>
              <a:rect b="b" l="l" r="r" t="t"/>
              <a:pathLst>
                <a:path extrusionOk="0" h="2375" w="2679">
                  <a:moveTo>
                    <a:pt x="1359" y="0"/>
                  </a:moveTo>
                  <a:cubicBezTo>
                    <a:pt x="1273" y="0"/>
                    <a:pt x="1186" y="9"/>
                    <a:pt x="1098" y="27"/>
                  </a:cubicBezTo>
                  <a:cubicBezTo>
                    <a:pt x="432" y="166"/>
                    <a:pt x="0" y="796"/>
                    <a:pt x="139" y="1440"/>
                  </a:cubicBezTo>
                  <a:cubicBezTo>
                    <a:pt x="254" y="1993"/>
                    <a:pt x="754" y="2375"/>
                    <a:pt x="1320" y="2375"/>
                  </a:cubicBezTo>
                  <a:cubicBezTo>
                    <a:pt x="1406" y="2375"/>
                    <a:pt x="1493" y="2366"/>
                    <a:pt x="1581" y="2347"/>
                  </a:cubicBezTo>
                  <a:cubicBezTo>
                    <a:pt x="2247" y="2208"/>
                    <a:pt x="2679" y="1579"/>
                    <a:pt x="2547" y="942"/>
                  </a:cubicBezTo>
                  <a:cubicBezTo>
                    <a:pt x="2433" y="383"/>
                    <a:pt x="1927" y="0"/>
                    <a:pt x="1359" y="0"/>
                  </a:cubicBezTo>
                  <a:close/>
                </a:path>
              </a:pathLst>
            </a:custGeom>
            <a:solidFill>
              <a:srgbClr val="AD5B4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80" name="Google Shape;5280;p64"/>
            <p:cNvSpPr/>
            <p:nvPr/>
          </p:nvSpPr>
          <p:spPr>
            <a:xfrm>
              <a:off x="8279167" y="2658504"/>
              <a:ext cx="54792" cy="64420"/>
            </a:xfrm>
            <a:custGeom>
              <a:rect b="b" l="l" r="r" t="t"/>
              <a:pathLst>
                <a:path extrusionOk="0" h="2255" w="1918">
                  <a:moveTo>
                    <a:pt x="1291" y="1"/>
                  </a:moveTo>
                  <a:cubicBezTo>
                    <a:pt x="1209" y="1"/>
                    <a:pt x="1125" y="9"/>
                    <a:pt x="1039" y="25"/>
                  </a:cubicBezTo>
                  <a:cubicBezTo>
                    <a:pt x="410" y="157"/>
                    <a:pt x="0" y="757"/>
                    <a:pt x="125" y="1365"/>
                  </a:cubicBezTo>
                  <a:cubicBezTo>
                    <a:pt x="239" y="1892"/>
                    <a:pt x="712" y="2254"/>
                    <a:pt x="1251" y="2254"/>
                  </a:cubicBezTo>
                  <a:cubicBezTo>
                    <a:pt x="1333" y="2254"/>
                    <a:pt x="1417" y="2246"/>
                    <a:pt x="1501" y="2229"/>
                  </a:cubicBezTo>
                  <a:cubicBezTo>
                    <a:pt x="1544" y="2221"/>
                    <a:pt x="1588" y="2207"/>
                    <a:pt x="1632" y="2192"/>
                  </a:cubicBezTo>
                  <a:cubicBezTo>
                    <a:pt x="1727" y="1987"/>
                    <a:pt x="1801" y="1760"/>
                    <a:pt x="1837" y="1533"/>
                  </a:cubicBezTo>
                  <a:cubicBezTo>
                    <a:pt x="1918" y="1035"/>
                    <a:pt x="1823" y="618"/>
                    <a:pt x="1779" y="128"/>
                  </a:cubicBezTo>
                  <a:cubicBezTo>
                    <a:pt x="1779" y="121"/>
                    <a:pt x="1779" y="113"/>
                    <a:pt x="1779" y="106"/>
                  </a:cubicBezTo>
                  <a:cubicBezTo>
                    <a:pt x="1630" y="37"/>
                    <a:pt x="1465" y="1"/>
                    <a:pt x="1291" y="1"/>
                  </a:cubicBezTo>
                  <a:close/>
                </a:path>
              </a:pathLst>
            </a:custGeom>
            <a:solidFill>
              <a:srgbClr val="AD5B4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81" name="Google Shape;5281;p64"/>
            <p:cNvSpPr/>
            <p:nvPr/>
          </p:nvSpPr>
          <p:spPr>
            <a:xfrm>
              <a:off x="8214119" y="2699155"/>
              <a:ext cx="47079" cy="28253"/>
            </a:xfrm>
            <a:custGeom>
              <a:rect b="b" l="l" r="r" t="t"/>
              <a:pathLst>
                <a:path extrusionOk="0" fill="none" h="989" w="1648">
                  <a:moveTo>
                    <a:pt x="1596" y="0"/>
                  </a:moveTo>
                  <a:cubicBezTo>
                    <a:pt x="1648" y="476"/>
                    <a:pt x="1333" y="893"/>
                    <a:pt x="894" y="937"/>
                  </a:cubicBezTo>
                  <a:cubicBezTo>
                    <a:pt x="447" y="989"/>
                    <a:pt x="52" y="645"/>
                    <a:pt x="1" y="176"/>
                  </a:cubicBez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82" name="Google Shape;5282;p64"/>
            <p:cNvSpPr/>
            <p:nvPr/>
          </p:nvSpPr>
          <p:spPr>
            <a:xfrm>
              <a:off x="8232316" y="2658161"/>
              <a:ext cx="13627" cy="26168"/>
            </a:xfrm>
            <a:custGeom>
              <a:rect b="b" l="l" r="r" t="t"/>
              <a:pathLst>
                <a:path extrusionOk="0" fill="none" h="916" w="477">
                  <a:moveTo>
                    <a:pt x="88" y="916"/>
                  </a:moveTo>
                  <a:cubicBezTo>
                    <a:pt x="308" y="908"/>
                    <a:pt x="476" y="769"/>
                    <a:pt x="469" y="608"/>
                  </a:cubicBezTo>
                  <a:cubicBezTo>
                    <a:pt x="469" y="440"/>
                    <a:pt x="286" y="316"/>
                    <a:pt x="66" y="323"/>
                  </a:cubicBezTo>
                  <a:lnTo>
                    <a:pt x="1" y="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83" name="Google Shape;5283;p64"/>
            <p:cNvSpPr/>
            <p:nvPr/>
          </p:nvSpPr>
          <p:spPr>
            <a:xfrm>
              <a:off x="8256770" y="2636250"/>
              <a:ext cx="62363" cy="59335"/>
            </a:xfrm>
            <a:custGeom>
              <a:rect b="b" l="l" r="r" t="t"/>
              <a:pathLst>
                <a:path extrusionOk="0" h="2077" w="2183">
                  <a:moveTo>
                    <a:pt x="1089" y="1"/>
                  </a:moveTo>
                  <a:cubicBezTo>
                    <a:pt x="1053" y="1"/>
                    <a:pt x="1018" y="3"/>
                    <a:pt x="982" y="7"/>
                  </a:cubicBezTo>
                  <a:cubicBezTo>
                    <a:pt x="411" y="72"/>
                    <a:pt x="1" y="577"/>
                    <a:pt x="59" y="1148"/>
                  </a:cubicBezTo>
                  <a:cubicBezTo>
                    <a:pt x="121" y="1683"/>
                    <a:pt x="568" y="2076"/>
                    <a:pt x="1093" y="2076"/>
                  </a:cubicBezTo>
                  <a:cubicBezTo>
                    <a:pt x="1129" y="2076"/>
                    <a:pt x="1165" y="2074"/>
                    <a:pt x="1201" y="2071"/>
                  </a:cubicBezTo>
                  <a:cubicBezTo>
                    <a:pt x="1765" y="2005"/>
                    <a:pt x="2182" y="1500"/>
                    <a:pt x="2116" y="929"/>
                  </a:cubicBezTo>
                  <a:cubicBezTo>
                    <a:pt x="2061" y="394"/>
                    <a:pt x="1609" y="1"/>
                    <a:pt x="1089" y="1"/>
                  </a:cubicBezTo>
                  <a:close/>
                </a:path>
              </a:pathLst>
            </a:custGeom>
            <a:solidFill>
              <a:schemeClr val="lt1"/>
            </a:solidFill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84" name="Google Shape;5284;p64"/>
            <p:cNvSpPr/>
            <p:nvPr/>
          </p:nvSpPr>
          <p:spPr>
            <a:xfrm>
              <a:off x="8280196" y="2636250"/>
              <a:ext cx="38709" cy="58963"/>
            </a:xfrm>
            <a:custGeom>
              <a:rect b="b" l="l" r="r" t="t"/>
              <a:pathLst>
                <a:path extrusionOk="0" h="2064" w="1355">
                  <a:moveTo>
                    <a:pt x="269" y="1"/>
                  </a:moveTo>
                  <a:cubicBezTo>
                    <a:pt x="233" y="1"/>
                    <a:pt x="198" y="3"/>
                    <a:pt x="162" y="7"/>
                  </a:cubicBezTo>
                  <a:cubicBezTo>
                    <a:pt x="103" y="14"/>
                    <a:pt x="52" y="29"/>
                    <a:pt x="1" y="43"/>
                  </a:cubicBezTo>
                  <a:lnTo>
                    <a:pt x="425" y="2063"/>
                  </a:lnTo>
                  <a:cubicBezTo>
                    <a:pt x="930" y="1954"/>
                    <a:pt x="1355" y="1456"/>
                    <a:pt x="1296" y="929"/>
                  </a:cubicBezTo>
                  <a:cubicBezTo>
                    <a:pt x="1241" y="394"/>
                    <a:pt x="789" y="1"/>
                    <a:pt x="2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85" name="Google Shape;5285;p64"/>
            <p:cNvSpPr/>
            <p:nvPr/>
          </p:nvSpPr>
          <p:spPr>
            <a:xfrm>
              <a:off x="8143671" y="2648191"/>
              <a:ext cx="62334" cy="59106"/>
            </a:xfrm>
            <a:custGeom>
              <a:rect b="b" l="l" r="r" t="t"/>
              <a:pathLst>
                <a:path extrusionOk="0" h="2069" w="2182">
                  <a:moveTo>
                    <a:pt x="1089" y="0"/>
                  </a:moveTo>
                  <a:cubicBezTo>
                    <a:pt x="1054" y="0"/>
                    <a:pt x="1017" y="2"/>
                    <a:pt x="981" y="6"/>
                  </a:cubicBezTo>
                  <a:cubicBezTo>
                    <a:pt x="410" y="64"/>
                    <a:pt x="0" y="577"/>
                    <a:pt x="59" y="1148"/>
                  </a:cubicBezTo>
                  <a:cubicBezTo>
                    <a:pt x="120" y="1675"/>
                    <a:pt x="567" y="2068"/>
                    <a:pt x="1092" y="2068"/>
                  </a:cubicBezTo>
                  <a:cubicBezTo>
                    <a:pt x="1128" y="2068"/>
                    <a:pt x="1164" y="2066"/>
                    <a:pt x="1200" y="2063"/>
                  </a:cubicBezTo>
                  <a:cubicBezTo>
                    <a:pt x="1771" y="2004"/>
                    <a:pt x="2181" y="1492"/>
                    <a:pt x="2123" y="921"/>
                  </a:cubicBezTo>
                  <a:cubicBezTo>
                    <a:pt x="2061" y="393"/>
                    <a:pt x="1615" y="0"/>
                    <a:pt x="1089" y="0"/>
                  </a:cubicBezTo>
                  <a:close/>
                </a:path>
              </a:pathLst>
            </a:custGeom>
            <a:solidFill>
              <a:schemeClr val="lt1"/>
            </a:solidFill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86" name="Google Shape;5286;p64"/>
            <p:cNvSpPr/>
            <p:nvPr/>
          </p:nvSpPr>
          <p:spPr>
            <a:xfrm>
              <a:off x="8167068" y="2648191"/>
              <a:ext cx="38709" cy="58735"/>
            </a:xfrm>
            <a:custGeom>
              <a:rect b="b" l="l" r="r" t="t"/>
              <a:pathLst>
                <a:path extrusionOk="0" h="2056" w="1355">
                  <a:moveTo>
                    <a:pt x="270" y="0"/>
                  </a:moveTo>
                  <a:cubicBezTo>
                    <a:pt x="235" y="0"/>
                    <a:pt x="198" y="2"/>
                    <a:pt x="162" y="6"/>
                  </a:cubicBezTo>
                  <a:cubicBezTo>
                    <a:pt x="103" y="13"/>
                    <a:pt x="52" y="20"/>
                    <a:pt x="1" y="35"/>
                  </a:cubicBezTo>
                  <a:lnTo>
                    <a:pt x="425" y="2055"/>
                  </a:lnTo>
                  <a:cubicBezTo>
                    <a:pt x="938" y="1945"/>
                    <a:pt x="1355" y="1455"/>
                    <a:pt x="1304" y="921"/>
                  </a:cubicBezTo>
                  <a:cubicBezTo>
                    <a:pt x="1242" y="393"/>
                    <a:pt x="796" y="0"/>
                    <a:pt x="2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87" name="Google Shape;5287;p64"/>
            <p:cNvSpPr/>
            <p:nvPr/>
          </p:nvSpPr>
          <p:spPr>
            <a:xfrm>
              <a:off x="8053341" y="2679815"/>
              <a:ext cx="71304" cy="55278"/>
            </a:xfrm>
            <a:custGeom>
              <a:rect b="b" l="l" r="r" t="t"/>
              <a:pathLst>
                <a:path extrusionOk="0" h="1935" w="2496">
                  <a:moveTo>
                    <a:pt x="956" y="0"/>
                  </a:moveTo>
                  <a:cubicBezTo>
                    <a:pt x="850" y="0"/>
                    <a:pt x="744" y="16"/>
                    <a:pt x="644" y="48"/>
                  </a:cubicBezTo>
                  <a:cubicBezTo>
                    <a:pt x="542" y="85"/>
                    <a:pt x="461" y="128"/>
                    <a:pt x="395" y="187"/>
                  </a:cubicBezTo>
                  <a:cubicBezTo>
                    <a:pt x="0" y="509"/>
                    <a:pt x="183" y="1160"/>
                    <a:pt x="527" y="1519"/>
                  </a:cubicBezTo>
                  <a:cubicBezTo>
                    <a:pt x="761" y="1758"/>
                    <a:pt x="1155" y="1935"/>
                    <a:pt x="1524" y="1935"/>
                  </a:cubicBezTo>
                  <a:cubicBezTo>
                    <a:pt x="1720" y="1935"/>
                    <a:pt x="1909" y="1885"/>
                    <a:pt x="2064" y="1768"/>
                  </a:cubicBezTo>
                  <a:cubicBezTo>
                    <a:pt x="2496" y="1439"/>
                    <a:pt x="2093" y="802"/>
                    <a:pt x="1764" y="370"/>
                  </a:cubicBezTo>
                  <a:cubicBezTo>
                    <a:pt x="1579" y="131"/>
                    <a:pt x="1265" y="0"/>
                    <a:pt x="956" y="0"/>
                  </a:cubicBezTo>
                  <a:close/>
                </a:path>
              </a:pathLst>
            </a:custGeom>
            <a:solidFill>
              <a:srgbClr val="BD715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88" name="Google Shape;5288;p64"/>
            <p:cNvSpPr/>
            <p:nvPr/>
          </p:nvSpPr>
          <p:spPr>
            <a:xfrm>
              <a:off x="8057312" y="2680901"/>
              <a:ext cx="65877" cy="51164"/>
            </a:xfrm>
            <a:custGeom>
              <a:rect b="b" l="l" r="r" t="t"/>
              <a:pathLst>
                <a:path extrusionOk="0" h="1791" w="2306">
                  <a:moveTo>
                    <a:pt x="891" y="1"/>
                  </a:moveTo>
                  <a:cubicBezTo>
                    <a:pt x="791" y="1"/>
                    <a:pt x="693" y="16"/>
                    <a:pt x="600" y="47"/>
                  </a:cubicBezTo>
                  <a:cubicBezTo>
                    <a:pt x="505" y="76"/>
                    <a:pt x="425" y="120"/>
                    <a:pt x="359" y="171"/>
                  </a:cubicBezTo>
                  <a:cubicBezTo>
                    <a:pt x="0" y="471"/>
                    <a:pt x="168" y="1079"/>
                    <a:pt x="491" y="1401"/>
                  </a:cubicBezTo>
                  <a:cubicBezTo>
                    <a:pt x="706" y="1625"/>
                    <a:pt x="1071" y="1791"/>
                    <a:pt x="1412" y="1791"/>
                  </a:cubicBezTo>
                  <a:cubicBezTo>
                    <a:pt x="1594" y="1791"/>
                    <a:pt x="1768" y="1744"/>
                    <a:pt x="1911" y="1635"/>
                  </a:cubicBezTo>
                  <a:cubicBezTo>
                    <a:pt x="2306" y="1335"/>
                    <a:pt x="1932" y="742"/>
                    <a:pt x="1632" y="347"/>
                  </a:cubicBezTo>
                  <a:cubicBezTo>
                    <a:pt x="1460" y="120"/>
                    <a:pt x="1171" y="1"/>
                    <a:pt x="891" y="1"/>
                  </a:cubicBezTo>
                  <a:close/>
                </a:path>
              </a:pathLst>
            </a:custGeom>
            <a:solidFill>
              <a:srgbClr val="BD715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89" name="Google Shape;5289;p64"/>
            <p:cNvSpPr/>
            <p:nvPr/>
          </p:nvSpPr>
          <p:spPr>
            <a:xfrm>
              <a:off x="8275396" y="2606082"/>
              <a:ext cx="29710" cy="27453"/>
            </a:xfrm>
            <a:custGeom>
              <a:rect b="b" l="l" r="r" t="t"/>
              <a:pathLst>
                <a:path extrusionOk="0" h="961" w="1040">
                  <a:moveTo>
                    <a:pt x="259" y="0"/>
                  </a:moveTo>
                  <a:cubicBezTo>
                    <a:pt x="187" y="0"/>
                    <a:pt x="117" y="19"/>
                    <a:pt x="59" y="67"/>
                  </a:cubicBezTo>
                  <a:cubicBezTo>
                    <a:pt x="37" y="82"/>
                    <a:pt x="22" y="96"/>
                    <a:pt x="15" y="118"/>
                  </a:cubicBezTo>
                  <a:cubicBezTo>
                    <a:pt x="0" y="162"/>
                    <a:pt x="22" y="206"/>
                    <a:pt x="59" y="235"/>
                  </a:cubicBezTo>
                  <a:cubicBezTo>
                    <a:pt x="95" y="257"/>
                    <a:pt x="139" y="265"/>
                    <a:pt x="176" y="279"/>
                  </a:cubicBezTo>
                  <a:cubicBezTo>
                    <a:pt x="535" y="382"/>
                    <a:pt x="849" y="631"/>
                    <a:pt x="1018" y="960"/>
                  </a:cubicBezTo>
                  <a:lnTo>
                    <a:pt x="1040" y="887"/>
                  </a:lnTo>
                  <a:cubicBezTo>
                    <a:pt x="1040" y="543"/>
                    <a:pt x="820" y="199"/>
                    <a:pt x="505" y="60"/>
                  </a:cubicBezTo>
                  <a:cubicBezTo>
                    <a:pt x="428" y="25"/>
                    <a:pt x="341" y="0"/>
                    <a:pt x="259" y="0"/>
                  </a:cubicBezTo>
                  <a:close/>
                </a:path>
              </a:pathLst>
            </a:custGeom>
            <a:solidFill>
              <a:srgbClr val="5C252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90" name="Google Shape;5290;p64"/>
            <p:cNvSpPr/>
            <p:nvPr/>
          </p:nvSpPr>
          <p:spPr>
            <a:xfrm>
              <a:off x="8155156" y="2618595"/>
              <a:ext cx="30139" cy="27053"/>
            </a:xfrm>
            <a:custGeom>
              <a:rect b="b" l="l" r="r" t="t"/>
              <a:pathLst>
                <a:path extrusionOk="0" h="947" w="1055">
                  <a:moveTo>
                    <a:pt x="786" y="1"/>
                  </a:moveTo>
                  <a:cubicBezTo>
                    <a:pt x="707" y="1"/>
                    <a:pt x="626" y="21"/>
                    <a:pt x="557" y="54"/>
                  </a:cubicBezTo>
                  <a:cubicBezTo>
                    <a:pt x="235" y="193"/>
                    <a:pt x="8" y="529"/>
                    <a:pt x="1" y="873"/>
                  </a:cubicBezTo>
                  <a:lnTo>
                    <a:pt x="23" y="947"/>
                  </a:lnTo>
                  <a:cubicBezTo>
                    <a:pt x="206" y="625"/>
                    <a:pt x="520" y="376"/>
                    <a:pt x="872" y="281"/>
                  </a:cubicBezTo>
                  <a:cubicBezTo>
                    <a:pt x="916" y="273"/>
                    <a:pt x="959" y="259"/>
                    <a:pt x="996" y="237"/>
                  </a:cubicBezTo>
                  <a:cubicBezTo>
                    <a:pt x="1033" y="215"/>
                    <a:pt x="1055" y="171"/>
                    <a:pt x="1040" y="127"/>
                  </a:cubicBezTo>
                  <a:cubicBezTo>
                    <a:pt x="1040" y="105"/>
                    <a:pt x="1018" y="83"/>
                    <a:pt x="1003" y="68"/>
                  </a:cubicBezTo>
                  <a:cubicBezTo>
                    <a:pt x="941" y="21"/>
                    <a:pt x="864" y="1"/>
                    <a:pt x="786" y="1"/>
                  </a:cubicBezTo>
                  <a:close/>
                </a:path>
              </a:pathLst>
            </a:custGeom>
            <a:solidFill>
              <a:srgbClr val="5C252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91" name="Google Shape;5291;p64"/>
            <p:cNvSpPr/>
            <p:nvPr/>
          </p:nvSpPr>
          <p:spPr>
            <a:xfrm>
              <a:off x="8074024" y="2694156"/>
              <a:ext cx="27853" cy="12341"/>
            </a:xfrm>
            <a:custGeom>
              <a:rect b="b" l="l" r="r" t="t"/>
              <a:pathLst>
                <a:path extrusionOk="0" h="432" w="975">
                  <a:moveTo>
                    <a:pt x="579" y="1"/>
                  </a:moveTo>
                  <a:cubicBezTo>
                    <a:pt x="525" y="1"/>
                    <a:pt x="470" y="11"/>
                    <a:pt x="418" y="22"/>
                  </a:cubicBezTo>
                  <a:cubicBezTo>
                    <a:pt x="345" y="51"/>
                    <a:pt x="272" y="88"/>
                    <a:pt x="213" y="131"/>
                  </a:cubicBezTo>
                  <a:cubicBezTo>
                    <a:pt x="162" y="175"/>
                    <a:pt x="118" y="219"/>
                    <a:pt x="81" y="271"/>
                  </a:cubicBezTo>
                  <a:cubicBezTo>
                    <a:pt x="45" y="307"/>
                    <a:pt x="30" y="358"/>
                    <a:pt x="15" y="388"/>
                  </a:cubicBezTo>
                  <a:cubicBezTo>
                    <a:pt x="8" y="417"/>
                    <a:pt x="1" y="432"/>
                    <a:pt x="1" y="432"/>
                  </a:cubicBezTo>
                  <a:cubicBezTo>
                    <a:pt x="1" y="432"/>
                    <a:pt x="15" y="424"/>
                    <a:pt x="45" y="410"/>
                  </a:cubicBezTo>
                  <a:cubicBezTo>
                    <a:pt x="74" y="395"/>
                    <a:pt x="110" y="373"/>
                    <a:pt x="154" y="344"/>
                  </a:cubicBezTo>
                  <a:cubicBezTo>
                    <a:pt x="176" y="336"/>
                    <a:pt x="198" y="322"/>
                    <a:pt x="228" y="307"/>
                  </a:cubicBezTo>
                  <a:cubicBezTo>
                    <a:pt x="250" y="293"/>
                    <a:pt x="279" y="285"/>
                    <a:pt x="301" y="271"/>
                  </a:cubicBezTo>
                  <a:cubicBezTo>
                    <a:pt x="352" y="249"/>
                    <a:pt x="411" y="219"/>
                    <a:pt x="469" y="205"/>
                  </a:cubicBezTo>
                  <a:cubicBezTo>
                    <a:pt x="498" y="197"/>
                    <a:pt x="528" y="183"/>
                    <a:pt x="557" y="183"/>
                  </a:cubicBezTo>
                  <a:cubicBezTo>
                    <a:pt x="586" y="175"/>
                    <a:pt x="616" y="168"/>
                    <a:pt x="637" y="168"/>
                  </a:cubicBezTo>
                  <a:cubicBezTo>
                    <a:pt x="696" y="161"/>
                    <a:pt x="755" y="161"/>
                    <a:pt x="799" y="161"/>
                  </a:cubicBezTo>
                  <a:cubicBezTo>
                    <a:pt x="901" y="161"/>
                    <a:pt x="974" y="175"/>
                    <a:pt x="974" y="175"/>
                  </a:cubicBezTo>
                  <a:cubicBezTo>
                    <a:pt x="974" y="175"/>
                    <a:pt x="930" y="110"/>
                    <a:pt x="828" y="58"/>
                  </a:cubicBezTo>
                  <a:cubicBezTo>
                    <a:pt x="777" y="29"/>
                    <a:pt x="711" y="7"/>
                    <a:pt x="645" y="7"/>
                  </a:cubicBezTo>
                  <a:cubicBezTo>
                    <a:pt x="623" y="3"/>
                    <a:pt x="601" y="1"/>
                    <a:pt x="579" y="1"/>
                  </a:cubicBezTo>
                  <a:close/>
                </a:path>
              </a:pathLst>
            </a:custGeom>
            <a:solidFill>
              <a:srgbClr val="BD715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92" name="Google Shape;5292;p64"/>
            <p:cNvSpPr/>
            <p:nvPr/>
          </p:nvSpPr>
          <p:spPr>
            <a:xfrm>
              <a:off x="8088050" y="2704583"/>
              <a:ext cx="11941" cy="16283"/>
            </a:xfrm>
            <a:custGeom>
              <a:rect b="b" l="l" r="r" t="t"/>
              <a:pathLst>
                <a:path extrusionOk="0" h="570" w="418">
                  <a:moveTo>
                    <a:pt x="37" y="1"/>
                  </a:moveTo>
                  <a:cubicBezTo>
                    <a:pt x="37" y="1"/>
                    <a:pt x="7" y="45"/>
                    <a:pt x="7" y="125"/>
                  </a:cubicBezTo>
                  <a:cubicBezTo>
                    <a:pt x="0" y="162"/>
                    <a:pt x="7" y="206"/>
                    <a:pt x="15" y="250"/>
                  </a:cubicBezTo>
                  <a:cubicBezTo>
                    <a:pt x="22" y="293"/>
                    <a:pt x="44" y="337"/>
                    <a:pt x="73" y="389"/>
                  </a:cubicBezTo>
                  <a:cubicBezTo>
                    <a:pt x="95" y="425"/>
                    <a:pt x="132" y="469"/>
                    <a:pt x="168" y="498"/>
                  </a:cubicBezTo>
                  <a:cubicBezTo>
                    <a:pt x="205" y="528"/>
                    <a:pt x="249" y="550"/>
                    <a:pt x="286" y="557"/>
                  </a:cubicBezTo>
                  <a:cubicBezTo>
                    <a:pt x="317" y="566"/>
                    <a:pt x="346" y="569"/>
                    <a:pt x="368" y="569"/>
                  </a:cubicBezTo>
                  <a:cubicBezTo>
                    <a:pt x="398" y="569"/>
                    <a:pt x="417" y="564"/>
                    <a:pt x="417" y="564"/>
                  </a:cubicBezTo>
                  <a:cubicBezTo>
                    <a:pt x="417" y="564"/>
                    <a:pt x="410" y="550"/>
                    <a:pt x="395" y="535"/>
                  </a:cubicBezTo>
                  <a:cubicBezTo>
                    <a:pt x="381" y="520"/>
                    <a:pt x="366" y="491"/>
                    <a:pt x="344" y="469"/>
                  </a:cubicBezTo>
                  <a:cubicBezTo>
                    <a:pt x="329" y="440"/>
                    <a:pt x="308" y="411"/>
                    <a:pt x="293" y="381"/>
                  </a:cubicBezTo>
                  <a:cubicBezTo>
                    <a:pt x="271" y="352"/>
                    <a:pt x="249" y="315"/>
                    <a:pt x="227" y="286"/>
                  </a:cubicBezTo>
                  <a:cubicBezTo>
                    <a:pt x="190" y="220"/>
                    <a:pt x="146" y="154"/>
                    <a:pt x="110" y="96"/>
                  </a:cubicBezTo>
                  <a:cubicBezTo>
                    <a:pt x="73" y="37"/>
                    <a:pt x="37" y="1"/>
                    <a:pt x="37" y="1"/>
                  </a:cubicBezTo>
                  <a:close/>
                </a:path>
              </a:pathLst>
            </a:custGeom>
            <a:solidFill>
              <a:srgbClr val="BD715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93" name="Google Shape;5293;p64"/>
            <p:cNvSpPr/>
            <p:nvPr/>
          </p:nvSpPr>
          <p:spPr>
            <a:xfrm>
              <a:off x="8034086" y="2455617"/>
              <a:ext cx="313671" cy="254022"/>
            </a:xfrm>
            <a:custGeom>
              <a:rect b="b" l="l" r="r" t="t"/>
              <a:pathLst>
                <a:path extrusionOk="0" h="8892" w="10980">
                  <a:moveTo>
                    <a:pt x="5413" y="1"/>
                  </a:moveTo>
                  <a:cubicBezTo>
                    <a:pt x="5231" y="1"/>
                    <a:pt x="5049" y="25"/>
                    <a:pt x="4875" y="71"/>
                  </a:cubicBezTo>
                  <a:cubicBezTo>
                    <a:pt x="4246" y="232"/>
                    <a:pt x="3712" y="635"/>
                    <a:pt x="3185" y="1030"/>
                  </a:cubicBezTo>
                  <a:cubicBezTo>
                    <a:pt x="3009" y="1162"/>
                    <a:pt x="2833" y="1294"/>
                    <a:pt x="2658" y="1425"/>
                  </a:cubicBezTo>
                  <a:cubicBezTo>
                    <a:pt x="2175" y="1791"/>
                    <a:pt x="1684" y="2157"/>
                    <a:pt x="1289" y="2619"/>
                  </a:cubicBezTo>
                  <a:cubicBezTo>
                    <a:pt x="696" y="3292"/>
                    <a:pt x="315" y="4163"/>
                    <a:pt x="220" y="5063"/>
                  </a:cubicBezTo>
                  <a:cubicBezTo>
                    <a:pt x="213" y="5129"/>
                    <a:pt x="206" y="5202"/>
                    <a:pt x="198" y="5268"/>
                  </a:cubicBezTo>
                  <a:cubicBezTo>
                    <a:pt x="184" y="5356"/>
                    <a:pt x="154" y="5437"/>
                    <a:pt x="132" y="5524"/>
                  </a:cubicBezTo>
                  <a:cubicBezTo>
                    <a:pt x="1" y="6037"/>
                    <a:pt x="103" y="6586"/>
                    <a:pt x="323" y="7076"/>
                  </a:cubicBezTo>
                  <a:cubicBezTo>
                    <a:pt x="542" y="7559"/>
                    <a:pt x="864" y="7984"/>
                    <a:pt x="1186" y="8408"/>
                  </a:cubicBezTo>
                  <a:cubicBezTo>
                    <a:pt x="1355" y="8628"/>
                    <a:pt x="1567" y="8877"/>
                    <a:pt x="1845" y="8891"/>
                  </a:cubicBezTo>
                  <a:cubicBezTo>
                    <a:pt x="1940" y="8891"/>
                    <a:pt x="2035" y="8869"/>
                    <a:pt x="2123" y="8818"/>
                  </a:cubicBezTo>
                  <a:cubicBezTo>
                    <a:pt x="2306" y="8716"/>
                    <a:pt x="2445" y="8503"/>
                    <a:pt x="2497" y="8284"/>
                  </a:cubicBezTo>
                  <a:cubicBezTo>
                    <a:pt x="2570" y="7976"/>
                    <a:pt x="2526" y="7647"/>
                    <a:pt x="2541" y="7325"/>
                  </a:cubicBezTo>
                  <a:lnTo>
                    <a:pt x="2541" y="7325"/>
                  </a:lnTo>
                  <a:cubicBezTo>
                    <a:pt x="2610" y="7378"/>
                    <a:pt x="2694" y="7402"/>
                    <a:pt x="2780" y="7402"/>
                  </a:cubicBezTo>
                  <a:cubicBezTo>
                    <a:pt x="2956" y="7402"/>
                    <a:pt x="3143" y="7304"/>
                    <a:pt x="3251" y="7157"/>
                  </a:cubicBezTo>
                  <a:cubicBezTo>
                    <a:pt x="3412" y="6944"/>
                    <a:pt x="3434" y="6652"/>
                    <a:pt x="3419" y="6381"/>
                  </a:cubicBezTo>
                  <a:cubicBezTo>
                    <a:pt x="3404" y="6110"/>
                    <a:pt x="3353" y="5839"/>
                    <a:pt x="3390" y="5568"/>
                  </a:cubicBezTo>
                  <a:lnTo>
                    <a:pt x="3390" y="5568"/>
                  </a:lnTo>
                  <a:cubicBezTo>
                    <a:pt x="3404" y="5590"/>
                    <a:pt x="3419" y="5605"/>
                    <a:pt x="3434" y="5620"/>
                  </a:cubicBezTo>
                  <a:cubicBezTo>
                    <a:pt x="3404" y="5554"/>
                    <a:pt x="3375" y="5480"/>
                    <a:pt x="3353" y="5400"/>
                  </a:cubicBezTo>
                  <a:cubicBezTo>
                    <a:pt x="3316" y="5210"/>
                    <a:pt x="3360" y="5012"/>
                    <a:pt x="3419" y="4829"/>
                  </a:cubicBezTo>
                  <a:cubicBezTo>
                    <a:pt x="3536" y="4463"/>
                    <a:pt x="3748" y="4148"/>
                    <a:pt x="4012" y="3870"/>
                  </a:cubicBezTo>
                  <a:cubicBezTo>
                    <a:pt x="4114" y="3768"/>
                    <a:pt x="4224" y="3658"/>
                    <a:pt x="4348" y="3563"/>
                  </a:cubicBezTo>
                  <a:lnTo>
                    <a:pt x="4348" y="3563"/>
                  </a:lnTo>
                  <a:cubicBezTo>
                    <a:pt x="4297" y="3695"/>
                    <a:pt x="4268" y="3834"/>
                    <a:pt x="4253" y="3980"/>
                  </a:cubicBezTo>
                  <a:cubicBezTo>
                    <a:pt x="4231" y="4361"/>
                    <a:pt x="4400" y="4778"/>
                    <a:pt x="4751" y="4924"/>
                  </a:cubicBezTo>
                  <a:cubicBezTo>
                    <a:pt x="4816" y="4954"/>
                    <a:pt x="4885" y="4974"/>
                    <a:pt x="4955" y="4974"/>
                  </a:cubicBezTo>
                  <a:cubicBezTo>
                    <a:pt x="4987" y="4974"/>
                    <a:pt x="5019" y="4970"/>
                    <a:pt x="5051" y="4961"/>
                  </a:cubicBezTo>
                  <a:cubicBezTo>
                    <a:pt x="5146" y="4939"/>
                    <a:pt x="5234" y="4858"/>
                    <a:pt x="5256" y="4763"/>
                  </a:cubicBezTo>
                  <a:lnTo>
                    <a:pt x="5256" y="4763"/>
                  </a:lnTo>
                  <a:cubicBezTo>
                    <a:pt x="5205" y="5129"/>
                    <a:pt x="5359" y="5539"/>
                    <a:pt x="5732" y="5671"/>
                  </a:cubicBezTo>
                  <a:cubicBezTo>
                    <a:pt x="5796" y="5696"/>
                    <a:pt x="5864" y="5708"/>
                    <a:pt x="5933" y="5708"/>
                  </a:cubicBezTo>
                  <a:cubicBezTo>
                    <a:pt x="6043" y="5708"/>
                    <a:pt x="6154" y="5676"/>
                    <a:pt x="6244" y="5612"/>
                  </a:cubicBezTo>
                  <a:cubicBezTo>
                    <a:pt x="6483" y="5431"/>
                    <a:pt x="6486" y="5135"/>
                    <a:pt x="6472" y="4860"/>
                  </a:cubicBezTo>
                  <a:lnTo>
                    <a:pt x="6472" y="4860"/>
                  </a:lnTo>
                  <a:cubicBezTo>
                    <a:pt x="6487" y="5150"/>
                    <a:pt x="6561" y="5446"/>
                    <a:pt x="6757" y="5649"/>
                  </a:cubicBezTo>
                  <a:cubicBezTo>
                    <a:pt x="6887" y="5784"/>
                    <a:pt x="7074" y="5866"/>
                    <a:pt x="7255" y="5866"/>
                  </a:cubicBezTo>
                  <a:cubicBezTo>
                    <a:pt x="7358" y="5866"/>
                    <a:pt x="7459" y="5839"/>
                    <a:pt x="7547" y="5781"/>
                  </a:cubicBezTo>
                  <a:cubicBezTo>
                    <a:pt x="7693" y="5671"/>
                    <a:pt x="7767" y="5495"/>
                    <a:pt x="7789" y="5312"/>
                  </a:cubicBezTo>
                  <a:cubicBezTo>
                    <a:pt x="7803" y="5136"/>
                    <a:pt x="7767" y="4953"/>
                    <a:pt x="7723" y="4785"/>
                  </a:cubicBezTo>
                  <a:lnTo>
                    <a:pt x="7723" y="4785"/>
                  </a:lnTo>
                  <a:cubicBezTo>
                    <a:pt x="7976" y="5004"/>
                    <a:pt x="8273" y="5235"/>
                    <a:pt x="8603" y="5235"/>
                  </a:cubicBezTo>
                  <a:cubicBezTo>
                    <a:pt x="8627" y="5235"/>
                    <a:pt x="8650" y="5234"/>
                    <a:pt x="8674" y="5232"/>
                  </a:cubicBezTo>
                  <a:cubicBezTo>
                    <a:pt x="8777" y="5217"/>
                    <a:pt x="8887" y="5180"/>
                    <a:pt x="8960" y="5100"/>
                  </a:cubicBezTo>
                  <a:cubicBezTo>
                    <a:pt x="9106" y="4939"/>
                    <a:pt x="9055" y="4675"/>
                    <a:pt x="8967" y="4478"/>
                  </a:cubicBezTo>
                  <a:cubicBezTo>
                    <a:pt x="8916" y="4368"/>
                    <a:pt x="8865" y="4214"/>
                    <a:pt x="8828" y="4053"/>
                  </a:cubicBezTo>
                  <a:cubicBezTo>
                    <a:pt x="8784" y="3878"/>
                    <a:pt x="8718" y="3709"/>
                    <a:pt x="8638" y="3548"/>
                  </a:cubicBezTo>
                  <a:lnTo>
                    <a:pt x="8638" y="3548"/>
                  </a:lnTo>
                  <a:cubicBezTo>
                    <a:pt x="9194" y="3841"/>
                    <a:pt x="9714" y="4251"/>
                    <a:pt x="10050" y="4756"/>
                  </a:cubicBezTo>
                  <a:cubicBezTo>
                    <a:pt x="10285" y="5115"/>
                    <a:pt x="10416" y="5539"/>
                    <a:pt x="10438" y="5964"/>
                  </a:cubicBezTo>
                  <a:cubicBezTo>
                    <a:pt x="10446" y="6059"/>
                    <a:pt x="10446" y="6161"/>
                    <a:pt x="10438" y="6264"/>
                  </a:cubicBezTo>
                  <a:cubicBezTo>
                    <a:pt x="10453" y="6271"/>
                    <a:pt x="10460" y="6286"/>
                    <a:pt x="10468" y="6300"/>
                  </a:cubicBezTo>
                  <a:cubicBezTo>
                    <a:pt x="10482" y="6322"/>
                    <a:pt x="10489" y="6352"/>
                    <a:pt x="10497" y="6373"/>
                  </a:cubicBezTo>
                  <a:cubicBezTo>
                    <a:pt x="10570" y="6352"/>
                    <a:pt x="10636" y="6293"/>
                    <a:pt x="10687" y="6234"/>
                  </a:cubicBezTo>
                  <a:cubicBezTo>
                    <a:pt x="10826" y="6066"/>
                    <a:pt x="10907" y="5861"/>
                    <a:pt x="10951" y="5642"/>
                  </a:cubicBezTo>
                  <a:cubicBezTo>
                    <a:pt x="10980" y="5495"/>
                    <a:pt x="10980" y="5341"/>
                    <a:pt x="10965" y="5188"/>
                  </a:cubicBezTo>
                  <a:cubicBezTo>
                    <a:pt x="10936" y="4888"/>
                    <a:pt x="10841" y="4602"/>
                    <a:pt x="10702" y="4331"/>
                  </a:cubicBezTo>
                  <a:cubicBezTo>
                    <a:pt x="10716" y="3621"/>
                    <a:pt x="10365" y="2911"/>
                    <a:pt x="9772" y="2523"/>
                  </a:cubicBezTo>
                  <a:cubicBezTo>
                    <a:pt x="9692" y="1828"/>
                    <a:pt x="9282" y="1169"/>
                    <a:pt x="8689" y="796"/>
                  </a:cubicBezTo>
                  <a:cubicBezTo>
                    <a:pt x="8306" y="550"/>
                    <a:pt x="7854" y="424"/>
                    <a:pt x="7400" y="424"/>
                  </a:cubicBezTo>
                  <a:cubicBezTo>
                    <a:pt x="7150" y="424"/>
                    <a:pt x="6900" y="462"/>
                    <a:pt x="6661" y="540"/>
                  </a:cubicBezTo>
                  <a:cubicBezTo>
                    <a:pt x="6370" y="168"/>
                    <a:pt x="5893" y="1"/>
                    <a:pt x="5413" y="1"/>
                  </a:cubicBezTo>
                  <a:close/>
                </a:path>
              </a:pathLst>
            </a:custGeom>
            <a:solidFill>
              <a:srgbClr val="5C252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94" name="Google Shape;5294;p64"/>
            <p:cNvSpPr/>
            <p:nvPr/>
          </p:nvSpPr>
          <p:spPr>
            <a:xfrm>
              <a:off x="8089507" y="2603797"/>
              <a:ext cx="71733" cy="120269"/>
            </a:xfrm>
            <a:custGeom>
              <a:rect b="b" l="l" r="r" t="t"/>
              <a:pathLst>
                <a:path extrusionOk="0" h="4210" w="2511">
                  <a:moveTo>
                    <a:pt x="1120" y="1"/>
                  </a:moveTo>
                  <a:lnTo>
                    <a:pt x="0" y="2541"/>
                  </a:lnTo>
                  <a:cubicBezTo>
                    <a:pt x="110" y="2965"/>
                    <a:pt x="271" y="3397"/>
                    <a:pt x="564" y="3734"/>
                  </a:cubicBezTo>
                  <a:cubicBezTo>
                    <a:pt x="810" y="4011"/>
                    <a:pt x="1170" y="4210"/>
                    <a:pt x="1539" y="4210"/>
                  </a:cubicBezTo>
                  <a:cubicBezTo>
                    <a:pt x="1609" y="4210"/>
                    <a:pt x="1680" y="4203"/>
                    <a:pt x="1750" y="4187"/>
                  </a:cubicBezTo>
                  <a:cubicBezTo>
                    <a:pt x="1925" y="4144"/>
                    <a:pt x="2086" y="4048"/>
                    <a:pt x="2211" y="3917"/>
                  </a:cubicBezTo>
                  <a:cubicBezTo>
                    <a:pt x="2299" y="3829"/>
                    <a:pt x="2365" y="3734"/>
                    <a:pt x="2416" y="3624"/>
                  </a:cubicBezTo>
                  <a:cubicBezTo>
                    <a:pt x="2482" y="3485"/>
                    <a:pt x="2511" y="3331"/>
                    <a:pt x="2504" y="3177"/>
                  </a:cubicBezTo>
                  <a:cubicBezTo>
                    <a:pt x="2504" y="3155"/>
                    <a:pt x="2496" y="3133"/>
                    <a:pt x="2496" y="3111"/>
                  </a:cubicBezTo>
                  <a:cubicBezTo>
                    <a:pt x="2496" y="3133"/>
                    <a:pt x="2489" y="3155"/>
                    <a:pt x="2482" y="3170"/>
                  </a:cubicBezTo>
                  <a:cubicBezTo>
                    <a:pt x="2430" y="3324"/>
                    <a:pt x="2269" y="3434"/>
                    <a:pt x="2101" y="3448"/>
                  </a:cubicBezTo>
                  <a:cubicBezTo>
                    <a:pt x="2094" y="3448"/>
                    <a:pt x="2087" y="3449"/>
                    <a:pt x="2080" y="3449"/>
                  </a:cubicBezTo>
                  <a:cubicBezTo>
                    <a:pt x="1898" y="3449"/>
                    <a:pt x="1730" y="3356"/>
                    <a:pt x="1596" y="3236"/>
                  </a:cubicBezTo>
                  <a:cubicBezTo>
                    <a:pt x="1508" y="3148"/>
                    <a:pt x="1428" y="3038"/>
                    <a:pt x="1398" y="2921"/>
                  </a:cubicBezTo>
                  <a:cubicBezTo>
                    <a:pt x="1318" y="2606"/>
                    <a:pt x="1530" y="2306"/>
                    <a:pt x="1655" y="2014"/>
                  </a:cubicBezTo>
                  <a:cubicBezTo>
                    <a:pt x="1903" y="1428"/>
                    <a:pt x="1772" y="718"/>
                    <a:pt x="1362" y="235"/>
                  </a:cubicBezTo>
                  <a:cubicBezTo>
                    <a:pt x="1362" y="228"/>
                    <a:pt x="1354" y="228"/>
                    <a:pt x="1354" y="220"/>
                  </a:cubicBezTo>
                  <a:cubicBezTo>
                    <a:pt x="1281" y="140"/>
                    <a:pt x="1208" y="67"/>
                    <a:pt x="1120" y="1"/>
                  </a:cubicBezTo>
                  <a:close/>
                </a:path>
              </a:pathLst>
            </a:custGeom>
            <a:solidFill>
              <a:srgbClr val="5C252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95" name="Google Shape;5295;p64"/>
            <p:cNvSpPr/>
            <p:nvPr/>
          </p:nvSpPr>
          <p:spPr>
            <a:xfrm>
              <a:off x="7974180" y="2690242"/>
              <a:ext cx="204858" cy="165434"/>
            </a:xfrm>
            <a:custGeom>
              <a:rect b="b" l="l" r="r" t="t"/>
              <a:pathLst>
                <a:path extrusionOk="0" h="5791" w="7171">
                  <a:moveTo>
                    <a:pt x="1716" y="1"/>
                  </a:moveTo>
                  <a:cubicBezTo>
                    <a:pt x="1678" y="1"/>
                    <a:pt x="1641" y="14"/>
                    <a:pt x="1607" y="42"/>
                  </a:cubicBezTo>
                  <a:cubicBezTo>
                    <a:pt x="1527" y="115"/>
                    <a:pt x="1519" y="239"/>
                    <a:pt x="1578" y="334"/>
                  </a:cubicBezTo>
                  <a:cubicBezTo>
                    <a:pt x="1915" y="869"/>
                    <a:pt x="1863" y="1103"/>
                    <a:pt x="1863" y="1103"/>
                  </a:cubicBezTo>
                  <a:lnTo>
                    <a:pt x="1688" y="942"/>
                  </a:lnTo>
                  <a:cubicBezTo>
                    <a:pt x="1236" y="530"/>
                    <a:pt x="952" y="405"/>
                    <a:pt x="773" y="405"/>
                  </a:cubicBezTo>
                  <a:cubicBezTo>
                    <a:pt x="622" y="405"/>
                    <a:pt x="546" y="495"/>
                    <a:pt x="509" y="576"/>
                  </a:cubicBezTo>
                  <a:cubicBezTo>
                    <a:pt x="480" y="649"/>
                    <a:pt x="495" y="730"/>
                    <a:pt x="546" y="788"/>
                  </a:cubicBezTo>
                  <a:lnTo>
                    <a:pt x="1271" y="1359"/>
                  </a:lnTo>
                  <a:lnTo>
                    <a:pt x="1197" y="1447"/>
                  </a:lnTo>
                  <a:cubicBezTo>
                    <a:pt x="784" y="1200"/>
                    <a:pt x="513" y="1118"/>
                    <a:pt x="334" y="1118"/>
                  </a:cubicBezTo>
                  <a:cubicBezTo>
                    <a:pt x="268" y="1118"/>
                    <a:pt x="216" y="1129"/>
                    <a:pt x="173" y="1147"/>
                  </a:cubicBezTo>
                  <a:cubicBezTo>
                    <a:pt x="19" y="1213"/>
                    <a:pt x="19" y="1440"/>
                    <a:pt x="173" y="1513"/>
                  </a:cubicBezTo>
                  <a:lnTo>
                    <a:pt x="985" y="1901"/>
                  </a:lnTo>
                  <a:lnTo>
                    <a:pt x="905" y="2018"/>
                  </a:lnTo>
                  <a:cubicBezTo>
                    <a:pt x="701" y="1979"/>
                    <a:pt x="542" y="1963"/>
                    <a:pt x="418" y="1963"/>
                  </a:cubicBezTo>
                  <a:cubicBezTo>
                    <a:pt x="73" y="1963"/>
                    <a:pt x="1" y="2088"/>
                    <a:pt x="12" y="2201"/>
                  </a:cubicBezTo>
                  <a:cubicBezTo>
                    <a:pt x="12" y="2215"/>
                    <a:pt x="19" y="2230"/>
                    <a:pt x="19" y="2245"/>
                  </a:cubicBezTo>
                  <a:cubicBezTo>
                    <a:pt x="41" y="2340"/>
                    <a:pt x="136" y="2420"/>
                    <a:pt x="231" y="2450"/>
                  </a:cubicBezTo>
                  <a:lnTo>
                    <a:pt x="414" y="2494"/>
                  </a:lnTo>
                  <a:lnTo>
                    <a:pt x="678" y="2559"/>
                  </a:lnTo>
                  <a:lnTo>
                    <a:pt x="846" y="2603"/>
                  </a:lnTo>
                  <a:cubicBezTo>
                    <a:pt x="868" y="2633"/>
                    <a:pt x="890" y="2662"/>
                    <a:pt x="912" y="2684"/>
                  </a:cubicBezTo>
                  <a:cubicBezTo>
                    <a:pt x="1000" y="2801"/>
                    <a:pt x="1102" y="2896"/>
                    <a:pt x="1205" y="2977"/>
                  </a:cubicBezTo>
                  <a:cubicBezTo>
                    <a:pt x="1600" y="3277"/>
                    <a:pt x="2039" y="3372"/>
                    <a:pt x="2039" y="3372"/>
                  </a:cubicBezTo>
                  <a:cubicBezTo>
                    <a:pt x="3003" y="4869"/>
                    <a:pt x="4074" y="5791"/>
                    <a:pt x="5311" y="5791"/>
                  </a:cubicBezTo>
                  <a:cubicBezTo>
                    <a:pt x="5483" y="5791"/>
                    <a:pt x="5659" y="5773"/>
                    <a:pt x="5838" y="5736"/>
                  </a:cubicBezTo>
                  <a:cubicBezTo>
                    <a:pt x="6240" y="5656"/>
                    <a:pt x="6606" y="5414"/>
                    <a:pt x="6826" y="5070"/>
                  </a:cubicBezTo>
                  <a:cubicBezTo>
                    <a:pt x="6841" y="5055"/>
                    <a:pt x="6848" y="5033"/>
                    <a:pt x="6863" y="5019"/>
                  </a:cubicBezTo>
                  <a:cubicBezTo>
                    <a:pt x="6870" y="5004"/>
                    <a:pt x="6877" y="4990"/>
                    <a:pt x="6885" y="4975"/>
                  </a:cubicBezTo>
                  <a:cubicBezTo>
                    <a:pt x="7170" y="4448"/>
                    <a:pt x="7053" y="3760"/>
                    <a:pt x="6555" y="3409"/>
                  </a:cubicBezTo>
                  <a:cubicBezTo>
                    <a:pt x="6365" y="3277"/>
                    <a:pt x="6160" y="3226"/>
                    <a:pt x="5948" y="3211"/>
                  </a:cubicBezTo>
                  <a:lnTo>
                    <a:pt x="5882" y="3211"/>
                  </a:lnTo>
                  <a:cubicBezTo>
                    <a:pt x="5849" y="3207"/>
                    <a:pt x="5816" y="3205"/>
                    <a:pt x="5782" y="3205"/>
                  </a:cubicBezTo>
                  <a:cubicBezTo>
                    <a:pt x="5748" y="3205"/>
                    <a:pt x="5713" y="3207"/>
                    <a:pt x="5677" y="3211"/>
                  </a:cubicBezTo>
                  <a:cubicBezTo>
                    <a:pt x="5582" y="3211"/>
                    <a:pt x="5479" y="3218"/>
                    <a:pt x="5384" y="3226"/>
                  </a:cubicBezTo>
                  <a:cubicBezTo>
                    <a:pt x="5333" y="3233"/>
                    <a:pt x="5282" y="3233"/>
                    <a:pt x="5238" y="3240"/>
                  </a:cubicBezTo>
                  <a:cubicBezTo>
                    <a:pt x="5156" y="3245"/>
                    <a:pt x="5076" y="3248"/>
                    <a:pt x="4997" y="3248"/>
                  </a:cubicBezTo>
                  <a:cubicBezTo>
                    <a:pt x="4821" y="3248"/>
                    <a:pt x="4651" y="3232"/>
                    <a:pt x="4484" y="3182"/>
                  </a:cubicBezTo>
                  <a:cubicBezTo>
                    <a:pt x="3957" y="3013"/>
                    <a:pt x="3488" y="2684"/>
                    <a:pt x="3086" y="2311"/>
                  </a:cubicBezTo>
                  <a:cubicBezTo>
                    <a:pt x="3130" y="2237"/>
                    <a:pt x="3152" y="2179"/>
                    <a:pt x="3159" y="2128"/>
                  </a:cubicBezTo>
                  <a:cubicBezTo>
                    <a:pt x="3166" y="2032"/>
                    <a:pt x="3122" y="1959"/>
                    <a:pt x="3078" y="1791"/>
                  </a:cubicBezTo>
                  <a:cubicBezTo>
                    <a:pt x="3020" y="1681"/>
                    <a:pt x="2947" y="1579"/>
                    <a:pt x="2903" y="1454"/>
                  </a:cubicBezTo>
                  <a:cubicBezTo>
                    <a:pt x="2859" y="1308"/>
                    <a:pt x="2874" y="1139"/>
                    <a:pt x="2808" y="993"/>
                  </a:cubicBezTo>
                  <a:cubicBezTo>
                    <a:pt x="2808" y="986"/>
                    <a:pt x="2800" y="986"/>
                    <a:pt x="2800" y="978"/>
                  </a:cubicBezTo>
                  <a:lnTo>
                    <a:pt x="2669" y="1374"/>
                  </a:lnTo>
                  <a:lnTo>
                    <a:pt x="2551" y="1220"/>
                  </a:lnTo>
                  <a:cubicBezTo>
                    <a:pt x="2522" y="1139"/>
                    <a:pt x="2493" y="1074"/>
                    <a:pt x="2464" y="1000"/>
                  </a:cubicBezTo>
                  <a:cubicBezTo>
                    <a:pt x="2196" y="416"/>
                    <a:pt x="1929" y="1"/>
                    <a:pt x="1716" y="1"/>
                  </a:cubicBezTo>
                  <a:close/>
                </a:path>
              </a:pathLst>
            </a:custGeom>
            <a:solidFill>
              <a:srgbClr val="BD715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96" name="Google Shape;5296;p64"/>
            <p:cNvSpPr/>
            <p:nvPr/>
          </p:nvSpPr>
          <p:spPr>
            <a:xfrm>
              <a:off x="8030316" y="2732808"/>
              <a:ext cx="20054" cy="38166"/>
            </a:xfrm>
            <a:custGeom>
              <a:rect b="b" l="l" r="r" t="t"/>
              <a:pathLst>
                <a:path extrusionOk="0" h="1336" w="702">
                  <a:moveTo>
                    <a:pt x="615" y="0"/>
                  </a:moveTo>
                  <a:cubicBezTo>
                    <a:pt x="606" y="0"/>
                    <a:pt x="596" y="3"/>
                    <a:pt x="586" y="8"/>
                  </a:cubicBezTo>
                  <a:cubicBezTo>
                    <a:pt x="147" y="286"/>
                    <a:pt x="1" y="857"/>
                    <a:pt x="250" y="1304"/>
                  </a:cubicBezTo>
                  <a:cubicBezTo>
                    <a:pt x="261" y="1327"/>
                    <a:pt x="279" y="1336"/>
                    <a:pt x="297" y="1336"/>
                  </a:cubicBezTo>
                  <a:cubicBezTo>
                    <a:pt x="337" y="1336"/>
                    <a:pt x="377" y="1290"/>
                    <a:pt x="352" y="1245"/>
                  </a:cubicBezTo>
                  <a:cubicBezTo>
                    <a:pt x="184" y="938"/>
                    <a:pt x="228" y="557"/>
                    <a:pt x="440" y="294"/>
                  </a:cubicBezTo>
                  <a:cubicBezTo>
                    <a:pt x="499" y="228"/>
                    <a:pt x="565" y="162"/>
                    <a:pt x="645" y="118"/>
                  </a:cubicBezTo>
                  <a:cubicBezTo>
                    <a:pt x="701" y="80"/>
                    <a:pt x="667" y="0"/>
                    <a:pt x="615" y="0"/>
                  </a:cubicBezTo>
                  <a:close/>
                </a:path>
              </a:pathLst>
            </a:custGeom>
            <a:solidFill>
              <a:srgbClr val="BD715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97" name="Google Shape;5297;p64"/>
            <p:cNvSpPr/>
            <p:nvPr/>
          </p:nvSpPr>
          <p:spPr>
            <a:xfrm>
              <a:off x="8032001" y="2760833"/>
              <a:ext cx="147865" cy="95473"/>
            </a:xfrm>
            <a:custGeom>
              <a:rect b="b" l="l" r="r" t="t"/>
              <a:pathLst>
                <a:path extrusionOk="0" h="3342" w="5176">
                  <a:moveTo>
                    <a:pt x="1252" y="1"/>
                  </a:moveTo>
                  <a:cubicBezTo>
                    <a:pt x="1033" y="498"/>
                    <a:pt x="542" y="820"/>
                    <a:pt x="0" y="923"/>
                  </a:cubicBezTo>
                  <a:cubicBezTo>
                    <a:pt x="971" y="2420"/>
                    <a:pt x="2048" y="3342"/>
                    <a:pt x="3297" y="3342"/>
                  </a:cubicBezTo>
                  <a:cubicBezTo>
                    <a:pt x="3471" y="3342"/>
                    <a:pt x="3648" y="3324"/>
                    <a:pt x="3829" y="3287"/>
                  </a:cubicBezTo>
                  <a:cubicBezTo>
                    <a:pt x="4238" y="3207"/>
                    <a:pt x="4604" y="2958"/>
                    <a:pt x="4831" y="2614"/>
                  </a:cubicBezTo>
                  <a:cubicBezTo>
                    <a:pt x="4846" y="2592"/>
                    <a:pt x="4853" y="2577"/>
                    <a:pt x="4868" y="2555"/>
                  </a:cubicBezTo>
                  <a:cubicBezTo>
                    <a:pt x="4875" y="2541"/>
                    <a:pt x="4883" y="2526"/>
                    <a:pt x="4890" y="2511"/>
                  </a:cubicBezTo>
                  <a:cubicBezTo>
                    <a:pt x="5175" y="1984"/>
                    <a:pt x="5066" y="1282"/>
                    <a:pt x="4561" y="930"/>
                  </a:cubicBezTo>
                  <a:cubicBezTo>
                    <a:pt x="4320" y="765"/>
                    <a:pt x="4056" y="724"/>
                    <a:pt x="3784" y="724"/>
                  </a:cubicBezTo>
                  <a:cubicBezTo>
                    <a:pt x="3514" y="724"/>
                    <a:pt x="3235" y="765"/>
                    <a:pt x="2963" y="765"/>
                  </a:cubicBezTo>
                  <a:cubicBezTo>
                    <a:pt x="2792" y="765"/>
                    <a:pt x="2623" y="749"/>
                    <a:pt x="2460" y="696"/>
                  </a:cubicBezTo>
                  <a:cubicBezTo>
                    <a:pt x="2013" y="557"/>
                    <a:pt x="1611" y="293"/>
                    <a:pt x="12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98" name="Google Shape;5298;p64"/>
            <p:cNvSpPr/>
            <p:nvPr/>
          </p:nvSpPr>
          <p:spPr>
            <a:xfrm>
              <a:off x="7958183" y="2685986"/>
              <a:ext cx="80960" cy="80932"/>
            </a:xfrm>
            <a:custGeom>
              <a:rect b="b" l="l" r="r" t="t"/>
              <a:pathLst>
                <a:path extrusionOk="0" h="2833" w="2834">
                  <a:moveTo>
                    <a:pt x="674" y="0"/>
                  </a:moveTo>
                  <a:lnTo>
                    <a:pt x="1" y="2160"/>
                  </a:lnTo>
                  <a:lnTo>
                    <a:pt x="2167" y="2833"/>
                  </a:lnTo>
                  <a:lnTo>
                    <a:pt x="2833" y="666"/>
                  </a:lnTo>
                  <a:lnTo>
                    <a:pt x="67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99" name="Google Shape;5299;p64"/>
            <p:cNvSpPr/>
            <p:nvPr/>
          </p:nvSpPr>
          <p:spPr>
            <a:xfrm>
              <a:off x="8019660" y="2699984"/>
              <a:ext cx="40394" cy="66934"/>
            </a:xfrm>
            <a:custGeom>
              <a:rect b="b" l="l" r="r" t="t"/>
              <a:pathLst>
                <a:path extrusionOk="0" h="2343" w="1414">
                  <a:moveTo>
                    <a:pt x="1413" y="1"/>
                  </a:moveTo>
                  <a:lnTo>
                    <a:pt x="674" y="176"/>
                  </a:lnTo>
                  <a:lnTo>
                    <a:pt x="1" y="2343"/>
                  </a:lnTo>
                  <a:lnTo>
                    <a:pt x="1" y="2343"/>
                  </a:lnTo>
                  <a:lnTo>
                    <a:pt x="696" y="2306"/>
                  </a:lnTo>
                  <a:lnTo>
                    <a:pt x="1413" y="1"/>
                  </a:lnTo>
                  <a:close/>
                </a:path>
              </a:pathLst>
            </a:custGeom>
            <a:solidFill>
              <a:srgbClr val="EB575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00" name="Google Shape;5300;p64"/>
            <p:cNvSpPr/>
            <p:nvPr/>
          </p:nvSpPr>
          <p:spPr>
            <a:xfrm>
              <a:off x="8019660" y="2699984"/>
              <a:ext cx="40394" cy="66934"/>
            </a:xfrm>
            <a:custGeom>
              <a:rect b="b" l="l" r="r" t="t"/>
              <a:pathLst>
                <a:path extrusionOk="0" h="2343" w="1414">
                  <a:moveTo>
                    <a:pt x="1413" y="1"/>
                  </a:moveTo>
                  <a:lnTo>
                    <a:pt x="674" y="176"/>
                  </a:lnTo>
                  <a:lnTo>
                    <a:pt x="1" y="2343"/>
                  </a:lnTo>
                  <a:lnTo>
                    <a:pt x="1" y="2343"/>
                  </a:lnTo>
                  <a:lnTo>
                    <a:pt x="696" y="2306"/>
                  </a:lnTo>
                  <a:lnTo>
                    <a:pt x="141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01" name="Google Shape;5301;p64"/>
            <p:cNvSpPr/>
            <p:nvPr/>
          </p:nvSpPr>
          <p:spPr>
            <a:xfrm>
              <a:off x="7977009" y="2681158"/>
              <a:ext cx="83046" cy="23882"/>
            </a:xfrm>
            <a:custGeom>
              <a:rect b="b" l="l" r="r" t="t"/>
              <a:pathLst>
                <a:path extrusionOk="0" h="836" w="2907">
                  <a:moveTo>
                    <a:pt x="776" y="1"/>
                  </a:moveTo>
                  <a:lnTo>
                    <a:pt x="0" y="162"/>
                  </a:lnTo>
                  <a:lnTo>
                    <a:pt x="2167" y="835"/>
                  </a:lnTo>
                  <a:lnTo>
                    <a:pt x="2906" y="660"/>
                  </a:lnTo>
                  <a:lnTo>
                    <a:pt x="776" y="1"/>
                  </a:lnTo>
                  <a:close/>
                </a:path>
              </a:pathLst>
            </a:custGeom>
            <a:solidFill>
              <a:srgbClr val="EB575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02" name="Google Shape;5302;p64"/>
            <p:cNvSpPr/>
            <p:nvPr/>
          </p:nvSpPr>
          <p:spPr>
            <a:xfrm>
              <a:off x="7977009" y="2681158"/>
              <a:ext cx="83046" cy="23882"/>
            </a:xfrm>
            <a:custGeom>
              <a:rect b="b" l="l" r="r" t="t"/>
              <a:pathLst>
                <a:path extrusionOk="0" h="836" w="2907">
                  <a:moveTo>
                    <a:pt x="776" y="1"/>
                  </a:moveTo>
                  <a:lnTo>
                    <a:pt x="0" y="162"/>
                  </a:lnTo>
                  <a:lnTo>
                    <a:pt x="2167" y="835"/>
                  </a:lnTo>
                  <a:lnTo>
                    <a:pt x="2906" y="660"/>
                  </a:lnTo>
                  <a:lnTo>
                    <a:pt x="77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03" name="Google Shape;5303;p64"/>
            <p:cNvSpPr/>
            <p:nvPr/>
          </p:nvSpPr>
          <p:spPr>
            <a:xfrm>
              <a:off x="8074252" y="2891415"/>
              <a:ext cx="277905" cy="162806"/>
            </a:xfrm>
            <a:custGeom>
              <a:rect b="b" l="l" r="r" t="t"/>
              <a:pathLst>
                <a:path extrusionOk="0" h="5699" w="9728">
                  <a:moveTo>
                    <a:pt x="9054" y="1"/>
                  </a:moveTo>
                  <a:cubicBezTo>
                    <a:pt x="8871" y="1"/>
                    <a:pt x="8669" y="47"/>
                    <a:pt x="8476" y="187"/>
                  </a:cubicBezTo>
                  <a:cubicBezTo>
                    <a:pt x="7883" y="612"/>
                    <a:pt x="6712" y="1424"/>
                    <a:pt x="5695" y="1461"/>
                  </a:cubicBezTo>
                  <a:cubicBezTo>
                    <a:pt x="5662" y="1462"/>
                    <a:pt x="5629" y="1463"/>
                    <a:pt x="5596" y="1463"/>
                  </a:cubicBezTo>
                  <a:cubicBezTo>
                    <a:pt x="4589" y="1463"/>
                    <a:pt x="3357" y="939"/>
                    <a:pt x="1954" y="875"/>
                  </a:cubicBezTo>
                  <a:cubicBezTo>
                    <a:pt x="1886" y="871"/>
                    <a:pt x="1817" y="866"/>
                    <a:pt x="1746" y="866"/>
                  </a:cubicBezTo>
                  <a:cubicBezTo>
                    <a:pt x="1443" y="866"/>
                    <a:pt x="1098" y="957"/>
                    <a:pt x="600" y="1585"/>
                  </a:cubicBezTo>
                  <a:cubicBezTo>
                    <a:pt x="190" y="2120"/>
                    <a:pt x="0" y="3854"/>
                    <a:pt x="483" y="4396"/>
                  </a:cubicBezTo>
                  <a:cubicBezTo>
                    <a:pt x="483" y="4396"/>
                    <a:pt x="1010" y="3137"/>
                    <a:pt x="2576" y="3093"/>
                  </a:cubicBezTo>
                  <a:cubicBezTo>
                    <a:pt x="2637" y="3091"/>
                    <a:pt x="2697" y="3091"/>
                    <a:pt x="2754" y="3091"/>
                  </a:cubicBezTo>
                  <a:cubicBezTo>
                    <a:pt x="4176" y="3091"/>
                    <a:pt x="4582" y="3591"/>
                    <a:pt x="4582" y="3591"/>
                  </a:cubicBezTo>
                  <a:lnTo>
                    <a:pt x="4538" y="5699"/>
                  </a:lnTo>
                  <a:cubicBezTo>
                    <a:pt x="4538" y="5699"/>
                    <a:pt x="5607" y="5670"/>
                    <a:pt x="6602" y="5011"/>
                  </a:cubicBezTo>
                  <a:cubicBezTo>
                    <a:pt x="7598" y="4352"/>
                    <a:pt x="8015" y="4037"/>
                    <a:pt x="8015" y="4037"/>
                  </a:cubicBezTo>
                  <a:lnTo>
                    <a:pt x="9728" y="3364"/>
                  </a:lnTo>
                  <a:cubicBezTo>
                    <a:pt x="9728" y="3364"/>
                    <a:pt x="9406" y="2061"/>
                    <a:pt x="9406" y="1461"/>
                  </a:cubicBezTo>
                  <a:cubicBezTo>
                    <a:pt x="9406" y="692"/>
                    <a:pt x="9728" y="195"/>
                    <a:pt x="9728" y="195"/>
                  </a:cubicBezTo>
                  <a:cubicBezTo>
                    <a:pt x="9728" y="195"/>
                    <a:pt x="9428" y="1"/>
                    <a:pt x="90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04" name="Google Shape;5304;p64"/>
            <p:cNvSpPr/>
            <p:nvPr/>
          </p:nvSpPr>
          <p:spPr>
            <a:xfrm>
              <a:off x="8132787" y="2949807"/>
              <a:ext cx="78446" cy="134439"/>
            </a:xfrm>
            <a:custGeom>
              <a:rect b="b" l="l" r="r" t="t"/>
              <a:pathLst>
                <a:path extrusionOk="0" h="4706" w="2746">
                  <a:moveTo>
                    <a:pt x="2205" y="1"/>
                  </a:moveTo>
                  <a:cubicBezTo>
                    <a:pt x="2175" y="1"/>
                    <a:pt x="2146" y="4"/>
                    <a:pt x="2116" y="10"/>
                  </a:cubicBezTo>
                  <a:cubicBezTo>
                    <a:pt x="2050" y="24"/>
                    <a:pt x="1984" y="46"/>
                    <a:pt x="1925" y="83"/>
                  </a:cubicBezTo>
                  <a:cubicBezTo>
                    <a:pt x="1830" y="134"/>
                    <a:pt x="1742" y="200"/>
                    <a:pt x="1691" y="244"/>
                  </a:cubicBezTo>
                  <a:cubicBezTo>
                    <a:pt x="1655" y="281"/>
                    <a:pt x="1625" y="303"/>
                    <a:pt x="1625" y="303"/>
                  </a:cubicBezTo>
                  <a:lnTo>
                    <a:pt x="1611" y="303"/>
                  </a:lnTo>
                  <a:cubicBezTo>
                    <a:pt x="1583" y="293"/>
                    <a:pt x="1553" y="289"/>
                    <a:pt x="1519" y="289"/>
                  </a:cubicBezTo>
                  <a:cubicBezTo>
                    <a:pt x="1400" y="289"/>
                    <a:pt x="1247" y="344"/>
                    <a:pt x="1098" y="412"/>
                  </a:cubicBezTo>
                  <a:cubicBezTo>
                    <a:pt x="1054" y="442"/>
                    <a:pt x="1011" y="464"/>
                    <a:pt x="967" y="486"/>
                  </a:cubicBezTo>
                  <a:cubicBezTo>
                    <a:pt x="842" y="559"/>
                    <a:pt x="732" y="632"/>
                    <a:pt x="659" y="683"/>
                  </a:cubicBezTo>
                  <a:cubicBezTo>
                    <a:pt x="579" y="742"/>
                    <a:pt x="527" y="778"/>
                    <a:pt x="527" y="778"/>
                  </a:cubicBezTo>
                  <a:cubicBezTo>
                    <a:pt x="418" y="786"/>
                    <a:pt x="301" y="932"/>
                    <a:pt x="301" y="932"/>
                  </a:cubicBezTo>
                  <a:lnTo>
                    <a:pt x="279" y="947"/>
                  </a:lnTo>
                  <a:cubicBezTo>
                    <a:pt x="0" y="1196"/>
                    <a:pt x="337" y="1562"/>
                    <a:pt x="337" y="1562"/>
                  </a:cubicBezTo>
                  <a:cubicBezTo>
                    <a:pt x="191" y="1920"/>
                    <a:pt x="220" y="2264"/>
                    <a:pt x="293" y="2535"/>
                  </a:cubicBezTo>
                  <a:cubicBezTo>
                    <a:pt x="323" y="2623"/>
                    <a:pt x="352" y="2711"/>
                    <a:pt x="388" y="2784"/>
                  </a:cubicBezTo>
                  <a:cubicBezTo>
                    <a:pt x="484" y="2989"/>
                    <a:pt x="579" y="3106"/>
                    <a:pt x="579" y="3106"/>
                  </a:cubicBezTo>
                  <a:cubicBezTo>
                    <a:pt x="586" y="3318"/>
                    <a:pt x="615" y="3501"/>
                    <a:pt x="652" y="3662"/>
                  </a:cubicBezTo>
                  <a:cubicBezTo>
                    <a:pt x="688" y="3853"/>
                    <a:pt x="747" y="4006"/>
                    <a:pt x="813" y="4145"/>
                  </a:cubicBezTo>
                  <a:cubicBezTo>
                    <a:pt x="990" y="4523"/>
                    <a:pt x="1348" y="4706"/>
                    <a:pt x="1703" y="4706"/>
                  </a:cubicBezTo>
                  <a:cubicBezTo>
                    <a:pt x="2113" y="4706"/>
                    <a:pt x="2518" y="4462"/>
                    <a:pt x="2635" y="3992"/>
                  </a:cubicBezTo>
                  <a:cubicBezTo>
                    <a:pt x="2709" y="3677"/>
                    <a:pt x="2694" y="3238"/>
                    <a:pt x="2518" y="2652"/>
                  </a:cubicBezTo>
                  <a:cubicBezTo>
                    <a:pt x="2745" y="2030"/>
                    <a:pt x="2672" y="1444"/>
                    <a:pt x="2606" y="1152"/>
                  </a:cubicBezTo>
                  <a:cubicBezTo>
                    <a:pt x="2577" y="1027"/>
                    <a:pt x="2555" y="954"/>
                    <a:pt x="2555" y="954"/>
                  </a:cubicBezTo>
                  <a:cubicBezTo>
                    <a:pt x="2555" y="932"/>
                    <a:pt x="2555" y="917"/>
                    <a:pt x="2562" y="903"/>
                  </a:cubicBezTo>
                  <a:cubicBezTo>
                    <a:pt x="2592" y="647"/>
                    <a:pt x="2577" y="464"/>
                    <a:pt x="2570" y="346"/>
                  </a:cubicBezTo>
                  <a:cubicBezTo>
                    <a:pt x="2555" y="244"/>
                    <a:pt x="2511" y="149"/>
                    <a:pt x="2438" y="83"/>
                  </a:cubicBezTo>
                  <a:cubicBezTo>
                    <a:pt x="2363" y="24"/>
                    <a:pt x="2284" y="1"/>
                    <a:pt x="2205" y="1"/>
                  </a:cubicBezTo>
                  <a:close/>
                </a:path>
              </a:pathLst>
            </a:custGeom>
            <a:solidFill>
              <a:srgbClr val="BD715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05" name="Google Shape;5305;p64"/>
            <p:cNvSpPr/>
            <p:nvPr/>
          </p:nvSpPr>
          <p:spPr>
            <a:xfrm>
              <a:off x="8147014" y="2961576"/>
              <a:ext cx="61277" cy="32967"/>
            </a:xfrm>
            <a:custGeom>
              <a:rect b="b" l="l" r="r" t="t"/>
              <a:pathLst>
                <a:path extrusionOk="0" h="1154" w="2145">
                  <a:moveTo>
                    <a:pt x="600" y="0"/>
                  </a:moveTo>
                  <a:cubicBezTo>
                    <a:pt x="556" y="30"/>
                    <a:pt x="513" y="52"/>
                    <a:pt x="469" y="74"/>
                  </a:cubicBezTo>
                  <a:cubicBezTo>
                    <a:pt x="439" y="242"/>
                    <a:pt x="476" y="418"/>
                    <a:pt x="556" y="571"/>
                  </a:cubicBezTo>
                  <a:cubicBezTo>
                    <a:pt x="564" y="579"/>
                    <a:pt x="564" y="579"/>
                    <a:pt x="571" y="586"/>
                  </a:cubicBezTo>
                  <a:cubicBezTo>
                    <a:pt x="483" y="637"/>
                    <a:pt x="395" y="703"/>
                    <a:pt x="315" y="769"/>
                  </a:cubicBezTo>
                  <a:cubicBezTo>
                    <a:pt x="308" y="769"/>
                    <a:pt x="308" y="769"/>
                    <a:pt x="300" y="762"/>
                  </a:cubicBezTo>
                  <a:cubicBezTo>
                    <a:pt x="293" y="754"/>
                    <a:pt x="278" y="747"/>
                    <a:pt x="271" y="740"/>
                  </a:cubicBezTo>
                  <a:cubicBezTo>
                    <a:pt x="264" y="732"/>
                    <a:pt x="256" y="725"/>
                    <a:pt x="249" y="718"/>
                  </a:cubicBezTo>
                  <a:cubicBezTo>
                    <a:pt x="242" y="710"/>
                    <a:pt x="234" y="710"/>
                    <a:pt x="234" y="703"/>
                  </a:cubicBezTo>
                  <a:lnTo>
                    <a:pt x="227" y="703"/>
                  </a:lnTo>
                  <a:cubicBezTo>
                    <a:pt x="212" y="681"/>
                    <a:pt x="198" y="659"/>
                    <a:pt x="190" y="644"/>
                  </a:cubicBezTo>
                  <a:cubicBezTo>
                    <a:pt x="190" y="637"/>
                    <a:pt x="183" y="630"/>
                    <a:pt x="176" y="615"/>
                  </a:cubicBezTo>
                  <a:cubicBezTo>
                    <a:pt x="176" y="608"/>
                    <a:pt x="169" y="593"/>
                    <a:pt x="169" y="586"/>
                  </a:cubicBezTo>
                  <a:lnTo>
                    <a:pt x="161" y="557"/>
                  </a:lnTo>
                  <a:lnTo>
                    <a:pt x="161" y="549"/>
                  </a:lnTo>
                  <a:cubicBezTo>
                    <a:pt x="154" y="542"/>
                    <a:pt x="154" y="542"/>
                    <a:pt x="154" y="535"/>
                  </a:cubicBezTo>
                  <a:cubicBezTo>
                    <a:pt x="154" y="513"/>
                    <a:pt x="154" y="491"/>
                    <a:pt x="154" y="476"/>
                  </a:cubicBezTo>
                  <a:cubicBezTo>
                    <a:pt x="154" y="476"/>
                    <a:pt x="154" y="469"/>
                    <a:pt x="154" y="461"/>
                  </a:cubicBezTo>
                  <a:cubicBezTo>
                    <a:pt x="154" y="461"/>
                    <a:pt x="154" y="454"/>
                    <a:pt x="154" y="447"/>
                  </a:cubicBezTo>
                  <a:cubicBezTo>
                    <a:pt x="154" y="440"/>
                    <a:pt x="161" y="425"/>
                    <a:pt x="161" y="418"/>
                  </a:cubicBezTo>
                  <a:cubicBezTo>
                    <a:pt x="161" y="403"/>
                    <a:pt x="161" y="396"/>
                    <a:pt x="169" y="388"/>
                  </a:cubicBezTo>
                  <a:cubicBezTo>
                    <a:pt x="169" y="388"/>
                    <a:pt x="169" y="381"/>
                    <a:pt x="169" y="381"/>
                  </a:cubicBezTo>
                  <a:cubicBezTo>
                    <a:pt x="169" y="374"/>
                    <a:pt x="176" y="366"/>
                    <a:pt x="176" y="359"/>
                  </a:cubicBezTo>
                  <a:cubicBezTo>
                    <a:pt x="190" y="330"/>
                    <a:pt x="183" y="293"/>
                    <a:pt x="154" y="271"/>
                  </a:cubicBezTo>
                  <a:cubicBezTo>
                    <a:pt x="81" y="330"/>
                    <a:pt x="29" y="366"/>
                    <a:pt x="29" y="366"/>
                  </a:cubicBezTo>
                  <a:lnTo>
                    <a:pt x="22" y="366"/>
                  </a:lnTo>
                  <a:cubicBezTo>
                    <a:pt x="0" y="454"/>
                    <a:pt x="0" y="549"/>
                    <a:pt x="29" y="637"/>
                  </a:cubicBezTo>
                  <a:cubicBezTo>
                    <a:pt x="59" y="732"/>
                    <a:pt x="125" y="813"/>
                    <a:pt x="205" y="871"/>
                  </a:cubicBezTo>
                  <a:cubicBezTo>
                    <a:pt x="205" y="871"/>
                    <a:pt x="205" y="879"/>
                    <a:pt x="205" y="879"/>
                  </a:cubicBezTo>
                  <a:cubicBezTo>
                    <a:pt x="154" y="930"/>
                    <a:pt x="110" y="981"/>
                    <a:pt x="73" y="1032"/>
                  </a:cubicBezTo>
                  <a:cubicBezTo>
                    <a:pt x="30" y="1087"/>
                    <a:pt x="80" y="1154"/>
                    <a:pt x="132" y="1154"/>
                  </a:cubicBezTo>
                  <a:cubicBezTo>
                    <a:pt x="150" y="1154"/>
                    <a:pt x="168" y="1146"/>
                    <a:pt x="183" y="1128"/>
                  </a:cubicBezTo>
                  <a:cubicBezTo>
                    <a:pt x="234" y="1062"/>
                    <a:pt x="286" y="996"/>
                    <a:pt x="344" y="945"/>
                  </a:cubicBezTo>
                  <a:cubicBezTo>
                    <a:pt x="641" y="724"/>
                    <a:pt x="1005" y="609"/>
                    <a:pt x="1368" y="609"/>
                  </a:cubicBezTo>
                  <a:cubicBezTo>
                    <a:pt x="1596" y="609"/>
                    <a:pt x="1824" y="654"/>
                    <a:pt x="2035" y="747"/>
                  </a:cubicBezTo>
                  <a:cubicBezTo>
                    <a:pt x="2043" y="753"/>
                    <a:pt x="2053" y="755"/>
                    <a:pt x="2063" y="755"/>
                  </a:cubicBezTo>
                  <a:cubicBezTo>
                    <a:pt x="2078" y="755"/>
                    <a:pt x="2095" y="749"/>
                    <a:pt x="2108" y="740"/>
                  </a:cubicBezTo>
                  <a:cubicBezTo>
                    <a:pt x="2123" y="732"/>
                    <a:pt x="2130" y="718"/>
                    <a:pt x="2137" y="696"/>
                  </a:cubicBezTo>
                  <a:cubicBezTo>
                    <a:pt x="2145" y="601"/>
                    <a:pt x="2116" y="535"/>
                    <a:pt x="2064" y="491"/>
                  </a:cubicBezTo>
                  <a:cubicBezTo>
                    <a:pt x="1976" y="410"/>
                    <a:pt x="1837" y="374"/>
                    <a:pt x="1720" y="359"/>
                  </a:cubicBezTo>
                  <a:cubicBezTo>
                    <a:pt x="1638" y="347"/>
                    <a:pt x="1556" y="341"/>
                    <a:pt x="1474" y="341"/>
                  </a:cubicBezTo>
                  <a:cubicBezTo>
                    <a:pt x="1351" y="341"/>
                    <a:pt x="1228" y="355"/>
                    <a:pt x="1105" y="381"/>
                  </a:cubicBezTo>
                  <a:cubicBezTo>
                    <a:pt x="959" y="410"/>
                    <a:pt x="820" y="461"/>
                    <a:pt x="688" y="527"/>
                  </a:cubicBezTo>
                  <a:cubicBezTo>
                    <a:pt x="688" y="513"/>
                    <a:pt x="688" y="498"/>
                    <a:pt x="681" y="491"/>
                  </a:cubicBezTo>
                  <a:cubicBezTo>
                    <a:pt x="674" y="483"/>
                    <a:pt x="674" y="483"/>
                    <a:pt x="674" y="476"/>
                  </a:cubicBezTo>
                  <a:cubicBezTo>
                    <a:pt x="666" y="461"/>
                    <a:pt x="659" y="454"/>
                    <a:pt x="659" y="447"/>
                  </a:cubicBezTo>
                  <a:cubicBezTo>
                    <a:pt x="652" y="432"/>
                    <a:pt x="644" y="410"/>
                    <a:pt x="637" y="388"/>
                  </a:cubicBezTo>
                  <a:cubicBezTo>
                    <a:pt x="630" y="374"/>
                    <a:pt x="622" y="352"/>
                    <a:pt x="622" y="330"/>
                  </a:cubicBezTo>
                  <a:cubicBezTo>
                    <a:pt x="622" y="330"/>
                    <a:pt x="615" y="322"/>
                    <a:pt x="615" y="322"/>
                  </a:cubicBezTo>
                  <a:lnTo>
                    <a:pt x="615" y="315"/>
                  </a:lnTo>
                  <a:cubicBezTo>
                    <a:pt x="615" y="308"/>
                    <a:pt x="615" y="293"/>
                    <a:pt x="608" y="286"/>
                  </a:cubicBezTo>
                  <a:cubicBezTo>
                    <a:pt x="608" y="249"/>
                    <a:pt x="600" y="205"/>
                    <a:pt x="600" y="169"/>
                  </a:cubicBezTo>
                  <a:cubicBezTo>
                    <a:pt x="600" y="161"/>
                    <a:pt x="600" y="161"/>
                    <a:pt x="600" y="154"/>
                  </a:cubicBezTo>
                  <a:lnTo>
                    <a:pt x="600" y="147"/>
                  </a:lnTo>
                  <a:cubicBezTo>
                    <a:pt x="608" y="139"/>
                    <a:pt x="608" y="132"/>
                    <a:pt x="608" y="125"/>
                  </a:cubicBezTo>
                  <a:cubicBezTo>
                    <a:pt x="608" y="103"/>
                    <a:pt x="615" y="81"/>
                    <a:pt x="615" y="59"/>
                  </a:cubicBezTo>
                  <a:cubicBezTo>
                    <a:pt x="622" y="37"/>
                    <a:pt x="615" y="15"/>
                    <a:pt x="6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06" name="Google Shape;5306;p64"/>
            <p:cNvSpPr/>
            <p:nvPr/>
          </p:nvSpPr>
          <p:spPr>
            <a:xfrm>
              <a:off x="8175867" y="2956748"/>
              <a:ext cx="7542" cy="13141"/>
            </a:xfrm>
            <a:custGeom>
              <a:rect b="b" l="l" r="r" t="t"/>
              <a:pathLst>
                <a:path extrusionOk="0" h="460" w="264">
                  <a:moveTo>
                    <a:pt x="182" y="0"/>
                  </a:moveTo>
                  <a:cubicBezTo>
                    <a:pt x="162" y="0"/>
                    <a:pt x="144" y="7"/>
                    <a:pt x="132" y="23"/>
                  </a:cubicBezTo>
                  <a:cubicBezTo>
                    <a:pt x="37" y="125"/>
                    <a:pt x="0" y="279"/>
                    <a:pt x="37" y="411"/>
                  </a:cubicBezTo>
                  <a:cubicBezTo>
                    <a:pt x="48" y="440"/>
                    <a:pt x="78" y="459"/>
                    <a:pt x="108" y="459"/>
                  </a:cubicBezTo>
                  <a:cubicBezTo>
                    <a:pt x="116" y="459"/>
                    <a:pt x="124" y="458"/>
                    <a:pt x="132" y="455"/>
                  </a:cubicBezTo>
                  <a:cubicBezTo>
                    <a:pt x="169" y="440"/>
                    <a:pt x="183" y="404"/>
                    <a:pt x="176" y="360"/>
                  </a:cubicBezTo>
                  <a:lnTo>
                    <a:pt x="176" y="352"/>
                  </a:lnTo>
                  <a:cubicBezTo>
                    <a:pt x="176" y="352"/>
                    <a:pt x="176" y="352"/>
                    <a:pt x="176" y="345"/>
                  </a:cubicBezTo>
                  <a:cubicBezTo>
                    <a:pt x="169" y="345"/>
                    <a:pt x="169" y="338"/>
                    <a:pt x="169" y="338"/>
                  </a:cubicBezTo>
                  <a:cubicBezTo>
                    <a:pt x="169" y="323"/>
                    <a:pt x="169" y="308"/>
                    <a:pt x="169" y="301"/>
                  </a:cubicBezTo>
                  <a:lnTo>
                    <a:pt x="169" y="290"/>
                  </a:lnTo>
                  <a:cubicBezTo>
                    <a:pt x="169" y="290"/>
                    <a:pt x="169" y="284"/>
                    <a:pt x="169" y="279"/>
                  </a:cubicBezTo>
                  <a:cubicBezTo>
                    <a:pt x="169" y="279"/>
                    <a:pt x="169" y="279"/>
                    <a:pt x="169" y="272"/>
                  </a:cubicBezTo>
                  <a:cubicBezTo>
                    <a:pt x="176" y="257"/>
                    <a:pt x="176" y="243"/>
                    <a:pt x="176" y="235"/>
                  </a:cubicBezTo>
                  <a:cubicBezTo>
                    <a:pt x="176" y="228"/>
                    <a:pt x="183" y="221"/>
                    <a:pt x="183" y="221"/>
                  </a:cubicBezTo>
                  <a:cubicBezTo>
                    <a:pt x="183" y="213"/>
                    <a:pt x="183" y="213"/>
                    <a:pt x="183" y="206"/>
                  </a:cubicBezTo>
                  <a:cubicBezTo>
                    <a:pt x="191" y="199"/>
                    <a:pt x="198" y="184"/>
                    <a:pt x="205" y="169"/>
                  </a:cubicBezTo>
                  <a:cubicBezTo>
                    <a:pt x="205" y="169"/>
                    <a:pt x="205" y="162"/>
                    <a:pt x="213" y="155"/>
                  </a:cubicBezTo>
                  <a:cubicBezTo>
                    <a:pt x="220" y="140"/>
                    <a:pt x="227" y="133"/>
                    <a:pt x="242" y="118"/>
                  </a:cubicBezTo>
                  <a:cubicBezTo>
                    <a:pt x="264" y="89"/>
                    <a:pt x="264" y="38"/>
                    <a:pt x="234" y="16"/>
                  </a:cubicBezTo>
                  <a:cubicBezTo>
                    <a:pt x="218" y="5"/>
                    <a:pt x="199" y="0"/>
                    <a:pt x="1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07" name="Google Shape;5307;p64"/>
            <p:cNvSpPr/>
            <p:nvPr/>
          </p:nvSpPr>
          <p:spPr>
            <a:xfrm>
              <a:off x="8342930" y="2981431"/>
              <a:ext cx="104157" cy="103957"/>
            </a:xfrm>
            <a:custGeom>
              <a:rect b="b" l="l" r="r" t="t"/>
              <a:pathLst>
                <a:path extrusionOk="0" h="3639" w="3646">
                  <a:moveTo>
                    <a:pt x="1" y="1"/>
                  </a:moveTo>
                  <a:lnTo>
                    <a:pt x="1" y="3639"/>
                  </a:lnTo>
                  <a:lnTo>
                    <a:pt x="3646" y="3639"/>
                  </a:lnTo>
                  <a:lnTo>
                    <a:pt x="364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08" name="Google Shape;5308;p64"/>
            <p:cNvSpPr/>
            <p:nvPr/>
          </p:nvSpPr>
          <p:spPr>
            <a:xfrm>
              <a:off x="8400636" y="2981431"/>
              <a:ext cx="103957" cy="103957"/>
            </a:xfrm>
            <a:custGeom>
              <a:rect b="b" l="l" r="r" t="t"/>
              <a:pathLst>
                <a:path extrusionOk="0" h="3639" w="3639">
                  <a:moveTo>
                    <a:pt x="1" y="1"/>
                  </a:moveTo>
                  <a:lnTo>
                    <a:pt x="1" y="3639"/>
                  </a:lnTo>
                  <a:lnTo>
                    <a:pt x="3638" y="3639"/>
                  </a:lnTo>
                  <a:lnTo>
                    <a:pt x="363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09" name="Google Shape;5309;p64"/>
            <p:cNvSpPr/>
            <p:nvPr/>
          </p:nvSpPr>
          <p:spPr>
            <a:xfrm>
              <a:off x="8409435" y="2990230"/>
              <a:ext cx="86388" cy="86388"/>
            </a:xfrm>
            <a:custGeom>
              <a:rect b="b" l="l" r="r" t="t"/>
              <a:pathLst>
                <a:path extrusionOk="0" h="3024" w="3024">
                  <a:moveTo>
                    <a:pt x="2950" y="73"/>
                  </a:moveTo>
                  <a:lnTo>
                    <a:pt x="2950" y="2950"/>
                  </a:lnTo>
                  <a:lnTo>
                    <a:pt x="73" y="2950"/>
                  </a:lnTo>
                  <a:lnTo>
                    <a:pt x="73" y="73"/>
                  </a:lnTo>
                  <a:close/>
                  <a:moveTo>
                    <a:pt x="0" y="0"/>
                  </a:moveTo>
                  <a:lnTo>
                    <a:pt x="0" y="3023"/>
                  </a:lnTo>
                  <a:lnTo>
                    <a:pt x="3023" y="3023"/>
                  </a:lnTo>
                  <a:lnTo>
                    <a:pt x="30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10" name="Google Shape;5310;p64"/>
            <p:cNvSpPr/>
            <p:nvPr/>
          </p:nvSpPr>
          <p:spPr>
            <a:xfrm>
              <a:off x="8236716" y="3045622"/>
              <a:ext cx="60449" cy="60249"/>
            </a:xfrm>
            <a:custGeom>
              <a:rect b="b" l="l" r="r" t="t"/>
              <a:pathLst>
                <a:path extrusionOk="0" h="2109" w="2116">
                  <a:moveTo>
                    <a:pt x="0" y="1"/>
                  </a:moveTo>
                  <a:lnTo>
                    <a:pt x="0" y="2109"/>
                  </a:lnTo>
                  <a:lnTo>
                    <a:pt x="2116" y="2109"/>
                  </a:lnTo>
                  <a:lnTo>
                    <a:pt x="211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11" name="Google Shape;5311;p64"/>
            <p:cNvSpPr/>
            <p:nvPr/>
          </p:nvSpPr>
          <p:spPr>
            <a:xfrm>
              <a:off x="8270168" y="3045622"/>
              <a:ext cx="60449" cy="60249"/>
            </a:xfrm>
            <a:custGeom>
              <a:rect b="b" l="l" r="r" t="t"/>
              <a:pathLst>
                <a:path extrusionOk="0" h="2109" w="2116">
                  <a:moveTo>
                    <a:pt x="0" y="1"/>
                  </a:moveTo>
                  <a:lnTo>
                    <a:pt x="0" y="2109"/>
                  </a:lnTo>
                  <a:lnTo>
                    <a:pt x="2116" y="2109"/>
                  </a:lnTo>
                  <a:lnTo>
                    <a:pt x="211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12" name="Google Shape;5312;p64"/>
            <p:cNvSpPr/>
            <p:nvPr/>
          </p:nvSpPr>
          <p:spPr>
            <a:xfrm>
              <a:off x="8275196" y="3050650"/>
              <a:ext cx="50193" cy="50222"/>
            </a:xfrm>
            <a:custGeom>
              <a:rect b="b" l="l" r="r" t="t"/>
              <a:pathLst>
                <a:path extrusionOk="0" h="1758" w="1757">
                  <a:moveTo>
                    <a:pt x="1713" y="44"/>
                  </a:moveTo>
                  <a:lnTo>
                    <a:pt x="1713" y="1713"/>
                  </a:lnTo>
                  <a:lnTo>
                    <a:pt x="51" y="1713"/>
                  </a:lnTo>
                  <a:lnTo>
                    <a:pt x="51" y="44"/>
                  </a:lnTo>
                  <a:close/>
                  <a:moveTo>
                    <a:pt x="0" y="0"/>
                  </a:moveTo>
                  <a:lnTo>
                    <a:pt x="0" y="1757"/>
                  </a:lnTo>
                  <a:lnTo>
                    <a:pt x="1757" y="1757"/>
                  </a:lnTo>
                  <a:lnTo>
                    <a:pt x="1757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13" name="Google Shape;5313;p64"/>
            <p:cNvSpPr/>
            <p:nvPr/>
          </p:nvSpPr>
          <p:spPr>
            <a:xfrm>
              <a:off x="8127131" y="2796999"/>
              <a:ext cx="51279" cy="60249"/>
            </a:xfrm>
            <a:custGeom>
              <a:rect b="b" l="l" r="r" t="t"/>
              <a:pathLst>
                <a:path extrusionOk="0" fill="none" h="2109" w="1795">
                  <a:moveTo>
                    <a:pt x="1" y="2072"/>
                  </a:moveTo>
                  <a:cubicBezTo>
                    <a:pt x="1" y="2072"/>
                    <a:pt x="1794" y="2109"/>
                    <a:pt x="1231" y="1"/>
                  </a:cubicBez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14" name="Google Shape;5314;p64"/>
            <p:cNvSpPr/>
            <p:nvPr/>
          </p:nvSpPr>
          <p:spPr>
            <a:xfrm>
              <a:off x="8290451" y="2785315"/>
              <a:ext cx="9427" cy="58363"/>
            </a:xfrm>
            <a:custGeom>
              <a:rect b="b" l="l" r="r" t="t"/>
              <a:pathLst>
                <a:path extrusionOk="0" fill="none" h="2043" w="330">
                  <a:moveTo>
                    <a:pt x="0" y="0"/>
                  </a:moveTo>
                  <a:cubicBezTo>
                    <a:pt x="0" y="0"/>
                    <a:pt x="213" y="659"/>
                    <a:pt x="330" y="2042"/>
                  </a:cubicBez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01" name="Shape 3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2" name="Google Shape;3402;p38"/>
          <p:cNvSpPr txBox="1"/>
          <p:nvPr>
            <p:ph type="title"/>
          </p:nvPr>
        </p:nvSpPr>
        <p:spPr>
          <a:xfrm>
            <a:off x="1187550" y="1581100"/>
            <a:ext cx="6768900" cy="90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/>
              <a:t>Natureza X Criação:</a:t>
            </a:r>
            <a:endParaRPr sz="5000"/>
          </a:p>
        </p:txBody>
      </p:sp>
      <p:sp>
        <p:nvSpPr>
          <p:cNvPr id="3403" name="Google Shape;3403;p38"/>
          <p:cNvSpPr txBox="1"/>
          <p:nvPr>
            <p:ph idx="1" type="subTitle"/>
          </p:nvPr>
        </p:nvSpPr>
        <p:spPr>
          <a:xfrm>
            <a:off x="1187550" y="2457350"/>
            <a:ext cx="6768900" cy="511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/>
              <a:t>Abordagens Interacionistas do Desenvolvimento</a:t>
            </a:r>
            <a:endParaRPr sz="2100"/>
          </a:p>
        </p:txBody>
      </p:sp>
      <p:cxnSp>
        <p:nvCxnSpPr>
          <p:cNvPr id="3404" name="Google Shape;3404;p38"/>
          <p:cNvCxnSpPr/>
          <p:nvPr/>
        </p:nvCxnSpPr>
        <p:spPr>
          <a:xfrm>
            <a:off x="2590225" y="4691125"/>
            <a:ext cx="6981300" cy="108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3405" name="Google Shape;3405;p38"/>
          <p:cNvGrpSpPr/>
          <p:nvPr/>
        </p:nvGrpSpPr>
        <p:grpSpPr>
          <a:xfrm>
            <a:off x="6985552" y="2481701"/>
            <a:ext cx="2027982" cy="2585050"/>
            <a:chOff x="6734916" y="2213182"/>
            <a:chExt cx="2200262" cy="2724834"/>
          </a:xfrm>
        </p:grpSpPr>
        <p:sp>
          <p:nvSpPr>
            <p:cNvPr id="3406" name="Google Shape;3406;p38"/>
            <p:cNvSpPr/>
            <p:nvPr/>
          </p:nvSpPr>
          <p:spPr>
            <a:xfrm flipH="1">
              <a:off x="7566810" y="2367344"/>
              <a:ext cx="1308964" cy="1382424"/>
            </a:xfrm>
            <a:custGeom>
              <a:rect b="b" l="l" r="r" t="t"/>
              <a:pathLst>
                <a:path extrusionOk="0" h="11263" w="10665">
                  <a:moveTo>
                    <a:pt x="5346" y="1"/>
                  </a:moveTo>
                  <a:cubicBezTo>
                    <a:pt x="4908" y="1"/>
                    <a:pt x="4458" y="67"/>
                    <a:pt x="4004" y="201"/>
                  </a:cubicBezTo>
                  <a:cubicBezTo>
                    <a:pt x="1266" y="1014"/>
                    <a:pt x="0" y="4344"/>
                    <a:pt x="1047" y="7382"/>
                  </a:cubicBezTo>
                  <a:cubicBezTo>
                    <a:pt x="1303" y="8114"/>
                    <a:pt x="1669" y="8765"/>
                    <a:pt x="2108" y="9307"/>
                  </a:cubicBezTo>
                  <a:cubicBezTo>
                    <a:pt x="2196" y="9409"/>
                    <a:pt x="2284" y="9512"/>
                    <a:pt x="2372" y="9614"/>
                  </a:cubicBezTo>
                  <a:cubicBezTo>
                    <a:pt x="2386" y="9622"/>
                    <a:pt x="2394" y="9636"/>
                    <a:pt x="2401" y="9643"/>
                  </a:cubicBezTo>
                  <a:cubicBezTo>
                    <a:pt x="3370" y="10669"/>
                    <a:pt x="4650" y="11262"/>
                    <a:pt x="5952" y="11262"/>
                  </a:cubicBezTo>
                  <a:cubicBezTo>
                    <a:pt x="6173" y="11262"/>
                    <a:pt x="6395" y="11245"/>
                    <a:pt x="6617" y="11210"/>
                  </a:cubicBezTo>
                  <a:cubicBezTo>
                    <a:pt x="6741" y="11188"/>
                    <a:pt x="6858" y="11166"/>
                    <a:pt x="6983" y="11137"/>
                  </a:cubicBezTo>
                  <a:cubicBezTo>
                    <a:pt x="7041" y="11122"/>
                    <a:pt x="7093" y="11107"/>
                    <a:pt x="7144" y="11093"/>
                  </a:cubicBezTo>
                  <a:cubicBezTo>
                    <a:pt x="7195" y="11085"/>
                    <a:pt x="7239" y="11071"/>
                    <a:pt x="7290" y="11056"/>
                  </a:cubicBezTo>
                  <a:cubicBezTo>
                    <a:pt x="8337" y="10756"/>
                    <a:pt x="9084" y="10324"/>
                    <a:pt x="9603" y="9790"/>
                  </a:cubicBezTo>
                  <a:cubicBezTo>
                    <a:pt x="9720" y="9665"/>
                    <a:pt x="9830" y="9534"/>
                    <a:pt x="9933" y="9395"/>
                  </a:cubicBezTo>
                  <a:cubicBezTo>
                    <a:pt x="9933" y="9387"/>
                    <a:pt x="9940" y="9380"/>
                    <a:pt x="9940" y="9380"/>
                  </a:cubicBezTo>
                  <a:cubicBezTo>
                    <a:pt x="10504" y="8582"/>
                    <a:pt x="10665" y="7601"/>
                    <a:pt x="10584" y="6503"/>
                  </a:cubicBezTo>
                  <a:cubicBezTo>
                    <a:pt x="10577" y="6379"/>
                    <a:pt x="10562" y="6247"/>
                    <a:pt x="10547" y="6123"/>
                  </a:cubicBezTo>
                  <a:cubicBezTo>
                    <a:pt x="10547" y="6115"/>
                    <a:pt x="10547" y="6108"/>
                    <a:pt x="10540" y="6101"/>
                  </a:cubicBezTo>
                  <a:cubicBezTo>
                    <a:pt x="10496" y="5676"/>
                    <a:pt x="10408" y="5244"/>
                    <a:pt x="10299" y="4798"/>
                  </a:cubicBezTo>
                  <a:cubicBezTo>
                    <a:pt x="9563" y="1740"/>
                    <a:pt x="7602" y="1"/>
                    <a:pt x="5346" y="1"/>
                  </a:cubicBezTo>
                  <a:close/>
                </a:path>
              </a:pathLst>
            </a:custGeom>
            <a:solidFill>
              <a:srgbClr val="F2A49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7" name="Google Shape;3407;p38"/>
            <p:cNvSpPr/>
            <p:nvPr/>
          </p:nvSpPr>
          <p:spPr>
            <a:xfrm flipH="1">
              <a:off x="8524508" y="3155950"/>
              <a:ext cx="410670" cy="420017"/>
            </a:xfrm>
            <a:custGeom>
              <a:rect b="b" l="l" r="r" t="t"/>
              <a:pathLst>
                <a:path extrusionOk="0" h="3422" w="3346">
                  <a:moveTo>
                    <a:pt x="1196" y="0"/>
                  </a:moveTo>
                  <a:cubicBezTo>
                    <a:pt x="1013" y="0"/>
                    <a:pt x="824" y="38"/>
                    <a:pt x="630" y="122"/>
                  </a:cubicBezTo>
                  <a:cubicBezTo>
                    <a:pt x="418" y="217"/>
                    <a:pt x="235" y="386"/>
                    <a:pt x="118" y="649"/>
                  </a:cubicBezTo>
                  <a:cubicBezTo>
                    <a:pt x="1" y="942"/>
                    <a:pt x="8" y="1271"/>
                    <a:pt x="82" y="1572"/>
                  </a:cubicBezTo>
                  <a:cubicBezTo>
                    <a:pt x="235" y="2223"/>
                    <a:pt x="682" y="2779"/>
                    <a:pt x="1282" y="3109"/>
                  </a:cubicBezTo>
                  <a:cubicBezTo>
                    <a:pt x="1601" y="3284"/>
                    <a:pt x="1978" y="3421"/>
                    <a:pt x="2351" y="3421"/>
                  </a:cubicBezTo>
                  <a:cubicBezTo>
                    <a:pt x="2414" y="3421"/>
                    <a:pt x="2478" y="3417"/>
                    <a:pt x="2541" y="3409"/>
                  </a:cubicBezTo>
                  <a:cubicBezTo>
                    <a:pt x="3024" y="3336"/>
                    <a:pt x="3339" y="2955"/>
                    <a:pt x="3339" y="2479"/>
                  </a:cubicBezTo>
                  <a:cubicBezTo>
                    <a:pt x="3346" y="2238"/>
                    <a:pt x="3273" y="1996"/>
                    <a:pt x="3185" y="1769"/>
                  </a:cubicBezTo>
                  <a:cubicBezTo>
                    <a:pt x="2873" y="974"/>
                    <a:pt x="2122" y="0"/>
                    <a:pt x="1196" y="0"/>
                  </a:cubicBezTo>
                  <a:close/>
                </a:path>
              </a:pathLst>
            </a:custGeom>
            <a:solidFill>
              <a:srgbClr val="F2A49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8" name="Google Shape;3408;p38"/>
            <p:cNvSpPr/>
            <p:nvPr/>
          </p:nvSpPr>
          <p:spPr>
            <a:xfrm flipH="1">
              <a:off x="8664916" y="3233890"/>
              <a:ext cx="216258" cy="183988"/>
            </a:xfrm>
            <a:custGeom>
              <a:rect b="b" l="l" r="r" t="t"/>
              <a:pathLst>
                <a:path extrusionOk="0" h="1499" w="1762">
                  <a:moveTo>
                    <a:pt x="535" y="0"/>
                  </a:moveTo>
                  <a:cubicBezTo>
                    <a:pt x="493" y="0"/>
                    <a:pt x="451" y="5"/>
                    <a:pt x="410" y="14"/>
                  </a:cubicBezTo>
                  <a:cubicBezTo>
                    <a:pt x="256" y="58"/>
                    <a:pt x="0" y="234"/>
                    <a:pt x="81" y="424"/>
                  </a:cubicBezTo>
                  <a:cubicBezTo>
                    <a:pt x="93" y="453"/>
                    <a:pt x="120" y="466"/>
                    <a:pt x="147" y="466"/>
                  </a:cubicBezTo>
                  <a:cubicBezTo>
                    <a:pt x="168" y="466"/>
                    <a:pt x="189" y="459"/>
                    <a:pt x="205" y="446"/>
                  </a:cubicBezTo>
                  <a:cubicBezTo>
                    <a:pt x="256" y="395"/>
                    <a:pt x="278" y="314"/>
                    <a:pt x="344" y="263"/>
                  </a:cubicBezTo>
                  <a:cubicBezTo>
                    <a:pt x="410" y="219"/>
                    <a:pt x="483" y="197"/>
                    <a:pt x="564" y="197"/>
                  </a:cubicBezTo>
                  <a:cubicBezTo>
                    <a:pt x="608" y="197"/>
                    <a:pt x="652" y="205"/>
                    <a:pt x="696" y="219"/>
                  </a:cubicBezTo>
                  <a:cubicBezTo>
                    <a:pt x="622" y="329"/>
                    <a:pt x="586" y="446"/>
                    <a:pt x="586" y="578"/>
                  </a:cubicBezTo>
                  <a:cubicBezTo>
                    <a:pt x="578" y="658"/>
                    <a:pt x="593" y="739"/>
                    <a:pt x="615" y="812"/>
                  </a:cubicBezTo>
                  <a:cubicBezTo>
                    <a:pt x="644" y="893"/>
                    <a:pt x="674" y="981"/>
                    <a:pt x="747" y="1024"/>
                  </a:cubicBezTo>
                  <a:cubicBezTo>
                    <a:pt x="760" y="1031"/>
                    <a:pt x="772" y="1034"/>
                    <a:pt x="785" y="1034"/>
                  </a:cubicBezTo>
                  <a:cubicBezTo>
                    <a:pt x="828" y="1034"/>
                    <a:pt x="862" y="997"/>
                    <a:pt x="857" y="951"/>
                  </a:cubicBezTo>
                  <a:cubicBezTo>
                    <a:pt x="849" y="907"/>
                    <a:pt x="827" y="878"/>
                    <a:pt x="813" y="841"/>
                  </a:cubicBezTo>
                  <a:cubicBezTo>
                    <a:pt x="813" y="834"/>
                    <a:pt x="805" y="827"/>
                    <a:pt x="805" y="819"/>
                  </a:cubicBezTo>
                  <a:cubicBezTo>
                    <a:pt x="805" y="819"/>
                    <a:pt x="795" y="803"/>
                    <a:pt x="796" y="803"/>
                  </a:cubicBezTo>
                  <a:lnTo>
                    <a:pt x="796" y="803"/>
                  </a:lnTo>
                  <a:cubicBezTo>
                    <a:pt x="796" y="803"/>
                    <a:pt x="797" y="804"/>
                    <a:pt x="798" y="805"/>
                  </a:cubicBezTo>
                  <a:cubicBezTo>
                    <a:pt x="791" y="790"/>
                    <a:pt x="783" y="776"/>
                    <a:pt x="783" y="761"/>
                  </a:cubicBezTo>
                  <a:cubicBezTo>
                    <a:pt x="761" y="695"/>
                    <a:pt x="754" y="644"/>
                    <a:pt x="754" y="585"/>
                  </a:cubicBezTo>
                  <a:cubicBezTo>
                    <a:pt x="754" y="475"/>
                    <a:pt x="776" y="373"/>
                    <a:pt x="827" y="278"/>
                  </a:cubicBezTo>
                  <a:cubicBezTo>
                    <a:pt x="908" y="322"/>
                    <a:pt x="988" y="373"/>
                    <a:pt x="1054" y="432"/>
                  </a:cubicBezTo>
                  <a:cubicBezTo>
                    <a:pt x="1354" y="688"/>
                    <a:pt x="1581" y="1061"/>
                    <a:pt x="1647" y="1456"/>
                  </a:cubicBezTo>
                  <a:cubicBezTo>
                    <a:pt x="1650" y="1486"/>
                    <a:pt x="1670" y="1499"/>
                    <a:pt x="1692" y="1499"/>
                  </a:cubicBezTo>
                  <a:cubicBezTo>
                    <a:pt x="1724" y="1499"/>
                    <a:pt x="1761" y="1471"/>
                    <a:pt x="1757" y="1427"/>
                  </a:cubicBezTo>
                  <a:cubicBezTo>
                    <a:pt x="1698" y="929"/>
                    <a:pt x="1449" y="483"/>
                    <a:pt x="1040" y="190"/>
                  </a:cubicBezTo>
                  <a:cubicBezTo>
                    <a:pt x="897" y="83"/>
                    <a:pt x="716" y="0"/>
                    <a:pt x="5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9" name="Google Shape;3409;p38"/>
            <p:cNvSpPr/>
            <p:nvPr/>
          </p:nvSpPr>
          <p:spPr>
            <a:xfrm flipH="1">
              <a:off x="8132739" y="3242728"/>
              <a:ext cx="248047" cy="248181"/>
            </a:xfrm>
            <a:custGeom>
              <a:rect b="b" l="l" r="r" t="t"/>
              <a:pathLst>
                <a:path extrusionOk="0" h="2022" w="2021">
                  <a:moveTo>
                    <a:pt x="1010" y="1"/>
                  </a:moveTo>
                  <a:cubicBezTo>
                    <a:pt x="454" y="1"/>
                    <a:pt x="0" y="455"/>
                    <a:pt x="0" y="1011"/>
                  </a:cubicBezTo>
                  <a:cubicBezTo>
                    <a:pt x="0" y="1567"/>
                    <a:pt x="454" y="2021"/>
                    <a:pt x="1010" y="2021"/>
                  </a:cubicBezTo>
                  <a:cubicBezTo>
                    <a:pt x="1566" y="2021"/>
                    <a:pt x="2020" y="1567"/>
                    <a:pt x="2020" y="1011"/>
                  </a:cubicBezTo>
                  <a:cubicBezTo>
                    <a:pt x="2020" y="455"/>
                    <a:pt x="1566" y="1"/>
                    <a:pt x="1010" y="1"/>
                  </a:cubicBezTo>
                  <a:close/>
                </a:path>
              </a:pathLst>
            </a:custGeom>
            <a:solidFill>
              <a:srgbClr val="F28B8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0" name="Google Shape;3410;p38"/>
            <p:cNvSpPr/>
            <p:nvPr/>
          </p:nvSpPr>
          <p:spPr>
            <a:xfrm flipH="1">
              <a:off x="7589271" y="3058617"/>
              <a:ext cx="248906" cy="248058"/>
            </a:xfrm>
            <a:custGeom>
              <a:rect b="b" l="l" r="r" t="t"/>
              <a:pathLst>
                <a:path extrusionOk="0" h="2021" w="2028">
                  <a:moveTo>
                    <a:pt x="1010" y="0"/>
                  </a:moveTo>
                  <a:cubicBezTo>
                    <a:pt x="454" y="0"/>
                    <a:pt x="0" y="454"/>
                    <a:pt x="0" y="1010"/>
                  </a:cubicBezTo>
                  <a:cubicBezTo>
                    <a:pt x="0" y="1567"/>
                    <a:pt x="454" y="2021"/>
                    <a:pt x="1010" y="2021"/>
                  </a:cubicBezTo>
                  <a:cubicBezTo>
                    <a:pt x="1574" y="2021"/>
                    <a:pt x="2028" y="1567"/>
                    <a:pt x="2028" y="1010"/>
                  </a:cubicBezTo>
                  <a:cubicBezTo>
                    <a:pt x="2028" y="454"/>
                    <a:pt x="1574" y="0"/>
                    <a:pt x="1010" y="0"/>
                  </a:cubicBezTo>
                  <a:close/>
                </a:path>
              </a:pathLst>
            </a:custGeom>
            <a:solidFill>
              <a:srgbClr val="F28B8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1" name="Google Shape;3411;p38"/>
            <p:cNvSpPr/>
            <p:nvPr/>
          </p:nvSpPr>
          <p:spPr>
            <a:xfrm flipH="1">
              <a:off x="8245041" y="2737406"/>
              <a:ext cx="198707" cy="156739"/>
            </a:xfrm>
            <a:custGeom>
              <a:rect b="b" l="l" r="r" t="t"/>
              <a:pathLst>
                <a:path extrusionOk="0" h="1277" w="1619">
                  <a:moveTo>
                    <a:pt x="1455" y="1"/>
                  </a:moveTo>
                  <a:cubicBezTo>
                    <a:pt x="1412" y="1"/>
                    <a:pt x="1366" y="8"/>
                    <a:pt x="1326" y="12"/>
                  </a:cubicBezTo>
                  <a:cubicBezTo>
                    <a:pt x="1230" y="26"/>
                    <a:pt x="1150" y="48"/>
                    <a:pt x="1062" y="78"/>
                  </a:cubicBezTo>
                  <a:cubicBezTo>
                    <a:pt x="894" y="136"/>
                    <a:pt x="733" y="224"/>
                    <a:pt x="586" y="334"/>
                  </a:cubicBezTo>
                  <a:cubicBezTo>
                    <a:pt x="440" y="444"/>
                    <a:pt x="308" y="575"/>
                    <a:pt x="206" y="722"/>
                  </a:cubicBezTo>
                  <a:cubicBezTo>
                    <a:pt x="147" y="795"/>
                    <a:pt x="103" y="875"/>
                    <a:pt x="74" y="956"/>
                  </a:cubicBezTo>
                  <a:cubicBezTo>
                    <a:pt x="37" y="1044"/>
                    <a:pt x="1" y="1117"/>
                    <a:pt x="8" y="1205"/>
                  </a:cubicBezTo>
                  <a:cubicBezTo>
                    <a:pt x="13" y="1249"/>
                    <a:pt x="54" y="1277"/>
                    <a:pt x="94" y="1277"/>
                  </a:cubicBezTo>
                  <a:cubicBezTo>
                    <a:pt x="114" y="1277"/>
                    <a:pt x="133" y="1270"/>
                    <a:pt x="147" y="1256"/>
                  </a:cubicBezTo>
                  <a:cubicBezTo>
                    <a:pt x="206" y="1197"/>
                    <a:pt x="228" y="1117"/>
                    <a:pt x="279" y="1051"/>
                  </a:cubicBezTo>
                  <a:cubicBezTo>
                    <a:pt x="323" y="985"/>
                    <a:pt x="367" y="919"/>
                    <a:pt x="418" y="853"/>
                  </a:cubicBezTo>
                  <a:cubicBezTo>
                    <a:pt x="506" y="729"/>
                    <a:pt x="616" y="619"/>
                    <a:pt x="740" y="531"/>
                  </a:cubicBezTo>
                  <a:cubicBezTo>
                    <a:pt x="864" y="429"/>
                    <a:pt x="1004" y="356"/>
                    <a:pt x="1150" y="297"/>
                  </a:cubicBezTo>
                  <a:cubicBezTo>
                    <a:pt x="1223" y="261"/>
                    <a:pt x="1296" y="239"/>
                    <a:pt x="1369" y="217"/>
                  </a:cubicBezTo>
                  <a:cubicBezTo>
                    <a:pt x="1435" y="202"/>
                    <a:pt x="1531" y="195"/>
                    <a:pt x="1582" y="143"/>
                  </a:cubicBezTo>
                  <a:cubicBezTo>
                    <a:pt x="1611" y="107"/>
                    <a:pt x="1618" y="63"/>
                    <a:pt x="1574" y="34"/>
                  </a:cubicBezTo>
                  <a:cubicBezTo>
                    <a:pt x="1541" y="8"/>
                    <a:pt x="1499" y="1"/>
                    <a:pt x="14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2" name="Google Shape;3412;p38"/>
            <p:cNvSpPr/>
            <p:nvPr/>
          </p:nvSpPr>
          <p:spPr>
            <a:xfrm flipH="1">
              <a:off x="7771041" y="2624730"/>
              <a:ext cx="167778" cy="70576"/>
            </a:xfrm>
            <a:custGeom>
              <a:rect b="b" l="l" r="r" t="t"/>
              <a:pathLst>
                <a:path extrusionOk="0" h="575" w="1367">
                  <a:moveTo>
                    <a:pt x="553" y="0"/>
                  </a:moveTo>
                  <a:cubicBezTo>
                    <a:pt x="471" y="0"/>
                    <a:pt x="388" y="12"/>
                    <a:pt x="308" y="37"/>
                  </a:cubicBezTo>
                  <a:cubicBezTo>
                    <a:pt x="249" y="51"/>
                    <a:pt x="191" y="73"/>
                    <a:pt x="139" y="110"/>
                  </a:cubicBezTo>
                  <a:cubicBezTo>
                    <a:pt x="88" y="139"/>
                    <a:pt x="22" y="176"/>
                    <a:pt x="8" y="256"/>
                  </a:cubicBezTo>
                  <a:cubicBezTo>
                    <a:pt x="0" y="300"/>
                    <a:pt x="22" y="337"/>
                    <a:pt x="52" y="351"/>
                  </a:cubicBezTo>
                  <a:cubicBezTo>
                    <a:pt x="60" y="355"/>
                    <a:pt x="69" y="357"/>
                    <a:pt x="78" y="357"/>
                  </a:cubicBezTo>
                  <a:cubicBezTo>
                    <a:pt x="120" y="357"/>
                    <a:pt x="162" y="320"/>
                    <a:pt x="198" y="307"/>
                  </a:cubicBezTo>
                  <a:cubicBezTo>
                    <a:pt x="249" y="286"/>
                    <a:pt x="300" y="271"/>
                    <a:pt x="352" y="256"/>
                  </a:cubicBezTo>
                  <a:cubicBezTo>
                    <a:pt x="408" y="244"/>
                    <a:pt x="467" y="239"/>
                    <a:pt x="525" y="239"/>
                  </a:cubicBezTo>
                  <a:cubicBezTo>
                    <a:pt x="573" y="239"/>
                    <a:pt x="620" y="242"/>
                    <a:pt x="666" y="249"/>
                  </a:cubicBezTo>
                  <a:cubicBezTo>
                    <a:pt x="776" y="271"/>
                    <a:pt x="879" y="307"/>
                    <a:pt x="981" y="366"/>
                  </a:cubicBezTo>
                  <a:cubicBezTo>
                    <a:pt x="1032" y="395"/>
                    <a:pt x="1084" y="432"/>
                    <a:pt x="1135" y="469"/>
                  </a:cubicBezTo>
                  <a:cubicBezTo>
                    <a:pt x="1186" y="498"/>
                    <a:pt x="1237" y="556"/>
                    <a:pt x="1289" y="571"/>
                  </a:cubicBezTo>
                  <a:cubicBezTo>
                    <a:pt x="1294" y="574"/>
                    <a:pt x="1299" y="575"/>
                    <a:pt x="1304" y="575"/>
                  </a:cubicBezTo>
                  <a:cubicBezTo>
                    <a:pt x="1341" y="575"/>
                    <a:pt x="1366" y="512"/>
                    <a:pt x="1347" y="461"/>
                  </a:cubicBezTo>
                  <a:cubicBezTo>
                    <a:pt x="1310" y="381"/>
                    <a:pt x="1259" y="337"/>
                    <a:pt x="1208" y="286"/>
                  </a:cubicBezTo>
                  <a:cubicBezTo>
                    <a:pt x="1157" y="227"/>
                    <a:pt x="1098" y="183"/>
                    <a:pt x="1040" y="146"/>
                  </a:cubicBezTo>
                  <a:cubicBezTo>
                    <a:pt x="923" y="73"/>
                    <a:pt x="798" y="29"/>
                    <a:pt x="666" y="7"/>
                  </a:cubicBezTo>
                  <a:cubicBezTo>
                    <a:pt x="629" y="3"/>
                    <a:pt x="591" y="0"/>
                    <a:pt x="5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3" name="Google Shape;3413;p38"/>
            <p:cNvSpPr/>
            <p:nvPr/>
          </p:nvSpPr>
          <p:spPr>
            <a:xfrm flipH="1">
              <a:off x="7860514" y="2213182"/>
              <a:ext cx="563474" cy="298136"/>
            </a:xfrm>
            <a:custGeom>
              <a:rect b="b" l="l" r="r" t="t"/>
              <a:pathLst>
                <a:path extrusionOk="0" h="2429" w="4591">
                  <a:moveTo>
                    <a:pt x="1847" y="1"/>
                  </a:moveTo>
                  <a:cubicBezTo>
                    <a:pt x="1301" y="1"/>
                    <a:pt x="1323" y="1420"/>
                    <a:pt x="1337" y="1764"/>
                  </a:cubicBezTo>
                  <a:lnTo>
                    <a:pt x="1337" y="1764"/>
                  </a:lnTo>
                  <a:cubicBezTo>
                    <a:pt x="1320" y="1494"/>
                    <a:pt x="1230" y="584"/>
                    <a:pt x="765" y="584"/>
                  </a:cubicBezTo>
                  <a:cubicBezTo>
                    <a:pt x="707" y="584"/>
                    <a:pt x="643" y="598"/>
                    <a:pt x="572" y="630"/>
                  </a:cubicBezTo>
                  <a:cubicBezTo>
                    <a:pt x="1" y="886"/>
                    <a:pt x="806" y="1882"/>
                    <a:pt x="1179" y="2306"/>
                  </a:cubicBezTo>
                  <a:cubicBezTo>
                    <a:pt x="1249" y="2387"/>
                    <a:pt x="1350" y="2429"/>
                    <a:pt x="1454" y="2429"/>
                  </a:cubicBezTo>
                  <a:cubicBezTo>
                    <a:pt x="1502" y="2429"/>
                    <a:pt x="1550" y="2420"/>
                    <a:pt x="1596" y="2402"/>
                  </a:cubicBezTo>
                  <a:cubicBezTo>
                    <a:pt x="2350" y="2094"/>
                    <a:pt x="4590" y="1084"/>
                    <a:pt x="3602" y="294"/>
                  </a:cubicBezTo>
                  <a:cubicBezTo>
                    <a:pt x="3546" y="249"/>
                    <a:pt x="3480" y="229"/>
                    <a:pt x="3409" y="229"/>
                  </a:cubicBezTo>
                  <a:cubicBezTo>
                    <a:pt x="2861" y="229"/>
                    <a:pt x="1955" y="1399"/>
                    <a:pt x="1955" y="1399"/>
                  </a:cubicBezTo>
                  <a:cubicBezTo>
                    <a:pt x="1955" y="1399"/>
                    <a:pt x="2775" y="323"/>
                    <a:pt x="1992" y="30"/>
                  </a:cubicBezTo>
                  <a:cubicBezTo>
                    <a:pt x="1940" y="10"/>
                    <a:pt x="1892" y="1"/>
                    <a:pt x="1847" y="1"/>
                  </a:cubicBezTo>
                  <a:close/>
                </a:path>
              </a:pathLst>
            </a:custGeom>
            <a:solidFill>
              <a:srgbClr val="5C252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4" name="Google Shape;3414;p38"/>
            <p:cNvSpPr/>
            <p:nvPr/>
          </p:nvSpPr>
          <p:spPr>
            <a:xfrm flipH="1">
              <a:off x="7964716" y="2931949"/>
              <a:ext cx="86405" cy="116849"/>
            </a:xfrm>
            <a:custGeom>
              <a:rect b="b" l="l" r="r" t="t"/>
              <a:pathLst>
                <a:path extrusionOk="0" fill="none" h="952" w="704">
                  <a:moveTo>
                    <a:pt x="322" y="952"/>
                  </a:moveTo>
                  <a:cubicBezTo>
                    <a:pt x="549" y="886"/>
                    <a:pt x="703" y="696"/>
                    <a:pt x="652" y="520"/>
                  </a:cubicBezTo>
                  <a:cubicBezTo>
                    <a:pt x="608" y="352"/>
                    <a:pt x="381" y="257"/>
                    <a:pt x="147" y="322"/>
                  </a:cubicBezTo>
                  <a:lnTo>
                    <a:pt x="0" y="0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5" name="Google Shape;3415;p38"/>
            <p:cNvSpPr/>
            <p:nvPr/>
          </p:nvSpPr>
          <p:spPr>
            <a:xfrm flipH="1">
              <a:off x="7632351" y="2767845"/>
              <a:ext cx="312728" cy="277516"/>
            </a:xfrm>
            <a:custGeom>
              <a:rect b="b" l="l" r="r" t="t"/>
              <a:pathLst>
                <a:path extrusionOk="0" h="2261" w="2548">
                  <a:moveTo>
                    <a:pt x="1269" y="0"/>
                  </a:moveTo>
                  <a:cubicBezTo>
                    <a:pt x="1144" y="0"/>
                    <a:pt x="1018" y="21"/>
                    <a:pt x="893" y="64"/>
                  </a:cubicBezTo>
                  <a:cubicBezTo>
                    <a:pt x="307" y="276"/>
                    <a:pt x="0" y="920"/>
                    <a:pt x="205" y="1506"/>
                  </a:cubicBezTo>
                  <a:cubicBezTo>
                    <a:pt x="372" y="1971"/>
                    <a:pt x="805" y="2261"/>
                    <a:pt x="1267" y="2261"/>
                  </a:cubicBezTo>
                  <a:cubicBezTo>
                    <a:pt x="1393" y="2261"/>
                    <a:pt x="1521" y="2239"/>
                    <a:pt x="1647" y="2194"/>
                  </a:cubicBezTo>
                  <a:cubicBezTo>
                    <a:pt x="2240" y="1989"/>
                    <a:pt x="2547" y="1345"/>
                    <a:pt x="2335" y="752"/>
                  </a:cubicBezTo>
                  <a:cubicBezTo>
                    <a:pt x="2173" y="289"/>
                    <a:pt x="1737" y="0"/>
                    <a:pt x="1269" y="0"/>
                  </a:cubicBezTo>
                  <a:close/>
                </a:path>
              </a:pathLst>
            </a:custGeom>
            <a:solidFill>
              <a:schemeClr val="lt1"/>
            </a:solidFill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6" name="Google Shape;3416;p38"/>
            <p:cNvSpPr/>
            <p:nvPr/>
          </p:nvSpPr>
          <p:spPr>
            <a:xfrm flipH="1">
              <a:off x="7634192" y="2767845"/>
              <a:ext cx="221168" cy="267574"/>
            </a:xfrm>
            <a:custGeom>
              <a:rect b="b" l="l" r="r" t="t"/>
              <a:pathLst>
                <a:path extrusionOk="0" h="2180" w="1802">
                  <a:moveTo>
                    <a:pt x="535" y="0"/>
                  </a:moveTo>
                  <a:cubicBezTo>
                    <a:pt x="411" y="0"/>
                    <a:pt x="285" y="21"/>
                    <a:pt x="162" y="64"/>
                  </a:cubicBezTo>
                  <a:cubicBezTo>
                    <a:pt x="103" y="86"/>
                    <a:pt x="52" y="108"/>
                    <a:pt x="1" y="137"/>
                  </a:cubicBezTo>
                  <a:lnTo>
                    <a:pt x="960" y="2179"/>
                  </a:lnTo>
                  <a:cubicBezTo>
                    <a:pt x="1472" y="1930"/>
                    <a:pt x="1802" y="1301"/>
                    <a:pt x="1604" y="752"/>
                  </a:cubicBezTo>
                  <a:cubicBezTo>
                    <a:pt x="1442" y="289"/>
                    <a:pt x="1002" y="0"/>
                    <a:pt x="5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7" name="Google Shape;3417;p38"/>
            <p:cNvSpPr/>
            <p:nvPr/>
          </p:nvSpPr>
          <p:spPr>
            <a:xfrm flipH="1">
              <a:off x="8136421" y="2944837"/>
              <a:ext cx="312728" cy="277516"/>
            </a:xfrm>
            <a:custGeom>
              <a:rect b="b" l="l" r="r" t="t"/>
              <a:pathLst>
                <a:path extrusionOk="0" h="2261" w="2548">
                  <a:moveTo>
                    <a:pt x="1270" y="0"/>
                  </a:moveTo>
                  <a:cubicBezTo>
                    <a:pt x="1145" y="0"/>
                    <a:pt x="1018" y="21"/>
                    <a:pt x="894" y="64"/>
                  </a:cubicBezTo>
                  <a:cubicBezTo>
                    <a:pt x="308" y="276"/>
                    <a:pt x="1" y="920"/>
                    <a:pt x="206" y="1506"/>
                  </a:cubicBezTo>
                  <a:cubicBezTo>
                    <a:pt x="372" y="1971"/>
                    <a:pt x="806" y="2261"/>
                    <a:pt x="1271" y="2261"/>
                  </a:cubicBezTo>
                  <a:cubicBezTo>
                    <a:pt x="1398" y="2261"/>
                    <a:pt x="1528" y="2239"/>
                    <a:pt x="1655" y="2194"/>
                  </a:cubicBezTo>
                  <a:cubicBezTo>
                    <a:pt x="2241" y="1989"/>
                    <a:pt x="2548" y="1337"/>
                    <a:pt x="2343" y="752"/>
                  </a:cubicBezTo>
                  <a:cubicBezTo>
                    <a:pt x="2175" y="289"/>
                    <a:pt x="1738" y="0"/>
                    <a:pt x="1270" y="0"/>
                  </a:cubicBezTo>
                  <a:close/>
                </a:path>
              </a:pathLst>
            </a:custGeom>
            <a:solidFill>
              <a:schemeClr val="lt1"/>
            </a:solidFill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8" name="Google Shape;3418;p38"/>
            <p:cNvSpPr/>
            <p:nvPr/>
          </p:nvSpPr>
          <p:spPr>
            <a:xfrm flipH="1">
              <a:off x="8138140" y="2944837"/>
              <a:ext cx="220186" cy="267574"/>
            </a:xfrm>
            <a:custGeom>
              <a:rect b="b" l="l" r="r" t="t"/>
              <a:pathLst>
                <a:path extrusionOk="0" h="2180" w="1794">
                  <a:moveTo>
                    <a:pt x="530" y="0"/>
                  </a:moveTo>
                  <a:cubicBezTo>
                    <a:pt x="405" y="0"/>
                    <a:pt x="278" y="21"/>
                    <a:pt x="154" y="64"/>
                  </a:cubicBezTo>
                  <a:cubicBezTo>
                    <a:pt x="103" y="86"/>
                    <a:pt x="51" y="108"/>
                    <a:pt x="0" y="137"/>
                  </a:cubicBezTo>
                  <a:lnTo>
                    <a:pt x="959" y="2179"/>
                  </a:lnTo>
                  <a:cubicBezTo>
                    <a:pt x="1471" y="1930"/>
                    <a:pt x="1793" y="1301"/>
                    <a:pt x="1603" y="752"/>
                  </a:cubicBezTo>
                  <a:cubicBezTo>
                    <a:pt x="1435" y="289"/>
                    <a:pt x="998" y="0"/>
                    <a:pt x="5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9" name="Google Shape;3419;p38"/>
            <p:cNvSpPr/>
            <p:nvPr/>
          </p:nvSpPr>
          <p:spPr>
            <a:xfrm flipH="1">
              <a:off x="7014382" y="2993319"/>
              <a:ext cx="858896" cy="968666"/>
            </a:xfrm>
            <a:custGeom>
              <a:rect b="b" l="l" r="r" t="t"/>
              <a:pathLst>
                <a:path extrusionOk="0" h="7892" w="6998">
                  <a:moveTo>
                    <a:pt x="4315" y="1"/>
                  </a:moveTo>
                  <a:cubicBezTo>
                    <a:pt x="4013" y="1"/>
                    <a:pt x="3877" y="720"/>
                    <a:pt x="3836" y="1667"/>
                  </a:cubicBezTo>
                  <a:lnTo>
                    <a:pt x="3777" y="1879"/>
                  </a:lnTo>
                  <a:lnTo>
                    <a:pt x="3368" y="1381"/>
                  </a:lnTo>
                  <a:cubicBezTo>
                    <a:pt x="3327" y="1331"/>
                    <a:pt x="3265" y="1305"/>
                    <a:pt x="3203" y="1305"/>
                  </a:cubicBezTo>
                  <a:cubicBezTo>
                    <a:pt x="3132" y="1305"/>
                    <a:pt x="3062" y="1340"/>
                    <a:pt x="3031" y="1411"/>
                  </a:cubicBezTo>
                  <a:cubicBezTo>
                    <a:pt x="2899" y="1696"/>
                    <a:pt x="3477" y="2362"/>
                    <a:pt x="3477" y="2362"/>
                  </a:cubicBezTo>
                  <a:cubicBezTo>
                    <a:pt x="3565" y="2779"/>
                    <a:pt x="3441" y="2853"/>
                    <a:pt x="3704" y="3058"/>
                  </a:cubicBezTo>
                  <a:cubicBezTo>
                    <a:pt x="3411" y="3621"/>
                    <a:pt x="3046" y="4170"/>
                    <a:pt x="2548" y="4565"/>
                  </a:cubicBezTo>
                  <a:cubicBezTo>
                    <a:pt x="1904" y="5063"/>
                    <a:pt x="894" y="4939"/>
                    <a:pt x="403" y="5649"/>
                  </a:cubicBezTo>
                  <a:cubicBezTo>
                    <a:pt x="1" y="6227"/>
                    <a:pt x="162" y="7017"/>
                    <a:pt x="674" y="7471"/>
                  </a:cubicBezTo>
                  <a:cubicBezTo>
                    <a:pt x="689" y="7486"/>
                    <a:pt x="703" y="7493"/>
                    <a:pt x="725" y="7508"/>
                  </a:cubicBezTo>
                  <a:cubicBezTo>
                    <a:pt x="740" y="7523"/>
                    <a:pt x="755" y="7537"/>
                    <a:pt x="776" y="7552"/>
                  </a:cubicBezTo>
                  <a:cubicBezTo>
                    <a:pt x="1078" y="7772"/>
                    <a:pt x="1449" y="7891"/>
                    <a:pt x="1822" y="7891"/>
                  </a:cubicBezTo>
                  <a:cubicBezTo>
                    <a:pt x="1920" y="7891"/>
                    <a:pt x="2019" y="7883"/>
                    <a:pt x="2116" y="7867"/>
                  </a:cubicBezTo>
                  <a:cubicBezTo>
                    <a:pt x="3821" y="7603"/>
                    <a:pt x="4766" y="6066"/>
                    <a:pt x="5263" y="3782"/>
                  </a:cubicBezTo>
                  <a:cubicBezTo>
                    <a:pt x="5263" y="3782"/>
                    <a:pt x="5695" y="3504"/>
                    <a:pt x="6003" y="3021"/>
                  </a:cubicBezTo>
                  <a:cubicBezTo>
                    <a:pt x="6083" y="2889"/>
                    <a:pt x="6149" y="2743"/>
                    <a:pt x="6200" y="2589"/>
                  </a:cubicBezTo>
                  <a:cubicBezTo>
                    <a:pt x="6215" y="2553"/>
                    <a:pt x="6229" y="2509"/>
                    <a:pt x="6237" y="2472"/>
                  </a:cubicBezTo>
                  <a:lnTo>
                    <a:pt x="6661" y="2179"/>
                  </a:lnTo>
                  <a:lnTo>
                    <a:pt x="6837" y="2055"/>
                  </a:lnTo>
                  <a:cubicBezTo>
                    <a:pt x="6939" y="1989"/>
                    <a:pt x="6998" y="1865"/>
                    <a:pt x="6983" y="1747"/>
                  </a:cubicBezTo>
                  <a:cubicBezTo>
                    <a:pt x="6983" y="1733"/>
                    <a:pt x="6983" y="1718"/>
                    <a:pt x="6976" y="1704"/>
                  </a:cubicBezTo>
                  <a:cubicBezTo>
                    <a:pt x="6954" y="1617"/>
                    <a:pt x="6891" y="1541"/>
                    <a:pt x="6740" y="1541"/>
                  </a:cubicBezTo>
                  <a:cubicBezTo>
                    <a:pt x="6584" y="1541"/>
                    <a:pt x="6335" y="1623"/>
                    <a:pt x="5944" y="1857"/>
                  </a:cubicBezTo>
                  <a:lnTo>
                    <a:pt x="5812" y="1769"/>
                  </a:lnTo>
                  <a:lnTo>
                    <a:pt x="6530" y="1015"/>
                  </a:lnTo>
                  <a:cubicBezTo>
                    <a:pt x="6661" y="876"/>
                    <a:pt x="6573" y="635"/>
                    <a:pt x="6383" y="628"/>
                  </a:cubicBezTo>
                  <a:cubicBezTo>
                    <a:pt x="6379" y="627"/>
                    <a:pt x="6374" y="627"/>
                    <a:pt x="6369" y="627"/>
                  </a:cubicBezTo>
                  <a:cubicBezTo>
                    <a:pt x="6164" y="627"/>
                    <a:pt x="5853" y="787"/>
                    <a:pt x="5395" y="1367"/>
                  </a:cubicBezTo>
                  <a:lnTo>
                    <a:pt x="5278" y="1301"/>
                  </a:lnTo>
                  <a:lnTo>
                    <a:pt x="5827" y="386"/>
                  </a:lnTo>
                  <a:cubicBezTo>
                    <a:pt x="5864" y="305"/>
                    <a:pt x="5849" y="210"/>
                    <a:pt x="5783" y="152"/>
                  </a:cubicBezTo>
                  <a:cubicBezTo>
                    <a:pt x="5729" y="95"/>
                    <a:pt x="5651" y="43"/>
                    <a:pt x="5550" y="43"/>
                  </a:cubicBezTo>
                  <a:cubicBezTo>
                    <a:pt x="5350" y="43"/>
                    <a:pt x="5056" y="246"/>
                    <a:pt x="4663" y="1023"/>
                  </a:cubicBezTo>
                  <a:lnTo>
                    <a:pt x="4539" y="1257"/>
                  </a:lnTo>
                  <a:cubicBezTo>
                    <a:pt x="4539" y="1257"/>
                    <a:pt x="4392" y="1023"/>
                    <a:pt x="4539" y="320"/>
                  </a:cubicBezTo>
                  <a:cubicBezTo>
                    <a:pt x="4561" y="196"/>
                    <a:pt x="4502" y="57"/>
                    <a:pt x="4385" y="13"/>
                  </a:cubicBezTo>
                  <a:cubicBezTo>
                    <a:pt x="4361" y="5"/>
                    <a:pt x="4338" y="1"/>
                    <a:pt x="4315" y="1"/>
                  </a:cubicBezTo>
                  <a:close/>
                </a:path>
              </a:pathLst>
            </a:custGeom>
            <a:solidFill>
              <a:srgbClr val="F2A49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0" name="Google Shape;3420;p38"/>
            <p:cNvSpPr/>
            <p:nvPr/>
          </p:nvSpPr>
          <p:spPr>
            <a:xfrm flipH="1">
              <a:off x="7449967" y="3589592"/>
              <a:ext cx="423311" cy="372885"/>
            </a:xfrm>
            <a:custGeom>
              <a:rect b="b" l="l" r="r" t="t"/>
              <a:pathLst>
                <a:path extrusionOk="0" h="3038" w="3449">
                  <a:moveTo>
                    <a:pt x="1977" y="0"/>
                  </a:moveTo>
                  <a:lnTo>
                    <a:pt x="1977" y="0"/>
                  </a:lnTo>
                  <a:cubicBezTo>
                    <a:pt x="1406" y="198"/>
                    <a:pt x="762" y="271"/>
                    <a:pt x="403" y="791"/>
                  </a:cubicBezTo>
                  <a:cubicBezTo>
                    <a:pt x="1" y="1369"/>
                    <a:pt x="162" y="2159"/>
                    <a:pt x="674" y="2613"/>
                  </a:cubicBezTo>
                  <a:cubicBezTo>
                    <a:pt x="689" y="2628"/>
                    <a:pt x="703" y="2643"/>
                    <a:pt x="725" y="2650"/>
                  </a:cubicBezTo>
                  <a:cubicBezTo>
                    <a:pt x="740" y="2665"/>
                    <a:pt x="755" y="2679"/>
                    <a:pt x="776" y="2694"/>
                  </a:cubicBezTo>
                  <a:cubicBezTo>
                    <a:pt x="1081" y="2922"/>
                    <a:pt x="1455" y="3038"/>
                    <a:pt x="1832" y="3038"/>
                  </a:cubicBezTo>
                  <a:cubicBezTo>
                    <a:pt x="1927" y="3038"/>
                    <a:pt x="2022" y="3031"/>
                    <a:pt x="2116" y="3016"/>
                  </a:cubicBezTo>
                  <a:cubicBezTo>
                    <a:pt x="2628" y="2935"/>
                    <a:pt x="3067" y="2738"/>
                    <a:pt x="3448" y="2445"/>
                  </a:cubicBezTo>
                  <a:cubicBezTo>
                    <a:pt x="3016" y="2225"/>
                    <a:pt x="2643" y="1896"/>
                    <a:pt x="2372" y="1486"/>
                  </a:cubicBezTo>
                  <a:cubicBezTo>
                    <a:pt x="2109" y="1076"/>
                    <a:pt x="1933" y="513"/>
                    <a:pt x="1977" y="0"/>
                  </a:cubicBezTo>
                  <a:close/>
                </a:path>
              </a:pathLst>
            </a:custGeom>
            <a:solidFill>
              <a:srgbClr val="AD5B4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1" name="Google Shape;3421;p38"/>
            <p:cNvSpPr/>
            <p:nvPr/>
          </p:nvSpPr>
          <p:spPr>
            <a:xfrm flipH="1">
              <a:off x="7493170" y="3589592"/>
              <a:ext cx="338747" cy="342077"/>
            </a:xfrm>
            <a:custGeom>
              <a:rect b="b" l="l" r="r" t="t"/>
              <a:pathLst>
                <a:path extrusionOk="0" h="2787" w="2760">
                  <a:moveTo>
                    <a:pt x="1640" y="0"/>
                  </a:moveTo>
                  <a:cubicBezTo>
                    <a:pt x="1303" y="73"/>
                    <a:pt x="725" y="300"/>
                    <a:pt x="710" y="300"/>
                  </a:cubicBezTo>
                  <a:cubicBezTo>
                    <a:pt x="527" y="381"/>
                    <a:pt x="359" y="476"/>
                    <a:pt x="213" y="615"/>
                  </a:cubicBezTo>
                  <a:cubicBezTo>
                    <a:pt x="88" y="798"/>
                    <a:pt x="30" y="1018"/>
                    <a:pt x="15" y="1245"/>
                  </a:cubicBezTo>
                  <a:cubicBezTo>
                    <a:pt x="0" y="1493"/>
                    <a:pt x="44" y="1750"/>
                    <a:pt x="139" y="1962"/>
                  </a:cubicBezTo>
                  <a:cubicBezTo>
                    <a:pt x="147" y="1984"/>
                    <a:pt x="154" y="2006"/>
                    <a:pt x="161" y="2020"/>
                  </a:cubicBezTo>
                  <a:cubicBezTo>
                    <a:pt x="293" y="2291"/>
                    <a:pt x="498" y="2533"/>
                    <a:pt x="776" y="2657"/>
                  </a:cubicBezTo>
                  <a:cubicBezTo>
                    <a:pt x="963" y="2743"/>
                    <a:pt x="1170" y="2787"/>
                    <a:pt x="1374" y="2787"/>
                  </a:cubicBezTo>
                  <a:cubicBezTo>
                    <a:pt x="1467" y="2787"/>
                    <a:pt x="1558" y="2778"/>
                    <a:pt x="1647" y="2760"/>
                  </a:cubicBezTo>
                  <a:cubicBezTo>
                    <a:pt x="1830" y="2723"/>
                    <a:pt x="2020" y="2672"/>
                    <a:pt x="2182" y="2584"/>
                  </a:cubicBezTo>
                  <a:cubicBezTo>
                    <a:pt x="2372" y="2489"/>
                    <a:pt x="2562" y="2372"/>
                    <a:pt x="2723" y="2240"/>
                  </a:cubicBezTo>
                  <a:cubicBezTo>
                    <a:pt x="2727" y="2233"/>
                    <a:pt x="2732" y="2231"/>
                    <a:pt x="2739" y="2231"/>
                  </a:cubicBezTo>
                  <a:cubicBezTo>
                    <a:pt x="2745" y="2231"/>
                    <a:pt x="2752" y="2233"/>
                    <a:pt x="2760" y="2233"/>
                  </a:cubicBezTo>
                  <a:cubicBezTo>
                    <a:pt x="2482" y="2028"/>
                    <a:pt x="2233" y="1779"/>
                    <a:pt x="2035" y="1486"/>
                  </a:cubicBezTo>
                  <a:cubicBezTo>
                    <a:pt x="1772" y="1076"/>
                    <a:pt x="1596" y="513"/>
                    <a:pt x="1640" y="0"/>
                  </a:cubicBezTo>
                  <a:close/>
                </a:path>
              </a:pathLst>
            </a:custGeom>
            <a:solidFill>
              <a:srgbClr val="AD5B4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2" name="Google Shape;3422;p38"/>
            <p:cNvSpPr/>
            <p:nvPr/>
          </p:nvSpPr>
          <p:spPr>
            <a:xfrm flipH="1">
              <a:off x="7522749" y="3589592"/>
              <a:ext cx="308309" cy="318388"/>
            </a:xfrm>
            <a:custGeom>
              <a:rect b="b" l="l" r="r" t="t"/>
              <a:pathLst>
                <a:path extrusionOk="0" h="2594" w="2512">
                  <a:moveTo>
                    <a:pt x="1633" y="0"/>
                  </a:moveTo>
                  <a:cubicBezTo>
                    <a:pt x="1406" y="81"/>
                    <a:pt x="1157" y="139"/>
                    <a:pt x="923" y="220"/>
                  </a:cubicBezTo>
                  <a:cubicBezTo>
                    <a:pt x="886" y="264"/>
                    <a:pt x="835" y="293"/>
                    <a:pt x="762" y="293"/>
                  </a:cubicBezTo>
                  <a:cubicBezTo>
                    <a:pt x="740" y="300"/>
                    <a:pt x="718" y="300"/>
                    <a:pt x="703" y="300"/>
                  </a:cubicBezTo>
                  <a:cubicBezTo>
                    <a:pt x="520" y="381"/>
                    <a:pt x="352" y="476"/>
                    <a:pt x="206" y="615"/>
                  </a:cubicBezTo>
                  <a:cubicBezTo>
                    <a:pt x="88" y="798"/>
                    <a:pt x="23" y="1025"/>
                    <a:pt x="15" y="1245"/>
                  </a:cubicBezTo>
                  <a:cubicBezTo>
                    <a:pt x="1" y="1830"/>
                    <a:pt x="411" y="2240"/>
                    <a:pt x="894" y="2503"/>
                  </a:cubicBezTo>
                  <a:cubicBezTo>
                    <a:pt x="901" y="2503"/>
                    <a:pt x="908" y="2511"/>
                    <a:pt x="908" y="2511"/>
                  </a:cubicBezTo>
                  <a:cubicBezTo>
                    <a:pt x="945" y="2525"/>
                    <a:pt x="981" y="2533"/>
                    <a:pt x="1018" y="2547"/>
                  </a:cubicBezTo>
                  <a:lnTo>
                    <a:pt x="1025" y="2547"/>
                  </a:lnTo>
                  <a:cubicBezTo>
                    <a:pt x="1125" y="2578"/>
                    <a:pt x="1228" y="2594"/>
                    <a:pt x="1331" y="2594"/>
                  </a:cubicBezTo>
                  <a:cubicBezTo>
                    <a:pt x="1472" y="2594"/>
                    <a:pt x="1612" y="2566"/>
                    <a:pt x="1743" y="2511"/>
                  </a:cubicBezTo>
                  <a:cubicBezTo>
                    <a:pt x="2021" y="2394"/>
                    <a:pt x="2277" y="2233"/>
                    <a:pt x="2511" y="2035"/>
                  </a:cubicBezTo>
                  <a:cubicBezTo>
                    <a:pt x="2328" y="1874"/>
                    <a:pt x="2167" y="1691"/>
                    <a:pt x="2028" y="1486"/>
                  </a:cubicBezTo>
                  <a:cubicBezTo>
                    <a:pt x="1765" y="1076"/>
                    <a:pt x="1589" y="513"/>
                    <a:pt x="1633" y="0"/>
                  </a:cubicBezTo>
                  <a:close/>
                </a:path>
              </a:pathLst>
            </a:custGeom>
            <a:solidFill>
              <a:srgbClr val="AD5B4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3" name="Google Shape;3423;p38"/>
            <p:cNvSpPr/>
            <p:nvPr/>
          </p:nvSpPr>
          <p:spPr>
            <a:xfrm flipH="1">
              <a:off x="6734916" y="4127808"/>
              <a:ext cx="951438" cy="542635"/>
            </a:xfrm>
            <a:custGeom>
              <a:rect b="b" l="l" r="r" t="t"/>
              <a:pathLst>
                <a:path extrusionOk="0" h="4421" w="7752">
                  <a:moveTo>
                    <a:pt x="2603" y="0"/>
                  </a:moveTo>
                  <a:cubicBezTo>
                    <a:pt x="2143" y="0"/>
                    <a:pt x="1676" y="180"/>
                    <a:pt x="1076" y="483"/>
                  </a:cubicBezTo>
                  <a:cubicBezTo>
                    <a:pt x="307" y="1398"/>
                    <a:pt x="0" y="3023"/>
                    <a:pt x="110" y="3828"/>
                  </a:cubicBezTo>
                  <a:cubicBezTo>
                    <a:pt x="124" y="3930"/>
                    <a:pt x="110" y="4252"/>
                    <a:pt x="110" y="4252"/>
                  </a:cubicBezTo>
                  <a:cubicBezTo>
                    <a:pt x="196" y="4263"/>
                    <a:pt x="287" y="4268"/>
                    <a:pt x="381" y="4268"/>
                  </a:cubicBezTo>
                  <a:cubicBezTo>
                    <a:pt x="1590" y="4268"/>
                    <a:pt x="3367" y="3418"/>
                    <a:pt x="3367" y="3418"/>
                  </a:cubicBezTo>
                  <a:cubicBezTo>
                    <a:pt x="4304" y="4055"/>
                    <a:pt x="5460" y="4421"/>
                    <a:pt x="6185" y="4421"/>
                  </a:cubicBezTo>
                  <a:cubicBezTo>
                    <a:pt x="6190" y="4421"/>
                    <a:pt x="6195" y="4421"/>
                    <a:pt x="6200" y="4421"/>
                  </a:cubicBezTo>
                  <a:cubicBezTo>
                    <a:pt x="6848" y="4421"/>
                    <a:pt x="7101" y="3962"/>
                    <a:pt x="7217" y="3315"/>
                  </a:cubicBezTo>
                  <a:lnTo>
                    <a:pt x="7320" y="2774"/>
                  </a:lnTo>
                  <a:cubicBezTo>
                    <a:pt x="7341" y="2642"/>
                    <a:pt x="7385" y="2518"/>
                    <a:pt x="7437" y="2400"/>
                  </a:cubicBezTo>
                  <a:cubicBezTo>
                    <a:pt x="7751" y="1661"/>
                    <a:pt x="7546" y="1244"/>
                    <a:pt x="7576" y="958"/>
                  </a:cubicBezTo>
                  <a:cubicBezTo>
                    <a:pt x="7590" y="856"/>
                    <a:pt x="7576" y="754"/>
                    <a:pt x="7524" y="658"/>
                  </a:cubicBezTo>
                  <a:cubicBezTo>
                    <a:pt x="7495" y="592"/>
                    <a:pt x="7459" y="549"/>
                    <a:pt x="7415" y="519"/>
                  </a:cubicBezTo>
                  <a:cubicBezTo>
                    <a:pt x="7378" y="490"/>
                    <a:pt x="7334" y="475"/>
                    <a:pt x="7290" y="475"/>
                  </a:cubicBezTo>
                  <a:cubicBezTo>
                    <a:pt x="7159" y="483"/>
                    <a:pt x="7049" y="629"/>
                    <a:pt x="7049" y="629"/>
                  </a:cubicBezTo>
                  <a:cubicBezTo>
                    <a:pt x="7036" y="627"/>
                    <a:pt x="7023" y="626"/>
                    <a:pt x="7010" y="626"/>
                  </a:cubicBezTo>
                  <a:cubicBezTo>
                    <a:pt x="6824" y="626"/>
                    <a:pt x="6683" y="863"/>
                    <a:pt x="6683" y="863"/>
                  </a:cubicBezTo>
                  <a:cubicBezTo>
                    <a:pt x="6677" y="863"/>
                    <a:pt x="6671" y="863"/>
                    <a:pt x="6665" y="863"/>
                  </a:cubicBezTo>
                  <a:cubicBezTo>
                    <a:pt x="6481" y="863"/>
                    <a:pt x="6302" y="1083"/>
                    <a:pt x="6302" y="1083"/>
                  </a:cubicBezTo>
                  <a:cubicBezTo>
                    <a:pt x="6282" y="1072"/>
                    <a:pt x="6261" y="1066"/>
                    <a:pt x="6240" y="1066"/>
                  </a:cubicBezTo>
                  <a:cubicBezTo>
                    <a:pt x="6050" y="1066"/>
                    <a:pt x="5797" y="1449"/>
                    <a:pt x="5797" y="1449"/>
                  </a:cubicBezTo>
                  <a:cubicBezTo>
                    <a:pt x="5790" y="1449"/>
                    <a:pt x="5790" y="1449"/>
                    <a:pt x="5782" y="1456"/>
                  </a:cubicBezTo>
                  <a:cubicBezTo>
                    <a:pt x="5658" y="1529"/>
                    <a:pt x="5658" y="1844"/>
                    <a:pt x="5665" y="1939"/>
                  </a:cubicBezTo>
                  <a:lnTo>
                    <a:pt x="5665" y="1961"/>
                  </a:lnTo>
                  <a:cubicBezTo>
                    <a:pt x="4201" y="553"/>
                    <a:pt x="3411" y="0"/>
                    <a:pt x="2603" y="0"/>
                  </a:cubicBezTo>
                  <a:close/>
                </a:path>
              </a:pathLst>
            </a:custGeom>
            <a:solidFill>
              <a:srgbClr val="F28B8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4" name="Google Shape;3424;p38"/>
            <p:cNvSpPr/>
            <p:nvPr/>
          </p:nvSpPr>
          <p:spPr>
            <a:xfrm flipH="1">
              <a:off x="6808556" y="4192614"/>
              <a:ext cx="32525" cy="78677"/>
            </a:xfrm>
            <a:custGeom>
              <a:rect b="b" l="l" r="r" t="t"/>
              <a:pathLst>
                <a:path extrusionOk="0" h="641" w="265">
                  <a:moveTo>
                    <a:pt x="196" y="0"/>
                  </a:moveTo>
                  <a:cubicBezTo>
                    <a:pt x="172" y="0"/>
                    <a:pt x="149" y="14"/>
                    <a:pt x="132" y="35"/>
                  </a:cubicBezTo>
                  <a:cubicBezTo>
                    <a:pt x="30" y="196"/>
                    <a:pt x="1" y="408"/>
                    <a:pt x="59" y="599"/>
                  </a:cubicBezTo>
                  <a:cubicBezTo>
                    <a:pt x="71" y="628"/>
                    <a:pt x="96" y="641"/>
                    <a:pt x="121" y="641"/>
                  </a:cubicBezTo>
                  <a:cubicBezTo>
                    <a:pt x="160" y="641"/>
                    <a:pt x="197" y="611"/>
                    <a:pt x="184" y="562"/>
                  </a:cubicBezTo>
                  <a:cubicBezTo>
                    <a:pt x="132" y="401"/>
                    <a:pt x="154" y="233"/>
                    <a:pt x="242" y="94"/>
                  </a:cubicBezTo>
                  <a:cubicBezTo>
                    <a:pt x="264" y="64"/>
                    <a:pt x="250" y="28"/>
                    <a:pt x="220" y="6"/>
                  </a:cubicBezTo>
                  <a:cubicBezTo>
                    <a:pt x="212" y="2"/>
                    <a:pt x="204" y="0"/>
                    <a:pt x="1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5" name="Google Shape;3425;p38"/>
            <p:cNvSpPr/>
            <p:nvPr/>
          </p:nvSpPr>
          <p:spPr>
            <a:xfrm flipH="1">
              <a:off x="6862560" y="4227718"/>
              <a:ext cx="29702" cy="51919"/>
            </a:xfrm>
            <a:custGeom>
              <a:rect b="b" l="l" r="r" t="t"/>
              <a:pathLst>
                <a:path extrusionOk="0" h="423" w="242">
                  <a:moveTo>
                    <a:pt x="169" y="1"/>
                  </a:moveTo>
                  <a:cubicBezTo>
                    <a:pt x="154" y="1"/>
                    <a:pt x="139" y="6"/>
                    <a:pt x="125" y="20"/>
                  </a:cubicBezTo>
                  <a:cubicBezTo>
                    <a:pt x="44" y="115"/>
                    <a:pt x="0" y="232"/>
                    <a:pt x="0" y="364"/>
                  </a:cubicBezTo>
                  <a:cubicBezTo>
                    <a:pt x="0" y="393"/>
                    <a:pt x="30" y="423"/>
                    <a:pt x="59" y="423"/>
                  </a:cubicBezTo>
                  <a:cubicBezTo>
                    <a:pt x="96" y="423"/>
                    <a:pt x="125" y="401"/>
                    <a:pt x="125" y="364"/>
                  </a:cubicBezTo>
                  <a:cubicBezTo>
                    <a:pt x="125" y="349"/>
                    <a:pt x="125" y="335"/>
                    <a:pt x="125" y="320"/>
                  </a:cubicBezTo>
                  <a:cubicBezTo>
                    <a:pt x="125" y="313"/>
                    <a:pt x="125" y="313"/>
                    <a:pt x="125" y="305"/>
                  </a:cubicBezTo>
                  <a:cubicBezTo>
                    <a:pt x="125" y="309"/>
                    <a:pt x="125" y="311"/>
                    <a:pt x="126" y="311"/>
                  </a:cubicBezTo>
                  <a:cubicBezTo>
                    <a:pt x="128" y="311"/>
                    <a:pt x="132" y="298"/>
                    <a:pt x="132" y="298"/>
                  </a:cubicBezTo>
                  <a:cubicBezTo>
                    <a:pt x="132" y="269"/>
                    <a:pt x="140" y="247"/>
                    <a:pt x="147" y="225"/>
                  </a:cubicBezTo>
                  <a:cubicBezTo>
                    <a:pt x="152" y="219"/>
                    <a:pt x="154" y="214"/>
                    <a:pt x="154" y="209"/>
                  </a:cubicBezTo>
                  <a:lnTo>
                    <a:pt x="154" y="209"/>
                  </a:lnTo>
                  <a:cubicBezTo>
                    <a:pt x="157" y="206"/>
                    <a:pt x="162" y="200"/>
                    <a:pt x="162" y="196"/>
                  </a:cubicBezTo>
                  <a:cubicBezTo>
                    <a:pt x="169" y="188"/>
                    <a:pt x="169" y="174"/>
                    <a:pt x="176" y="166"/>
                  </a:cubicBezTo>
                  <a:cubicBezTo>
                    <a:pt x="183" y="152"/>
                    <a:pt x="191" y="144"/>
                    <a:pt x="198" y="130"/>
                  </a:cubicBezTo>
                  <a:cubicBezTo>
                    <a:pt x="198" y="130"/>
                    <a:pt x="205" y="130"/>
                    <a:pt x="205" y="122"/>
                  </a:cubicBezTo>
                  <a:cubicBezTo>
                    <a:pt x="205" y="122"/>
                    <a:pt x="213" y="115"/>
                    <a:pt x="220" y="108"/>
                  </a:cubicBezTo>
                  <a:cubicBezTo>
                    <a:pt x="235" y="86"/>
                    <a:pt x="242" y="42"/>
                    <a:pt x="220" y="20"/>
                  </a:cubicBezTo>
                  <a:cubicBezTo>
                    <a:pt x="204" y="8"/>
                    <a:pt x="187" y="1"/>
                    <a:pt x="1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6" name="Google Shape;3426;p38"/>
            <p:cNvSpPr/>
            <p:nvPr/>
          </p:nvSpPr>
          <p:spPr>
            <a:xfrm flipH="1">
              <a:off x="6917299" y="4256194"/>
              <a:ext cx="26142" cy="48728"/>
            </a:xfrm>
            <a:custGeom>
              <a:rect b="b" l="l" r="r" t="t"/>
              <a:pathLst>
                <a:path extrusionOk="0" h="397" w="213">
                  <a:moveTo>
                    <a:pt x="142" y="0"/>
                  </a:moveTo>
                  <a:cubicBezTo>
                    <a:pt x="121" y="0"/>
                    <a:pt x="103" y="10"/>
                    <a:pt x="88" y="30"/>
                  </a:cubicBezTo>
                  <a:cubicBezTo>
                    <a:pt x="22" y="125"/>
                    <a:pt x="0" y="242"/>
                    <a:pt x="22" y="352"/>
                  </a:cubicBezTo>
                  <a:cubicBezTo>
                    <a:pt x="29" y="377"/>
                    <a:pt x="63" y="397"/>
                    <a:pt x="91" y="397"/>
                  </a:cubicBezTo>
                  <a:cubicBezTo>
                    <a:pt x="95" y="397"/>
                    <a:pt x="99" y="397"/>
                    <a:pt x="103" y="396"/>
                  </a:cubicBezTo>
                  <a:cubicBezTo>
                    <a:pt x="132" y="381"/>
                    <a:pt x="154" y="352"/>
                    <a:pt x="147" y="315"/>
                  </a:cubicBezTo>
                  <a:cubicBezTo>
                    <a:pt x="147" y="315"/>
                    <a:pt x="147" y="308"/>
                    <a:pt x="139" y="300"/>
                  </a:cubicBezTo>
                  <a:cubicBezTo>
                    <a:pt x="139" y="300"/>
                    <a:pt x="139" y="300"/>
                    <a:pt x="139" y="293"/>
                  </a:cubicBezTo>
                  <a:cubicBezTo>
                    <a:pt x="139" y="286"/>
                    <a:pt x="139" y="271"/>
                    <a:pt x="139" y="264"/>
                  </a:cubicBezTo>
                  <a:cubicBezTo>
                    <a:pt x="139" y="249"/>
                    <a:pt x="139" y="242"/>
                    <a:pt x="139" y="227"/>
                  </a:cubicBezTo>
                  <a:cubicBezTo>
                    <a:pt x="139" y="220"/>
                    <a:pt x="139" y="213"/>
                    <a:pt x="147" y="205"/>
                  </a:cubicBezTo>
                  <a:cubicBezTo>
                    <a:pt x="147" y="198"/>
                    <a:pt x="147" y="183"/>
                    <a:pt x="154" y="176"/>
                  </a:cubicBezTo>
                  <a:cubicBezTo>
                    <a:pt x="154" y="169"/>
                    <a:pt x="154" y="161"/>
                    <a:pt x="161" y="161"/>
                  </a:cubicBezTo>
                  <a:cubicBezTo>
                    <a:pt x="161" y="161"/>
                    <a:pt x="161" y="154"/>
                    <a:pt x="161" y="154"/>
                  </a:cubicBezTo>
                  <a:cubicBezTo>
                    <a:pt x="169" y="132"/>
                    <a:pt x="183" y="117"/>
                    <a:pt x="198" y="95"/>
                  </a:cubicBezTo>
                  <a:cubicBezTo>
                    <a:pt x="213" y="66"/>
                    <a:pt x="198" y="22"/>
                    <a:pt x="176" y="8"/>
                  </a:cubicBezTo>
                  <a:cubicBezTo>
                    <a:pt x="164" y="3"/>
                    <a:pt x="152" y="0"/>
                    <a:pt x="1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7" name="Google Shape;3427;p38"/>
            <p:cNvSpPr/>
            <p:nvPr/>
          </p:nvSpPr>
          <p:spPr>
            <a:xfrm flipH="1">
              <a:off x="7412288" y="3540864"/>
              <a:ext cx="869574" cy="1088583"/>
            </a:xfrm>
            <a:custGeom>
              <a:rect b="b" l="l" r="r" t="t"/>
              <a:pathLst>
                <a:path extrusionOk="0" h="8869" w="7085">
                  <a:moveTo>
                    <a:pt x="3027" y="1"/>
                  </a:moveTo>
                  <a:cubicBezTo>
                    <a:pt x="2244" y="1"/>
                    <a:pt x="893" y="353"/>
                    <a:pt x="914" y="2791"/>
                  </a:cubicBezTo>
                  <a:cubicBezTo>
                    <a:pt x="921" y="3545"/>
                    <a:pt x="841" y="4299"/>
                    <a:pt x="643" y="5030"/>
                  </a:cubicBezTo>
                  <a:cubicBezTo>
                    <a:pt x="1" y="7465"/>
                    <a:pt x="796" y="8868"/>
                    <a:pt x="3039" y="8868"/>
                  </a:cubicBezTo>
                  <a:cubicBezTo>
                    <a:pt x="3352" y="8868"/>
                    <a:pt x="3693" y="8841"/>
                    <a:pt x="4062" y="8785"/>
                  </a:cubicBezTo>
                  <a:cubicBezTo>
                    <a:pt x="4230" y="8756"/>
                    <a:pt x="4398" y="8741"/>
                    <a:pt x="4567" y="8734"/>
                  </a:cubicBezTo>
                  <a:cubicBezTo>
                    <a:pt x="6221" y="8654"/>
                    <a:pt x="6806" y="8105"/>
                    <a:pt x="7011" y="6663"/>
                  </a:cubicBezTo>
                  <a:cubicBezTo>
                    <a:pt x="7048" y="6428"/>
                    <a:pt x="7070" y="6194"/>
                    <a:pt x="7077" y="5960"/>
                  </a:cubicBezTo>
                  <a:cubicBezTo>
                    <a:pt x="7085" y="5682"/>
                    <a:pt x="7085" y="5411"/>
                    <a:pt x="7063" y="5133"/>
                  </a:cubicBezTo>
                  <a:cubicBezTo>
                    <a:pt x="7041" y="4862"/>
                    <a:pt x="7004" y="4591"/>
                    <a:pt x="6953" y="4320"/>
                  </a:cubicBezTo>
                  <a:cubicBezTo>
                    <a:pt x="6660" y="2739"/>
                    <a:pt x="5840" y="53"/>
                    <a:pt x="3622" y="53"/>
                  </a:cubicBezTo>
                  <a:lnTo>
                    <a:pt x="3571" y="53"/>
                  </a:lnTo>
                  <a:cubicBezTo>
                    <a:pt x="3571" y="53"/>
                    <a:pt x="3381" y="9"/>
                    <a:pt x="3103" y="2"/>
                  </a:cubicBezTo>
                  <a:cubicBezTo>
                    <a:pt x="3078" y="1"/>
                    <a:pt x="3053" y="1"/>
                    <a:pt x="3027" y="1"/>
                  </a:cubicBezTo>
                  <a:close/>
                </a:path>
              </a:pathLst>
            </a:custGeom>
            <a:solidFill>
              <a:srgbClr val="F2A49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8" name="Google Shape;3428;p38"/>
            <p:cNvSpPr/>
            <p:nvPr/>
          </p:nvSpPr>
          <p:spPr>
            <a:xfrm flipH="1">
              <a:off x="7412288" y="3540127"/>
              <a:ext cx="666817" cy="844698"/>
            </a:xfrm>
            <a:custGeom>
              <a:rect b="b" l="l" r="r" t="t"/>
              <a:pathLst>
                <a:path extrusionOk="0" h="6882" w="5433">
                  <a:moveTo>
                    <a:pt x="1451" y="1"/>
                  </a:moveTo>
                  <a:cubicBezTo>
                    <a:pt x="1055" y="301"/>
                    <a:pt x="726" y="879"/>
                    <a:pt x="741" y="1955"/>
                  </a:cubicBezTo>
                  <a:cubicBezTo>
                    <a:pt x="741" y="2570"/>
                    <a:pt x="675" y="3177"/>
                    <a:pt x="521" y="3770"/>
                  </a:cubicBezTo>
                  <a:cubicBezTo>
                    <a:pt x="0" y="5744"/>
                    <a:pt x="648" y="6882"/>
                    <a:pt x="2465" y="6882"/>
                  </a:cubicBezTo>
                  <a:cubicBezTo>
                    <a:pt x="2717" y="6882"/>
                    <a:pt x="2991" y="6860"/>
                    <a:pt x="3288" y="6815"/>
                  </a:cubicBezTo>
                  <a:cubicBezTo>
                    <a:pt x="3420" y="6793"/>
                    <a:pt x="3559" y="6779"/>
                    <a:pt x="3698" y="6771"/>
                  </a:cubicBezTo>
                  <a:cubicBezTo>
                    <a:pt x="4627" y="6720"/>
                    <a:pt x="5140" y="6493"/>
                    <a:pt x="5425" y="5959"/>
                  </a:cubicBezTo>
                  <a:cubicBezTo>
                    <a:pt x="5433" y="5688"/>
                    <a:pt x="5433" y="5410"/>
                    <a:pt x="5411" y="5139"/>
                  </a:cubicBezTo>
                  <a:cubicBezTo>
                    <a:pt x="5389" y="4868"/>
                    <a:pt x="5352" y="4590"/>
                    <a:pt x="5301" y="4319"/>
                  </a:cubicBezTo>
                  <a:cubicBezTo>
                    <a:pt x="5008" y="2745"/>
                    <a:pt x="4188" y="59"/>
                    <a:pt x="1970" y="59"/>
                  </a:cubicBezTo>
                  <a:lnTo>
                    <a:pt x="1919" y="59"/>
                  </a:lnTo>
                  <a:cubicBezTo>
                    <a:pt x="1919" y="59"/>
                    <a:pt x="1729" y="15"/>
                    <a:pt x="1451" y="1"/>
                  </a:cubicBezTo>
                  <a:close/>
                </a:path>
              </a:pathLst>
            </a:custGeom>
            <a:solidFill>
              <a:srgbClr val="F2A49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9" name="Google Shape;3429;p38"/>
            <p:cNvSpPr/>
            <p:nvPr/>
          </p:nvSpPr>
          <p:spPr>
            <a:xfrm flipH="1">
              <a:off x="7413147" y="4232750"/>
              <a:ext cx="848096" cy="396697"/>
            </a:xfrm>
            <a:custGeom>
              <a:rect b="b" l="l" r="r" t="t"/>
              <a:pathLst>
                <a:path extrusionOk="0" h="3232" w="6910">
                  <a:moveTo>
                    <a:pt x="6909" y="1"/>
                  </a:moveTo>
                  <a:cubicBezTo>
                    <a:pt x="6338" y="169"/>
                    <a:pt x="5731" y="206"/>
                    <a:pt x="5145" y="257"/>
                  </a:cubicBezTo>
                  <a:cubicBezTo>
                    <a:pt x="4457" y="323"/>
                    <a:pt x="3762" y="360"/>
                    <a:pt x="3066" y="360"/>
                  </a:cubicBezTo>
                  <a:cubicBezTo>
                    <a:pt x="2152" y="352"/>
                    <a:pt x="1229" y="264"/>
                    <a:pt x="336" y="45"/>
                  </a:cubicBezTo>
                  <a:lnTo>
                    <a:pt x="336" y="45"/>
                  </a:lnTo>
                  <a:cubicBezTo>
                    <a:pt x="0" y="2075"/>
                    <a:pt x="841" y="3231"/>
                    <a:pt x="2873" y="3231"/>
                  </a:cubicBezTo>
                  <a:cubicBezTo>
                    <a:pt x="3185" y="3231"/>
                    <a:pt x="3525" y="3204"/>
                    <a:pt x="3894" y="3148"/>
                  </a:cubicBezTo>
                  <a:cubicBezTo>
                    <a:pt x="4062" y="3119"/>
                    <a:pt x="4230" y="3104"/>
                    <a:pt x="4399" y="3097"/>
                  </a:cubicBezTo>
                  <a:cubicBezTo>
                    <a:pt x="6053" y="3017"/>
                    <a:pt x="6638" y="2468"/>
                    <a:pt x="6843" y="1026"/>
                  </a:cubicBezTo>
                  <a:cubicBezTo>
                    <a:pt x="6880" y="791"/>
                    <a:pt x="6902" y="557"/>
                    <a:pt x="6909" y="323"/>
                  </a:cubicBezTo>
                  <a:cubicBezTo>
                    <a:pt x="6909" y="213"/>
                    <a:pt x="6909" y="111"/>
                    <a:pt x="69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0" name="Google Shape;3430;p38"/>
            <p:cNvSpPr/>
            <p:nvPr/>
          </p:nvSpPr>
          <p:spPr>
            <a:xfrm flipH="1">
              <a:off x="7408728" y="3530185"/>
              <a:ext cx="802316" cy="682313"/>
            </a:xfrm>
            <a:custGeom>
              <a:rect b="b" l="l" r="r" t="t"/>
              <a:pathLst>
                <a:path extrusionOk="0" h="5559" w="6537">
                  <a:moveTo>
                    <a:pt x="2428" y="0"/>
                  </a:moveTo>
                  <a:cubicBezTo>
                    <a:pt x="1622" y="0"/>
                    <a:pt x="221" y="360"/>
                    <a:pt x="242" y="2878"/>
                  </a:cubicBezTo>
                  <a:cubicBezTo>
                    <a:pt x="249" y="3610"/>
                    <a:pt x="176" y="4334"/>
                    <a:pt x="0" y="5044"/>
                  </a:cubicBezTo>
                  <a:cubicBezTo>
                    <a:pt x="388" y="5213"/>
                    <a:pt x="798" y="5344"/>
                    <a:pt x="1223" y="5418"/>
                  </a:cubicBezTo>
                  <a:cubicBezTo>
                    <a:pt x="1911" y="5535"/>
                    <a:pt x="2643" y="5549"/>
                    <a:pt x="3345" y="5557"/>
                  </a:cubicBezTo>
                  <a:cubicBezTo>
                    <a:pt x="3457" y="5558"/>
                    <a:pt x="3568" y="5559"/>
                    <a:pt x="3680" y="5559"/>
                  </a:cubicBezTo>
                  <a:cubicBezTo>
                    <a:pt x="4180" y="5559"/>
                    <a:pt x="4685" y="5542"/>
                    <a:pt x="5175" y="5476"/>
                  </a:cubicBezTo>
                  <a:cubicBezTo>
                    <a:pt x="5666" y="5410"/>
                    <a:pt x="6222" y="5271"/>
                    <a:pt x="6537" y="4869"/>
                  </a:cubicBezTo>
                  <a:cubicBezTo>
                    <a:pt x="6522" y="4730"/>
                    <a:pt x="6500" y="4598"/>
                    <a:pt x="6478" y="4459"/>
                  </a:cubicBezTo>
                  <a:cubicBezTo>
                    <a:pt x="6178" y="2826"/>
                    <a:pt x="5329" y="60"/>
                    <a:pt x="3038" y="60"/>
                  </a:cubicBezTo>
                  <a:lnTo>
                    <a:pt x="2987" y="60"/>
                  </a:lnTo>
                  <a:cubicBezTo>
                    <a:pt x="2987" y="60"/>
                    <a:pt x="2811" y="16"/>
                    <a:pt x="2555" y="1"/>
                  </a:cubicBezTo>
                  <a:lnTo>
                    <a:pt x="2504" y="1"/>
                  </a:lnTo>
                  <a:cubicBezTo>
                    <a:pt x="2479" y="0"/>
                    <a:pt x="2454" y="0"/>
                    <a:pt x="24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1" name="Google Shape;3431;p38"/>
            <p:cNvSpPr/>
            <p:nvPr/>
          </p:nvSpPr>
          <p:spPr>
            <a:xfrm flipH="1">
              <a:off x="7538090" y="3063772"/>
              <a:ext cx="396310" cy="350301"/>
            </a:xfrm>
            <a:custGeom>
              <a:rect b="b" l="l" r="r" t="t"/>
              <a:pathLst>
                <a:path extrusionOk="0" h="2854" w="3229">
                  <a:moveTo>
                    <a:pt x="1629" y="0"/>
                  </a:moveTo>
                  <a:cubicBezTo>
                    <a:pt x="1479" y="0"/>
                    <a:pt x="1327" y="25"/>
                    <a:pt x="1179" y="76"/>
                  </a:cubicBezTo>
                  <a:cubicBezTo>
                    <a:pt x="1113" y="97"/>
                    <a:pt x="1055" y="119"/>
                    <a:pt x="996" y="156"/>
                  </a:cubicBezTo>
                  <a:cubicBezTo>
                    <a:pt x="286" y="507"/>
                    <a:pt x="1" y="1364"/>
                    <a:pt x="352" y="2066"/>
                  </a:cubicBezTo>
                  <a:cubicBezTo>
                    <a:pt x="602" y="2565"/>
                    <a:pt x="1105" y="2854"/>
                    <a:pt x="1630" y="2854"/>
                  </a:cubicBezTo>
                  <a:cubicBezTo>
                    <a:pt x="1845" y="2854"/>
                    <a:pt x="2064" y="2805"/>
                    <a:pt x="2270" y="2703"/>
                  </a:cubicBezTo>
                  <a:cubicBezTo>
                    <a:pt x="2328" y="2674"/>
                    <a:pt x="2387" y="2645"/>
                    <a:pt x="2438" y="2601"/>
                  </a:cubicBezTo>
                  <a:cubicBezTo>
                    <a:pt x="3017" y="2205"/>
                    <a:pt x="3229" y="1437"/>
                    <a:pt x="2907" y="793"/>
                  </a:cubicBezTo>
                  <a:cubicBezTo>
                    <a:pt x="2657" y="293"/>
                    <a:pt x="2151" y="0"/>
                    <a:pt x="16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2" name="Google Shape;3432;p38"/>
            <p:cNvSpPr/>
            <p:nvPr/>
          </p:nvSpPr>
          <p:spPr>
            <a:xfrm flipH="1">
              <a:off x="6892139" y="2858796"/>
              <a:ext cx="951438" cy="545826"/>
            </a:xfrm>
            <a:custGeom>
              <a:rect b="b" l="l" r="r" t="t"/>
              <a:pathLst>
                <a:path extrusionOk="0" h="4447" w="7752">
                  <a:moveTo>
                    <a:pt x="5921" y="1"/>
                  </a:moveTo>
                  <a:cubicBezTo>
                    <a:pt x="5889" y="1"/>
                    <a:pt x="5858" y="2"/>
                    <a:pt x="5826" y="3"/>
                  </a:cubicBezTo>
                  <a:cubicBezTo>
                    <a:pt x="5826" y="3"/>
                    <a:pt x="5804" y="11"/>
                    <a:pt x="5804" y="11"/>
                  </a:cubicBezTo>
                  <a:cubicBezTo>
                    <a:pt x="5673" y="18"/>
                    <a:pt x="5534" y="47"/>
                    <a:pt x="5409" y="84"/>
                  </a:cubicBezTo>
                  <a:cubicBezTo>
                    <a:pt x="5182" y="164"/>
                    <a:pt x="4963" y="238"/>
                    <a:pt x="4721" y="304"/>
                  </a:cubicBezTo>
                  <a:cubicBezTo>
                    <a:pt x="4092" y="472"/>
                    <a:pt x="3462" y="640"/>
                    <a:pt x="2833" y="816"/>
                  </a:cubicBezTo>
                  <a:cubicBezTo>
                    <a:pt x="2789" y="823"/>
                    <a:pt x="2328" y="962"/>
                    <a:pt x="1925" y="1079"/>
                  </a:cubicBezTo>
                  <a:cubicBezTo>
                    <a:pt x="1684" y="1153"/>
                    <a:pt x="1471" y="1219"/>
                    <a:pt x="1376" y="1240"/>
                  </a:cubicBezTo>
                  <a:cubicBezTo>
                    <a:pt x="1362" y="1248"/>
                    <a:pt x="1354" y="1255"/>
                    <a:pt x="1347" y="1255"/>
                  </a:cubicBezTo>
                  <a:cubicBezTo>
                    <a:pt x="1274" y="1277"/>
                    <a:pt x="1208" y="1306"/>
                    <a:pt x="1135" y="1336"/>
                  </a:cubicBezTo>
                  <a:cubicBezTo>
                    <a:pt x="322" y="1746"/>
                    <a:pt x="0" y="2726"/>
                    <a:pt x="403" y="3539"/>
                  </a:cubicBezTo>
                  <a:cubicBezTo>
                    <a:pt x="691" y="4115"/>
                    <a:pt x="1272" y="4446"/>
                    <a:pt x="1874" y="4446"/>
                  </a:cubicBezTo>
                  <a:cubicBezTo>
                    <a:pt x="1945" y="4446"/>
                    <a:pt x="2016" y="4441"/>
                    <a:pt x="2086" y="4432"/>
                  </a:cubicBezTo>
                  <a:lnTo>
                    <a:pt x="2094" y="4446"/>
                  </a:lnTo>
                  <a:lnTo>
                    <a:pt x="2269" y="4395"/>
                  </a:lnTo>
                  <a:cubicBezTo>
                    <a:pt x="2284" y="4388"/>
                    <a:pt x="6514" y="3180"/>
                    <a:pt x="6668" y="3107"/>
                  </a:cubicBezTo>
                  <a:cubicBezTo>
                    <a:pt x="6734" y="3070"/>
                    <a:pt x="6800" y="3034"/>
                    <a:pt x="6859" y="2990"/>
                  </a:cubicBezTo>
                  <a:cubicBezTo>
                    <a:pt x="6888" y="2968"/>
                    <a:pt x="6917" y="2946"/>
                    <a:pt x="6946" y="2924"/>
                  </a:cubicBezTo>
                  <a:cubicBezTo>
                    <a:pt x="7547" y="2455"/>
                    <a:pt x="7751" y="1614"/>
                    <a:pt x="7400" y="904"/>
                  </a:cubicBezTo>
                  <a:cubicBezTo>
                    <a:pt x="7108" y="333"/>
                    <a:pt x="6525" y="1"/>
                    <a:pt x="592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3" name="Google Shape;3433;p38"/>
            <p:cNvSpPr/>
            <p:nvPr/>
          </p:nvSpPr>
          <p:spPr>
            <a:xfrm flipH="1">
              <a:off x="6895330" y="2870456"/>
              <a:ext cx="390787" cy="354842"/>
            </a:xfrm>
            <a:custGeom>
              <a:rect b="b" l="l" r="r" t="t"/>
              <a:pathLst>
                <a:path extrusionOk="0" h="2891" w="3184">
                  <a:moveTo>
                    <a:pt x="1613" y="0"/>
                  </a:moveTo>
                  <a:cubicBezTo>
                    <a:pt x="800" y="0"/>
                    <a:pt x="1" y="712"/>
                    <a:pt x="179" y="1651"/>
                  </a:cubicBezTo>
                  <a:cubicBezTo>
                    <a:pt x="208" y="1797"/>
                    <a:pt x="252" y="1936"/>
                    <a:pt x="326" y="2075"/>
                  </a:cubicBezTo>
                  <a:cubicBezTo>
                    <a:pt x="399" y="2214"/>
                    <a:pt x="479" y="2339"/>
                    <a:pt x="582" y="2448"/>
                  </a:cubicBezTo>
                  <a:cubicBezTo>
                    <a:pt x="861" y="2756"/>
                    <a:pt x="1217" y="2891"/>
                    <a:pt x="1570" y="2891"/>
                  </a:cubicBezTo>
                  <a:cubicBezTo>
                    <a:pt x="2383" y="2891"/>
                    <a:pt x="3183" y="2179"/>
                    <a:pt x="3005" y="1241"/>
                  </a:cubicBezTo>
                  <a:cubicBezTo>
                    <a:pt x="2975" y="1094"/>
                    <a:pt x="2931" y="955"/>
                    <a:pt x="2858" y="816"/>
                  </a:cubicBezTo>
                  <a:cubicBezTo>
                    <a:pt x="2792" y="677"/>
                    <a:pt x="2704" y="553"/>
                    <a:pt x="2602" y="443"/>
                  </a:cubicBezTo>
                  <a:cubicBezTo>
                    <a:pt x="2323" y="135"/>
                    <a:pt x="1967" y="0"/>
                    <a:pt x="161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4" name="Google Shape;3434;p38"/>
            <p:cNvSpPr/>
            <p:nvPr/>
          </p:nvSpPr>
          <p:spPr>
            <a:xfrm flipH="1">
              <a:off x="7786873" y="4147201"/>
              <a:ext cx="587653" cy="779523"/>
            </a:xfrm>
            <a:custGeom>
              <a:rect b="b" l="l" r="r" t="t"/>
              <a:pathLst>
                <a:path extrusionOk="0" h="6351" w="4788">
                  <a:moveTo>
                    <a:pt x="2587" y="0"/>
                  </a:moveTo>
                  <a:cubicBezTo>
                    <a:pt x="2515" y="0"/>
                    <a:pt x="2443" y="3"/>
                    <a:pt x="2372" y="10"/>
                  </a:cubicBezTo>
                  <a:cubicBezTo>
                    <a:pt x="2196" y="32"/>
                    <a:pt x="2021" y="69"/>
                    <a:pt x="1845" y="127"/>
                  </a:cubicBezTo>
                  <a:cubicBezTo>
                    <a:pt x="1450" y="266"/>
                    <a:pt x="1091" y="515"/>
                    <a:pt x="827" y="866"/>
                  </a:cubicBezTo>
                  <a:cubicBezTo>
                    <a:pt x="52" y="1869"/>
                    <a:pt x="0" y="3377"/>
                    <a:pt x="754" y="4438"/>
                  </a:cubicBezTo>
                  <a:cubicBezTo>
                    <a:pt x="879" y="4621"/>
                    <a:pt x="1032" y="4782"/>
                    <a:pt x="1201" y="4936"/>
                  </a:cubicBezTo>
                  <a:cubicBezTo>
                    <a:pt x="1332" y="5075"/>
                    <a:pt x="1464" y="5199"/>
                    <a:pt x="1581" y="5317"/>
                  </a:cubicBezTo>
                  <a:cubicBezTo>
                    <a:pt x="2384" y="6063"/>
                    <a:pt x="3013" y="6351"/>
                    <a:pt x="3546" y="6351"/>
                  </a:cubicBezTo>
                  <a:cubicBezTo>
                    <a:pt x="3572" y="6351"/>
                    <a:pt x="3598" y="6350"/>
                    <a:pt x="3623" y="6349"/>
                  </a:cubicBezTo>
                  <a:lnTo>
                    <a:pt x="3741" y="5968"/>
                  </a:lnTo>
                  <a:lnTo>
                    <a:pt x="3858" y="5587"/>
                  </a:lnTo>
                  <a:lnTo>
                    <a:pt x="4641" y="3055"/>
                  </a:lnTo>
                  <a:cubicBezTo>
                    <a:pt x="4787" y="1840"/>
                    <a:pt x="4597" y="874"/>
                    <a:pt x="3785" y="347"/>
                  </a:cubicBezTo>
                  <a:cubicBezTo>
                    <a:pt x="3416" y="110"/>
                    <a:pt x="3001" y="0"/>
                    <a:pt x="2587" y="0"/>
                  </a:cubicBezTo>
                  <a:close/>
                </a:path>
              </a:pathLst>
            </a:custGeom>
            <a:solidFill>
              <a:srgbClr val="F2A49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5" name="Google Shape;3435;p38"/>
            <p:cNvSpPr/>
            <p:nvPr/>
          </p:nvSpPr>
          <p:spPr>
            <a:xfrm flipH="1">
              <a:off x="7632351" y="4403728"/>
              <a:ext cx="352371" cy="534288"/>
            </a:xfrm>
            <a:custGeom>
              <a:rect b="b" l="l" r="r" t="t"/>
              <a:pathLst>
                <a:path extrusionOk="0" h="4353" w="2871">
                  <a:moveTo>
                    <a:pt x="2551" y="0"/>
                  </a:moveTo>
                  <a:cubicBezTo>
                    <a:pt x="2521" y="0"/>
                    <a:pt x="2491" y="4"/>
                    <a:pt x="2460" y="13"/>
                  </a:cubicBezTo>
                  <a:cubicBezTo>
                    <a:pt x="1648" y="240"/>
                    <a:pt x="865" y="1624"/>
                    <a:pt x="748" y="1829"/>
                  </a:cubicBezTo>
                  <a:cubicBezTo>
                    <a:pt x="645" y="2048"/>
                    <a:pt x="543" y="2275"/>
                    <a:pt x="477" y="2509"/>
                  </a:cubicBezTo>
                  <a:lnTo>
                    <a:pt x="1" y="4215"/>
                  </a:lnTo>
                  <a:cubicBezTo>
                    <a:pt x="76" y="4271"/>
                    <a:pt x="169" y="4287"/>
                    <a:pt x="250" y="4287"/>
                  </a:cubicBezTo>
                  <a:cubicBezTo>
                    <a:pt x="359" y="4287"/>
                    <a:pt x="447" y="4259"/>
                    <a:pt x="447" y="4259"/>
                  </a:cubicBezTo>
                  <a:cubicBezTo>
                    <a:pt x="693" y="4322"/>
                    <a:pt x="897" y="4353"/>
                    <a:pt x="1066" y="4353"/>
                  </a:cubicBezTo>
                  <a:cubicBezTo>
                    <a:pt x="1584" y="4353"/>
                    <a:pt x="1788" y="4063"/>
                    <a:pt x="1926" y="3512"/>
                  </a:cubicBezTo>
                  <a:lnTo>
                    <a:pt x="1941" y="3432"/>
                  </a:lnTo>
                  <a:cubicBezTo>
                    <a:pt x="1963" y="3358"/>
                    <a:pt x="1992" y="3227"/>
                    <a:pt x="2021" y="3102"/>
                  </a:cubicBezTo>
                  <a:cubicBezTo>
                    <a:pt x="2043" y="3044"/>
                    <a:pt x="2058" y="2985"/>
                    <a:pt x="2080" y="2934"/>
                  </a:cubicBezTo>
                  <a:cubicBezTo>
                    <a:pt x="2080" y="2926"/>
                    <a:pt x="2080" y="2926"/>
                    <a:pt x="2080" y="2919"/>
                  </a:cubicBezTo>
                  <a:cubicBezTo>
                    <a:pt x="2094" y="2890"/>
                    <a:pt x="2102" y="2868"/>
                    <a:pt x="2116" y="2839"/>
                  </a:cubicBezTo>
                  <a:cubicBezTo>
                    <a:pt x="2131" y="2787"/>
                    <a:pt x="2138" y="2736"/>
                    <a:pt x="2153" y="2678"/>
                  </a:cubicBezTo>
                  <a:cubicBezTo>
                    <a:pt x="2153" y="2678"/>
                    <a:pt x="2153" y="2670"/>
                    <a:pt x="2160" y="2670"/>
                  </a:cubicBezTo>
                  <a:cubicBezTo>
                    <a:pt x="2197" y="2553"/>
                    <a:pt x="2241" y="2458"/>
                    <a:pt x="2292" y="2421"/>
                  </a:cubicBezTo>
                  <a:cubicBezTo>
                    <a:pt x="2490" y="2121"/>
                    <a:pt x="2621" y="1872"/>
                    <a:pt x="2702" y="1653"/>
                  </a:cubicBezTo>
                  <a:cubicBezTo>
                    <a:pt x="2724" y="1550"/>
                    <a:pt x="2738" y="1463"/>
                    <a:pt x="2738" y="1382"/>
                  </a:cubicBezTo>
                  <a:cubicBezTo>
                    <a:pt x="2753" y="1001"/>
                    <a:pt x="2577" y="855"/>
                    <a:pt x="2577" y="855"/>
                  </a:cubicBezTo>
                  <a:cubicBezTo>
                    <a:pt x="2651" y="804"/>
                    <a:pt x="2702" y="760"/>
                    <a:pt x="2746" y="709"/>
                  </a:cubicBezTo>
                  <a:cubicBezTo>
                    <a:pt x="2841" y="599"/>
                    <a:pt x="2870" y="489"/>
                    <a:pt x="2870" y="379"/>
                  </a:cubicBezTo>
                  <a:cubicBezTo>
                    <a:pt x="2870" y="335"/>
                    <a:pt x="2870" y="291"/>
                    <a:pt x="2856" y="248"/>
                  </a:cubicBezTo>
                  <a:cubicBezTo>
                    <a:pt x="2819" y="96"/>
                    <a:pt x="2693" y="0"/>
                    <a:pt x="2551" y="0"/>
                  </a:cubicBezTo>
                  <a:close/>
                </a:path>
              </a:pathLst>
            </a:custGeom>
            <a:solidFill>
              <a:srgbClr val="F2A49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6" name="Google Shape;3436;p38"/>
            <p:cNvSpPr/>
            <p:nvPr/>
          </p:nvSpPr>
          <p:spPr>
            <a:xfrm flipH="1">
              <a:off x="7632351" y="4403728"/>
              <a:ext cx="336170" cy="505813"/>
            </a:xfrm>
            <a:custGeom>
              <a:rect b="b" l="l" r="r" t="t"/>
              <a:pathLst>
                <a:path extrusionOk="0" h="4121" w="2739">
                  <a:moveTo>
                    <a:pt x="2415" y="0"/>
                  </a:moveTo>
                  <a:cubicBezTo>
                    <a:pt x="2384" y="0"/>
                    <a:pt x="2353" y="4"/>
                    <a:pt x="2321" y="13"/>
                  </a:cubicBezTo>
                  <a:cubicBezTo>
                    <a:pt x="1516" y="233"/>
                    <a:pt x="733" y="1624"/>
                    <a:pt x="616" y="1829"/>
                  </a:cubicBezTo>
                  <a:cubicBezTo>
                    <a:pt x="506" y="2048"/>
                    <a:pt x="411" y="2268"/>
                    <a:pt x="345" y="2502"/>
                  </a:cubicBezTo>
                  <a:lnTo>
                    <a:pt x="1" y="3717"/>
                  </a:lnTo>
                  <a:cubicBezTo>
                    <a:pt x="30" y="3732"/>
                    <a:pt x="59" y="3746"/>
                    <a:pt x="96" y="3746"/>
                  </a:cubicBezTo>
                  <a:cubicBezTo>
                    <a:pt x="154" y="3761"/>
                    <a:pt x="220" y="3746"/>
                    <a:pt x="286" y="3768"/>
                  </a:cubicBezTo>
                  <a:cubicBezTo>
                    <a:pt x="389" y="3798"/>
                    <a:pt x="447" y="3878"/>
                    <a:pt x="535" y="3944"/>
                  </a:cubicBezTo>
                  <a:cubicBezTo>
                    <a:pt x="681" y="4061"/>
                    <a:pt x="872" y="4120"/>
                    <a:pt x="1062" y="4120"/>
                  </a:cubicBezTo>
                  <a:cubicBezTo>
                    <a:pt x="1075" y="4120"/>
                    <a:pt x="1088" y="4120"/>
                    <a:pt x="1101" y="4120"/>
                  </a:cubicBezTo>
                  <a:cubicBezTo>
                    <a:pt x="1272" y="4120"/>
                    <a:pt x="1446" y="4075"/>
                    <a:pt x="1582" y="3966"/>
                  </a:cubicBezTo>
                  <a:cubicBezTo>
                    <a:pt x="1611" y="3944"/>
                    <a:pt x="1640" y="3907"/>
                    <a:pt x="1670" y="3878"/>
                  </a:cubicBezTo>
                  <a:cubicBezTo>
                    <a:pt x="1713" y="3776"/>
                    <a:pt x="1757" y="3651"/>
                    <a:pt x="1787" y="3512"/>
                  </a:cubicBezTo>
                  <a:lnTo>
                    <a:pt x="1809" y="3432"/>
                  </a:lnTo>
                  <a:cubicBezTo>
                    <a:pt x="1823" y="3351"/>
                    <a:pt x="1853" y="3227"/>
                    <a:pt x="1889" y="3095"/>
                  </a:cubicBezTo>
                  <a:cubicBezTo>
                    <a:pt x="1911" y="3036"/>
                    <a:pt x="1926" y="2978"/>
                    <a:pt x="1948" y="2926"/>
                  </a:cubicBezTo>
                  <a:cubicBezTo>
                    <a:pt x="1948" y="2926"/>
                    <a:pt x="1948" y="2919"/>
                    <a:pt x="1948" y="2919"/>
                  </a:cubicBezTo>
                  <a:cubicBezTo>
                    <a:pt x="1955" y="2890"/>
                    <a:pt x="1970" y="2861"/>
                    <a:pt x="1977" y="2839"/>
                  </a:cubicBezTo>
                  <a:cubicBezTo>
                    <a:pt x="1992" y="2787"/>
                    <a:pt x="2006" y="2729"/>
                    <a:pt x="2021" y="2678"/>
                  </a:cubicBezTo>
                  <a:cubicBezTo>
                    <a:pt x="2021" y="2670"/>
                    <a:pt x="2021" y="2670"/>
                    <a:pt x="2021" y="2663"/>
                  </a:cubicBezTo>
                  <a:cubicBezTo>
                    <a:pt x="2065" y="2546"/>
                    <a:pt x="2109" y="2451"/>
                    <a:pt x="2160" y="2421"/>
                  </a:cubicBezTo>
                  <a:cubicBezTo>
                    <a:pt x="2358" y="2121"/>
                    <a:pt x="2482" y="1865"/>
                    <a:pt x="2570" y="1646"/>
                  </a:cubicBezTo>
                  <a:cubicBezTo>
                    <a:pt x="2592" y="1550"/>
                    <a:pt x="2606" y="1455"/>
                    <a:pt x="2606" y="1382"/>
                  </a:cubicBezTo>
                  <a:cubicBezTo>
                    <a:pt x="2606" y="1309"/>
                    <a:pt x="2599" y="1243"/>
                    <a:pt x="2592" y="1192"/>
                  </a:cubicBezTo>
                  <a:cubicBezTo>
                    <a:pt x="2570" y="1250"/>
                    <a:pt x="2533" y="1294"/>
                    <a:pt x="2489" y="1338"/>
                  </a:cubicBezTo>
                  <a:cubicBezTo>
                    <a:pt x="2431" y="1389"/>
                    <a:pt x="2365" y="1426"/>
                    <a:pt x="2299" y="1463"/>
                  </a:cubicBezTo>
                  <a:cubicBezTo>
                    <a:pt x="2284" y="1558"/>
                    <a:pt x="2255" y="1653"/>
                    <a:pt x="2204" y="1741"/>
                  </a:cubicBezTo>
                  <a:cubicBezTo>
                    <a:pt x="2175" y="1785"/>
                    <a:pt x="2138" y="1821"/>
                    <a:pt x="2094" y="1851"/>
                  </a:cubicBezTo>
                  <a:cubicBezTo>
                    <a:pt x="2087" y="1865"/>
                    <a:pt x="2087" y="1880"/>
                    <a:pt x="2087" y="1887"/>
                  </a:cubicBezTo>
                  <a:cubicBezTo>
                    <a:pt x="2065" y="2107"/>
                    <a:pt x="1911" y="2348"/>
                    <a:pt x="1699" y="2436"/>
                  </a:cubicBezTo>
                  <a:cubicBezTo>
                    <a:pt x="1683" y="2442"/>
                    <a:pt x="1666" y="2445"/>
                    <a:pt x="1650" y="2445"/>
                  </a:cubicBezTo>
                  <a:cubicBezTo>
                    <a:pt x="1569" y="2445"/>
                    <a:pt x="1490" y="2377"/>
                    <a:pt x="1472" y="2304"/>
                  </a:cubicBezTo>
                  <a:cubicBezTo>
                    <a:pt x="1443" y="2209"/>
                    <a:pt x="1494" y="2129"/>
                    <a:pt x="1574" y="2085"/>
                  </a:cubicBezTo>
                  <a:lnTo>
                    <a:pt x="1582" y="2085"/>
                  </a:lnTo>
                  <a:cubicBezTo>
                    <a:pt x="1582" y="2085"/>
                    <a:pt x="1582" y="2077"/>
                    <a:pt x="1589" y="2077"/>
                  </a:cubicBezTo>
                  <a:cubicBezTo>
                    <a:pt x="1596" y="2063"/>
                    <a:pt x="1611" y="2055"/>
                    <a:pt x="1626" y="2041"/>
                  </a:cubicBezTo>
                  <a:cubicBezTo>
                    <a:pt x="1626" y="2034"/>
                    <a:pt x="1626" y="2034"/>
                    <a:pt x="1626" y="2034"/>
                  </a:cubicBezTo>
                  <a:cubicBezTo>
                    <a:pt x="1633" y="2026"/>
                    <a:pt x="1640" y="2019"/>
                    <a:pt x="1640" y="2012"/>
                  </a:cubicBezTo>
                  <a:cubicBezTo>
                    <a:pt x="1655" y="1997"/>
                    <a:pt x="1662" y="1975"/>
                    <a:pt x="1677" y="1953"/>
                  </a:cubicBezTo>
                  <a:cubicBezTo>
                    <a:pt x="1684" y="1946"/>
                    <a:pt x="1692" y="1931"/>
                    <a:pt x="1699" y="1916"/>
                  </a:cubicBezTo>
                  <a:cubicBezTo>
                    <a:pt x="1699" y="1916"/>
                    <a:pt x="1706" y="1887"/>
                    <a:pt x="1706" y="1880"/>
                  </a:cubicBezTo>
                  <a:cubicBezTo>
                    <a:pt x="1706" y="1872"/>
                    <a:pt x="1713" y="1865"/>
                    <a:pt x="1713" y="1865"/>
                  </a:cubicBezTo>
                  <a:cubicBezTo>
                    <a:pt x="1713" y="1858"/>
                    <a:pt x="1713" y="1858"/>
                    <a:pt x="1713" y="1851"/>
                  </a:cubicBezTo>
                  <a:cubicBezTo>
                    <a:pt x="1713" y="1836"/>
                    <a:pt x="1713" y="1821"/>
                    <a:pt x="1713" y="1807"/>
                  </a:cubicBezTo>
                  <a:cubicBezTo>
                    <a:pt x="1728" y="1704"/>
                    <a:pt x="1787" y="1602"/>
                    <a:pt x="1875" y="1543"/>
                  </a:cubicBezTo>
                  <a:cubicBezTo>
                    <a:pt x="1882" y="1536"/>
                    <a:pt x="1889" y="1536"/>
                    <a:pt x="1889" y="1536"/>
                  </a:cubicBezTo>
                  <a:cubicBezTo>
                    <a:pt x="1889" y="1528"/>
                    <a:pt x="1896" y="1514"/>
                    <a:pt x="1904" y="1507"/>
                  </a:cubicBezTo>
                  <a:cubicBezTo>
                    <a:pt x="1904" y="1507"/>
                    <a:pt x="1918" y="1463"/>
                    <a:pt x="1918" y="1463"/>
                  </a:cubicBezTo>
                  <a:cubicBezTo>
                    <a:pt x="1918" y="1463"/>
                    <a:pt x="1918" y="1463"/>
                    <a:pt x="1918" y="1463"/>
                  </a:cubicBezTo>
                  <a:cubicBezTo>
                    <a:pt x="1918" y="1463"/>
                    <a:pt x="1919" y="1426"/>
                    <a:pt x="1926" y="1426"/>
                  </a:cubicBezTo>
                  <a:cubicBezTo>
                    <a:pt x="1926" y="1397"/>
                    <a:pt x="1926" y="1367"/>
                    <a:pt x="1926" y="1345"/>
                  </a:cubicBezTo>
                  <a:cubicBezTo>
                    <a:pt x="1918" y="1258"/>
                    <a:pt x="1984" y="1192"/>
                    <a:pt x="2065" y="1162"/>
                  </a:cubicBezTo>
                  <a:cubicBezTo>
                    <a:pt x="2101" y="1148"/>
                    <a:pt x="2204" y="1089"/>
                    <a:pt x="2233" y="1053"/>
                  </a:cubicBezTo>
                  <a:cubicBezTo>
                    <a:pt x="2237" y="1049"/>
                    <a:pt x="2240" y="1047"/>
                    <a:pt x="2242" y="1047"/>
                  </a:cubicBezTo>
                  <a:lnTo>
                    <a:pt x="2242" y="1047"/>
                  </a:lnTo>
                  <a:cubicBezTo>
                    <a:pt x="2244" y="1047"/>
                    <a:pt x="2244" y="1049"/>
                    <a:pt x="2241" y="1053"/>
                  </a:cubicBezTo>
                  <a:lnTo>
                    <a:pt x="2241" y="1053"/>
                  </a:lnTo>
                  <a:cubicBezTo>
                    <a:pt x="2248" y="1045"/>
                    <a:pt x="2255" y="1031"/>
                    <a:pt x="2255" y="1023"/>
                  </a:cubicBezTo>
                  <a:cubicBezTo>
                    <a:pt x="2255" y="1023"/>
                    <a:pt x="2277" y="987"/>
                    <a:pt x="2277" y="987"/>
                  </a:cubicBezTo>
                  <a:cubicBezTo>
                    <a:pt x="2292" y="943"/>
                    <a:pt x="2314" y="892"/>
                    <a:pt x="2336" y="848"/>
                  </a:cubicBezTo>
                  <a:cubicBezTo>
                    <a:pt x="2375" y="792"/>
                    <a:pt x="2436" y="757"/>
                    <a:pt x="2498" y="757"/>
                  </a:cubicBezTo>
                  <a:cubicBezTo>
                    <a:pt x="2517" y="757"/>
                    <a:pt x="2536" y="760"/>
                    <a:pt x="2555" y="767"/>
                  </a:cubicBezTo>
                  <a:cubicBezTo>
                    <a:pt x="2577" y="745"/>
                    <a:pt x="2599" y="731"/>
                    <a:pt x="2614" y="709"/>
                  </a:cubicBezTo>
                  <a:cubicBezTo>
                    <a:pt x="2709" y="599"/>
                    <a:pt x="2738" y="482"/>
                    <a:pt x="2738" y="379"/>
                  </a:cubicBezTo>
                  <a:cubicBezTo>
                    <a:pt x="2738" y="335"/>
                    <a:pt x="2731" y="284"/>
                    <a:pt x="2724" y="248"/>
                  </a:cubicBezTo>
                  <a:cubicBezTo>
                    <a:pt x="2687" y="96"/>
                    <a:pt x="2561" y="0"/>
                    <a:pt x="2415" y="0"/>
                  </a:cubicBezTo>
                  <a:close/>
                </a:path>
              </a:pathLst>
            </a:custGeom>
            <a:solidFill>
              <a:srgbClr val="F2A49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7" name="Google Shape;3437;p38"/>
            <p:cNvSpPr/>
            <p:nvPr/>
          </p:nvSpPr>
          <p:spPr>
            <a:xfrm flipH="1">
              <a:off x="7661193" y="4461907"/>
              <a:ext cx="173424" cy="271379"/>
            </a:xfrm>
            <a:custGeom>
              <a:rect b="b" l="l" r="r" t="t"/>
              <a:pathLst>
                <a:path extrusionOk="0" h="2211" w="1413">
                  <a:moveTo>
                    <a:pt x="1039" y="0"/>
                  </a:moveTo>
                  <a:cubicBezTo>
                    <a:pt x="970" y="0"/>
                    <a:pt x="903" y="20"/>
                    <a:pt x="849" y="59"/>
                  </a:cubicBezTo>
                  <a:cubicBezTo>
                    <a:pt x="794" y="96"/>
                    <a:pt x="826" y="179"/>
                    <a:pt x="877" y="179"/>
                  </a:cubicBezTo>
                  <a:cubicBezTo>
                    <a:pt x="887" y="179"/>
                    <a:pt x="897" y="176"/>
                    <a:pt x="908" y="169"/>
                  </a:cubicBezTo>
                  <a:cubicBezTo>
                    <a:pt x="945" y="144"/>
                    <a:pt x="990" y="131"/>
                    <a:pt x="1033" y="131"/>
                  </a:cubicBezTo>
                  <a:cubicBezTo>
                    <a:pt x="1066" y="131"/>
                    <a:pt x="1099" y="138"/>
                    <a:pt x="1128" y="154"/>
                  </a:cubicBezTo>
                  <a:cubicBezTo>
                    <a:pt x="1193" y="183"/>
                    <a:pt x="1237" y="257"/>
                    <a:pt x="1245" y="330"/>
                  </a:cubicBezTo>
                  <a:cubicBezTo>
                    <a:pt x="1252" y="513"/>
                    <a:pt x="1054" y="615"/>
                    <a:pt x="908" y="674"/>
                  </a:cubicBezTo>
                  <a:cubicBezTo>
                    <a:pt x="860" y="598"/>
                    <a:pt x="786" y="549"/>
                    <a:pt x="693" y="549"/>
                  </a:cubicBezTo>
                  <a:cubicBezTo>
                    <a:pt x="687" y="549"/>
                    <a:pt x="680" y="549"/>
                    <a:pt x="674" y="549"/>
                  </a:cubicBezTo>
                  <a:cubicBezTo>
                    <a:pt x="564" y="557"/>
                    <a:pt x="476" y="615"/>
                    <a:pt x="403" y="688"/>
                  </a:cubicBezTo>
                  <a:cubicBezTo>
                    <a:pt x="358" y="733"/>
                    <a:pt x="399" y="796"/>
                    <a:pt x="447" y="796"/>
                  </a:cubicBezTo>
                  <a:cubicBezTo>
                    <a:pt x="462" y="796"/>
                    <a:pt x="477" y="790"/>
                    <a:pt x="491" y="776"/>
                  </a:cubicBezTo>
                  <a:cubicBezTo>
                    <a:pt x="539" y="728"/>
                    <a:pt x="613" y="673"/>
                    <a:pt x="689" y="673"/>
                  </a:cubicBezTo>
                  <a:cubicBezTo>
                    <a:pt x="694" y="673"/>
                    <a:pt x="698" y="673"/>
                    <a:pt x="703" y="674"/>
                  </a:cubicBezTo>
                  <a:cubicBezTo>
                    <a:pt x="762" y="681"/>
                    <a:pt x="805" y="732"/>
                    <a:pt x="827" y="784"/>
                  </a:cubicBezTo>
                  <a:cubicBezTo>
                    <a:pt x="871" y="915"/>
                    <a:pt x="784" y="1040"/>
                    <a:pt x="688" y="1128"/>
                  </a:cubicBezTo>
                  <a:cubicBezTo>
                    <a:pt x="681" y="1120"/>
                    <a:pt x="681" y="1113"/>
                    <a:pt x="674" y="1106"/>
                  </a:cubicBezTo>
                  <a:cubicBezTo>
                    <a:pt x="625" y="1063"/>
                    <a:pt x="557" y="1036"/>
                    <a:pt x="489" y="1036"/>
                  </a:cubicBezTo>
                  <a:cubicBezTo>
                    <a:pt x="475" y="1036"/>
                    <a:pt x="461" y="1037"/>
                    <a:pt x="447" y="1040"/>
                  </a:cubicBezTo>
                  <a:cubicBezTo>
                    <a:pt x="352" y="1054"/>
                    <a:pt x="278" y="1106"/>
                    <a:pt x="242" y="1194"/>
                  </a:cubicBezTo>
                  <a:cubicBezTo>
                    <a:pt x="235" y="1230"/>
                    <a:pt x="257" y="1267"/>
                    <a:pt x="286" y="1274"/>
                  </a:cubicBezTo>
                  <a:cubicBezTo>
                    <a:pt x="291" y="1275"/>
                    <a:pt x="295" y="1275"/>
                    <a:pt x="300" y="1275"/>
                  </a:cubicBezTo>
                  <a:cubicBezTo>
                    <a:pt x="330" y="1275"/>
                    <a:pt x="354" y="1256"/>
                    <a:pt x="366" y="1230"/>
                  </a:cubicBezTo>
                  <a:cubicBezTo>
                    <a:pt x="374" y="1208"/>
                    <a:pt x="396" y="1186"/>
                    <a:pt x="425" y="1179"/>
                  </a:cubicBezTo>
                  <a:cubicBezTo>
                    <a:pt x="425" y="1179"/>
                    <a:pt x="432" y="1172"/>
                    <a:pt x="432" y="1172"/>
                  </a:cubicBezTo>
                  <a:cubicBezTo>
                    <a:pt x="440" y="1172"/>
                    <a:pt x="454" y="1164"/>
                    <a:pt x="461" y="1164"/>
                  </a:cubicBezTo>
                  <a:lnTo>
                    <a:pt x="505" y="1164"/>
                  </a:lnTo>
                  <a:cubicBezTo>
                    <a:pt x="527" y="1164"/>
                    <a:pt x="557" y="1179"/>
                    <a:pt x="579" y="1194"/>
                  </a:cubicBezTo>
                  <a:cubicBezTo>
                    <a:pt x="608" y="1215"/>
                    <a:pt x="630" y="1245"/>
                    <a:pt x="637" y="1281"/>
                  </a:cubicBezTo>
                  <a:cubicBezTo>
                    <a:pt x="688" y="1442"/>
                    <a:pt x="564" y="1589"/>
                    <a:pt x="432" y="1669"/>
                  </a:cubicBezTo>
                  <a:cubicBezTo>
                    <a:pt x="381" y="1633"/>
                    <a:pt x="322" y="1603"/>
                    <a:pt x="249" y="1603"/>
                  </a:cubicBezTo>
                  <a:cubicBezTo>
                    <a:pt x="169" y="1603"/>
                    <a:pt x="81" y="1640"/>
                    <a:pt x="22" y="1706"/>
                  </a:cubicBezTo>
                  <a:cubicBezTo>
                    <a:pt x="0" y="1735"/>
                    <a:pt x="0" y="1772"/>
                    <a:pt x="22" y="1794"/>
                  </a:cubicBezTo>
                  <a:cubicBezTo>
                    <a:pt x="34" y="1805"/>
                    <a:pt x="52" y="1813"/>
                    <a:pt x="70" y="1813"/>
                  </a:cubicBezTo>
                  <a:cubicBezTo>
                    <a:pt x="85" y="1813"/>
                    <a:pt x="100" y="1807"/>
                    <a:pt x="110" y="1794"/>
                  </a:cubicBezTo>
                  <a:cubicBezTo>
                    <a:pt x="132" y="1772"/>
                    <a:pt x="139" y="1764"/>
                    <a:pt x="169" y="1750"/>
                  </a:cubicBezTo>
                  <a:cubicBezTo>
                    <a:pt x="169" y="1750"/>
                    <a:pt x="176" y="1750"/>
                    <a:pt x="176" y="1742"/>
                  </a:cubicBezTo>
                  <a:lnTo>
                    <a:pt x="198" y="1742"/>
                  </a:lnTo>
                  <a:cubicBezTo>
                    <a:pt x="205" y="1735"/>
                    <a:pt x="205" y="1735"/>
                    <a:pt x="213" y="1735"/>
                  </a:cubicBezTo>
                  <a:lnTo>
                    <a:pt x="227" y="1735"/>
                  </a:lnTo>
                  <a:cubicBezTo>
                    <a:pt x="242" y="1728"/>
                    <a:pt x="257" y="1728"/>
                    <a:pt x="264" y="1728"/>
                  </a:cubicBezTo>
                  <a:cubicBezTo>
                    <a:pt x="271" y="1728"/>
                    <a:pt x="271" y="1728"/>
                    <a:pt x="278" y="1735"/>
                  </a:cubicBezTo>
                  <a:lnTo>
                    <a:pt x="300" y="1735"/>
                  </a:lnTo>
                  <a:cubicBezTo>
                    <a:pt x="300" y="1735"/>
                    <a:pt x="308" y="1742"/>
                    <a:pt x="315" y="1742"/>
                  </a:cubicBezTo>
                  <a:cubicBezTo>
                    <a:pt x="322" y="1742"/>
                    <a:pt x="322" y="1742"/>
                    <a:pt x="330" y="1750"/>
                  </a:cubicBezTo>
                  <a:cubicBezTo>
                    <a:pt x="330" y="1750"/>
                    <a:pt x="337" y="1750"/>
                    <a:pt x="344" y="1757"/>
                  </a:cubicBezTo>
                  <a:cubicBezTo>
                    <a:pt x="344" y="1757"/>
                    <a:pt x="352" y="1764"/>
                    <a:pt x="352" y="1764"/>
                  </a:cubicBezTo>
                  <a:cubicBezTo>
                    <a:pt x="366" y="1772"/>
                    <a:pt x="374" y="1779"/>
                    <a:pt x="381" y="1794"/>
                  </a:cubicBezTo>
                  <a:lnTo>
                    <a:pt x="388" y="1794"/>
                  </a:lnTo>
                  <a:lnTo>
                    <a:pt x="388" y="1801"/>
                  </a:lnTo>
                  <a:cubicBezTo>
                    <a:pt x="396" y="1808"/>
                    <a:pt x="396" y="1808"/>
                    <a:pt x="403" y="1816"/>
                  </a:cubicBezTo>
                  <a:cubicBezTo>
                    <a:pt x="403" y="1823"/>
                    <a:pt x="410" y="1830"/>
                    <a:pt x="410" y="1838"/>
                  </a:cubicBezTo>
                  <a:cubicBezTo>
                    <a:pt x="410" y="1845"/>
                    <a:pt x="410" y="1845"/>
                    <a:pt x="418" y="1845"/>
                  </a:cubicBezTo>
                  <a:cubicBezTo>
                    <a:pt x="418" y="1860"/>
                    <a:pt x="425" y="1874"/>
                    <a:pt x="425" y="1889"/>
                  </a:cubicBezTo>
                  <a:cubicBezTo>
                    <a:pt x="425" y="1889"/>
                    <a:pt x="425" y="1896"/>
                    <a:pt x="425" y="1896"/>
                  </a:cubicBezTo>
                  <a:lnTo>
                    <a:pt x="425" y="1918"/>
                  </a:lnTo>
                  <a:cubicBezTo>
                    <a:pt x="425" y="1918"/>
                    <a:pt x="425" y="1933"/>
                    <a:pt x="425" y="1933"/>
                  </a:cubicBezTo>
                  <a:cubicBezTo>
                    <a:pt x="425" y="1940"/>
                    <a:pt x="425" y="1947"/>
                    <a:pt x="418" y="1947"/>
                  </a:cubicBezTo>
                  <a:cubicBezTo>
                    <a:pt x="418" y="1969"/>
                    <a:pt x="418" y="1969"/>
                    <a:pt x="410" y="1977"/>
                  </a:cubicBezTo>
                  <a:cubicBezTo>
                    <a:pt x="403" y="1991"/>
                    <a:pt x="396" y="2006"/>
                    <a:pt x="388" y="2013"/>
                  </a:cubicBezTo>
                  <a:cubicBezTo>
                    <a:pt x="374" y="2035"/>
                    <a:pt x="352" y="2050"/>
                    <a:pt x="330" y="2065"/>
                  </a:cubicBezTo>
                  <a:lnTo>
                    <a:pt x="322" y="2065"/>
                  </a:lnTo>
                  <a:cubicBezTo>
                    <a:pt x="322" y="2072"/>
                    <a:pt x="308" y="2072"/>
                    <a:pt x="315" y="2072"/>
                  </a:cubicBezTo>
                  <a:lnTo>
                    <a:pt x="308" y="2072"/>
                  </a:lnTo>
                  <a:cubicBezTo>
                    <a:pt x="308" y="2072"/>
                    <a:pt x="300" y="2079"/>
                    <a:pt x="300" y="2079"/>
                  </a:cubicBezTo>
                  <a:cubicBezTo>
                    <a:pt x="286" y="2079"/>
                    <a:pt x="278" y="2079"/>
                    <a:pt x="271" y="2087"/>
                  </a:cubicBezTo>
                  <a:lnTo>
                    <a:pt x="257" y="2087"/>
                  </a:lnTo>
                  <a:cubicBezTo>
                    <a:pt x="220" y="2087"/>
                    <a:pt x="191" y="2116"/>
                    <a:pt x="191" y="2145"/>
                  </a:cubicBezTo>
                  <a:cubicBezTo>
                    <a:pt x="191" y="2182"/>
                    <a:pt x="220" y="2211"/>
                    <a:pt x="257" y="2211"/>
                  </a:cubicBezTo>
                  <a:cubicBezTo>
                    <a:pt x="418" y="2204"/>
                    <a:pt x="557" y="2065"/>
                    <a:pt x="549" y="1904"/>
                  </a:cubicBezTo>
                  <a:cubicBezTo>
                    <a:pt x="549" y="1852"/>
                    <a:pt x="535" y="1808"/>
                    <a:pt x="513" y="1764"/>
                  </a:cubicBezTo>
                  <a:cubicBezTo>
                    <a:pt x="659" y="1677"/>
                    <a:pt x="784" y="1530"/>
                    <a:pt x="776" y="1355"/>
                  </a:cubicBezTo>
                  <a:cubicBezTo>
                    <a:pt x="776" y="1311"/>
                    <a:pt x="769" y="1274"/>
                    <a:pt x="754" y="1237"/>
                  </a:cubicBezTo>
                  <a:cubicBezTo>
                    <a:pt x="871" y="1142"/>
                    <a:pt x="974" y="1003"/>
                    <a:pt x="967" y="850"/>
                  </a:cubicBezTo>
                  <a:cubicBezTo>
                    <a:pt x="967" y="828"/>
                    <a:pt x="959" y="813"/>
                    <a:pt x="959" y="791"/>
                  </a:cubicBezTo>
                  <a:cubicBezTo>
                    <a:pt x="1120" y="718"/>
                    <a:pt x="1296" y="630"/>
                    <a:pt x="1354" y="447"/>
                  </a:cubicBezTo>
                  <a:cubicBezTo>
                    <a:pt x="1413" y="271"/>
                    <a:pt x="1311" y="74"/>
                    <a:pt x="1142" y="15"/>
                  </a:cubicBezTo>
                  <a:cubicBezTo>
                    <a:pt x="1108" y="5"/>
                    <a:pt x="1073" y="0"/>
                    <a:pt x="10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8" name="Google Shape;3438;p38"/>
            <p:cNvSpPr/>
            <p:nvPr/>
          </p:nvSpPr>
          <p:spPr>
            <a:xfrm flipH="1">
              <a:off x="7245246" y="2968035"/>
              <a:ext cx="906517" cy="936508"/>
            </a:xfrm>
            <a:custGeom>
              <a:rect b="b" l="l" r="r" t="t"/>
              <a:pathLst>
                <a:path extrusionOk="0" h="7630" w="7386">
                  <a:moveTo>
                    <a:pt x="4869" y="1"/>
                  </a:moveTo>
                  <a:cubicBezTo>
                    <a:pt x="4580" y="1"/>
                    <a:pt x="4380" y="696"/>
                    <a:pt x="4253" y="1609"/>
                  </a:cubicBezTo>
                  <a:lnTo>
                    <a:pt x="4173" y="1822"/>
                  </a:lnTo>
                  <a:lnTo>
                    <a:pt x="3814" y="1287"/>
                  </a:lnTo>
                  <a:cubicBezTo>
                    <a:pt x="3772" y="1226"/>
                    <a:pt x="3702" y="1193"/>
                    <a:pt x="3634" y="1193"/>
                  </a:cubicBezTo>
                  <a:cubicBezTo>
                    <a:pt x="3572" y="1193"/>
                    <a:pt x="3512" y="1221"/>
                    <a:pt x="3477" y="1280"/>
                  </a:cubicBezTo>
                  <a:cubicBezTo>
                    <a:pt x="3316" y="1558"/>
                    <a:pt x="3829" y="2275"/>
                    <a:pt x="3829" y="2275"/>
                  </a:cubicBezTo>
                  <a:cubicBezTo>
                    <a:pt x="3873" y="2693"/>
                    <a:pt x="3748" y="2759"/>
                    <a:pt x="3990" y="2993"/>
                  </a:cubicBezTo>
                  <a:cubicBezTo>
                    <a:pt x="3646" y="3520"/>
                    <a:pt x="3228" y="4032"/>
                    <a:pt x="2694" y="4376"/>
                  </a:cubicBezTo>
                  <a:cubicBezTo>
                    <a:pt x="2006" y="4815"/>
                    <a:pt x="1011" y="4588"/>
                    <a:pt x="454" y="5255"/>
                  </a:cubicBezTo>
                  <a:cubicBezTo>
                    <a:pt x="1" y="5789"/>
                    <a:pt x="88" y="6594"/>
                    <a:pt x="557" y="7092"/>
                  </a:cubicBezTo>
                  <a:cubicBezTo>
                    <a:pt x="571" y="7106"/>
                    <a:pt x="579" y="7121"/>
                    <a:pt x="593" y="7136"/>
                  </a:cubicBezTo>
                  <a:cubicBezTo>
                    <a:pt x="615" y="7150"/>
                    <a:pt x="630" y="7165"/>
                    <a:pt x="645" y="7180"/>
                  </a:cubicBezTo>
                  <a:cubicBezTo>
                    <a:pt x="968" y="7476"/>
                    <a:pt x="1402" y="7630"/>
                    <a:pt x="1840" y="7630"/>
                  </a:cubicBezTo>
                  <a:cubicBezTo>
                    <a:pt x="1878" y="7630"/>
                    <a:pt x="1917" y="7628"/>
                    <a:pt x="1955" y="7626"/>
                  </a:cubicBezTo>
                  <a:cubicBezTo>
                    <a:pt x="3675" y="7524"/>
                    <a:pt x="4758" y="6082"/>
                    <a:pt x="5468" y="3849"/>
                  </a:cubicBezTo>
                  <a:cubicBezTo>
                    <a:pt x="5468" y="3849"/>
                    <a:pt x="5929" y="3622"/>
                    <a:pt x="6281" y="3161"/>
                  </a:cubicBezTo>
                  <a:cubicBezTo>
                    <a:pt x="6369" y="3044"/>
                    <a:pt x="6456" y="2905"/>
                    <a:pt x="6522" y="2759"/>
                  </a:cubicBezTo>
                  <a:cubicBezTo>
                    <a:pt x="6537" y="2715"/>
                    <a:pt x="6552" y="2678"/>
                    <a:pt x="6566" y="2641"/>
                  </a:cubicBezTo>
                  <a:lnTo>
                    <a:pt x="7020" y="2385"/>
                  </a:lnTo>
                  <a:lnTo>
                    <a:pt x="7203" y="2283"/>
                  </a:lnTo>
                  <a:cubicBezTo>
                    <a:pt x="7305" y="2224"/>
                    <a:pt x="7386" y="2114"/>
                    <a:pt x="7379" y="1997"/>
                  </a:cubicBezTo>
                  <a:cubicBezTo>
                    <a:pt x="7379" y="1975"/>
                    <a:pt x="7379" y="1961"/>
                    <a:pt x="7379" y="1946"/>
                  </a:cubicBezTo>
                  <a:cubicBezTo>
                    <a:pt x="7359" y="1851"/>
                    <a:pt x="7292" y="1763"/>
                    <a:pt x="7106" y="1763"/>
                  </a:cubicBezTo>
                  <a:cubicBezTo>
                    <a:pt x="6949" y="1763"/>
                    <a:pt x="6705" y="1826"/>
                    <a:pt x="6332" y="2005"/>
                  </a:cubicBezTo>
                  <a:lnTo>
                    <a:pt x="6207" y="1902"/>
                  </a:lnTo>
                  <a:lnTo>
                    <a:pt x="6991" y="1221"/>
                  </a:lnTo>
                  <a:cubicBezTo>
                    <a:pt x="7137" y="1097"/>
                    <a:pt x="7079" y="848"/>
                    <a:pt x="6881" y="819"/>
                  </a:cubicBezTo>
                  <a:cubicBezTo>
                    <a:pt x="6866" y="817"/>
                    <a:pt x="6851" y="816"/>
                    <a:pt x="6835" y="816"/>
                  </a:cubicBezTo>
                  <a:cubicBezTo>
                    <a:pt x="6634" y="816"/>
                    <a:pt x="6315" y="954"/>
                    <a:pt x="5827" y="1463"/>
                  </a:cubicBezTo>
                  <a:lnTo>
                    <a:pt x="5724" y="1390"/>
                  </a:lnTo>
                  <a:lnTo>
                    <a:pt x="6354" y="533"/>
                  </a:lnTo>
                  <a:cubicBezTo>
                    <a:pt x="6398" y="453"/>
                    <a:pt x="6390" y="358"/>
                    <a:pt x="6332" y="285"/>
                  </a:cubicBezTo>
                  <a:cubicBezTo>
                    <a:pt x="6281" y="220"/>
                    <a:pt x="6200" y="157"/>
                    <a:pt x="6085" y="157"/>
                  </a:cubicBezTo>
                  <a:cubicBezTo>
                    <a:pt x="5885" y="157"/>
                    <a:pt x="5579" y="346"/>
                    <a:pt x="5139" y="1046"/>
                  </a:cubicBezTo>
                  <a:lnTo>
                    <a:pt x="4992" y="1273"/>
                  </a:lnTo>
                  <a:cubicBezTo>
                    <a:pt x="4992" y="1273"/>
                    <a:pt x="4861" y="1031"/>
                    <a:pt x="5080" y="336"/>
                  </a:cubicBezTo>
                  <a:cubicBezTo>
                    <a:pt x="5117" y="219"/>
                    <a:pt x="5066" y="80"/>
                    <a:pt x="4956" y="21"/>
                  </a:cubicBezTo>
                  <a:cubicBezTo>
                    <a:pt x="4926" y="7"/>
                    <a:pt x="4897" y="1"/>
                    <a:pt x="4869" y="1"/>
                  </a:cubicBezTo>
                  <a:close/>
                </a:path>
              </a:pathLst>
            </a:custGeom>
            <a:solidFill>
              <a:srgbClr val="F28B8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9" name="Google Shape;3439;p38"/>
            <p:cNvSpPr/>
            <p:nvPr/>
          </p:nvSpPr>
          <p:spPr>
            <a:xfrm flipH="1">
              <a:off x="7742934" y="3534727"/>
              <a:ext cx="408829" cy="369816"/>
            </a:xfrm>
            <a:custGeom>
              <a:rect b="b" l="l" r="r" t="t"/>
              <a:pathLst>
                <a:path extrusionOk="0" h="3013" w="3331">
                  <a:moveTo>
                    <a:pt x="2101" y="1"/>
                  </a:moveTo>
                  <a:lnTo>
                    <a:pt x="2101" y="1"/>
                  </a:lnTo>
                  <a:cubicBezTo>
                    <a:pt x="1516" y="140"/>
                    <a:pt x="864" y="147"/>
                    <a:pt x="454" y="638"/>
                  </a:cubicBezTo>
                  <a:cubicBezTo>
                    <a:pt x="1" y="1172"/>
                    <a:pt x="88" y="1977"/>
                    <a:pt x="557" y="2475"/>
                  </a:cubicBezTo>
                  <a:cubicBezTo>
                    <a:pt x="571" y="2489"/>
                    <a:pt x="579" y="2504"/>
                    <a:pt x="593" y="2519"/>
                  </a:cubicBezTo>
                  <a:cubicBezTo>
                    <a:pt x="615" y="2533"/>
                    <a:pt x="630" y="2548"/>
                    <a:pt x="645" y="2563"/>
                  </a:cubicBezTo>
                  <a:cubicBezTo>
                    <a:pt x="975" y="2859"/>
                    <a:pt x="1403" y="3013"/>
                    <a:pt x="1840" y="3013"/>
                  </a:cubicBezTo>
                  <a:cubicBezTo>
                    <a:pt x="1878" y="3013"/>
                    <a:pt x="1917" y="3011"/>
                    <a:pt x="1955" y="3009"/>
                  </a:cubicBezTo>
                  <a:cubicBezTo>
                    <a:pt x="2467" y="2980"/>
                    <a:pt x="2921" y="2826"/>
                    <a:pt x="3331" y="2570"/>
                  </a:cubicBezTo>
                  <a:cubicBezTo>
                    <a:pt x="2921" y="2314"/>
                    <a:pt x="2584" y="1948"/>
                    <a:pt x="2350" y="1509"/>
                  </a:cubicBezTo>
                  <a:cubicBezTo>
                    <a:pt x="2123" y="1077"/>
                    <a:pt x="2006" y="506"/>
                    <a:pt x="21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0" name="Google Shape;3440;p38"/>
            <p:cNvSpPr/>
            <p:nvPr/>
          </p:nvSpPr>
          <p:spPr>
            <a:xfrm flipH="1">
              <a:off x="8256701" y="2346233"/>
              <a:ext cx="186066" cy="193193"/>
            </a:xfrm>
            <a:custGeom>
              <a:rect b="b" l="l" r="r" t="t"/>
              <a:pathLst>
                <a:path extrusionOk="0" fill="none" h="1574" w="1516">
                  <a:moveTo>
                    <a:pt x="0" y="0"/>
                  </a:moveTo>
                  <a:cubicBezTo>
                    <a:pt x="0" y="0"/>
                    <a:pt x="1369" y="1574"/>
                    <a:pt x="1515" y="1222"/>
                  </a:cubicBez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1" name="Google Shape;3441;p38"/>
            <p:cNvSpPr/>
            <p:nvPr/>
          </p:nvSpPr>
          <p:spPr>
            <a:xfrm flipH="1">
              <a:off x="7808475" y="4502288"/>
              <a:ext cx="161764" cy="272361"/>
            </a:xfrm>
            <a:custGeom>
              <a:rect b="b" l="l" r="r" t="t"/>
              <a:pathLst>
                <a:path extrusionOk="0" fill="none" h="2219" w="1318">
                  <a:moveTo>
                    <a:pt x="1318" y="1"/>
                  </a:moveTo>
                  <a:cubicBezTo>
                    <a:pt x="1318" y="1"/>
                    <a:pt x="183" y="359"/>
                    <a:pt x="0" y="2219"/>
                  </a:cubicBez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2" name="Google Shape;3442;p38"/>
            <p:cNvSpPr/>
            <p:nvPr/>
          </p:nvSpPr>
          <p:spPr>
            <a:xfrm flipH="1">
              <a:off x="7929736" y="4374761"/>
              <a:ext cx="398151" cy="551717"/>
            </a:xfrm>
            <a:custGeom>
              <a:rect b="b" l="l" r="r" t="t"/>
              <a:pathLst>
                <a:path extrusionOk="0" fill="none" h="4495" w="3244">
                  <a:moveTo>
                    <a:pt x="1179" y="0"/>
                  </a:moveTo>
                  <a:cubicBezTo>
                    <a:pt x="1179" y="0"/>
                    <a:pt x="1" y="4231"/>
                    <a:pt x="3243" y="4495"/>
                  </a:cubicBez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3" name="Google Shape;3443;p38"/>
            <p:cNvSpPr/>
            <p:nvPr/>
          </p:nvSpPr>
          <p:spPr>
            <a:xfrm flipH="1">
              <a:off x="7205725" y="4406182"/>
              <a:ext cx="67381" cy="141151"/>
            </a:xfrm>
            <a:custGeom>
              <a:rect b="b" l="l" r="r" t="t"/>
              <a:pathLst>
                <a:path extrusionOk="0" fill="none" h="1150" w="549">
                  <a:moveTo>
                    <a:pt x="300" y="1"/>
                  </a:moveTo>
                  <a:cubicBezTo>
                    <a:pt x="300" y="1"/>
                    <a:pt x="549" y="542"/>
                    <a:pt x="0" y="1150"/>
                  </a:cubicBez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4" name="Google Shape;3444;p38"/>
            <p:cNvSpPr/>
            <p:nvPr/>
          </p:nvSpPr>
          <p:spPr>
            <a:xfrm flipH="1">
              <a:off x="7341347" y="3760200"/>
              <a:ext cx="181524" cy="683909"/>
            </a:xfrm>
            <a:custGeom>
              <a:rect b="b" l="l" r="r" t="t"/>
              <a:pathLst>
                <a:path extrusionOk="0" fill="none" h="5572" w="1479">
                  <a:moveTo>
                    <a:pt x="0" y="1"/>
                  </a:moveTo>
                  <a:cubicBezTo>
                    <a:pt x="0" y="1"/>
                    <a:pt x="1479" y="2526"/>
                    <a:pt x="725" y="5571"/>
                  </a:cubicBez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cxnSp>
        <p:nvCxnSpPr>
          <p:cNvPr id="3445" name="Google Shape;3445;p38"/>
          <p:cNvCxnSpPr/>
          <p:nvPr/>
        </p:nvCxnSpPr>
        <p:spPr>
          <a:xfrm flipH="1" rot="10800000">
            <a:off x="1622425" y="4696600"/>
            <a:ext cx="717900" cy="54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18" name="Shape 5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9" name="Google Shape;5319;p65"/>
          <p:cNvSpPr txBox="1"/>
          <p:nvPr>
            <p:ph idx="1" type="subTitle"/>
          </p:nvPr>
        </p:nvSpPr>
        <p:spPr>
          <a:xfrm>
            <a:off x="1259700" y="1353750"/>
            <a:ext cx="6624600" cy="2566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/>
              <a:t>Brazelton, T. B. &amp; Greenspan, S. I. (2002). As necessidades essenciais das crianças. Artmed. </a:t>
            </a:r>
            <a:endParaRPr sz="1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/>
              <a:t>Cole, M. &amp; Cole, S. R. (2003). O desenvolvimento da criança e do adolescente. Artmed. </a:t>
            </a:r>
            <a:endParaRPr sz="1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/>
              <a:t>Papalia, D. E., Olds, S. W. &amp; Feldman, R. D. (2006). Desenvolvimento humano. Artmed. </a:t>
            </a:r>
            <a:endParaRPr sz="1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/>
              <a:t>Stubbe, D. (2008). Psiquiatria da Infância e Adolescência. Artmed.</a:t>
            </a:r>
            <a:endParaRPr sz="1300"/>
          </a:p>
        </p:txBody>
      </p:sp>
      <p:grpSp>
        <p:nvGrpSpPr>
          <p:cNvPr id="5320" name="Google Shape;5320;p65"/>
          <p:cNvGrpSpPr/>
          <p:nvPr/>
        </p:nvGrpSpPr>
        <p:grpSpPr>
          <a:xfrm>
            <a:off x="6928010" y="3304149"/>
            <a:ext cx="2000386" cy="1839364"/>
            <a:chOff x="2101777" y="3165587"/>
            <a:chExt cx="787492" cy="705332"/>
          </a:xfrm>
        </p:grpSpPr>
        <p:sp>
          <p:nvSpPr>
            <p:cNvPr id="5321" name="Google Shape;5321;p65"/>
            <p:cNvSpPr/>
            <p:nvPr/>
          </p:nvSpPr>
          <p:spPr>
            <a:xfrm>
              <a:off x="2118917" y="3306110"/>
              <a:ext cx="214371" cy="206200"/>
            </a:xfrm>
            <a:custGeom>
              <a:rect b="b" l="l" r="r" t="t"/>
              <a:pathLst>
                <a:path extrusionOk="0" h="7218" w="7504">
                  <a:moveTo>
                    <a:pt x="1" y="1"/>
                  </a:moveTo>
                  <a:lnTo>
                    <a:pt x="1" y="1977"/>
                  </a:lnTo>
                  <a:cubicBezTo>
                    <a:pt x="1" y="4868"/>
                    <a:pt x="2350" y="7218"/>
                    <a:pt x="5249" y="7218"/>
                  </a:cubicBezTo>
                  <a:lnTo>
                    <a:pt x="7503" y="7218"/>
                  </a:lnTo>
                  <a:lnTo>
                    <a:pt x="7503" y="5395"/>
                  </a:lnTo>
                  <a:lnTo>
                    <a:pt x="5249" y="5395"/>
                  </a:lnTo>
                  <a:cubicBezTo>
                    <a:pt x="3360" y="5395"/>
                    <a:pt x="1823" y="3858"/>
                    <a:pt x="1823" y="1977"/>
                  </a:cubicBezTo>
                  <a:lnTo>
                    <a:pt x="182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22" name="Google Shape;5322;p65"/>
            <p:cNvSpPr/>
            <p:nvPr/>
          </p:nvSpPr>
          <p:spPr>
            <a:xfrm>
              <a:off x="2118917" y="3337277"/>
              <a:ext cx="52107" cy="29"/>
            </a:xfrm>
            <a:custGeom>
              <a:rect b="b" l="l" r="r" t="t"/>
              <a:pathLst>
                <a:path extrusionOk="0" fill="none" h="1" w="1824">
                  <a:moveTo>
                    <a:pt x="1" y="0"/>
                  </a:moveTo>
                  <a:lnTo>
                    <a:pt x="1823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23" name="Google Shape;5323;p65"/>
            <p:cNvSpPr/>
            <p:nvPr/>
          </p:nvSpPr>
          <p:spPr>
            <a:xfrm>
              <a:off x="2119146" y="3368844"/>
              <a:ext cx="51879" cy="3571"/>
            </a:xfrm>
            <a:custGeom>
              <a:rect b="b" l="l" r="r" t="t"/>
              <a:pathLst>
                <a:path extrusionOk="0" fill="none" h="125" w="1816">
                  <a:moveTo>
                    <a:pt x="0" y="125"/>
                  </a:moveTo>
                  <a:lnTo>
                    <a:pt x="1815" y="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24" name="Google Shape;5324;p65"/>
            <p:cNvSpPr/>
            <p:nvPr/>
          </p:nvSpPr>
          <p:spPr>
            <a:xfrm>
              <a:off x="2130430" y="3405239"/>
              <a:ext cx="50422" cy="15084"/>
            </a:xfrm>
            <a:custGeom>
              <a:rect b="b" l="l" r="r" t="t"/>
              <a:pathLst>
                <a:path extrusionOk="0" fill="none" h="528" w="1765">
                  <a:moveTo>
                    <a:pt x="0" y="527"/>
                  </a:moveTo>
                  <a:lnTo>
                    <a:pt x="1764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25" name="Google Shape;5325;p65"/>
            <p:cNvSpPr/>
            <p:nvPr/>
          </p:nvSpPr>
          <p:spPr>
            <a:xfrm>
              <a:off x="2160740" y="3431779"/>
              <a:ext cx="39137" cy="34338"/>
            </a:xfrm>
            <a:custGeom>
              <a:rect b="b" l="l" r="r" t="t"/>
              <a:pathLst>
                <a:path extrusionOk="0" fill="none" h="1202" w="1370">
                  <a:moveTo>
                    <a:pt x="1" y="1201"/>
                  </a:moveTo>
                  <a:lnTo>
                    <a:pt x="1369" y="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26" name="Google Shape;5326;p65"/>
            <p:cNvSpPr/>
            <p:nvPr/>
          </p:nvSpPr>
          <p:spPr>
            <a:xfrm>
              <a:off x="2199849" y="3450405"/>
              <a:ext cx="26168" cy="46222"/>
            </a:xfrm>
            <a:custGeom>
              <a:rect b="b" l="l" r="r" t="t"/>
              <a:pathLst>
                <a:path extrusionOk="0" fill="none" h="1618" w="916">
                  <a:moveTo>
                    <a:pt x="0" y="1618"/>
                  </a:moveTo>
                  <a:lnTo>
                    <a:pt x="915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27" name="Google Shape;5327;p65"/>
            <p:cNvSpPr/>
            <p:nvPr/>
          </p:nvSpPr>
          <p:spPr>
            <a:xfrm>
              <a:off x="2255670" y="3460232"/>
              <a:ext cx="9027" cy="52079"/>
            </a:xfrm>
            <a:custGeom>
              <a:rect b="b" l="l" r="r" t="t"/>
              <a:pathLst>
                <a:path extrusionOk="0" fill="none" h="1823" w="316">
                  <a:moveTo>
                    <a:pt x="315" y="0"/>
                  </a:moveTo>
                  <a:lnTo>
                    <a:pt x="1" y="1823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28" name="Google Shape;5328;p65"/>
            <p:cNvSpPr/>
            <p:nvPr/>
          </p:nvSpPr>
          <p:spPr>
            <a:xfrm>
              <a:off x="2101777" y="3218094"/>
              <a:ext cx="88274" cy="97472"/>
            </a:xfrm>
            <a:custGeom>
              <a:rect b="b" l="l" r="r" t="t"/>
              <a:pathLst>
                <a:path extrusionOk="0" h="3412" w="3090">
                  <a:moveTo>
                    <a:pt x="776" y="0"/>
                  </a:moveTo>
                  <a:cubicBezTo>
                    <a:pt x="330" y="95"/>
                    <a:pt x="1" y="483"/>
                    <a:pt x="1" y="959"/>
                  </a:cubicBezTo>
                  <a:lnTo>
                    <a:pt x="1" y="2438"/>
                  </a:lnTo>
                  <a:cubicBezTo>
                    <a:pt x="1" y="2979"/>
                    <a:pt x="432" y="3411"/>
                    <a:pt x="974" y="3411"/>
                  </a:cubicBezTo>
                  <a:lnTo>
                    <a:pt x="2109" y="3411"/>
                  </a:lnTo>
                  <a:cubicBezTo>
                    <a:pt x="2650" y="3411"/>
                    <a:pt x="3089" y="2979"/>
                    <a:pt x="3089" y="2438"/>
                  </a:cubicBezTo>
                  <a:lnTo>
                    <a:pt x="3089" y="959"/>
                  </a:lnTo>
                  <a:cubicBezTo>
                    <a:pt x="3089" y="483"/>
                    <a:pt x="2753" y="95"/>
                    <a:pt x="2314" y="0"/>
                  </a:cubicBezTo>
                  <a:lnTo>
                    <a:pt x="2314" y="1676"/>
                  </a:lnTo>
                  <a:lnTo>
                    <a:pt x="776" y="1676"/>
                  </a:lnTo>
                  <a:lnTo>
                    <a:pt x="77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29" name="Google Shape;5329;p65"/>
            <p:cNvSpPr/>
            <p:nvPr/>
          </p:nvSpPr>
          <p:spPr>
            <a:xfrm>
              <a:off x="2110576" y="3284570"/>
              <a:ext cx="14855" cy="14884"/>
            </a:xfrm>
            <a:custGeom>
              <a:rect b="b" l="l" r="r" t="t"/>
              <a:pathLst>
                <a:path extrusionOk="0" fill="none" h="521" w="520">
                  <a:moveTo>
                    <a:pt x="520" y="264"/>
                  </a:moveTo>
                  <a:cubicBezTo>
                    <a:pt x="520" y="403"/>
                    <a:pt x="403" y="520"/>
                    <a:pt x="264" y="520"/>
                  </a:cubicBezTo>
                  <a:cubicBezTo>
                    <a:pt x="117" y="520"/>
                    <a:pt x="0" y="403"/>
                    <a:pt x="0" y="264"/>
                  </a:cubicBezTo>
                  <a:cubicBezTo>
                    <a:pt x="0" y="118"/>
                    <a:pt x="117" y="1"/>
                    <a:pt x="264" y="1"/>
                  </a:cubicBezTo>
                  <a:cubicBezTo>
                    <a:pt x="403" y="1"/>
                    <a:pt x="520" y="118"/>
                    <a:pt x="520" y="264"/>
                  </a:cubicBez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30" name="Google Shape;5330;p65"/>
            <p:cNvSpPr/>
            <p:nvPr/>
          </p:nvSpPr>
          <p:spPr>
            <a:xfrm>
              <a:off x="2166197" y="3284570"/>
              <a:ext cx="14855" cy="14884"/>
            </a:xfrm>
            <a:custGeom>
              <a:rect b="b" l="l" r="r" t="t"/>
              <a:pathLst>
                <a:path extrusionOk="0" fill="none" h="521" w="520">
                  <a:moveTo>
                    <a:pt x="520" y="264"/>
                  </a:moveTo>
                  <a:cubicBezTo>
                    <a:pt x="520" y="403"/>
                    <a:pt x="403" y="520"/>
                    <a:pt x="264" y="520"/>
                  </a:cubicBezTo>
                  <a:cubicBezTo>
                    <a:pt x="117" y="520"/>
                    <a:pt x="0" y="403"/>
                    <a:pt x="0" y="264"/>
                  </a:cubicBezTo>
                  <a:cubicBezTo>
                    <a:pt x="0" y="118"/>
                    <a:pt x="117" y="1"/>
                    <a:pt x="264" y="1"/>
                  </a:cubicBezTo>
                  <a:cubicBezTo>
                    <a:pt x="403" y="1"/>
                    <a:pt x="520" y="118"/>
                    <a:pt x="520" y="264"/>
                  </a:cubicBez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31" name="Google Shape;5331;p65"/>
            <p:cNvSpPr/>
            <p:nvPr/>
          </p:nvSpPr>
          <p:spPr>
            <a:xfrm>
              <a:off x="2657786" y="3460232"/>
              <a:ext cx="214342" cy="206200"/>
            </a:xfrm>
            <a:custGeom>
              <a:rect b="b" l="l" r="r" t="t"/>
              <a:pathLst>
                <a:path extrusionOk="0" h="7218" w="7503">
                  <a:moveTo>
                    <a:pt x="0" y="0"/>
                  </a:moveTo>
                  <a:lnTo>
                    <a:pt x="0" y="1823"/>
                  </a:lnTo>
                  <a:lnTo>
                    <a:pt x="2254" y="1823"/>
                  </a:lnTo>
                  <a:cubicBezTo>
                    <a:pt x="4143" y="1823"/>
                    <a:pt x="5680" y="3360"/>
                    <a:pt x="5680" y="5241"/>
                  </a:cubicBezTo>
                  <a:lnTo>
                    <a:pt x="5680" y="7217"/>
                  </a:lnTo>
                  <a:lnTo>
                    <a:pt x="7503" y="7217"/>
                  </a:lnTo>
                  <a:lnTo>
                    <a:pt x="7503" y="5241"/>
                  </a:lnTo>
                  <a:cubicBezTo>
                    <a:pt x="7503" y="2350"/>
                    <a:pt x="5146" y="0"/>
                    <a:pt x="225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32" name="Google Shape;5332;p65"/>
            <p:cNvSpPr/>
            <p:nvPr/>
          </p:nvSpPr>
          <p:spPr>
            <a:xfrm>
              <a:off x="2819821" y="3635036"/>
              <a:ext cx="52307" cy="29"/>
            </a:xfrm>
            <a:custGeom>
              <a:rect b="b" l="l" r="r" t="t"/>
              <a:pathLst>
                <a:path extrusionOk="0" fill="none" h="1" w="1831">
                  <a:moveTo>
                    <a:pt x="1831" y="0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33" name="Google Shape;5333;p65"/>
            <p:cNvSpPr/>
            <p:nvPr/>
          </p:nvSpPr>
          <p:spPr>
            <a:xfrm>
              <a:off x="2819821" y="3599898"/>
              <a:ext cx="51879" cy="3799"/>
            </a:xfrm>
            <a:custGeom>
              <a:rect b="b" l="l" r="r" t="t"/>
              <a:pathLst>
                <a:path extrusionOk="0" fill="none" h="133" w="1816">
                  <a:moveTo>
                    <a:pt x="1816" y="1"/>
                  </a:moveTo>
                  <a:lnTo>
                    <a:pt x="1" y="132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34" name="Google Shape;5334;p65"/>
            <p:cNvSpPr/>
            <p:nvPr/>
          </p:nvSpPr>
          <p:spPr>
            <a:xfrm>
              <a:off x="2809994" y="3552219"/>
              <a:ext cx="50422" cy="15084"/>
            </a:xfrm>
            <a:custGeom>
              <a:rect b="b" l="l" r="r" t="t"/>
              <a:pathLst>
                <a:path extrusionOk="0" fill="none" h="528" w="1765">
                  <a:moveTo>
                    <a:pt x="1765" y="1"/>
                  </a:moveTo>
                  <a:lnTo>
                    <a:pt x="1" y="528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35" name="Google Shape;5335;p65"/>
            <p:cNvSpPr/>
            <p:nvPr/>
          </p:nvSpPr>
          <p:spPr>
            <a:xfrm>
              <a:off x="2790968" y="3506225"/>
              <a:ext cx="39337" cy="34538"/>
            </a:xfrm>
            <a:custGeom>
              <a:rect b="b" l="l" r="r" t="t"/>
              <a:pathLst>
                <a:path extrusionOk="0" fill="none" h="1209" w="1377">
                  <a:moveTo>
                    <a:pt x="1377" y="0"/>
                  </a:moveTo>
                  <a:lnTo>
                    <a:pt x="1" y="1208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36" name="Google Shape;5336;p65"/>
            <p:cNvSpPr/>
            <p:nvPr/>
          </p:nvSpPr>
          <p:spPr>
            <a:xfrm>
              <a:off x="2764829" y="3475687"/>
              <a:ext cx="26168" cy="46451"/>
            </a:xfrm>
            <a:custGeom>
              <a:rect b="b" l="l" r="r" t="t"/>
              <a:pathLst>
                <a:path extrusionOk="0" fill="none" h="1626" w="916">
                  <a:moveTo>
                    <a:pt x="916" y="1"/>
                  </a:moveTo>
                  <a:lnTo>
                    <a:pt x="1" y="1626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37" name="Google Shape;5337;p65"/>
            <p:cNvSpPr/>
            <p:nvPr/>
          </p:nvSpPr>
          <p:spPr>
            <a:xfrm>
              <a:off x="2726148" y="3460232"/>
              <a:ext cx="9227" cy="52079"/>
            </a:xfrm>
            <a:custGeom>
              <a:rect b="b" l="l" r="r" t="t"/>
              <a:pathLst>
                <a:path extrusionOk="0" fill="none" h="1823" w="323">
                  <a:moveTo>
                    <a:pt x="1" y="1823"/>
                  </a:moveTo>
                  <a:lnTo>
                    <a:pt x="323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38" name="Google Shape;5338;p65"/>
            <p:cNvSpPr/>
            <p:nvPr/>
          </p:nvSpPr>
          <p:spPr>
            <a:xfrm>
              <a:off x="2800995" y="3656776"/>
              <a:ext cx="88274" cy="97672"/>
            </a:xfrm>
            <a:custGeom>
              <a:rect b="b" l="l" r="r" t="t"/>
              <a:pathLst>
                <a:path extrusionOk="0" h="3419" w="3090">
                  <a:moveTo>
                    <a:pt x="974" y="0"/>
                  </a:moveTo>
                  <a:cubicBezTo>
                    <a:pt x="440" y="0"/>
                    <a:pt x="1" y="440"/>
                    <a:pt x="1" y="981"/>
                  </a:cubicBezTo>
                  <a:lnTo>
                    <a:pt x="1" y="2460"/>
                  </a:lnTo>
                  <a:cubicBezTo>
                    <a:pt x="1" y="2936"/>
                    <a:pt x="338" y="3324"/>
                    <a:pt x="777" y="3419"/>
                  </a:cubicBezTo>
                  <a:lnTo>
                    <a:pt x="777" y="1743"/>
                  </a:lnTo>
                  <a:lnTo>
                    <a:pt x="2314" y="1743"/>
                  </a:lnTo>
                  <a:lnTo>
                    <a:pt x="2314" y="3419"/>
                  </a:lnTo>
                  <a:cubicBezTo>
                    <a:pt x="2753" y="3324"/>
                    <a:pt x="3090" y="2936"/>
                    <a:pt x="3090" y="2460"/>
                  </a:cubicBezTo>
                  <a:lnTo>
                    <a:pt x="3090" y="981"/>
                  </a:lnTo>
                  <a:cubicBezTo>
                    <a:pt x="3090" y="440"/>
                    <a:pt x="2651" y="0"/>
                    <a:pt x="211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39" name="Google Shape;5339;p65"/>
            <p:cNvSpPr/>
            <p:nvPr/>
          </p:nvSpPr>
          <p:spPr>
            <a:xfrm>
              <a:off x="2865415" y="3673088"/>
              <a:ext cx="14855" cy="14884"/>
            </a:xfrm>
            <a:custGeom>
              <a:rect b="b" l="l" r="r" t="t"/>
              <a:pathLst>
                <a:path extrusionOk="0" fill="none" h="521" w="520">
                  <a:moveTo>
                    <a:pt x="0" y="257"/>
                  </a:moveTo>
                  <a:cubicBezTo>
                    <a:pt x="0" y="118"/>
                    <a:pt x="117" y="0"/>
                    <a:pt x="264" y="0"/>
                  </a:cubicBezTo>
                  <a:cubicBezTo>
                    <a:pt x="410" y="0"/>
                    <a:pt x="520" y="118"/>
                    <a:pt x="520" y="257"/>
                  </a:cubicBezTo>
                  <a:cubicBezTo>
                    <a:pt x="520" y="403"/>
                    <a:pt x="410" y="520"/>
                    <a:pt x="264" y="520"/>
                  </a:cubicBezTo>
                  <a:cubicBezTo>
                    <a:pt x="117" y="520"/>
                    <a:pt x="0" y="403"/>
                    <a:pt x="0" y="257"/>
                  </a:cubicBez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40" name="Google Shape;5340;p65"/>
            <p:cNvSpPr/>
            <p:nvPr/>
          </p:nvSpPr>
          <p:spPr>
            <a:xfrm>
              <a:off x="2809994" y="3673088"/>
              <a:ext cx="14884" cy="14884"/>
            </a:xfrm>
            <a:custGeom>
              <a:rect b="b" l="l" r="r" t="t"/>
              <a:pathLst>
                <a:path extrusionOk="0" fill="none" h="521" w="521">
                  <a:moveTo>
                    <a:pt x="1" y="257"/>
                  </a:moveTo>
                  <a:cubicBezTo>
                    <a:pt x="1" y="118"/>
                    <a:pt x="118" y="0"/>
                    <a:pt x="257" y="0"/>
                  </a:cubicBezTo>
                  <a:cubicBezTo>
                    <a:pt x="403" y="0"/>
                    <a:pt x="520" y="118"/>
                    <a:pt x="520" y="257"/>
                  </a:cubicBezTo>
                  <a:cubicBezTo>
                    <a:pt x="520" y="403"/>
                    <a:pt x="403" y="520"/>
                    <a:pt x="257" y="520"/>
                  </a:cubicBezTo>
                  <a:cubicBezTo>
                    <a:pt x="118" y="520"/>
                    <a:pt x="1" y="403"/>
                    <a:pt x="1" y="257"/>
                  </a:cubicBez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41" name="Google Shape;5341;p65"/>
            <p:cNvSpPr/>
            <p:nvPr/>
          </p:nvSpPr>
          <p:spPr>
            <a:xfrm>
              <a:off x="2408306" y="3420294"/>
              <a:ext cx="139524" cy="65877"/>
            </a:xfrm>
            <a:custGeom>
              <a:rect b="b" l="l" r="r" t="t"/>
              <a:pathLst>
                <a:path extrusionOk="0" h="2306" w="4884">
                  <a:moveTo>
                    <a:pt x="1" y="0"/>
                  </a:moveTo>
                  <a:lnTo>
                    <a:pt x="1" y="2306"/>
                  </a:lnTo>
                  <a:lnTo>
                    <a:pt x="4883" y="2306"/>
                  </a:lnTo>
                  <a:lnTo>
                    <a:pt x="488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42" name="Google Shape;5342;p65"/>
            <p:cNvSpPr/>
            <p:nvPr/>
          </p:nvSpPr>
          <p:spPr>
            <a:xfrm>
              <a:off x="2280352" y="3460232"/>
              <a:ext cx="395431" cy="410686"/>
            </a:xfrm>
            <a:custGeom>
              <a:rect b="b" l="l" r="r" t="t"/>
              <a:pathLst>
                <a:path extrusionOk="0" h="14376" w="13842">
                  <a:moveTo>
                    <a:pt x="0" y="0"/>
                  </a:moveTo>
                  <a:lnTo>
                    <a:pt x="0" y="14376"/>
                  </a:lnTo>
                  <a:lnTo>
                    <a:pt x="13842" y="14376"/>
                  </a:lnTo>
                  <a:lnTo>
                    <a:pt x="1384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43" name="Google Shape;5343;p65"/>
            <p:cNvSpPr/>
            <p:nvPr/>
          </p:nvSpPr>
          <p:spPr>
            <a:xfrm>
              <a:off x="2593795" y="3521281"/>
              <a:ext cx="40994" cy="40794"/>
            </a:xfrm>
            <a:custGeom>
              <a:rect b="b" l="l" r="r" t="t"/>
              <a:pathLst>
                <a:path extrusionOk="0" h="1428" w="1435">
                  <a:moveTo>
                    <a:pt x="718" y="0"/>
                  </a:moveTo>
                  <a:cubicBezTo>
                    <a:pt x="322" y="0"/>
                    <a:pt x="0" y="315"/>
                    <a:pt x="0" y="718"/>
                  </a:cubicBezTo>
                  <a:cubicBezTo>
                    <a:pt x="0" y="1113"/>
                    <a:pt x="322" y="1428"/>
                    <a:pt x="718" y="1428"/>
                  </a:cubicBezTo>
                  <a:cubicBezTo>
                    <a:pt x="1113" y="1428"/>
                    <a:pt x="1435" y="1113"/>
                    <a:pt x="1435" y="718"/>
                  </a:cubicBezTo>
                  <a:cubicBezTo>
                    <a:pt x="1435" y="315"/>
                    <a:pt x="1113" y="0"/>
                    <a:pt x="7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44" name="Google Shape;5344;p65"/>
            <p:cNvSpPr/>
            <p:nvPr/>
          </p:nvSpPr>
          <p:spPr>
            <a:xfrm>
              <a:off x="2593795" y="3575644"/>
              <a:ext cx="40994" cy="41023"/>
            </a:xfrm>
            <a:custGeom>
              <a:rect b="b" l="l" r="r" t="t"/>
              <a:pathLst>
                <a:path extrusionOk="0" h="1436" w="1435">
                  <a:moveTo>
                    <a:pt x="718" y="1"/>
                  </a:moveTo>
                  <a:cubicBezTo>
                    <a:pt x="322" y="1"/>
                    <a:pt x="0" y="323"/>
                    <a:pt x="0" y="718"/>
                  </a:cubicBezTo>
                  <a:cubicBezTo>
                    <a:pt x="0" y="1113"/>
                    <a:pt x="322" y="1435"/>
                    <a:pt x="718" y="1435"/>
                  </a:cubicBezTo>
                  <a:cubicBezTo>
                    <a:pt x="1113" y="1435"/>
                    <a:pt x="1435" y="1113"/>
                    <a:pt x="1435" y="718"/>
                  </a:cubicBezTo>
                  <a:cubicBezTo>
                    <a:pt x="1435" y="323"/>
                    <a:pt x="1113" y="1"/>
                    <a:pt x="7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45" name="Google Shape;5345;p65"/>
            <p:cNvSpPr/>
            <p:nvPr/>
          </p:nvSpPr>
          <p:spPr>
            <a:xfrm>
              <a:off x="2593795" y="3630208"/>
              <a:ext cx="40994" cy="40823"/>
            </a:xfrm>
            <a:custGeom>
              <a:rect b="b" l="l" r="r" t="t"/>
              <a:pathLst>
                <a:path extrusionOk="0" h="1429" w="1435">
                  <a:moveTo>
                    <a:pt x="718" y="1"/>
                  </a:moveTo>
                  <a:cubicBezTo>
                    <a:pt x="322" y="1"/>
                    <a:pt x="0" y="316"/>
                    <a:pt x="0" y="718"/>
                  </a:cubicBezTo>
                  <a:cubicBezTo>
                    <a:pt x="0" y="1113"/>
                    <a:pt x="322" y="1428"/>
                    <a:pt x="718" y="1428"/>
                  </a:cubicBezTo>
                  <a:cubicBezTo>
                    <a:pt x="1113" y="1428"/>
                    <a:pt x="1435" y="1113"/>
                    <a:pt x="1435" y="718"/>
                  </a:cubicBezTo>
                  <a:cubicBezTo>
                    <a:pt x="1435" y="323"/>
                    <a:pt x="1113" y="1"/>
                    <a:pt x="7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46" name="Google Shape;5346;p65"/>
            <p:cNvSpPr/>
            <p:nvPr/>
          </p:nvSpPr>
          <p:spPr>
            <a:xfrm>
              <a:off x="2321118" y="3505797"/>
              <a:ext cx="237767" cy="215827"/>
            </a:xfrm>
            <a:custGeom>
              <a:rect b="b" l="l" r="r" t="t"/>
              <a:pathLst>
                <a:path extrusionOk="0" fill="none" h="7555" w="8323">
                  <a:moveTo>
                    <a:pt x="7525" y="7555"/>
                  </a:moveTo>
                  <a:lnTo>
                    <a:pt x="799" y="7555"/>
                  </a:lnTo>
                  <a:cubicBezTo>
                    <a:pt x="359" y="7555"/>
                    <a:pt x="1" y="7196"/>
                    <a:pt x="1" y="6757"/>
                  </a:cubicBezTo>
                  <a:lnTo>
                    <a:pt x="1" y="799"/>
                  </a:lnTo>
                  <a:cubicBezTo>
                    <a:pt x="1" y="359"/>
                    <a:pt x="359" y="1"/>
                    <a:pt x="799" y="1"/>
                  </a:cubicBezTo>
                  <a:lnTo>
                    <a:pt x="7525" y="1"/>
                  </a:lnTo>
                  <a:cubicBezTo>
                    <a:pt x="7964" y="1"/>
                    <a:pt x="8323" y="359"/>
                    <a:pt x="8323" y="799"/>
                  </a:cubicBezTo>
                  <a:lnTo>
                    <a:pt x="8323" y="6757"/>
                  </a:lnTo>
                  <a:cubicBezTo>
                    <a:pt x="8323" y="7196"/>
                    <a:pt x="7964" y="7555"/>
                    <a:pt x="7525" y="7555"/>
                  </a:cubicBez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47" name="Google Shape;5347;p65"/>
            <p:cNvSpPr/>
            <p:nvPr/>
          </p:nvSpPr>
          <p:spPr>
            <a:xfrm>
              <a:off x="2348514" y="3530479"/>
              <a:ext cx="183203" cy="166263"/>
            </a:xfrm>
            <a:custGeom>
              <a:rect b="b" l="l" r="r" t="t"/>
              <a:pathLst>
                <a:path extrusionOk="0" h="5820" w="6413">
                  <a:moveTo>
                    <a:pt x="930" y="1"/>
                  </a:moveTo>
                  <a:cubicBezTo>
                    <a:pt x="418" y="1"/>
                    <a:pt x="1" y="418"/>
                    <a:pt x="1" y="930"/>
                  </a:cubicBezTo>
                  <a:lnTo>
                    <a:pt x="1" y="4890"/>
                  </a:lnTo>
                  <a:cubicBezTo>
                    <a:pt x="1" y="5402"/>
                    <a:pt x="418" y="5820"/>
                    <a:pt x="930" y="5820"/>
                  </a:cubicBezTo>
                  <a:lnTo>
                    <a:pt x="5483" y="5820"/>
                  </a:lnTo>
                  <a:cubicBezTo>
                    <a:pt x="5995" y="5820"/>
                    <a:pt x="6405" y="5410"/>
                    <a:pt x="6412" y="4890"/>
                  </a:cubicBezTo>
                  <a:lnTo>
                    <a:pt x="6412" y="930"/>
                  </a:lnTo>
                  <a:cubicBezTo>
                    <a:pt x="6412" y="418"/>
                    <a:pt x="5995" y="1"/>
                    <a:pt x="548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48" name="Google Shape;5348;p65"/>
            <p:cNvSpPr/>
            <p:nvPr/>
          </p:nvSpPr>
          <p:spPr>
            <a:xfrm>
              <a:off x="2492580" y="3541763"/>
              <a:ext cx="23654" cy="133010"/>
            </a:xfrm>
            <a:custGeom>
              <a:rect b="b" l="l" r="r" t="t"/>
              <a:pathLst>
                <a:path extrusionOk="0" fill="none" h="4656" w="828">
                  <a:moveTo>
                    <a:pt x="418" y="4656"/>
                  </a:moveTo>
                  <a:lnTo>
                    <a:pt x="418" y="4656"/>
                  </a:lnTo>
                  <a:cubicBezTo>
                    <a:pt x="191" y="4656"/>
                    <a:pt x="1" y="4473"/>
                    <a:pt x="1" y="4239"/>
                  </a:cubicBezTo>
                  <a:lnTo>
                    <a:pt x="1" y="411"/>
                  </a:lnTo>
                  <a:cubicBezTo>
                    <a:pt x="1" y="184"/>
                    <a:pt x="191" y="1"/>
                    <a:pt x="418" y="1"/>
                  </a:cubicBezTo>
                  <a:lnTo>
                    <a:pt x="418" y="1"/>
                  </a:lnTo>
                  <a:cubicBezTo>
                    <a:pt x="645" y="1"/>
                    <a:pt x="828" y="184"/>
                    <a:pt x="828" y="411"/>
                  </a:cubicBezTo>
                  <a:lnTo>
                    <a:pt x="828" y="4239"/>
                  </a:lnTo>
                  <a:cubicBezTo>
                    <a:pt x="828" y="4466"/>
                    <a:pt x="645" y="4656"/>
                    <a:pt x="418" y="4656"/>
                  </a:cubicBez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49" name="Google Shape;5349;p65"/>
            <p:cNvSpPr/>
            <p:nvPr/>
          </p:nvSpPr>
          <p:spPr>
            <a:xfrm>
              <a:off x="2389280" y="3565617"/>
              <a:ext cx="29310" cy="29510"/>
            </a:xfrm>
            <a:custGeom>
              <a:rect b="b" l="l" r="r" t="t"/>
              <a:pathLst>
                <a:path extrusionOk="0" h="1033" w="1026">
                  <a:moveTo>
                    <a:pt x="1" y="0"/>
                  </a:moveTo>
                  <a:lnTo>
                    <a:pt x="1" y="1032"/>
                  </a:lnTo>
                  <a:lnTo>
                    <a:pt x="1026" y="1032"/>
                  </a:lnTo>
                  <a:lnTo>
                    <a:pt x="1026" y="0"/>
                  </a:ln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50" name="Google Shape;5350;p65"/>
            <p:cNvSpPr/>
            <p:nvPr/>
          </p:nvSpPr>
          <p:spPr>
            <a:xfrm>
              <a:off x="2419819" y="3626666"/>
              <a:ext cx="30339" cy="30567"/>
            </a:xfrm>
            <a:custGeom>
              <a:rect b="b" l="l" r="r" t="t"/>
              <a:pathLst>
                <a:path extrusionOk="0" h="1070" w="1062">
                  <a:moveTo>
                    <a:pt x="1" y="0"/>
                  </a:moveTo>
                  <a:lnTo>
                    <a:pt x="1" y="1069"/>
                  </a:lnTo>
                  <a:lnTo>
                    <a:pt x="1062" y="1069"/>
                  </a:lnTo>
                  <a:lnTo>
                    <a:pt x="1062" y="0"/>
                  </a:ln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51" name="Google Shape;5351;p65"/>
            <p:cNvSpPr/>
            <p:nvPr/>
          </p:nvSpPr>
          <p:spPr>
            <a:xfrm>
              <a:off x="2389280" y="3548048"/>
              <a:ext cx="29" cy="126725"/>
            </a:xfrm>
            <a:custGeom>
              <a:rect b="b" l="l" r="r" t="t"/>
              <a:pathLst>
                <a:path extrusionOk="0" fill="none" h="4436" w="1">
                  <a:moveTo>
                    <a:pt x="1" y="0"/>
                  </a:moveTo>
                  <a:lnTo>
                    <a:pt x="1" y="4436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52" name="Google Shape;5352;p65"/>
            <p:cNvSpPr/>
            <p:nvPr/>
          </p:nvSpPr>
          <p:spPr>
            <a:xfrm>
              <a:off x="2419819" y="3548048"/>
              <a:ext cx="29" cy="126725"/>
            </a:xfrm>
            <a:custGeom>
              <a:rect b="b" l="l" r="r" t="t"/>
              <a:pathLst>
                <a:path extrusionOk="0" fill="none" h="4436" w="1">
                  <a:moveTo>
                    <a:pt x="1" y="0"/>
                  </a:moveTo>
                  <a:lnTo>
                    <a:pt x="1" y="4436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53" name="Google Shape;5353;p65"/>
            <p:cNvSpPr/>
            <p:nvPr/>
          </p:nvSpPr>
          <p:spPr>
            <a:xfrm>
              <a:off x="2450129" y="3548048"/>
              <a:ext cx="29" cy="126725"/>
            </a:xfrm>
            <a:custGeom>
              <a:rect b="b" l="l" r="r" t="t"/>
              <a:pathLst>
                <a:path extrusionOk="0" fill="none" h="4436" w="1">
                  <a:moveTo>
                    <a:pt x="1" y="0"/>
                  </a:moveTo>
                  <a:lnTo>
                    <a:pt x="1" y="4436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54" name="Google Shape;5354;p65"/>
            <p:cNvSpPr/>
            <p:nvPr/>
          </p:nvSpPr>
          <p:spPr>
            <a:xfrm>
              <a:off x="2369626" y="3565617"/>
              <a:ext cx="100186" cy="29"/>
            </a:xfrm>
            <a:custGeom>
              <a:rect b="b" l="l" r="r" t="t"/>
              <a:pathLst>
                <a:path extrusionOk="0" fill="none" h="1" w="3507">
                  <a:moveTo>
                    <a:pt x="3507" y="0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55" name="Google Shape;5355;p65"/>
            <p:cNvSpPr/>
            <p:nvPr/>
          </p:nvSpPr>
          <p:spPr>
            <a:xfrm>
              <a:off x="2369626" y="3596127"/>
              <a:ext cx="100186" cy="29"/>
            </a:xfrm>
            <a:custGeom>
              <a:rect b="b" l="l" r="r" t="t"/>
              <a:pathLst>
                <a:path extrusionOk="0" fill="none" h="1" w="3507">
                  <a:moveTo>
                    <a:pt x="3507" y="1"/>
                  </a:moveTo>
                  <a:lnTo>
                    <a:pt x="1" y="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56" name="Google Shape;5356;p65"/>
            <p:cNvSpPr/>
            <p:nvPr/>
          </p:nvSpPr>
          <p:spPr>
            <a:xfrm>
              <a:off x="2369626" y="3626666"/>
              <a:ext cx="100186" cy="29"/>
            </a:xfrm>
            <a:custGeom>
              <a:rect b="b" l="l" r="r" t="t"/>
              <a:pathLst>
                <a:path extrusionOk="0" fill="none" h="1" w="3507">
                  <a:moveTo>
                    <a:pt x="3507" y="0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57" name="Google Shape;5357;p65"/>
            <p:cNvSpPr/>
            <p:nvPr/>
          </p:nvSpPr>
          <p:spPr>
            <a:xfrm>
              <a:off x="2369626" y="3657205"/>
              <a:ext cx="100186" cy="29"/>
            </a:xfrm>
            <a:custGeom>
              <a:rect b="b" l="l" r="r" t="t"/>
              <a:pathLst>
                <a:path extrusionOk="0" fill="none" h="1" w="3507">
                  <a:moveTo>
                    <a:pt x="3507" y="0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58" name="Google Shape;5358;p65"/>
            <p:cNvSpPr/>
            <p:nvPr/>
          </p:nvSpPr>
          <p:spPr>
            <a:xfrm>
              <a:off x="2628504" y="3280828"/>
              <a:ext cx="54592" cy="60020"/>
            </a:xfrm>
            <a:custGeom>
              <a:rect b="b" l="l" r="r" t="t"/>
              <a:pathLst>
                <a:path extrusionOk="0" fill="none" h="2101" w="1911">
                  <a:moveTo>
                    <a:pt x="857" y="2101"/>
                  </a:moveTo>
                  <a:lnTo>
                    <a:pt x="0" y="2101"/>
                  </a:lnTo>
                  <a:lnTo>
                    <a:pt x="0" y="0"/>
                  </a:lnTo>
                  <a:lnTo>
                    <a:pt x="857" y="0"/>
                  </a:lnTo>
                  <a:cubicBezTo>
                    <a:pt x="1442" y="0"/>
                    <a:pt x="1911" y="468"/>
                    <a:pt x="1911" y="1047"/>
                  </a:cubicBezTo>
                  <a:lnTo>
                    <a:pt x="1911" y="1047"/>
                  </a:lnTo>
                  <a:cubicBezTo>
                    <a:pt x="1911" y="1625"/>
                    <a:pt x="1442" y="2101"/>
                    <a:pt x="857" y="2101"/>
                  </a:cubicBez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59" name="Google Shape;5359;p65"/>
            <p:cNvSpPr/>
            <p:nvPr/>
          </p:nvSpPr>
          <p:spPr>
            <a:xfrm>
              <a:off x="2618049" y="3266801"/>
              <a:ext cx="34110" cy="87845"/>
            </a:xfrm>
            <a:custGeom>
              <a:rect b="b" l="l" r="r" t="t"/>
              <a:pathLst>
                <a:path extrusionOk="0" h="3075" w="1194">
                  <a:moveTo>
                    <a:pt x="0" y="1"/>
                  </a:moveTo>
                  <a:lnTo>
                    <a:pt x="0" y="3075"/>
                  </a:lnTo>
                  <a:lnTo>
                    <a:pt x="1193" y="3075"/>
                  </a:lnTo>
                  <a:lnTo>
                    <a:pt x="119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60" name="Google Shape;5360;p65"/>
            <p:cNvSpPr/>
            <p:nvPr/>
          </p:nvSpPr>
          <p:spPr>
            <a:xfrm>
              <a:off x="2275753" y="3280828"/>
              <a:ext cx="54592" cy="60020"/>
            </a:xfrm>
            <a:custGeom>
              <a:rect b="b" l="l" r="r" t="t"/>
              <a:pathLst>
                <a:path extrusionOk="0" fill="none" h="2101" w="1911">
                  <a:moveTo>
                    <a:pt x="1054" y="2101"/>
                  </a:moveTo>
                  <a:lnTo>
                    <a:pt x="1911" y="2101"/>
                  </a:lnTo>
                  <a:lnTo>
                    <a:pt x="1911" y="0"/>
                  </a:lnTo>
                  <a:lnTo>
                    <a:pt x="1054" y="0"/>
                  </a:lnTo>
                  <a:cubicBezTo>
                    <a:pt x="469" y="0"/>
                    <a:pt x="0" y="468"/>
                    <a:pt x="0" y="1047"/>
                  </a:cubicBezTo>
                  <a:lnTo>
                    <a:pt x="0" y="1047"/>
                  </a:lnTo>
                  <a:cubicBezTo>
                    <a:pt x="0" y="1625"/>
                    <a:pt x="469" y="2101"/>
                    <a:pt x="1054" y="2101"/>
                  </a:cubicBez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61" name="Google Shape;5361;p65"/>
            <p:cNvSpPr/>
            <p:nvPr/>
          </p:nvSpPr>
          <p:spPr>
            <a:xfrm>
              <a:off x="2306692" y="3266801"/>
              <a:ext cx="33910" cy="87845"/>
            </a:xfrm>
            <a:custGeom>
              <a:rect b="b" l="l" r="r" t="t"/>
              <a:pathLst>
                <a:path extrusionOk="0" h="3075" w="1187">
                  <a:moveTo>
                    <a:pt x="1" y="1"/>
                  </a:moveTo>
                  <a:lnTo>
                    <a:pt x="1" y="3075"/>
                  </a:lnTo>
                  <a:lnTo>
                    <a:pt x="1186" y="3075"/>
                  </a:lnTo>
                  <a:lnTo>
                    <a:pt x="118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62" name="Google Shape;5362;p65"/>
            <p:cNvSpPr/>
            <p:nvPr/>
          </p:nvSpPr>
          <p:spPr>
            <a:xfrm>
              <a:off x="2324689" y="3165587"/>
              <a:ext cx="306758" cy="267906"/>
            </a:xfrm>
            <a:custGeom>
              <a:rect b="b" l="l" r="r" t="t"/>
              <a:pathLst>
                <a:path extrusionOk="0" h="9378" w="10738">
                  <a:moveTo>
                    <a:pt x="820" y="1"/>
                  </a:moveTo>
                  <a:cubicBezTo>
                    <a:pt x="366" y="1"/>
                    <a:pt x="0" y="367"/>
                    <a:pt x="0" y="821"/>
                  </a:cubicBezTo>
                  <a:lnTo>
                    <a:pt x="0" y="8550"/>
                  </a:lnTo>
                  <a:cubicBezTo>
                    <a:pt x="0" y="9004"/>
                    <a:pt x="366" y="9377"/>
                    <a:pt x="820" y="9377"/>
                  </a:cubicBezTo>
                  <a:lnTo>
                    <a:pt x="9911" y="9377"/>
                  </a:lnTo>
                  <a:cubicBezTo>
                    <a:pt x="10365" y="9377"/>
                    <a:pt x="10738" y="9004"/>
                    <a:pt x="10738" y="8550"/>
                  </a:cubicBezTo>
                  <a:lnTo>
                    <a:pt x="10738" y="821"/>
                  </a:lnTo>
                  <a:cubicBezTo>
                    <a:pt x="10738" y="367"/>
                    <a:pt x="10365" y="1"/>
                    <a:pt x="99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63" name="Google Shape;5363;p65"/>
            <p:cNvSpPr/>
            <p:nvPr/>
          </p:nvSpPr>
          <p:spPr>
            <a:xfrm>
              <a:off x="2365026" y="3200725"/>
              <a:ext cx="226083" cy="197430"/>
            </a:xfrm>
            <a:custGeom>
              <a:rect b="b" l="l" r="r" t="t"/>
              <a:pathLst>
                <a:path extrusionOk="0" h="6911" w="7914">
                  <a:moveTo>
                    <a:pt x="1267" y="1"/>
                  </a:moveTo>
                  <a:cubicBezTo>
                    <a:pt x="564" y="1"/>
                    <a:pt x="1" y="572"/>
                    <a:pt x="1" y="1274"/>
                  </a:cubicBezTo>
                  <a:lnTo>
                    <a:pt x="1" y="5637"/>
                  </a:lnTo>
                  <a:cubicBezTo>
                    <a:pt x="1" y="6339"/>
                    <a:pt x="564" y="6910"/>
                    <a:pt x="1267" y="6910"/>
                  </a:cubicBezTo>
                  <a:lnTo>
                    <a:pt x="6640" y="6910"/>
                  </a:lnTo>
                  <a:cubicBezTo>
                    <a:pt x="7342" y="6910"/>
                    <a:pt x="7913" y="6339"/>
                    <a:pt x="7913" y="5637"/>
                  </a:cubicBezTo>
                  <a:lnTo>
                    <a:pt x="7913" y="1274"/>
                  </a:lnTo>
                  <a:cubicBezTo>
                    <a:pt x="7913" y="572"/>
                    <a:pt x="7342" y="1"/>
                    <a:pt x="664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64" name="Google Shape;5364;p65"/>
            <p:cNvSpPr/>
            <p:nvPr/>
          </p:nvSpPr>
          <p:spPr>
            <a:xfrm>
              <a:off x="2506378" y="3246090"/>
              <a:ext cx="68419" cy="60706"/>
            </a:xfrm>
            <a:custGeom>
              <a:rect b="b" l="l" r="r" t="t"/>
              <a:pathLst>
                <a:path extrusionOk="0" h="2125" w="2395">
                  <a:moveTo>
                    <a:pt x="1194" y="0"/>
                  </a:moveTo>
                  <a:cubicBezTo>
                    <a:pt x="1072" y="0"/>
                    <a:pt x="949" y="22"/>
                    <a:pt x="828" y="67"/>
                  </a:cubicBezTo>
                  <a:cubicBezTo>
                    <a:pt x="279" y="272"/>
                    <a:pt x="1" y="879"/>
                    <a:pt x="198" y="1428"/>
                  </a:cubicBezTo>
                  <a:cubicBezTo>
                    <a:pt x="358" y="1856"/>
                    <a:pt x="767" y="2124"/>
                    <a:pt x="1200" y="2124"/>
                  </a:cubicBezTo>
                  <a:cubicBezTo>
                    <a:pt x="1322" y="2124"/>
                    <a:pt x="1446" y="2103"/>
                    <a:pt x="1567" y="2058"/>
                  </a:cubicBezTo>
                  <a:cubicBezTo>
                    <a:pt x="2116" y="1853"/>
                    <a:pt x="2394" y="1245"/>
                    <a:pt x="2189" y="696"/>
                  </a:cubicBezTo>
                  <a:cubicBezTo>
                    <a:pt x="2029" y="268"/>
                    <a:pt x="1625" y="0"/>
                    <a:pt x="1194" y="0"/>
                  </a:cubicBezTo>
                  <a:close/>
                </a:path>
              </a:pathLst>
            </a:custGeom>
            <a:solidFill>
              <a:schemeClr val="lt1"/>
            </a:solidFill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65" name="Google Shape;5365;p65"/>
            <p:cNvSpPr/>
            <p:nvPr/>
          </p:nvSpPr>
          <p:spPr>
            <a:xfrm>
              <a:off x="2538374" y="3246233"/>
              <a:ext cx="36424" cy="60535"/>
            </a:xfrm>
            <a:custGeom>
              <a:rect b="b" l="l" r="r" t="t"/>
              <a:pathLst>
                <a:path extrusionOk="0" h="2119" w="1275">
                  <a:moveTo>
                    <a:pt x="83" y="0"/>
                  </a:moveTo>
                  <a:cubicBezTo>
                    <a:pt x="55" y="0"/>
                    <a:pt x="28" y="1"/>
                    <a:pt x="1" y="3"/>
                  </a:cubicBezTo>
                  <a:lnTo>
                    <a:pt x="59" y="2119"/>
                  </a:lnTo>
                  <a:cubicBezTo>
                    <a:pt x="191" y="2119"/>
                    <a:pt x="315" y="2097"/>
                    <a:pt x="447" y="2053"/>
                  </a:cubicBezTo>
                  <a:cubicBezTo>
                    <a:pt x="996" y="1848"/>
                    <a:pt x="1274" y="1240"/>
                    <a:pt x="1069" y="691"/>
                  </a:cubicBezTo>
                  <a:cubicBezTo>
                    <a:pt x="911" y="265"/>
                    <a:pt x="507" y="0"/>
                    <a:pt x="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66" name="Google Shape;5366;p65"/>
            <p:cNvSpPr/>
            <p:nvPr/>
          </p:nvSpPr>
          <p:spPr>
            <a:xfrm>
              <a:off x="2380710" y="3245576"/>
              <a:ext cx="68419" cy="60677"/>
            </a:xfrm>
            <a:custGeom>
              <a:rect b="b" l="l" r="r" t="t"/>
              <a:pathLst>
                <a:path extrusionOk="0" h="2124" w="2395">
                  <a:moveTo>
                    <a:pt x="1197" y="0"/>
                  </a:moveTo>
                  <a:cubicBezTo>
                    <a:pt x="1077" y="0"/>
                    <a:pt x="955" y="20"/>
                    <a:pt x="835" y="63"/>
                  </a:cubicBezTo>
                  <a:cubicBezTo>
                    <a:pt x="286" y="261"/>
                    <a:pt x="1" y="868"/>
                    <a:pt x="198" y="1424"/>
                  </a:cubicBezTo>
                  <a:cubicBezTo>
                    <a:pt x="354" y="1855"/>
                    <a:pt x="766" y="2124"/>
                    <a:pt x="1201" y="2124"/>
                  </a:cubicBezTo>
                  <a:cubicBezTo>
                    <a:pt x="1321" y="2124"/>
                    <a:pt x="1442" y="2104"/>
                    <a:pt x="1560" y="2061"/>
                  </a:cubicBezTo>
                  <a:cubicBezTo>
                    <a:pt x="2109" y="1863"/>
                    <a:pt x="2394" y="1249"/>
                    <a:pt x="2197" y="700"/>
                  </a:cubicBezTo>
                  <a:cubicBezTo>
                    <a:pt x="2041" y="269"/>
                    <a:pt x="1634" y="0"/>
                    <a:pt x="1197" y="0"/>
                  </a:cubicBezTo>
                  <a:close/>
                </a:path>
              </a:pathLst>
            </a:custGeom>
            <a:solidFill>
              <a:schemeClr val="lt1"/>
            </a:solidFill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67" name="Google Shape;5367;p65"/>
            <p:cNvSpPr/>
            <p:nvPr/>
          </p:nvSpPr>
          <p:spPr>
            <a:xfrm>
              <a:off x="2412906" y="3245633"/>
              <a:ext cx="36224" cy="60563"/>
            </a:xfrm>
            <a:custGeom>
              <a:rect b="b" l="l" r="r" t="t"/>
              <a:pathLst>
                <a:path extrusionOk="0" h="2120" w="1268">
                  <a:moveTo>
                    <a:pt x="69" y="0"/>
                  </a:moveTo>
                  <a:cubicBezTo>
                    <a:pt x="46" y="0"/>
                    <a:pt x="24" y="1"/>
                    <a:pt x="1" y="2"/>
                  </a:cubicBezTo>
                  <a:lnTo>
                    <a:pt x="45" y="2118"/>
                  </a:lnTo>
                  <a:cubicBezTo>
                    <a:pt x="62" y="2119"/>
                    <a:pt x="78" y="2119"/>
                    <a:pt x="95" y="2119"/>
                  </a:cubicBezTo>
                  <a:cubicBezTo>
                    <a:pt x="210" y="2119"/>
                    <a:pt x="324" y="2097"/>
                    <a:pt x="433" y="2059"/>
                  </a:cubicBezTo>
                  <a:cubicBezTo>
                    <a:pt x="982" y="1861"/>
                    <a:pt x="1267" y="1254"/>
                    <a:pt x="1070" y="698"/>
                  </a:cubicBezTo>
                  <a:cubicBezTo>
                    <a:pt x="910" y="266"/>
                    <a:pt x="505" y="0"/>
                    <a:pt x="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68" name="Google Shape;5368;p65"/>
            <p:cNvSpPr/>
            <p:nvPr/>
          </p:nvSpPr>
          <p:spPr>
            <a:xfrm>
              <a:off x="2466870" y="3303196"/>
              <a:ext cx="21768" cy="16969"/>
            </a:xfrm>
            <a:custGeom>
              <a:rect b="b" l="l" r="r" t="t"/>
              <a:pathLst>
                <a:path extrusionOk="0" fill="none" h="594" w="762">
                  <a:moveTo>
                    <a:pt x="762" y="8"/>
                  </a:moveTo>
                  <a:cubicBezTo>
                    <a:pt x="754" y="330"/>
                    <a:pt x="586" y="593"/>
                    <a:pt x="381" y="593"/>
                  </a:cubicBezTo>
                  <a:cubicBezTo>
                    <a:pt x="169" y="593"/>
                    <a:pt x="0" y="330"/>
                    <a:pt x="8" y="0"/>
                  </a:cubicBez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369" name="Google Shape;5369;p65"/>
          <p:cNvGrpSpPr/>
          <p:nvPr/>
        </p:nvGrpSpPr>
        <p:grpSpPr>
          <a:xfrm>
            <a:off x="7750985" y="2646238"/>
            <a:ext cx="354442" cy="292678"/>
            <a:chOff x="6253660" y="120163"/>
            <a:chExt cx="354442" cy="292678"/>
          </a:xfrm>
        </p:grpSpPr>
        <p:sp>
          <p:nvSpPr>
            <p:cNvPr id="5370" name="Google Shape;5370;p65"/>
            <p:cNvSpPr/>
            <p:nvPr/>
          </p:nvSpPr>
          <p:spPr>
            <a:xfrm rot="3599942">
              <a:off x="6499791" y="291705"/>
              <a:ext cx="92196" cy="90445"/>
            </a:xfrm>
            <a:custGeom>
              <a:rect b="b" l="l" r="r" t="t"/>
              <a:pathLst>
                <a:path extrusionOk="0" h="1552" w="1582">
                  <a:moveTo>
                    <a:pt x="693" y="1"/>
                  </a:moveTo>
                  <a:cubicBezTo>
                    <a:pt x="395" y="1"/>
                    <a:pt x="1" y="917"/>
                    <a:pt x="1" y="917"/>
                  </a:cubicBezTo>
                  <a:cubicBezTo>
                    <a:pt x="1" y="917"/>
                    <a:pt x="59" y="1532"/>
                    <a:pt x="235" y="1532"/>
                  </a:cubicBezTo>
                  <a:cubicBezTo>
                    <a:pt x="311" y="1532"/>
                    <a:pt x="559" y="1552"/>
                    <a:pt x="820" y="1552"/>
                  </a:cubicBezTo>
                  <a:cubicBezTo>
                    <a:pt x="1187" y="1552"/>
                    <a:pt x="1581" y="1512"/>
                    <a:pt x="1560" y="1319"/>
                  </a:cubicBezTo>
                  <a:cubicBezTo>
                    <a:pt x="1543" y="1136"/>
                    <a:pt x="1319" y="1096"/>
                    <a:pt x="1123" y="1096"/>
                  </a:cubicBezTo>
                  <a:cubicBezTo>
                    <a:pt x="967" y="1096"/>
                    <a:pt x="828" y="1122"/>
                    <a:pt x="828" y="1122"/>
                  </a:cubicBezTo>
                  <a:cubicBezTo>
                    <a:pt x="828" y="1122"/>
                    <a:pt x="1450" y="909"/>
                    <a:pt x="1318" y="646"/>
                  </a:cubicBezTo>
                  <a:cubicBezTo>
                    <a:pt x="1282" y="567"/>
                    <a:pt x="1207" y="539"/>
                    <a:pt x="1119" y="539"/>
                  </a:cubicBezTo>
                  <a:cubicBezTo>
                    <a:pt x="906" y="539"/>
                    <a:pt x="615" y="704"/>
                    <a:pt x="615" y="704"/>
                  </a:cubicBezTo>
                  <a:cubicBezTo>
                    <a:pt x="615" y="704"/>
                    <a:pt x="1011" y="31"/>
                    <a:pt x="711" y="2"/>
                  </a:cubicBezTo>
                  <a:cubicBezTo>
                    <a:pt x="705" y="1"/>
                    <a:pt x="699" y="1"/>
                    <a:pt x="6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71" name="Google Shape;5371;p65"/>
            <p:cNvSpPr/>
            <p:nvPr/>
          </p:nvSpPr>
          <p:spPr>
            <a:xfrm rot="3599942">
              <a:off x="6492628" y="313523"/>
              <a:ext cx="52509" cy="24359"/>
            </a:xfrm>
            <a:custGeom>
              <a:rect b="b" l="l" r="r" t="t"/>
              <a:pathLst>
                <a:path extrusionOk="0" fill="none" h="418" w="901">
                  <a:moveTo>
                    <a:pt x="900" y="1"/>
                  </a:moveTo>
                  <a:lnTo>
                    <a:pt x="0" y="418"/>
                  </a:ln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72" name="Google Shape;5372;p65"/>
            <p:cNvSpPr/>
            <p:nvPr/>
          </p:nvSpPr>
          <p:spPr>
            <a:xfrm rot="3599942">
              <a:off x="6514116" y="293057"/>
              <a:ext cx="25235" cy="34558"/>
            </a:xfrm>
            <a:custGeom>
              <a:rect b="b" l="l" r="r" t="t"/>
              <a:pathLst>
                <a:path extrusionOk="0" fill="none" h="593" w="433">
                  <a:moveTo>
                    <a:pt x="432" y="0"/>
                  </a:moveTo>
                  <a:lnTo>
                    <a:pt x="0" y="593"/>
                  </a:ln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73" name="Google Shape;5373;p65"/>
            <p:cNvSpPr/>
            <p:nvPr/>
          </p:nvSpPr>
          <p:spPr>
            <a:xfrm rot="3599942">
              <a:off x="6491018" y="338546"/>
              <a:ext cx="36307" cy="2214"/>
            </a:xfrm>
            <a:custGeom>
              <a:rect b="b" l="l" r="r" t="t"/>
              <a:pathLst>
                <a:path extrusionOk="0" fill="none" h="38" w="623">
                  <a:moveTo>
                    <a:pt x="623" y="1"/>
                  </a:moveTo>
                  <a:lnTo>
                    <a:pt x="1" y="37"/>
                  </a:ln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74" name="Google Shape;5374;p65"/>
            <p:cNvSpPr/>
            <p:nvPr/>
          </p:nvSpPr>
          <p:spPr>
            <a:xfrm rot="3599942">
              <a:off x="6269922" y="146795"/>
              <a:ext cx="92313" cy="90852"/>
            </a:xfrm>
            <a:custGeom>
              <a:rect b="b" l="l" r="r" t="t"/>
              <a:pathLst>
                <a:path extrusionOk="0" h="1559" w="1584">
                  <a:moveTo>
                    <a:pt x="762" y="0"/>
                  </a:moveTo>
                  <a:cubicBezTo>
                    <a:pt x="396" y="0"/>
                    <a:pt x="0" y="40"/>
                    <a:pt x="17" y="233"/>
                  </a:cubicBezTo>
                  <a:cubicBezTo>
                    <a:pt x="38" y="416"/>
                    <a:pt x="264" y="456"/>
                    <a:pt x="460" y="456"/>
                  </a:cubicBezTo>
                  <a:cubicBezTo>
                    <a:pt x="618" y="456"/>
                    <a:pt x="757" y="430"/>
                    <a:pt x="757" y="430"/>
                  </a:cubicBezTo>
                  <a:lnTo>
                    <a:pt x="757" y="430"/>
                  </a:lnTo>
                  <a:cubicBezTo>
                    <a:pt x="757" y="430"/>
                    <a:pt x="135" y="642"/>
                    <a:pt x="259" y="913"/>
                  </a:cubicBezTo>
                  <a:cubicBezTo>
                    <a:pt x="297" y="989"/>
                    <a:pt x="371" y="1015"/>
                    <a:pt x="457" y="1015"/>
                  </a:cubicBezTo>
                  <a:cubicBezTo>
                    <a:pt x="674" y="1015"/>
                    <a:pt x="969" y="847"/>
                    <a:pt x="969" y="847"/>
                  </a:cubicBezTo>
                  <a:lnTo>
                    <a:pt x="969" y="847"/>
                  </a:lnTo>
                  <a:cubicBezTo>
                    <a:pt x="969" y="847"/>
                    <a:pt x="574" y="1521"/>
                    <a:pt x="874" y="1557"/>
                  </a:cubicBezTo>
                  <a:cubicBezTo>
                    <a:pt x="878" y="1558"/>
                    <a:pt x="883" y="1558"/>
                    <a:pt x="887" y="1558"/>
                  </a:cubicBezTo>
                  <a:cubicBezTo>
                    <a:pt x="1186" y="1558"/>
                    <a:pt x="1584" y="635"/>
                    <a:pt x="1584" y="635"/>
                  </a:cubicBezTo>
                  <a:cubicBezTo>
                    <a:pt x="1584" y="635"/>
                    <a:pt x="1525" y="20"/>
                    <a:pt x="1342" y="20"/>
                  </a:cubicBezTo>
                  <a:cubicBezTo>
                    <a:pt x="1269" y="20"/>
                    <a:pt x="1023" y="0"/>
                    <a:pt x="76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75" name="Google Shape;5375;p65"/>
            <p:cNvSpPr/>
            <p:nvPr/>
          </p:nvSpPr>
          <p:spPr>
            <a:xfrm rot="3599942">
              <a:off x="6320240" y="193068"/>
              <a:ext cx="52509" cy="23951"/>
            </a:xfrm>
            <a:custGeom>
              <a:rect b="b" l="l" r="r" t="t"/>
              <a:pathLst>
                <a:path extrusionOk="0" fill="none" h="411" w="901">
                  <a:moveTo>
                    <a:pt x="0" y="410"/>
                  </a:moveTo>
                  <a:lnTo>
                    <a:pt x="901" y="1"/>
                  </a:ln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76" name="Google Shape;5376;p65"/>
            <p:cNvSpPr/>
            <p:nvPr/>
          </p:nvSpPr>
          <p:spPr>
            <a:xfrm rot="3599942">
              <a:off x="6325826" y="203219"/>
              <a:ext cx="25235" cy="34616"/>
            </a:xfrm>
            <a:custGeom>
              <a:rect b="b" l="l" r="r" t="t"/>
              <a:pathLst>
                <a:path extrusionOk="0" fill="none" h="594" w="433">
                  <a:moveTo>
                    <a:pt x="0" y="593"/>
                  </a:moveTo>
                  <a:lnTo>
                    <a:pt x="432" y="1"/>
                  </a:ln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77" name="Google Shape;5377;p65"/>
            <p:cNvSpPr/>
            <p:nvPr/>
          </p:nvSpPr>
          <p:spPr>
            <a:xfrm rot="3599942">
              <a:off x="6337806" y="190105"/>
              <a:ext cx="36366" cy="2156"/>
            </a:xfrm>
            <a:custGeom>
              <a:rect b="b" l="l" r="r" t="t"/>
              <a:pathLst>
                <a:path extrusionOk="0" fill="none" h="37" w="624">
                  <a:moveTo>
                    <a:pt x="1" y="37"/>
                  </a:moveTo>
                  <a:lnTo>
                    <a:pt x="623" y="0"/>
                  </a:ln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78" name="Google Shape;5378;p65"/>
            <p:cNvSpPr/>
            <p:nvPr/>
          </p:nvSpPr>
          <p:spPr>
            <a:xfrm rot="3599942">
              <a:off x="6318521" y="168190"/>
              <a:ext cx="224430" cy="196624"/>
            </a:xfrm>
            <a:custGeom>
              <a:rect b="b" l="l" r="r" t="t"/>
              <a:pathLst>
                <a:path extrusionOk="0" h="3374" w="3851">
                  <a:moveTo>
                    <a:pt x="1929" y="0"/>
                  </a:moveTo>
                  <a:cubicBezTo>
                    <a:pt x="1681" y="0"/>
                    <a:pt x="1430" y="55"/>
                    <a:pt x="1193" y="172"/>
                  </a:cubicBezTo>
                  <a:cubicBezTo>
                    <a:pt x="352" y="574"/>
                    <a:pt x="0" y="1584"/>
                    <a:pt x="410" y="2426"/>
                  </a:cubicBezTo>
                  <a:cubicBezTo>
                    <a:pt x="704" y="3024"/>
                    <a:pt x="1305" y="3373"/>
                    <a:pt x="1929" y="3373"/>
                  </a:cubicBezTo>
                  <a:cubicBezTo>
                    <a:pt x="2177" y="3373"/>
                    <a:pt x="2428" y="3318"/>
                    <a:pt x="2665" y="3202"/>
                  </a:cubicBezTo>
                  <a:cubicBezTo>
                    <a:pt x="3499" y="2799"/>
                    <a:pt x="3850" y="1789"/>
                    <a:pt x="3448" y="948"/>
                  </a:cubicBezTo>
                  <a:cubicBezTo>
                    <a:pt x="3154" y="350"/>
                    <a:pt x="2553" y="0"/>
                    <a:pt x="192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79" name="Google Shape;5379;p65"/>
            <p:cNvSpPr/>
            <p:nvPr/>
          </p:nvSpPr>
          <p:spPr>
            <a:xfrm rot="3599942">
              <a:off x="6343329" y="172606"/>
              <a:ext cx="34151" cy="79838"/>
            </a:xfrm>
            <a:custGeom>
              <a:rect b="b" l="l" r="r" t="t"/>
              <a:pathLst>
                <a:path extrusionOk="0" fill="none" h="1370" w="586">
                  <a:moveTo>
                    <a:pt x="586" y="1369"/>
                  </a:moveTo>
                  <a:cubicBezTo>
                    <a:pt x="417" y="1223"/>
                    <a:pt x="286" y="1047"/>
                    <a:pt x="183" y="842"/>
                  </a:cubicBezTo>
                  <a:cubicBezTo>
                    <a:pt x="51" y="571"/>
                    <a:pt x="0" y="279"/>
                    <a:pt x="15" y="0"/>
                  </a:cubicBez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80" name="Google Shape;5380;p65"/>
            <p:cNvSpPr/>
            <p:nvPr/>
          </p:nvSpPr>
          <p:spPr>
            <a:xfrm rot="3599942">
              <a:off x="6484444" y="278668"/>
              <a:ext cx="36774" cy="78556"/>
            </a:xfrm>
            <a:custGeom>
              <a:rect b="b" l="l" r="r" t="t"/>
              <a:pathLst>
                <a:path extrusionOk="0" fill="none" h="1348" w="631">
                  <a:moveTo>
                    <a:pt x="1" y="1"/>
                  </a:moveTo>
                  <a:cubicBezTo>
                    <a:pt x="184" y="147"/>
                    <a:pt x="338" y="338"/>
                    <a:pt x="455" y="565"/>
                  </a:cubicBezTo>
                  <a:cubicBezTo>
                    <a:pt x="572" y="821"/>
                    <a:pt x="630" y="1084"/>
                    <a:pt x="623" y="1348"/>
                  </a:cubicBez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381" name="Google Shape;5381;p65"/>
          <p:cNvSpPr txBox="1"/>
          <p:nvPr>
            <p:ph type="title"/>
          </p:nvPr>
        </p:nvSpPr>
        <p:spPr>
          <a:xfrm>
            <a:off x="720000" y="46677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Referências da aula:</a:t>
            </a:r>
            <a:endParaRPr sz="30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49" name="Shape 3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0" name="Google Shape;3450;p39"/>
          <p:cNvSpPr/>
          <p:nvPr/>
        </p:nvSpPr>
        <p:spPr>
          <a:xfrm>
            <a:off x="2615788" y="2718575"/>
            <a:ext cx="4458300" cy="7851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Fatores interagem com o ambiente </a:t>
            </a:r>
            <a:endParaRPr b="1" sz="17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(facilitador ou deficiente)</a:t>
            </a:r>
            <a:endParaRPr sz="1600"/>
          </a:p>
        </p:txBody>
      </p:sp>
      <p:sp>
        <p:nvSpPr>
          <p:cNvPr id="3451" name="Google Shape;3451;p39"/>
          <p:cNvSpPr txBox="1"/>
          <p:nvPr>
            <p:ph type="title"/>
          </p:nvPr>
        </p:nvSpPr>
        <p:spPr>
          <a:xfrm>
            <a:off x="883050" y="406700"/>
            <a:ext cx="7377900" cy="70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Modelo interacionista – Toda criança nasce com certas vulnerabilidades e resistências</a:t>
            </a:r>
            <a:endParaRPr/>
          </a:p>
        </p:txBody>
      </p:sp>
      <p:sp>
        <p:nvSpPr>
          <p:cNvPr id="3452" name="Google Shape;3452;p39"/>
          <p:cNvSpPr txBox="1"/>
          <p:nvPr>
            <p:ph idx="8" type="subTitle"/>
          </p:nvPr>
        </p:nvSpPr>
        <p:spPr>
          <a:xfrm>
            <a:off x="1360237" y="1928950"/>
            <a:ext cx="6747000" cy="377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Fatores de proteção: </a:t>
            </a:r>
            <a:r>
              <a:rPr b="0" lang="en" sz="1300"/>
              <a:t>inteligência, boa coordenação, temperamento fácil</a:t>
            </a:r>
            <a:endParaRPr sz="1500"/>
          </a:p>
        </p:txBody>
      </p:sp>
      <p:grpSp>
        <p:nvGrpSpPr>
          <p:cNvPr id="3453" name="Google Shape;3453;p39"/>
          <p:cNvGrpSpPr/>
          <p:nvPr/>
        </p:nvGrpSpPr>
        <p:grpSpPr>
          <a:xfrm>
            <a:off x="888165" y="1931521"/>
            <a:ext cx="395270" cy="371966"/>
            <a:chOff x="4798650" y="5494696"/>
            <a:chExt cx="395270" cy="371966"/>
          </a:xfrm>
        </p:grpSpPr>
        <p:sp>
          <p:nvSpPr>
            <p:cNvPr id="3454" name="Google Shape;3454;p39"/>
            <p:cNvSpPr/>
            <p:nvPr/>
          </p:nvSpPr>
          <p:spPr>
            <a:xfrm>
              <a:off x="4822164" y="5494696"/>
              <a:ext cx="371756" cy="371966"/>
            </a:xfrm>
            <a:custGeom>
              <a:rect b="b" l="l" r="r" t="t"/>
              <a:pathLst>
                <a:path extrusionOk="0" h="14158" w="14150">
                  <a:moveTo>
                    <a:pt x="7075" y="1"/>
                  </a:moveTo>
                  <a:cubicBezTo>
                    <a:pt x="3163" y="1"/>
                    <a:pt x="0" y="3171"/>
                    <a:pt x="0" y="7083"/>
                  </a:cubicBezTo>
                  <a:cubicBezTo>
                    <a:pt x="0" y="10988"/>
                    <a:pt x="3163" y="14158"/>
                    <a:pt x="7075" y="14158"/>
                  </a:cubicBezTo>
                  <a:cubicBezTo>
                    <a:pt x="10980" y="14158"/>
                    <a:pt x="14150" y="10988"/>
                    <a:pt x="14150" y="7083"/>
                  </a:cubicBezTo>
                  <a:cubicBezTo>
                    <a:pt x="14150" y="3171"/>
                    <a:pt x="10980" y="1"/>
                    <a:pt x="70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5" name="Google Shape;3455;p39"/>
            <p:cNvSpPr/>
            <p:nvPr/>
          </p:nvSpPr>
          <p:spPr>
            <a:xfrm>
              <a:off x="4798650" y="5536443"/>
              <a:ext cx="353549" cy="330114"/>
            </a:xfrm>
            <a:custGeom>
              <a:rect b="b" l="l" r="r" t="t"/>
              <a:pathLst>
                <a:path extrusionOk="0" h="12565" w="13457">
                  <a:moveTo>
                    <a:pt x="3503" y="0"/>
                  </a:moveTo>
                  <a:lnTo>
                    <a:pt x="3503" y="0"/>
                  </a:lnTo>
                  <a:cubicBezTo>
                    <a:pt x="250" y="2650"/>
                    <a:pt x="0" y="7526"/>
                    <a:pt x="2969" y="10495"/>
                  </a:cubicBezTo>
                  <a:cubicBezTo>
                    <a:pt x="4356" y="11882"/>
                    <a:pt x="6164" y="12564"/>
                    <a:pt x="7966" y="12564"/>
                  </a:cubicBezTo>
                  <a:cubicBezTo>
                    <a:pt x="10012" y="12564"/>
                    <a:pt x="12051" y="11684"/>
                    <a:pt x="13457" y="9954"/>
                  </a:cubicBezTo>
                  <a:lnTo>
                    <a:pt x="13457" y="9954"/>
                  </a:lnTo>
                  <a:cubicBezTo>
                    <a:pt x="12201" y="10980"/>
                    <a:pt x="10620" y="11542"/>
                    <a:pt x="8997" y="11542"/>
                  </a:cubicBezTo>
                  <a:cubicBezTo>
                    <a:pt x="6264" y="11542"/>
                    <a:pt x="3781" y="9968"/>
                    <a:pt x="2608" y="7505"/>
                  </a:cubicBezTo>
                  <a:cubicBezTo>
                    <a:pt x="1436" y="5036"/>
                    <a:pt x="1783" y="2116"/>
                    <a:pt x="35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6" name="Google Shape;3456;p39"/>
            <p:cNvSpPr/>
            <p:nvPr/>
          </p:nvSpPr>
          <p:spPr>
            <a:xfrm>
              <a:off x="4899169" y="5704692"/>
              <a:ext cx="217589" cy="96000"/>
            </a:xfrm>
            <a:custGeom>
              <a:rect b="b" l="l" r="r" t="t"/>
              <a:pathLst>
                <a:path extrusionOk="0" h="3654" w="8282">
                  <a:moveTo>
                    <a:pt x="244" y="1"/>
                  </a:moveTo>
                  <a:cubicBezTo>
                    <a:pt x="105" y="1"/>
                    <a:pt x="1" y="146"/>
                    <a:pt x="45" y="297"/>
                  </a:cubicBezTo>
                  <a:cubicBezTo>
                    <a:pt x="593" y="2246"/>
                    <a:pt x="2223" y="3654"/>
                    <a:pt x="4144" y="3654"/>
                  </a:cubicBezTo>
                  <a:cubicBezTo>
                    <a:pt x="6065" y="3654"/>
                    <a:pt x="7688" y="2246"/>
                    <a:pt x="8243" y="297"/>
                  </a:cubicBezTo>
                  <a:cubicBezTo>
                    <a:pt x="8281" y="146"/>
                    <a:pt x="8176" y="1"/>
                    <a:pt x="8043" y="1"/>
                  </a:cubicBezTo>
                  <a:cubicBezTo>
                    <a:pt x="8029" y="1"/>
                    <a:pt x="8015" y="2"/>
                    <a:pt x="8001" y="5"/>
                  </a:cubicBezTo>
                  <a:cubicBezTo>
                    <a:pt x="6766" y="297"/>
                    <a:pt x="5498" y="450"/>
                    <a:pt x="4229" y="450"/>
                  </a:cubicBezTo>
                  <a:cubicBezTo>
                    <a:pt x="4200" y="450"/>
                    <a:pt x="4172" y="449"/>
                    <a:pt x="4144" y="449"/>
                  </a:cubicBezTo>
                  <a:cubicBezTo>
                    <a:pt x="4116" y="449"/>
                    <a:pt x="4087" y="450"/>
                    <a:pt x="4059" y="450"/>
                  </a:cubicBezTo>
                  <a:cubicBezTo>
                    <a:pt x="2784" y="450"/>
                    <a:pt x="1522" y="297"/>
                    <a:pt x="288" y="5"/>
                  </a:cubicBezTo>
                  <a:cubicBezTo>
                    <a:pt x="273" y="2"/>
                    <a:pt x="258" y="1"/>
                    <a:pt x="2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7" name="Google Shape;3457;p39"/>
            <p:cNvSpPr/>
            <p:nvPr/>
          </p:nvSpPr>
          <p:spPr>
            <a:xfrm>
              <a:off x="4899169" y="5704692"/>
              <a:ext cx="217746" cy="53359"/>
            </a:xfrm>
            <a:custGeom>
              <a:rect b="b" l="l" r="r" t="t"/>
              <a:pathLst>
                <a:path extrusionOk="0" h="2031" w="8288">
                  <a:moveTo>
                    <a:pt x="244" y="1"/>
                  </a:moveTo>
                  <a:cubicBezTo>
                    <a:pt x="105" y="1"/>
                    <a:pt x="1" y="146"/>
                    <a:pt x="45" y="297"/>
                  </a:cubicBezTo>
                  <a:cubicBezTo>
                    <a:pt x="183" y="796"/>
                    <a:pt x="398" y="1268"/>
                    <a:pt x="683" y="1698"/>
                  </a:cubicBezTo>
                  <a:cubicBezTo>
                    <a:pt x="1824" y="1920"/>
                    <a:pt x="2982" y="2031"/>
                    <a:pt x="4141" y="2031"/>
                  </a:cubicBezTo>
                  <a:cubicBezTo>
                    <a:pt x="5299" y="2031"/>
                    <a:pt x="6457" y="1920"/>
                    <a:pt x="7598" y="1698"/>
                  </a:cubicBezTo>
                  <a:cubicBezTo>
                    <a:pt x="7883" y="1268"/>
                    <a:pt x="8098" y="796"/>
                    <a:pt x="8243" y="297"/>
                  </a:cubicBezTo>
                  <a:cubicBezTo>
                    <a:pt x="8287" y="146"/>
                    <a:pt x="8177" y="1"/>
                    <a:pt x="8043" y="1"/>
                  </a:cubicBezTo>
                  <a:cubicBezTo>
                    <a:pt x="8029" y="1"/>
                    <a:pt x="8015" y="2"/>
                    <a:pt x="8001" y="5"/>
                  </a:cubicBezTo>
                  <a:cubicBezTo>
                    <a:pt x="6731" y="300"/>
                    <a:pt x="5436" y="448"/>
                    <a:pt x="4141" y="448"/>
                  </a:cubicBezTo>
                  <a:cubicBezTo>
                    <a:pt x="2847" y="448"/>
                    <a:pt x="1553" y="300"/>
                    <a:pt x="288" y="5"/>
                  </a:cubicBezTo>
                  <a:cubicBezTo>
                    <a:pt x="273" y="2"/>
                    <a:pt x="258" y="1"/>
                    <a:pt x="2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8" name="Google Shape;3458;p39"/>
            <p:cNvSpPr/>
            <p:nvPr/>
          </p:nvSpPr>
          <p:spPr>
            <a:xfrm>
              <a:off x="4930039" y="5608771"/>
              <a:ext cx="30082" cy="54332"/>
            </a:xfrm>
            <a:custGeom>
              <a:rect b="b" l="l" r="r" t="t"/>
              <a:pathLst>
                <a:path extrusionOk="0" h="2068" w="1145">
                  <a:moveTo>
                    <a:pt x="569" y="1"/>
                  </a:moveTo>
                  <a:cubicBezTo>
                    <a:pt x="257" y="1"/>
                    <a:pt x="0" y="258"/>
                    <a:pt x="0" y="570"/>
                  </a:cubicBezTo>
                  <a:lnTo>
                    <a:pt x="0" y="1492"/>
                  </a:lnTo>
                  <a:cubicBezTo>
                    <a:pt x="0" y="1811"/>
                    <a:pt x="257" y="2068"/>
                    <a:pt x="569" y="2068"/>
                  </a:cubicBezTo>
                  <a:cubicBezTo>
                    <a:pt x="888" y="2068"/>
                    <a:pt x="1145" y="1811"/>
                    <a:pt x="1145" y="1492"/>
                  </a:cubicBezTo>
                  <a:lnTo>
                    <a:pt x="1145" y="570"/>
                  </a:lnTo>
                  <a:cubicBezTo>
                    <a:pt x="1145" y="258"/>
                    <a:pt x="888" y="1"/>
                    <a:pt x="5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9" name="Google Shape;3459;p39"/>
            <p:cNvSpPr/>
            <p:nvPr/>
          </p:nvSpPr>
          <p:spPr>
            <a:xfrm>
              <a:off x="4942072" y="5608771"/>
              <a:ext cx="18049" cy="42220"/>
            </a:xfrm>
            <a:custGeom>
              <a:rect b="b" l="l" r="r" t="t"/>
              <a:pathLst>
                <a:path extrusionOk="0" h="1607" w="687">
                  <a:moveTo>
                    <a:pt x="111" y="1"/>
                  </a:moveTo>
                  <a:cubicBezTo>
                    <a:pt x="76" y="1"/>
                    <a:pt x="35" y="1"/>
                    <a:pt x="0" y="8"/>
                  </a:cubicBezTo>
                  <a:lnTo>
                    <a:pt x="0" y="1263"/>
                  </a:lnTo>
                  <a:cubicBezTo>
                    <a:pt x="0" y="1492"/>
                    <a:pt x="172" y="1607"/>
                    <a:pt x="343" y="1607"/>
                  </a:cubicBezTo>
                  <a:cubicBezTo>
                    <a:pt x="513" y="1607"/>
                    <a:pt x="683" y="1492"/>
                    <a:pt x="680" y="1263"/>
                  </a:cubicBezTo>
                  <a:lnTo>
                    <a:pt x="680" y="570"/>
                  </a:lnTo>
                  <a:cubicBezTo>
                    <a:pt x="687" y="258"/>
                    <a:pt x="430" y="1"/>
                    <a:pt x="1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0" name="Google Shape;3460;p39"/>
            <p:cNvSpPr/>
            <p:nvPr/>
          </p:nvSpPr>
          <p:spPr>
            <a:xfrm>
              <a:off x="5055963" y="5608771"/>
              <a:ext cx="30082" cy="54332"/>
            </a:xfrm>
            <a:custGeom>
              <a:rect b="b" l="l" r="r" t="t"/>
              <a:pathLst>
                <a:path extrusionOk="0" h="2068" w="1145">
                  <a:moveTo>
                    <a:pt x="569" y="1"/>
                  </a:moveTo>
                  <a:cubicBezTo>
                    <a:pt x="257" y="1"/>
                    <a:pt x="0" y="258"/>
                    <a:pt x="0" y="570"/>
                  </a:cubicBezTo>
                  <a:lnTo>
                    <a:pt x="0" y="1492"/>
                  </a:lnTo>
                  <a:cubicBezTo>
                    <a:pt x="0" y="1811"/>
                    <a:pt x="257" y="2068"/>
                    <a:pt x="569" y="2068"/>
                  </a:cubicBezTo>
                  <a:cubicBezTo>
                    <a:pt x="888" y="2068"/>
                    <a:pt x="1145" y="1811"/>
                    <a:pt x="1145" y="1492"/>
                  </a:cubicBezTo>
                  <a:lnTo>
                    <a:pt x="1145" y="570"/>
                  </a:lnTo>
                  <a:cubicBezTo>
                    <a:pt x="1145" y="258"/>
                    <a:pt x="888" y="1"/>
                    <a:pt x="5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1" name="Google Shape;3461;p39"/>
            <p:cNvSpPr/>
            <p:nvPr/>
          </p:nvSpPr>
          <p:spPr>
            <a:xfrm>
              <a:off x="5067996" y="5608771"/>
              <a:ext cx="18049" cy="42220"/>
            </a:xfrm>
            <a:custGeom>
              <a:rect b="b" l="l" r="r" t="t"/>
              <a:pathLst>
                <a:path extrusionOk="0" h="1607" w="687">
                  <a:moveTo>
                    <a:pt x="111" y="1"/>
                  </a:moveTo>
                  <a:cubicBezTo>
                    <a:pt x="76" y="1"/>
                    <a:pt x="35" y="1"/>
                    <a:pt x="0" y="8"/>
                  </a:cubicBezTo>
                  <a:lnTo>
                    <a:pt x="0" y="1263"/>
                  </a:lnTo>
                  <a:cubicBezTo>
                    <a:pt x="0" y="1492"/>
                    <a:pt x="172" y="1607"/>
                    <a:pt x="343" y="1607"/>
                  </a:cubicBezTo>
                  <a:cubicBezTo>
                    <a:pt x="513" y="1607"/>
                    <a:pt x="683" y="1492"/>
                    <a:pt x="680" y="1263"/>
                  </a:cubicBezTo>
                  <a:lnTo>
                    <a:pt x="680" y="570"/>
                  </a:lnTo>
                  <a:cubicBezTo>
                    <a:pt x="687" y="258"/>
                    <a:pt x="430" y="1"/>
                    <a:pt x="1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2" name="Google Shape;3462;p39"/>
            <p:cNvSpPr/>
            <p:nvPr/>
          </p:nvSpPr>
          <p:spPr>
            <a:xfrm>
              <a:off x="4919110" y="5707556"/>
              <a:ext cx="177681" cy="33156"/>
            </a:xfrm>
            <a:custGeom>
              <a:rect b="b" l="l" r="r" t="t"/>
              <a:pathLst>
                <a:path extrusionOk="0" h="1262" w="6763">
                  <a:moveTo>
                    <a:pt x="0" y="0"/>
                  </a:moveTo>
                  <a:lnTo>
                    <a:pt x="0" y="0"/>
                  </a:lnTo>
                  <a:cubicBezTo>
                    <a:pt x="90" y="236"/>
                    <a:pt x="194" y="465"/>
                    <a:pt x="319" y="680"/>
                  </a:cubicBezTo>
                  <a:cubicBezTo>
                    <a:pt x="458" y="916"/>
                    <a:pt x="701" y="1076"/>
                    <a:pt x="971" y="1110"/>
                  </a:cubicBezTo>
                  <a:cubicBezTo>
                    <a:pt x="1772" y="1211"/>
                    <a:pt x="2579" y="1261"/>
                    <a:pt x="3386" y="1261"/>
                  </a:cubicBezTo>
                  <a:cubicBezTo>
                    <a:pt x="4193" y="1261"/>
                    <a:pt x="5001" y="1211"/>
                    <a:pt x="5806" y="1110"/>
                  </a:cubicBezTo>
                  <a:cubicBezTo>
                    <a:pt x="6076" y="1076"/>
                    <a:pt x="6319" y="916"/>
                    <a:pt x="6451" y="680"/>
                  </a:cubicBezTo>
                  <a:cubicBezTo>
                    <a:pt x="6576" y="465"/>
                    <a:pt x="6680" y="236"/>
                    <a:pt x="6763" y="0"/>
                  </a:cubicBezTo>
                  <a:lnTo>
                    <a:pt x="6763" y="0"/>
                  </a:lnTo>
                  <a:cubicBezTo>
                    <a:pt x="5650" y="226"/>
                    <a:pt x="4517" y="339"/>
                    <a:pt x="3384" y="339"/>
                  </a:cubicBezTo>
                  <a:cubicBezTo>
                    <a:pt x="2251" y="339"/>
                    <a:pt x="1117" y="226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463" name="Google Shape;3463;p39"/>
          <p:cNvGrpSpPr/>
          <p:nvPr/>
        </p:nvGrpSpPr>
        <p:grpSpPr>
          <a:xfrm>
            <a:off x="888149" y="1381084"/>
            <a:ext cx="395296" cy="371966"/>
            <a:chOff x="1908099" y="3682271"/>
            <a:chExt cx="395296" cy="371966"/>
          </a:xfrm>
        </p:grpSpPr>
        <p:sp>
          <p:nvSpPr>
            <p:cNvPr id="3464" name="Google Shape;3464;p39"/>
            <p:cNvSpPr/>
            <p:nvPr/>
          </p:nvSpPr>
          <p:spPr>
            <a:xfrm>
              <a:off x="1931613" y="3682271"/>
              <a:ext cx="371782" cy="371966"/>
            </a:xfrm>
            <a:custGeom>
              <a:rect b="b" l="l" r="r" t="t"/>
              <a:pathLst>
                <a:path extrusionOk="0" h="14158" w="14151">
                  <a:moveTo>
                    <a:pt x="7075" y="1"/>
                  </a:moveTo>
                  <a:cubicBezTo>
                    <a:pt x="3163" y="1"/>
                    <a:pt x="0" y="3171"/>
                    <a:pt x="0" y="7083"/>
                  </a:cubicBezTo>
                  <a:cubicBezTo>
                    <a:pt x="0" y="10988"/>
                    <a:pt x="3163" y="14158"/>
                    <a:pt x="7075" y="14158"/>
                  </a:cubicBezTo>
                  <a:cubicBezTo>
                    <a:pt x="10980" y="14158"/>
                    <a:pt x="14150" y="10988"/>
                    <a:pt x="14150" y="7083"/>
                  </a:cubicBezTo>
                  <a:cubicBezTo>
                    <a:pt x="14150" y="3171"/>
                    <a:pt x="10980" y="1"/>
                    <a:pt x="70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5" name="Google Shape;3465;p39"/>
            <p:cNvSpPr/>
            <p:nvPr/>
          </p:nvSpPr>
          <p:spPr>
            <a:xfrm>
              <a:off x="2039487" y="3826244"/>
              <a:ext cx="30082" cy="42115"/>
            </a:xfrm>
            <a:custGeom>
              <a:rect b="b" l="l" r="r" t="t"/>
              <a:pathLst>
                <a:path extrusionOk="0" h="1603" w="1145">
                  <a:moveTo>
                    <a:pt x="569" y="1"/>
                  </a:moveTo>
                  <a:cubicBezTo>
                    <a:pt x="257" y="1"/>
                    <a:pt x="0" y="257"/>
                    <a:pt x="0" y="576"/>
                  </a:cubicBezTo>
                  <a:lnTo>
                    <a:pt x="0" y="1027"/>
                  </a:lnTo>
                  <a:cubicBezTo>
                    <a:pt x="0" y="1346"/>
                    <a:pt x="257" y="1603"/>
                    <a:pt x="569" y="1603"/>
                  </a:cubicBezTo>
                  <a:cubicBezTo>
                    <a:pt x="888" y="1603"/>
                    <a:pt x="1145" y="1346"/>
                    <a:pt x="1145" y="1027"/>
                  </a:cubicBezTo>
                  <a:lnTo>
                    <a:pt x="1145" y="576"/>
                  </a:lnTo>
                  <a:cubicBezTo>
                    <a:pt x="1145" y="257"/>
                    <a:pt x="888" y="1"/>
                    <a:pt x="5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6" name="Google Shape;3466;p39"/>
            <p:cNvSpPr/>
            <p:nvPr/>
          </p:nvSpPr>
          <p:spPr>
            <a:xfrm>
              <a:off x="2051520" y="3826349"/>
              <a:ext cx="18049" cy="29951"/>
            </a:xfrm>
            <a:custGeom>
              <a:rect b="b" l="l" r="r" t="t"/>
              <a:pathLst>
                <a:path extrusionOk="0" h="1140" w="687">
                  <a:moveTo>
                    <a:pt x="79" y="1"/>
                  </a:moveTo>
                  <a:cubicBezTo>
                    <a:pt x="53" y="1"/>
                    <a:pt x="25" y="5"/>
                    <a:pt x="0" y="10"/>
                  </a:cubicBezTo>
                  <a:lnTo>
                    <a:pt x="0" y="801"/>
                  </a:lnTo>
                  <a:cubicBezTo>
                    <a:pt x="0" y="1027"/>
                    <a:pt x="172" y="1139"/>
                    <a:pt x="344" y="1139"/>
                  </a:cubicBezTo>
                  <a:cubicBezTo>
                    <a:pt x="515" y="1139"/>
                    <a:pt x="687" y="1027"/>
                    <a:pt x="687" y="801"/>
                  </a:cubicBezTo>
                  <a:lnTo>
                    <a:pt x="687" y="572"/>
                  </a:lnTo>
                  <a:cubicBezTo>
                    <a:pt x="687" y="253"/>
                    <a:pt x="430" y="3"/>
                    <a:pt x="111" y="3"/>
                  </a:cubicBezTo>
                  <a:cubicBezTo>
                    <a:pt x="101" y="1"/>
                    <a:pt x="90" y="1"/>
                    <a:pt x="79" y="1"/>
                  </a:cubicBezTo>
                  <a:close/>
                </a:path>
              </a:pathLst>
            </a:custGeom>
            <a:solidFill>
              <a:srgbClr val="5C252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7" name="Google Shape;3467;p39"/>
            <p:cNvSpPr/>
            <p:nvPr/>
          </p:nvSpPr>
          <p:spPr>
            <a:xfrm>
              <a:off x="2165412" y="3826244"/>
              <a:ext cx="30082" cy="42115"/>
            </a:xfrm>
            <a:custGeom>
              <a:rect b="b" l="l" r="r" t="t"/>
              <a:pathLst>
                <a:path extrusionOk="0" h="1603" w="1145">
                  <a:moveTo>
                    <a:pt x="569" y="1"/>
                  </a:moveTo>
                  <a:cubicBezTo>
                    <a:pt x="257" y="1"/>
                    <a:pt x="0" y="257"/>
                    <a:pt x="0" y="576"/>
                  </a:cubicBezTo>
                  <a:lnTo>
                    <a:pt x="0" y="1027"/>
                  </a:lnTo>
                  <a:cubicBezTo>
                    <a:pt x="0" y="1346"/>
                    <a:pt x="257" y="1603"/>
                    <a:pt x="569" y="1603"/>
                  </a:cubicBezTo>
                  <a:cubicBezTo>
                    <a:pt x="888" y="1603"/>
                    <a:pt x="1145" y="1346"/>
                    <a:pt x="1145" y="1027"/>
                  </a:cubicBezTo>
                  <a:lnTo>
                    <a:pt x="1145" y="576"/>
                  </a:lnTo>
                  <a:cubicBezTo>
                    <a:pt x="1145" y="257"/>
                    <a:pt x="888" y="1"/>
                    <a:pt x="5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8" name="Google Shape;3468;p39"/>
            <p:cNvSpPr/>
            <p:nvPr/>
          </p:nvSpPr>
          <p:spPr>
            <a:xfrm>
              <a:off x="2177444" y="3826349"/>
              <a:ext cx="18049" cy="29951"/>
            </a:xfrm>
            <a:custGeom>
              <a:rect b="b" l="l" r="r" t="t"/>
              <a:pathLst>
                <a:path extrusionOk="0" h="1140" w="687">
                  <a:moveTo>
                    <a:pt x="79" y="1"/>
                  </a:moveTo>
                  <a:cubicBezTo>
                    <a:pt x="53" y="1"/>
                    <a:pt x="25" y="5"/>
                    <a:pt x="0" y="10"/>
                  </a:cubicBezTo>
                  <a:lnTo>
                    <a:pt x="0" y="801"/>
                  </a:lnTo>
                  <a:cubicBezTo>
                    <a:pt x="0" y="1027"/>
                    <a:pt x="172" y="1139"/>
                    <a:pt x="344" y="1139"/>
                  </a:cubicBezTo>
                  <a:cubicBezTo>
                    <a:pt x="515" y="1139"/>
                    <a:pt x="687" y="1027"/>
                    <a:pt x="687" y="801"/>
                  </a:cubicBezTo>
                  <a:lnTo>
                    <a:pt x="687" y="572"/>
                  </a:lnTo>
                  <a:cubicBezTo>
                    <a:pt x="687" y="253"/>
                    <a:pt x="430" y="3"/>
                    <a:pt x="111" y="3"/>
                  </a:cubicBezTo>
                  <a:cubicBezTo>
                    <a:pt x="101" y="1"/>
                    <a:pt x="90" y="1"/>
                    <a:pt x="79" y="1"/>
                  </a:cubicBezTo>
                  <a:close/>
                </a:path>
              </a:pathLst>
            </a:custGeom>
            <a:solidFill>
              <a:srgbClr val="5C252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9" name="Google Shape;3469;p39"/>
            <p:cNvSpPr/>
            <p:nvPr/>
          </p:nvSpPr>
          <p:spPr>
            <a:xfrm>
              <a:off x="2047501" y="3920825"/>
              <a:ext cx="140532" cy="39015"/>
            </a:xfrm>
            <a:custGeom>
              <a:rect b="b" l="l" r="r" t="t"/>
              <a:pathLst>
                <a:path extrusionOk="0" h="1485" w="5349">
                  <a:moveTo>
                    <a:pt x="2664" y="0"/>
                  </a:moveTo>
                  <a:cubicBezTo>
                    <a:pt x="1679" y="0"/>
                    <a:pt x="750" y="375"/>
                    <a:pt x="167" y="1006"/>
                  </a:cubicBezTo>
                  <a:cubicBezTo>
                    <a:pt x="1" y="1186"/>
                    <a:pt x="132" y="1485"/>
                    <a:pt x="382" y="1485"/>
                  </a:cubicBezTo>
                  <a:cubicBezTo>
                    <a:pt x="458" y="1478"/>
                    <a:pt x="535" y="1443"/>
                    <a:pt x="590" y="1388"/>
                  </a:cubicBezTo>
                  <a:cubicBezTo>
                    <a:pt x="1062" y="874"/>
                    <a:pt x="1839" y="562"/>
                    <a:pt x="2664" y="562"/>
                  </a:cubicBezTo>
                  <a:cubicBezTo>
                    <a:pt x="3490" y="562"/>
                    <a:pt x="4259" y="874"/>
                    <a:pt x="4738" y="1388"/>
                  </a:cubicBezTo>
                  <a:cubicBezTo>
                    <a:pt x="4800" y="1455"/>
                    <a:pt x="4872" y="1483"/>
                    <a:pt x="4941" y="1483"/>
                  </a:cubicBezTo>
                  <a:cubicBezTo>
                    <a:pt x="5157" y="1483"/>
                    <a:pt x="5349" y="1209"/>
                    <a:pt x="5154" y="999"/>
                  </a:cubicBezTo>
                  <a:cubicBezTo>
                    <a:pt x="4579" y="375"/>
                    <a:pt x="3642" y="0"/>
                    <a:pt x="2664" y="0"/>
                  </a:cubicBezTo>
                  <a:close/>
                </a:path>
              </a:pathLst>
            </a:custGeom>
            <a:solidFill>
              <a:srgbClr val="5C252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0" name="Google Shape;3470;p39"/>
            <p:cNvSpPr/>
            <p:nvPr/>
          </p:nvSpPr>
          <p:spPr>
            <a:xfrm>
              <a:off x="1908099" y="3724018"/>
              <a:ext cx="353549" cy="330114"/>
            </a:xfrm>
            <a:custGeom>
              <a:rect b="b" l="l" r="r" t="t"/>
              <a:pathLst>
                <a:path extrusionOk="0" h="12565" w="13457">
                  <a:moveTo>
                    <a:pt x="3503" y="0"/>
                  </a:moveTo>
                  <a:lnTo>
                    <a:pt x="3503" y="0"/>
                  </a:lnTo>
                  <a:cubicBezTo>
                    <a:pt x="250" y="2650"/>
                    <a:pt x="0" y="7526"/>
                    <a:pt x="2969" y="10495"/>
                  </a:cubicBezTo>
                  <a:cubicBezTo>
                    <a:pt x="4356" y="11882"/>
                    <a:pt x="6164" y="12564"/>
                    <a:pt x="7966" y="12564"/>
                  </a:cubicBezTo>
                  <a:cubicBezTo>
                    <a:pt x="10013" y="12564"/>
                    <a:pt x="12051" y="11684"/>
                    <a:pt x="13457" y="9954"/>
                  </a:cubicBezTo>
                  <a:lnTo>
                    <a:pt x="13457" y="9954"/>
                  </a:lnTo>
                  <a:cubicBezTo>
                    <a:pt x="12201" y="10980"/>
                    <a:pt x="10620" y="11542"/>
                    <a:pt x="8997" y="11542"/>
                  </a:cubicBezTo>
                  <a:cubicBezTo>
                    <a:pt x="6264" y="11542"/>
                    <a:pt x="3781" y="9968"/>
                    <a:pt x="2608" y="7505"/>
                  </a:cubicBezTo>
                  <a:cubicBezTo>
                    <a:pt x="1436" y="5036"/>
                    <a:pt x="1783" y="2116"/>
                    <a:pt x="35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471" name="Google Shape;3471;p39"/>
          <p:cNvSpPr txBox="1"/>
          <p:nvPr>
            <p:ph idx="8" type="subTitle"/>
          </p:nvPr>
        </p:nvSpPr>
        <p:spPr>
          <a:xfrm>
            <a:off x="1360238" y="1381075"/>
            <a:ext cx="7018800" cy="49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Vulnerabilidades</a:t>
            </a:r>
            <a:r>
              <a:rPr lang="en" sz="1500"/>
              <a:t>: </a:t>
            </a:r>
            <a:r>
              <a:rPr b="0" lang="en" sz="1300"/>
              <a:t>temperamento difícil, anomalia física, alergias, tendência ao alcoolismo</a:t>
            </a:r>
            <a:endParaRPr sz="1500"/>
          </a:p>
        </p:txBody>
      </p:sp>
      <p:sp>
        <p:nvSpPr>
          <p:cNvPr id="3472" name="Google Shape;3472;p39"/>
          <p:cNvSpPr/>
          <p:nvPr/>
        </p:nvSpPr>
        <p:spPr>
          <a:xfrm>
            <a:off x="2209457" y="3414843"/>
            <a:ext cx="966654" cy="477974"/>
          </a:xfrm>
          <a:custGeom>
            <a:rect b="b" l="l" r="r" t="t"/>
            <a:pathLst>
              <a:path extrusionOk="0" h="6667" w="12918">
                <a:moveTo>
                  <a:pt x="3008" y="1"/>
                </a:moveTo>
                <a:cubicBezTo>
                  <a:pt x="2923" y="1"/>
                  <a:pt x="2834" y="14"/>
                  <a:pt x="2740" y="43"/>
                </a:cubicBezTo>
                <a:cubicBezTo>
                  <a:pt x="1263" y="497"/>
                  <a:pt x="2426" y="4763"/>
                  <a:pt x="2426" y="4763"/>
                </a:cubicBezTo>
                <a:cubicBezTo>
                  <a:pt x="2193" y="4713"/>
                  <a:pt x="1982" y="4691"/>
                  <a:pt x="1792" y="4691"/>
                </a:cubicBezTo>
                <a:cubicBezTo>
                  <a:pt x="3" y="4691"/>
                  <a:pt x="1" y="6667"/>
                  <a:pt x="1" y="6667"/>
                </a:cubicBezTo>
                <a:lnTo>
                  <a:pt x="12530" y="6409"/>
                </a:lnTo>
                <a:cubicBezTo>
                  <a:pt x="12530" y="6409"/>
                  <a:pt x="12918" y="4820"/>
                  <a:pt x="11418" y="4078"/>
                </a:cubicBezTo>
                <a:cubicBezTo>
                  <a:pt x="11110" y="3926"/>
                  <a:pt x="10784" y="3866"/>
                  <a:pt x="10462" y="3866"/>
                </a:cubicBezTo>
                <a:cubicBezTo>
                  <a:pt x="9221" y="3866"/>
                  <a:pt x="8028" y="4763"/>
                  <a:pt x="8028" y="4763"/>
                </a:cubicBezTo>
                <a:cubicBezTo>
                  <a:pt x="8028" y="4763"/>
                  <a:pt x="8425" y="2090"/>
                  <a:pt x="6898" y="1482"/>
                </a:cubicBezTo>
                <a:cubicBezTo>
                  <a:pt x="6704" y="1406"/>
                  <a:pt x="6522" y="1372"/>
                  <a:pt x="6353" y="1372"/>
                </a:cubicBezTo>
                <a:cubicBezTo>
                  <a:pt x="5192" y="1372"/>
                  <a:pt x="4627" y="2952"/>
                  <a:pt x="4627" y="2952"/>
                </a:cubicBezTo>
                <a:cubicBezTo>
                  <a:pt x="4627" y="2952"/>
                  <a:pt x="4270" y="1"/>
                  <a:pt x="300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473" name="Google Shape;3473;p39"/>
          <p:cNvGrpSpPr/>
          <p:nvPr/>
        </p:nvGrpSpPr>
        <p:grpSpPr>
          <a:xfrm>
            <a:off x="1360236" y="2718587"/>
            <a:ext cx="1493639" cy="1026659"/>
            <a:chOff x="2981705" y="1619574"/>
            <a:chExt cx="3194949" cy="2291139"/>
          </a:xfrm>
        </p:grpSpPr>
        <p:grpSp>
          <p:nvGrpSpPr>
            <p:cNvPr id="3474" name="Google Shape;3474;p39"/>
            <p:cNvGrpSpPr/>
            <p:nvPr/>
          </p:nvGrpSpPr>
          <p:grpSpPr>
            <a:xfrm>
              <a:off x="2981705" y="1619574"/>
              <a:ext cx="3194949" cy="2291139"/>
              <a:chOff x="2981705" y="1619574"/>
              <a:chExt cx="3194949" cy="2291139"/>
            </a:xfrm>
          </p:grpSpPr>
          <p:sp>
            <p:nvSpPr>
              <p:cNvPr id="3475" name="Google Shape;3475;p39"/>
              <p:cNvSpPr/>
              <p:nvPr/>
            </p:nvSpPr>
            <p:spPr>
              <a:xfrm>
                <a:off x="3727450" y="1920638"/>
                <a:ext cx="1688920" cy="1689010"/>
              </a:xfrm>
              <a:custGeom>
                <a:rect b="b" l="l" r="r" t="t"/>
                <a:pathLst>
                  <a:path extrusionOk="0" h="18760" w="18759">
                    <a:moveTo>
                      <a:pt x="9379" y="1"/>
                    </a:moveTo>
                    <a:cubicBezTo>
                      <a:pt x="4198" y="1"/>
                      <a:pt x="0" y="4200"/>
                      <a:pt x="0" y="9380"/>
                    </a:cubicBezTo>
                    <a:cubicBezTo>
                      <a:pt x="0" y="14561"/>
                      <a:pt x="4198" y="18759"/>
                      <a:pt x="9379" y="18759"/>
                    </a:cubicBezTo>
                    <a:cubicBezTo>
                      <a:pt x="14560" y="18759"/>
                      <a:pt x="18759" y="14561"/>
                      <a:pt x="18759" y="9380"/>
                    </a:cubicBezTo>
                    <a:cubicBezTo>
                      <a:pt x="18759" y="4200"/>
                      <a:pt x="14560" y="1"/>
                      <a:pt x="9379" y="1"/>
                    </a:cubicBezTo>
                    <a:close/>
                  </a:path>
                </a:pathLst>
              </a:custGeom>
              <a:solidFill>
                <a:srgbClr val="FFE08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3476" name="Google Shape;3476;p39"/>
              <p:cNvGrpSpPr/>
              <p:nvPr/>
            </p:nvGrpSpPr>
            <p:grpSpPr>
              <a:xfrm>
                <a:off x="2981705" y="1619574"/>
                <a:ext cx="3194949" cy="2291139"/>
                <a:chOff x="6646898" y="3473600"/>
                <a:chExt cx="862730" cy="618675"/>
              </a:xfrm>
            </p:grpSpPr>
            <p:sp>
              <p:nvSpPr>
                <p:cNvPr id="3477" name="Google Shape;3477;p39"/>
                <p:cNvSpPr/>
                <p:nvPr/>
              </p:nvSpPr>
              <p:spPr>
                <a:xfrm>
                  <a:off x="7275300" y="3585125"/>
                  <a:ext cx="49800" cy="40650"/>
                </a:xfrm>
                <a:custGeom>
                  <a:rect b="b" l="l" r="r" t="t"/>
                  <a:pathLst>
                    <a:path extrusionOk="0" h="1626" w="1992">
                      <a:moveTo>
                        <a:pt x="1519" y="1"/>
                      </a:moveTo>
                      <a:cubicBezTo>
                        <a:pt x="1452" y="1"/>
                        <a:pt x="1386" y="18"/>
                        <a:pt x="1327" y="56"/>
                      </a:cubicBezTo>
                      <a:cubicBezTo>
                        <a:pt x="947" y="310"/>
                        <a:pt x="592" y="601"/>
                        <a:pt x="275" y="935"/>
                      </a:cubicBezTo>
                      <a:cubicBezTo>
                        <a:pt x="0" y="1223"/>
                        <a:pt x="273" y="1625"/>
                        <a:pt x="576" y="1625"/>
                      </a:cubicBezTo>
                      <a:cubicBezTo>
                        <a:pt x="667" y="1625"/>
                        <a:pt x="761" y="1589"/>
                        <a:pt x="843" y="1503"/>
                      </a:cubicBezTo>
                      <a:cubicBezTo>
                        <a:pt x="1113" y="1219"/>
                        <a:pt x="1408" y="968"/>
                        <a:pt x="1735" y="751"/>
                      </a:cubicBezTo>
                      <a:cubicBezTo>
                        <a:pt x="1915" y="631"/>
                        <a:pt x="1992" y="397"/>
                        <a:pt x="1878" y="200"/>
                      </a:cubicBezTo>
                      <a:cubicBezTo>
                        <a:pt x="1808" y="80"/>
                        <a:pt x="1663" y="1"/>
                        <a:pt x="1519" y="1"/>
                      </a:cubicBezTo>
                      <a:close/>
                    </a:path>
                  </a:pathLst>
                </a:custGeom>
                <a:solidFill>
                  <a:srgbClr val="FFE08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478" name="Google Shape;3478;p39"/>
                <p:cNvSpPr/>
                <p:nvPr/>
              </p:nvSpPr>
              <p:spPr>
                <a:xfrm rot="-298937">
                  <a:off x="7324139" y="3651792"/>
                  <a:ext cx="173841" cy="37286"/>
                </a:xfrm>
                <a:custGeom>
                  <a:rect b="b" l="l" r="r" t="t"/>
                  <a:pathLst>
                    <a:path extrusionOk="0" h="1322" w="2583">
                      <a:moveTo>
                        <a:pt x="2011" y="1"/>
                      </a:moveTo>
                      <a:cubicBezTo>
                        <a:pt x="1977" y="1"/>
                        <a:pt x="1941" y="5"/>
                        <a:pt x="1904" y="14"/>
                      </a:cubicBezTo>
                      <a:cubicBezTo>
                        <a:pt x="1370" y="147"/>
                        <a:pt x="852" y="318"/>
                        <a:pt x="341" y="525"/>
                      </a:cubicBezTo>
                      <a:cubicBezTo>
                        <a:pt x="141" y="608"/>
                        <a:pt x="0" y="792"/>
                        <a:pt x="60" y="1019"/>
                      </a:cubicBezTo>
                      <a:cubicBezTo>
                        <a:pt x="102" y="1176"/>
                        <a:pt x="274" y="1321"/>
                        <a:pt x="446" y="1321"/>
                      </a:cubicBezTo>
                      <a:cubicBezTo>
                        <a:pt x="483" y="1321"/>
                        <a:pt x="520" y="1315"/>
                        <a:pt x="555" y="1300"/>
                      </a:cubicBezTo>
                      <a:cubicBezTo>
                        <a:pt x="1066" y="1092"/>
                        <a:pt x="1583" y="922"/>
                        <a:pt x="2118" y="792"/>
                      </a:cubicBezTo>
                      <a:cubicBezTo>
                        <a:pt x="2582" y="674"/>
                        <a:pt x="2436" y="1"/>
                        <a:pt x="2011" y="1"/>
                      </a:cubicBezTo>
                      <a:close/>
                    </a:path>
                  </a:pathLst>
                </a:custGeom>
                <a:solidFill>
                  <a:srgbClr val="FFE08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479" name="Google Shape;3479;p39"/>
                <p:cNvSpPr/>
                <p:nvPr/>
              </p:nvSpPr>
              <p:spPr>
                <a:xfrm>
                  <a:off x="7338025" y="3762300"/>
                  <a:ext cx="82625" cy="22950"/>
                </a:xfrm>
                <a:custGeom>
                  <a:rect b="b" l="l" r="r" t="t"/>
                  <a:pathLst>
                    <a:path extrusionOk="0" h="918" w="3305">
                      <a:moveTo>
                        <a:pt x="947" y="0"/>
                      </a:moveTo>
                      <a:cubicBezTo>
                        <a:pt x="805" y="0"/>
                        <a:pt x="662" y="3"/>
                        <a:pt x="519" y="8"/>
                      </a:cubicBezTo>
                      <a:cubicBezTo>
                        <a:pt x="9" y="27"/>
                        <a:pt x="1" y="813"/>
                        <a:pt x="503" y="813"/>
                      </a:cubicBezTo>
                      <a:cubicBezTo>
                        <a:pt x="508" y="813"/>
                        <a:pt x="513" y="813"/>
                        <a:pt x="519" y="813"/>
                      </a:cubicBezTo>
                      <a:cubicBezTo>
                        <a:pt x="681" y="806"/>
                        <a:pt x="842" y="803"/>
                        <a:pt x="1004" y="803"/>
                      </a:cubicBezTo>
                      <a:cubicBezTo>
                        <a:pt x="1539" y="803"/>
                        <a:pt x="2072" y="838"/>
                        <a:pt x="2603" y="913"/>
                      </a:cubicBezTo>
                      <a:cubicBezTo>
                        <a:pt x="2626" y="916"/>
                        <a:pt x="2648" y="918"/>
                        <a:pt x="2669" y="918"/>
                      </a:cubicBezTo>
                      <a:cubicBezTo>
                        <a:pt x="3128" y="918"/>
                        <a:pt x="3305" y="208"/>
                        <a:pt x="2816" y="138"/>
                      </a:cubicBezTo>
                      <a:cubicBezTo>
                        <a:pt x="2193" y="48"/>
                        <a:pt x="1573" y="0"/>
                        <a:pt x="947" y="0"/>
                      </a:cubicBezTo>
                      <a:close/>
                    </a:path>
                  </a:pathLst>
                </a:custGeom>
                <a:solidFill>
                  <a:srgbClr val="FFE08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480" name="Google Shape;3480;p39"/>
                <p:cNvSpPr/>
                <p:nvPr/>
              </p:nvSpPr>
              <p:spPr>
                <a:xfrm rot="548653">
                  <a:off x="7309272" y="3868851"/>
                  <a:ext cx="198575" cy="38300"/>
                </a:xfrm>
                <a:custGeom>
                  <a:rect b="b" l="l" r="r" t="t"/>
                  <a:pathLst>
                    <a:path extrusionOk="0" h="1291" w="2648">
                      <a:moveTo>
                        <a:pt x="600" y="1"/>
                      </a:moveTo>
                      <a:cubicBezTo>
                        <a:pt x="162" y="1"/>
                        <a:pt x="1" y="689"/>
                        <a:pt x="477" y="786"/>
                      </a:cubicBezTo>
                      <a:cubicBezTo>
                        <a:pt x="998" y="892"/>
                        <a:pt x="1508" y="1039"/>
                        <a:pt x="1997" y="1247"/>
                      </a:cubicBezTo>
                      <a:cubicBezTo>
                        <a:pt x="2066" y="1275"/>
                        <a:pt x="2138" y="1291"/>
                        <a:pt x="2208" y="1291"/>
                      </a:cubicBezTo>
                      <a:cubicBezTo>
                        <a:pt x="2341" y="1291"/>
                        <a:pt x="2465" y="1234"/>
                        <a:pt x="2544" y="1103"/>
                      </a:cubicBezTo>
                      <a:cubicBezTo>
                        <a:pt x="2648" y="932"/>
                        <a:pt x="2601" y="635"/>
                        <a:pt x="2401" y="551"/>
                      </a:cubicBezTo>
                      <a:cubicBezTo>
                        <a:pt x="1846" y="317"/>
                        <a:pt x="1282" y="131"/>
                        <a:pt x="691" y="10"/>
                      </a:cubicBezTo>
                      <a:cubicBezTo>
                        <a:pt x="659" y="4"/>
                        <a:pt x="629" y="1"/>
                        <a:pt x="600" y="1"/>
                      </a:cubicBezTo>
                      <a:close/>
                    </a:path>
                  </a:pathLst>
                </a:custGeom>
                <a:solidFill>
                  <a:srgbClr val="FFE08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481" name="Google Shape;3481;p39"/>
                <p:cNvSpPr/>
                <p:nvPr/>
              </p:nvSpPr>
              <p:spPr>
                <a:xfrm>
                  <a:off x="7288225" y="3942050"/>
                  <a:ext cx="74400" cy="41075"/>
                </a:xfrm>
                <a:custGeom>
                  <a:rect b="b" l="l" r="r" t="t"/>
                  <a:pathLst>
                    <a:path extrusionOk="0" h="1643" w="2976">
                      <a:moveTo>
                        <a:pt x="531" y="0"/>
                      </a:moveTo>
                      <a:cubicBezTo>
                        <a:pt x="135" y="0"/>
                        <a:pt x="0" y="655"/>
                        <a:pt x="446" y="797"/>
                      </a:cubicBezTo>
                      <a:cubicBezTo>
                        <a:pt x="1060" y="998"/>
                        <a:pt x="1635" y="1258"/>
                        <a:pt x="2190" y="1585"/>
                      </a:cubicBezTo>
                      <a:cubicBezTo>
                        <a:pt x="2259" y="1625"/>
                        <a:pt x="2327" y="1643"/>
                        <a:pt x="2391" y="1643"/>
                      </a:cubicBezTo>
                      <a:cubicBezTo>
                        <a:pt x="2743" y="1643"/>
                        <a:pt x="2976" y="1114"/>
                        <a:pt x="2597" y="890"/>
                      </a:cubicBezTo>
                      <a:cubicBezTo>
                        <a:pt x="1982" y="530"/>
                        <a:pt x="1338" y="243"/>
                        <a:pt x="660" y="22"/>
                      </a:cubicBezTo>
                      <a:cubicBezTo>
                        <a:pt x="614" y="7"/>
                        <a:pt x="571" y="0"/>
                        <a:pt x="531" y="0"/>
                      </a:cubicBezTo>
                      <a:close/>
                    </a:path>
                  </a:pathLst>
                </a:custGeom>
                <a:solidFill>
                  <a:srgbClr val="FFE08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482" name="Google Shape;3482;p39"/>
                <p:cNvSpPr/>
                <p:nvPr/>
              </p:nvSpPr>
              <p:spPr>
                <a:xfrm>
                  <a:off x="7201750" y="4016475"/>
                  <a:ext cx="47050" cy="50375"/>
                </a:xfrm>
                <a:custGeom>
                  <a:rect b="b" l="l" r="r" t="t"/>
                  <a:pathLst>
                    <a:path extrusionOk="0" h="2015" w="1882">
                      <a:moveTo>
                        <a:pt x="466" y="0"/>
                      </a:moveTo>
                      <a:cubicBezTo>
                        <a:pt x="403" y="0"/>
                        <a:pt x="338" y="17"/>
                        <a:pt x="275" y="54"/>
                      </a:cubicBezTo>
                      <a:cubicBezTo>
                        <a:pt x="107" y="155"/>
                        <a:pt x="1" y="432"/>
                        <a:pt x="130" y="606"/>
                      </a:cubicBezTo>
                      <a:cubicBezTo>
                        <a:pt x="438" y="1010"/>
                        <a:pt x="749" y="1414"/>
                        <a:pt x="1056" y="1815"/>
                      </a:cubicBezTo>
                      <a:cubicBezTo>
                        <a:pt x="1146" y="1935"/>
                        <a:pt x="1275" y="2014"/>
                        <a:pt x="1413" y="2014"/>
                      </a:cubicBezTo>
                      <a:cubicBezTo>
                        <a:pt x="1476" y="2014"/>
                        <a:pt x="1540" y="1998"/>
                        <a:pt x="1604" y="1962"/>
                      </a:cubicBezTo>
                      <a:cubicBezTo>
                        <a:pt x="1774" y="1861"/>
                        <a:pt x="1881" y="1585"/>
                        <a:pt x="1751" y="1411"/>
                      </a:cubicBezTo>
                      <a:cubicBezTo>
                        <a:pt x="1440" y="1007"/>
                        <a:pt x="1133" y="603"/>
                        <a:pt x="825" y="198"/>
                      </a:cubicBezTo>
                      <a:cubicBezTo>
                        <a:pt x="736" y="81"/>
                        <a:pt x="606" y="0"/>
                        <a:pt x="466" y="0"/>
                      </a:cubicBezTo>
                      <a:close/>
                    </a:path>
                  </a:pathLst>
                </a:custGeom>
                <a:solidFill>
                  <a:srgbClr val="FFE08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483" name="Google Shape;3483;p39"/>
                <p:cNvSpPr/>
                <p:nvPr/>
              </p:nvSpPr>
              <p:spPr>
                <a:xfrm>
                  <a:off x="7084750" y="4041000"/>
                  <a:ext cx="25250" cy="51275"/>
                </a:xfrm>
                <a:custGeom>
                  <a:rect b="b" l="l" r="r" t="t"/>
                  <a:pathLst>
                    <a:path extrusionOk="0" h="2051" w="1010">
                      <a:moveTo>
                        <a:pt x="520" y="1"/>
                      </a:moveTo>
                      <a:cubicBezTo>
                        <a:pt x="362" y="1"/>
                        <a:pt x="208" y="87"/>
                        <a:pt x="158" y="286"/>
                      </a:cubicBezTo>
                      <a:cubicBezTo>
                        <a:pt x="45" y="737"/>
                        <a:pt x="1" y="1201"/>
                        <a:pt x="37" y="1666"/>
                      </a:cubicBezTo>
                      <a:cubicBezTo>
                        <a:pt x="59" y="1922"/>
                        <a:pt x="272" y="2050"/>
                        <a:pt x="474" y="2050"/>
                      </a:cubicBezTo>
                      <a:cubicBezTo>
                        <a:pt x="675" y="2050"/>
                        <a:pt x="864" y="1923"/>
                        <a:pt x="842" y="1666"/>
                      </a:cubicBezTo>
                      <a:cubicBezTo>
                        <a:pt x="809" y="1268"/>
                        <a:pt x="836" y="888"/>
                        <a:pt x="933" y="500"/>
                      </a:cubicBezTo>
                      <a:cubicBezTo>
                        <a:pt x="1009" y="198"/>
                        <a:pt x="759" y="1"/>
                        <a:pt x="520" y="1"/>
                      </a:cubicBezTo>
                      <a:close/>
                    </a:path>
                  </a:pathLst>
                </a:custGeom>
                <a:solidFill>
                  <a:srgbClr val="FFE08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484" name="Google Shape;3484;p39"/>
                <p:cNvSpPr/>
                <p:nvPr/>
              </p:nvSpPr>
              <p:spPr>
                <a:xfrm>
                  <a:off x="7216275" y="3524425"/>
                  <a:ext cx="32950" cy="46050"/>
                </a:xfrm>
                <a:custGeom>
                  <a:rect b="b" l="l" r="r" t="t"/>
                  <a:pathLst>
                    <a:path extrusionOk="0" h="1842" w="1318">
                      <a:moveTo>
                        <a:pt x="881" y="1"/>
                      </a:moveTo>
                      <a:cubicBezTo>
                        <a:pt x="739" y="1"/>
                        <a:pt x="592" y="65"/>
                        <a:pt x="535" y="196"/>
                      </a:cubicBezTo>
                      <a:cubicBezTo>
                        <a:pt x="385" y="544"/>
                        <a:pt x="235" y="891"/>
                        <a:pt x="84" y="1238"/>
                      </a:cubicBezTo>
                      <a:cubicBezTo>
                        <a:pt x="1" y="1439"/>
                        <a:pt x="27" y="1670"/>
                        <a:pt x="228" y="1790"/>
                      </a:cubicBezTo>
                      <a:cubicBezTo>
                        <a:pt x="286" y="1824"/>
                        <a:pt x="359" y="1842"/>
                        <a:pt x="434" y="1842"/>
                      </a:cubicBezTo>
                      <a:cubicBezTo>
                        <a:pt x="576" y="1842"/>
                        <a:pt x="722" y="1778"/>
                        <a:pt x="779" y="1646"/>
                      </a:cubicBezTo>
                      <a:cubicBezTo>
                        <a:pt x="929" y="1299"/>
                        <a:pt x="1080" y="951"/>
                        <a:pt x="1230" y="600"/>
                      </a:cubicBezTo>
                      <a:cubicBezTo>
                        <a:pt x="1317" y="404"/>
                        <a:pt x="1290" y="170"/>
                        <a:pt x="1086" y="53"/>
                      </a:cubicBezTo>
                      <a:cubicBezTo>
                        <a:pt x="1028" y="18"/>
                        <a:pt x="955" y="1"/>
                        <a:pt x="881" y="1"/>
                      </a:cubicBezTo>
                      <a:close/>
                    </a:path>
                  </a:pathLst>
                </a:custGeom>
                <a:solidFill>
                  <a:srgbClr val="FFE08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485" name="Google Shape;3485;p39"/>
                <p:cNvSpPr/>
                <p:nvPr/>
              </p:nvSpPr>
              <p:spPr>
                <a:xfrm>
                  <a:off x="7125250" y="3473600"/>
                  <a:ext cx="30525" cy="54700"/>
                </a:xfrm>
                <a:custGeom>
                  <a:rect b="b" l="l" r="r" t="t"/>
                  <a:pathLst>
                    <a:path extrusionOk="0" h="2188" w="1221">
                      <a:moveTo>
                        <a:pt x="543" y="0"/>
                      </a:moveTo>
                      <a:cubicBezTo>
                        <a:pt x="280" y="0"/>
                        <a:pt x="1" y="293"/>
                        <a:pt x="155" y="613"/>
                      </a:cubicBezTo>
                      <a:cubicBezTo>
                        <a:pt x="335" y="987"/>
                        <a:pt x="412" y="1384"/>
                        <a:pt x="409" y="1799"/>
                      </a:cubicBezTo>
                      <a:cubicBezTo>
                        <a:pt x="404" y="2058"/>
                        <a:pt x="602" y="2187"/>
                        <a:pt x="803" y="2187"/>
                      </a:cubicBezTo>
                      <a:cubicBezTo>
                        <a:pt x="1004" y="2187"/>
                        <a:pt x="1207" y="2058"/>
                        <a:pt x="1210" y="1799"/>
                      </a:cubicBezTo>
                      <a:cubicBezTo>
                        <a:pt x="1220" y="1241"/>
                        <a:pt x="1090" y="709"/>
                        <a:pt x="850" y="205"/>
                      </a:cubicBezTo>
                      <a:cubicBezTo>
                        <a:pt x="779" y="60"/>
                        <a:pt x="663" y="0"/>
                        <a:pt x="543" y="0"/>
                      </a:cubicBezTo>
                      <a:close/>
                    </a:path>
                  </a:pathLst>
                </a:custGeom>
                <a:solidFill>
                  <a:srgbClr val="FFE08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486" name="Google Shape;3486;p39"/>
                <p:cNvSpPr/>
                <p:nvPr/>
              </p:nvSpPr>
              <p:spPr>
                <a:xfrm>
                  <a:off x="7008325" y="3478650"/>
                  <a:ext cx="31600" cy="52575"/>
                </a:xfrm>
                <a:custGeom>
                  <a:rect b="b" l="l" r="r" t="t"/>
                  <a:pathLst>
                    <a:path extrusionOk="0" h="2103" w="1264">
                      <a:moveTo>
                        <a:pt x="490" y="1"/>
                      </a:moveTo>
                      <a:cubicBezTo>
                        <a:pt x="250" y="1"/>
                        <a:pt x="0" y="198"/>
                        <a:pt x="79" y="501"/>
                      </a:cubicBezTo>
                      <a:cubicBezTo>
                        <a:pt x="189" y="939"/>
                        <a:pt x="299" y="1376"/>
                        <a:pt x="412" y="1817"/>
                      </a:cubicBezTo>
                      <a:cubicBezTo>
                        <a:pt x="463" y="2016"/>
                        <a:pt x="616" y="2103"/>
                        <a:pt x="774" y="2103"/>
                      </a:cubicBezTo>
                      <a:cubicBezTo>
                        <a:pt x="1013" y="2103"/>
                        <a:pt x="1264" y="1905"/>
                        <a:pt x="1187" y="1603"/>
                      </a:cubicBezTo>
                      <a:cubicBezTo>
                        <a:pt x="1074" y="1162"/>
                        <a:pt x="964" y="725"/>
                        <a:pt x="853" y="287"/>
                      </a:cubicBezTo>
                      <a:cubicBezTo>
                        <a:pt x="803" y="87"/>
                        <a:pt x="649" y="1"/>
                        <a:pt x="490" y="1"/>
                      </a:cubicBezTo>
                      <a:close/>
                    </a:path>
                  </a:pathLst>
                </a:custGeom>
                <a:solidFill>
                  <a:srgbClr val="FFE08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487" name="Google Shape;3487;p39"/>
                <p:cNvSpPr/>
                <p:nvPr/>
              </p:nvSpPr>
              <p:spPr>
                <a:xfrm>
                  <a:off x="6882000" y="3539175"/>
                  <a:ext cx="59975" cy="47975"/>
                </a:xfrm>
                <a:custGeom>
                  <a:rect b="b" l="l" r="r" t="t"/>
                  <a:pathLst>
                    <a:path extrusionOk="0" h="1919" w="2399">
                      <a:moveTo>
                        <a:pt x="586" y="1"/>
                      </a:moveTo>
                      <a:cubicBezTo>
                        <a:pt x="278" y="1"/>
                        <a:pt x="1" y="404"/>
                        <a:pt x="285" y="685"/>
                      </a:cubicBezTo>
                      <a:cubicBezTo>
                        <a:pt x="679" y="1083"/>
                        <a:pt x="1090" y="1457"/>
                        <a:pt x="1517" y="1818"/>
                      </a:cubicBezTo>
                      <a:cubicBezTo>
                        <a:pt x="1601" y="1888"/>
                        <a:pt x="1693" y="1918"/>
                        <a:pt x="1782" y="1918"/>
                      </a:cubicBezTo>
                      <a:cubicBezTo>
                        <a:pt x="2111" y="1918"/>
                        <a:pt x="2399" y="1513"/>
                        <a:pt x="2089" y="1250"/>
                      </a:cubicBezTo>
                      <a:cubicBezTo>
                        <a:pt x="1661" y="889"/>
                        <a:pt x="1250" y="511"/>
                        <a:pt x="852" y="118"/>
                      </a:cubicBezTo>
                      <a:cubicBezTo>
                        <a:pt x="770" y="35"/>
                        <a:pt x="677" y="1"/>
                        <a:pt x="586" y="1"/>
                      </a:cubicBezTo>
                      <a:close/>
                    </a:path>
                  </a:pathLst>
                </a:custGeom>
                <a:solidFill>
                  <a:srgbClr val="FFE08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488" name="Google Shape;3488;p39"/>
                <p:cNvSpPr/>
                <p:nvPr/>
              </p:nvSpPr>
              <p:spPr>
                <a:xfrm rot="475683">
                  <a:off x="6673691" y="3626467"/>
                  <a:ext cx="173117" cy="33227"/>
                </a:xfrm>
                <a:custGeom>
                  <a:rect b="b" l="l" r="r" t="t"/>
                  <a:pathLst>
                    <a:path extrusionOk="0" h="1329" w="3399">
                      <a:moveTo>
                        <a:pt x="534" y="0"/>
                      </a:moveTo>
                      <a:cubicBezTo>
                        <a:pt x="134" y="0"/>
                        <a:pt x="0" y="653"/>
                        <a:pt x="447" y="796"/>
                      </a:cubicBezTo>
                      <a:cubicBezTo>
                        <a:pt x="1185" y="1033"/>
                        <a:pt x="1933" y="1207"/>
                        <a:pt x="2698" y="1324"/>
                      </a:cubicBezTo>
                      <a:cubicBezTo>
                        <a:pt x="2722" y="1327"/>
                        <a:pt x="2745" y="1329"/>
                        <a:pt x="2767" y="1329"/>
                      </a:cubicBezTo>
                      <a:cubicBezTo>
                        <a:pt x="3221" y="1329"/>
                        <a:pt x="3399" y="623"/>
                        <a:pt x="2912" y="549"/>
                      </a:cubicBezTo>
                      <a:cubicBezTo>
                        <a:pt x="2147" y="432"/>
                        <a:pt x="1399" y="258"/>
                        <a:pt x="661" y="21"/>
                      </a:cubicBezTo>
                      <a:cubicBezTo>
                        <a:pt x="616" y="7"/>
                        <a:pt x="573" y="0"/>
                        <a:pt x="534" y="0"/>
                      </a:cubicBezTo>
                      <a:close/>
                    </a:path>
                  </a:pathLst>
                </a:custGeom>
                <a:solidFill>
                  <a:srgbClr val="FFE08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489" name="Google Shape;3489;p39"/>
                <p:cNvSpPr/>
                <p:nvPr/>
              </p:nvSpPr>
              <p:spPr>
                <a:xfrm>
                  <a:off x="6731950" y="3730600"/>
                  <a:ext cx="88125" cy="27825"/>
                </a:xfrm>
                <a:custGeom>
                  <a:rect b="b" l="l" r="r" t="t"/>
                  <a:pathLst>
                    <a:path extrusionOk="0" h="1113" w="3525">
                      <a:moveTo>
                        <a:pt x="607" y="1"/>
                      </a:moveTo>
                      <a:cubicBezTo>
                        <a:pt x="165" y="1"/>
                        <a:pt x="0" y="693"/>
                        <a:pt x="478" y="784"/>
                      </a:cubicBezTo>
                      <a:cubicBezTo>
                        <a:pt x="1317" y="945"/>
                        <a:pt x="2158" y="1055"/>
                        <a:pt x="3007" y="1111"/>
                      </a:cubicBezTo>
                      <a:cubicBezTo>
                        <a:pt x="3017" y="1112"/>
                        <a:pt x="3028" y="1112"/>
                        <a:pt x="3038" y="1112"/>
                      </a:cubicBezTo>
                      <a:cubicBezTo>
                        <a:pt x="3524" y="1112"/>
                        <a:pt x="3511" y="339"/>
                        <a:pt x="3007" y="306"/>
                      </a:cubicBezTo>
                      <a:cubicBezTo>
                        <a:pt x="2228" y="257"/>
                        <a:pt x="1460" y="157"/>
                        <a:pt x="692" y="9"/>
                      </a:cubicBezTo>
                      <a:cubicBezTo>
                        <a:pt x="663" y="3"/>
                        <a:pt x="634" y="1"/>
                        <a:pt x="607" y="1"/>
                      </a:cubicBezTo>
                      <a:close/>
                    </a:path>
                  </a:pathLst>
                </a:custGeom>
                <a:solidFill>
                  <a:srgbClr val="FFE08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490" name="Google Shape;3490;p39"/>
                <p:cNvSpPr/>
                <p:nvPr/>
              </p:nvSpPr>
              <p:spPr>
                <a:xfrm rot="-761052">
                  <a:off x="6648274" y="3833428"/>
                  <a:ext cx="184623" cy="33054"/>
                </a:xfrm>
                <a:custGeom>
                  <a:rect b="b" l="l" r="r" t="t"/>
                  <a:pathLst>
                    <a:path extrusionOk="0" h="1325" w="2917">
                      <a:moveTo>
                        <a:pt x="2366" y="0"/>
                      </a:moveTo>
                      <a:cubicBezTo>
                        <a:pt x="2328" y="0"/>
                        <a:pt x="2288" y="6"/>
                        <a:pt x="2246" y="18"/>
                      </a:cubicBezTo>
                      <a:cubicBezTo>
                        <a:pt x="1648" y="189"/>
                        <a:pt x="1054" y="359"/>
                        <a:pt x="456" y="533"/>
                      </a:cubicBezTo>
                      <a:cubicBezTo>
                        <a:pt x="0" y="664"/>
                        <a:pt x="141" y="1325"/>
                        <a:pt x="550" y="1325"/>
                      </a:cubicBezTo>
                      <a:cubicBezTo>
                        <a:pt x="588" y="1325"/>
                        <a:pt x="628" y="1319"/>
                        <a:pt x="670" y="1307"/>
                      </a:cubicBezTo>
                      <a:cubicBezTo>
                        <a:pt x="1268" y="1137"/>
                        <a:pt x="1862" y="963"/>
                        <a:pt x="2460" y="793"/>
                      </a:cubicBezTo>
                      <a:cubicBezTo>
                        <a:pt x="2916" y="662"/>
                        <a:pt x="2775" y="0"/>
                        <a:pt x="2366" y="0"/>
                      </a:cubicBezTo>
                      <a:close/>
                    </a:path>
                  </a:pathLst>
                </a:custGeom>
                <a:solidFill>
                  <a:srgbClr val="FFE08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491" name="Google Shape;3491;p39"/>
                <p:cNvSpPr/>
                <p:nvPr/>
              </p:nvSpPr>
              <p:spPr>
                <a:xfrm>
                  <a:off x="6804050" y="3922450"/>
                  <a:ext cx="64925" cy="46175"/>
                </a:xfrm>
                <a:custGeom>
                  <a:rect b="b" l="l" r="r" t="t"/>
                  <a:pathLst>
                    <a:path extrusionOk="0" h="1847" w="2597">
                      <a:moveTo>
                        <a:pt x="2002" y="1"/>
                      </a:moveTo>
                      <a:cubicBezTo>
                        <a:pt x="1911" y="1"/>
                        <a:pt x="1818" y="33"/>
                        <a:pt x="1733" y="111"/>
                      </a:cubicBezTo>
                      <a:cubicBezTo>
                        <a:pt x="1322" y="492"/>
                        <a:pt x="871" y="820"/>
                        <a:pt x="383" y="1097"/>
                      </a:cubicBezTo>
                      <a:cubicBezTo>
                        <a:pt x="0" y="1312"/>
                        <a:pt x="234" y="1846"/>
                        <a:pt x="590" y="1846"/>
                      </a:cubicBezTo>
                      <a:cubicBezTo>
                        <a:pt x="653" y="1846"/>
                        <a:pt x="719" y="1830"/>
                        <a:pt x="787" y="1791"/>
                      </a:cubicBezTo>
                      <a:cubicBezTo>
                        <a:pt x="1335" y="1481"/>
                        <a:pt x="1840" y="1107"/>
                        <a:pt x="2301" y="679"/>
                      </a:cubicBezTo>
                      <a:cubicBezTo>
                        <a:pt x="2597" y="404"/>
                        <a:pt x="2319" y="1"/>
                        <a:pt x="2002" y="1"/>
                      </a:cubicBezTo>
                      <a:close/>
                    </a:path>
                  </a:pathLst>
                </a:custGeom>
                <a:solidFill>
                  <a:srgbClr val="FFE08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492" name="Google Shape;3492;p39"/>
                <p:cNvSpPr/>
                <p:nvPr/>
              </p:nvSpPr>
              <p:spPr>
                <a:xfrm>
                  <a:off x="6873775" y="3996825"/>
                  <a:ext cx="62925" cy="61175"/>
                </a:xfrm>
                <a:custGeom>
                  <a:rect b="b" l="l" r="r" t="t"/>
                  <a:pathLst>
                    <a:path extrusionOk="0" h="2447" w="2517">
                      <a:moveTo>
                        <a:pt x="1945" y="0"/>
                      </a:moveTo>
                      <a:cubicBezTo>
                        <a:pt x="1822" y="0"/>
                        <a:pt x="1697" y="51"/>
                        <a:pt x="1606" y="173"/>
                      </a:cubicBezTo>
                      <a:cubicBezTo>
                        <a:pt x="1195" y="727"/>
                        <a:pt x="748" y="1252"/>
                        <a:pt x="273" y="1753"/>
                      </a:cubicBezTo>
                      <a:cubicBezTo>
                        <a:pt x="1" y="2043"/>
                        <a:pt x="272" y="2446"/>
                        <a:pt x="574" y="2446"/>
                      </a:cubicBezTo>
                      <a:cubicBezTo>
                        <a:pt x="665" y="2446"/>
                        <a:pt x="758" y="2410"/>
                        <a:pt x="841" y="2324"/>
                      </a:cubicBezTo>
                      <a:cubicBezTo>
                        <a:pt x="1365" y="1770"/>
                        <a:pt x="1846" y="1188"/>
                        <a:pt x="2301" y="577"/>
                      </a:cubicBezTo>
                      <a:cubicBezTo>
                        <a:pt x="2517" y="285"/>
                        <a:pt x="2237" y="0"/>
                        <a:pt x="1945" y="0"/>
                      </a:cubicBezTo>
                      <a:close/>
                    </a:path>
                  </a:pathLst>
                </a:custGeom>
                <a:solidFill>
                  <a:srgbClr val="FFE08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493" name="Google Shape;3493;p39"/>
                <p:cNvSpPr/>
                <p:nvPr/>
              </p:nvSpPr>
              <p:spPr>
                <a:xfrm>
                  <a:off x="6953300" y="4031175"/>
                  <a:ext cx="39475" cy="52950"/>
                </a:xfrm>
                <a:custGeom>
                  <a:rect b="b" l="l" r="r" t="t"/>
                  <a:pathLst>
                    <a:path extrusionOk="0" h="2118" w="1579">
                      <a:moveTo>
                        <a:pt x="1189" y="1"/>
                      </a:moveTo>
                      <a:cubicBezTo>
                        <a:pt x="987" y="1"/>
                        <a:pt x="773" y="129"/>
                        <a:pt x="749" y="385"/>
                      </a:cubicBezTo>
                      <a:cubicBezTo>
                        <a:pt x="713" y="780"/>
                        <a:pt x="539" y="1137"/>
                        <a:pt x="272" y="1424"/>
                      </a:cubicBezTo>
                      <a:cubicBezTo>
                        <a:pt x="0" y="1714"/>
                        <a:pt x="271" y="2117"/>
                        <a:pt x="572" y="2117"/>
                      </a:cubicBezTo>
                      <a:cubicBezTo>
                        <a:pt x="664" y="2117"/>
                        <a:pt x="757" y="2080"/>
                        <a:pt x="840" y="1992"/>
                      </a:cubicBezTo>
                      <a:cubicBezTo>
                        <a:pt x="1261" y="1541"/>
                        <a:pt x="1495" y="997"/>
                        <a:pt x="1555" y="385"/>
                      </a:cubicBezTo>
                      <a:cubicBezTo>
                        <a:pt x="1578" y="128"/>
                        <a:pt x="1389" y="1"/>
                        <a:pt x="1189" y="1"/>
                      </a:cubicBezTo>
                      <a:close/>
                    </a:path>
                  </a:pathLst>
                </a:custGeom>
                <a:solidFill>
                  <a:srgbClr val="FFE08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grpSp>
          <p:nvGrpSpPr>
            <p:cNvPr id="3494" name="Google Shape;3494;p39"/>
            <p:cNvGrpSpPr/>
            <p:nvPr/>
          </p:nvGrpSpPr>
          <p:grpSpPr>
            <a:xfrm>
              <a:off x="4089725" y="2497025"/>
              <a:ext cx="964551" cy="536249"/>
              <a:chOff x="4089725" y="2497025"/>
              <a:chExt cx="964551" cy="536249"/>
            </a:xfrm>
          </p:grpSpPr>
          <p:sp>
            <p:nvSpPr>
              <p:cNvPr id="3495" name="Google Shape;3495;p39"/>
              <p:cNvSpPr/>
              <p:nvPr/>
            </p:nvSpPr>
            <p:spPr>
              <a:xfrm>
                <a:off x="4089725" y="2497025"/>
                <a:ext cx="263957" cy="264266"/>
              </a:xfrm>
              <a:custGeom>
                <a:rect b="b" l="l" r="r" t="t"/>
                <a:pathLst>
                  <a:path extrusionOk="0" h="3324" w="3320">
                    <a:moveTo>
                      <a:pt x="321" y="0"/>
                    </a:moveTo>
                    <a:cubicBezTo>
                      <a:pt x="110" y="558"/>
                      <a:pt x="0" y="1156"/>
                      <a:pt x="47" y="1777"/>
                    </a:cubicBezTo>
                    <a:cubicBezTo>
                      <a:pt x="70" y="2085"/>
                      <a:pt x="137" y="2405"/>
                      <a:pt x="314" y="2706"/>
                    </a:cubicBezTo>
                    <a:cubicBezTo>
                      <a:pt x="358" y="2780"/>
                      <a:pt x="418" y="2846"/>
                      <a:pt x="471" y="2917"/>
                    </a:cubicBezTo>
                    <a:cubicBezTo>
                      <a:pt x="528" y="2983"/>
                      <a:pt x="605" y="3033"/>
                      <a:pt x="674" y="3093"/>
                    </a:cubicBezTo>
                    <a:cubicBezTo>
                      <a:pt x="742" y="3157"/>
                      <a:pt x="831" y="3180"/>
                      <a:pt x="912" y="3224"/>
                    </a:cubicBezTo>
                    <a:cubicBezTo>
                      <a:pt x="992" y="3267"/>
                      <a:pt x="1082" y="3290"/>
                      <a:pt x="1172" y="3310"/>
                    </a:cubicBezTo>
                    <a:cubicBezTo>
                      <a:pt x="1227" y="3319"/>
                      <a:pt x="1283" y="3323"/>
                      <a:pt x="1339" y="3323"/>
                    </a:cubicBezTo>
                    <a:cubicBezTo>
                      <a:pt x="1473" y="3323"/>
                      <a:pt x="1606" y="3299"/>
                      <a:pt x="1727" y="3253"/>
                    </a:cubicBezTo>
                    <a:cubicBezTo>
                      <a:pt x="1901" y="3190"/>
                      <a:pt x="2047" y="3097"/>
                      <a:pt x="2174" y="2986"/>
                    </a:cubicBezTo>
                    <a:cubicBezTo>
                      <a:pt x="2422" y="2763"/>
                      <a:pt x="2609" y="2509"/>
                      <a:pt x="2755" y="2242"/>
                    </a:cubicBezTo>
                    <a:cubicBezTo>
                      <a:pt x="3050" y="1704"/>
                      <a:pt x="3233" y="1129"/>
                      <a:pt x="3320" y="541"/>
                    </a:cubicBezTo>
                    <a:lnTo>
                      <a:pt x="3320" y="541"/>
                    </a:lnTo>
                    <a:cubicBezTo>
                      <a:pt x="3036" y="1062"/>
                      <a:pt x="2755" y="1574"/>
                      <a:pt x="2425" y="2031"/>
                    </a:cubicBezTo>
                    <a:cubicBezTo>
                      <a:pt x="2132" y="2434"/>
                      <a:pt x="1740" y="2827"/>
                      <a:pt x="1361" y="2827"/>
                    </a:cubicBezTo>
                    <a:cubicBezTo>
                      <a:pt x="1326" y="2827"/>
                      <a:pt x="1290" y="2823"/>
                      <a:pt x="1255" y="2816"/>
                    </a:cubicBezTo>
                    <a:cubicBezTo>
                      <a:pt x="1206" y="2806"/>
                      <a:pt x="1152" y="2796"/>
                      <a:pt x="1102" y="2766"/>
                    </a:cubicBezTo>
                    <a:cubicBezTo>
                      <a:pt x="1055" y="2739"/>
                      <a:pt x="992" y="2732"/>
                      <a:pt x="952" y="2692"/>
                    </a:cubicBezTo>
                    <a:cubicBezTo>
                      <a:pt x="912" y="2652"/>
                      <a:pt x="859" y="2629"/>
                      <a:pt x="825" y="2586"/>
                    </a:cubicBezTo>
                    <a:cubicBezTo>
                      <a:pt x="788" y="2539"/>
                      <a:pt x="748" y="2499"/>
                      <a:pt x="711" y="2448"/>
                    </a:cubicBezTo>
                    <a:cubicBezTo>
                      <a:pt x="568" y="2255"/>
                      <a:pt x="494" y="1988"/>
                      <a:pt x="431" y="1721"/>
                    </a:cubicBezTo>
                    <a:cubicBezTo>
                      <a:pt x="321" y="1179"/>
                      <a:pt x="310" y="592"/>
                      <a:pt x="321" y="0"/>
                    </a:cubicBezTo>
                    <a:close/>
                  </a:path>
                </a:pathLst>
              </a:custGeom>
              <a:solidFill>
                <a:srgbClr val="353B5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96" name="Google Shape;3496;p39"/>
              <p:cNvSpPr/>
              <p:nvPr/>
            </p:nvSpPr>
            <p:spPr>
              <a:xfrm>
                <a:off x="4772431" y="2702541"/>
                <a:ext cx="281845" cy="263869"/>
              </a:xfrm>
              <a:custGeom>
                <a:rect b="b" l="l" r="r" t="t"/>
                <a:pathLst>
                  <a:path extrusionOk="0" h="3319" w="3545">
                    <a:moveTo>
                      <a:pt x="361" y="1"/>
                    </a:moveTo>
                    <a:cubicBezTo>
                      <a:pt x="131" y="532"/>
                      <a:pt x="0" y="1109"/>
                      <a:pt x="14" y="1714"/>
                    </a:cubicBezTo>
                    <a:cubicBezTo>
                      <a:pt x="24" y="2015"/>
                      <a:pt x="80" y="2329"/>
                      <a:pt x="234" y="2629"/>
                    </a:cubicBezTo>
                    <a:cubicBezTo>
                      <a:pt x="311" y="2780"/>
                      <a:pt x="424" y="2920"/>
                      <a:pt x="561" y="3033"/>
                    </a:cubicBezTo>
                    <a:cubicBezTo>
                      <a:pt x="702" y="3147"/>
                      <a:pt x="865" y="3224"/>
                      <a:pt x="1033" y="3270"/>
                    </a:cubicBezTo>
                    <a:cubicBezTo>
                      <a:pt x="1175" y="3301"/>
                      <a:pt x="1322" y="3319"/>
                      <a:pt x="1467" y="3319"/>
                    </a:cubicBezTo>
                    <a:cubicBezTo>
                      <a:pt x="1659" y="3319"/>
                      <a:pt x="1848" y="3288"/>
                      <a:pt x="2024" y="3214"/>
                    </a:cubicBezTo>
                    <a:cubicBezTo>
                      <a:pt x="2328" y="3087"/>
                      <a:pt x="2589" y="2890"/>
                      <a:pt x="2789" y="2660"/>
                    </a:cubicBezTo>
                    <a:cubicBezTo>
                      <a:pt x="3194" y="2199"/>
                      <a:pt x="3435" y="1647"/>
                      <a:pt x="3544" y="1076"/>
                    </a:cubicBezTo>
                    <a:lnTo>
                      <a:pt x="3544" y="1076"/>
                    </a:lnTo>
                    <a:cubicBezTo>
                      <a:pt x="3234" y="1561"/>
                      <a:pt x="2900" y="2021"/>
                      <a:pt x="2502" y="2369"/>
                    </a:cubicBezTo>
                    <a:cubicBezTo>
                      <a:pt x="2191" y="2638"/>
                      <a:pt x="1829" y="2807"/>
                      <a:pt x="1468" y="2807"/>
                    </a:cubicBezTo>
                    <a:cubicBezTo>
                      <a:pt x="1368" y="2807"/>
                      <a:pt x="1268" y="2794"/>
                      <a:pt x="1170" y="2766"/>
                    </a:cubicBezTo>
                    <a:cubicBezTo>
                      <a:pt x="732" y="2676"/>
                      <a:pt x="509" y="2199"/>
                      <a:pt x="421" y="1674"/>
                    </a:cubicBezTo>
                    <a:cubicBezTo>
                      <a:pt x="335" y="1143"/>
                      <a:pt x="341" y="575"/>
                      <a:pt x="361" y="1"/>
                    </a:cubicBezTo>
                    <a:close/>
                  </a:path>
                </a:pathLst>
              </a:custGeom>
              <a:solidFill>
                <a:srgbClr val="353B5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97" name="Google Shape;3497;p39"/>
              <p:cNvSpPr/>
              <p:nvPr/>
            </p:nvSpPr>
            <p:spPr>
              <a:xfrm>
                <a:off x="4733633" y="2953772"/>
                <a:ext cx="79744" cy="79503"/>
              </a:xfrm>
              <a:custGeom>
                <a:rect b="b" l="l" r="r" t="t"/>
                <a:pathLst>
                  <a:path extrusionOk="0" h="1000" w="1003">
                    <a:moveTo>
                      <a:pt x="502" y="1"/>
                    </a:moveTo>
                    <a:cubicBezTo>
                      <a:pt x="225" y="1"/>
                      <a:pt x="1" y="224"/>
                      <a:pt x="1" y="498"/>
                    </a:cubicBezTo>
                    <a:cubicBezTo>
                      <a:pt x="1" y="775"/>
                      <a:pt x="225" y="999"/>
                      <a:pt x="502" y="999"/>
                    </a:cubicBezTo>
                    <a:cubicBezTo>
                      <a:pt x="776" y="999"/>
                      <a:pt x="1003" y="775"/>
                      <a:pt x="1003" y="498"/>
                    </a:cubicBezTo>
                    <a:cubicBezTo>
                      <a:pt x="1003" y="224"/>
                      <a:pt x="776" y="1"/>
                      <a:pt x="502" y="1"/>
                    </a:cubicBezTo>
                    <a:close/>
                  </a:path>
                </a:pathLst>
              </a:custGeom>
              <a:solidFill>
                <a:srgbClr val="F4606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98" name="Google Shape;3498;p39"/>
              <p:cNvSpPr/>
              <p:nvPr/>
            </p:nvSpPr>
            <p:spPr>
              <a:xfrm>
                <a:off x="4092587" y="2806134"/>
                <a:ext cx="79425" cy="79503"/>
              </a:xfrm>
              <a:custGeom>
                <a:rect b="b" l="l" r="r" t="t"/>
                <a:pathLst>
                  <a:path extrusionOk="0" h="1000" w="999">
                    <a:moveTo>
                      <a:pt x="498" y="0"/>
                    </a:moveTo>
                    <a:cubicBezTo>
                      <a:pt x="225" y="0"/>
                      <a:pt x="1" y="224"/>
                      <a:pt x="1" y="498"/>
                    </a:cubicBezTo>
                    <a:cubicBezTo>
                      <a:pt x="1" y="775"/>
                      <a:pt x="225" y="999"/>
                      <a:pt x="498" y="999"/>
                    </a:cubicBezTo>
                    <a:cubicBezTo>
                      <a:pt x="775" y="999"/>
                      <a:pt x="999" y="775"/>
                      <a:pt x="999" y="498"/>
                    </a:cubicBezTo>
                    <a:cubicBezTo>
                      <a:pt x="999" y="224"/>
                      <a:pt x="775" y="0"/>
                      <a:pt x="498" y="0"/>
                    </a:cubicBezTo>
                    <a:close/>
                  </a:path>
                </a:pathLst>
              </a:custGeom>
              <a:solidFill>
                <a:srgbClr val="F4606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99" name="Google Shape;3499;p39"/>
              <p:cNvSpPr/>
              <p:nvPr/>
            </p:nvSpPr>
            <p:spPr>
              <a:xfrm>
                <a:off x="4395897" y="2782919"/>
                <a:ext cx="251633" cy="169022"/>
              </a:xfrm>
              <a:custGeom>
                <a:rect b="b" l="l" r="r" t="t"/>
                <a:pathLst>
                  <a:path extrusionOk="0" h="2126" w="3165">
                    <a:moveTo>
                      <a:pt x="158" y="1"/>
                    </a:moveTo>
                    <a:cubicBezTo>
                      <a:pt x="108" y="1"/>
                      <a:pt x="55" y="33"/>
                      <a:pt x="50" y="98"/>
                    </a:cubicBezTo>
                    <a:cubicBezTo>
                      <a:pt x="0" y="964"/>
                      <a:pt x="458" y="1909"/>
                      <a:pt x="1366" y="2099"/>
                    </a:cubicBezTo>
                    <a:cubicBezTo>
                      <a:pt x="1453" y="2117"/>
                      <a:pt x="1538" y="2126"/>
                      <a:pt x="1620" y="2126"/>
                    </a:cubicBezTo>
                    <a:cubicBezTo>
                      <a:pt x="2343" y="2126"/>
                      <a:pt x="2891" y="1467"/>
                      <a:pt x="3136" y="816"/>
                    </a:cubicBezTo>
                    <a:cubicBezTo>
                      <a:pt x="3165" y="744"/>
                      <a:pt x="3105" y="696"/>
                      <a:pt x="3043" y="696"/>
                    </a:cubicBezTo>
                    <a:cubicBezTo>
                      <a:pt x="3003" y="696"/>
                      <a:pt x="2961" y="716"/>
                      <a:pt x="2943" y="764"/>
                    </a:cubicBezTo>
                    <a:cubicBezTo>
                      <a:pt x="2725" y="1348"/>
                      <a:pt x="2237" y="1918"/>
                      <a:pt x="1606" y="1918"/>
                    </a:cubicBezTo>
                    <a:cubicBezTo>
                      <a:pt x="1502" y="1918"/>
                      <a:pt x="1394" y="1903"/>
                      <a:pt x="1283" y="1869"/>
                    </a:cubicBezTo>
                    <a:cubicBezTo>
                      <a:pt x="541" y="1645"/>
                      <a:pt x="207" y="816"/>
                      <a:pt x="254" y="98"/>
                    </a:cubicBezTo>
                    <a:cubicBezTo>
                      <a:pt x="258" y="33"/>
                      <a:pt x="209" y="1"/>
                      <a:pt x="158" y="1"/>
                    </a:cubicBezTo>
                    <a:close/>
                  </a:path>
                </a:pathLst>
              </a:custGeom>
              <a:solidFill>
                <a:srgbClr val="353B5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3500" name="Google Shape;3500;p39"/>
          <p:cNvSpPr/>
          <p:nvPr/>
        </p:nvSpPr>
        <p:spPr>
          <a:xfrm>
            <a:off x="764854" y="2822224"/>
            <a:ext cx="395400" cy="577800"/>
          </a:xfrm>
          <a:prstGeom prst="curvedRightArrow">
            <a:avLst>
              <a:gd fmla="val 25000" name="adj1"/>
              <a:gd fmla="val 50000" name="adj2"/>
              <a:gd fmla="val 25000" name="adj3"/>
            </a:avLst>
          </a:prstGeom>
          <a:noFill/>
          <a:ln cap="flat" cmpd="sng" w="9525">
            <a:solidFill>
              <a:srgbClr val="5C252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01" name="Google Shape;3501;p39"/>
          <p:cNvSpPr/>
          <p:nvPr/>
        </p:nvSpPr>
        <p:spPr>
          <a:xfrm flipH="1">
            <a:off x="7870663" y="2822222"/>
            <a:ext cx="395400" cy="577800"/>
          </a:xfrm>
          <a:prstGeom prst="curvedRightArrow">
            <a:avLst>
              <a:gd fmla="val 25000" name="adj1"/>
              <a:gd fmla="val 50000" name="adj2"/>
              <a:gd fmla="val 25000" name="adj3"/>
            </a:avLst>
          </a:prstGeom>
          <a:noFill/>
          <a:ln cap="flat" cmpd="sng" w="9525">
            <a:solidFill>
              <a:srgbClr val="5C252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02" name="Google Shape;3502;p39"/>
          <p:cNvSpPr txBox="1"/>
          <p:nvPr>
            <p:ph idx="8" type="subTitle"/>
          </p:nvPr>
        </p:nvSpPr>
        <p:spPr>
          <a:xfrm>
            <a:off x="888138" y="4092525"/>
            <a:ext cx="7491000" cy="78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Resultado</a:t>
            </a:r>
            <a:r>
              <a:rPr lang="en" sz="1500"/>
              <a:t>: </a:t>
            </a:r>
            <a:r>
              <a:rPr b="0" lang="en" sz="1300"/>
              <a:t> Interação: somente a combinação de vulnerabilidades com um ambiente  deficiente é que conduziria a resultados insatisfatórios (modelo de Horowitz apud Bee, 1997).</a:t>
            </a:r>
            <a:endParaRPr b="0" sz="13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06" name="Shape 3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7" name="Google Shape;3507;p40"/>
          <p:cNvSpPr txBox="1"/>
          <p:nvPr>
            <p:ph idx="4294967295" type="subTitle"/>
          </p:nvPr>
        </p:nvSpPr>
        <p:spPr>
          <a:xfrm>
            <a:off x="2116838" y="2168838"/>
            <a:ext cx="1890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/>
              <a:t>Primeiro ambiente insuficiente </a:t>
            </a:r>
            <a:endParaRPr sz="1300"/>
          </a:p>
        </p:txBody>
      </p:sp>
      <p:sp>
        <p:nvSpPr>
          <p:cNvPr id="3508" name="Google Shape;3508;p40"/>
          <p:cNvSpPr txBox="1"/>
          <p:nvPr>
            <p:ph idx="4294967295" type="subTitle"/>
          </p:nvPr>
        </p:nvSpPr>
        <p:spPr>
          <a:xfrm>
            <a:off x="3626688" y="4404663"/>
            <a:ext cx="1890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/>
              <a:t>Criança mais vulnerável</a:t>
            </a:r>
            <a:endParaRPr sz="1300"/>
          </a:p>
        </p:txBody>
      </p:sp>
      <p:sp>
        <p:nvSpPr>
          <p:cNvPr id="3509" name="Google Shape;3509;p40"/>
          <p:cNvSpPr txBox="1"/>
          <p:nvPr>
            <p:ph idx="4294967295" type="subTitle"/>
          </p:nvPr>
        </p:nvSpPr>
        <p:spPr>
          <a:xfrm>
            <a:off x="4922225" y="1983450"/>
            <a:ext cx="2276100" cy="75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/>
              <a:t>↑ </a:t>
            </a:r>
            <a:r>
              <a:rPr lang="en" sz="1300"/>
              <a:t>Demanda sobre o ambiente em necessidades futuras</a:t>
            </a:r>
            <a:endParaRPr sz="1300"/>
          </a:p>
        </p:txBody>
      </p:sp>
      <p:grpSp>
        <p:nvGrpSpPr>
          <p:cNvPr id="3510" name="Google Shape;3510;p40"/>
          <p:cNvGrpSpPr/>
          <p:nvPr/>
        </p:nvGrpSpPr>
        <p:grpSpPr>
          <a:xfrm>
            <a:off x="2496538" y="2797362"/>
            <a:ext cx="5855975" cy="1607325"/>
            <a:chOff x="1964800" y="2351400"/>
            <a:chExt cx="5855975" cy="1607325"/>
          </a:xfrm>
        </p:grpSpPr>
        <p:grpSp>
          <p:nvGrpSpPr>
            <p:cNvPr id="3511" name="Google Shape;3511;p40"/>
            <p:cNvGrpSpPr/>
            <p:nvPr/>
          </p:nvGrpSpPr>
          <p:grpSpPr>
            <a:xfrm>
              <a:off x="1964800" y="2351400"/>
              <a:ext cx="5855975" cy="1607325"/>
              <a:chOff x="1964800" y="2351400"/>
              <a:chExt cx="5855975" cy="1607325"/>
            </a:xfrm>
          </p:grpSpPr>
          <p:cxnSp>
            <p:nvCxnSpPr>
              <p:cNvPr id="3512" name="Google Shape;3512;p40"/>
              <p:cNvCxnSpPr/>
              <p:nvPr/>
            </p:nvCxnSpPr>
            <p:spPr>
              <a:xfrm rot="10800000">
                <a:off x="2526737" y="2351400"/>
                <a:ext cx="4800" cy="279900"/>
              </a:xfrm>
              <a:prstGeom prst="straightConnector1">
                <a:avLst/>
              </a:prstGeom>
              <a:noFill/>
              <a:ln cap="flat" cmpd="sng" w="28575">
                <a:solidFill>
                  <a:srgbClr val="FFE084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513" name="Google Shape;3513;p40"/>
              <p:cNvCxnSpPr/>
              <p:nvPr/>
            </p:nvCxnSpPr>
            <p:spPr>
              <a:xfrm rot="10800000">
                <a:off x="5530688" y="2356375"/>
                <a:ext cx="4800" cy="279900"/>
              </a:xfrm>
              <a:prstGeom prst="straightConnector1">
                <a:avLst/>
              </a:prstGeom>
              <a:noFill/>
              <a:ln cap="flat" cmpd="sng" w="28575">
                <a:solidFill>
                  <a:srgbClr val="FFE084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514" name="Google Shape;3514;p40"/>
              <p:cNvCxnSpPr/>
              <p:nvPr/>
            </p:nvCxnSpPr>
            <p:spPr>
              <a:xfrm rot="10800000">
                <a:off x="4028714" y="3678825"/>
                <a:ext cx="4800" cy="279900"/>
              </a:xfrm>
              <a:prstGeom prst="straightConnector1">
                <a:avLst/>
              </a:prstGeom>
              <a:noFill/>
              <a:ln cap="flat" cmpd="sng" w="28575">
                <a:solidFill>
                  <a:srgbClr val="FFE084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grpSp>
            <p:nvGrpSpPr>
              <p:cNvPr id="3515" name="Google Shape;3515;p40"/>
              <p:cNvGrpSpPr/>
              <p:nvPr/>
            </p:nvGrpSpPr>
            <p:grpSpPr>
              <a:xfrm>
                <a:off x="3846016" y="3004880"/>
                <a:ext cx="370195" cy="300154"/>
                <a:chOff x="3952456" y="1524280"/>
                <a:chExt cx="370195" cy="300154"/>
              </a:xfrm>
            </p:grpSpPr>
            <p:sp>
              <p:nvSpPr>
                <p:cNvPr id="3516" name="Google Shape;3516;p40"/>
                <p:cNvSpPr/>
                <p:nvPr/>
              </p:nvSpPr>
              <p:spPr>
                <a:xfrm>
                  <a:off x="3952456" y="1550482"/>
                  <a:ext cx="370195" cy="248064"/>
                </a:xfrm>
                <a:custGeom>
                  <a:rect b="b" l="l" r="r" t="t"/>
                  <a:pathLst>
                    <a:path extrusionOk="0" h="16568" w="24725">
                      <a:moveTo>
                        <a:pt x="484" y="1"/>
                      </a:moveTo>
                      <a:cubicBezTo>
                        <a:pt x="211" y="1"/>
                        <a:pt x="0" y="232"/>
                        <a:pt x="0" y="505"/>
                      </a:cubicBezTo>
                      <a:lnTo>
                        <a:pt x="0" y="16063"/>
                      </a:lnTo>
                      <a:cubicBezTo>
                        <a:pt x="0" y="16337"/>
                        <a:pt x="211" y="16568"/>
                        <a:pt x="484" y="16568"/>
                      </a:cubicBezTo>
                      <a:lnTo>
                        <a:pt x="24241" y="16568"/>
                      </a:lnTo>
                      <a:cubicBezTo>
                        <a:pt x="24515" y="16568"/>
                        <a:pt x="24725" y="16337"/>
                        <a:pt x="24725" y="16063"/>
                      </a:cubicBezTo>
                      <a:lnTo>
                        <a:pt x="24725" y="15138"/>
                      </a:lnTo>
                      <a:lnTo>
                        <a:pt x="24725" y="505"/>
                      </a:lnTo>
                      <a:cubicBezTo>
                        <a:pt x="24725" y="232"/>
                        <a:pt x="24515" y="1"/>
                        <a:pt x="24241" y="1"/>
                      </a:cubicBezTo>
                      <a:close/>
                    </a:path>
                  </a:pathLst>
                </a:custGeom>
                <a:solidFill>
                  <a:srgbClr val="799CF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517" name="Google Shape;3517;p40"/>
                <p:cNvSpPr/>
                <p:nvPr/>
              </p:nvSpPr>
              <p:spPr>
                <a:xfrm>
                  <a:off x="3977955" y="1550482"/>
                  <a:ext cx="344697" cy="226669"/>
                </a:xfrm>
                <a:custGeom>
                  <a:rect b="b" l="l" r="r" t="t"/>
                  <a:pathLst>
                    <a:path extrusionOk="0" h="15139" w="23022">
                      <a:moveTo>
                        <a:pt x="21" y="1"/>
                      </a:moveTo>
                      <a:lnTo>
                        <a:pt x="21" y="14634"/>
                      </a:lnTo>
                      <a:cubicBezTo>
                        <a:pt x="0" y="14907"/>
                        <a:pt x="232" y="15138"/>
                        <a:pt x="505" y="15138"/>
                      </a:cubicBezTo>
                      <a:lnTo>
                        <a:pt x="23022" y="15138"/>
                      </a:lnTo>
                      <a:lnTo>
                        <a:pt x="23022" y="505"/>
                      </a:lnTo>
                      <a:cubicBezTo>
                        <a:pt x="23022" y="232"/>
                        <a:pt x="22812" y="1"/>
                        <a:pt x="22538" y="1"/>
                      </a:cubicBezTo>
                      <a:close/>
                    </a:path>
                  </a:pathLst>
                </a:custGeom>
                <a:solidFill>
                  <a:srgbClr val="2FE4B8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518" name="Google Shape;3518;p40"/>
                <p:cNvSpPr/>
                <p:nvPr/>
              </p:nvSpPr>
              <p:spPr>
                <a:xfrm>
                  <a:off x="3990232" y="1524280"/>
                  <a:ext cx="294644" cy="251613"/>
                </a:xfrm>
                <a:custGeom>
                  <a:rect b="b" l="l" r="r" t="t"/>
                  <a:pathLst>
                    <a:path extrusionOk="0" h="16805" w="19679">
                      <a:moveTo>
                        <a:pt x="4933" y="0"/>
                      </a:moveTo>
                      <a:cubicBezTo>
                        <a:pt x="3281" y="0"/>
                        <a:pt x="1628" y="347"/>
                        <a:pt x="84" y="1036"/>
                      </a:cubicBezTo>
                      <a:cubicBezTo>
                        <a:pt x="42" y="1057"/>
                        <a:pt x="0" y="1099"/>
                        <a:pt x="0" y="1141"/>
                      </a:cubicBezTo>
                      <a:lnTo>
                        <a:pt x="0" y="16615"/>
                      </a:lnTo>
                      <a:cubicBezTo>
                        <a:pt x="0" y="16688"/>
                        <a:pt x="79" y="16745"/>
                        <a:pt x="142" y="16745"/>
                      </a:cubicBezTo>
                      <a:cubicBezTo>
                        <a:pt x="151" y="16745"/>
                        <a:pt x="160" y="16744"/>
                        <a:pt x="168" y="16741"/>
                      </a:cubicBezTo>
                      <a:cubicBezTo>
                        <a:pt x="1684" y="16071"/>
                        <a:pt x="3301" y="15739"/>
                        <a:pt x="4918" y="15739"/>
                      </a:cubicBezTo>
                      <a:cubicBezTo>
                        <a:pt x="6597" y="15739"/>
                        <a:pt x="8276" y="16097"/>
                        <a:pt x="9840" y="16804"/>
                      </a:cubicBezTo>
                      <a:cubicBezTo>
                        <a:pt x="11404" y="16097"/>
                        <a:pt x="13082" y="15739"/>
                        <a:pt x="14762" y="15739"/>
                      </a:cubicBezTo>
                      <a:cubicBezTo>
                        <a:pt x="16378" y="15739"/>
                        <a:pt x="17995" y="16071"/>
                        <a:pt x="19511" y="16741"/>
                      </a:cubicBezTo>
                      <a:cubicBezTo>
                        <a:pt x="19519" y="16744"/>
                        <a:pt x="19528" y="16745"/>
                        <a:pt x="19537" y="16745"/>
                      </a:cubicBezTo>
                      <a:cubicBezTo>
                        <a:pt x="19600" y="16745"/>
                        <a:pt x="19679" y="16688"/>
                        <a:pt x="19679" y="16615"/>
                      </a:cubicBezTo>
                      <a:lnTo>
                        <a:pt x="19679" y="1141"/>
                      </a:lnTo>
                      <a:cubicBezTo>
                        <a:pt x="19679" y="1099"/>
                        <a:pt x="19637" y="1057"/>
                        <a:pt x="19595" y="1036"/>
                      </a:cubicBezTo>
                      <a:cubicBezTo>
                        <a:pt x="18051" y="347"/>
                        <a:pt x="16398" y="0"/>
                        <a:pt x="14747" y="0"/>
                      </a:cubicBezTo>
                      <a:cubicBezTo>
                        <a:pt x="13071" y="0"/>
                        <a:pt x="11396" y="358"/>
                        <a:pt x="9840" y="1078"/>
                      </a:cubicBezTo>
                      <a:cubicBezTo>
                        <a:pt x="8283" y="358"/>
                        <a:pt x="6609" y="0"/>
                        <a:pt x="4933" y="0"/>
                      </a:cubicBezTo>
                      <a:close/>
                    </a:path>
                  </a:pathLst>
                </a:custGeom>
                <a:solidFill>
                  <a:srgbClr val="41294A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519" name="Google Shape;3519;p40"/>
                <p:cNvSpPr/>
                <p:nvPr/>
              </p:nvSpPr>
              <p:spPr>
                <a:xfrm>
                  <a:off x="4003138" y="1524430"/>
                  <a:ext cx="281738" cy="230367"/>
                </a:xfrm>
                <a:custGeom>
                  <a:rect b="b" l="l" r="r" t="t"/>
                  <a:pathLst>
                    <a:path extrusionOk="0" h="15386" w="18817">
                      <a:moveTo>
                        <a:pt x="13885" y="1"/>
                      </a:moveTo>
                      <a:cubicBezTo>
                        <a:pt x="12209" y="1"/>
                        <a:pt x="10534" y="358"/>
                        <a:pt x="8978" y="1068"/>
                      </a:cubicBezTo>
                      <a:cubicBezTo>
                        <a:pt x="7423" y="360"/>
                        <a:pt x="5747" y="5"/>
                        <a:pt x="4069" y="5"/>
                      </a:cubicBezTo>
                      <a:cubicBezTo>
                        <a:pt x="2706" y="5"/>
                        <a:pt x="1343" y="239"/>
                        <a:pt x="42" y="711"/>
                      </a:cubicBezTo>
                      <a:lnTo>
                        <a:pt x="0" y="711"/>
                      </a:lnTo>
                      <a:lnTo>
                        <a:pt x="0" y="15196"/>
                      </a:lnTo>
                      <a:cubicBezTo>
                        <a:pt x="0" y="15262"/>
                        <a:pt x="51" y="15315"/>
                        <a:pt x="114" y="15315"/>
                      </a:cubicBezTo>
                      <a:cubicBezTo>
                        <a:pt x="132" y="15315"/>
                        <a:pt x="150" y="15311"/>
                        <a:pt x="168" y="15301"/>
                      </a:cubicBezTo>
                      <a:cubicBezTo>
                        <a:pt x="1858" y="14556"/>
                        <a:pt x="3381" y="14304"/>
                        <a:pt x="4666" y="14304"/>
                      </a:cubicBezTo>
                      <a:cubicBezTo>
                        <a:pt x="7332" y="14304"/>
                        <a:pt x="8978" y="15386"/>
                        <a:pt x="8978" y="15386"/>
                      </a:cubicBezTo>
                      <a:cubicBezTo>
                        <a:pt x="10765" y="14671"/>
                        <a:pt x="12657" y="14313"/>
                        <a:pt x="14570" y="14313"/>
                      </a:cubicBezTo>
                      <a:cubicBezTo>
                        <a:pt x="14626" y="14313"/>
                        <a:pt x="14682" y="14312"/>
                        <a:pt x="14738" y="14312"/>
                      </a:cubicBezTo>
                      <a:cubicBezTo>
                        <a:pt x="16131" y="14312"/>
                        <a:pt x="17503" y="14563"/>
                        <a:pt x="18817" y="15028"/>
                      </a:cubicBezTo>
                      <a:lnTo>
                        <a:pt x="18817" y="1131"/>
                      </a:lnTo>
                      <a:cubicBezTo>
                        <a:pt x="18817" y="1089"/>
                        <a:pt x="18775" y="1047"/>
                        <a:pt x="18733" y="1047"/>
                      </a:cubicBezTo>
                      <a:cubicBezTo>
                        <a:pt x="17189" y="348"/>
                        <a:pt x="15536" y="1"/>
                        <a:pt x="13885" y="1"/>
                      </a:cubicBezTo>
                      <a:close/>
                    </a:path>
                  </a:pathLst>
                </a:custGeom>
                <a:solidFill>
                  <a:srgbClr val="FFE08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520" name="Google Shape;3520;p40"/>
                <p:cNvSpPr/>
                <p:nvPr/>
              </p:nvSpPr>
              <p:spPr>
                <a:xfrm>
                  <a:off x="4137547" y="1524280"/>
                  <a:ext cx="147329" cy="230517"/>
                </a:xfrm>
                <a:custGeom>
                  <a:rect b="b" l="l" r="r" t="t"/>
                  <a:pathLst>
                    <a:path extrusionOk="0" h="15396" w="9840">
                      <a:moveTo>
                        <a:pt x="4908" y="0"/>
                      </a:moveTo>
                      <a:cubicBezTo>
                        <a:pt x="3232" y="0"/>
                        <a:pt x="1557" y="358"/>
                        <a:pt x="1" y="1078"/>
                      </a:cubicBezTo>
                      <a:lnTo>
                        <a:pt x="1" y="15396"/>
                      </a:lnTo>
                      <a:cubicBezTo>
                        <a:pt x="1788" y="14681"/>
                        <a:pt x="3680" y="14323"/>
                        <a:pt x="5593" y="14323"/>
                      </a:cubicBezTo>
                      <a:cubicBezTo>
                        <a:pt x="5649" y="14323"/>
                        <a:pt x="5705" y="14322"/>
                        <a:pt x="5761" y="14322"/>
                      </a:cubicBezTo>
                      <a:cubicBezTo>
                        <a:pt x="7154" y="14322"/>
                        <a:pt x="8526" y="14573"/>
                        <a:pt x="9840" y="15038"/>
                      </a:cubicBezTo>
                      <a:lnTo>
                        <a:pt x="9840" y="1141"/>
                      </a:lnTo>
                      <a:cubicBezTo>
                        <a:pt x="9840" y="1099"/>
                        <a:pt x="9798" y="1057"/>
                        <a:pt x="9756" y="1036"/>
                      </a:cubicBezTo>
                      <a:cubicBezTo>
                        <a:pt x="8212" y="347"/>
                        <a:pt x="6559" y="0"/>
                        <a:pt x="4908" y="0"/>
                      </a:cubicBezTo>
                      <a:close/>
                    </a:path>
                  </a:pathLst>
                </a:custGeom>
                <a:solidFill>
                  <a:srgbClr val="F46060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521" name="Google Shape;3521;p40"/>
                <p:cNvSpPr/>
                <p:nvPr/>
              </p:nvSpPr>
              <p:spPr>
                <a:xfrm>
                  <a:off x="4137547" y="1766430"/>
                  <a:ext cx="25828" cy="58003"/>
                </a:xfrm>
                <a:custGeom>
                  <a:rect b="b" l="l" r="r" t="t"/>
                  <a:pathLst>
                    <a:path extrusionOk="0" h="3874" w="1725">
                      <a:moveTo>
                        <a:pt x="1725" y="0"/>
                      </a:moveTo>
                      <a:cubicBezTo>
                        <a:pt x="1136" y="148"/>
                        <a:pt x="547" y="379"/>
                        <a:pt x="1" y="631"/>
                      </a:cubicBezTo>
                      <a:lnTo>
                        <a:pt x="1" y="3743"/>
                      </a:lnTo>
                      <a:cubicBezTo>
                        <a:pt x="1" y="3819"/>
                        <a:pt x="67" y="3873"/>
                        <a:pt x="127" y="3873"/>
                      </a:cubicBezTo>
                      <a:cubicBezTo>
                        <a:pt x="150" y="3873"/>
                        <a:pt x="172" y="3865"/>
                        <a:pt x="190" y="3848"/>
                      </a:cubicBezTo>
                      <a:lnTo>
                        <a:pt x="799" y="3364"/>
                      </a:lnTo>
                      <a:cubicBezTo>
                        <a:pt x="821" y="3343"/>
                        <a:pt x="847" y="3333"/>
                        <a:pt x="876" y="3333"/>
                      </a:cubicBezTo>
                      <a:cubicBezTo>
                        <a:pt x="905" y="3333"/>
                        <a:pt x="936" y="3343"/>
                        <a:pt x="968" y="3364"/>
                      </a:cubicBezTo>
                      <a:lnTo>
                        <a:pt x="1514" y="3827"/>
                      </a:lnTo>
                      <a:cubicBezTo>
                        <a:pt x="1541" y="3847"/>
                        <a:pt x="1573" y="3857"/>
                        <a:pt x="1603" y="3857"/>
                      </a:cubicBezTo>
                      <a:cubicBezTo>
                        <a:pt x="1666" y="3857"/>
                        <a:pt x="1725" y="3814"/>
                        <a:pt x="1725" y="3743"/>
                      </a:cubicBezTo>
                      <a:lnTo>
                        <a:pt x="1725" y="0"/>
                      </a:lnTo>
                      <a:close/>
                    </a:path>
                  </a:pathLst>
                </a:custGeom>
                <a:solidFill>
                  <a:srgbClr val="F46060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3522" name="Google Shape;3522;p40"/>
              <p:cNvSpPr/>
              <p:nvPr/>
            </p:nvSpPr>
            <p:spPr>
              <a:xfrm>
                <a:off x="5019500" y="2664300"/>
                <a:ext cx="1027200" cy="1027200"/>
              </a:xfrm>
              <a:prstGeom prst="ellipse">
                <a:avLst/>
              </a:prstGeom>
              <a:solidFill>
                <a:srgbClr val="FDDB74"/>
              </a:solidFill>
              <a:ln cap="flat" cmpd="sng" w="9525">
                <a:solidFill>
                  <a:srgbClr val="FDDB74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3523" name="Google Shape;3523;p40"/>
              <p:cNvGrpSpPr/>
              <p:nvPr/>
            </p:nvGrpSpPr>
            <p:grpSpPr>
              <a:xfrm>
                <a:off x="1964800" y="2631301"/>
                <a:ext cx="5595374" cy="1047754"/>
                <a:chOff x="1774313" y="2196351"/>
                <a:chExt cx="5595374" cy="1047754"/>
              </a:xfrm>
            </p:grpSpPr>
            <p:sp>
              <p:nvSpPr>
                <p:cNvPr id="3524" name="Google Shape;3524;p40"/>
                <p:cNvSpPr/>
                <p:nvPr/>
              </p:nvSpPr>
              <p:spPr>
                <a:xfrm>
                  <a:off x="1774313" y="2196351"/>
                  <a:ext cx="5595374" cy="1047754"/>
                </a:xfrm>
                <a:custGeom>
                  <a:rect b="b" l="l" r="r" t="t"/>
                  <a:pathLst>
                    <a:path extrusionOk="0" h="7980" w="42616">
                      <a:moveTo>
                        <a:pt x="4324" y="1"/>
                      </a:moveTo>
                      <a:cubicBezTo>
                        <a:pt x="3159" y="1"/>
                        <a:pt x="1997" y="512"/>
                        <a:pt x="1246" y="1424"/>
                      </a:cubicBezTo>
                      <a:cubicBezTo>
                        <a:pt x="180" y="2720"/>
                        <a:pt x="1" y="4577"/>
                        <a:pt x="867" y="6031"/>
                      </a:cubicBezTo>
                      <a:cubicBezTo>
                        <a:pt x="1600" y="7262"/>
                        <a:pt x="2935" y="7980"/>
                        <a:pt x="4331" y="7980"/>
                      </a:cubicBezTo>
                      <a:cubicBezTo>
                        <a:pt x="4576" y="7980"/>
                        <a:pt x="4822" y="7958"/>
                        <a:pt x="5067" y="7913"/>
                      </a:cubicBezTo>
                      <a:cubicBezTo>
                        <a:pt x="6219" y="7700"/>
                        <a:pt x="7170" y="6971"/>
                        <a:pt x="7733" y="6006"/>
                      </a:cubicBezTo>
                      <a:cubicBezTo>
                        <a:pt x="8105" y="5370"/>
                        <a:pt x="8773" y="4970"/>
                        <a:pt x="9508" y="4970"/>
                      </a:cubicBezTo>
                      <a:lnTo>
                        <a:pt x="10488" y="4970"/>
                      </a:lnTo>
                      <a:cubicBezTo>
                        <a:pt x="11237" y="4970"/>
                        <a:pt x="11919" y="5376"/>
                        <a:pt x="12300" y="6020"/>
                      </a:cubicBezTo>
                      <a:lnTo>
                        <a:pt x="12307" y="6031"/>
                      </a:lnTo>
                      <a:cubicBezTo>
                        <a:pt x="13039" y="7262"/>
                        <a:pt x="14375" y="7980"/>
                        <a:pt x="15771" y="7980"/>
                      </a:cubicBezTo>
                      <a:cubicBezTo>
                        <a:pt x="16016" y="7980"/>
                        <a:pt x="16262" y="7958"/>
                        <a:pt x="16507" y="7913"/>
                      </a:cubicBezTo>
                      <a:cubicBezTo>
                        <a:pt x="17658" y="7700"/>
                        <a:pt x="18610" y="6971"/>
                        <a:pt x="19173" y="6006"/>
                      </a:cubicBezTo>
                      <a:cubicBezTo>
                        <a:pt x="19545" y="5370"/>
                        <a:pt x="20213" y="4970"/>
                        <a:pt x="20946" y="4970"/>
                      </a:cubicBezTo>
                      <a:lnTo>
                        <a:pt x="21928" y="4970"/>
                      </a:lnTo>
                      <a:cubicBezTo>
                        <a:pt x="22677" y="4970"/>
                        <a:pt x="23359" y="5376"/>
                        <a:pt x="23740" y="6020"/>
                      </a:cubicBezTo>
                      <a:lnTo>
                        <a:pt x="23747" y="6031"/>
                      </a:lnTo>
                      <a:cubicBezTo>
                        <a:pt x="24479" y="7262"/>
                        <a:pt x="25815" y="7980"/>
                        <a:pt x="27210" y="7980"/>
                      </a:cubicBezTo>
                      <a:cubicBezTo>
                        <a:pt x="27454" y="7980"/>
                        <a:pt x="27700" y="7958"/>
                        <a:pt x="27945" y="7913"/>
                      </a:cubicBezTo>
                      <a:cubicBezTo>
                        <a:pt x="29098" y="7700"/>
                        <a:pt x="30048" y="6971"/>
                        <a:pt x="30613" y="6006"/>
                      </a:cubicBezTo>
                      <a:cubicBezTo>
                        <a:pt x="30985" y="5370"/>
                        <a:pt x="31652" y="4970"/>
                        <a:pt x="32388" y="4970"/>
                      </a:cubicBezTo>
                      <a:lnTo>
                        <a:pt x="33368" y="4970"/>
                      </a:lnTo>
                      <a:cubicBezTo>
                        <a:pt x="34117" y="4970"/>
                        <a:pt x="34799" y="5376"/>
                        <a:pt x="35180" y="6020"/>
                      </a:cubicBezTo>
                      <a:lnTo>
                        <a:pt x="35187" y="6031"/>
                      </a:lnTo>
                      <a:cubicBezTo>
                        <a:pt x="35920" y="7262"/>
                        <a:pt x="37255" y="7980"/>
                        <a:pt x="38651" y="7980"/>
                      </a:cubicBezTo>
                      <a:cubicBezTo>
                        <a:pt x="38896" y="7980"/>
                        <a:pt x="39142" y="7958"/>
                        <a:pt x="39387" y="7913"/>
                      </a:cubicBezTo>
                      <a:cubicBezTo>
                        <a:pt x="41256" y="7567"/>
                        <a:pt x="42594" y="5866"/>
                        <a:pt x="42615" y="3993"/>
                      </a:cubicBezTo>
                      <a:cubicBezTo>
                        <a:pt x="42599" y="2323"/>
                        <a:pt x="41557" y="833"/>
                        <a:pt x="39994" y="246"/>
                      </a:cubicBezTo>
                      <a:cubicBezTo>
                        <a:pt x="39559" y="81"/>
                        <a:pt x="39100" y="2"/>
                        <a:pt x="38642" y="2"/>
                      </a:cubicBezTo>
                      <a:cubicBezTo>
                        <a:pt x="37477" y="2"/>
                        <a:pt x="36315" y="513"/>
                        <a:pt x="35565" y="1426"/>
                      </a:cubicBezTo>
                      <a:cubicBezTo>
                        <a:pt x="35428" y="1592"/>
                        <a:pt x="35304" y="1770"/>
                        <a:pt x="35195" y="1957"/>
                      </a:cubicBezTo>
                      <a:cubicBezTo>
                        <a:pt x="34817" y="2606"/>
                        <a:pt x="34133" y="3018"/>
                        <a:pt x="33382" y="3018"/>
                      </a:cubicBezTo>
                      <a:lnTo>
                        <a:pt x="32420" y="3018"/>
                      </a:lnTo>
                      <a:cubicBezTo>
                        <a:pt x="31683" y="3018"/>
                        <a:pt x="30996" y="2632"/>
                        <a:pt x="30624" y="1994"/>
                      </a:cubicBezTo>
                      <a:cubicBezTo>
                        <a:pt x="30157" y="1190"/>
                        <a:pt x="29425" y="572"/>
                        <a:pt x="28556" y="244"/>
                      </a:cubicBezTo>
                      <a:cubicBezTo>
                        <a:pt x="28121" y="80"/>
                        <a:pt x="27663" y="1"/>
                        <a:pt x="27205" y="1"/>
                      </a:cubicBezTo>
                      <a:cubicBezTo>
                        <a:pt x="26039" y="1"/>
                        <a:pt x="24877" y="513"/>
                        <a:pt x="24125" y="1426"/>
                      </a:cubicBezTo>
                      <a:cubicBezTo>
                        <a:pt x="23989" y="1592"/>
                        <a:pt x="23865" y="1770"/>
                        <a:pt x="23755" y="1957"/>
                      </a:cubicBezTo>
                      <a:cubicBezTo>
                        <a:pt x="23377" y="2606"/>
                        <a:pt x="22695" y="3018"/>
                        <a:pt x="21944" y="3018"/>
                      </a:cubicBezTo>
                      <a:lnTo>
                        <a:pt x="20981" y="3018"/>
                      </a:lnTo>
                      <a:cubicBezTo>
                        <a:pt x="20243" y="3018"/>
                        <a:pt x="19556" y="2632"/>
                        <a:pt x="19185" y="1994"/>
                      </a:cubicBezTo>
                      <a:cubicBezTo>
                        <a:pt x="18717" y="1190"/>
                        <a:pt x="17987" y="572"/>
                        <a:pt x="17116" y="244"/>
                      </a:cubicBezTo>
                      <a:cubicBezTo>
                        <a:pt x="16681" y="80"/>
                        <a:pt x="16223" y="1"/>
                        <a:pt x="15766" y="1"/>
                      </a:cubicBezTo>
                      <a:cubicBezTo>
                        <a:pt x="14600" y="1"/>
                        <a:pt x="13437" y="513"/>
                        <a:pt x="12686" y="1426"/>
                      </a:cubicBezTo>
                      <a:cubicBezTo>
                        <a:pt x="12549" y="1592"/>
                        <a:pt x="12425" y="1770"/>
                        <a:pt x="12316" y="1957"/>
                      </a:cubicBezTo>
                      <a:cubicBezTo>
                        <a:pt x="11937" y="2606"/>
                        <a:pt x="11255" y="3016"/>
                        <a:pt x="10504" y="3016"/>
                      </a:cubicBezTo>
                      <a:lnTo>
                        <a:pt x="9541" y="3016"/>
                      </a:lnTo>
                      <a:cubicBezTo>
                        <a:pt x="8805" y="3016"/>
                        <a:pt x="8116" y="2632"/>
                        <a:pt x="7745" y="1994"/>
                      </a:cubicBezTo>
                      <a:cubicBezTo>
                        <a:pt x="7277" y="1190"/>
                        <a:pt x="6547" y="572"/>
                        <a:pt x="5676" y="244"/>
                      </a:cubicBezTo>
                      <a:cubicBezTo>
                        <a:pt x="5241" y="80"/>
                        <a:pt x="4782" y="1"/>
                        <a:pt x="4324" y="1"/>
                      </a:cubicBezTo>
                      <a:close/>
                    </a:path>
                  </a:pathLst>
                </a:custGeom>
                <a:solidFill>
                  <a:srgbClr val="FFE08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525" name="Google Shape;3525;p40"/>
                <p:cNvSpPr/>
                <p:nvPr/>
              </p:nvSpPr>
              <p:spPr>
                <a:xfrm>
                  <a:off x="1873180" y="2254385"/>
                  <a:ext cx="932081" cy="932212"/>
                </a:xfrm>
                <a:custGeom>
                  <a:rect b="b" l="l" r="r" t="t"/>
                  <a:pathLst>
                    <a:path extrusionOk="0" h="7100" w="7099">
                      <a:moveTo>
                        <a:pt x="3550" y="1"/>
                      </a:moveTo>
                      <a:cubicBezTo>
                        <a:pt x="1589" y="1"/>
                        <a:pt x="0" y="1589"/>
                        <a:pt x="0" y="3551"/>
                      </a:cubicBezTo>
                      <a:cubicBezTo>
                        <a:pt x="0" y="5511"/>
                        <a:pt x="1589" y="7099"/>
                        <a:pt x="3550" y="7099"/>
                      </a:cubicBezTo>
                      <a:cubicBezTo>
                        <a:pt x="5510" y="7099"/>
                        <a:pt x="7099" y="5511"/>
                        <a:pt x="7099" y="3551"/>
                      </a:cubicBezTo>
                      <a:cubicBezTo>
                        <a:pt x="7099" y="1589"/>
                        <a:pt x="5510" y="1"/>
                        <a:pt x="3550" y="1"/>
                      </a:cubicBezTo>
                      <a:close/>
                    </a:path>
                  </a:pathLst>
                </a:custGeom>
                <a:solidFill>
                  <a:srgbClr val="F46060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526" name="Google Shape;3526;p40"/>
                <p:cNvSpPr/>
                <p:nvPr/>
              </p:nvSpPr>
              <p:spPr>
                <a:xfrm>
                  <a:off x="3375223" y="2254385"/>
                  <a:ext cx="932081" cy="932212"/>
                </a:xfrm>
                <a:custGeom>
                  <a:rect b="b" l="l" r="r" t="t"/>
                  <a:pathLst>
                    <a:path extrusionOk="0" h="7100" w="7099">
                      <a:moveTo>
                        <a:pt x="3550" y="1"/>
                      </a:moveTo>
                      <a:cubicBezTo>
                        <a:pt x="1589" y="1"/>
                        <a:pt x="0" y="1589"/>
                        <a:pt x="0" y="3551"/>
                      </a:cubicBezTo>
                      <a:cubicBezTo>
                        <a:pt x="0" y="5511"/>
                        <a:pt x="1589" y="7099"/>
                        <a:pt x="3550" y="7099"/>
                      </a:cubicBezTo>
                      <a:cubicBezTo>
                        <a:pt x="5510" y="7099"/>
                        <a:pt x="7099" y="5511"/>
                        <a:pt x="7099" y="3551"/>
                      </a:cubicBezTo>
                      <a:cubicBezTo>
                        <a:pt x="7099" y="1589"/>
                        <a:pt x="5510" y="1"/>
                        <a:pt x="355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527" name="Google Shape;3527;p40"/>
                <p:cNvSpPr/>
                <p:nvPr/>
              </p:nvSpPr>
              <p:spPr>
                <a:xfrm>
                  <a:off x="4877267" y="2254385"/>
                  <a:ext cx="932081" cy="932212"/>
                </a:xfrm>
                <a:custGeom>
                  <a:rect b="b" l="l" r="r" t="t"/>
                  <a:pathLst>
                    <a:path extrusionOk="0" h="7100" w="7099">
                      <a:moveTo>
                        <a:pt x="3549" y="1"/>
                      </a:moveTo>
                      <a:cubicBezTo>
                        <a:pt x="1589" y="1"/>
                        <a:pt x="0" y="1589"/>
                        <a:pt x="0" y="3551"/>
                      </a:cubicBezTo>
                      <a:cubicBezTo>
                        <a:pt x="0" y="5511"/>
                        <a:pt x="1589" y="7099"/>
                        <a:pt x="3549" y="7099"/>
                      </a:cubicBezTo>
                      <a:cubicBezTo>
                        <a:pt x="5510" y="7099"/>
                        <a:pt x="7099" y="5511"/>
                        <a:pt x="7099" y="3551"/>
                      </a:cubicBezTo>
                      <a:cubicBezTo>
                        <a:pt x="7099" y="1589"/>
                        <a:pt x="5510" y="1"/>
                        <a:pt x="3549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3528" name="Google Shape;3528;p40"/>
              <p:cNvSpPr/>
              <p:nvPr/>
            </p:nvSpPr>
            <p:spPr>
              <a:xfrm>
                <a:off x="6026475" y="2483675"/>
                <a:ext cx="1794300" cy="13809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3529" name="Google Shape;3529;p40"/>
            <p:cNvSpPr/>
            <p:nvPr/>
          </p:nvSpPr>
          <p:spPr>
            <a:xfrm rot="10800000">
              <a:off x="5933050" y="2868875"/>
              <a:ext cx="123900" cy="573600"/>
            </a:xfrm>
            <a:prstGeom prst="moon">
              <a:avLst>
                <a:gd fmla="val 22729" name="adj"/>
              </a:avLst>
            </a:prstGeom>
            <a:solidFill>
              <a:srgbClr val="FFE084"/>
            </a:solidFill>
            <a:ln cap="flat" cmpd="sng" w="9525">
              <a:solidFill>
                <a:srgbClr val="FFE08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530" name="Google Shape;3530;p40"/>
          <p:cNvGrpSpPr/>
          <p:nvPr/>
        </p:nvGrpSpPr>
        <p:grpSpPr>
          <a:xfrm>
            <a:off x="2761608" y="3375472"/>
            <a:ext cx="601101" cy="451099"/>
            <a:chOff x="4923925" y="1877500"/>
            <a:chExt cx="59525" cy="36975"/>
          </a:xfrm>
        </p:grpSpPr>
        <p:sp>
          <p:nvSpPr>
            <p:cNvPr id="3531" name="Google Shape;3531;p40"/>
            <p:cNvSpPr/>
            <p:nvPr/>
          </p:nvSpPr>
          <p:spPr>
            <a:xfrm>
              <a:off x="4923925" y="1877500"/>
              <a:ext cx="28875" cy="36975"/>
            </a:xfrm>
            <a:custGeom>
              <a:rect b="b" l="l" r="r" t="t"/>
              <a:pathLst>
                <a:path extrusionOk="0" h="1479" w="1155">
                  <a:moveTo>
                    <a:pt x="332" y="0"/>
                  </a:moveTo>
                  <a:cubicBezTo>
                    <a:pt x="116" y="0"/>
                    <a:pt x="1" y="260"/>
                    <a:pt x="159" y="419"/>
                  </a:cubicBezTo>
                  <a:lnTo>
                    <a:pt x="433" y="700"/>
                  </a:lnTo>
                  <a:cubicBezTo>
                    <a:pt x="455" y="722"/>
                    <a:pt x="455" y="758"/>
                    <a:pt x="433" y="779"/>
                  </a:cubicBezTo>
                  <a:lnTo>
                    <a:pt x="159" y="1053"/>
                  </a:lnTo>
                  <a:cubicBezTo>
                    <a:pt x="1" y="1212"/>
                    <a:pt x="116" y="1479"/>
                    <a:pt x="332" y="1479"/>
                  </a:cubicBezTo>
                  <a:cubicBezTo>
                    <a:pt x="397" y="1479"/>
                    <a:pt x="462" y="1450"/>
                    <a:pt x="506" y="1407"/>
                  </a:cubicBezTo>
                  <a:lnTo>
                    <a:pt x="1133" y="779"/>
                  </a:lnTo>
                  <a:cubicBezTo>
                    <a:pt x="1155" y="758"/>
                    <a:pt x="1155" y="722"/>
                    <a:pt x="1133" y="700"/>
                  </a:cubicBezTo>
                  <a:lnTo>
                    <a:pt x="506" y="73"/>
                  </a:lnTo>
                  <a:cubicBezTo>
                    <a:pt x="462" y="22"/>
                    <a:pt x="397" y="0"/>
                    <a:pt x="332" y="0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2" name="Google Shape;3532;p40"/>
            <p:cNvSpPr/>
            <p:nvPr/>
          </p:nvSpPr>
          <p:spPr>
            <a:xfrm>
              <a:off x="4954575" y="1877500"/>
              <a:ext cx="28875" cy="36975"/>
            </a:xfrm>
            <a:custGeom>
              <a:rect b="b" l="l" r="r" t="t"/>
              <a:pathLst>
                <a:path extrusionOk="0" h="1479" w="1155">
                  <a:moveTo>
                    <a:pt x="333" y="0"/>
                  </a:moveTo>
                  <a:cubicBezTo>
                    <a:pt x="116" y="0"/>
                    <a:pt x="1" y="260"/>
                    <a:pt x="159" y="419"/>
                  </a:cubicBezTo>
                  <a:lnTo>
                    <a:pt x="434" y="700"/>
                  </a:lnTo>
                  <a:cubicBezTo>
                    <a:pt x="455" y="722"/>
                    <a:pt x="455" y="758"/>
                    <a:pt x="434" y="779"/>
                  </a:cubicBezTo>
                  <a:lnTo>
                    <a:pt x="159" y="1053"/>
                  </a:lnTo>
                  <a:cubicBezTo>
                    <a:pt x="1" y="1212"/>
                    <a:pt x="116" y="1479"/>
                    <a:pt x="333" y="1479"/>
                  </a:cubicBezTo>
                  <a:cubicBezTo>
                    <a:pt x="397" y="1479"/>
                    <a:pt x="462" y="1450"/>
                    <a:pt x="506" y="1407"/>
                  </a:cubicBezTo>
                  <a:lnTo>
                    <a:pt x="1133" y="779"/>
                  </a:lnTo>
                  <a:cubicBezTo>
                    <a:pt x="1155" y="758"/>
                    <a:pt x="1155" y="722"/>
                    <a:pt x="1133" y="700"/>
                  </a:cubicBezTo>
                  <a:lnTo>
                    <a:pt x="506" y="73"/>
                  </a:lnTo>
                  <a:cubicBezTo>
                    <a:pt x="462" y="22"/>
                    <a:pt x="397" y="0"/>
                    <a:pt x="333" y="0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533" name="Google Shape;3533;p40"/>
          <p:cNvGrpSpPr/>
          <p:nvPr/>
        </p:nvGrpSpPr>
        <p:grpSpPr>
          <a:xfrm>
            <a:off x="4249858" y="3375472"/>
            <a:ext cx="601101" cy="451099"/>
            <a:chOff x="4923925" y="1877500"/>
            <a:chExt cx="59525" cy="36975"/>
          </a:xfrm>
        </p:grpSpPr>
        <p:sp>
          <p:nvSpPr>
            <p:cNvPr id="3534" name="Google Shape;3534;p40"/>
            <p:cNvSpPr/>
            <p:nvPr/>
          </p:nvSpPr>
          <p:spPr>
            <a:xfrm>
              <a:off x="4923925" y="1877500"/>
              <a:ext cx="28875" cy="36975"/>
            </a:xfrm>
            <a:custGeom>
              <a:rect b="b" l="l" r="r" t="t"/>
              <a:pathLst>
                <a:path extrusionOk="0" h="1479" w="1155">
                  <a:moveTo>
                    <a:pt x="332" y="0"/>
                  </a:moveTo>
                  <a:cubicBezTo>
                    <a:pt x="116" y="0"/>
                    <a:pt x="1" y="260"/>
                    <a:pt x="159" y="419"/>
                  </a:cubicBezTo>
                  <a:lnTo>
                    <a:pt x="433" y="700"/>
                  </a:lnTo>
                  <a:cubicBezTo>
                    <a:pt x="455" y="722"/>
                    <a:pt x="455" y="758"/>
                    <a:pt x="433" y="779"/>
                  </a:cubicBezTo>
                  <a:lnTo>
                    <a:pt x="159" y="1053"/>
                  </a:lnTo>
                  <a:cubicBezTo>
                    <a:pt x="1" y="1212"/>
                    <a:pt x="116" y="1479"/>
                    <a:pt x="332" y="1479"/>
                  </a:cubicBezTo>
                  <a:cubicBezTo>
                    <a:pt x="397" y="1479"/>
                    <a:pt x="462" y="1450"/>
                    <a:pt x="506" y="1407"/>
                  </a:cubicBezTo>
                  <a:lnTo>
                    <a:pt x="1133" y="779"/>
                  </a:lnTo>
                  <a:cubicBezTo>
                    <a:pt x="1155" y="758"/>
                    <a:pt x="1155" y="722"/>
                    <a:pt x="1133" y="700"/>
                  </a:cubicBezTo>
                  <a:lnTo>
                    <a:pt x="506" y="73"/>
                  </a:lnTo>
                  <a:cubicBezTo>
                    <a:pt x="462" y="22"/>
                    <a:pt x="397" y="0"/>
                    <a:pt x="332" y="0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5" name="Google Shape;3535;p40"/>
            <p:cNvSpPr/>
            <p:nvPr/>
          </p:nvSpPr>
          <p:spPr>
            <a:xfrm>
              <a:off x="4954575" y="1877500"/>
              <a:ext cx="28875" cy="36975"/>
            </a:xfrm>
            <a:custGeom>
              <a:rect b="b" l="l" r="r" t="t"/>
              <a:pathLst>
                <a:path extrusionOk="0" h="1479" w="1155">
                  <a:moveTo>
                    <a:pt x="333" y="0"/>
                  </a:moveTo>
                  <a:cubicBezTo>
                    <a:pt x="116" y="0"/>
                    <a:pt x="1" y="260"/>
                    <a:pt x="159" y="419"/>
                  </a:cubicBezTo>
                  <a:lnTo>
                    <a:pt x="434" y="700"/>
                  </a:lnTo>
                  <a:cubicBezTo>
                    <a:pt x="455" y="722"/>
                    <a:pt x="455" y="758"/>
                    <a:pt x="434" y="779"/>
                  </a:cubicBezTo>
                  <a:lnTo>
                    <a:pt x="159" y="1053"/>
                  </a:lnTo>
                  <a:cubicBezTo>
                    <a:pt x="1" y="1212"/>
                    <a:pt x="116" y="1479"/>
                    <a:pt x="333" y="1479"/>
                  </a:cubicBezTo>
                  <a:cubicBezTo>
                    <a:pt x="397" y="1479"/>
                    <a:pt x="462" y="1450"/>
                    <a:pt x="506" y="1407"/>
                  </a:cubicBezTo>
                  <a:lnTo>
                    <a:pt x="1133" y="779"/>
                  </a:lnTo>
                  <a:cubicBezTo>
                    <a:pt x="1155" y="758"/>
                    <a:pt x="1155" y="722"/>
                    <a:pt x="1133" y="700"/>
                  </a:cubicBezTo>
                  <a:lnTo>
                    <a:pt x="506" y="73"/>
                  </a:lnTo>
                  <a:cubicBezTo>
                    <a:pt x="462" y="22"/>
                    <a:pt x="397" y="0"/>
                    <a:pt x="333" y="0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536" name="Google Shape;3536;p40"/>
          <p:cNvGrpSpPr/>
          <p:nvPr/>
        </p:nvGrpSpPr>
        <p:grpSpPr>
          <a:xfrm>
            <a:off x="5759733" y="3375472"/>
            <a:ext cx="601101" cy="451099"/>
            <a:chOff x="4923925" y="1877500"/>
            <a:chExt cx="59525" cy="36975"/>
          </a:xfrm>
        </p:grpSpPr>
        <p:sp>
          <p:nvSpPr>
            <p:cNvPr id="3537" name="Google Shape;3537;p40"/>
            <p:cNvSpPr/>
            <p:nvPr/>
          </p:nvSpPr>
          <p:spPr>
            <a:xfrm>
              <a:off x="4923925" y="1877500"/>
              <a:ext cx="28875" cy="36975"/>
            </a:xfrm>
            <a:custGeom>
              <a:rect b="b" l="l" r="r" t="t"/>
              <a:pathLst>
                <a:path extrusionOk="0" h="1479" w="1155">
                  <a:moveTo>
                    <a:pt x="332" y="0"/>
                  </a:moveTo>
                  <a:cubicBezTo>
                    <a:pt x="116" y="0"/>
                    <a:pt x="1" y="260"/>
                    <a:pt x="159" y="419"/>
                  </a:cubicBezTo>
                  <a:lnTo>
                    <a:pt x="433" y="700"/>
                  </a:lnTo>
                  <a:cubicBezTo>
                    <a:pt x="455" y="722"/>
                    <a:pt x="455" y="758"/>
                    <a:pt x="433" y="779"/>
                  </a:cubicBezTo>
                  <a:lnTo>
                    <a:pt x="159" y="1053"/>
                  </a:lnTo>
                  <a:cubicBezTo>
                    <a:pt x="1" y="1212"/>
                    <a:pt x="116" y="1479"/>
                    <a:pt x="332" y="1479"/>
                  </a:cubicBezTo>
                  <a:cubicBezTo>
                    <a:pt x="397" y="1479"/>
                    <a:pt x="462" y="1450"/>
                    <a:pt x="506" y="1407"/>
                  </a:cubicBezTo>
                  <a:lnTo>
                    <a:pt x="1133" y="779"/>
                  </a:lnTo>
                  <a:cubicBezTo>
                    <a:pt x="1155" y="758"/>
                    <a:pt x="1155" y="722"/>
                    <a:pt x="1133" y="700"/>
                  </a:cubicBezTo>
                  <a:lnTo>
                    <a:pt x="506" y="73"/>
                  </a:lnTo>
                  <a:cubicBezTo>
                    <a:pt x="462" y="22"/>
                    <a:pt x="397" y="0"/>
                    <a:pt x="332" y="0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8" name="Google Shape;3538;p40"/>
            <p:cNvSpPr/>
            <p:nvPr/>
          </p:nvSpPr>
          <p:spPr>
            <a:xfrm>
              <a:off x="4954575" y="1877500"/>
              <a:ext cx="28875" cy="36975"/>
            </a:xfrm>
            <a:custGeom>
              <a:rect b="b" l="l" r="r" t="t"/>
              <a:pathLst>
                <a:path extrusionOk="0" h="1479" w="1155">
                  <a:moveTo>
                    <a:pt x="333" y="0"/>
                  </a:moveTo>
                  <a:cubicBezTo>
                    <a:pt x="116" y="0"/>
                    <a:pt x="1" y="260"/>
                    <a:pt x="159" y="419"/>
                  </a:cubicBezTo>
                  <a:lnTo>
                    <a:pt x="434" y="700"/>
                  </a:lnTo>
                  <a:cubicBezTo>
                    <a:pt x="455" y="722"/>
                    <a:pt x="455" y="758"/>
                    <a:pt x="434" y="779"/>
                  </a:cubicBezTo>
                  <a:lnTo>
                    <a:pt x="159" y="1053"/>
                  </a:lnTo>
                  <a:cubicBezTo>
                    <a:pt x="1" y="1212"/>
                    <a:pt x="116" y="1479"/>
                    <a:pt x="333" y="1479"/>
                  </a:cubicBezTo>
                  <a:cubicBezTo>
                    <a:pt x="397" y="1479"/>
                    <a:pt x="462" y="1450"/>
                    <a:pt x="506" y="1407"/>
                  </a:cubicBezTo>
                  <a:lnTo>
                    <a:pt x="1133" y="779"/>
                  </a:lnTo>
                  <a:cubicBezTo>
                    <a:pt x="1155" y="758"/>
                    <a:pt x="1155" y="722"/>
                    <a:pt x="1133" y="700"/>
                  </a:cubicBezTo>
                  <a:lnTo>
                    <a:pt x="506" y="73"/>
                  </a:lnTo>
                  <a:cubicBezTo>
                    <a:pt x="462" y="22"/>
                    <a:pt x="397" y="0"/>
                    <a:pt x="333" y="0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539" name="Google Shape;3539;p40"/>
          <p:cNvSpPr txBox="1"/>
          <p:nvPr>
            <p:ph idx="4294967295" type="subTitle"/>
          </p:nvPr>
        </p:nvSpPr>
        <p:spPr>
          <a:xfrm>
            <a:off x="861225" y="489350"/>
            <a:ext cx="7491300" cy="128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O mesmo ambiente pode ter efeitos diferentes dependendo das qualidades ou capacidades que a criança traz à equação.</a:t>
            </a:r>
            <a:endParaRPr sz="1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As vulnerabilidades (e as resistências) podem ser cumulativas:</a:t>
            </a:r>
            <a:endParaRPr sz="16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43" name="Shape 3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4" name="Google Shape;3544;p41"/>
          <p:cNvSpPr txBox="1"/>
          <p:nvPr>
            <p:ph type="title"/>
          </p:nvPr>
        </p:nvSpPr>
        <p:spPr>
          <a:xfrm>
            <a:off x="2013900" y="1472375"/>
            <a:ext cx="6731100" cy="1886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/>
              <a:t>Aspectos do Desenvolvimento</a:t>
            </a:r>
            <a:endParaRPr sz="5000"/>
          </a:p>
        </p:txBody>
      </p:sp>
      <p:grpSp>
        <p:nvGrpSpPr>
          <p:cNvPr id="3545" name="Google Shape;3545;p41"/>
          <p:cNvGrpSpPr/>
          <p:nvPr/>
        </p:nvGrpSpPr>
        <p:grpSpPr>
          <a:xfrm>
            <a:off x="-184886" y="1600272"/>
            <a:ext cx="2825918" cy="3833851"/>
            <a:chOff x="3028491" y="3183296"/>
            <a:chExt cx="858368" cy="1164526"/>
          </a:xfrm>
        </p:grpSpPr>
        <p:sp>
          <p:nvSpPr>
            <p:cNvPr id="3546" name="Google Shape;3546;p41"/>
            <p:cNvSpPr/>
            <p:nvPr/>
          </p:nvSpPr>
          <p:spPr>
            <a:xfrm>
              <a:off x="3275629" y="3824208"/>
              <a:ext cx="515272" cy="412772"/>
            </a:xfrm>
            <a:custGeom>
              <a:rect b="b" l="l" r="r" t="t"/>
              <a:pathLst>
                <a:path extrusionOk="0" h="14449" w="18037">
                  <a:moveTo>
                    <a:pt x="9765" y="0"/>
                  </a:moveTo>
                  <a:lnTo>
                    <a:pt x="4693" y="630"/>
                  </a:lnTo>
                  <a:cubicBezTo>
                    <a:pt x="4693" y="630"/>
                    <a:pt x="213" y="5585"/>
                    <a:pt x="1" y="14449"/>
                  </a:cubicBezTo>
                  <a:lnTo>
                    <a:pt x="18036" y="13563"/>
                  </a:lnTo>
                  <a:cubicBezTo>
                    <a:pt x="18036" y="13563"/>
                    <a:pt x="16499" y="1545"/>
                    <a:pt x="97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7" name="Google Shape;3547;p41"/>
            <p:cNvSpPr/>
            <p:nvPr/>
          </p:nvSpPr>
          <p:spPr>
            <a:xfrm>
              <a:off x="3135962" y="3806325"/>
              <a:ext cx="194488" cy="153065"/>
            </a:xfrm>
            <a:custGeom>
              <a:rect b="b" l="l" r="r" t="t"/>
              <a:pathLst>
                <a:path extrusionOk="0" h="5358" w="6808">
                  <a:moveTo>
                    <a:pt x="2548" y="1"/>
                  </a:moveTo>
                  <a:cubicBezTo>
                    <a:pt x="1575" y="1"/>
                    <a:pt x="1" y="1339"/>
                    <a:pt x="220" y="2873"/>
                  </a:cubicBezTo>
                  <a:cubicBezTo>
                    <a:pt x="286" y="3342"/>
                    <a:pt x="403" y="4652"/>
                    <a:pt x="4290" y="5252"/>
                  </a:cubicBezTo>
                  <a:cubicBezTo>
                    <a:pt x="4761" y="5325"/>
                    <a:pt x="5219" y="5357"/>
                    <a:pt x="5660" y="5357"/>
                  </a:cubicBezTo>
                  <a:cubicBezTo>
                    <a:pt x="6021" y="5357"/>
                    <a:pt x="6370" y="5336"/>
                    <a:pt x="6705" y="5296"/>
                  </a:cubicBezTo>
                  <a:lnTo>
                    <a:pt x="6808" y="1556"/>
                  </a:lnTo>
                  <a:cubicBezTo>
                    <a:pt x="5124" y="1446"/>
                    <a:pt x="4099" y="926"/>
                    <a:pt x="4099" y="926"/>
                  </a:cubicBezTo>
                  <a:cubicBezTo>
                    <a:pt x="4099" y="926"/>
                    <a:pt x="3686" y="118"/>
                    <a:pt x="3369" y="118"/>
                  </a:cubicBezTo>
                  <a:cubicBezTo>
                    <a:pt x="3338" y="118"/>
                    <a:pt x="3308" y="126"/>
                    <a:pt x="3280" y="143"/>
                  </a:cubicBezTo>
                  <a:cubicBezTo>
                    <a:pt x="3214" y="180"/>
                    <a:pt x="3177" y="224"/>
                    <a:pt x="3155" y="282"/>
                  </a:cubicBezTo>
                  <a:lnTo>
                    <a:pt x="3104" y="238"/>
                  </a:lnTo>
                  <a:cubicBezTo>
                    <a:pt x="2973" y="75"/>
                    <a:pt x="2777" y="1"/>
                    <a:pt x="2548" y="1"/>
                  </a:cubicBezTo>
                  <a:close/>
                </a:path>
              </a:pathLst>
            </a:custGeom>
            <a:solidFill>
              <a:srgbClr val="F2A49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8" name="Google Shape;3548;p41"/>
            <p:cNvSpPr/>
            <p:nvPr/>
          </p:nvSpPr>
          <p:spPr>
            <a:xfrm>
              <a:off x="3104395" y="3785556"/>
              <a:ext cx="62134" cy="53935"/>
            </a:xfrm>
            <a:custGeom>
              <a:rect b="b" l="l" r="r" t="t"/>
              <a:pathLst>
                <a:path extrusionOk="0" h="1888" w="2175">
                  <a:moveTo>
                    <a:pt x="664" y="1"/>
                  </a:moveTo>
                  <a:cubicBezTo>
                    <a:pt x="357" y="1"/>
                    <a:pt x="88" y="203"/>
                    <a:pt x="59" y="643"/>
                  </a:cubicBezTo>
                  <a:cubicBezTo>
                    <a:pt x="0" y="1434"/>
                    <a:pt x="1245" y="1888"/>
                    <a:pt x="1245" y="1888"/>
                  </a:cubicBezTo>
                  <a:cubicBezTo>
                    <a:pt x="2174" y="1426"/>
                    <a:pt x="1786" y="870"/>
                    <a:pt x="1354" y="350"/>
                  </a:cubicBezTo>
                  <a:cubicBezTo>
                    <a:pt x="1165" y="123"/>
                    <a:pt x="904" y="1"/>
                    <a:pt x="664" y="1"/>
                  </a:cubicBezTo>
                  <a:close/>
                </a:path>
              </a:pathLst>
            </a:custGeom>
            <a:solidFill>
              <a:srgbClr val="F2A49F"/>
            </a:solidFill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9" name="Google Shape;3549;p41"/>
            <p:cNvSpPr/>
            <p:nvPr/>
          </p:nvSpPr>
          <p:spPr>
            <a:xfrm>
              <a:off x="3251375" y="3815209"/>
              <a:ext cx="222941" cy="144066"/>
            </a:xfrm>
            <a:custGeom>
              <a:rect b="b" l="l" r="r" t="t"/>
              <a:pathLst>
                <a:path extrusionOk="0" h="5043" w="7804">
                  <a:moveTo>
                    <a:pt x="7803" y="0"/>
                  </a:moveTo>
                  <a:lnTo>
                    <a:pt x="7803" y="0"/>
                  </a:lnTo>
                  <a:cubicBezTo>
                    <a:pt x="6073" y="697"/>
                    <a:pt x="4181" y="1249"/>
                    <a:pt x="2910" y="1249"/>
                  </a:cubicBezTo>
                  <a:cubicBezTo>
                    <a:pt x="2804" y="1249"/>
                    <a:pt x="2703" y="1245"/>
                    <a:pt x="2607" y="1237"/>
                  </a:cubicBezTo>
                  <a:cubicBezTo>
                    <a:pt x="2570" y="1230"/>
                    <a:pt x="2533" y="1230"/>
                    <a:pt x="2497" y="1223"/>
                  </a:cubicBezTo>
                  <a:cubicBezTo>
                    <a:pt x="2460" y="1223"/>
                    <a:pt x="2431" y="1223"/>
                    <a:pt x="2402" y="1215"/>
                  </a:cubicBezTo>
                  <a:cubicBezTo>
                    <a:pt x="1794" y="1150"/>
                    <a:pt x="1296" y="1040"/>
                    <a:pt x="908" y="930"/>
                  </a:cubicBezTo>
                  <a:cubicBezTo>
                    <a:pt x="828" y="1669"/>
                    <a:pt x="557" y="3646"/>
                    <a:pt x="1" y="4897"/>
                  </a:cubicBezTo>
                  <a:cubicBezTo>
                    <a:pt x="81" y="4912"/>
                    <a:pt x="162" y="4926"/>
                    <a:pt x="250" y="4941"/>
                  </a:cubicBezTo>
                  <a:cubicBezTo>
                    <a:pt x="713" y="5011"/>
                    <a:pt x="1165" y="5043"/>
                    <a:pt x="1601" y="5043"/>
                  </a:cubicBezTo>
                  <a:cubicBezTo>
                    <a:pt x="1846" y="5043"/>
                    <a:pt x="2087" y="5033"/>
                    <a:pt x="2321" y="5014"/>
                  </a:cubicBezTo>
                  <a:lnTo>
                    <a:pt x="2321" y="5022"/>
                  </a:lnTo>
                  <a:cubicBezTo>
                    <a:pt x="2336" y="5014"/>
                    <a:pt x="2350" y="5014"/>
                    <a:pt x="2372" y="5014"/>
                  </a:cubicBezTo>
                  <a:cubicBezTo>
                    <a:pt x="2387" y="5014"/>
                    <a:pt x="2409" y="5014"/>
                    <a:pt x="2424" y="5007"/>
                  </a:cubicBezTo>
                  <a:cubicBezTo>
                    <a:pt x="2497" y="5000"/>
                    <a:pt x="2577" y="4992"/>
                    <a:pt x="2651" y="4985"/>
                  </a:cubicBezTo>
                  <a:lnTo>
                    <a:pt x="2665" y="4985"/>
                  </a:lnTo>
                  <a:cubicBezTo>
                    <a:pt x="5293" y="4692"/>
                    <a:pt x="7086" y="3382"/>
                    <a:pt x="7086" y="3382"/>
                  </a:cubicBezTo>
                  <a:lnTo>
                    <a:pt x="780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0" name="Google Shape;3550;p41"/>
            <p:cNvSpPr/>
            <p:nvPr/>
          </p:nvSpPr>
          <p:spPr>
            <a:xfrm>
              <a:off x="3290284" y="3856203"/>
              <a:ext cx="16969" cy="99129"/>
            </a:xfrm>
            <a:custGeom>
              <a:rect b="b" l="l" r="r" t="t"/>
              <a:pathLst>
                <a:path extrusionOk="0" fill="none" h="3470" w="594">
                  <a:moveTo>
                    <a:pt x="593" y="0"/>
                  </a:moveTo>
                  <a:cubicBezTo>
                    <a:pt x="593" y="0"/>
                    <a:pt x="557" y="1925"/>
                    <a:pt x="0" y="3470"/>
                  </a:cubicBez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1" name="Google Shape;3551;p41"/>
            <p:cNvSpPr/>
            <p:nvPr/>
          </p:nvSpPr>
          <p:spPr>
            <a:xfrm>
              <a:off x="3251375" y="3841777"/>
              <a:ext cx="74475" cy="113356"/>
            </a:xfrm>
            <a:custGeom>
              <a:rect b="b" l="l" r="r" t="t"/>
              <a:pathLst>
                <a:path extrusionOk="0" fill="none" h="3968" w="2607">
                  <a:moveTo>
                    <a:pt x="1" y="3967"/>
                  </a:moveTo>
                  <a:cubicBezTo>
                    <a:pt x="557" y="2716"/>
                    <a:pt x="828" y="739"/>
                    <a:pt x="908" y="0"/>
                  </a:cubicBezTo>
                  <a:cubicBezTo>
                    <a:pt x="1296" y="110"/>
                    <a:pt x="1794" y="220"/>
                    <a:pt x="2402" y="285"/>
                  </a:cubicBezTo>
                  <a:cubicBezTo>
                    <a:pt x="2431" y="285"/>
                    <a:pt x="2460" y="293"/>
                    <a:pt x="2497" y="293"/>
                  </a:cubicBezTo>
                  <a:cubicBezTo>
                    <a:pt x="2533" y="300"/>
                    <a:pt x="2570" y="300"/>
                    <a:pt x="2607" y="300"/>
                  </a:cubicBez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2" name="Google Shape;3552;p41"/>
            <p:cNvSpPr/>
            <p:nvPr/>
          </p:nvSpPr>
          <p:spPr>
            <a:xfrm>
              <a:off x="3619410" y="3636148"/>
              <a:ext cx="176719" cy="251651"/>
            </a:xfrm>
            <a:custGeom>
              <a:rect b="b" l="l" r="r" t="t"/>
              <a:pathLst>
                <a:path extrusionOk="0" h="8809" w="6186">
                  <a:moveTo>
                    <a:pt x="5378" y="0"/>
                  </a:moveTo>
                  <a:cubicBezTo>
                    <a:pt x="4927" y="0"/>
                    <a:pt x="4537" y="453"/>
                    <a:pt x="4450" y="1116"/>
                  </a:cubicBezTo>
                  <a:lnTo>
                    <a:pt x="3601" y="2374"/>
                  </a:lnTo>
                  <a:cubicBezTo>
                    <a:pt x="3601" y="2374"/>
                    <a:pt x="3806" y="4607"/>
                    <a:pt x="3148" y="5544"/>
                  </a:cubicBezTo>
                  <a:cubicBezTo>
                    <a:pt x="2496" y="6481"/>
                    <a:pt x="1105" y="7454"/>
                    <a:pt x="549" y="7564"/>
                  </a:cubicBezTo>
                  <a:cubicBezTo>
                    <a:pt x="0" y="7674"/>
                    <a:pt x="1310" y="8808"/>
                    <a:pt x="1310" y="8808"/>
                  </a:cubicBezTo>
                  <a:cubicBezTo>
                    <a:pt x="1310" y="8808"/>
                    <a:pt x="4180" y="8128"/>
                    <a:pt x="4904" y="7257"/>
                  </a:cubicBezTo>
                  <a:cubicBezTo>
                    <a:pt x="5629" y="6378"/>
                    <a:pt x="5936" y="2265"/>
                    <a:pt x="5936" y="2265"/>
                  </a:cubicBezTo>
                  <a:lnTo>
                    <a:pt x="5958" y="1130"/>
                  </a:lnTo>
                  <a:cubicBezTo>
                    <a:pt x="5958" y="1130"/>
                    <a:pt x="6185" y="245"/>
                    <a:pt x="5629" y="47"/>
                  </a:cubicBezTo>
                  <a:cubicBezTo>
                    <a:pt x="5544" y="15"/>
                    <a:pt x="5460" y="0"/>
                    <a:pt x="5378" y="0"/>
                  </a:cubicBezTo>
                  <a:close/>
                </a:path>
              </a:pathLst>
            </a:custGeom>
            <a:solidFill>
              <a:srgbClr val="F2A49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3" name="Google Shape;3553;p41"/>
            <p:cNvSpPr/>
            <p:nvPr/>
          </p:nvSpPr>
          <p:spPr>
            <a:xfrm>
              <a:off x="3529708" y="3667801"/>
              <a:ext cx="238167" cy="202515"/>
            </a:xfrm>
            <a:custGeom>
              <a:rect b="b" l="l" r="r" t="t"/>
              <a:pathLst>
                <a:path extrusionOk="0" h="7089" w="8337">
                  <a:moveTo>
                    <a:pt x="7462" y="1"/>
                  </a:moveTo>
                  <a:cubicBezTo>
                    <a:pt x="7308" y="1"/>
                    <a:pt x="7125" y="43"/>
                    <a:pt x="6917" y="139"/>
                  </a:cubicBezTo>
                  <a:cubicBezTo>
                    <a:pt x="6141" y="498"/>
                    <a:pt x="5841" y="2130"/>
                    <a:pt x="5848" y="3118"/>
                  </a:cubicBezTo>
                  <a:cubicBezTo>
                    <a:pt x="5856" y="4106"/>
                    <a:pt x="5431" y="4494"/>
                    <a:pt x="5160" y="4809"/>
                  </a:cubicBezTo>
                  <a:cubicBezTo>
                    <a:pt x="4668" y="5382"/>
                    <a:pt x="3851" y="5564"/>
                    <a:pt x="3010" y="5564"/>
                  </a:cubicBezTo>
                  <a:cubicBezTo>
                    <a:pt x="1541" y="5564"/>
                    <a:pt x="0" y="5007"/>
                    <a:pt x="0" y="5007"/>
                  </a:cubicBezTo>
                  <a:lnTo>
                    <a:pt x="0" y="5007"/>
                  </a:lnTo>
                  <a:lnTo>
                    <a:pt x="1054" y="7071"/>
                  </a:lnTo>
                  <a:cubicBezTo>
                    <a:pt x="1054" y="7071"/>
                    <a:pt x="1315" y="7089"/>
                    <a:pt x="1722" y="7089"/>
                  </a:cubicBezTo>
                  <a:cubicBezTo>
                    <a:pt x="2695" y="7089"/>
                    <a:pt x="4506" y="6987"/>
                    <a:pt x="5585" y="6295"/>
                  </a:cubicBezTo>
                  <a:cubicBezTo>
                    <a:pt x="7590" y="5007"/>
                    <a:pt x="7912" y="3396"/>
                    <a:pt x="7912" y="3396"/>
                  </a:cubicBezTo>
                  <a:cubicBezTo>
                    <a:pt x="8337" y="2430"/>
                    <a:pt x="7466" y="1420"/>
                    <a:pt x="7466" y="1420"/>
                  </a:cubicBezTo>
                  <a:cubicBezTo>
                    <a:pt x="7466" y="1420"/>
                    <a:pt x="7920" y="1281"/>
                    <a:pt x="8022" y="725"/>
                  </a:cubicBezTo>
                  <a:cubicBezTo>
                    <a:pt x="8092" y="318"/>
                    <a:pt x="7883" y="1"/>
                    <a:pt x="7462" y="1"/>
                  </a:cubicBezTo>
                  <a:close/>
                </a:path>
              </a:pathLst>
            </a:custGeom>
            <a:solidFill>
              <a:srgbClr val="F2A49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4" name="Google Shape;3554;p41"/>
            <p:cNvSpPr/>
            <p:nvPr/>
          </p:nvSpPr>
          <p:spPr>
            <a:xfrm>
              <a:off x="3701570" y="3661516"/>
              <a:ext cx="66305" cy="103329"/>
            </a:xfrm>
            <a:custGeom>
              <a:rect b="b" l="l" r="r" t="t"/>
              <a:pathLst>
                <a:path extrusionOk="0" fill="none" h="3617" w="2321">
                  <a:moveTo>
                    <a:pt x="1" y="1896"/>
                  </a:moveTo>
                  <a:cubicBezTo>
                    <a:pt x="162" y="1208"/>
                    <a:pt x="454" y="572"/>
                    <a:pt x="901" y="359"/>
                  </a:cubicBezTo>
                  <a:cubicBezTo>
                    <a:pt x="1677" y="1"/>
                    <a:pt x="2101" y="389"/>
                    <a:pt x="2006" y="945"/>
                  </a:cubicBezTo>
                  <a:cubicBezTo>
                    <a:pt x="1904" y="1501"/>
                    <a:pt x="1450" y="1640"/>
                    <a:pt x="1450" y="1640"/>
                  </a:cubicBezTo>
                  <a:cubicBezTo>
                    <a:pt x="1450" y="1640"/>
                    <a:pt x="2321" y="2650"/>
                    <a:pt x="1896" y="3616"/>
                  </a:cubicBez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5" name="Google Shape;3555;p41"/>
            <p:cNvSpPr/>
            <p:nvPr/>
          </p:nvSpPr>
          <p:spPr>
            <a:xfrm>
              <a:off x="3763047" y="3533762"/>
              <a:ext cx="19683" cy="241738"/>
            </a:xfrm>
            <a:custGeom>
              <a:rect b="b" l="l" r="r" t="t"/>
              <a:pathLst>
                <a:path extrusionOk="0" fill="none" h="8462" w="689">
                  <a:moveTo>
                    <a:pt x="689" y="0"/>
                  </a:moveTo>
                  <a:lnTo>
                    <a:pt x="1" y="8462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6" name="Google Shape;3556;p41"/>
            <p:cNvSpPr/>
            <p:nvPr/>
          </p:nvSpPr>
          <p:spPr>
            <a:xfrm>
              <a:off x="3682544" y="3415407"/>
              <a:ext cx="204315" cy="212057"/>
            </a:xfrm>
            <a:custGeom>
              <a:rect b="b" l="l" r="r" t="t"/>
              <a:pathLst>
                <a:path extrusionOk="0" h="7423" w="7152">
                  <a:moveTo>
                    <a:pt x="3917" y="1"/>
                  </a:moveTo>
                  <a:lnTo>
                    <a:pt x="3111" y="2511"/>
                  </a:lnTo>
                  <a:lnTo>
                    <a:pt x="681" y="637"/>
                  </a:lnTo>
                  <a:lnTo>
                    <a:pt x="2248" y="3221"/>
                  </a:lnTo>
                  <a:lnTo>
                    <a:pt x="1" y="4246"/>
                  </a:lnTo>
                  <a:lnTo>
                    <a:pt x="2526" y="4202"/>
                  </a:lnTo>
                  <a:lnTo>
                    <a:pt x="1721" y="7423"/>
                  </a:lnTo>
                  <a:lnTo>
                    <a:pt x="3558" y="4626"/>
                  </a:lnTo>
                  <a:lnTo>
                    <a:pt x="4993" y="6705"/>
                  </a:lnTo>
                  <a:lnTo>
                    <a:pt x="4465" y="4319"/>
                  </a:lnTo>
                  <a:lnTo>
                    <a:pt x="7152" y="4561"/>
                  </a:lnTo>
                  <a:lnTo>
                    <a:pt x="4641" y="3258"/>
                  </a:lnTo>
                  <a:lnTo>
                    <a:pt x="6003" y="1486"/>
                  </a:lnTo>
                  <a:lnTo>
                    <a:pt x="3997" y="2555"/>
                  </a:lnTo>
                  <a:lnTo>
                    <a:pt x="391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7" name="Google Shape;3557;p41"/>
            <p:cNvSpPr/>
            <p:nvPr/>
          </p:nvSpPr>
          <p:spPr>
            <a:xfrm>
              <a:off x="3554362" y="3667372"/>
              <a:ext cx="277733" cy="240481"/>
            </a:xfrm>
            <a:custGeom>
              <a:rect b="b" l="l" r="r" t="t"/>
              <a:pathLst>
                <a:path extrusionOk="0" h="8418" w="9722">
                  <a:moveTo>
                    <a:pt x="7886" y="0"/>
                  </a:moveTo>
                  <a:cubicBezTo>
                    <a:pt x="7390" y="0"/>
                    <a:pt x="7246" y="334"/>
                    <a:pt x="7232" y="630"/>
                  </a:cubicBezTo>
                  <a:cubicBezTo>
                    <a:pt x="7218" y="945"/>
                    <a:pt x="7445" y="1150"/>
                    <a:pt x="7554" y="1172"/>
                  </a:cubicBezTo>
                  <a:cubicBezTo>
                    <a:pt x="7437" y="1296"/>
                    <a:pt x="7342" y="1428"/>
                    <a:pt x="7306" y="1538"/>
                  </a:cubicBezTo>
                  <a:cubicBezTo>
                    <a:pt x="7196" y="1845"/>
                    <a:pt x="7101" y="2416"/>
                    <a:pt x="7862" y="2562"/>
                  </a:cubicBezTo>
                  <a:cubicBezTo>
                    <a:pt x="7818" y="3024"/>
                    <a:pt x="7328" y="4553"/>
                    <a:pt x="6142" y="5424"/>
                  </a:cubicBezTo>
                  <a:cubicBezTo>
                    <a:pt x="4949" y="6295"/>
                    <a:pt x="1" y="6471"/>
                    <a:pt x="1" y="6471"/>
                  </a:cubicBezTo>
                  <a:lnTo>
                    <a:pt x="191" y="7086"/>
                  </a:lnTo>
                  <a:cubicBezTo>
                    <a:pt x="1735" y="8051"/>
                    <a:pt x="3117" y="8418"/>
                    <a:pt x="4286" y="8418"/>
                  </a:cubicBezTo>
                  <a:cubicBezTo>
                    <a:pt x="5795" y="8418"/>
                    <a:pt x="6950" y="7807"/>
                    <a:pt x="7642" y="7086"/>
                  </a:cubicBezTo>
                  <a:cubicBezTo>
                    <a:pt x="8879" y="5805"/>
                    <a:pt x="9553" y="4465"/>
                    <a:pt x="9655" y="2914"/>
                  </a:cubicBezTo>
                  <a:cubicBezTo>
                    <a:pt x="9721" y="1984"/>
                    <a:pt x="9436" y="1618"/>
                    <a:pt x="9114" y="1523"/>
                  </a:cubicBezTo>
                  <a:lnTo>
                    <a:pt x="9128" y="1501"/>
                  </a:lnTo>
                  <a:cubicBezTo>
                    <a:pt x="9128" y="1501"/>
                    <a:pt x="9099" y="996"/>
                    <a:pt x="8726" y="813"/>
                  </a:cubicBezTo>
                  <a:cubicBezTo>
                    <a:pt x="8726" y="813"/>
                    <a:pt x="8638" y="66"/>
                    <a:pt x="8023" y="8"/>
                  </a:cubicBezTo>
                  <a:cubicBezTo>
                    <a:pt x="7974" y="3"/>
                    <a:pt x="7929" y="0"/>
                    <a:pt x="7886" y="0"/>
                  </a:cubicBezTo>
                  <a:close/>
                </a:path>
              </a:pathLst>
            </a:custGeom>
            <a:solidFill>
              <a:srgbClr val="F2A49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8" name="Google Shape;3558;p41"/>
            <p:cNvSpPr/>
            <p:nvPr/>
          </p:nvSpPr>
          <p:spPr>
            <a:xfrm>
              <a:off x="3772674" y="3706253"/>
              <a:ext cx="60649" cy="163549"/>
            </a:xfrm>
            <a:custGeom>
              <a:rect b="b" l="l" r="r" t="t"/>
              <a:pathLst>
                <a:path extrusionOk="0" fill="none" h="5725" w="2123">
                  <a:moveTo>
                    <a:pt x="1340" y="1297"/>
                  </a:moveTo>
                  <a:cubicBezTo>
                    <a:pt x="1340" y="1297"/>
                    <a:pt x="945" y="1736"/>
                    <a:pt x="535" y="1480"/>
                  </a:cubicBezTo>
                  <a:cubicBezTo>
                    <a:pt x="125" y="1216"/>
                    <a:pt x="513" y="440"/>
                    <a:pt x="886" y="235"/>
                  </a:cubicBezTo>
                  <a:cubicBezTo>
                    <a:pt x="1259" y="30"/>
                    <a:pt x="2123" y="1"/>
                    <a:pt x="2013" y="1553"/>
                  </a:cubicBezTo>
                  <a:cubicBezTo>
                    <a:pt x="1911" y="3104"/>
                    <a:pt x="1237" y="4444"/>
                    <a:pt x="0" y="5725"/>
                  </a:cubicBez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9" name="Google Shape;3559;p41"/>
            <p:cNvSpPr/>
            <p:nvPr/>
          </p:nvSpPr>
          <p:spPr>
            <a:xfrm>
              <a:off x="3756791" y="3686827"/>
              <a:ext cx="58363" cy="54393"/>
            </a:xfrm>
            <a:custGeom>
              <a:rect b="b" l="l" r="r" t="t"/>
              <a:pathLst>
                <a:path extrusionOk="0" fill="none" h="1904" w="2043">
                  <a:moveTo>
                    <a:pt x="2042" y="827"/>
                  </a:moveTo>
                  <a:cubicBezTo>
                    <a:pt x="2042" y="827"/>
                    <a:pt x="1998" y="147"/>
                    <a:pt x="1442" y="73"/>
                  </a:cubicBezTo>
                  <a:cubicBezTo>
                    <a:pt x="878" y="0"/>
                    <a:pt x="337" y="535"/>
                    <a:pt x="220" y="857"/>
                  </a:cubicBezTo>
                  <a:cubicBezTo>
                    <a:pt x="103" y="1179"/>
                    <a:pt x="0" y="1801"/>
                    <a:pt x="922" y="1903"/>
                  </a:cubicBez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0" name="Google Shape;3560;p41"/>
            <p:cNvSpPr/>
            <p:nvPr/>
          </p:nvSpPr>
          <p:spPr>
            <a:xfrm>
              <a:off x="3760533" y="3665715"/>
              <a:ext cx="43108" cy="35138"/>
            </a:xfrm>
            <a:custGeom>
              <a:rect b="b" l="l" r="r" t="t"/>
              <a:pathLst>
                <a:path extrusionOk="0" fill="none" h="1230" w="1509">
                  <a:moveTo>
                    <a:pt x="1509" y="871"/>
                  </a:moveTo>
                  <a:cubicBezTo>
                    <a:pt x="1509" y="871"/>
                    <a:pt x="1421" y="132"/>
                    <a:pt x="806" y="66"/>
                  </a:cubicBezTo>
                  <a:cubicBezTo>
                    <a:pt x="198" y="0"/>
                    <a:pt x="30" y="366"/>
                    <a:pt x="15" y="688"/>
                  </a:cubicBezTo>
                  <a:cubicBezTo>
                    <a:pt x="1" y="1003"/>
                    <a:pt x="220" y="1215"/>
                    <a:pt x="337" y="1230"/>
                  </a:cubicBez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1" name="Google Shape;3561;p41"/>
            <p:cNvSpPr/>
            <p:nvPr/>
          </p:nvSpPr>
          <p:spPr>
            <a:xfrm>
              <a:off x="3529708" y="3794498"/>
              <a:ext cx="255536" cy="113356"/>
            </a:xfrm>
            <a:custGeom>
              <a:rect b="b" l="l" r="r" t="t"/>
              <a:pathLst>
                <a:path extrusionOk="0" h="3968" w="8945">
                  <a:moveTo>
                    <a:pt x="5468" y="1"/>
                  </a:moveTo>
                  <a:cubicBezTo>
                    <a:pt x="5365" y="147"/>
                    <a:pt x="5255" y="264"/>
                    <a:pt x="5160" y="374"/>
                  </a:cubicBezTo>
                  <a:cubicBezTo>
                    <a:pt x="4668" y="947"/>
                    <a:pt x="3851" y="1129"/>
                    <a:pt x="3010" y="1129"/>
                  </a:cubicBezTo>
                  <a:cubicBezTo>
                    <a:pt x="1541" y="1129"/>
                    <a:pt x="0" y="572"/>
                    <a:pt x="0" y="572"/>
                  </a:cubicBezTo>
                  <a:lnTo>
                    <a:pt x="0" y="572"/>
                  </a:lnTo>
                  <a:lnTo>
                    <a:pt x="1054" y="2636"/>
                  </a:lnTo>
                  <a:cubicBezTo>
                    <a:pt x="2598" y="3601"/>
                    <a:pt x="3978" y="3968"/>
                    <a:pt x="5147" y="3968"/>
                  </a:cubicBezTo>
                  <a:cubicBezTo>
                    <a:pt x="6654" y="3968"/>
                    <a:pt x="7808" y="3357"/>
                    <a:pt x="8505" y="2636"/>
                  </a:cubicBezTo>
                  <a:cubicBezTo>
                    <a:pt x="8659" y="2475"/>
                    <a:pt x="8805" y="2314"/>
                    <a:pt x="8944" y="2153"/>
                  </a:cubicBezTo>
                  <a:lnTo>
                    <a:pt x="546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2" name="Google Shape;3562;p41"/>
            <p:cNvSpPr/>
            <p:nvPr/>
          </p:nvSpPr>
          <p:spPr>
            <a:xfrm>
              <a:off x="3678573" y="3817095"/>
              <a:ext cx="76761" cy="56678"/>
            </a:xfrm>
            <a:custGeom>
              <a:rect b="b" l="l" r="r" t="t"/>
              <a:pathLst>
                <a:path extrusionOk="0" fill="none" h="1984" w="2687">
                  <a:moveTo>
                    <a:pt x="2687" y="1984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3" name="Google Shape;3563;p41"/>
            <p:cNvSpPr/>
            <p:nvPr/>
          </p:nvSpPr>
          <p:spPr>
            <a:xfrm>
              <a:off x="3685886" y="3794498"/>
              <a:ext cx="99358" cy="84503"/>
            </a:xfrm>
            <a:custGeom>
              <a:rect b="b" l="l" r="r" t="t"/>
              <a:pathLst>
                <a:path extrusionOk="0" fill="none" h="2958" w="3478">
                  <a:moveTo>
                    <a:pt x="2680" y="2958"/>
                  </a:moveTo>
                  <a:cubicBezTo>
                    <a:pt x="2811" y="2855"/>
                    <a:pt x="2929" y="2746"/>
                    <a:pt x="3038" y="2636"/>
                  </a:cubicBezTo>
                  <a:cubicBezTo>
                    <a:pt x="3192" y="2475"/>
                    <a:pt x="3338" y="2314"/>
                    <a:pt x="3477" y="2153"/>
                  </a:cubicBezTo>
                  <a:lnTo>
                    <a:pt x="1" y="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4" name="Google Shape;3564;p41"/>
            <p:cNvSpPr/>
            <p:nvPr/>
          </p:nvSpPr>
          <p:spPr>
            <a:xfrm>
              <a:off x="3394212" y="4023066"/>
              <a:ext cx="344610" cy="290874"/>
            </a:xfrm>
            <a:custGeom>
              <a:rect b="b" l="l" r="r" t="t"/>
              <a:pathLst>
                <a:path extrusionOk="0" h="10182" w="12063">
                  <a:moveTo>
                    <a:pt x="10086" y="0"/>
                  </a:moveTo>
                  <a:lnTo>
                    <a:pt x="0" y="1318"/>
                  </a:lnTo>
                  <a:lnTo>
                    <a:pt x="542" y="10181"/>
                  </a:lnTo>
                  <a:lnTo>
                    <a:pt x="12063" y="9369"/>
                  </a:lnTo>
                  <a:lnTo>
                    <a:pt x="1008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5" name="Google Shape;3565;p41"/>
            <p:cNvSpPr/>
            <p:nvPr/>
          </p:nvSpPr>
          <p:spPr>
            <a:xfrm>
              <a:off x="3546620" y="4092485"/>
              <a:ext cx="38109" cy="192174"/>
            </a:xfrm>
            <a:custGeom>
              <a:rect b="b" l="l" r="r" t="t"/>
              <a:pathLst>
                <a:path extrusionOk="0" fill="none" h="6727" w="1334">
                  <a:moveTo>
                    <a:pt x="1333" y="6727"/>
                  </a:moveTo>
                  <a:lnTo>
                    <a:pt x="1" y="300"/>
                  </a:lnTo>
                  <a:lnTo>
                    <a:pt x="1143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6" name="Google Shape;3566;p41"/>
            <p:cNvSpPr/>
            <p:nvPr/>
          </p:nvSpPr>
          <p:spPr>
            <a:xfrm>
              <a:off x="3631323" y="4029123"/>
              <a:ext cx="61077" cy="42251"/>
            </a:xfrm>
            <a:custGeom>
              <a:rect b="b" l="l" r="r" t="t"/>
              <a:pathLst>
                <a:path extrusionOk="0" fill="none" h="1479" w="2138">
                  <a:moveTo>
                    <a:pt x="0" y="0"/>
                  </a:moveTo>
                  <a:cubicBezTo>
                    <a:pt x="0" y="0"/>
                    <a:pt x="813" y="1420"/>
                    <a:pt x="2138" y="1479"/>
                  </a:cubicBez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7" name="Google Shape;3567;p41"/>
            <p:cNvSpPr/>
            <p:nvPr/>
          </p:nvSpPr>
          <p:spPr>
            <a:xfrm>
              <a:off x="3397955" y="4051491"/>
              <a:ext cx="58592" cy="45622"/>
            </a:xfrm>
            <a:custGeom>
              <a:rect b="b" l="l" r="r" t="t"/>
              <a:pathLst>
                <a:path extrusionOk="0" fill="none" h="1597" w="2051">
                  <a:moveTo>
                    <a:pt x="2050" y="0"/>
                  </a:moveTo>
                  <a:cubicBezTo>
                    <a:pt x="2050" y="0"/>
                    <a:pt x="1326" y="1464"/>
                    <a:pt x="1" y="1596"/>
                  </a:cubicBez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8" name="Google Shape;3568;p41"/>
            <p:cNvSpPr/>
            <p:nvPr/>
          </p:nvSpPr>
          <p:spPr>
            <a:xfrm>
              <a:off x="3366188" y="3810895"/>
              <a:ext cx="317214" cy="256308"/>
            </a:xfrm>
            <a:custGeom>
              <a:rect b="b" l="l" r="r" t="t"/>
              <a:pathLst>
                <a:path extrusionOk="0" h="8972" w="11104">
                  <a:moveTo>
                    <a:pt x="4942" y="0"/>
                  </a:moveTo>
                  <a:cubicBezTo>
                    <a:pt x="4689" y="0"/>
                    <a:pt x="4437" y="28"/>
                    <a:pt x="4187" y="86"/>
                  </a:cubicBezTo>
                  <a:cubicBezTo>
                    <a:pt x="1442" y="715"/>
                    <a:pt x="0" y="4660"/>
                    <a:pt x="974" y="8898"/>
                  </a:cubicBezTo>
                  <a:cubicBezTo>
                    <a:pt x="981" y="8928"/>
                    <a:pt x="988" y="8949"/>
                    <a:pt x="988" y="8971"/>
                  </a:cubicBezTo>
                  <a:lnTo>
                    <a:pt x="11104" y="7610"/>
                  </a:lnTo>
                  <a:cubicBezTo>
                    <a:pt x="11053" y="7281"/>
                    <a:pt x="10994" y="6951"/>
                    <a:pt x="10921" y="6622"/>
                  </a:cubicBezTo>
                  <a:cubicBezTo>
                    <a:pt x="10036" y="2770"/>
                    <a:pt x="7464" y="0"/>
                    <a:pt x="494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9" name="Google Shape;3569;p41"/>
            <p:cNvSpPr/>
            <p:nvPr/>
          </p:nvSpPr>
          <p:spPr>
            <a:xfrm>
              <a:off x="3377272" y="3847605"/>
              <a:ext cx="306129" cy="219598"/>
            </a:xfrm>
            <a:custGeom>
              <a:rect b="b" l="l" r="r" t="t"/>
              <a:pathLst>
                <a:path extrusionOk="0" fill="none" h="7687" w="10716">
                  <a:moveTo>
                    <a:pt x="7569" y="1"/>
                  </a:moveTo>
                  <a:cubicBezTo>
                    <a:pt x="8908" y="1172"/>
                    <a:pt x="10013" y="3068"/>
                    <a:pt x="10533" y="5337"/>
                  </a:cubicBezTo>
                  <a:cubicBezTo>
                    <a:pt x="10606" y="5666"/>
                    <a:pt x="10665" y="5996"/>
                    <a:pt x="10716" y="6325"/>
                  </a:cubicBezTo>
                  <a:lnTo>
                    <a:pt x="600" y="7686"/>
                  </a:lnTo>
                  <a:cubicBezTo>
                    <a:pt x="600" y="7664"/>
                    <a:pt x="593" y="7643"/>
                    <a:pt x="586" y="7613"/>
                  </a:cubicBezTo>
                  <a:cubicBezTo>
                    <a:pt x="0" y="5073"/>
                    <a:pt x="286" y="2643"/>
                    <a:pt x="1193" y="960"/>
                  </a:cubicBez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0" name="Google Shape;3570;p41"/>
            <p:cNvSpPr/>
            <p:nvPr/>
          </p:nvSpPr>
          <p:spPr>
            <a:xfrm>
              <a:off x="3402554" y="3809553"/>
              <a:ext cx="182175" cy="67048"/>
            </a:xfrm>
            <a:custGeom>
              <a:rect b="b" l="l" r="r" t="t"/>
              <a:pathLst>
                <a:path extrusionOk="0" h="2347" w="6377">
                  <a:moveTo>
                    <a:pt x="3905" y="0"/>
                  </a:moveTo>
                  <a:cubicBezTo>
                    <a:pt x="1731" y="0"/>
                    <a:pt x="1" y="1055"/>
                    <a:pt x="1" y="1055"/>
                  </a:cubicBezTo>
                  <a:cubicBezTo>
                    <a:pt x="488" y="1898"/>
                    <a:pt x="1998" y="2347"/>
                    <a:pt x="3308" y="2347"/>
                  </a:cubicBezTo>
                  <a:cubicBezTo>
                    <a:pt x="3534" y="2347"/>
                    <a:pt x="3753" y="2333"/>
                    <a:pt x="3961" y="2306"/>
                  </a:cubicBezTo>
                  <a:cubicBezTo>
                    <a:pt x="5505" y="2109"/>
                    <a:pt x="6376" y="513"/>
                    <a:pt x="6376" y="513"/>
                  </a:cubicBezTo>
                  <a:cubicBezTo>
                    <a:pt x="5535" y="138"/>
                    <a:pt x="4691" y="0"/>
                    <a:pt x="39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1" name="Google Shape;3571;p41"/>
            <p:cNvSpPr/>
            <p:nvPr/>
          </p:nvSpPr>
          <p:spPr>
            <a:xfrm>
              <a:off x="3443348" y="3859746"/>
              <a:ext cx="47679" cy="10484"/>
            </a:xfrm>
            <a:custGeom>
              <a:rect b="b" l="l" r="r" t="t"/>
              <a:pathLst>
                <a:path extrusionOk="0" fill="none" h="367" w="1669">
                  <a:moveTo>
                    <a:pt x="1669" y="366"/>
                  </a:moveTo>
                  <a:cubicBezTo>
                    <a:pt x="1669" y="366"/>
                    <a:pt x="395" y="162"/>
                    <a:pt x="0" y="1"/>
                  </a:cubicBez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2" name="Google Shape;3572;p41"/>
            <p:cNvSpPr/>
            <p:nvPr/>
          </p:nvSpPr>
          <p:spPr>
            <a:xfrm>
              <a:off x="3464460" y="3847605"/>
              <a:ext cx="30339" cy="15941"/>
            </a:xfrm>
            <a:custGeom>
              <a:rect b="b" l="l" r="r" t="t"/>
              <a:pathLst>
                <a:path extrusionOk="0" fill="none" h="558" w="1062">
                  <a:moveTo>
                    <a:pt x="0" y="1"/>
                  </a:moveTo>
                  <a:lnTo>
                    <a:pt x="1062" y="557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3" name="Google Shape;3573;p41"/>
            <p:cNvSpPr/>
            <p:nvPr/>
          </p:nvSpPr>
          <p:spPr>
            <a:xfrm>
              <a:off x="3522166" y="3849719"/>
              <a:ext cx="32453" cy="21768"/>
            </a:xfrm>
            <a:custGeom>
              <a:rect b="b" l="l" r="r" t="t"/>
              <a:pathLst>
                <a:path extrusionOk="0" fill="none" h="762" w="1136">
                  <a:moveTo>
                    <a:pt x="1" y="761"/>
                  </a:moveTo>
                  <a:cubicBezTo>
                    <a:pt x="1" y="761"/>
                    <a:pt x="886" y="242"/>
                    <a:pt x="1135" y="0"/>
                  </a:cubicBez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4" name="Google Shape;3574;p41"/>
            <p:cNvSpPr/>
            <p:nvPr/>
          </p:nvSpPr>
          <p:spPr>
            <a:xfrm>
              <a:off x="3517138" y="3845119"/>
              <a:ext cx="17826" cy="21768"/>
            </a:xfrm>
            <a:custGeom>
              <a:rect b="b" l="l" r="r" t="t"/>
              <a:pathLst>
                <a:path extrusionOk="0" fill="none" h="762" w="624">
                  <a:moveTo>
                    <a:pt x="623" y="0"/>
                  </a:moveTo>
                  <a:lnTo>
                    <a:pt x="1" y="76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5" name="Google Shape;3575;p41"/>
            <p:cNvSpPr/>
            <p:nvPr/>
          </p:nvSpPr>
          <p:spPr>
            <a:xfrm>
              <a:off x="3457775" y="3878972"/>
              <a:ext cx="59763" cy="68505"/>
            </a:xfrm>
            <a:custGeom>
              <a:rect b="b" l="l" r="r" t="t"/>
              <a:pathLst>
                <a:path extrusionOk="0" h="2398" w="2092">
                  <a:moveTo>
                    <a:pt x="1772" y="1"/>
                  </a:moveTo>
                  <a:cubicBezTo>
                    <a:pt x="1771" y="1"/>
                    <a:pt x="0" y="1604"/>
                    <a:pt x="578" y="2248"/>
                  </a:cubicBezTo>
                  <a:cubicBezTo>
                    <a:pt x="671" y="2351"/>
                    <a:pt x="775" y="2398"/>
                    <a:pt x="881" y="2398"/>
                  </a:cubicBezTo>
                  <a:cubicBezTo>
                    <a:pt x="1441" y="2398"/>
                    <a:pt x="2091" y="1119"/>
                    <a:pt x="17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6" name="Google Shape;3576;p41"/>
            <p:cNvSpPr/>
            <p:nvPr/>
          </p:nvSpPr>
          <p:spPr>
            <a:xfrm>
              <a:off x="3510053" y="3878772"/>
              <a:ext cx="61306" cy="75618"/>
            </a:xfrm>
            <a:custGeom>
              <a:rect b="b" l="l" r="r" t="t"/>
              <a:pathLst>
                <a:path extrusionOk="0" h="2647" w="2146">
                  <a:moveTo>
                    <a:pt x="0" y="1"/>
                  </a:moveTo>
                  <a:cubicBezTo>
                    <a:pt x="0" y="1"/>
                    <a:pt x="461" y="2445"/>
                    <a:pt x="1332" y="2636"/>
                  </a:cubicBezTo>
                  <a:cubicBezTo>
                    <a:pt x="1366" y="2643"/>
                    <a:pt x="1397" y="2647"/>
                    <a:pt x="1426" y="2647"/>
                  </a:cubicBezTo>
                  <a:cubicBezTo>
                    <a:pt x="2146" y="2647"/>
                    <a:pt x="1414" y="45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7" name="Google Shape;3577;p41"/>
            <p:cNvSpPr/>
            <p:nvPr/>
          </p:nvSpPr>
          <p:spPr>
            <a:xfrm>
              <a:off x="3490999" y="3856403"/>
              <a:ext cx="36624" cy="36624"/>
            </a:xfrm>
            <a:custGeom>
              <a:rect b="b" l="l" r="r" t="t"/>
              <a:pathLst>
                <a:path extrusionOk="0" h="1282" w="1282">
                  <a:moveTo>
                    <a:pt x="638" y="0"/>
                  </a:moveTo>
                  <a:cubicBezTo>
                    <a:pt x="286" y="0"/>
                    <a:pt x="1" y="286"/>
                    <a:pt x="1" y="637"/>
                  </a:cubicBezTo>
                  <a:cubicBezTo>
                    <a:pt x="1" y="989"/>
                    <a:pt x="286" y="1281"/>
                    <a:pt x="638" y="1281"/>
                  </a:cubicBezTo>
                  <a:cubicBezTo>
                    <a:pt x="989" y="1281"/>
                    <a:pt x="1282" y="996"/>
                    <a:pt x="1282" y="637"/>
                  </a:cubicBezTo>
                  <a:cubicBezTo>
                    <a:pt x="1282" y="286"/>
                    <a:pt x="989" y="0"/>
                    <a:pt x="638" y="0"/>
                  </a:cubicBezTo>
                  <a:close/>
                </a:path>
              </a:pathLst>
            </a:custGeom>
            <a:solidFill>
              <a:schemeClr val="accent1"/>
            </a:solidFill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8" name="Google Shape;3578;p41"/>
            <p:cNvSpPr/>
            <p:nvPr/>
          </p:nvSpPr>
          <p:spPr>
            <a:xfrm>
              <a:off x="3452947" y="3775129"/>
              <a:ext cx="85131" cy="54821"/>
            </a:xfrm>
            <a:custGeom>
              <a:rect b="b" l="l" r="r" t="t"/>
              <a:pathLst>
                <a:path extrusionOk="0" h="1919" w="2980">
                  <a:moveTo>
                    <a:pt x="2227" y="1"/>
                  </a:moveTo>
                  <a:cubicBezTo>
                    <a:pt x="2200" y="1"/>
                    <a:pt x="2173" y="2"/>
                    <a:pt x="2145" y="5"/>
                  </a:cubicBezTo>
                  <a:lnTo>
                    <a:pt x="623" y="203"/>
                  </a:lnTo>
                  <a:cubicBezTo>
                    <a:pt x="257" y="254"/>
                    <a:pt x="1" y="591"/>
                    <a:pt x="52" y="957"/>
                  </a:cubicBezTo>
                  <a:cubicBezTo>
                    <a:pt x="119" y="1515"/>
                    <a:pt x="600" y="1918"/>
                    <a:pt x="1143" y="1918"/>
                  </a:cubicBezTo>
                  <a:cubicBezTo>
                    <a:pt x="1191" y="1918"/>
                    <a:pt x="1240" y="1915"/>
                    <a:pt x="1289" y="1908"/>
                  </a:cubicBezTo>
                  <a:lnTo>
                    <a:pt x="1941" y="1828"/>
                  </a:lnTo>
                  <a:cubicBezTo>
                    <a:pt x="2548" y="1747"/>
                    <a:pt x="2980" y="1191"/>
                    <a:pt x="2899" y="584"/>
                  </a:cubicBezTo>
                  <a:cubicBezTo>
                    <a:pt x="2852" y="245"/>
                    <a:pt x="2560" y="1"/>
                    <a:pt x="2227" y="1"/>
                  </a:cubicBezTo>
                  <a:close/>
                </a:path>
              </a:pathLst>
            </a:custGeom>
            <a:solidFill>
              <a:srgbClr val="F28B8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9" name="Google Shape;3579;p41"/>
            <p:cNvSpPr/>
            <p:nvPr/>
          </p:nvSpPr>
          <p:spPr>
            <a:xfrm>
              <a:off x="3464460" y="3822322"/>
              <a:ext cx="65277" cy="12998"/>
            </a:xfrm>
            <a:custGeom>
              <a:rect b="b" l="l" r="r" t="t"/>
              <a:pathLst>
                <a:path extrusionOk="0" fill="none" h="455" w="2285">
                  <a:moveTo>
                    <a:pt x="0" y="205"/>
                  </a:moveTo>
                  <a:cubicBezTo>
                    <a:pt x="257" y="374"/>
                    <a:pt x="579" y="454"/>
                    <a:pt x="915" y="410"/>
                  </a:cubicBezTo>
                  <a:lnTo>
                    <a:pt x="1559" y="330"/>
                  </a:lnTo>
                  <a:cubicBezTo>
                    <a:pt x="1838" y="293"/>
                    <a:pt x="2086" y="176"/>
                    <a:pt x="2284" y="0"/>
                  </a:cubicBez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0" name="Google Shape;3580;p41"/>
            <p:cNvSpPr/>
            <p:nvPr/>
          </p:nvSpPr>
          <p:spPr>
            <a:xfrm>
              <a:off x="3256403" y="3435861"/>
              <a:ext cx="414886" cy="353808"/>
            </a:xfrm>
            <a:custGeom>
              <a:rect b="b" l="l" r="r" t="t"/>
              <a:pathLst>
                <a:path extrusionOk="0" h="12385" w="14523">
                  <a:moveTo>
                    <a:pt x="8470" y="0"/>
                  </a:moveTo>
                  <a:cubicBezTo>
                    <a:pt x="6499" y="0"/>
                    <a:pt x="4609" y="772"/>
                    <a:pt x="3873" y="1744"/>
                  </a:cubicBezTo>
                  <a:lnTo>
                    <a:pt x="3792" y="1788"/>
                  </a:lnTo>
                  <a:cubicBezTo>
                    <a:pt x="3792" y="1788"/>
                    <a:pt x="2292" y="1802"/>
                    <a:pt x="1238" y="3164"/>
                  </a:cubicBezTo>
                  <a:cubicBezTo>
                    <a:pt x="367" y="4284"/>
                    <a:pt x="1" y="6414"/>
                    <a:pt x="1172" y="8902"/>
                  </a:cubicBezTo>
                  <a:cubicBezTo>
                    <a:pt x="1377" y="9349"/>
                    <a:pt x="1772" y="10052"/>
                    <a:pt x="1969" y="10388"/>
                  </a:cubicBezTo>
                  <a:cubicBezTo>
                    <a:pt x="2909" y="11983"/>
                    <a:pt x="4070" y="12385"/>
                    <a:pt x="5514" y="12385"/>
                  </a:cubicBezTo>
                  <a:cubicBezTo>
                    <a:pt x="6343" y="12385"/>
                    <a:pt x="7266" y="12252"/>
                    <a:pt x="8293" y="12138"/>
                  </a:cubicBezTo>
                  <a:cubicBezTo>
                    <a:pt x="11002" y="11838"/>
                    <a:pt x="12627" y="10740"/>
                    <a:pt x="12627" y="10740"/>
                  </a:cubicBezTo>
                  <a:cubicBezTo>
                    <a:pt x="12627" y="10740"/>
                    <a:pt x="13834" y="9700"/>
                    <a:pt x="14178" y="7907"/>
                  </a:cubicBezTo>
                  <a:cubicBezTo>
                    <a:pt x="14522" y="6114"/>
                    <a:pt x="13981" y="1956"/>
                    <a:pt x="11302" y="624"/>
                  </a:cubicBezTo>
                  <a:cubicBezTo>
                    <a:pt x="10423" y="186"/>
                    <a:pt x="9437" y="0"/>
                    <a:pt x="8470" y="0"/>
                  </a:cubicBezTo>
                  <a:close/>
                </a:path>
              </a:pathLst>
            </a:custGeom>
            <a:solidFill>
              <a:srgbClr val="AD5B4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1" name="Google Shape;3581;p41"/>
            <p:cNvSpPr/>
            <p:nvPr/>
          </p:nvSpPr>
          <p:spPr>
            <a:xfrm>
              <a:off x="3304510" y="3487683"/>
              <a:ext cx="341467" cy="324898"/>
            </a:xfrm>
            <a:custGeom>
              <a:rect b="b" l="l" r="r" t="t"/>
              <a:pathLst>
                <a:path extrusionOk="0" h="11373" w="11953">
                  <a:moveTo>
                    <a:pt x="6795" y="1"/>
                  </a:moveTo>
                  <a:cubicBezTo>
                    <a:pt x="6596" y="1"/>
                    <a:pt x="6395" y="13"/>
                    <a:pt x="6192" y="40"/>
                  </a:cubicBezTo>
                  <a:lnTo>
                    <a:pt x="4319" y="289"/>
                  </a:lnTo>
                  <a:cubicBezTo>
                    <a:pt x="1786" y="618"/>
                    <a:pt x="0" y="2938"/>
                    <a:pt x="329" y="5471"/>
                  </a:cubicBezTo>
                  <a:lnTo>
                    <a:pt x="578" y="7345"/>
                  </a:lnTo>
                  <a:cubicBezTo>
                    <a:pt x="881" y="9675"/>
                    <a:pt x="2870" y="11373"/>
                    <a:pt x="5158" y="11373"/>
                  </a:cubicBezTo>
                  <a:cubicBezTo>
                    <a:pt x="5357" y="11373"/>
                    <a:pt x="5558" y="11360"/>
                    <a:pt x="5760" y="11334"/>
                  </a:cubicBezTo>
                  <a:lnTo>
                    <a:pt x="7634" y="11092"/>
                  </a:lnTo>
                  <a:cubicBezTo>
                    <a:pt x="10167" y="10763"/>
                    <a:pt x="11953" y="8435"/>
                    <a:pt x="11623" y="5903"/>
                  </a:cubicBezTo>
                  <a:lnTo>
                    <a:pt x="11382" y="4029"/>
                  </a:lnTo>
                  <a:cubicBezTo>
                    <a:pt x="11072" y="1699"/>
                    <a:pt x="9083" y="1"/>
                    <a:pt x="6795" y="1"/>
                  </a:cubicBezTo>
                  <a:close/>
                </a:path>
              </a:pathLst>
            </a:custGeom>
            <a:solidFill>
              <a:srgbClr val="F2A49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2" name="Google Shape;3582;p41"/>
            <p:cNvSpPr/>
            <p:nvPr/>
          </p:nvSpPr>
          <p:spPr>
            <a:xfrm>
              <a:off x="3451290" y="3690598"/>
              <a:ext cx="61906" cy="37852"/>
            </a:xfrm>
            <a:custGeom>
              <a:rect b="b" l="l" r="r" t="t"/>
              <a:pathLst>
                <a:path extrusionOk="0" fill="none" h="1325" w="2167">
                  <a:moveTo>
                    <a:pt x="2086" y="0"/>
                  </a:moveTo>
                  <a:cubicBezTo>
                    <a:pt x="2167" y="615"/>
                    <a:pt x="1764" y="1178"/>
                    <a:pt x="1186" y="1252"/>
                  </a:cubicBezTo>
                  <a:cubicBezTo>
                    <a:pt x="608" y="1325"/>
                    <a:pt x="81" y="886"/>
                    <a:pt x="0" y="271"/>
                  </a:cubicBez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3" name="Google Shape;3583;p41"/>
            <p:cNvSpPr/>
            <p:nvPr/>
          </p:nvSpPr>
          <p:spPr>
            <a:xfrm>
              <a:off x="3473658" y="3637462"/>
              <a:ext cx="18626" cy="34338"/>
            </a:xfrm>
            <a:custGeom>
              <a:rect b="b" l="l" r="r" t="t"/>
              <a:pathLst>
                <a:path extrusionOk="0" fill="none" h="1202" w="652">
                  <a:moveTo>
                    <a:pt x="140" y="1201"/>
                  </a:moveTo>
                  <a:cubicBezTo>
                    <a:pt x="425" y="1187"/>
                    <a:pt x="652" y="996"/>
                    <a:pt x="637" y="784"/>
                  </a:cubicBezTo>
                  <a:cubicBezTo>
                    <a:pt x="623" y="564"/>
                    <a:pt x="381" y="403"/>
                    <a:pt x="96" y="418"/>
                  </a:cubicBez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4" name="Google Shape;3584;p41"/>
            <p:cNvSpPr/>
            <p:nvPr/>
          </p:nvSpPr>
          <p:spPr>
            <a:xfrm>
              <a:off x="3258088" y="3663459"/>
              <a:ext cx="76961" cy="70590"/>
            </a:xfrm>
            <a:custGeom>
              <a:rect b="b" l="l" r="r" t="t"/>
              <a:pathLst>
                <a:path extrusionOk="0" h="2471" w="2694">
                  <a:moveTo>
                    <a:pt x="1325" y="0"/>
                  </a:moveTo>
                  <a:cubicBezTo>
                    <a:pt x="667" y="0"/>
                    <a:pt x="106" y="485"/>
                    <a:pt x="51" y="1126"/>
                  </a:cubicBezTo>
                  <a:cubicBezTo>
                    <a:pt x="0" y="1806"/>
                    <a:pt x="527" y="2407"/>
                    <a:pt x="1244" y="2465"/>
                  </a:cubicBezTo>
                  <a:cubicBezTo>
                    <a:pt x="1286" y="2469"/>
                    <a:pt x="1328" y="2471"/>
                    <a:pt x="1369" y="2471"/>
                  </a:cubicBezTo>
                  <a:cubicBezTo>
                    <a:pt x="2026" y="2471"/>
                    <a:pt x="2580" y="1986"/>
                    <a:pt x="2635" y="1345"/>
                  </a:cubicBezTo>
                  <a:cubicBezTo>
                    <a:pt x="2694" y="665"/>
                    <a:pt x="2167" y="64"/>
                    <a:pt x="1449" y="6"/>
                  </a:cubicBezTo>
                  <a:cubicBezTo>
                    <a:pt x="1408" y="2"/>
                    <a:pt x="1366" y="0"/>
                    <a:pt x="1325" y="0"/>
                  </a:cubicBezTo>
                  <a:close/>
                </a:path>
              </a:pathLst>
            </a:custGeom>
            <a:solidFill>
              <a:srgbClr val="F2A49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5" name="Google Shape;3585;p41"/>
            <p:cNvSpPr/>
            <p:nvPr/>
          </p:nvSpPr>
          <p:spPr>
            <a:xfrm>
              <a:off x="3281713" y="3679713"/>
              <a:ext cx="25311" cy="29310"/>
            </a:xfrm>
            <a:custGeom>
              <a:rect b="b" l="l" r="r" t="t"/>
              <a:pathLst>
                <a:path extrusionOk="0" fill="none" h="1026" w="886">
                  <a:moveTo>
                    <a:pt x="0" y="491"/>
                  </a:moveTo>
                  <a:cubicBezTo>
                    <a:pt x="0" y="491"/>
                    <a:pt x="366" y="0"/>
                    <a:pt x="886" y="344"/>
                  </a:cubicBezTo>
                  <a:cubicBezTo>
                    <a:pt x="886" y="344"/>
                    <a:pt x="439" y="615"/>
                    <a:pt x="608" y="1025"/>
                  </a:cubicBez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6" name="Google Shape;3586;p41"/>
            <p:cNvSpPr/>
            <p:nvPr/>
          </p:nvSpPr>
          <p:spPr>
            <a:xfrm>
              <a:off x="3615439" y="3616179"/>
              <a:ext cx="82817" cy="71076"/>
            </a:xfrm>
            <a:custGeom>
              <a:rect b="b" l="l" r="r" t="t"/>
              <a:pathLst>
                <a:path extrusionOk="0" h="2488" w="2899">
                  <a:moveTo>
                    <a:pt x="1484" y="1"/>
                  </a:moveTo>
                  <a:cubicBezTo>
                    <a:pt x="1335" y="1"/>
                    <a:pt x="1182" y="26"/>
                    <a:pt x="1032" y="80"/>
                  </a:cubicBezTo>
                  <a:cubicBezTo>
                    <a:pt x="359" y="321"/>
                    <a:pt x="0" y="1039"/>
                    <a:pt x="227" y="1683"/>
                  </a:cubicBezTo>
                  <a:cubicBezTo>
                    <a:pt x="408" y="2182"/>
                    <a:pt x="889" y="2488"/>
                    <a:pt x="1409" y="2488"/>
                  </a:cubicBezTo>
                  <a:cubicBezTo>
                    <a:pt x="1560" y="2488"/>
                    <a:pt x="1715" y="2462"/>
                    <a:pt x="1867" y="2407"/>
                  </a:cubicBezTo>
                  <a:cubicBezTo>
                    <a:pt x="2540" y="2166"/>
                    <a:pt x="2899" y="1449"/>
                    <a:pt x="2672" y="812"/>
                  </a:cubicBezTo>
                  <a:cubicBezTo>
                    <a:pt x="2490" y="311"/>
                    <a:pt x="2007" y="1"/>
                    <a:pt x="1484" y="1"/>
                  </a:cubicBezTo>
                  <a:close/>
                </a:path>
              </a:pathLst>
            </a:custGeom>
            <a:solidFill>
              <a:srgbClr val="F2A49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7" name="Google Shape;3587;p41"/>
            <p:cNvSpPr/>
            <p:nvPr/>
          </p:nvSpPr>
          <p:spPr>
            <a:xfrm>
              <a:off x="3644292" y="3632234"/>
              <a:ext cx="25539" cy="30139"/>
            </a:xfrm>
            <a:custGeom>
              <a:rect b="b" l="l" r="r" t="t"/>
              <a:pathLst>
                <a:path extrusionOk="0" fill="none" h="1055" w="894">
                  <a:moveTo>
                    <a:pt x="893" y="382"/>
                  </a:moveTo>
                  <a:cubicBezTo>
                    <a:pt x="893" y="382"/>
                    <a:pt x="417" y="1"/>
                    <a:pt x="0" y="469"/>
                  </a:cubicBezTo>
                  <a:cubicBezTo>
                    <a:pt x="0" y="469"/>
                    <a:pt x="498" y="616"/>
                    <a:pt x="447" y="1055"/>
                  </a:cubicBez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8" name="Google Shape;3588;p41"/>
            <p:cNvSpPr/>
            <p:nvPr/>
          </p:nvSpPr>
          <p:spPr>
            <a:xfrm>
              <a:off x="3587614" y="3672200"/>
              <a:ext cx="50222" cy="47251"/>
            </a:xfrm>
            <a:custGeom>
              <a:rect b="b" l="l" r="r" t="t"/>
              <a:pathLst>
                <a:path extrusionOk="0" h="1654" w="1758">
                  <a:moveTo>
                    <a:pt x="883" y="0"/>
                  </a:moveTo>
                  <a:cubicBezTo>
                    <a:pt x="848" y="0"/>
                    <a:pt x="812" y="3"/>
                    <a:pt x="776" y="7"/>
                  </a:cubicBezTo>
                  <a:cubicBezTo>
                    <a:pt x="323" y="66"/>
                    <a:pt x="1" y="483"/>
                    <a:pt x="66" y="937"/>
                  </a:cubicBezTo>
                  <a:cubicBezTo>
                    <a:pt x="120" y="1354"/>
                    <a:pt x="471" y="1654"/>
                    <a:pt x="880" y="1654"/>
                  </a:cubicBezTo>
                  <a:cubicBezTo>
                    <a:pt x="916" y="1654"/>
                    <a:pt x="952" y="1652"/>
                    <a:pt x="989" y="1647"/>
                  </a:cubicBezTo>
                  <a:cubicBezTo>
                    <a:pt x="1443" y="1588"/>
                    <a:pt x="1757" y="1171"/>
                    <a:pt x="1699" y="725"/>
                  </a:cubicBezTo>
                  <a:cubicBezTo>
                    <a:pt x="1645" y="307"/>
                    <a:pt x="1293" y="0"/>
                    <a:pt x="883" y="0"/>
                  </a:cubicBezTo>
                  <a:close/>
                </a:path>
              </a:pathLst>
            </a:custGeom>
            <a:solidFill>
              <a:srgbClr val="F28B8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9" name="Google Shape;3589;p41"/>
            <p:cNvSpPr/>
            <p:nvPr/>
          </p:nvSpPr>
          <p:spPr>
            <a:xfrm>
              <a:off x="3339620" y="3712538"/>
              <a:ext cx="50222" cy="47279"/>
            </a:xfrm>
            <a:custGeom>
              <a:rect b="b" l="l" r="r" t="t"/>
              <a:pathLst>
                <a:path extrusionOk="0" h="1655" w="1758">
                  <a:moveTo>
                    <a:pt x="884" y="1"/>
                  </a:moveTo>
                  <a:cubicBezTo>
                    <a:pt x="848" y="1"/>
                    <a:pt x="812" y="3"/>
                    <a:pt x="777" y="8"/>
                  </a:cubicBezTo>
                  <a:cubicBezTo>
                    <a:pt x="323" y="66"/>
                    <a:pt x="1" y="476"/>
                    <a:pt x="59" y="930"/>
                  </a:cubicBezTo>
                  <a:cubicBezTo>
                    <a:pt x="113" y="1348"/>
                    <a:pt x="471" y="1654"/>
                    <a:pt x="882" y="1654"/>
                  </a:cubicBezTo>
                  <a:cubicBezTo>
                    <a:pt x="917" y="1654"/>
                    <a:pt x="953" y="1652"/>
                    <a:pt x="989" y="1647"/>
                  </a:cubicBezTo>
                  <a:cubicBezTo>
                    <a:pt x="1443" y="1589"/>
                    <a:pt x="1757" y="1172"/>
                    <a:pt x="1699" y="718"/>
                  </a:cubicBezTo>
                  <a:cubicBezTo>
                    <a:pt x="1645" y="301"/>
                    <a:pt x="1288" y="1"/>
                    <a:pt x="884" y="1"/>
                  </a:cubicBezTo>
                  <a:close/>
                </a:path>
              </a:pathLst>
            </a:custGeom>
            <a:solidFill>
              <a:srgbClr val="F28B8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0" name="Google Shape;3590;p41"/>
            <p:cNvSpPr/>
            <p:nvPr/>
          </p:nvSpPr>
          <p:spPr>
            <a:xfrm>
              <a:off x="3529479" y="3603438"/>
              <a:ext cx="82617" cy="77704"/>
            </a:xfrm>
            <a:custGeom>
              <a:rect b="b" l="l" r="r" t="t"/>
              <a:pathLst>
                <a:path extrusionOk="0" h="2720" w="2892">
                  <a:moveTo>
                    <a:pt x="1453" y="1"/>
                  </a:moveTo>
                  <a:cubicBezTo>
                    <a:pt x="1392" y="1"/>
                    <a:pt x="1330" y="5"/>
                    <a:pt x="1267" y="13"/>
                  </a:cubicBezTo>
                  <a:cubicBezTo>
                    <a:pt x="528" y="109"/>
                    <a:pt x="1" y="789"/>
                    <a:pt x="96" y="1536"/>
                  </a:cubicBezTo>
                  <a:cubicBezTo>
                    <a:pt x="183" y="2220"/>
                    <a:pt x="768" y="2720"/>
                    <a:pt x="1434" y="2720"/>
                  </a:cubicBezTo>
                  <a:cubicBezTo>
                    <a:pt x="1495" y="2720"/>
                    <a:pt x="1557" y="2716"/>
                    <a:pt x="1618" y="2707"/>
                  </a:cubicBezTo>
                  <a:cubicBezTo>
                    <a:pt x="2365" y="2612"/>
                    <a:pt x="2892" y="1931"/>
                    <a:pt x="2789" y="1185"/>
                  </a:cubicBezTo>
                  <a:cubicBezTo>
                    <a:pt x="2702" y="500"/>
                    <a:pt x="2123" y="1"/>
                    <a:pt x="1453" y="1"/>
                  </a:cubicBezTo>
                  <a:close/>
                </a:path>
              </a:pathLst>
            </a:custGeom>
            <a:solidFill>
              <a:schemeClr val="lt1"/>
            </a:solidFill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1" name="Google Shape;3591;p41"/>
            <p:cNvSpPr/>
            <p:nvPr/>
          </p:nvSpPr>
          <p:spPr>
            <a:xfrm>
              <a:off x="3559818" y="3603495"/>
              <a:ext cx="52079" cy="77075"/>
            </a:xfrm>
            <a:custGeom>
              <a:rect b="b" l="l" r="r" t="t"/>
              <a:pathLst>
                <a:path extrusionOk="0" h="2698" w="1823">
                  <a:moveTo>
                    <a:pt x="381" y="0"/>
                  </a:moveTo>
                  <a:cubicBezTo>
                    <a:pt x="323" y="0"/>
                    <a:pt x="264" y="4"/>
                    <a:pt x="205" y="11"/>
                  </a:cubicBezTo>
                  <a:cubicBezTo>
                    <a:pt x="132" y="19"/>
                    <a:pt x="66" y="41"/>
                    <a:pt x="0" y="55"/>
                  </a:cubicBezTo>
                  <a:lnTo>
                    <a:pt x="615" y="2698"/>
                  </a:lnTo>
                  <a:cubicBezTo>
                    <a:pt x="1281" y="2537"/>
                    <a:pt x="1823" y="1878"/>
                    <a:pt x="1727" y="1183"/>
                  </a:cubicBezTo>
                  <a:cubicBezTo>
                    <a:pt x="1640" y="495"/>
                    <a:pt x="1056" y="0"/>
                    <a:pt x="3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2" name="Google Shape;3592;p41"/>
            <p:cNvSpPr/>
            <p:nvPr/>
          </p:nvSpPr>
          <p:spPr>
            <a:xfrm>
              <a:off x="3336906" y="3629006"/>
              <a:ext cx="82617" cy="77818"/>
            </a:xfrm>
            <a:custGeom>
              <a:rect b="b" l="l" r="r" t="t"/>
              <a:pathLst>
                <a:path extrusionOk="0" h="2724" w="2892">
                  <a:moveTo>
                    <a:pt x="1447" y="0"/>
                  </a:moveTo>
                  <a:cubicBezTo>
                    <a:pt x="1390" y="0"/>
                    <a:pt x="1332" y="4"/>
                    <a:pt x="1274" y="11"/>
                  </a:cubicBezTo>
                  <a:cubicBezTo>
                    <a:pt x="528" y="114"/>
                    <a:pt x="1" y="795"/>
                    <a:pt x="96" y="1541"/>
                  </a:cubicBezTo>
                  <a:cubicBezTo>
                    <a:pt x="190" y="2222"/>
                    <a:pt x="776" y="2723"/>
                    <a:pt x="1451" y="2723"/>
                  </a:cubicBezTo>
                  <a:cubicBezTo>
                    <a:pt x="1509" y="2723"/>
                    <a:pt x="1567" y="2720"/>
                    <a:pt x="1625" y="2712"/>
                  </a:cubicBezTo>
                  <a:cubicBezTo>
                    <a:pt x="2365" y="2617"/>
                    <a:pt x="2892" y="1929"/>
                    <a:pt x="2797" y="1183"/>
                  </a:cubicBezTo>
                  <a:cubicBezTo>
                    <a:pt x="2709" y="501"/>
                    <a:pt x="2118" y="0"/>
                    <a:pt x="1447" y="0"/>
                  </a:cubicBezTo>
                  <a:close/>
                </a:path>
              </a:pathLst>
            </a:custGeom>
            <a:solidFill>
              <a:schemeClr val="lt1"/>
            </a:solidFill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3" name="Google Shape;3593;p41"/>
            <p:cNvSpPr/>
            <p:nvPr/>
          </p:nvSpPr>
          <p:spPr>
            <a:xfrm>
              <a:off x="3367216" y="3629149"/>
              <a:ext cx="52107" cy="77132"/>
            </a:xfrm>
            <a:custGeom>
              <a:rect b="b" l="l" r="r" t="t"/>
              <a:pathLst>
                <a:path extrusionOk="0" h="2700" w="1824">
                  <a:moveTo>
                    <a:pt x="397" y="1"/>
                  </a:moveTo>
                  <a:cubicBezTo>
                    <a:pt x="336" y="1"/>
                    <a:pt x="275" y="5"/>
                    <a:pt x="213" y="14"/>
                  </a:cubicBezTo>
                  <a:cubicBezTo>
                    <a:pt x="140" y="21"/>
                    <a:pt x="67" y="36"/>
                    <a:pt x="1" y="58"/>
                  </a:cubicBezTo>
                  <a:lnTo>
                    <a:pt x="616" y="2700"/>
                  </a:lnTo>
                  <a:cubicBezTo>
                    <a:pt x="1282" y="2539"/>
                    <a:pt x="1823" y="1880"/>
                    <a:pt x="1736" y="1185"/>
                  </a:cubicBezTo>
                  <a:cubicBezTo>
                    <a:pt x="1648" y="501"/>
                    <a:pt x="1063" y="1"/>
                    <a:pt x="3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4" name="Google Shape;3594;p41"/>
            <p:cNvSpPr/>
            <p:nvPr/>
          </p:nvSpPr>
          <p:spPr>
            <a:xfrm>
              <a:off x="3296769" y="3462086"/>
              <a:ext cx="339182" cy="220741"/>
            </a:xfrm>
            <a:custGeom>
              <a:rect b="b" l="l" r="r" t="t"/>
              <a:pathLst>
                <a:path extrusionOk="0" h="7727" w="11873">
                  <a:moveTo>
                    <a:pt x="7644" y="1"/>
                  </a:moveTo>
                  <a:cubicBezTo>
                    <a:pt x="5563" y="1"/>
                    <a:pt x="1853" y="1078"/>
                    <a:pt x="1164" y="1975"/>
                  </a:cubicBezTo>
                  <a:cubicBezTo>
                    <a:pt x="754" y="2509"/>
                    <a:pt x="476" y="3102"/>
                    <a:pt x="256" y="4112"/>
                  </a:cubicBezTo>
                  <a:cubicBezTo>
                    <a:pt x="0" y="5308"/>
                    <a:pt x="629" y="7727"/>
                    <a:pt x="860" y="7727"/>
                  </a:cubicBezTo>
                  <a:cubicBezTo>
                    <a:pt x="866" y="7727"/>
                    <a:pt x="873" y="7725"/>
                    <a:pt x="879" y="7721"/>
                  </a:cubicBezTo>
                  <a:cubicBezTo>
                    <a:pt x="1215" y="7479"/>
                    <a:pt x="1376" y="6140"/>
                    <a:pt x="1376" y="6140"/>
                  </a:cubicBezTo>
                  <a:cubicBezTo>
                    <a:pt x="2438" y="5379"/>
                    <a:pt x="2247" y="3820"/>
                    <a:pt x="2247" y="3820"/>
                  </a:cubicBezTo>
                  <a:lnTo>
                    <a:pt x="2247" y="3820"/>
                  </a:lnTo>
                  <a:cubicBezTo>
                    <a:pt x="2247" y="3820"/>
                    <a:pt x="3458" y="5531"/>
                    <a:pt x="4302" y="5531"/>
                  </a:cubicBezTo>
                  <a:cubicBezTo>
                    <a:pt x="4377" y="5531"/>
                    <a:pt x="4449" y="5518"/>
                    <a:pt x="4516" y="5488"/>
                  </a:cubicBezTo>
                  <a:cubicBezTo>
                    <a:pt x="5314" y="5152"/>
                    <a:pt x="4129" y="3315"/>
                    <a:pt x="4128" y="3315"/>
                  </a:cubicBezTo>
                  <a:lnTo>
                    <a:pt x="4128" y="3315"/>
                  </a:lnTo>
                  <a:cubicBezTo>
                    <a:pt x="4129" y="3315"/>
                    <a:pt x="5473" y="5194"/>
                    <a:pt x="6196" y="5194"/>
                  </a:cubicBezTo>
                  <a:cubicBezTo>
                    <a:pt x="6238" y="5194"/>
                    <a:pt x="6279" y="5188"/>
                    <a:pt x="6317" y="5174"/>
                  </a:cubicBezTo>
                  <a:cubicBezTo>
                    <a:pt x="7005" y="4925"/>
                    <a:pt x="6105" y="2781"/>
                    <a:pt x="6105" y="2780"/>
                  </a:cubicBezTo>
                  <a:lnTo>
                    <a:pt x="6105" y="2780"/>
                  </a:lnTo>
                  <a:cubicBezTo>
                    <a:pt x="6105" y="2781"/>
                    <a:pt x="7325" y="4862"/>
                    <a:pt x="8076" y="4862"/>
                  </a:cubicBezTo>
                  <a:cubicBezTo>
                    <a:pt x="8129" y="4862"/>
                    <a:pt x="8180" y="4852"/>
                    <a:pt x="8227" y="4830"/>
                  </a:cubicBezTo>
                  <a:cubicBezTo>
                    <a:pt x="8791" y="4574"/>
                    <a:pt x="8491" y="3249"/>
                    <a:pt x="8322" y="2648"/>
                  </a:cubicBezTo>
                  <a:lnTo>
                    <a:pt x="8322" y="2648"/>
                  </a:lnTo>
                  <a:cubicBezTo>
                    <a:pt x="8524" y="3214"/>
                    <a:pt x="9094" y="4385"/>
                    <a:pt x="10387" y="4385"/>
                  </a:cubicBezTo>
                  <a:cubicBezTo>
                    <a:pt x="10551" y="4385"/>
                    <a:pt x="10726" y="4366"/>
                    <a:pt x="10914" y="4325"/>
                  </a:cubicBezTo>
                  <a:cubicBezTo>
                    <a:pt x="11118" y="4874"/>
                    <a:pt x="11309" y="5752"/>
                    <a:pt x="11558" y="6111"/>
                  </a:cubicBezTo>
                  <a:cubicBezTo>
                    <a:pt x="11585" y="6150"/>
                    <a:pt x="11636" y="6188"/>
                    <a:pt x="11687" y="6188"/>
                  </a:cubicBezTo>
                  <a:cubicBezTo>
                    <a:pt x="11759" y="6188"/>
                    <a:pt x="11831" y="6112"/>
                    <a:pt x="11836" y="5854"/>
                  </a:cubicBezTo>
                  <a:cubicBezTo>
                    <a:pt x="11858" y="5379"/>
                    <a:pt x="11872" y="4383"/>
                    <a:pt x="11492" y="3263"/>
                  </a:cubicBezTo>
                  <a:cubicBezTo>
                    <a:pt x="11484" y="3241"/>
                    <a:pt x="11477" y="3219"/>
                    <a:pt x="11470" y="3197"/>
                  </a:cubicBezTo>
                  <a:cubicBezTo>
                    <a:pt x="11470" y="3197"/>
                    <a:pt x="11470" y="3190"/>
                    <a:pt x="11462" y="3190"/>
                  </a:cubicBezTo>
                  <a:cubicBezTo>
                    <a:pt x="11360" y="2890"/>
                    <a:pt x="11221" y="2575"/>
                    <a:pt x="11045" y="2261"/>
                  </a:cubicBezTo>
                  <a:cubicBezTo>
                    <a:pt x="10928" y="2056"/>
                    <a:pt x="10789" y="1558"/>
                    <a:pt x="10613" y="1390"/>
                  </a:cubicBezTo>
                  <a:cubicBezTo>
                    <a:pt x="10101" y="701"/>
                    <a:pt x="9384" y="321"/>
                    <a:pt x="8491" y="87"/>
                  </a:cubicBezTo>
                  <a:cubicBezTo>
                    <a:pt x="8262" y="28"/>
                    <a:pt x="7973" y="1"/>
                    <a:pt x="7644" y="1"/>
                  </a:cubicBezTo>
                  <a:close/>
                </a:path>
              </a:pathLst>
            </a:custGeom>
            <a:solidFill>
              <a:srgbClr val="AD5B4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5" name="Google Shape;3595;p41"/>
            <p:cNvSpPr/>
            <p:nvPr/>
          </p:nvSpPr>
          <p:spPr>
            <a:xfrm>
              <a:off x="3227978" y="3183296"/>
              <a:ext cx="286703" cy="343953"/>
            </a:xfrm>
            <a:custGeom>
              <a:rect b="b" l="l" r="r" t="t"/>
              <a:pathLst>
                <a:path extrusionOk="0" h="12040" w="10036">
                  <a:moveTo>
                    <a:pt x="0" y="1"/>
                  </a:moveTo>
                  <a:lnTo>
                    <a:pt x="2679" y="11690"/>
                  </a:lnTo>
                  <a:cubicBezTo>
                    <a:pt x="3354" y="11936"/>
                    <a:pt x="3999" y="12039"/>
                    <a:pt x="4607" y="12039"/>
                  </a:cubicBezTo>
                  <a:cubicBezTo>
                    <a:pt x="7854" y="12039"/>
                    <a:pt x="10035" y="9084"/>
                    <a:pt x="10035" y="9084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6" name="Google Shape;3596;p41"/>
            <p:cNvSpPr/>
            <p:nvPr/>
          </p:nvSpPr>
          <p:spPr>
            <a:xfrm>
              <a:off x="3141133" y="4039978"/>
              <a:ext cx="154807" cy="136067"/>
            </a:xfrm>
            <a:custGeom>
              <a:rect b="b" l="l" r="r" t="t"/>
              <a:pathLst>
                <a:path extrusionOk="0" h="4763" w="5419">
                  <a:moveTo>
                    <a:pt x="3040" y="1"/>
                  </a:moveTo>
                  <a:lnTo>
                    <a:pt x="1671" y="111"/>
                  </a:lnTo>
                  <a:lnTo>
                    <a:pt x="1532" y="155"/>
                  </a:lnTo>
                  <a:cubicBezTo>
                    <a:pt x="1532" y="155"/>
                    <a:pt x="508" y="1970"/>
                    <a:pt x="90" y="3961"/>
                  </a:cubicBezTo>
                  <a:cubicBezTo>
                    <a:pt x="1" y="4375"/>
                    <a:pt x="321" y="4763"/>
                    <a:pt x="732" y="4763"/>
                  </a:cubicBezTo>
                  <a:cubicBezTo>
                    <a:pt x="757" y="4763"/>
                    <a:pt x="782" y="4762"/>
                    <a:pt x="808" y="4759"/>
                  </a:cubicBezTo>
                  <a:lnTo>
                    <a:pt x="1906" y="4649"/>
                  </a:lnTo>
                  <a:lnTo>
                    <a:pt x="3596" y="4473"/>
                  </a:lnTo>
                  <a:lnTo>
                    <a:pt x="4694" y="4356"/>
                  </a:lnTo>
                  <a:cubicBezTo>
                    <a:pt x="5148" y="4312"/>
                    <a:pt x="5419" y="3844"/>
                    <a:pt x="5236" y="3426"/>
                  </a:cubicBezTo>
                  <a:cubicBezTo>
                    <a:pt x="4416" y="1567"/>
                    <a:pt x="3040" y="1"/>
                    <a:pt x="3040" y="1"/>
                  </a:cubicBezTo>
                  <a:close/>
                </a:path>
              </a:pathLst>
            </a:custGeom>
            <a:solidFill>
              <a:srgbClr val="F7E3E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7" name="Google Shape;3597;p41"/>
            <p:cNvSpPr/>
            <p:nvPr/>
          </p:nvSpPr>
          <p:spPr>
            <a:xfrm>
              <a:off x="3164187" y="4164418"/>
              <a:ext cx="111070" cy="11513"/>
            </a:xfrm>
            <a:custGeom>
              <a:rect b="b" l="l" r="r" t="t"/>
              <a:pathLst>
                <a:path extrusionOk="0" fill="none" h="403" w="3888">
                  <a:moveTo>
                    <a:pt x="1" y="403"/>
                  </a:moveTo>
                  <a:lnTo>
                    <a:pt x="1099" y="293"/>
                  </a:lnTo>
                  <a:lnTo>
                    <a:pt x="2789" y="117"/>
                  </a:lnTo>
                  <a:lnTo>
                    <a:pt x="3887" y="0"/>
                  </a:lnTo>
                </a:path>
              </a:pathLst>
            </a:custGeom>
            <a:noFill/>
            <a:ln cap="rnd" cmpd="sng" w="237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8" name="Google Shape;3598;p41"/>
            <p:cNvSpPr/>
            <p:nvPr/>
          </p:nvSpPr>
          <p:spPr>
            <a:xfrm>
              <a:off x="3159159" y="4039978"/>
              <a:ext cx="105643" cy="61106"/>
            </a:xfrm>
            <a:custGeom>
              <a:rect b="b" l="l" r="r" t="t"/>
              <a:pathLst>
                <a:path extrusionOk="0" fill="none" h="2139" w="3698">
                  <a:moveTo>
                    <a:pt x="3697" y="1743"/>
                  </a:moveTo>
                  <a:cubicBezTo>
                    <a:pt x="3039" y="711"/>
                    <a:pt x="2409" y="1"/>
                    <a:pt x="2409" y="1"/>
                  </a:cubicBezTo>
                  <a:lnTo>
                    <a:pt x="1040" y="111"/>
                  </a:lnTo>
                  <a:lnTo>
                    <a:pt x="901" y="155"/>
                  </a:lnTo>
                  <a:cubicBezTo>
                    <a:pt x="901" y="155"/>
                    <a:pt x="433" y="982"/>
                    <a:pt x="1" y="2138"/>
                  </a:cubicBezTo>
                </a:path>
              </a:pathLst>
            </a:custGeom>
            <a:noFill/>
            <a:ln cap="rnd" cmpd="sng" w="237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9" name="Google Shape;3599;p41"/>
            <p:cNvSpPr/>
            <p:nvPr/>
          </p:nvSpPr>
          <p:spPr>
            <a:xfrm>
              <a:off x="3147475" y="3662630"/>
              <a:ext cx="89930" cy="240424"/>
            </a:xfrm>
            <a:custGeom>
              <a:rect b="b" l="l" r="r" t="t"/>
              <a:pathLst>
                <a:path extrusionOk="0" h="8416" w="3148">
                  <a:moveTo>
                    <a:pt x="1907" y="0"/>
                  </a:moveTo>
                  <a:cubicBezTo>
                    <a:pt x="1694" y="0"/>
                    <a:pt x="1464" y="104"/>
                    <a:pt x="1230" y="335"/>
                  </a:cubicBezTo>
                  <a:cubicBezTo>
                    <a:pt x="0" y="1550"/>
                    <a:pt x="1662" y="8416"/>
                    <a:pt x="1662" y="8416"/>
                  </a:cubicBezTo>
                  <a:lnTo>
                    <a:pt x="2679" y="8255"/>
                  </a:lnTo>
                  <a:cubicBezTo>
                    <a:pt x="2679" y="8255"/>
                    <a:pt x="3147" y="3636"/>
                    <a:pt x="3067" y="2055"/>
                  </a:cubicBezTo>
                  <a:cubicBezTo>
                    <a:pt x="3007" y="874"/>
                    <a:pt x="2526" y="0"/>
                    <a:pt x="190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0" name="Google Shape;3600;p41"/>
            <p:cNvSpPr/>
            <p:nvPr/>
          </p:nvSpPr>
          <p:spPr>
            <a:xfrm>
              <a:off x="3189698" y="3700825"/>
              <a:ext cx="31824" cy="177547"/>
            </a:xfrm>
            <a:custGeom>
              <a:rect b="b" l="l" r="r" t="t"/>
              <a:pathLst>
                <a:path extrusionOk="0" fill="none" h="6215" w="1114">
                  <a:moveTo>
                    <a:pt x="1113" y="3111"/>
                  </a:moveTo>
                  <a:cubicBezTo>
                    <a:pt x="1113" y="4824"/>
                    <a:pt x="864" y="6215"/>
                    <a:pt x="557" y="6215"/>
                  </a:cubicBezTo>
                  <a:cubicBezTo>
                    <a:pt x="249" y="6215"/>
                    <a:pt x="1" y="4824"/>
                    <a:pt x="1" y="3111"/>
                  </a:cubicBezTo>
                  <a:cubicBezTo>
                    <a:pt x="1" y="1391"/>
                    <a:pt x="249" y="1"/>
                    <a:pt x="557" y="1"/>
                  </a:cubicBezTo>
                  <a:cubicBezTo>
                    <a:pt x="864" y="1"/>
                    <a:pt x="1113" y="1391"/>
                    <a:pt x="1113" y="3111"/>
                  </a:cubicBezTo>
                  <a:close/>
                </a:path>
              </a:pathLst>
            </a:custGeom>
            <a:noFill/>
            <a:ln cap="rnd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1" name="Google Shape;3601;p41"/>
            <p:cNvSpPr/>
            <p:nvPr/>
          </p:nvSpPr>
          <p:spPr>
            <a:xfrm>
              <a:off x="3147475" y="3672172"/>
              <a:ext cx="47479" cy="230883"/>
            </a:xfrm>
            <a:custGeom>
              <a:rect b="b" l="l" r="r" t="t"/>
              <a:pathLst>
                <a:path extrusionOk="0" fill="none" h="8082" w="1662">
                  <a:moveTo>
                    <a:pt x="1662" y="8082"/>
                  </a:moveTo>
                  <a:cubicBezTo>
                    <a:pt x="1662" y="8082"/>
                    <a:pt x="0" y="1216"/>
                    <a:pt x="1230" y="1"/>
                  </a:cubicBez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2" name="Google Shape;3602;p41"/>
            <p:cNvSpPr/>
            <p:nvPr/>
          </p:nvSpPr>
          <p:spPr>
            <a:xfrm>
              <a:off x="3071971" y="3674086"/>
              <a:ext cx="133010" cy="228969"/>
            </a:xfrm>
            <a:custGeom>
              <a:rect b="b" l="l" r="r" t="t"/>
              <a:pathLst>
                <a:path extrusionOk="0" h="8015" w="4656">
                  <a:moveTo>
                    <a:pt x="2249" y="0"/>
                  </a:moveTo>
                  <a:cubicBezTo>
                    <a:pt x="2063" y="0"/>
                    <a:pt x="1875" y="63"/>
                    <a:pt x="1692" y="190"/>
                  </a:cubicBezTo>
                  <a:cubicBezTo>
                    <a:pt x="1" y="1354"/>
                    <a:pt x="3587" y="8015"/>
                    <a:pt x="3587" y="8015"/>
                  </a:cubicBezTo>
                  <a:lnTo>
                    <a:pt x="4656" y="7817"/>
                  </a:lnTo>
                  <a:cubicBezTo>
                    <a:pt x="4656" y="7817"/>
                    <a:pt x="4422" y="4699"/>
                    <a:pt x="3975" y="2613"/>
                  </a:cubicBezTo>
                  <a:cubicBezTo>
                    <a:pt x="3611" y="881"/>
                    <a:pt x="2943" y="0"/>
                    <a:pt x="22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3" name="Google Shape;3603;p41"/>
            <p:cNvSpPr/>
            <p:nvPr/>
          </p:nvSpPr>
          <p:spPr>
            <a:xfrm>
              <a:off x="3122992" y="3693712"/>
              <a:ext cx="74904" cy="203915"/>
            </a:xfrm>
            <a:custGeom>
              <a:rect b="b" l="l" r="r" t="t"/>
              <a:pathLst>
                <a:path extrusionOk="0" fill="none" h="7138" w="2622">
                  <a:moveTo>
                    <a:pt x="1955" y="3397"/>
                  </a:moveTo>
                  <a:cubicBezTo>
                    <a:pt x="2482" y="5307"/>
                    <a:pt x="2621" y="6940"/>
                    <a:pt x="2270" y="7042"/>
                  </a:cubicBezTo>
                  <a:cubicBezTo>
                    <a:pt x="1911" y="7137"/>
                    <a:pt x="1194" y="5666"/>
                    <a:pt x="667" y="3748"/>
                  </a:cubicBezTo>
                  <a:cubicBezTo>
                    <a:pt x="140" y="1831"/>
                    <a:pt x="1" y="198"/>
                    <a:pt x="359" y="103"/>
                  </a:cubicBezTo>
                  <a:cubicBezTo>
                    <a:pt x="711" y="1"/>
                    <a:pt x="1428" y="1479"/>
                    <a:pt x="1955" y="3397"/>
                  </a:cubicBezTo>
                  <a:close/>
                </a:path>
              </a:pathLst>
            </a:custGeom>
            <a:noFill/>
            <a:ln cap="rnd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4" name="Google Shape;3604;p41"/>
            <p:cNvSpPr/>
            <p:nvPr/>
          </p:nvSpPr>
          <p:spPr>
            <a:xfrm>
              <a:off x="3120278" y="3662344"/>
              <a:ext cx="84703" cy="235053"/>
            </a:xfrm>
            <a:custGeom>
              <a:rect b="b" l="l" r="r" t="t"/>
              <a:pathLst>
                <a:path extrusionOk="0" fill="none" h="8228" w="2965">
                  <a:moveTo>
                    <a:pt x="1" y="601"/>
                  </a:moveTo>
                  <a:cubicBezTo>
                    <a:pt x="872" y="1"/>
                    <a:pt x="1823" y="828"/>
                    <a:pt x="2284" y="3024"/>
                  </a:cubicBezTo>
                  <a:cubicBezTo>
                    <a:pt x="2731" y="5110"/>
                    <a:pt x="2965" y="8228"/>
                    <a:pt x="2965" y="8228"/>
                  </a:cubicBez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5" name="Google Shape;3605;p41"/>
            <p:cNvSpPr/>
            <p:nvPr/>
          </p:nvSpPr>
          <p:spPr>
            <a:xfrm>
              <a:off x="3106280" y="3890285"/>
              <a:ext cx="203058" cy="159978"/>
            </a:xfrm>
            <a:custGeom>
              <a:rect b="b" l="l" r="r" t="t"/>
              <a:pathLst>
                <a:path extrusionOk="0" h="5600" w="7108">
                  <a:moveTo>
                    <a:pt x="3692" y="0"/>
                  </a:moveTo>
                  <a:cubicBezTo>
                    <a:pt x="3552" y="0"/>
                    <a:pt x="3409" y="8"/>
                    <a:pt x="3265" y="22"/>
                  </a:cubicBezTo>
                  <a:cubicBezTo>
                    <a:pt x="1391" y="220"/>
                    <a:pt x="0" y="1618"/>
                    <a:pt x="154" y="3155"/>
                  </a:cubicBezTo>
                  <a:cubicBezTo>
                    <a:pt x="303" y="4567"/>
                    <a:pt x="1718" y="5599"/>
                    <a:pt x="3415" y="5599"/>
                  </a:cubicBezTo>
                  <a:cubicBezTo>
                    <a:pt x="3556" y="5599"/>
                    <a:pt x="3699" y="5592"/>
                    <a:pt x="3843" y="5578"/>
                  </a:cubicBezTo>
                  <a:cubicBezTo>
                    <a:pt x="5717" y="5380"/>
                    <a:pt x="7107" y="3982"/>
                    <a:pt x="6954" y="2445"/>
                  </a:cubicBezTo>
                  <a:cubicBezTo>
                    <a:pt x="6805" y="1032"/>
                    <a:pt x="5389" y="0"/>
                    <a:pt x="36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6" name="Google Shape;3606;p41"/>
            <p:cNvSpPr/>
            <p:nvPr/>
          </p:nvSpPr>
          <p:spPr>
            <a:xfrm>
              <a:off x="3167758" y="4043349"/>
              <a:ext cx="75704" cy="7970"/>
            </a:xfrm>
            <a:custGeom>
              <a:rect b="b" l="l" r="r" t="t"/>
              <a:pathLst>
                <a:path extrusionOk="0" fill="none" h="279" w="2650">
                  <a:moveTo>
                    <a:pt x="2650" y="0"/>
                  </a:moveTo>
                  <a:cubicBezTo>
                    <a:pt x="2350" y="110"/>
                    <a:pt x="2028" y="183"/>
                    <a:pt x="1691" y="220"/>
                  </a:cubicBezTo>
                  <a:cubicBezTo>
                    <a:pt x="1091" y="278"/>
                    <a:pt x="512" y="212"/>
                    <a:pt x="0" y="37"/>
                  </a:cubicBezTo>
                </a:path>
              </a:pathLst>
            </a:custGeom>
            <a:noFill/>
            <a:ln cap="rnd" cmpd="sng" w="237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7" name="Google Shape;3607;p41"/>
            <p:cNvSpPr/>
            <p:nvPr/>
          </p:nvSpPr>
          <p:spPr>
            <a:xfrm>
              <a:off x="3131163" y="3887771"/>
              <a:ext cx="146180" cy="35767"/>
            </a:xfrm>
            <a:custGeom>
              <a:rect b="b" l="l" r="r" t="t"/>
              <a:pathLst>
                <a:path extrusionOk="0" fill="none" h="1252" w="5117">
                  <a:moveTo>
                    <a:pt x="0" y="1252"/>
                  </a:moveTo>
                  <a:cubicBezTo>
                    <a:pt x="564" y="644"/>
                    <a:pt x="1413" y="213"/>
                    <a:pt x="2394" y="110"/>
                  </a:cubicBezTo>
                  <a:cubicBezTo>
                    <a:pt x="3448" y="0"/>
                    <a:pt x="4428" y="293"/>
                    <a:pt x="5116" y="842"/>
                  </a:cubicBez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8" name="Google Shape;3608;p41"/>
            <p:cNvSpPr/>
            <p:nvPr/>
          </p:nvSpPr>
          <p:spPr>
            <a:xfrm>
              <a:off x="3205581" y="3968902"/>
              <a:ext cx="2143" cy="35995"/>
            </a:xfrm>
            <a:custGeom>
              <a:rect b="b" l="l" r="r" t="t"/>
              <a:pathLst>
                <a:path extrusionOk="0" fill="none" h="1260" w="75">
                  <a:moveTo>
                    <a:pt x="1" y="0"/>
                  </a:moveTo>
                  <a:lnTo>
                    <a:pt x="74" y="1259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9" name="Google Shape;3609;p41"/>
            <p:cNvSpPr/>
            <p:nvPr/>
          </p:nvSpPr>
          <p:spPr>
            <a:xfrm>
              <a:off x="3184898" y="3953676"/>
              <a:ext cx="40594" cy="23768"/>
            </a:xfrm>
            <a:custGeom>
              <a:rect b="b" l="l" r="r" t="t"/>
              <a:pathLst>
                <a:path extrusionOk="0" h="832" w="1421">
                  <a:moveTo>
                    <a:pt x="787" y="1"/>
                  </a:moveTo>
                  <a:cubicBezTo>
                    <a:pt x="750" y="1"/>
                    <a:pt x="712" y="3"/>
                    <a:pt x="674" y="6"/>
                  </a:cubicBezTo>
                  <a:cubicBezTo>
                    <a:pt x="293" y="43"/>
                    <a:pt x="0" y="262"/>
                    <a:pt x="30" y="482"/>
                  </a:cubicBezTo>
                  <a:cubicBezTo>
                    <a:pt x="49" y="686"/>
                    <a:pt x="313" y="831"/>
                    <a:pt x="643" y="831"/>
                  </a:cubicBezTo>
                  <a:cubicBezTo>
                    <a:pt x="679" y="831"/>
                    <a:pt x="716" y="830"/>
                    <a:pt x="754" y="826"/>
                  </a:cubicBezTo>
                  <a:cubicBezTo>
                    <a:pt x="1135" y="782"/>
                    <a:pt x="1420" y="570"/>
                    <a:pt x="1398" y="343"/>
                  </a:cubicBezTo>
                  <a:cubicBezTo>
                    <a:pt x="1379" y="139"/>
                    <a:pt x="1112" y="1"/>
                    <a:pt x="7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0" name="Google Shape;3610;p41"/>
            <p:cNvSpPr/>
            <p:nvPr/>
          </p:nvSpPr>
          <p:spPr>
            <a:xfrm>
              <a:off x="3237805" y="3926251"/>
              <a:ext cx="23225" cy="25739"/>
            </a:xfrm>
            <a:custGeom>
              <a:rect b="b" l="l" r="r" t="t"/>
              <a:pathLst>
                <a:path extrusionOk="0" fill="none" h="901" w="813">
                  <a:moveTo>
                    <a:pt x="44" y="900"/>
                  </a:moveTo>
                  <a:cubicBezTo>
                    <a:pt x="0" y="439"/>
                    <a:pt x="132" y="44"/>
                    <a:pt x="344" y="22"/>
                  </a:cubicBezTo>
                  <a:cubicBezTo>
                    <a:pt x="556" y="0"/>
                    <a:pt x="761" y="359"/>
                    <a:pt x="813" y="820"/>
                  </a:cubicBez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1" name="Google Shape;3611;p41"/>
            <p:cNvSpPr/>
            <p:nvPr/>
          </p:nvSpPr>
          <p:spPr>
            <a:xfrm>
              <a:off x="3151017" y="3935221"/>
              <a:ext cx="23225" cy="25768"/>
            </a:xfrm>
            <a:custGeom>
              <a:rect b="b" l="l" r="r" t="t"/>
              <a:pathLst>
                <a:path extrusionOk="0" fill="none" h="902" w="813">
                  <a:moveTo>
                    <a:pt x="44" y="901"/>
                  </a:moveTo>
                  <a:cubicBezTo>
                    <a:pt x="1" y="440"/>
                    <a:pt x="132" y="45"/>
                    <a:pt x="345" y="23"/>
                  </a:cubicBezTo>
                  <a:cubicBezTo>
                    <a:pt x="557" y="1"/>
                    <a:pt x="762" y="359"/>
                    <a:pt x="813" y="821"/>
                  </a:cubicBez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2" name="Google Shape;3612;p41"/>
            <p:cNvSpPr/>
            <p:nvPr/>
          </p:nvSpPr>
          <p:spPr>
            <a:xfrm>
              <a:off x="3259345" y="3949162"/>
              <a:ext cx="30110" cy="28425"/>
            </a:xfrm>
            <a:custGeom>
              <a:rect b="b" l="l" r="r" t="t"/>
              <a:pathLst>
                <a:path extrusionOk="0" h="995" w="1054">
                  <a:moveTo>
                    <a:pt x="530" y="0"/>
                  </a:moveTo>
                  <a:cubicBezTo>
                    <a:pt x="512" y="0"/>
                    <a:pt x="494" y="1"/>
                    <a:pt x="476" y="3"/>
                  </a:cubicBezTo>
                  <a:cubicBezTo>
                    <a:pt x="198" y="25"/>
                    <a:pt x="0" y="274"/>
                    <a:pt x="29" y="552"/>
                  </a:cubicBezTo>
                  <a:cubicBezTo>
                    <a:pt x="57" y="805"/>
                    <a:pt x="276" y="994"/>
                    <a:pt x="525" y="994"/>
                  </a:cubicBezTo>
                  <a:cubicBezTo>
                    <a:pt x="543" y="994"/>
                    <a:pt x="560" y="993"/>
                    <a:pt x="578" y="991"/>
                  </a:cubicBezTo>
                  <a:cubicBezTo>
                    <a:pt x="856" y="969"/>
                    <a:pt x="1054" y="721"/>
                    <a:pt x="1025" y="442"/>
                  </a:cubicBezTo>
                  <a:cubicBezTo>
                    <a:pt x="997" y="189"/>
                    <a:pt x="785" y="0"/>
                    <a:pt x="53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3" name="Google Shape;3613;p41"/>
            <p:cNvSpPr/>
            <p:nvPr/>
          </p:nvSpPr>
          <p:spPr>
            <a:xfrm>
              <a:off x="3124678" y="3962960"/>
              <a:ext cx="29910" cy="28625"/>
            </a:xfrm>
            <a:custGeom>
              <a:rect b="b" l="l" r="r" t="t"/>
              <a:pathLst>
                <a:path extrusionOk="0" h="1002" w="1047">
                  <a:moveTo>
                    <a:pt x="528" y="1"/>
                  </a:moveTo>
                  <a:cubicBezTo>
                    <a:pt x="511" y="1"/>
                    <a:pt x="493" y="1"/>
                    <a:pt x="476" y="3"/>
                  </a:cubicBezTo>
                  <a:cubicBezTo>
                    <a:pt x="198" y="33"/>
                    <a:pt x="0" y="281"/>
                    <a:pt x="30" y="552"/>
                  </a:cubicBezTo>
                  <a:cubicBezTo>
                    <a:pt x="57" y="812"/>
                    <a:pt x="269" y="1002"/>
                    <a:pt x="524" y="1002"/>
                  </a:cubicBezTo>
                  <a:cubicBezTo>
                    <a:pt x="542" y="1002"/>
                    <a:pt x="560" y="1001"/>
                    <a:pt x="579" y="999"/>
                  </a:cubicBezTo>
                  <a:cubicBezTo>
                    <a:pt x="849" y="970"/>
                    <a:pt x="1047" y="728"/>
                    <a:pt x="1025" y="450"/>
                  </a:cubicBezTo>
                  <a:cubicBezTo>
                    <a:pt x="998" y="196"/>
                    <a:pt x="778" y="1"/>
                    <a:pt x="52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4" name="Google Shape;3614;p41"/>
            <p:cNvSpPr/>
            <p:nvPr/>
          </p:nvSpPr>
          <p:spPr>
            <a:xfrm>
              <a:off x="3178613" y="3970988"/>
              <a:ext cx="57535" cy="34738"/>
            </a:xfrm>
            <a:custGeom>
              <a:rect b="b" l="l" r="r" t="t"/>
              <a:pathLst>
                <a:path extrusionOk="0" fill="none" h="1216" w="2014">
                  <a:moveTo>
                    <a:pt x="1977" y="0"/>
                  </a:moveTo>
                  <a:cubicBezTo>
                    <a:pt x="2014" y="615"/>
                    <a:pt x="1604" y="1150"/>
                    <a:pt x="1055" y="1179"/>
                  </a:cubicBezTo>
                  <a:cubicBezTo>
                    <a:pt x="513" y="1216"/>
                    <a:pt x="37" y="747"/>
                    <a:pt x="1" y="125"/>
                  </a:cubicBez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5" name="Google Shape;3615;p41"/>
            <p:cNvSpPr/>
            <p:nvPr/>
          </p:nvSpPr>
          <p:spPr>
            <a:xfrm>
              <a:off x="3112137" y="3809581"/>
              <a:ext cx="73618" cy="100586"/>
            </a:xfrm>
            <a:custGeom>
              <a:rect b="b" l="l" r="r" t="t"/>
              <a:pathLst>
                <a:path extrusionOk="0" h="3521" w="2577">
                  <a:moveTo>
                    <a:pt x="924" y="1"/>
                  </a:moveTo>
                  <a:cubicBezTo>
                    <a:pt x="891" y="1"/>
                    <a:pt x="858" y="3"/>
                    <a:pt x="827" y="7"/>
                  </a:cubicBezTo>
                  <a:cubicBezTo>
                    <a:pt x="491" y="44"/>
                    <a:pt x="0" y="395"/>
                    <a:pt x="15" y="966"/>
                  </a:cubicBezTo>
                  <a:cubicBezTo>
                    <a:pt x="29" y="1530"/>
                    <a:pt x="373" y="1647"/>
                    <a:pt x="373" y="1647"/>
                  </a:cubicBezTo>
                  <a:lnTo>
                    <a:pt x="381" y="1647"/>
                  </a:lnTo>
                  <a:cubicBezTo>
                    <a:pt x="308" y="2284"/>
                    <a:pt x="908" y="2408"/>
                    <a:pt x="908" y="2408"/>
                  </a:cubicBezTo>
                  <a:lnTo>
                    <a:pt x="944" y="2415"/>
                  </a:lnTo>
                  <a:cubicBezTo>
                    <a:pt x="893" y="2525"/>
                    <a:pt x="864" y="2664"/>
                    <a:pt x="878" y="2825"/>
                  </a:cubicBezTo>
                  <a:cubicBezTo>
                    <a:pt x="908" y="3089"/>
                    <a:pt x="1003" y="3301"/>
                    <a:pt x="1127" y="3469"/>
                  </a:cubicBezTo>
                  <a:cubicBezTo>
                    <a:pt x="1135" y="3484"/>
                    <a:pt x="1164" y="3521"/>
                    <a:pt x="1164" y="3521"/>
                  </a:cubicBezTo>
                  <a:lnTo>
                    <a:pt x="1464" y="3316"/>
                  </a:lnTo>
                  <a:cubicBezTo>
                    <a:pt x="2577" y="3008"/>
                    <a:pt x="2401" y="2137"/>
                    <a:pt x="1925" y="2005"/>
                  </a:cubicBezTo>
                  <a:cubicBezTo>
                    <a:pt x="1889" y="1991"/>
                    <a:pt x="1837" y="1983"/>
                    <a:pt x="1786" y="1983"/>
                  </a:cubicBezTo>
                  <a:lnTo>
                    <a:pt x="1830" y="1932"/>
                  </a:lnTo>
                  <a:cubicBezTo>
                    <a:pt x="1918" y="1420"/>
                    <a:pt x="1793" y="1112"/>
                    <a:pt x="1588" y="973"/>
                  </a:cubicBezTo>
                  <a:lnTo>
                    <a:pt x="1603" y="937"/>
                  </a:lnTo>
                  <a:cubicBezTo>
                    <a:pt x="1670" y="212"/>
                    <a:pt x="1253" y="1"/>
                    <a:pt x="924" y="1"/>
                  </a:cubicBezTo>
                  <a:close/>
                </a:path>
              </a:pathLst>
            </a:custGeom>
            <a:solidFill>
              <a:srgbClr val="F2A49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6" name="Google Shape;3616;p41"/>
            <p:cNvSpPr/>
            <p:nvPr/>
          </p:nvSpPr>
          <p:spPr>
            <a:xfrm>
              <a:off x="3135134" y="3863917"/>
              <a:ext cx="50822" cy="46051"/>
            </a:xfrm>
            <a:custGeom>
              <a:rect b="b" l="l" r="r" t="t"/>
              <a:pathLst>
                <a:path extrusionOk="0" fill="none" h="1612" w="1779">
                  <a:moveTo>
                    <a:pt x="352" y="1611"/>
                  </a:moveTo>
                  <a:cubicBezTo>
                    <a:pt x="220" y="1436"/>
                    <a:pt x="103" y="1209"/>
                    <a:pt x="73" y="923"/>
                  </a:cubicBezTo>
                  <a:cubicBezTo>
                    <a:pt x="0" y="191"/>
                    <a:pt x="761" y="1"/>
                    <a:pt x="1127" y="103"/>
                  </a:cubicBezTo>
                  <a:cubicBezTo>
                    <a:pt x="1596" y="235"/>
                    <a:pt x="1779" y="1084"/>
                    <a:pt x="666" y="1399"/>
                  </a:cubicBez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7" name="Google Shape;3617;p41"/>
            <p:cNvSpPr/>
            <p:nvPr/>
          </p:nvSpPr>
          <p:spPr>
            <a:xfrm>
              <a:off x="3117365" y="3823579"/>
              <a:ext cx="54393" cy="54792"/>
            </a:xfrm>
            <a:custGeom>
              <a:rect b="b" l="l" r="r" t="t"/>
              <a:pathLst>
                <a:path extrusionOk="0" fill="none" h="1918" w="1904">
                  <a:moveTo>
                    <a:pt x="725" y="1918"/>
                  </a:moveTo>
                  <a:cubicBezTo>
                    <a:pt x="725" y="1918"/>
                    <a:pt x="0" y="1772"/>
                    <a:pt x="234" y="959"/>
                  </a:cubicBezTo>
                  <a:cubicBezTo>
                    <a:pt x="454" y="205"/>
                    <a:pt x="1903" y="0"/>
                    <a:pt x="1647" y="1442"/>
                  </a:cubicBez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8" name="Google Shape;3618;p41"/>
            <p:cNvSpPr/>
            <p:nvPr/>
          </p:nvSpPr>
          <p:spPr>
            <a:xfrm>
              <a:off x="3112137" y="3808524"/>
              <a:ext cx="47908" cy="48108"/>
            </a:xfrm>
            <a:custGeom>
              <a:rect b="b" l="l" r="r" t="t"/>
              <a:pathLst>
                <a:path extrusionOk="0" fill="none" h="1684" w="1677">
                  <a:moveTo>
                    <a:pt x="373" y="1684"/>
                  </a:moveTo>
                  <a:cubicBezTo>
                    <a:pt x="373" y="1684"/>
                    <a:pt x="29" y="1574"/>
                    <a:pt x="15" y="1003"/>
                  </a:cubicBezTo>
                  <a:cubicBezTo>
                    <a:pt x="0" y="432"/>
                    <a:pt x="491" y="81"/>
                    <a:pt x="827" y="44"/>
                  </a:cubicBezTo>
                  <a:cubicBezTo>
                    <a:pt x="1164" y="0"/>
                    <a:pt x="1676" y="176"/>
                    <a:pt x="1603" y="974"/>
                  </a:cubicBez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9" name="Google Shape;3619;p41"/>
            <p:cNvSpPr/>
            <p:nvPr/>
          </p:nvSpPr>
          <p:spPr>
            <a:xfrm>
              <a:off x="3204124" y="3798154"/>
              <a:ext cx="73219" cy="75618"/>
            </a:xfrm>
            <a:custGeom>
              <a:rect b="b" l="l" r="r" t="t"/>
              <a:pathLst>
                <a:path extrusionOk="0" h="2647" w="2563">
                  <a:moveTo>
                    <a:pt x="553" y="1"/>
                  </a:moveTo>
                  <a:cubicBezTo>
                    <a:pt x="386" y="1"/>
                    <a:pt x="258" y="103"/>
                    <a:pt x="191" y="283"/>
                  </a:cubicBezTo>
                  <a:cubicBezTo>
                    <a:pt x="1" y="795"/>
                    <a:pt x="520" y="1447"/>
                    <a:pt x="520" y="1447"/>
                  </a:cubicBezTo>
                  <a:cubicBezTo>
                    <a:pt x="520" y="2274"/>
                    <a:pt x="923" y="2647"/>
                    <a:pt x="923" y="2647"/>
                  </a:cubicBezTo>
                  <a:lnTo>
                    <a:pt x="2562" y="1527"/>
                  </a:lnTo>
                  <a:lnTo>
                    <a:pt x="1713" y="1212"/>
                  </a:lnTo>
                  <a:cubicBezTo>
                    <a:pt x="1300" y="352"/>
                    <a:pt x="862" y="1"/>
                    <a:pt x="553" y="1"/>
                  </a:cubicBezTo>
                  <a:close/>
                </a:path>
              </a:pathLst>
            </a:custGeom>
            <a:solidFill>
              <a:srgbClr val="F2A49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0" name="Google Shape;3620;p41"/>
            <p:cNvSpPr/>
            <p:nvPr/>
          </p:nvSpPr>
          <p:spPr>
            <a:xfrm>
              <a:off x="3204124" y="3791584"/>
              <a:ext cx="73219" cy="82189"/>
            </a:xfrm>
            <a:custGeom>
              <a:rect b="b" l="l" r="r" t="t"/>
              <a:pathLst>
                <a:path extrusionOk="0" fill="none" h="2877" w="2563">
                  <a:moveTo>
                    <a:pt x="923" y="2877"/>
                  </a:moveTo>
                  <a:cubicBezTo>
                    <a:pt x="923" y="2877"/>
                    <a:pt x="520" y="2504"/>
                    <a:pt x="520" y="1677"/>
                  </a:cubicBezTo>
                  <a:cubicBezTo>
                    <a:pt x="520" y="1677"/>
                    <a:pt x="1" y="1025"/>
                    <a:pt x="191" y="513"/>
                  </a:cubicBezTo>
                  <a:cubicBezTo>
                    <a:pt x="381" y="0"/>
                    <a:pt x="1077" y="117"/>
                    <a:pt x="1713" y="1442"/>
                  </a:cubicBezTo>
                  <a:lnTo>
                    <a:pt x="2562" y="1757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1" name="Google Shape;3621;p41"/>
            <p:cNvSpPr/>
            <p:nvPr/>
          </p:nvSpPr>
          <p:spPr>
            <a:xfrm>
              <a:off x="3105423" y="4040835"/>
              <a:ext cx="270820" cy="306986"/>
            </a:xfrm>
            <a:custGeom>
              <a:rect b="b" l="l" r="r" t="t"/>
              <a:pathLst>
                <a:path extrusionOk="0" h="10746" w="9480">
                  <a:moveTo>
                    <a:pt x="8301" y="0"/>
                  </a:moveTo>
                  <a:lnTo>
                    <a:pt x="1" y="483"/>
                  </a:lnTo>
                  <a:lnTo>
                    <a:pt x="30" y="10745"/>
                  </a:lnTo>
                  <a:lnTo>
                    <a:pt x="9480" y="10189"/>
                  </a:lnTo>
                  <a:lnTo>
                    <a:pt x="830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2" name="Google Shape;3622;p41"/>
            <p:cNvSpPr/>
            <p:nvPr/>
          </p:nvSpPr>
          <p:spPr>
            <a:xfrm>
              <a:off x="3105423" y="4040835"/>
              <a:ext cx="245738" cy="87417"/>
            </a:xfrm>
            <a:custGeom>
              <a:rect b="b" l="l" r="r" t="t"/>
              <a:pathLst>
                <a:path extrusionOk="0" h="3060" w="8602">
                  <a:moveTo>
                    <a:pt x="8301" y="0"/>
                  </a:moveTo>
                  <a:lnTo>
                    <a:pt x="1" y="483"/>
                  </a:lnTo>
                  <a:lnTo>
                    <a:pt x="8" y="3060"/>
                  </a:lnTo>
                  <a:lnTo>
                    <a:pt x="8601" y="2643"/>
                  </a:lnTo>
                  <a:lnTo>
                    <a:pt x="830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3" name="Google Shape;3623;p41"/>
            <p:cNvSpPr/>
            <p:nvPr/>
          </p:nvSpPr>
          <p:spPr>
            <a:xfrm>
              <a:off x="3028491" y="3983700"/>
              <a:ext cx="386033" cy="90873"/>
            </a:xfrm>
            <a:custGeom>
              <a:rect b="b" l="l" r="r" t="t"/>
              <a:pathLst>
                <a:path extrusionOk="0" h="3181" w="13513">
                  <a:moveTo>
                    <a:pt x="12276" y="0"/>
                  </a:moveTo>
                  <a:cubicBezTo>
                    <a:pt x="12254" y="0"/>
                    <a:pt x="12231" y="1"/>
                    <a:pt x="12209" y="2"/>
                  </a:cubicBezTo>
                  <a:lnTo>
                    <a:pt x="1164" y="653"/>
                  </a:lnTo>
                  <a:cubicBezTo>
                    <a:pt x="505" y="697"/>
                    <a:pt x="0" y="1261"/>
                    <a:pt x="44" y="1920"/>
                  </a:cubicBezTo>
                  <a:lnTo>
                    <a:pt x="52" y="2059"/>
                  </a:lnTo>
                  <a:cubicBezTo>
                    <a:pt x="87" y="2695"/>
                    <a:pt x="613" y="3181"/>
                    <a:pt x="1242" y="3181"/>
                  </a:cubicBezTo>
                  <a:cubicBezTo>
                    <a:pt x="1265" y="3181"/>
                    <a:pt x="1288" y="3180"/>
                    <a:pt x="1310" y="3179"/>
                  </a:cubicBezTo>
                  <a:lnTo>
                    <a:pt x="12356" y="2527"/>
                  </a:lnTo>
                  <a:cubicBezTo>
                    <a:pt x="13014" y="2491"/>
                    <a:pt x="13512" y="1920"/>
                    <a:pt x="13475" y="1261"/>
                  </a:cubicBezTo>
                  <a:lnTo>
                    <a:pt x="13468" y="1122"/>
                  </a:lnTo>
                  <a:cubicBezTo>
                    <a:pt x="13433" y="493"/>
                    <a:pt x="12899" y="0"/>
                    <a:pt x="122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4" name="Google Shape;3624;p41"/>
            <p:cNvSpPr/>
            <p:nvPr/>
          </p:nvSpPr>
          <p:spPr>
            <a:xfrm>
              <a:off x="3065915" y="4055662"/>
              <a:ext cx="318499" cy="16769"/>
            </a:xfrm>
            <a:custGeom>
              <a:rect b="b" l="l" r="r" t="t"/>
              <a:pathLst>
                <a:path extrusionOk="0" fill="none" h="587" w="11149">
                  <a:moveTo>
                    <a:pt x="11148" y="1"/>
                  </a:moveTo>
                  <a:lnTo>
                    <a:pt x="0" y="586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625" name="Google Shape;3625;p41"/>
          <p:cNvGrpSpPr/>
          <p:nvPr/>
        </p:nvGrpSpPr>
        <p:grpSpPr>
          <a:xfrm flipH="1">
            <a:off x="3397799" y="3819975"/>
            <a:ext cx="354442" cy="292678"/>
            <a:chOff x="6253660" y="120163"/>
            <a:chExt cx="354442" cy="292678"/>
          </a:xfrm>
        </p:grpSpPr>
        <p:sp>
          <p:nvSpPr>
            <p:cNvPr id="3626" name="Google Shape;3626;p41"/>
            <p:cNvSpPr/>
            <p:nvPr/>
          </p:nvSpPr>
          <p:spPr>
            <a:xfrm rot="3599942">
              <a:off x="6499791" y="291705"/>
              <a:ext cx="92196" cy="90445"/>
            </a:xfrm>
            <a:custGeom>
              <a:rect b="b" l="l" r="r" t="t"/>
              <a:pathLst>
                <a:path extrusionOk="0" h="1552" w="1582">
                  <a:moveTo>
                    <a:pt x="693" y="1"/>
                  </a:moveTo>
                  <a:cubicBezTo>
                    <a:pt x="395" y="1"/>
                    <a:pt x="1" y="917"/>
                    <a:pt x="1" y="917"/>
                  </a:cubicBezTo>
                  <a:cubicBezTo>
                    <a:pt x="1" y="917"/>
                    <a:pt x="59" y="1532"/>
                    <a:pt x="235" y="1532"/>
                  </a:cubicBezTo>
                  <a:cubicBezTo>
                    <a:pt x="311" y="1532"/>
                    <a:pt x="559" y="1552"/>
                    <a:pt x="820" y="1552"/>
                  </a:cubicBezTo>
                  <a:cubicBezTo>
                    <a:pt x="1187" y="1552"/>
                    <a:pt x="1581" y="1512"/>
                    <a:pt x="1560" y="1319"/>
                  </a:cubicBezTo>
                  <a:cubicBezTo>
                    <a:pt x="1543" y="1136"/>
                    <a:pt x="1319" y="1096"/>
                    <a:pt x="1123" y="1096"/>
                  </a:cubicBezTo>
                  <a:cubicBezTo>
                    <a:pt x="967" y="1096"/>
                    <a:pt x="828" y="1122"/>
                    <a:pt x="828" y="1122"/>
                  </a:cubicBezTo>
                  <a:cubicBezTo>
                    <a:pt x="828" y="1122"/>
                    <a:pt x="1450" y="909"/>
                    <a:pt x="1318" y="646"/>
                  </a:cubicBezTo>
                  <a:cubicBezTo>
                    <a:pt x="1282" y="567"/>
                    <a:pt x="1207" y="539"/>
                    <a:pt x="1119" y="539"/>
                  </a:cubicBezTo>
                  <a:cubicBezTo>
                    <a:pt x="906" y="539"/>
                    <a:pt x="615" y="704"/>
                    <a:pt x="615" y="704"/>
                  </a:cubicBezTo>
                  <a:cubicBezTo>
                    <a:pt x="615" y="704"/>
                    <a:pt x="1011" y="31"/>
                    <a:pt x="711" y="2"/>
                  </a:cubicBezTo>
                  <a:cubicBezTo>
                    <a:pt x="705" y="1"/>
                    <a:pt x="699" y="1"/>
                    <a:pt x="6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7" name="Google Shape;3627;p41"/>
            <p:cNvSpPr/>
            <p:nvPr/>
          </p:nvSpPr>
          <p:spPr>
            <a:xfrm rot="3599942">
              <a:off x="6492628" y="313523"/>
              <a:ext cx="52509" cy="24359"/>
            </a:xfrm>
            <a:custGeom>
              <a:rect b="b" l="l" r="r" t="t"/>
              <a:pathLst>
                <a:path extrusionOk="0" fill="none" h="418" w="901">
                  <a:moveTo>
                    <a:pt x="900" y="1"/>
                  </a:moveTo>
                  <a:lnTo>
                    <a:pt x="0" y="418"/>
                  </a:ln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8" name="Google Shape;3628;p41"/>
            <p:cNvSpPr/>
            <p:nvPr/>
          </p:nvSpPr>
          <p:spPr>
            <a:xfrm rot="3599942">
              <a:off x="6514116" y="293057"/>
              <a:ext cx="25235" cy="34558"/>
            </a:xfrm>
            <a:custGeom>
              <a:rect b="b" l="l" r="r" t="t"/>
              <a:pathLst>
                <a:path extrusionOk="0" fill="none" h="593" w="433">
                  <a:moveTo>
                    <a:pt x="432" y="0"/>
                  </a:moveTo>
                  <a:lnTo>
                    <a:pt x="0" y="593"/>
                  </a:ln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9" name="Google Shape;3629;p41"/>
            <p:cNvSpPr/>
            <p:nvPr/>
          </p:nvSpPr>
          <p:spPr>
            <a:xfrm rot="3599942">
              <a:off x="6491018" y="338546"/>
              <a:ext cx="36307" cy="2214"/>
            </a:xfrm>
            <a:custGeom>
              <a:rect b="b" l="l" r="r" t="t"/>
              <a:pathLst>
                <a:path extrusionOk="0" fill="none" h="38" w="623">
                  <a:moveTo>
                    <a:pt x="623" y="1"/>
                  </a:moveTo>
                  <a:lnTo>
                    <a:pt x="1" y="37"/>
                  </a:ln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0" name="Google Shape;3630;p41"/>
            <p:cNvSpPr/>
            <p:nvPr/>
          </p:nvSpPr>
          <p:spPr>
            <a:xfrm rot="3599942">
              <a:off x="6269922" y="146795"/>
              <a:ext cx="92313" cy="90852"/>
            </a:xfrm>
            <a:custGeom>
              <a:rect b="b" l="l" r="r" t="t"/>
              <a:pathLst>
                <a:path extrusionOk="0" h="1559" w="1584">
                  <a:moveTo>
                    <a:pt x="762" y="0"/>
                  </a:moveTo>
                  <a:cubicBezTo>
                    <a:pt x="396" y="0"/>
                    <a:pt x="0" y="40"/>
                    <a:pt x="17" y="233"/>
                  </a:cubicBezTo>
                  <a:cubicBezTo>
                    <a:pt x="38" y="416"/>
                    <a:pt x="264" y="456"/>
                    <a:pt x="460" y="456"/>
                  </a:cubicBezTo>
                  <a:cubicBezTo>
                    <a:pt x="618" y="456"/>
                    <a:pt x="757" y="430"/>
                    <a:pt x="757" y="430"/>
                  </a:cubicBezTo>
                  <a:lnTo>
                    <a:pt x="757" y="430"/>
                  </a:lnTo>
                  <a:cubicBezTo>
                    <a:pt x="757" y="430"/>
                    <a:pt x="135" y="642"/>
                    <a:pt x="259" y="913"/>
                  </a:cubicBezTo>
                  <a:cubicBezTo>
                    <a:pt x="297" y="989"/>
                    <a:pt x="371" y="1015"/>
                    <a:pt x="457" y="1015"/>
                  </a:cubicBezTo>
                  <a:cubicBezTo>
                    <a:pt x="674" y="1015"/>
                    <a:pt x="969" y="847"/>
                    <a:pt x="969" y="847"/>
                  </a:cubicBezTo>
                  <a:lnTo>
                    <a:pt x="969" y="847"/>
                  </a:lnTo>
                  <a:cubicBezTo>
                    <a:pt x="969" y="847"/>
                    <a:pt x="574" y="1521"/>
                    <a:pt x="874" y="1557"/>
                  </a:cubicBezTo>
                  <a:cubicBezTo>
                    <a:pt x="878" y="1558"/>
                    <a:pt x="883" y="1558"/>
                    <a:pt x="887" y="1558"/>
                  </a:cubicBezTo>
                  <a:cubicBezTo>
                    <a:pt x="1186" y="1558"/>
                    <a:pt x="1584" y="635"/>
                    <a:pt x="1584" y="635"/>
                  </a:cubicBezTo>
                  <a:cubicBezTo>
                    <a:pt x="1584" y="635"/>
                    <a:pt x="1525" y="20"/>
                    <a:pt x="1342" y="20"/>
                  </a:cubicBezTo>
                  <a:cubicBezTo>
                    <a:pt x="1269" y="20"/>
                    <a:pt x="1023" y="0"/>
                    <a:pt x="76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1" name="Google Shape;3631;p41"/>
            <p:cNvSpPr/>
            <p:nvPr/>
          </p:nvSpPr>
          <p:spPr>
            <a:xfrm rot="3599942">
              <a:off x="6320240" y="193068"/>
              <a:ext cx="52509" cy="23951"/>
            </a:xfrm>
            <a:custGeom>
              <a:rect b="b" l="l" r="r" t="t"/>
              <a:pathLst>
                <a:path extrusionOk="0" fill="none" h="411" w="901">
                  <a:moveTo>
                    <a:pt x="0" y="410"/>
                  </a:moveTo>
                  <a:lnTo>
                    <a:pt x="901" y="1"/>
                  </a:ln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2" name="Google Shape;3632;p41"/>
            <p:cNvSpPr/>
            <p:nvPr/>
          </p:nvSpPr>
          <p:spPr>
            <a:xfrm rot="3599942">
              <a:off x="6325826" y="203219"/>
              <a:ext cx="25235" cy="34616"/>
            </a:xfrm>
            <a:custGeom>
              <a:rect b="b" l="l" r="r" t="t"/>
              <a:pathLst>
                <a:path extrusionOk="0" fill="none" h="594" w="433">
                  <a:moveTo>
                    <a:pt x="0" y="593"/>
                  </a:moveTo>
                  <a:lnTo>
                    <a:pt x="432" y="1"/>
                  </a:ln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3" name="Google Shape;3633;p41"/>
            <p:cNvSpPr/>
            <p:nvPr/>
          </p:nvSpPr>
          <p:spPr>
            <a:xfrm rot="3599942">
              <a:off x="6337806" y="190105"/>
              <a:ext cx="36366" cy="2156"/>
            </a:xfrm>
            <a:custGeom>
              <a:rect b="b" l="l" r="r" t="t"/>
              <a:pathLst>
                <a:path extrusionOk="0" fill="none" h="37" w="624">
                  <a:moveTo>
                    <a:pt x="1" y="37"/>
                  </a:moveTo>
                  <a:lnTo>
                    <a:pt x="623" y="0"/>
                  </a:ln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4" name="Google Shape;3634;p41"/>
            <p:cNvSpPr/>
            <p:nvPr/>
          </p:nvSpPr>
          <p:spPr>
            <a:xfrm rot="3599942">
              <a:off x="6318521" y="168190"/>
              <a:ext cx="224430" cy="196624"/>
            </a:xfrm>
            <a:custGeom>
              <a:rect b="b" l="l" r="r" t="t"/>
              <a:pathLst>
                <a:path extrusionOk="0" h="3374" w="3851">
                  <a:moveTo>
                    <a:pt x="1929" y="0"/>
                  </a:moveTo>
                  <a:cubicBezTo>
                    <a:pt x="1681" y="0"/>
                    <a:pt x="1430" y="55"/>
                    <a:pt x="1193" y="172"/>
                  </a:cubicBezTo>
                  <a:cubicBezTo>
                    <a:pt x="352" y="574"/>
                    <a:pt x="0" y="1584"/>
                    <a:pt x="410" y="2426"/>
                  </a:cubicBezTo>
                  <a:cubicBezTo>
                    <a:pt x="704" y="3024"/>
                    <a:pt x="1305" y="3373"/>
                    <a:pt x="1929" y="3373"/>
                  </a:cubicBezTo>
                  <a:cubicBezTo>
                    <a:pt x="2177" y="3373"/>
                    <a:pt x="2428" y="3318"/>
                    <a:pt x="2665" y="3202"/>
                  </a:cubicBezTo>
                  <a:cubicBezTo>
                    <a:pt x="3499" y="2799"/>
                    <a:pt x="3850" y="1789"/>
                    <a:pt x="3448" y="948"/>
                  </a:cubicBezTo>
                  <a:cubicBezTo>
                    <a:pt x="3154" y="350"/>
                    <a:pt x="2553" y="0"/>
                    <a:pt x="192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5" name="Google Shape;3635;p41"/>
            <p:cNvSpPr/>
            <p:nvPr/>
          </p:nvSpPr>
          <p:spPr>
            <a:xfrm rot="3599942">
              <a:off x="6343329" y="172606"/>
              <a:ext cx="34151" cy="79838"/>
            </a:xfrm>
            <a:custGeom>
              <a:rect b="b" l="l" r="r" t="t"/>
              <a:pathLst>
                <a:path extrusionOk="0" fill="none" h="1370" w="586">
                  <a:moveTo>
                    <a:pt x="586" y="1369"/>
                  </a:moveTo>
                  <a:cubicBezTo>
                    <a:pt x="417" y="1223"/>
                    <a:pt x="286" y="1047"/>
                    <a:pt x="183" y="842"/>
                  </a:cubicBezTo>
                  <a:cubicBezTo>
                    <a:pt x="51" y="571"/>
                    <a:pt x="0" y="279"/>
                    <a:pt x="15" y="0"/>
                  </a:cubicBez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6" name="Google Shape;3636;p41"/>
            <p:cNvSpPr/>
            <p:nvPr/>
          </p:nvSpPr>
          <p:spPr>
            <a:xfrm rot="3599942">
              <a:off x="6484444" y="278668"/>
              <a:ext cx="36774" cy="78556"/>
            </a:xfrm>
            <a:custGeom>
              <a:rect b="b" l="l" r="r" t="t"/>
              <a:pathLst>
                <a:path extrusionOk="0" fill="none" h="1348" w="631">
                  <a:moveTo>
                    <a:pt x="1" y="1"/>
                  </a:moveTo>
                  <a:cubicBezTo>
                    <a:pt x="184" y="147"/>
                    <a:pt x="338" y="338"/>
                    <a:pt x="455" y="565"/>
                  </a:cubicBezTo>
                  <a:cubicBezTo>
                    <a:pt x="572" y="821"/>
                    <a:pt x="630" y="1084"/>
                    <a:pt x="623" y="1348"/>
                  </a:cubicBezTo>
                </a:path>
              </a:pathLst>
            </a:custGeom>
            <a:noFill/>
            <a:ln cap="rnd" cmpd="sng" w="9525">
              <a:solidFill>
                <a:srgbClr val="5C25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40" name="Shape 3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1" name="Google Shape;3641;p42"/>
          <p:cNvSpPr txBox="1"/>
          <p:nvPr>
            <p:ph idx="5" type="subTitle"/>
          </p:nvPr>
        </p:nvSpPr>
        <p:spPr>
          <a:xfrm>
            <a:off x="6141375" y="2385675"/>
            <a:ext cx="2286000" cy="148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</a:t>
            </a:r>
            <a:r>
              <a:rPr lang="en"/>
              <a:t>udança e estabilidade na personalidade e nos relacionamentos sociais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42" name="Google Shape;3642;p42"/>
          <p:cNvSpPr txBox="1"/>
          <p:nvPr>
            <p:ph idx="1" type="subTitle"/>
          </p:nvPr>
        </p:nvSpPr>
        <p:spPr>
          <a:xfrm>
            <a:off x="716625" y="2385675"/>
            <a:ext cx="2286000" cy="169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</a:t>
            </a:r>
            <a:r>
              <a:rPr lang="en"/>
              <a:t>rescimento do corpo e do cérebro, das capacidades sensórias, das habilidades motoras e da saúde. </a:t>
            </a:r>
            <a:endParaRPr b="1"/>
          </a:p>
        </p:txBody>
      </p:sp>
      <p:sp>
        <p:nvSpPr>
          <p:cNvPr id="3643" name="Google Shape;3643;p42"/>
          <p:cNvSpPr txBox="1"/>
          <p:nvPr>
            <p:ph idx="4" type="subTitle"/>
          </p:nvPr>
        </p:nvSpPr>
        <p:spPr>
          <a:xfrm>
            <a:off x="3431175" y="2446800"/>
            <a:ext cx="2286000" cy="148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</a:t>
            </a:r>
            <a:r>
              <a:rPr lang="en"/>
              <a:t>prendizagem, memória, linguagem, pensamento, julgamento moral e criatividade.</a:t>
            </a:r>
            <a:endParaRPr/>
          </a:p>
        </p:txBody>
      </p:sp>
      <p:sp>
        <p:nvSpPr>
          <p:cNvPr id="3644" name="Google Shape;3644;p42"/>
          <p:cNvSpPr txBox="1"/>
          <p:nvPr>
            <p:ph idx="7" type="subTitle"/>
          </p:nvPr>
        </p:nvSpPr>
        <p:spPr>
          <a:xfrm>
            <a:off x="720968" y="2084763"/>
            <a:ext cx="2277300" cy="377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Físico</a:t>
            </a:r>
            <a:endParaRPr/>
          </a:p>
        </p:txBody>
      </p:sp>
      <p:sp>
        <p:nvSpPr>
          <p:cNvPr id="3645" name="Google Shape;3645;p42"/>
          <p:cNvSpPr txBox="1"/>
          <p:nvPr>
            <p:ph idx="9" type="subTitle"/>
          </p:nvPr>
        </p:nvSpPr>
        <p:spPr>
          <a:xfrm>
            <a:off x="6145732" y="2084763"/>
            <a:ext cx="2277300" cy="377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Psicoss</a:t>
            </a:r>
            <a:r>
              <a:rPr lang="en"/>
              <a:t>ocial</a:t>
            </a:r>
            <a:endParaRPr/>
          </a:p>
        </p:txBody>
      </p:sp>
      <p:sp>
        <p:nvSpPr>
          <p:cNvPr id="3646" name="Google Shape;3646;p42"/>
          <p:cNvSpPr txBox="1"/>
          <p:nvPr>
            <p:ph idx="14" type="subTitle"/>
          </p:nvPr>
        </p:nvSpPr>
        <p:spPr>
          <a:xfrm>
            <a:off x="3431175" y="2084775"/>
            <a:ext cx="2277300" cy="377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Cognitivo</a:t>
            </a:r>
            <a:endParaRPr/>
          </a:p>
        </p:txBody>
      </p:sp>
      <p:grpSp>
        <p:nvGrpSpPr>
          <p:cNvPr id="3647" name="Google Shape;3647;p42"/>
          <p:cNvGrpSpPr/>
          <p:nvPr/>
        </p:nvGrpSpPr>
        <p:grpSpPr>
          <a:xfrm>
            <a:off x="1668030" y="1539496"/>
            <a:ext cx="383175" cy="362241"/>
            <a:chOff x="3810596" y="4895563"/>
            <a:chExt cx="383175" cy="362241"/>
          </a:xfrm>
        </p:grpSpPr>
        <p:sp>
          <p:nvSpPr>
            <p:cNvPr id="3648" name="Google Shape;3648;p42"/>
            <p:cNvSpPr/>
            <p:nvPr/>
          </p:nvSpPr>
          <p:spPr>
            <a:xfrm>
              <a:off x="3810596" y="4895563"/>
              <a:ext cx="383175" cy="362241"/>
            </a:xfrm>
            <a:custGeom>
              <a:rect b="b" l="l" r="r" t="t"/>
              <a:pathLst>
                <a:path extrusionOk="0" h="13826" w="14625">
                  <a:moveTo>
                    <a:pt x="10701" y="1"/>
                  </a:moveTo>
                  <a:cubicBezTo>
                    <a:pt x="10676" y="1"/>
                    <a:pt x="10652" y="1"/>
                    <a:pt x="10627" y="2"/>
                  </a:cubicBezTo>
                  <a:cubicBezTo>
                    <a:pt x="9515" y="60"/>
                    <a:pt x="8758" y="1152"/>
                    <a:pt x="9113" y="2207"/>
                  </a:cubicBezTo>
                  <a:cubicBezTo>
                    <a:pt x="9218" y="2571"/>
                    <a:pt x="9122" y="2964"/>
                    <a:pt x="8854" y="3232"/>
                  </a:cubicBezTo>
                  <a:lnTo>
                    <a:pt x="3860" y="8226"/>
                  </a:lnTo>
                  <a:cubicBezTo>
                    <a:pt x="3666" y="8420"/>
                    <a:pt x="3409" y="8523"/>
                    <a:pt x="3147" y="8523"/>
                  </a:cubicBezTo>
                  <a:cubicBezTo>
                    <a:pt x="3045" y="8523"/>
                    <a:pt x="2943" y="8508"/>
                    <a:pt x="2844" y="8475"/>
                  </a:cubicBezTo>
                  <a:cubicBezTo>
                    <a:pt x="2657" y="8417"/>
                    <a:pt x="2476" y="8389"/>
                    <a:pt x="2303" y="8389"/>
                  </a:cubicBezTo>
                  <a:cubicBezTo>
                    <a:pt x="896" y="8389"/>
                    <a:pt x="1" y="10176"/>
                    <a:pt x="1118" y="11294"/>
                  </a:cubicBezTo>
                  <a:cubicBezTo>
                    <a:pt x="1438" y="11621"/>
                    <a:pt x="1868" y="11798"/>
                    <a:pt x="2314" y="11798"/>
                  </a:cubicBezTo>
                  <a:cubicBezTo>
                    <a:pt x="2442" y="11798"/>
                    <a:pt x="2571" y="11784"/>
                    <a:pt x="2700" y="11754"/>
                  </a:cubicBezTo>
                  <a:lnTo>
                    <a:pt x="2700" y="11754"/>
                  </a:lnTo>
                  <a:cubicBezTo>
                    <a:pt x="2456" y="12822"/>
                    <a:pt x="3275" y="13826"/>
                    <a:pt x="4350" y="13826"/>
                  </a:cubicBezTo>
                  <a:cubicBezTo>
                    <a:pt x="4375" y="13826"/>
                    <a:pt x="4400" y="13825"/>
                    <a:pt x="4425" y="13824"/>
                  </a:cubicBezTo>
                  <a:cubicBezTo>
                    <a:pt x="5547" y="13776"/>
                    <a:pt x="6314" y="12683"/>
                    <a:pt x="5978" y="11619"/>
                  </a:cubicBezTo>
                  <a:cubicBezTo>
                    <a:pt x="5863" y="11255"/>
                    <a:pt x="5959" y="10862"/>
                    <a:pt x="6227" y="10594"/>
                  </a:cubicBezTo>
                  <a:lnTo>
                    <a:pt x="7311" y="9511"/>
                  </a:lnTo>
                  <a:lnTo>
                    <a:pt x="11221" y="5600"/>
                  </a:lnTo>
                  <a:cubicBezTo>
                    <a:pt x="11415" y="5407"/>
                    <a:pt x="11673" y="5303"/>
                    <a:pt x="11938" y="5303"/>
                  </a:cubicBezTo>
                  <a:cubicBezTo>
                    <a:pt x="12041" y="5303"/>
                    <a:pt x="12145" y="5318"/>
                    <a:pt x="12247" y="5351"/>
                  </a:cubicBezTo>
                  <a:cubicBezTo>
                    <a:pt x="12413" y="5402"/>
                    <a:pt x="12585" y="5428"/>
                    <a:pt x="12756" y="5428"/>
                  </a:cubicBezTo>
                  <a:cubicBezTo>
                    <a:pt x="13186" y="5428"/>
                    <a:pt x="13612" y="5266"/>
                    <a:pt x="13934" y="4958"/>
                  </a:cubicBezTo>
                  <a:cubicBezTo>
                    <a:pt x="14615" y="4296"/>
                    <a:pt x="14624" y="3204"/>
                    <a:pt x="13963" y="2523"/>
                  </a:cubicBezTo>
                  <a:cubicBezTo>
                    <a:pt x="13639" y="2199"/>
                    <a:pt x="13202" y="2023"/>
                    <a:pt x="12756" y="2023"/>
                  </a:cubicBezTo>
                  <a:cubicBezTo>
                    <a:pt x="12634" y="2023"/>
                    <a:pt x="12512" y="2036"/>
                    <a:pt x="12391" y="2063"/>
                  </a:cubicBezTo>
                  <a:cubicBezTo>
                    <a:pt x="12515" y="1497"/>
                    <a:pt x="12343" y="903"/>
                    <a:pt x="11931" y="491"/>
                  </a:cubicBezTo>
                  <a:cubicBezTo>
                    <a:pt x="11768" y="328"/>
                    <a:pt x="11576" y="203"/>
                    <a:pt x="11365" y="127"/>
                  </a:cubicBezTo>
                  <a:cubicBezTo>
                    <a:pt x="11149" y="40"/>
                    <a:pt x="10926" y="1"/>
                    <a:pt x="107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9" name="Google Shape;3649;p42"/>
            <p:cNvSpPr/>
            <p:nvPr/>
          </p:nvSpPr>
          <p:spPr>
            <a:xfrm>
              <a:off x="3883589" y="4952102"/>
              <a:ext cx="309920" cy="305675"/>
            </a:xfrm>
            <a:custGeom>
              <a:rect b="b" l="l" r="r" t="t"/>
              <a:pathLst>
                <a:path extrusionOk="0" h="11667" w="11829">
                  <a:moveTo>
                    <a:pt x="10611" y="1"/>
                  </a:moveTo>
                  <a:cubicBezTo>
                    <a:pt x="10880" y="643"/>
                    <a:pt x="10726" y="1391"/>
                    <a:pt x="10218" y="1879"/>
                  </a:cubicBezTo>
                  <a:cubicBezTo>
                    <a:pt x="9896" y="2188"/>
                    <a:pt x="9475" y="2350"/>
                    <a:pt x="9044" y="2350"/>
                  </a:cubicBezTo>
                  <a:cubicBezTo>
                    <a:pt x="8873" y="2350"/>
                    <a:pt x="8700" y="2324"/>
                    <a:pt x="8531" y="2272"/>
                  </a:cubicBezTo>
                  <a:cubicBezTo>
                    <a:pt x="8432" y="2240"/>
                    <a:pt x="8330" y="2225"/>
                    <a:pt x="8228" y="2225"/>
                  </a:cubicBezTo>
                  <a:cubicBezTo>
                    <a:pt x="7966" y="2225"/>
                    <a:pt x="7708" y="2328"/>
                    <a:pt x="7515" y="2522"/>
                  </a:cubicBezTo>
                  <a:lnTo>
                    <a:pt x="4352" y="5685"/>
                  </a:lnTo>
                  <a:lnTo>
                    <a:pt x="3595" y="6432"/>
                  </a:lnTo>
                  <a:lnTo>
                    <a:pt x="2521" y="7516"/>
                  </a:lnTo>
                  <a:cubicBezTo>
                    <a:pt x="2253" y="7784"/>
                    <a:pt x="2157" y="8177"/>
                    <a:pt x="2262" y="8541"/>
                  </a:cubicBezTo>
                  <a:cubicBezTo>
                    <a:pt x="2454" y="9126"/>
                    <a:pt x="2301" y="9768"/>
                    <a:pt x="1879" y="10219"/>
                  </a:cubicBezTo>
                  <a:cubicBezTo>
                    <a:pt x="1547" y="10564"/>
                    <a:pt x="1096" y="10745"/>
                    <a:pt x="640" y="10745"/>
                  </a:cubicBezTo>
                  <a:cubicBezTo>
                    <a:pt x="424" y="10745"/>
                    <a:pt x="206" y="10704"/>
                    <a:pt x="0" y="10621"/>
                  </a:cubicBezTo>
                  <a:lnTo>
                    <a:pt x="0" y="10621"/>
                  </a:lnTo>
                  <a:cubicBezTo>
                    <a:pt x="77" y="10823"/>
                    <a:pt x="211" y="11014"/>
                    <a:pt x="374" y="11177"/>
                  </a:cubicBezTo>
                  <a:cubicBezTo>
                    <a:pt x="705" y="11503"/>
                    <a:pt x="1138" y="11666"/>
                    <a:pt x="1571" y="11666"/>
                  </a:cubicBezTo>
                  <a:cubicBezTo>
                    <a:pt x="2017" y="11666"/>
                    <a:pt x="2464" y="11494"/>
                    <a:pt x="2799" y="11148"/>
                  </a:cubicBezTo>
                  <a:cubicBezTo>
                    <a:pt x="3221" y="10698"/>
                    <a:pt x="3374" y="10046"/>
                    <a:pt x="3183" y="9461"/>
                  </a:cubicBezTo>
                  <a:cubicBezTo>
                    <a:pt x="3077" y="9097"/>
                    <a:pt x="3173" y="8704"/>
                    <a:pt x="3441" y="8436"/>
                  </a:cubicBezTo>
                  <a:lnTo>
                    <a:pt x="8435" y="3442"/>
                  </a:lnTo>
                  <a:cubicBezTo>
                    <a:pt x="8622" y="3249"/>
                    <a:pt x="8883" y="3145"/>
                    <a:pt x="9147" y="3145"/>
                  </a:cubicBezTo>
                  <a:cubicBezTo>
                    <a:pt x="9249" y="3145"/>
                    <a:pt x="9352" y="3160"/>
                    <a:pt x="9451" y="3193"/>
                  </a:cubicBezTo>
                  <a:cubicBezTo>
                    <a:pt x="9622" y="3247"/>
                    <a:pt x="9796" y="3273"/>
                    <a:pt x="9967" y="3273"/>
                  </a:cubicBezTo>
                  <a:cubicBezTo>
                    <a:pt x="10549" y="3273"/>
                    <a:pt x="11106" y="2973"/>
                    <a:pt x="11416" y="2455"/>
                  </a:cubicBezTo>
                  <a:cubicBezTo>
                    <a:pt x="11829" y="1793"/>
                    <a:pt x="11723" y="930"/>
                    <a:pt x="11177" y="375"/>
                  </a:cubicBezTo>
                  <a:cubicBezTo>
                    <a:pt x="11014" y="212"/>
                    <a:pt x="10822" y="87"/>
                    <a:pt x="1061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650" name="Google Shape;3650;p42"/>
          <p:cNvGrpSpPr/>
          <p:nvPr/>
        </p:nvGrpSpPr>
        <p:grpSpPr>
          <a:xfrm>
            <a:off x="7110712" y="1546565"/>
            <a:ext cx="347341" cy="348103"/>
            <a:chOff x="4789275" y="4948516"/>
            <a:chExt cx="347341" cy="348103"/>
          </a:xfrm>
        </p:grpSpPr>
        <p:sp>
          <p:nvSpPr>
            <p:cNvPr id="3651" name="Google Shape;3651;p42"/>
            <p:cNvSpPr/>
            <p:nvPr/>
          </p:nvSpPr>
          <p:spPr>
            <a:xfrm>
              <a:off x="4890035" y="4970890"/>
              <a:ext cx="167906" cy="153752"/>
            </a:xfrm>
            <a:custGeom>
              <a:rect b="b" l="l" r="r" t="t"/>
              <a:pathLst>
                <a:path extrusionOk="0" h="5855" w="6394">
                  <a:moveTo>
                    <a:pt x="642" y="1"/>
                  </a:moveTo>
                  <a:cubicBezTo>
                    <a:pt x="288" y="1"/>
                    <a:pt x="1" y="288"/>
                    <a:pt x="1" y="642"/>
                  </a:cubicBezTo>
                  <a:lnTo>
                    <a:pt x="1" y="4058"/>
                  </a:lnTo>
                  <a:cubicBezTo>
                    <a:pt x="1" y="4413"/>
                    <a:pt x="288" y="4700"/>
                    <a:pt x="642" y="4700"/>
                  </a:cubicBezTo>
                  <a:lnTo>
                    <a:pt x="2345" y="4700"/>
                  </a:lnTo>
                  <a:lnTo>
                    <a:pt x="4059" y="5839"/>
                  </a:lnTo>
                  <a:cubicBezTo>
                    <a:pt x="4076" y="5850"/>
                    <a:pt x="4095" y="5855"/>
                    <a:pt x="4114" y="5855"/>
                  </a:cubicBezTo>
                  <a:cubicBezTo>
                    <a:pt x="4177" y="5855"/>
                    <a:pt x="4236" y="5800"/>
                    <a:pt x="4221" y="5733"/>
                  </a:cubicBezTo>
                  <a:lnTo>
                    <a:pt x="4049" y="4700"/>
                  </a:lnTo>
                  <a:lnTo>
                    <a:pt x="5752" y="4700"/>
                  </a:lnTo>
                  <a:cubicBezTo>
                    <a:pt x="6107" y="4700"/>
                    <a:pt x="6394" y="4413"/>
                    <a:pt x="6394" y="4058"/>
                  </a:cubicBezTo>
                  <a:lnTo>
                    <a:pt x="6394" y="642"/>
                  </a:lnTo>
                  <a:cubicBezTo>
                    <a:pt x="6394" y="288"/>
                    <a:pt x="6107" y="1"/>
                    <a:pt x="575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2" name="Google Shape;3652;p42"/>
            <p:cNvSpPr/>
            <p:nvPr/>
          </p:nvSpPr>
          <p:spPr>
            <a:xfrm>
              <a:off x="4790010" y="5106103"/>
              <a:ext cx="122923" cy="123159"/>
            </a:xfrm>
            <a:custGeom>
              <a:rect b="b" l="l" r="r" t="t"/>
              <a:pathLst>
                <a:path extrusionOk="0" h="4690" w="4681">
                  <a:moveTo>
                    <a:pt x="2345" y="0"/>
                  </a:moveTo>
                  <a:cubicBezTo>
                    <a:pt x="1321" y="0"/>
                    <a:pt x="565" y="824"/>
                    <a:pt x="489" y="1828"/>
                  </a:cubicBezTo>
                  <a:cubicBezTo>
                    <a:pt x="431" y="2556"/>
                    <a:pt x="278" y="3264"/>
                    <a:pt x="49" y="3963"/>
                  </a:cubicBezTo>
                  <a:cubicBezTo>
                    <a:pt x="1" y="4087"/>
                    <a:pt x="58" y="4231"/>
                    <a:pt x="192" y="4288"/>
                  </a:cubicBezTo>
                  <a:cubicBezTo>
                    <a:pt x="623" y="4489"/>
                    <a:pt x="1082" y="4623"/>
                    <a:pt x="1551" y="4690"/>
                  </a:cubicBezTo>
                  <a:lnTo>
                    <a:pt x="3140" y="4690"/>
                  </a:lnTo>
                  <a:cubicBezTo>
                    <a:pt x="3609" y="4623"/>
                    <a:pt x="4068" y="4489"/>
                    <a:pt x="4499" y="4288"/>
                  </a:cubicBezTo>
                  <a:cubicBezTo>
                    <a:pt x="4623" y="4231"/>
                    <a:pt x="4681" y="4087"/>
                    <a:pt x="4633" y="3963"/>
                  </a:cubicBezTo>
                  <a:cubicBezTo>
                    <a:pt x="4403" y="3264"/>
                    <a:pt x="4260" y="2556"/>
                    <a:pt x="4193" y="1828"/>
                  </a:cubicBezTo>
                  <a:cubicBezTo>
                    <a:pt x="4126" y="824"/>
                    <a:pt x="3370" y="0"/>
                    <a:pt x="23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3" name="Google Shape;3653;p42"/>
            <p:cNvSpPr/>
            <p:nvPr/>
          </p:nvSpPr>
          <p:spPr>
            <a:xfrm>
              <a:off x="4823439" y="5106103"/>
              <a:ext cx="89494" cy="123159"/>
            </a:xfrm>
            <a:custGeom>
              <a:rect b="b" l="l" r="r" t="t"/>
              <a:pathLst>
                <a:path extrusionOk="0" h="4690" w="3408">
                  <a:moveTo>
                    <a:pt x="1063" y="0"/>
                  </a:moveTo>
                  <a:cubicBezTo>
                    <a:pt x="278" y="0"/>
                    <a:pt x="1" y="1082"/>
                    <a:pt x="680" y="1474"/>
                  </a:cubicBezTo>
                  <a:cubicBezTo>
                    <a:pt x="699" y="1493"/>
                    <a:pt x="718" y="1503"/>
                    <a:pt x="747" y="1513"/>
                  </a:cubicBezTo>
                  <a:lnTo>
                    <a:pt x="1340" y="4690"/>
                  </a:lnTo>
                  <a:lnTo>
                    <a:pt x="1876" y="4690"/>
                  </a:lnTo>
                  <a:cubicBezTo>
                    <a:pt x="2336" y="4623"/>
                    <a:pt x="2795" y="4489"/>
                    <a:pt x="3226" y="4288"/>
                  </a:cubicBezTo>
                  <a:cubicBezTo>
                    <a:pt x="3350" y="4231"/>
                    <a:pt x="3408" y="4087"/>
                    <a:pt x="3360" y="3963"/>
                  </a:cubicBezTo>
                  <a:cubicBezTo>
                    <a:pt x="3130" y="3264"/>
                    <a:pt x="2987" y="2556"/>
                    <a:pt x="2920" y="1828"/>
                  </a:cubicBezTo>
                  <a:cubicBezTo>
                    <a:pt x="2853" y="824"/>
                    <a:pt x="2097" y="0"/>
                    <a:pt x="10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4" name="Google Shape;3654;p42"/>
            <p:cNvSpPr/>
            <p:nvPr/>
          </p:nvSpPr>
          <p:spPr>
            <a:xfrm>
              <a:off x="4789275" y="5199089"/>
              <a:ext cx="123159" cy="97293"/>
            </a:xfrm>
            <a:custGeom>
              <a:rect b="b" l="l" r="r" t="t"/>
              <a:pathLst>
                <a:path extrusionOk="0" h="3705" w="4690">
                  <a:moveTo>
                    <a:pt x="1560" y="0"/>
                  </a:moveTo>
                  <a:lnTo>
                    <a:pt x="1560" y="785"/>
                  </a:lnTo>
                  <a:cubicBezTo>
                    <a:pt x="1560" y="977"/>
                    <a:pt x="1445" y="1158"/>
                    <a:pt x="1273" y="1254"/>
                  </a:cubicBezTo>
                  <a:lnTo>
                    <a:pt x="431" y="1675"/>
                  </a:lnTo>
                  <a:cubicBezTo>
                    <a:pt x="172" y="1800"/>
                    <a:pt x="0" y="2077"/>
                    <a:pt x="0" y="2374"/>
                  </a:cubicBezTo>
                  <a:lnTo>
                    <a:pt x="0" y="3446"/>
                  </a:lnTo>
                  <a:cubicBezTo>
                    <a:pt x="0" y="3589"/>
                    <a:pt x="115" y="3704"/>
                    <a:pt x="268" y="3704"/>
                  </a:cubicBezTo>
                  <a:lnTo>
                    <a:pt x="4431" y="3704"/>
                  </a:lnTo>
                  <a:cubicBezTo>
                    <a:pt x="4575" y="3704"/>
                    <a:pt x="4689" y="3589"/>
                    <a:pt x="4689" y="3446"/>
                  </a:cubicBezTo>
                  <a:lnTo>
                    <a:pt x="4689" y="2374"/>
                  </a:lnTo>
                  <a:cubicBezTo>
                    <a:pt x="4689" y="2077"/>
                    <a:pt x="4517" y="1809"/>
                    <a:pt x="4259" y="1675"/>
                  </a:cubicBezTo>
                  <a:lnTo>
                    <a:pt x="3417" y="1254"/>
                  </a:lnTo>
                  <a:cubicBezTo>
                    <a:pt x="3244" y="1168"/>
                    <a:pt x="3130" y="986"/>
                    <a:pt x="3130" y="785"/>
                  </a:cubicBezTo>
                  <a:lnTo>
                    <a:pt x="313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5" name="Google Shape;3655;p42"/>
            <p:cNvSpPr/>
            <p:nvPr/>
          </p:nvSpPr>
          <p:spPr>
            <a:xfrm>
              <a:off x="4829978" y="5199089"/>
              <a:ext cx="41753" cy="27678"/>
            </a:xfrm>
            <a:custGeom>
              <a:rect b="b" l="l" r="r" t="t"/>
              <a:pathLst>
                <a:path extrusionOk="0" h="1054" w="1590">
                  <a:moveTo>
                    <a:pt x="10" y="0"/>
                  </a:moveTo>
                  <a:lnTo>
                    <a:pt x="10" y="785"/>
                  </a:lnTo>
                  <a:cubicBezTo>
                    <a:pt x="10" y="814"/>
                    <a:pt x="0" y="852"/>
                    <a:pt x="0" y="881"/>
                  </a:cubicBezTo>
                  <a:cubicBezTo>
                    <a:pt x="249" y="986"/>
                    <a:pt x="517" y="1044"/>
                    <a:pt x="795" y="1053"/>
                  </a:cubicBezTo>
                  <a:cubicBezTo>
                    <a:pt x="1063" y="1044"/>
                    <a:pt x="1340" y="996"/>
                    <a:pt x="1589" y="891"/>
                  </a:cubicBezTo>
                  <a:cubicBezTo>
                    <a:pt x="1580" y="852"/>
                    <a:pt x="1580" y="824"/>
                    <a:pt x="1580" y="785"/>
                  </a:cubicBezTo>
                  <a:lnTo>
                    <a:pt x="1580" y="0"/>
                  </a:lnTo>
                  <a:close/>
                </a:path>
              </a:pathLst>
            </a:custGeom>
            <a:solidFill>
              <a:srgbClr val="F2A49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6" name="Google Shape;3656;p42"/>
            <p:cNvSpPr/>
            <p:nvPr/>
          </p:nvSpPr>
          <p:spPr>
            <a:xfrm>
              <a:off x="4789275" y="5235276"/>
              <a:ext cx="123159" cy="61343"/>
            </a:xfrm>
            <a:custGeom>
              <a:rect b="b" l="l" r="r" t="t"/>
              <a:pathLst>
                <a:path extrusionOk="0" h="2336" w="4690">
                  <a:moveTo>
                    <a:pt x="1034" y="1"/>
                  </a:moveTo>
                  <a:lnTo>
                    <a:pt x="440" y="297"/>
                  </a:lnTo>
                  <a:cubicBezTo>
                    <a:pt x="172" y="431"/>
                    <a:pt x="0" y="699"/>
                    <a:pt x="0" y="996"/>
                  </a:cubicBezTo>
                  <a:lnTo>
                    <a:pt x="0" y="2077"/>
                  </a:lnTo>
                  <a:cubicBezTo>
                    <a:pt x="0" y="2221"/>
                    <a:pt x="124" y="2336"/>
                    <a:pt x="268" y="2336"/>
                  </a:cubicBezTo>
                  <a:lnTo>
                    <a:pt x="4431" y="2336"/>
                  </a:lnTo>
                  <a:cubicBezTo>
                    <a:pt x="4575" y="2336"/>
                    <a:pt x="4689" y="2221"/>
                    <a:pt x="4689" y="2077"/>
                  </a:cubicBezTo>
                  <a:lnTo>
                    <a:pt x="4689" y="996"/>
                  </a:lnTo>
                  <a:cubicBezTo>
                    <a:pt x="4689" y="699"/>
                    <a:pt x="4527" y="431"/>
                    <a:pt x="4259" y="297"/>
                  </a:cubicBezTo>
                  <a:lnTo>
                    <a:pt x="3656" y="1"/>
                  </a:lnTo>
                  <a:cubicBezTo>
                    <a:pt x="3350" y="474"/>
                    <a:pt x="2847" y="711"/>
                    <a:pt x="2345" y="711"/>
                  </a:cubicBezTo>
                  <a:cubicBezTo>
                    <a:pt x="1842" y="711"/>
                    <a:pt x="1340" y="474"/>
                    <a:pt x="10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7" name="Google Shape;3657;p42"/>
            <p:cNvSpPr/>
            <p:nvPr/>
          </p:nvSpPr>
          <p:spPr>
            <a:xfrm>
              <a:off x="4809627" y="5145624"/>
              <a:ext cx="82194" cy="67304"/>
            </a:xfrm>
            <a:custGeom>
              <a:rect b="b" l="l" r="r" t="t"/>
              <a:pathLst>
                <a:path extrusionOk="0" h="2563" w="3130">
                  <a:moveTo>
                    <a:pt x="1201" y="0"/>
                  </a:moveTo>
                  <a:cubicBezTo>
                    <a:pt x="1102" y="0"/>
                    <a:pt x="1016" y="56"/>
                    <a:pt x="976" y="151"/>
                  </a:cubicBezTo>
                  <a:cubicBezTo>
                    <a:pt x="881" y="333"/>
                    <a:pt x="766" y="486"/>
                    <a:pt x="613" y="620"/>
                  </a:cubicBezTo>
                  <a:cubicBezTo>
                    <a:pt x="469" y="744"/>
                    <a:pt x="316" y="850"/>
                    <a:pt x="153" y="936"/>
                  </a:cubicBezTo>
                  <a:cubicBezTo>
                    <a:pt x="58" y="984"/>
                    <a:pt x="0" y="1089"/>
                    <a:pt x="10" y="1204"/>
                  </a:cubicBezTo>
                  <a:cubicBezTo>
                    <a:pt x="115" y="1979"/>
                    <a:pt x="785" y="2563"/>
                    <a:pt x="1570" y="2563"/>
                  </a:cubicBezTo>
                  <a:cubicBezTo>
                    <a:pt x="2383" y="2563"/>
                    <a:pt x="3063" y="1931"/>
                    <a:pt x="3120" y="1118"/>
                  </a:cubicBezTo>
                  <a:cubicBezTo>
                    <a:pt x="3130" y="1041"/>
                    <a:pt x="3091" y="965"/>
                    <a:pt x="3034" y="907"/>
                  </a:cubicBezTo>
                  <a:cubicBezTo>
                    <a:pt x="2517" y="477"/>
                    <a:pt x="1914" y="170"/>
                    <a:pt x="1264" y="8"/>
                  </a:cubicBezTo>
                  <a:cubicBezTo>
                    <a:pt x="1242" y="3"/>
                    <a:pt x="1221" y="0"/>
                    <a:pt x="12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8" name="Google Shape;3658;p42"/>
            <p:cNvSpPr/>
            <p:nvPr/>
          </p:nvSpPr>
          <p:spPr>
            <a:xfrm>
              <a:off x="4809364" y="5145624"/>
              <a:ext cx="82456" cy="66569"/>
            </a:xfrm>
            <a:custGeom>
              <a:rect b="b" l="l" r="r" t="t"/>
              <a:pathLst>
                <a:path extrusionOk="0" h="2535" w="3140">
                  <a:moveTo>
                    <a:pt x="1213" y="0"/>
                  </a:moveTo>
                  <a:cubicBezTo>
                    <a:pt x="1118" y="0"/>
                    <a:pt x="1024" y="55"/>
                    <a:pt x="977" y="142"/>
                  </a:cubicBezTo>
                  <a:cubicBezTo>
                    <a:pt x="919" y="276"/>
                    <a:pt x="833" y="390"/>
                    <a:pt x="738" y="496"/>
                  </a:cubicBezTo>
                  <a:cubicBezTo>
                    <a:pt x="699" y="534"/>
                    <a:pt x="661" y="572"/>
                    <a:pt x="623" y="611"/>
                  </a:cubicBezTo>
                  <a:cubicBezTo>
                    <a:pt x="479" y="735"/>
                    <a:pt x="326" y="840"/>
                    <a:pt x="163" y="926"/>
                  </a:cubicBezTo>
                  <a:cubicBezTo>
                    <a:pt x="58" y="974"/>
                    <a:pt x="1" y="1079"/>
                    <a:pt x="20" y="1194"/>
                  </a:cubicBezTo>
                  <a:cubicBezTo>
                    <a:pt x="116" y="1883"/>
                    <a:pt x="651" y="2429"/>
                    <a:pt x="1341" y="2534"/>
                  </a:cubicBezTo>
                  <a:cubicBezTo>
                    <a:pt x="977" y="2314"/>
                    <a:pt x="776" y="1931"/>
                    <a:pt x="795" y="1510"/>
                  </a:cubicBezTo>
                  <a:lnTo>
                    <a:pt x="795" y="1137"/>
                  </a:lnTo>
                  <a:cubicBezTo>
                    <a:pt x="852" y="1099"/>
                    <a:pt x="910" y="1051"/>
                    <a:pt x="967" y="1003"/>
                  </a:cubicBezTo>
                  <a:cubicBezTo>
                    <a:pt x="1111" y="869"/>
                    <a:pt x="1235" y="725"/>
                    <a:pt x="1341" y="563"/>
                  </a:cubicBezTo>
                  <a:cubicBezTo>
                    <a:pt x="1838" y="716"/>
                    <a:pt x="2298" y="965"/>
                    <a:pt x="2699" y="1300"/>
                  </a:cubicBezTo>
                  <a:cubicBezTo>
                    <a:pt x="2747" y="1338"/>
                    <a:pt x="2872" y="1453"/>
                    <a:pt x="3015" y="1587"/>
                  </a:cubicBezTo>
                  <a:cubicBezTo>
                    <a:pt x="3082" y="1434"/>
                    <a:pt x="3121" y="1271"/>
                    <a:pt x="3140" y="1108"/>
                  </a:cubicBezTo>
                  <a:cubicBezTo>
                    <a:pt x="3140" y="1032"/>
                    <a:pt x="3101" y="965"/>
                    <a:pt x="3044" y="917"/>
                  </a:cubicBezTo>
                  <a:cubicBezTo>
                    <a:pt x="2537" y="486"/>
                    <a:pt x="1924" y="170"/>
                    <a:pt x="1274" y="8"/>
                  </a:cubicBezTo>
                  <a:cubicBezTo>
                    <a:pt x="1254" y="3"/>
                    <a:pt x="1233" y="0"/>
                    <a:pt x="1213" y="0"/>
                  </a:cubicBezTo>
                  <a:close/>
                </a:path>
              </a:pathLst>
            </a:custGeom>
            <a:solidFill>
              <a:srgbClr val="F2A49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9" name="Google Shape;3659;p42"/>
            <p:cNvSpPr/>
            <p:nvPr/>
          </p:nvSpPr>
          <p:spPr>
            <a:xfrm>
              <a:off x="4789275" y="5249088"/>
              <a:ext cx="27415" cy="47531"/>
            </a:xfrm>
            <a:custGeom>
              <a:rect b="b" l="l" r="r" t="t"/>
              <a:pathLst>
                <a:path extrusionOk="0" h="1810" w="1044">
                  <a:moveTo>
                    <a:pt x="153" y="1"/>
                  </a:moveTo>
                  <a:cubicBezTo>
                    <a:pt x="57" y="135"/>
                    <a:pt x="0" y="298"/>
                    <a:pt x="0" y="470"/>
                  </a:cubicBezTo>
                  <a:lnTo>
                    <a:pt x="0" y="1551"/>
                  </a:lnTo>
                  <a:cubicBezTo>
                    <a:pt x="0" y="1695"/>
                    <a:pt x="115" y="1810"/>
                    <a:pt x="258" y="1810"/>
                  </a:cubicBezTo>
                  <a:lnTo>
                    <a:pt x="1043" y="1810"/>
                  </a:lnTo>
                  <a:lnTo>
                    <a:pt x="1043" y="958"/>
                  </a:lnTo>
                  <a:cubicBezTo>
                    <a:pt x="1043" y="805"/>
                    <a:pt x="967" y="652"/>
                    <a:pt x="842" y="556"/>
                  </a:cubicBezTo>
                  <a:lnTo>
                    <a:pt x="15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0" name="Google Shape;3660;p42"/>
            <p:cNvSpPr/>
            <p:nvPr/>
          </p:nvSpPr>
          <p:spPr>
            <a:xfrm>
              <a:off x="4885019" y="5249088"/>
              <a:ext cx="27415" cy="47531"/>
            </a:xfrm>
            <a:custGeom>
              <a:rect b="b" l="l" r="r" t="t"/>
              <a:pathLst>
                <a:path extrusionOk="0" h="1810" w="1044">
                  <a:moveTo>
                    <a:pt x="881" y="1"/>
                  </a:moveTo>
                  <a:lnTo>
                    <a:pt x="201" y="546"/>
                  </a:lnTo>
                  <a:cubicBezTo>
                    <a:pt x="77" y="652"/>
                    <a:pt x="0" y="795"/>
                    <a:pt x="0" y="958"/>
                  </a:cubicBezTo>
                  <a:lnTo>
                    <a:pt x="0" y="1810"/>
                  </a:lnTo>
                  <a:lnTo>
                    <a:pt x="785" y="1810"/>
                  </a:lnTo>
                  <a:cubicBezTo>
                    <a:pt x="929" y="1800"/>
                    <a:pt x="1043" y="1685"/>
                    <a:pt x="1043" y="1551"/>
                  </a:cubicBezTo>
                  <a:lnTo>
                    <a:pt x="1043" y="470"/>
                  </a:lnTo>
                  <a:cubicBezTo>
                    <a:pt x="1043" y="298"/>
                    <a:pt x="986" y="135"/>
                    <a:pt x="8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1" name="Google Shape;3661;p42"/>
            <p:cNvSpPr/>
            <p:nvPr/>
          </p:nvSpPr>
          <p:spPr>
            <a:xfrm>
              <a:off x="5022228" y="5118419"/>
              <a:ext cx="33718" cy="73922"/>
            </a:xfrm>
            <a:custGeom>
              <a:rect b="b" l="l" r="r" t="t"/>
              <a:pathLst>
                <a:path extrusionOk="0" h="2815" w="1284">
                  <a:moveTo>
                    <a:pt x="776" y="0"/>
                  </a:moveTo>
                  <a:cubicBezTo>
                    <a:pt x="345" y="0"/>
                    <a:pt x="1" y="345"/>
                    <a:pt x="1" y="776"/>
                  </a:cubicBezTo>
                  <a:lnTo>
                    <a:pt x="1" y="948"/>
                  </a:lnTo>
                  <a:cubicBezTo>
                    <a:pt x="1" y="1168"/>
                    <a:pt x="39" y="1388"/>
                    <a:pt x="106" y="1599"/>
                  </a:cubicBezTo>
                  <a:lnTo>
                    <a:pt x="518" y="2814"/>
                  </a:lnTo>
                  <a:lnTo>
                    <a:pt x="1283" y="2814"/>
                  </a:lnTo>
                  <a:lnTo>
                    <a:pt x="12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2" name="Google Shape;3662;p42"/>
            <p:cNvSpPr/>
            <p:nvPr/>
          </p:nvSpPr>
          <p:spPr>
            <a:xfrm>
              <a:off x="5035804" y="5111643"/>
              <a:ext cx="80697" cy="80697"/>
            </a:xfrm>
            <a:custGeom>
              <a:rect b="b" l="l" r="r" t="t"/>
              <a:pathLst>
                <a:path extrusionOk="0" h="3073" w="3073">
                  <a:moveTo>
                    <a:pt x="766" y="0"/>
                  </a:moveTo>
                  <a:cubicBezTo>
                    <a:pt x="345" y="0"/>
                    <a:pt x="1" y="345"/>
                    <a:pt x="1" y="766"/>
                  </a:cubicBezTo>
                  <a:cubicBezTo>
                    <a:pt x="1" y="1053"/>
                    <a:pt x="230" y="1282"/>
                    <a:pt x="508" y="1282"/>
                  </a:cubicBezTo>
                  <a:lnTo>
                    <a:pt x="2556" y="3072"/>
                  </a:lnTo>
                  <a:lnTo>
                    <a:pt x="2986" y="1560"/>
                  </a:lnTo>
                  <a:cubicBezTo>
                    <a:pt x="3044" y="1378"/>
                    <a:pt x="3073" y="1187"/>
                    <a:pt x="3073" y="995"/>
                  </a:cubicBezTo>
                  <a:lnTo>
                    <a:pt x="3073" y="517"/>
                  </a:lnTo>
                  <a:cubicBezTo>
                    <a:pt x="3073" y="230"/>
                    <a:pt x="2843" y="0"/>
                    <a:pt x="25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3" name="Google Shape;3663;p42"/>
            <p:cNvSpPr/>
            <p:nvPr/>
          </p:nvSpPr>
          <p:spPr>
            <a:xfrm>
              <a:off x="5049118" y="5212403"/>
              <a:ext cx="40493" cy="29936"/>
            </a:xfrm>
            <a:custGeom>
              <a:rect b="b" l="l" r="r" t="t"/>
              <a:pathLst>
                <a:path extrusionOk="0" h="1140" w="1542">
                  <a:moveTo>
                    <a:pt x="1" y="1"/>
                  </a:moveTo>
                  <a:lnTo>
                    <a:pt x="1" y="1140"/>
                  </a:lnTo>
                  <a:lnTo>
                    <a:pt x="1542" y="1140"/>
                  </a:lnTo>
                  <a:lnTo>
                    <a:pt x="1542" y="1"/>
                  </a:lnTo>
                  <a:close/>
                </a:path>
              </a:pathLst>
            </a:custGeom>
            <a:solidFill>
              <a:srgbClr val="BD715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4" name="Google Shape;3664;p42"/>
            <p:cNvSpPr/>
            <p:nvPr/>
          </p:nvSpPr>
          <p:spPr>
            <a:xfrm>
              <a:off x="5049118" y="5212666"/>
              <a:ext cx="40493" cy="16281"/>
            </a:xfrm>
            <a:custGeom>
              <a:rect b="b" l="l" r="r" t="t"/>
              <a:pathLst>
                <a:path extrusionOk="0" h="620" w="1542">
                  <a:moveTo>
                    <a:pt x="1" y="0"/>
                  </a:moveTo>
                  <a:lnTo>
                    <a:pt x="1" y="469"/>
                  </a:lnTo>
                  <a:cubicBezTo>
                    <a:pt x="250" y="570"/>
                    <a:pt x="510" y="620"/>
                    <a:pt x="771" y="620"/>
                  </a:cubicBezTo>
                  <a:cubicBezTo>
                    <a:pt x="1032" y="620"/>
                    <a:pt x="1293" y="570"/>
                    <a:pt x="1542" y="469"/>
                  </a:cubicBezTo>
                  <a:lnTo>
                    <a:pt x="1542" y="0"/>
                  </a:lnTo>
                  <a:close/>
                </a:path>
              </a:pathLst>
            </a:custGeom>
            <a:solidFill>
              <a:srgbClr val="AD5B4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5" name="Google Shape;3665;p42"/>
            <p:cNvSpPr/>
            <p:nvPr/>
          </p:nvSpPr>
          <p:spPr>
            <a:xfrm>
              <a:off x="5002139" y="5228737"/>
              <a:ext cx="134477" cy="67882"/>
            </a:xfrm>
            <a:custGeom>
              <a:rect b="b" l="l" r="r" t="t"/>
              <a:pathLst>
                <a:path extrusionOk="0" h="2585" w="5121">
                  <a:moveTo>
                    <a:pt x="1790" y="1"/>
                  </a:moveTo>
                  <a:lnTo>
                    <a:pt x="555" y="355"/>
                  </a:lnTo>
                  <a:cubicBezTo>
                    <a:pt x="230" y="451"/>
                    <a:pt x="0" y="757"/>
                    <a:pt x="0" y="1092"/>
                  </a:cubicBezTo>
                  <a:lnTo>
                    <a:pt x="0" y="2326"/>
                  </a:lnTo>
                  <a:cubicBezTo>
                    <a:pt x="0" y="2470"/>
                    <a:pt x="115" y="2585"/>
                    <a:pt x="258" y="2585"/>
                  </a:cubicBezTo>
                  <a:lnTo>
                    <a:pt x="4862" y="2585"/>
                  </a:lnTo>
                  <a:cubicBezTo>
                    <a:pt x="5005" y="2585"/>
                    <a:pt x="5120" y="2470"/>
                    <a:pt x="5120" y="2326"/>
                  </a:cubicBezTo>
                  <a:lnTo>
                    <a:pt x="5120" y="1092"/>
                  </a:lnTo>
                  <a:cubicBezTo>
                    <a:pt x="5120" y="757"/>
                    <a:pt x="4891" y="451"/>
                    <a:pt x="4565" y="355"/>
                  </a:cubicBezTo>
                  <a:lnTo>
                    <a:pt x="3331" y="1"/>
                  </a:lnTo>
                  <a:lnTo>
                    <a:pt x="2555" y="518"/>
                  </a:lnTo>
                  <a:lnTo>
                    <a:pt x="17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6" name="Google Shape;3666;p42"/>
            <p:cNvSpPr/>
            <p:nvPr/>
          </p:nvSpPr>
          <p:spPr>
            <a:xfrm>
              <a:off x="5062694" y="5242313"/>
              <a:ext cx="13340" cy="54306"/>
            </a:xfrm>
            <a:custGeom>
              <a:rect b="b" l="l" r="r" t="t"/>
              <a:pathLst>
                <a:path extrusionOk="0" h="2068" w="508">
                  <a:moveTo>
                    <a:pt x="125" y="1"/>
                  </a:moveTo>
                  <a:lnTo>
                    <a:pt x="1" y="2068"/>
                  </a:lnTo>
                  <a:lnTo>
                    <a:pt x="508" y="2068"/>
                  </a:lnTo>
                  <a:lnTo>
                    <a:pt x="38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7" name="Google Shape;3667;p42"/>
            <p:cNvSpPr/>
            <p:nvPr/>
          </p:nvSpPr>
          <p:spPr>
            <a:xfrm>
              <a:off x="5029029" y="5145519"/>
              <a:ext cx="80697" cy="73712"/>
            </a:xfrm>
            <a:custGeom>
              <a:rect b="b" l="l" r="r" t="t"/>
              <a:pathLst>
                <a:path extrusionOk="0" h="2807" w="3073">
                  <a:moveTo>
                    <a:pt x="955" y="1"/>
                  </a:moveTo>
                  <a:cubicBezTo>
                    <a:pt x="823" y="1"/>
                    <a:pt x="701" y="57"/>
                    <a:pt x="613" y="155"/>
                  </a:cubicBezTo>
                  <a:lnTo>
                    <a:pt x="153" y="615"/>
                  </a:lnTo>
                  <a:cubicBezTo>
                    <a:pt x="58" y="710"/>
                    <a:pt x="0" y="835"/>
                    <a:pt x="0" y="978"/>
                  </a:cubicBezTo>
                  <a:lnTo>
                    <a:pt x="0" y="1275"/>
                  </a:lnTo>
                  <a:cubicBezTo>
                    <a:pt x="0" y="2117"/>
                    <a:pt x="689" y="2806"/>
                    <a:pt x="1531" y="2806"/>
                  </a:cubicBezTo>
                  <a:cubicBezTo>
                    <a:pt x="2383" y="2806"/>
                    <a:pt x="3072" y="2117"/>
                    <a:pt x="3072" y="1275"/>
                  </a:cubicBezTo>
                  <a:lnTo>
                    <a:pt x="3072" y="949"/>
                  </a:lnTo>
                  <a:cubicBezTo>
                    <a:pt x="3072" y="815"/>
                    <a:pt x="3015" y="682"/>
                    <a:pt x="2919" y="586"/>
                  </a:cubicBezTo>
                  <a:cubicBezTo>
                    <a:pt x="2527" y="203"/>
                    <a:pt x="1799" y="31"/>
                    <a:pt x="986" y="2"/>
                  </a:cubicBezTo>
                  <a:cubicBezTo>
                    <a:pt x="975" y="1"/>
                    <a:pt x="965" y="1"/>
                    <a:pt x="955" y="1"/>
                  </a:cubicBezTo>
                  <a:close/>
                </a:path>
              </a:pathLst>
            </a:custGeom>
            <a:solidFill>
              <a:srgbClr val="BD715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8" name="Google Shape;3668;p42"/>
            <p:cNvSpPr/>
            <p:nvPr/>
          </p:nvSpPr>
          <p:spPr>
            <a:xfrm>
              <a:off x="5029029" y="5145519"/>
              <a:ext cx="80434" cy="72189"/>
            </a:xfrm>
            <a:custGeom>
              <a:rect b="b" l="l" r="r" t="t"/>
              <a:pathLst>
                <a:path extrusionOk="0" h="2749" w="3063">
                  <a:moveTo>
                    <a:pt x="955" y="1"/>
                  </a:moveTo>
                  <a:cubicBezTo>
                    <a:pt x="823" y="1"/>
                    <a:pt x="701" y="57"/>
                    <a:pt x="613" y="146"/>
                  </a:cubicBezTo>
                  <a:lnTo>
                    <a:pt x="153" y="615"/>
                  </a:lnTo>
                  <a:cubicBezTo>
                    <a:pt x="58" y="710"/>
                    <a:pt x="0" y="835"/>
                    <a:pt x="0" y="969"/>
                  </a:cubicBezTo>
                  <a:lnTo>
                    <a:pt x="0" y="1275"/>
                  </a:lnTo>
                  <a:cubicBezTo>
                    <a:pt x="0" y="1954"/>
                    <a:pt x="450" y="2557"/>
                    <a:pt x="1110" y="2749"/>
                  </a:cubicBezTo>
                  <a:cubicBezTo>
                    <a:pt x="890" y="2471"/>
                    <a:pt x="766" y="2136"/>
                    <a:pt x="766" y="1792"/>
                  </a:cubicBezTo>
                  <a:lnTo>
                    <a:pt x="766" y="1036"/>
                  </a:lnTo>
                  <a:cubicBezTo>
                    <a:pt x="766" y="751"/>
                    <a:pt x="996" y="527"/>
                    <a:pt x="1277" y="527"/>
                  </a:cubicBezTo>
                  <a:cubicBezTo>
                    <a:pt x="1288" y="527"/>
                    <a:pt x="1300" y="528"/>
                    <a:pt x="1311" y="528"/>
                  </a:cubicBezTo>
                  <a:cubicBezTo>
                    <a:pt x="1828" y="557"/>
                    <a:pt x="2594" y="643"/>
                    <a:pt x="3063" y="873"/>
                  </a:cubicBezTo>
                  <a:cubicBezTo>
                    <a:pt x="3053" y="768"/>
                    <a:pt x="2996" y="662"/>
                    <a:pt x="2919" y="586"/>
                  </a:cubicBezTo>
                  <a:cubicBezTo>
                    <a:pt x="2527" y="203"/>
                    <a:pt x="1799" y="21"/>
                    <a:pt x="986" y="2"/>
                  </a:cubicBezTo>
                  <a:cubicBezTo>
                    <a:pt x="975" y="1"/>
                    <a:pt x="965" y="1"/>
                    <a:pt x="955" y="1"/>
                  </a:cubicBezTo>
                  <a:close/>
                </a:path>
              </a:pathLst>
            </a:custGeom>
            <a:solidFill>
              <a:srgbClr val="AD5B4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9" name="Google Shape;3669;p42"/>
            <p:cNvSpPr/>
            <p:nvPr/>
          </p:nvSpPr>
          <p:spPr>
            <a:xfrm>
              <a:off x="5002139" y="5246095"/>
              <a:ext cx="26917" cy="50524"/>
            </a:xfrm>
            <a:custGeom>
              <a:rect b="b" l="l" r="r" t="t"/>
              <a:pathLst>
                <a:path extrusionOk="0" h="1924" w="1025">
                  <a:moveTo>
                    <a:pt x="144" y="0"/>
                  </a:moveTo>
                  <a:cubicBezTo>
                    <a:pt x="48" y="125"/>
                    <a:pt x="0" y="278"/>
                    <a:pt x="0" y="440"/>
                  </a:cubicBezTo>
                  <a:lnTo>
                    <a:pt x="0" y="1665"/>
                  </a:lnTo>
                  <a:cubicBezTo>
                    <a:pt x="0" y="1809"/>
                    <a:pt x="115" y="1924"/>
                    <a:pt x="258" y="1924"/>
                  </a:cubicBezTo>
                  <a:lnTo>
                    <a:pt x="1024" y="1924"/>
                  </a:lnTo>
                  <a:lnTo>
                    <a:pt x="1024" y="1206"/>
                  </a:lnTo>
                  <a:cubicBezTo>
                    <a:pt x="1024" y="995"/>
                    <a:pt x="948" y="804"/>
                    <a:pt x="804" y="660"/>
                  </a:cubicBezTo>
                  <a:lnTo>
                    <a:pt x="14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0" name="Google Shape;3670;p42"/>
            <p:cNvSpPr/>
            <p:nvPr/>
          </p:nvSpPr>
          <p:spPr>
            <a:xfrm>
              <a:off x="5109700" y="5246095"/>
              <a:ext cx="26917" cy="50524"/>
            </a:xfrm>
            <a:custGeom>
              <a:rect b="b" l="l" r="r" t="t"/>
              <a:pathLst>
                <a:path extrusionOk="0" h="1924" w="1025">
                  <a:moveTo>
                    <a:pt x="881" y="0"/>
                  </a:moveTo>
                  <a:lnTo>
                    <a:pt x="220" y="660"/>
                  </a:lnTo>
                  <a:cubicBezTo>
                    <a:pt x="77" y="804"/>
                    <a:pt x="0" y="995"/>
                    <a:pt x="0" y="1206"/>
                  </a:cubicBezTo>
                  <a:lnTo>
                    <a:pt x="0" y="1924"/>
                  </a:lnTo>
                  <a:lnTo>
                    <a:pt x="766" y="1924"/>
                  </a:lnTo>
                  <a:cubicBezTo>
                    <a:pt x="909" y="1924"/>
                    <a:pt x="1024" y="1809"/>
                    <a:pt x="1024" y="1665"/>
                  </a:cubicBezTo>
                  <a:lnTo>
                    <a:pt x="1024" y="440"/>
                  </a:lnTo>
                  <a:cubicBezTo>
                    <a:pt x="1024" y="278"/>
                    <a:pt x="976" y="125"/>
                    <a:pt x="88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1" name="Google Shape;3671;p42"/>
            <p:cNvSpPr/>
            <p:nvPr/>
          </p:nvSpPr>
          <p:spPr>
            <a:xfrm>
              <a:off x="5062694" y="5242313"/>
              <a:ext cx="13340" cy="13340"/>
            </a:xfrm>
            <a:custGeom>
              <a:rect b="b" l="l" r="r" t="t"/>
              <a:pathLst>
                <a:path extrusionOk="0" h="508" w="508">
                  <a:moveTo>
                    <a:pt x="1" y="1"/>
                  </a:moveTo>
                  <a:lnTo>
                    <a:pt x="1" y="403"/>
                  </a:lnTo>
                  <a:cubicBezTo>
                    <a:pt x="1" y="460"/>
                    <a:pt x="48" y="508"/>
                    <a:pt x="106" y="508"/>
                  </a:cubicBezTo>
                  <a:lnTo>
                    <a:pt x="402" y="508"/>
                  </a:lnTo>
                  <a:cubicBezTo>
                    <a:pt x="460" y="508"/>
                    <a:pt x="508" y="460"/>
                    <a:pt x="508" y="403"/>
                  </a:cubicBezTo>
                  <a:lnTo>
                    <a:pt x="50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2" name="Google Shape;3672;p42"/>
            <p:cNvSpPr/>
            <p:nvPr/>
          </p:nvSpPr>
          <p:spPr>
            <a:xfrm>
              <a:off x="5041844" y="5223511"/>
              <a:ext cx="27415" cy="28229"/>
            </a:xfrm>
            <a:custGeom>
              <a:rect b="b" l="l" r="r" t="t"/>
              <a:pathLst>
                <a:path extrusionOk="0" h="1075" w="1044">
                  <a:moveTo>
                    <a:pt x="235" y="1"/>
                  </a:moveTo>
                  <a:cubicBezTo>
                    <a:pt x="204" y="1"/>
                    <a:pt x="174" y="15"/>
                    <a:pt x="153" y="47"/>
                  </a:cubicBezTo>
                  <a:lnTo>
                    <a:pt x="0" y="286"/>
                  </a:lnTo>
                  <a:lnTo>
                    <a:pt x="383" y="994"/>
                  </a:lnTo>
                  <a:cubicBezTo>
                    <a:pt x="412" y="1047"/>
                    <a:pt x="464" y="1075"/>
                    <a:pt x="517" y="1075"/>
                  </a:cubicBezTo>
                  <a:cubicBezTo>
                    <a:pt x="550" y="1075"/>
                    <a:pt x="583" y="1064"/>
                    <a:pt x="613" y="1042"/>
                  </a:cubicBezTo>
                  <a:lnTo>
                    <a:pt x="1043" y="717"/>
                  </a:lnTo>
                  <a:lnTo>
                    <a:pt x="306" y="28"/>
                  </a:lnTo>
                  <a:cubicBezTo>
                    <a:pt x="285" y="10"/>
                    <a:pt x="260" y="1"/>
                    <a:pt x="2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3" name="Google Shape;3673;p42"/>
            <p:cNvSpPr/>
            <p:nvPr/>
          </p:nvSpPr>
          <p:spPr>
            <a:xfrm>
              <a:off x="5069233" y="5223511"/>
              <a:ext cx="27678" cy="28229"/>
            </a:xfrm>
            <a:custGeom>
              <a:rect b="b" l="l" r="r" t="t"/>
              <a:pathLst>
                <a:path extrusionOk="0" h="1075" w="1054">
                  <a:moveTo>
                    <a:pt x="813" y="1"/>
                  </a:moveTo>
                  <a:cubicBezTo>
                    <a:pt x="786" y="1"/>
                    <a:pt x="759" y="10"/>
                    <a:pt x="737" y="28"/>
                  </a:cubicBezTo>
                  <a:lnTo>
                    <a:pt x="0" y="717"/>
                  </a:lnTo>
                  <a:lnTo>
                    <a:pt x="441" y="1042"/>
                  </a:lnTo>
                  <a:cubicBezTo>
                    <a:pt x="466" y="1064"/>
                    <a:pt x="499" y="1075"/>
                    <a:pt x="532" y="1075"/>
                  </a:cubicBezTo>
                  <a:cubicBezTo>
                    <a:pt x="585" y="1075"/>
                    <a:pt x="637" y="1047"/>
                    <a:pt x="661" y="994"/>
                  </a:cubicBezTo>
                  <a:lnTo>
                    <a:pt x="1053" y="286"/>
                  </a:lnTo>
                  <a:lnTo>
                    <a:pt x="900" y="47"/>
                  </a:lnTo>
                  <a:cubicBezTo>
                    <a:pt x="879" y="15"/>
                    <a:pt x="846" y="1"/>
                    <a:pt x="8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4" name="Google Shape;3674;p42"/>
            <p:cNvSpPr/>
            <p:nvPr/>
          </p:nvSpPr>
          <p:spPr>
            <a:xfrm>
              <a:off x="4845051" y="4948516"/>
              <a:ext cx="190516" cy="164151"/>
            </a:xfrm>
            <a:custGeom>
              <a:rect b="b" l="l" r="r" t="t"/>
              <a:pathLst>
                <a:path extrusionOk="0" h="6251" w="7255">
                  <a:moveTo>
                    <a:pt x="642" y="1"/>
                  </a:moveTo>
                  <a:cubicBezTo>
                    <a:pt x="288" y="1"/>
                    <a:pt x="1" y="288"/>
                    <a:pt x="1" y="642"/>
                  </a:cubicBezTo>
                  <a:lnTo>
                    <a:pt x="1" y="4059"/>
                  </a:lnTo>
                  <a:cubicBezTo>
                    <a:pt x="1" y="4413"/>
                    <a:pt x="288" y="4700"/>
                    <a:pt x="642" y="4700"/>
                  </a:cubicBezTo>
                  <a:lnTo>
                    <a:pt x="2987" y="4700"/>
                  </a:lnTo>
                  <a:lnTo>
                    <a:pt x="2632" y="6116"/>
                  </a:lnTo>
                  <a:cubicBezTo>
                    <a:pt x="2611" y="6189"/>
                    <a:pt x="2672" y="6251"/>
                    <a:pt x="2736" y="6251"/>
                  </a:cubicBezTo>
                  <a:cubicBezTo>
                    <a:pt x="2756" y="6251"/>
                    <a:pt x="2777" y="6245"/>
                    <a:pt x="2795" y="6231"/>
                  </a:cubicBezTo>
                  <a:lnTo>
                    <a:pt x="4901" y="4700"/>
                  </a:lnTo>
                  <a:lnTo>
                    <a:pt x="6614" y="4700"/>
                  </a:lnTo>
                  <a:cubicBezTo>
                    <a:pt x="6968" y="4700"/>
                    <a:pt x="7255" y="4413"/>
                    <a:pt x="7255" y="4059"/>
                  </a:cubicBezTo>
                  <a:lnTo>
                    <a:pt x="7255" y="642"/>
                  </a:lnTo>
                  <a:cubicBezTo>
                    <a:pt x="7255" y="288"/>
                    <a:pt x="6968" y="1"/>
                    <a:pt x="66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5" name="Google Shape;3675;p42"/>
            <p:cNvSpPr/>
            <p:nvPr/>
          </p:nvSpPr>
          <p:spPr>
            <a:xfrm>
              <a:off x="4876984" y="4976667"/>
              <a:ext cx="31670" cy="11082"/>
            </a:xfrm>
            <a:custGeom>
              <a:rect b="b" l="l" r="r" t="t"/>
              <a:pathLst>
                <a:path extrusionOk="0" h="422" w="1206">
                  <a:moveTo>
                    <a:pt x="287" y="1"/>
                  </a:moveTo>
                  <a:cubicBezTo>
                    <a:pt x="0" y="1"/>
                    <a:pt x="0" y="422"/>
                    <a:pt x="287" y="422"/>
                  </a:cubicBezTo>
                  <a:lnTo>
                    <a:pt x="919" y="422"/>
                  </a:lnTo>
                  <a:cubicBezTo>
                    <a:pt x="1206" y="422"/>
                    <a:pt x="1206" y="1"/>
                    <a:pt x="9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6" name="Google Shape;3676;p42"/>
            <p:cNvSpPr/>
            <p:nvPr/>
          </p:nvSpPr>
          <p:spPr>
            <a:xfrm>
              <a:off x="4916190" y="4976667"/>
              <a:ext cx="87735" cy="11082"/>
            </a:xfrm>
            <a:custGeom>
              <a:rect b="b" l="l" r="r" t="t"/>
              <a:pathLst>
                <a:path extrusionOk="0" h="422" w="3341">
                  <a:moveTo>
                    <a:pt x="278" y="1"/>
                  </a:moveTo>
                  <a:cubicBezTo>
                    <a:pt x="0" y="1"/>
                    <a:pt x="0" y="422"/>
                    <a:pt x="278" y="422"/>
                  </a:cubicBezTo>
                  <a:lnTo>
                    <a:pt x="3053" y="422"/>
                  </a:lnTo>
                  <a:cubicBezTo>
                    <a:pt x="3340" y="422"/>
                    <a:pt x="3340" y="1"/>
                    <a:pt x="30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7" name="Google Shape;3677;p42"/>
            <p:cNvSpPr/>
            <p:nvPr/>
          </p:nvSpPr>
          <p:spPr>
            <a:xfrm>
              <a:off x="4876984" y="5004581"/>
              <a:ext cx="126941" cy="11318"/>
            </a:xfrm>
            <a:custGeom>
              <a:rect b="b" l="l" r="r" t="t"/>
              <a:pathLst>
                <a:path extrusionOk="0" h="431" w="4834">
                  <a:moveTo>
                    <a:pt x="287" y="0"/>
                  </a:moveTo>
                  <a:cubicBezTo>
                    <a:pt x="0" y="0"/>
                    <a:pt x="0" y="431"/>
                    <a:pt x="287" y="431"/>
                  </a:cubicBezTo>
                  <a:lnTo>
                    <a:pt x="4546" y="431"/>
                  </a:lnTo>
                  <a:cubicBezTo>
                    <a:pt x="4833" y="431"/>
                    <a:pt x="4833" y="0"/>
                    <a:pt x="45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8" name="Google Shape;3678;p42"/>
            <p:cNvSpPr/>
            <p:nvPr/>
          </p:nvSpPr>
          <p:spPr>
            <a:xfrm>
              <a:off x="4876984" y="5032706"/>
              <a:ext cx="87735" cy="11108"/>
            </a:xfrm>
            <a:custGeom>
              <a:rect b="b" l="l" r="r" t="t"/>
              <a:pathLst>
                <a:path extrusionOk="0" h="423" w="3341">
                  <a:moveTo>
                    <a:pt x="287" y="1"/>
                  </a:moveTo>
                  <a:cubicBezTo>
                    <a:pt x="0" y="1"/>
                    <a:pt x="0" y="422"/>
                    <a:pt x="287" y="422"/>
                  </a:cubicBezTo>
                  <a:lnTo>
                    <a:pt x="3053" y="422"/>
                  </a:lnTo>
                  <a:cubicBezTo>
                    <a:pt x="3340" y="422"/>
                    <a:pt x="3340" y="1"/>
                    <a:pt x="30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9" name="Google Shape;3679;p42"/>
            <p:cNvSpPr/>
            <p:nvPr/>
          </p:nvSpPr>
          <p:spPr>
            <a:xfrm>
              <a:off x="4971966" y="5032706"/>
              <a:ext cx="31958" cy="11108"/>
            </a:xfrm>
            <a:custGeom>
              <a:rect b="b" l="l" r="r" t="t"/>
              <a:pathLst>
                <a:path extrusionOk="0" h="423" w="1217">
                  <a:moveTo>
                    <a:pt x="288" y="1"/>
                  </a:moveTo>
                  <a:cubicBezTo>
                    <a:pt x="1" y="1"/>
                    <a:pt x="1" y="422"/>
                    <a:pt x="288" y="422"/>
                  </a:cubicBezTo>
                  <a:lnTo>
                    <a:pt x="929" y="422"/>
                  </a:lnTo>
                  <a:cubicBezTo>
                    <a:pt x="1216" y="422"/>
                    <a:pt x="1216" y="1"/>
                    <a:pt x="9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680" name="Google Shape;3680;p42"/>
          <p:cNvGrpSpPr/>
          <p:nvPr/>
        </p:nvGrpSpPr>
        <p:grpSpPr>
          <a:xfrm>
            <a:off x="4391951" y="1551143"/>
            <a:ext cx="364436" cy="364174"/>
            <a:chOff x="3819966" y="5434056"/>
            <a:chExt cx="364436" cy="364174"/>
          </a:xfrm>
        </p:grpSpPr>
        <p:sp>
          <p:nvSpPr>
            <p:cNvPr id="3681" name="Google Shape;3681;p42"/>
            <p:cNvSpPr/>
            <p:nvPr/>
          </p:nvSpPr>
          <p:spPr>
            <a:xfrm>
              <a:off x="3820229" y="5434056"/>
              <a:ext cx="276124" cy="181982"/>
            </a:xfrm>
            <a:custGeom>
              <a:rect b="b" l="l" r="r" t="t"/>
              <a:pathLst>
                <a:path extrusionOk="0" h="6930" w="10515">
                  <a:moveTo>
                    <a:pt x="900" y="1"/>
                  </a:moveTo>
                  <a:cubicBezTo>
                    <a:pt x="402" y="1"/>
                    <a:pt x="0" y="403"/>
                    <a:pt x="0" y="900"/>
                  </a:cubicBezTo>
                  <a:lnTo>
                    <a:pt x="0" y="6709"/>
                  </a:lnTo>
                  <a:cubicBezTo>
                    <a:pt x="0" y="6834"/>
                    <a:pt x="96" y="6930"/>
                    <a:pt x="221" y="6930"/>
                  </a:cubicBezTo>
                  <a:lnTo>
                    <a:pt x="2460" y="6930"/>
                  </a:lnTo>
                  <a:cubicBezTo>
                    <a:pt x="2709" y="6930"/>
                    <a:pt x="2910" y="6729"/>
                    <a:pt x="2910" y="6480"/>
                  </a:cubicBezTo>
                  <a:lnTo>
                    <a:pt x="2910" y="6039"/>
                  </a:lnTo>
                  <a:cubicBezTo>
                    <a:pt x="2910" y="5848"/>
                    <a:pt x="2824" y="5657"/>
                    <a:pt x="2680" y="5532"/>
                  </a:cubicBezTo>
                  <a:cubicBezTo>
                    <a:pt x="1790" y="4805"/>
                    <a:pt x="2307" y="3360"/>
                    <a:pt x="3455" y="3350"/>
                  </a:cubicBezTo>
                  <a:cubicBezTo>
                    <a:pt x="4604" y="3350"/>
                    <a:pt x="5140" y="4786"/>
                    <a:pt x="4259" y="5523"/>
                  </a:cubicBezTo>
                  <a:cubicBezTo>
                    <a:pt x="4106" y="5647"/>
                    <a:pt x="4020" y="5839"/>
                    <a:pt x="4020" y="6030"/>
                  </a:cubicBezTo>
                  <a:lnTo>
                    <a:pt x="4020" y="6489"/>
                  </a:lnTo>
                  <a:cubicBezTo>
                    <a:pt x="4020" y="6729"/>
                    <a:pt x="4221" y="6930"/>
                    <a:pt x="4470" y="6930"/>
                  </a:cubicBezTo>
                  <a:lnTo>
                    <a:pt x="6929" y="6930"/>
                  </a:lnTo>
                  <a:lnTo>
                    <a:pt x="6929" y="4470"/>
                  </a:lnTo>
                  <a:cubicBezTo>
                    <a:pt x="6929" y="4221"/>
                    <a:pt x="7130" y="4030"/>
                    <a:pt x="7379" y="4030"/>
                  </a:cubicBezTo>
                  <a:lnTo>
                    <a:pt x="7838" y="4030"/>
                  </a:lnTo>
                  <a:cubicBezTo>
                    <a:pt x="7848" y="4029"/>
                    <a:pt x="7858" y="4029"/>
                    <a:pt x="7867" y="4029"/>
                  </a:cubicBezTo>
                  <a:cubicBezTo>
                    <a:pt x="8048" y="4029"/>
                    <a:pt x="8218" y="4114"/>
                    <a:pt x="8336" y="4259"/>
                  </a:cubicBezTo>
                  <a:cubicBezTo>
                    <a:pt x="8594" y="4564"/>
                    <a:pt x="8935" y="4700"/>
                    <a:pt x="9270" y="4700"/>
                  </a:cubicBezTo>
                  <a:cubicBezTo>
                    <a:pt x="9903" y="4700"/>
                    <a:pt x="10515" y="4213"/>
                    <a:pt x="10509" y="3456"/>
                  </a:cubicBezTo>
                  <a:cubicBezTo>
                    <a:pt x="10509" y="2711"/>
                    <a:pt x="9902" y="2236"/>
                    <a:pt x="9277" y="2236"/>
                  </a:cubicBezTo>
                  <a:cubicBezTo>
                    <a:pt x="8937" y="2236"/>
                    <a:pt x="8592" y="2377"/>
                    <a:pt x="8336" y="2690"/>
                  </a:cubicBezTo>
                  <a:cubicBezTo>
                    <a:pt x="8202" y="2833"/>
                    <a:pt x="8020" y="2910"/>
                    <a:pt x="7829" y="2910"/>
                  </a:cubicBezTo>
                  <a:lnTo>
                    <a:pt x="7379" y="2910"/>
                  </a:lnTo>
                  <a:cubicBezTo>
                    <a:pt x="7130" y="2910"/>
                    <a:pt x="6929" y="2709"/>
                    <a:pt x="6929" y="2460"/>
                  </a:cubicBezTo>
                  <a:lnTo>
                    <a:pt x="6929" y="221"/>
                  </a:lnTo>
                  <a:cubicBezTo>
                    <a:pt x="6929" y="106"/>
                    <a:pt x="6834" y="1"/>
                    <a:pt x="670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2" name="Google Shape;3682;p42"/>
            <p:cNvSpPr/>
            <p:nvPr/>
          </p:nvSpPr>
          <p:spPr>
            <a:xfrm>
              <a:off x="4002184" y="5434056"/>
              <a:ext cx="182218" cy="275966"/>
            </a:xfrm>
            <a:custGeom>
              <a:rect b="b" l="l" r="r" t="t"/>
              <a:pathLst>
                <a:path extrusionOk="0" h="10509" w="6939">
                  <a:moveTo>
                    <a:pt x="230" y="1"/>
                  </a:moveTo>
                  <a:cubicBezTo>
                    <a:pt x="106" y="1"/>
                    <a:pt x="0" y="96"/>
                    <a:pt x="0" y="221"/>
                  </a:cubicBezTo>
                  <a:lnTo>
                    <a:pt x="0" y="2460"/>
                  </a:lnTo>
                  <a:cubicBezTo>
                    <a:pt x="0" y="2709"/>
                    <a:pt x="201" y="2910"/>
                    <a:pt x="450" y="2910"/>
                  </a:cubicBezTo>
                  <a:lnTo>
                    <a:pt x="900" y="2910"/>
                  </a:lnTo>
                  <a:cubicBezTo>
                    <a:pt x="1091" y="2910"/>
                    <a:pt x="1273" y="2833"/>
                    <a:pt x="1407" y="2690"/>
                  </a:cubicBezTo>
                  <a:cubicBezTo>
                    <a:pt x="1663" y="2377"/>
                    <a:pt x="2008" y="2236"/>
                    <a:pt x="2348" y="2236"/>
                  </a:cubicBezTo>
                  <a:cubicBezTo>
                    <a:pt x="2973" y="2236"/>
                    <a:pt x="3580" y="2711"/>
                    <a:pt x="3580" y="3456"/>
                  </a:cubicBezTo>
                  <a:cubicBezTo>
                    <a:pt x="3586" y="4213"/>
                    <a:pt x="2974" y="4700"/>
                    <a:pt x="2341" y="4700"/>
                  </a:cubicBezTo>
                  <a:cubicBezTo>
                    <a:pt x="2006" y="4700"/>
                    <a:pt x="1665" y="4564"/>
                    <a:pt x="1407" y="4259"/>
                  </a:cubicBezTo>
                  <a:cubicBezTo>
                    <a:pt x="1289" y="4114"/>
                    <a:pt x="1119" y="4029"/>
                    <a:pt x="938" y="4029"/>
                  </a:cubicBezTo>
                  <a:cubicBezTo>
                    <a:pt x="929" y="4029"/>
                    <a:pt x="919" y="4029"/>
                    <a:pt x="909" y="4030"/>
                  </a:cubicBezTo>
                  <a:lnTo>
                    <a:pt x="450" y="4030"/>
                  </a:lnTo>
                  <a:cubicBezTo>
                    <a:pt x="201" y="4030"/>
                    <a:pt x="0" y="4221"/>
                    <a:pt x="0" y="4470"/>
                  </a:cubicBezTo>
                  <a:lnTo>
                    <a:pt x="0" y="6930"/>
                  </a:lnTo>
                  <a:lnTo>
                    <a:pt x="2469" y="6930"/>
                  </a:lnTo>
                  <a:cubicBezTo>
                    <a:pt x="2718" y="6930"/>
                    <a:pt x="2919" y="7130"/>
                    <a:pt x="2919" y="7379"/>
                  </a:cubicBezTo>
                  <a:lnTo>
                    <a:pt x="2919" y="7839"/>
                  </a:lnTo>
                  <a:cubicBezTo>
                    <a:pt x="2919" y="8030"/>
                    <a:pt x="2833" y="8212"/>
                    <a:pt x="2680" y="8346"/>
                  </a:cubicBezTo>
                  <a:cubicBezTo>
                    <a:pt x="1802" y="9080"/>
                    <a:pt x="2322" y="10509"/>
                    <a:pt x="3472" y="10509"/>
                  </a:cubicBezTo>
                  <a:cubicBezTo>
                    <a:pt x="3476" y="10509"/>
                    <a:pt x="3480" y="10509"/>
                    <a:pt x="3484" y="10509"/>
                  </a:cubicBezTo>
                  <a:cubicBezTo>
                    <a:pt x="4632" y="10509"/>
                    <a:pt x="5140" y="9064"/>
                    <a:pt x="4259" y="8336"/>
                  </a:cubicBezTo>
                  <a:cubicBezTo>
                    <a:pt x="4106" y="8202"/>
                    <a:pt x="4029" y="8021"/>
                    <a:pt x="4029" y="7829"/>
                  </a:cubicBezTo>
                  <a:lnTo>
                    <a:pt x="4029" y="7379"/>
                  </a:lnTo>
                  <a:cubicBezTo>
                    <a:pt x="4029" y="7130"/>
                    <a:pt x="4230" y="6930"/>
                    <a:pt x="4479" y="6930"/>
                  </a:cubicBezTo>
                  <a:lnTo>
                    <a:pt x="6709" y="6930"/>
                  </a:lnTo>
                  <a:cubicBezTo>
                    <a:pt x="6833" y="6930"/>
                    <a:pt x="6939" y="6834"/>
                    <a:pt x="6939" y="6709"/>
                  </a:cubicBezTo>
                  <a:lnTo>
                    <a:pt x="6939" y="891"/>
                  </a:lnTo>
                  <a:cubicBezTo>
                    <a:pt x="6939" y="403"/>
                    <a:pt x="6537" y="1"/>
                    <a:pt x="6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3" name="Google Shape;3683;p42"/>
            <p:cNvSpPr/>
            <p:nvPr/>
          </p:nvSpPr>
          <p:spPr>
            <a:xfrm>
              <a:off x="3908174" y="5616012"/>
              <a:ext cx="276229" cy="182218"/>
            </a:xfrm>
            <a:custGeom>
              <a:rect b="b" l="l" r="r" t="t"/>
              <a:pathLst>
                <a:path extrusionOk="0" h="6939" w="10519">
                  <a:moveTo>
                    <a:pt x="3580" y="1"/>
                  </a:moveTo>
                  <a:lnTo>
                    <a:pt x="3580" y="2460"/>
                  </a:lnTo>
                  <a:cubicBezTo>
                    <a:pt x="3580" y="2709"/>
                    <a:pt x="3379" y="2910"/>
                    <a:pt x="3140" y="2910"/>
                  </a:cubicBezTo>
                  <a:lnTo>
                    <a:pt x="2681" y="2910"/>
                  </a:lnTo>
                  <a:cubicBezTo>
                    <a:pt x="2489" y="2910"/>
                    <a:pt x="2298" y="2824"/>
                    <a:pt x="2173" y="2680"/>
                  </a:cubicBezTo>
                  <a:cubicBezTo>
                    <a:pt x="1918" y="2375"/>
                    <a:pt x="1579" y="2239"/>
                    <a:pt x="1245" y="2239"/>
                  </a:cubicBezTo>
                  <a:cubicBezTo>
                    <a:pt x="614" y="2239"/>
                    <a:pt x="1" y="2724"/>
                    <a:pt x="1" y="3475"/>
                  </a:cubicBezTo>
                  <a:cubicBezTo>
                    <a:pt x="7" y="4221"/>
                    <a:pt x="620" y="4700"/>
                    <a:pt x="1248" y="4700"/>
                  </a:cubicBezTo>
                  <a:cubicBezTo>
                    <a:pt x="1586" y="4700"/>
                    <a:pt x="1928" y="4561"/>
                    <a:pt x="2183" y="4250"/>
                  </a:cubicBezTo>
                  <a:cubicBezTo>
                    <a:pt x="2301" y="4113"/>
                    <a:pt x="2480" y="4029"/>
                    <a:pt x="2661" y="4029"/>
                  </a:cubicBezTo>
                  <a:cubicBezTo>
                    <a:pt x="2671" y="4029"/>
                    <a:pt x="2681" y="4029"/>
                    <a:pt x="2690" y="4030"/>
                  </a:cubicBezTo>
                  <a:lnTo>
                    <a:pt x="3140" y="4030"/>
                  </a:lnTo>
                  <a:cubicBezTo>
                    <a:pt x="3379" y="4030"/>
                    <a:pt x="3580" y="4231"/>
                    <a:pt x="3580" y="4479"/>
                  </a:cubicBezTo>
                  <a:lnTo>
                    <a:pt x="3580" y="6709"/>
                  </a:lnTo>
                  <a:cubicBezTo>
                    <a:pt x="3580" y="6834"/>
                    <a:pt x="3686" y="6939"/>
                    <a:pt x="3800" y="6939"/>
                  </a:cubicBezTo>
                  <a:lnTo>
                    <a:pt x="9619" y="6939"/>
                  </a:lnTo>
                  <a:cubicBezTo>
                    <a:pt x="10117" y="6939"/>
                    <a:pt x="10519" y="6537"/>
                    <a:pt x="10519" y="6039"/>
                  </a:cubicBezTo>
                  <a:lnTo>
                    <a:pt x="10519" y="230"/>
                  </a:lnTo>
                  <a:cubicBezTo>
                    <a:pt x="10519" y="106"/>
                    <a:pt x="10413" y="1"/>
                    <a:pt x="10289" y="1"/>
                  </a:cubicBezTo>
                  <a:lnTo>
                    <a:pt x="8059" y="1"/>
                  </a:lnTo>
                  <a:cubicBezTo>
                    <a:pt x="7810" y="1"/>
                    <a:pt x="7609" y="201"/>
                    <a:pt x="7609" y="450"/>
                  </a:cubicBezTo>
                  <a:lnTo>
                    <a:pt x="7609" y="900"/>
                  </a:lnTo>
                  <a:cubicBezTo>
                    <a:pt x="7600" y="1092"/>
                    <a:pt x="7686" y="1273"/>
                    <a:pt x="7829" y="1407"/>
                  </a:cubicBezTo>
                  <a:cubicBezTo>
                    <a:pt x="8720" y="2135"/>
                    <a:pt x="8203" y="3580"/>
                    <a:pt x="7054" y="3580"/>
                  </a:cubicBezTo>
                  <a:cubicBezTo>
                    <a:pt x="7050" y="3580"/>
                    <a:pt x="7047" y="3580"/>
                    <a:pt x="7043" y="3580"/>
                  </a:cubicBezTo>
                  <a:cubicBezTo>
                    <a:pt x="5902" y="3580"/>
                    <a:pt x="5382" y="2151"/>
                    <a:pt x="6260" y="1417"/>
                  </a:cubicBezTo>
                  <a:cubicBezTo>
                    <a:pt x="6404" y="1283"/>
                    <a:pt x="6490" y="1101"/>
                    <a:pt x="6490" y="910"/>
                  </a:cubicBezTo>
                  <a:lnTo>
                    <a:pt x="6490" y="450"/>
                  </a:lnTo>
                  <a:cubicBezTo>
                    <a:pt x="6490" y="201"/>
                    <a:pt x="6289" y="1"/>
                    <a:pt x="604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4" name="Google Shape;3684;p42"/>
            <p:cNvSpPr/>
            <p:nvPr/>
          </p:nvSpPr>
          <p:spPr>
            <a:xfrm>
              <a:off x="3819966" y="5522027"/>
              <a:ext cx="182244" cy="276203"/>
            </a:xfrm>
            <a:custGeom>
              <a:rect b="b" l="l" r="r" t="t"/>
              <a:pathLst>
                <a:path extrusionOk="0" h="10518" w="6940">
                  <a:moveTo>
                    <a:pt x="3465" y="0"/>
                  </a:moveTo>
                  <a:cubicBezTo>
                    <a:pt x="2317" y="10"/>
                    <a:pt x="1810" y="1455"/>
                    <a:pt x="2700" y="2182"/>
                  </a:cubicBezTo>
                  <a:cubicBezTo>
                    <a:pt x="2843" y="2307"/>
                    <a:pt x="2920" y="2498"/>
                    <a:pt x="2920" y="2689"/>
                  </a:cubicBezTo>
                  <a:lnTo>
                    <a:pt x="2920" y="3139"/>
                  </a:lnTo>
                  <a:cubicBezTo>
                    <a:pt x="2920" y="3379"/>
                    <a:pt x="2719" y="3580"/>
                    <a:pt x="2470" y="3580"/>
                  </a:cubicBezTo>
                  <a:lnTo>
                    <a:pt x="231" y="3580"/>
                  </a:lnTo>
                  <a:cubicBezTo>
                    <a:pt x="106" y="3580"/>
                    <a:pt x="1" y="3685"/>
                    <a:pt x="1" y="3809"/>
                  </a:cubicBezTo>
                  <a:lnTo>
                    <a:pt x="1" y="9618"/>
                  </a:lnTo>
                  <a:cubicBezTo>
                    <a:pt x="1" y="10116"/>
                    <a:pt x="403" y="10518"/>
                    <a:pt x="900" y="10518"/>
                  </a:cubicBezTo>
                  <a:lnTo>
                    <a:pt x="6710" y="10518"/>
                  </a:lnTo>
                  <a:cubicBezTo>
                    <a:pt x="6834" y="10518"/>
                    <a:pt x="6939" y="10413"/>
                    <a:pt x="6939" y="10288"/>
                  </a:cubicBezTo>
                  <a:lnTo>
                    <a:pt x="6939" y="8058"/>
                  </a:lnTo>
                  <a:cubicBezTo>
                    <a:pt x="6939" y="7810"/>
                    <a:pt x="6738" y="7609"/>
                    <a:pt x="6489" y="7609"/>
                  </a:cubicBezTo>
                  <a:lnTo>
                    <a:pt x="6040" y="7609"/>
                  </a:lnTo>
                  <a:cubicBezTo>
                    <a:pt x="6030" y="7608"/>
                    <a:pt x="6020" y="7608"/>
                    <a:pt x="6011" y="7608"/>
                  </a:cubicBezTo>
                  <a:cubicBezTo>
                    <a:pt x="5830" y="7608"/>
                    <a:pt x="5660" y="7692"/>
                    <a:pt x="5542" y="7829"/>
                  </a:cubicBezTo>
                  <a:cubicBezTo>
                    <a:pt x="5284" y="8140"/>
                    <a:pt x="4939" y="8279"/>
                    <a:pt x="4600" y="8279"/>
                  </a:cubicBezTo>
                  <a:cubicBezTo>
                    <a:pt x="3970" y="8279"/>
                    <a:pt x="3360" y="7800"/>
                    <a:pt x="3360" y="7054"/>
                  </a:cubicBezTo>
                  <a:cubicBezTo>
                    <a:pt x="3354" y="6303"/>
                    <a:pt x="3965" y="5818"/>
                    <a:pt x="4597" y="5818"/>
                  </a:cubicBezTo>
                  <a:cubicBezTo>
                    <a:pt x="4933" y="5818"/>
                    <a:pt x="5274" y="5954"/>
                    <a:pt x="5532" y="6259"/>
                  </a:cubicBezTo>
                  <a:cubicBezTo>
                    <a:pt x="5657" y="6403"/>
                    <a:pt x="5839" y="6489"/>
                    <a:pt x="6040" y="6489"/>
                  </a:cubicBezTo>
                  <a:lnTo>
                    <a:pt x="6499" y="6489"/>
                  </a:lnTo>
                  <a:cubicBezTo>
                    <a:pt x="6738" y="6489"/>
                    <a:pt x="6939" y="6288"/>
                    <a:pt x="6939" y="6039"/>
                  </a:cubicBezTo>
                  <a:lnTo>
                    <a:pt x="6939" y="3580"/>
                  </a:lnTo>
                  <a:lnTo>
                    <a:pt x="4480" y="3580"/>
                  </a:lnTo>
                  <a:cubicBezTo>
                    <a:pt x="4231" y="3580"/>
                    <a:pt x="4030" y="3379"/>
                    <a:pt x="4030" y="3139"/>
                  </a:cubicBezTo>
                  <a:lnTo>
                    <a:pt x="4030" y="2680"/>
                  </a:lnTo>
                  <a:cubicBezTo>
                    <a:pt x="4030" y="2489"/>
                    <a:pt x="4116" y="2297"/>
                    <a:pt x="4269" y="2173"/>
                  </a:cubicBezTo>
                  <a:cubicBezTo>
                    <a:pt x="5150" y="1436"/>
                    <a:pt x="4623" y="0"/>
                    <a:pt x="34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5" name="Google Shape;3685;p42"/>
            <p:cNvSpPr/>
            <p:nvPr/>
          </p:nvSpPr>
          <p:spPr>
            <a:xfrm>
              <a:off x="3820229" y="5616012"/>
              <a:ext cx="41228" cy="182218"/>
            </a:xfrm>
            <a:custGeom>
              <a:rect b="b" l="l" r="r" t="t"/>
              <a:pathLst>
                <a:path extrusionOk="0" h="6939" w="1570">
                  <a:moveTo>
                    <a:pt x="221" y="1"/>
                  </a:moveTo>
                  <a:cubicBezTo>
                    <a:pt x="96" y="1"/>
                    <a:pt x="0" y="106"/>
                    <a:pt x="0" y="230"/>
                  </a:cubicBezTo>
                  <a:lnTo>
                    <a:pt x="0" y="6039"/>
                  </a:lnTo>
                  <a:cubicBezTo>
                    <a:pt x="0" y="6537"/>
                    <a:pt x="402" y="6939"/>
                    <a:pt x="900" y="6939"/>
                  </a:cubicBezTo>
                  <a:lnTo>
                    <a:pt x="1570" y="6939"/>
                  </a:lnTo>
                  <a:cubicBezTo>
                    <a:pt x="1072" y="6939"/>
                    <a:pt x="670" y="6537"/>
                    <a:pt x="670" y="6039"/>
                  </a:cubicBezTo>
                  <a:lnTo>
                    <a:pt x="670" y="230"/>
                  </a:lnTo>
                  <a:cubicBezTo>
                    <a:pt x="670" y="106"/>
                    <a:pt x="776" y="1"/>
                    <a:pt x="90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6" name="Google Shape;3686;p42"/>
            <p:cNvSpPr/>
            <p:nvPr/>
          </p:nvSpPr>
          <p:spPr>
            <a:xfrm>
              <a:off x="3866919" y="5522185"/>
              <a:ext cx="50340" cy="93853"/>
            </a:xfrm>
            <a:custGeom>
              <a:rect b="b" l="l" r="r" t="t"/>
              <a:pathLst>
                <a:path extrusionOk="0" h="3574" w="1917">
                  <a:moveTo>
                    <a:pt x="1675" y="0"/>
                  </a:moveTo>
                  <a:cubicBezTo>
                    <a:pt x="582" y="0"/>
                    <a:pt x="1" y="1426"/>
                    <a:pt x="912" y="2176"/>
                  </a:cubicBezTo>
                  <a:cubicBezTo>
                    <a:pt x="1055" y="2301"/>
                    <a:pt x="1132" y="2492"/>
                    <a:pt x="1132" y="2683"/>
                  </a:cubicBezTo>
                  <a:lnTo>
                    <a:pt x="1132" y="3133"/>
                  </a:lnTo>
                  <a:cubicBezTo>
                    <a:pt x="1132" y="3373"/>
                    <a:pt x="931" y="3574"/>
                    <a:pt x="682" y="3574"/>
                  </a:cubicBezTo>
                  <a:lnTo>
                    <a:pt x="1132" y="3574"/>
                  </a:lnTo>
                  <a:cubicBezTo>
                    <a:pt x="1381" y="3574"/>
                    <a:pt x="1582" y="3373"/>
                    <a:pt x="1582" y="3133"/>
                  </a:cubicBezTo>
                  <a:lnTo>
                    <a:pt x="1582" y="2683"/>
                  </a:lnTo>
                  <a:cubicBezTo>
                    <a:pt x="1582" y="2492"/>
                    <a:pt x="1495" y="2301"/>
                    <a:pt x="1352" y="2176"/>
                  </a:cubicBezTo>
                  <a:cubicBezTo>
                    <a:pt x="548" y="1516"/>
                    <a:pt x="892" y="214"/>
                    <a:pt x="1917" y="23"/>
                  </a:cubicBezTo>
                  <a:cubicBezTo>
                    <a:pt x="1834" y="8"/>
                    <a:pt x="1753" y="0"/>
                    <a:pt x="16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7" name="Google Shape;3687;p42"/>
            <p:cNvSpPr/>
            <p:nvPr/>
          </p:nvSpPr>
          <p:spPr>
            <a:xfrm>
              <a:off x="3820229" y="5434056"/>
              <a:ext cx="41228" cy="181982"/>
            </a:xfrm>
            <a:custGeom>
              <a:rect b="b" l="l" r="r" t="t"/>
              <a:pathLst>
                <a:path extrusionOk="0" h="6930" w="1570">
                  <a:moveTo>
                    <a:pt x="900" y="1"/>
                  </a:moveTo>
                  <a:cubicBezTo>
                    <a:pt x="402" y="1"/>
                    <a:pt x="0" y="403"/>
                    <a:pt x="0" y="900"/>
                  </a:cubicBezTo>
                  <a:lnTo>
                    <a:pt x="0" y="6709"/>
                  </a:lnTo>
                  <a:cubicBezTo>
                    <a:pt x="0" y="6834"/>
                    <a:pt x="96" y="6930"/>
                    <a:pt x="221" y="6930"/>
                  </a:cubicBezTo>
                  <a:lnTo>
                    <a:pt x="900" y="6930"/>
                  </a:lnTo>
                  <a:cubicBezTo>
                    <a:pt x="776" y="6930"/>
                    <a:pt x="670" y="6834"/>
                    <a:pt x="670" y="6709"/>
                  </a:cubicBezTo>
                  <a:lnTo>
                    <a:pt x="670" y="900"/>
                  </a:lnTo>
                  <a:cubicBezTo>
                    <a:pt x="670" y="403"/>
                    <a:pt x="1072" y="1"/>
                    <a:pt x="157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8" name="Google Shape;3688;p42"/>
            <p:cNvSpPr/>
            <p:nvPr/>
          </p:nvSpPr>
          <p:spPr>
            <a:xfrm>
              <a:off x="4070040" y="5492668"/>
              <a:ext cx="41990" cy="64678"/>
            </a:xfrm>
            <a:custGeom>
              <a:rect b="b" l="l" r="r" t="t"/>
              <a:pathLst>
                <a:path extrusionOk="0" h="2463" w="1599">
                  <a:moveTo>
                    <a:pt x="256" y="0"/>
                  </a:moveTo>
                  <a:cubicBezTo>
                    <a:pt x="171" y="0"/>
                    <a:pt x="86" y="9"/>
                    <a:pt x="0" y="27"/>
                  </a:cubicBezTo>
                  <a:cubicBezTo>
                    <a:pt x="574" y="133"/>
                    <a:pt x="1005" y="640"/>
                    <a:pt x="1005" y="1233"/>
                  </a:cubicBezTo>
                  <a:cubicBezTo>
                    <a:pt x="1005" y="1826"/>
                    <a:pt x="594" y="2334"/>
                    <a:pt x="10" y="2449"/>
                  </a:cubicBezTo>
                  <a:lnTo>
                    <a:pt x="0" y="2449"/>
                  </a:lnTo>
                  <a:cubicBezTo>
                    <a:pt x="77" y="2458"/>
                    <a:pt x="153" y="2463"/>
                    <a:pt x="230" y="2463"/>
                  </a:cubicBezTo>
                  <a:cubicBezTo>
                    <a:pt x="307" y="2463"/>
                    <a:pt x="383" y="2458"/>
                    <a:pt x="460" y="2449"/>
                  </a:cubicBezTo>
                  <a:cubicBezTo>
                    <a:pt x="1139" y="2334"/>
                    <a:pt x="1599" y="1683"/>
                    <a:pt x="1465" y="1003"/>
                  </a:cubicBezTo>
                  <a:cubicBezTo>
                    <a:pt x="1356" y="411"/>
                    <a:pt x="832" y="0"/>
                    <a:pt x="2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9" name="Google Shape;3689;p42"/>
            <p:cNvSpPr/>
            <p:nvPr/>
          </p:nvSpPr>
          <p:spPr>
            <a:xfrm>
              <a:off x="4002184" y="5434056"/>
              <a:ext cx="23634" cy="76443"/>
            </a:xfrm>
            <a:custGeom>
              <a:rect b="b" l="l" r="r" t="t"/>
              <a:pathLst>
                <a:path extrusionOk="0" h="2911" w="900">
                  <a:moveTo>
                    <a:pt x="230" y="1"/>
                  </a:moveTo>
                  <a:cubicBezTo>
                    <a:pt x="106" y="1"/>
                    <a:pt x="0" y="96"/>
                    <a:pt x="0" y="221"/>
                  </a:cubicBezTo>
                  <a:lnTo>
                    <a:pt x="0" y="2460"/>
                  </a:lnTo>
                  <a:cubicBezTo>
                    <a:pt x="0" y="2709"/>
                    <a:pt x="201" y="2910"/>
                    <a:pt x="450" y="2910"/>
                  </a:cubicBezTo>
                  <a:lnTo>
                    <a:pt x="900" y="2910"/>
                  </a:lnTo>
                  <a:cubicBezTo>
                    <a:pt x="651" y="2910"/>
                    <a:pt x="450" y="2709"/>
                    <a:pt x="450" y="2460"/>
                  </a:cubicBezTo>
                  <a:lnTo>
                    <a:pt x="450" y="221"/>
                  </a:lnTo>
                  <a:cubicBezTo>
                    <a:pt x="450" y="96"/>
                    <a:pt x="546" y="1"/>
                    <a:pt x="6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0" name="Google Shape;3690;p42"/>
            <p:cNvSpPr/>
            <p:nvPr/>
          </p:nvSpPr>
          <p:spPr>
            <a:xfrm>
              <a:off x="4002184" y="5539858"/>
              <a:ext cx="23634" cy="76180"/>
            </a:xfrm>
            <a:custGeom>
              <a:rect b="b" l="l" r="r" t="t"/>
              <a:pathLst>
                <a:path extrusionOk="0" h="2901" w="900">
                  <a:moveTo>
                    <a:pt x="450" y="1"/>
                  </a:moveTo>
                  <a:cubicBezTo>
                    <a:pt x="201" y="1"/>
                    <a:pt x="0" y="202"/>
                    <a:pt x="0" y="441"/>
                  </a:cubicBezTo>
                  <a:lnTo>
                    <a:pt x="0" y="2901"/>
                  </a:lnTo>
                  <a:lnTo>
                    <a:pt x="450" y="2901"/>
                  </a:lnTo>
                  <a:lnTo>
                    <a:pt x="450" y="441"/>
                  </a:lnTo>
                  <a:cubicBezTo>
                    <a:pt x="450" y="192"/>
                    <a:pt x="651" y="1"/>
                    <a:pt x="9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1" name="Google Shape;3691;p42"/>
            <p:cNvSpPr/>
            <p:nvPr/>
          </p:nvSpPr>
          <p:spPr>
            <a:xfrm>
              <a:off x="4051947" y="5616011"/>
              <a:ext cx="47268" cy="94011"/>
            </a:xfrm>
            <a:custGeom>
              <a:rect b="b" l="l" r="r" t="t"/>
              <a:pathLst>
                <a:path extrusionOk="0" h="3580" w="1800">
                  <a:moveTo>
                    <a:pt x="565" y="1"/>
                  </a:moveTo>
                  <a:cubicBezTo>
                    <a:pt x="814" y="1"/>
                    <a:pt x="1015" y="201"/>
                    <a:pt x="1015" y="450"/>
                  </a:cubicBezTo>
                  <a:lnTo>
                    <a:pt x="1015" y="910"/>
                  </a:lnTo>
                  <a:cubicBezTo>
                    <a:pt x="1015" y="1101"/>
                    <a:pt x="929" y="1283"/>
                    <a:pt x="785" y="1417"/>
                  </a:cubicBezTo>
                  <a:cubicBezTo>
                    <a:pt x="0" y="2068"/>
                    <a:pt x="316" y="3331"/>
                    <a:pt x="1311" y="3551"/>
                  </a:cubicBezTo>
                  <a:cubicBezTo>
                    <a:pt x="1393" y="3570"/>
                    <a:pt x="1474" y="3580"/>
                    <a:pt x="1555" y="3580"/>
                  </a:cubicBezTo>
                  <a:cubicBezTo>
                    <a:pt x="1637" y="3580"/>
                    <a:pt x="1718" y="3570"/>
                    <a:pt x="1799" y="3551"/>
                  </a:cubicBezTo>
                  <a:lnTo>
                    <a:pt x="1761" y="3551"/>
                  </a:lnTo>
                  <a:cubicBezTo>
                    <a:pt x="766" y="3331"/>
                    <a:pt x="450" y="2068"/>
                    <a:pt x="1235" y="1417"/>
                  </a:cubicBezTo>
                  <a:cubicBezTo>
                    <a:pt x="1378" y="1283"/>
                    <a:pt x="1464" y="1101"/>
                    <a:pt x="1464" y="910"/>
                  </a:cubicBezTo>
                  <a:lnTo>
                    <a:pt x="1464" y="450"/>
                  </a:lnTo>
                  <a:cubicBezTo>
                    <a:pt x="1464" y="201"/>
                    <a:pt x="1263" y="1"/>
                    <a:pt x="10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2" name="Google Shape;3692;p42"/>
            <p:cNvSpPr/>
            <p:nvPr/>
          </p:nvSpPr>
          <p:spPr>
            <a:xfrm>
              <a:off x="3990630" y="5616012"/>
              <a:ext cx="23398" cy="76417"/>
            </a:xfrm>
            <a:custGeom>
              <a:rect b="b" l="l" r="r" t="t"/>
              <a:pathLst>
                <a:path extrusionOk="0" h="2910" w="891">
                  <a:moveTo>
                    <a:pt x="440" y="1"/>
                  </a:moveTo>
                  <a:lnTo>
                    <a:pt x="440" y="2460"/>
                  </a:lnTo>
                  <a:cubicBezTo>
                    <a:pt x="440" y="2709"/>
                    <a:pt x="239" y="2910"/>
                    <a:pt x="0" y="2910"/>
                  </a:cubicBezTo>
                  <a:lnTo>
                    <a:pt x="440" y="2910"/>
                  </a:lnTo>
                  <a:cubicBezTo>
                    <a:pt x="689" y="2910"/>
                    <a:pt x="890" y="2709"/>
                    <a:pt x="890" y="2460"/>
                  </a:cubicBezTo>
                  <a:lnTo>
                    <a:pt x="89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3" name="Google Shape;3693;p42"/>
            <p:cNvSpPr/>
            <p:nvPr/>
          </p:nvSpPr>
          <p:spPr>
            <a:xfrm>
              <a:off x="3904156" y="5674755"/>
              <a:ext cx="42252" cy="64888"/>
            </a:xfrm>
            <a:custGeom>
              <a:rect b="b" l="l" r="r" t="t"/>
              <a:pathLst>
                <a:path extrusionOk="0" h="2471" w="1609">
                  <a:moveTo>
                    <a:pt x="1371" y="1"/>
                  </a:moveTo>
                  <a:cubicBezTo>
                    <a:pt x="1295" y="1"/>
                    <a:pt x="1221" y="8"/>
                    <a:pt x="1149" y="22"/>
                  </a:cubicBezTo>
                  <a:cubicBezTo>
                    <a:pt x="460" y="137"/>
                    <a:pt x="1" y="788"/>
                    <a:pt x="135" y="1467"/>
                  </a:cubicBezTo>
                  <a:cubicBezTo>
                    <a:pt x="243" y="2060"/>
                    <a:pt x="767" y="2471"/>
                    <a:pt x="1350" y="2471"/>
                  </a:cubicBezTo>
                  <a:cubicBezTo>
                    <a:pt x="1435" y="2471"/>
                    <a:pt x="1522" y="2462"/>
                    <a:pt x="1609" y="2443"/>
                  </a:cubicBezTo>
                  <a:cubicBezTo>
                    <a:pt x="929" y="2309"/>
                    <a:pt x="489" y="1649"/>
                    <a:pt x="633" y="970"/>
                  </a:cubicBezTo>
                  <a:cubicBezTo>
                    <a:pt x="738" y="491"/>
                    <a:pt x="1121" y="118"/>
                    <a:pt x="1599" y="22"/>
                  </a:cubicBezTo>
                  <a:cubicBezTo>
                    <a:pt x="1523" y="8"/>
                    <a:pt x="1446" y="1"/>
                    <a:pt x="13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4" name="Google Shape;3694;p42"/>
            <p:cNvSpPr/>
            <p:nvPr/>
          </p:nvSpPr>
          <p:spPr>
            <a:xfrm>
              <a:off x="3990630" y="5721813"/>
              <a:ext cx="29175" cy="76417"/>
            </a:xfrm>
            <a:custGeom>
              <a:rect b="b" l="l" r="r" t="t"/>
              <a:pathLst>
                <a:path extrusionOk="0" h="2910" w="1111">
                  <a:moveTo>
                    <a:pt x="0" y="1"/>
                  </a:moveTo>
                  <a:cubicBezTo>
                    <a:pt x="239" y="1"/>
                    <a:pt x="440" y="202"/>
                    <a:pt x="440" y="450"/>
                  </a:cubicBezTo>
                  <a:lnTo>
                    <a:pt x="440" y="2680"/>
                  </a:lnTo>
                  <a:cubicBezTo>
                    <a:pt x="440" y="2805"/>
                    <a:pt x="546" y="2910"/>
                    <a:pt x="670" y="2910"/>
                  </a:cubicBezTo>
                  <a:lnTo>
                    <a:pt x="1110" y="2910"/>
                  </a:lnTo>
                  <a:cubicBezTo>
                    <a:pt x="986" y="2910"/>
                    <a:pt x="890" y="2805"/>
                    <a:pt x="890" y="2680"/>
                  </a:cubicBezTo>
                  <a:lnTo>
                    <a:pt x="890" y="450"/>
                  </a:lnTo>
                  <a:cubicBezTo>
                    <a:pt x="890" y="202"/>
                    <a:pt x="689" y="1"/>
                    <a:pt x="4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98" name="Shape 3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9" name="Google Shape;3699;p43"/>
          <p:cNvSpPr/>
          <p:nvPr/>
        </p:nvSpPr>
        <p:spPr>
          <a:xfrm>
            <a:off x="1484752" y="4705297"/>
            <a:ext cx="353100" cy="336900"/>
          </a:xfrm>
          <a:prstGeom prst="ellipse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00" name="Google Shape;3700;p43"/>
          <p:cNvSpPr/>
          <p:nvPr/>
        </p:nvSpPr>
        <p:spPr>
          <a:xfrm>
            <a:off x="3377975" y="4705297"/>
            <a:ext cx="353100" cy="336900"/>
          </a:xfrm>
          <a:prstGeom prst="ellipse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01" name="Google Shape;3701;p43"/>
          <p:cNvSpPr/>
          <p:nvPr/>
        </p:nvSpPr>
        <p:spPr>
          <a:xfrm>
            <a:off x="5271198" y="4705297"/>
            <a:ext cx="353100" cy="336900"/>
          </a:xfrm>
          <a:prstGeom prst="ellipse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02" name="Google Shape;3702;p43"/>
          <p:cNvSpPr/>
          <p:nvPr/>
        </p:nvSpPr>
        <p:spPr>
          <a:xfrm>
            <a:off x="7178024" y="4705297"/>
            <a:ext cx="353100" cy="336900"/>
          </a:xfrm>
          <a:prstGeom prst="ellipse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703" name="Google Shape;3703;p43"/>
          <p:cNvCxnSpPr/>
          <p:nvPr/>
        </p:nvCxnSpPr>
        <p:spPr>
          <a:xfrm>
            <a:off x="718650" y="4712750"/>
            <a:ext cx="77067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704" name="Google Shape;3704;p43"/>
          <p:cNvSpPr txBox="1"/>
          <p:nvPr>
            <p:ph type="title"/>
          </p:nvPr>
        </p:nvSpPr>
        <p:spPr>
          <a:xfrm>
            <a:off x="661500" y="348375"/>
            <a:ext cx="7821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/>
              <a:t>Períodos do Ciclo Vital (Sociedades ocidentais industriais)</a:t>
            </a:r>
            <a:endParaRPr sz="1900"/>
          </a:p>
        </p:txBody>
      </p:sp>
      <p:grpSp>
        <p:nvGrpSpPr>
          <p:cNvPr id="3705" name="Google Shape;3705;p43"/>
          <p:cNvGrpSpPr/>
          <p:nvPr/>
        </p:nvGrpSpPr>
        <p:grpSpPr>
          <a:xfrm>
            <a:off x="1397081" y="4247165"/>
            <a:ext cx="528521" cy="704775"/>
            <a:chOff x="4265566" y="3734674"/>
            <a:chExt cx="316385" cy="442253"/>
          </a:xfrm>
        </p:grpSpPr>
        <p:sp>
          <p:nvSpPr>
            <p:cNvPr id="3706" name="Google Shape;3706;p43"/>
            <p:cNvSpPr/>
            <p:nvPr/>
          </p:nvSpPr>
          <p:spPr>
            <a:xfrm>
              <a:off x="4440170" y="3924419"/>
              <a:ext cx="103100" cy="117127"/>
            </a:xfrm>
            <a:custGeom>
              <a:rect b="b" l="l" r="r" t="t"/>
              <a:pathLst>
                <a:path extrusionOk="0" h="4100" w="3609">
                  <a:moveTo>
                    <a:pt x="3316" y="0"/>
                  </a:moveTo>
                  <a:lnTo>
                    <a:pt x="3316" y="0"/>
                  </a:lnTo>
                  <a:cubicBezTo>
                    <a:pt x="2892" y="201"/>
                    <a:pt x="2429" y="275"/>
                    <a:pt x="1956" y="275"/>
                  </a:cubicBezTo>
                  <a:cubicBezTo>
                    <a:pt x="1484" y="275"/>
                    <a:pt x="1003" y="201"/>
                    <a:pt x="542" y="110"/>
                  </a:cubicBezTo>
                  <a:cubicBezTo>
                    <a:pt x="472" y="95"/>
                    <a:pt x="396" y="82"/>
                    <a:pt x="324" y="82"/>
                  </a:cubicBezTo>
                  <a:cubicBezTo>
                    <a:pt x="225" y="82"/>
                    <a:pt x="133" y="106"/>
                    <a:pt x="74" y="183"/>
                  </a:cubicBezTo>
                  <a:cubicBezTo>
                    <a:pt x="0" y="264"/>
                    <a:pt x="0" y="395"/>
                    <a:pt x="44" y="505"/>
                  </a:cubicBezTo>
                  <a:cubicBezTo>
                    <a:pt x="88" y="608"/>
                    <a:pt x="169" y="695"/>
                    <a:pt x="242" y="776"/>
                  </a:cubicBezTo>
                  <a:cubicBezTo>
                    <a:pt x="476" y="1032"/>
                    <a:pt x="696" y="1296"/>
                    <a:pt x="871" y="1596"/>
                  </a:cubicBezTo>
                  <a:cubicBezTo>
                    <a:pt x="1062" y="1896"/>
                    <a:pt x="1208" y="2233"/>
                    <a:pt x="1428" y="2511"/>
                  </a:cubicBezTo>
                  <a:cubicBezTo>
                    <a:pt x="1786" y="2979"/>
                    <a:pt x="2321" y="3294"/>
                    <a:pt x="2635" y="3784"/>
                  </a:cubicBezTo>
                  <a:cubicBezTo>
                    <a:pt x="2716" y="3909"/>
                    <a:pt x="2796" y="4055"/>
                    <a:pt x="2935" y="4099"/>
                  </a:cubicBezTo>
                  <a:cubicBezTo>
                    <a:pt x="3221" y="3513"/>
                    <a:pt x="3221" y="2833"/>
                    <a:pt x="3309" y="2181"/>
                  </a:cubicBezTo>
                  <a:cubicBezTo>
                    <a:pt x="3404" y="1464"/>
                    <a:pt x="3609" y="695"/>
                    <a:pt x="33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7" name="Google Shape;3707;p43"/>
            <p:cNvSpPr/>
            <p:nvPr/>
          </p:nvSpPr>
          <p:spPr>
            <a:xfrm>
              <a:off x="4265566" y="3881740"/>
              <a:ext cx="262878" cy="295188"/>
            </a:xfrm>
            <a:custGeom>
              <a:rect b="b" l="l" r="r" t="t"/>
              <a:pathLst>
                <a:path extrusionOk="0" h="10333" w="9202">
                  <a:moveTo>
                    <a:pt x="4927" y="1"/>
                  </a:moveTo>
                  <a:cubicBezTo>
                    <a:pt x="4282" y="184"/>
                    <a:pt x="3712" y="587"/>
                    <a:pt x="3338" y="1135"/>
                  </a:cubicBezTo>
                  <a:cubicBezTo>
                    <a:pt x="3060" y="1538"/>
                    <a:pt x="2884" y="2006"/>
                    <a:pt x="2606" y="2416"/>
                  </a:cubicBezTo>
                  <a:cubicBezTo>
                    <a:pt x="2328" y="2819"/>
                    <a:pt x="1955" y="3148"/>
                    <a:pt x="1611" y="3507"/>
                  </a:cubicBezTo>
                  <a:cubicBezTo>
                    <a:pt x="886" y="4239"/>
                    <a:pt x="264" y="5125"/>
                    <a:pt x="74" y="6142"/>
                  </a:cubicBezTo>
                  <a:cubicBezTo>
                    <a:pt x="8" y="6508"/>
                    <a:pt x="1" y="6896"/>
                    <a:pt x="96" y="7255"/>
                  </a:cubicBezTo>
                  <a:cubicBezTo>
                    <a:pt x="198" y="7621"/>
                    <a:pt x="410" y="7943"/>
                    <a:pt x="652" y="8235"/>
                  </a:cubicBezTo>
                  <a:cubicBezTo>
                    <a:pt x="1274" y="8989"/>
                    <a:pt x="2116" y="9538"/>
                    <a:pt x="2994" y="9955"/>
                  </a:cubicBezTo>
                  <a:cubicBezTo>
                    <a:pt x="3331" y="10116"/>
                    <a:pt x="3675" y="10263"/>
                    <a:pt x="4041" y="10314"/>
                  </a:cubicBezTo>
                  <a:cubicBezTo>
                    <a:pt x="4136" y="10327"/>
                    <a:pt x="4232" y="10333"/>
                    <a:pt x="4327" y="10333"/>
                  </a:cubicBezTo>
                  <a:cubicBezTo>
                    <a:pt x="4733" y="10333"/>
                    <a:pt x="5140" y="10227"/>
                    <a:pt x="5519" y="10073"/>
                  </a:cubicBezTo>
                  <a:cubicBezTo>
                    <a:pt x="5981" y="9890"/>
                    <a:pt x="6412" y="9633"/>
                    <a:pt x="6793" y="9311"/>
                  </a:cubicBezTo>
                  <a:cubicBezTo>
                    <a:pt x="7891" y="8396"/>
                    <a:pt x="8520" y="7050"/>
                    <a:pt x="9121" y="5754"/>
                  </a:cubicBezTo>
                  <a:cubicBezTo>
                    <a:pt x="9157" y="5659"/>
                    <a:pt x="9201" y="5564"/>
                    <a:pt x="9194" y="5469"/>
                  </a:cubicBezTo>
                  <a:cubicBezTo>
                    <a:pt x="9179" y="5300"/>
                    <a:pt x="9018" y="5183"/>
                    <a:pt x="8901" y="5073"/>
                  </a:cubicBezTo>
                  <a:cubicBezTo>
                    <a:pt x="8477" y="4678"/>
                    <a:pt x="8308" y="4085"/>
                    <a:pt x="7957" y="3624"/>
                  </a:cubicBezTo>
                  <a:cubicBezTo>
                    <a:pt x="7774" y="3390"/>
                    <a:pt x="7554" y="3200"/>
                    <a:pt x="7357" y="2980"/>
                  </a:cubicBezTo>
                  <a:cubicBezTo>
                    <a:pt x="6917" y="2490"/>
                    <a:pt x="6632" y="1889"/>
                    <a:pt x="6273" y="1333"/>
                  </a:cubicBezTo>
                  <a:cubicBezTo>
                    <a:pt x="5915" y="784"/>
                    <a:pt x="5454" y="257"/>
                    <a:pt x="49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8" name="Google Shape;3708;p43"/>
            <p:cNvSpPr/>
            <p:nvPr/>
          </p:nvSpPr>
          <p:spPr>
            <a:xfrm>
              <a:off x="4379321" y="3752929"/>
              <a:ext cx="202429" cy="189460"/>
            </a:xfrm>
            <a:custGeom>
              <a:rect b="b" l="l" r="r" t="t"/>
              <a:pathLst>
                <a:path extrusionOk="0" h="6632" w="7086">
                  <a:moveTo>
                    <a:pt x="3808" y="1"/>
                  </a:moveTo>
                  <a:cubicBezTo>
                    <a:pt x="3717" y="1"/>
                    <a:pt x="3626" y="6"/>
                    <a:pt x="3536" y="16"/>
                  </a:cubicBezTo>
                  <a:cubicBezTo>
                    <a:pt x="2965" y="82"/>
                    <a:pt x="2430" y="374"/>
                    <a:pt x="2021" y="777"/>
                  </a:cubicBezTo>
                  <a:cubicBezTo>
                    <a:pt x="1618" y="1187"/>
                    <a:pt x="1333" y="1707"/>
                    <a:pt x="1164" y="2256"/>
                  </a:cubicBezTo>
                  <a:cubicBezTo>
                    <a:pt x="1066" y="2197"/>
                    <a:pt x="963" y="2170"/>
                    <a:pt x="865" y="2170"/>
                  </a:cubicBezTo>
                  <a:cubicBezTo>
                    <a:pt x="691" y="2170"/>
                    <a:pt x="530" y="2255"/>
                    <a:pt x="432" y="2409"/>
                  </a:cubicBezTo>
                  <a:cubicBezTo>
                    <a:pt x="0" y="3097"/>
                    <a:pt x="630" y="3449"/>
                    <a:pt x="630" y="3507"/>
                  </a:cubicBezTo>
                  <a:cubicBezTo>
                    <a:pt x="601" y="4913"/>
                    <a:pt x="1611" y="6018"/>
                    <a:pt x="2496" y="6369"/>
                  </a:cubicBezTo>
                  <a:cubicBezTo>
                    <a:pt x="2956" y="6551"/>
                    <a:pt x="3396" y="6632"/>
                    <a:pt x="3802" y="6632"/>
                  </a:cubicBezTo>
                  <a:cubicBezTo>
                    <a:pt x="4766" y="6632"/>
                    <a:pt x="5536" y="6176"/>
                    <a:pt x="5907" y="5542"/>
                  </a:cubicBezTo>
                  <a:cubicBezTo>
                    <a:pt x="6288" y="5491"/>
                    <a:pt x="6529" y="5366"/>
                    <a:pt x="6676" y="5198"/>
                  </a:cubicBezTo>
                  <a:cubicBezTo>
                    <a:pt x="6939" y="4883"/>
                    <a:pt x="7086" y="4283"/>
                    <a:pt x="6500" y="4181"/>
                  </a:cubicBezTo>
                  <a:cubicBezTo>
                    <a:pt x="6925" y="3002"/>
                    <a:pt x="6778" y="1333"/>
                    <a:pt x="5812" y="601"/>
                  </a:cubicBezTo>
                  <a:cubicBezTo>
                    <a:pt x="5490" y="352"/>
                    <a:pt x="5087" y="213"/>
                    <a:pt x="4685" y="118"/>
                  </a:cubicBezTo>
                  <a:cubicBezTo>
                    <a:pt x="4399" y="51"/>
                    <a:pt x="4104" y="1"/>
                    <a:pt x="3808" y="1"/>
                  </a:cubicBezTo>
                  <a:close/>
                </a:path>
              </a:pathLst>
            </a:custGeom>
            <a:solidFill>
              <a:srgbClr val="F2A49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9" name="Google Shape;3709;p43"/>
            <p:cNvSpPr/>
            <p:nvPr/>
          </p:nvSpPr>
          <p:spPr>
            <a:xfrm>
              <a:off x="4410060" y="3752700"/>
              <a:ext cx="94530" cy="67248"/>
            </a:xfrm>
            <a:custGeom>
              <a:rect b="b" l="l" r="r" t="t"/>
              <a:pathLst>
                <a:path extrusionOk="0" h="2354" w="3309">
                  <a:moveTo>
                    <a:pt x="2669" y="0"/>
                  </a:moveTo>
                  <a:cubicBezTo>
                    <a:pt x="2379" y="0"/>
                    <a:pt x="2085" y="85"/>
                    <a:pt x="1816" y="199"/>
                  </a:cubicBezTo>
                  <a:cubicBezTo>
                    <a:pt x="1084" y="507"/>
                    <a:pt x="439" y="1063"/>
                    <a:pt x="125" y="1788"/>
                  </a:cubicBezTo>
                  <a:cubicBezTo>
                    <a:pt x="52" y="1949"/>
                    <a:pt x="0" y="2124"/>
                    <a:pt x="37" y="2285"/>
                  </a:cubicBezTo>
                  <a:cubicBezTo>
                    <a:pt x="44" y="2315"/>
                    <a:pt x="59" y="2351"/>
                    <a:pt x="88" y="2351"/>
                  </a:cubicBezTo>
                  <a:cubicBezTo>
                    <a:pt x="92" y="2353"/>
                    <a:pt x="96" y="2353"/>
                    <a:pt x="100" y="2353"/>
                  </a:cubicBezTo>
                  <a:cubicBezTo>
                    <a:pt x="116" y="2353"/>
                    <a:pt x="128" y="2343"/>
                    <a:pt x="139" y="2337"/>
                  </a:cubicBezTo>
                  <a:cubicBezTo>
                    <a:pt x="264" y="2264"/>
                    <a:pt x="381" y="2183"/>
                    <a:pt x="491" y="2095"/>
                  </a:cubicBezTo>
                  <a:cubicBezTo>
                    <a:pt x="1340" y="1495"/>
                    <a:pt x="2284" y="1041"/>
                    <a:pt x="3221" y="595"/>
                  </a:cubicBezTo>
                  <a:cubicBezTo>
                    <a:pt x="3309" y="551"/>
                    <a:pt x="3301" y="434"/>
                    <a:pt x="3279" y="324"/>
                  </a:cubicBezTo>
                  <a:cubicBezTo>
                    <a:pt x="3265" y="258"/>
                    <a:pt x="3250" y="192"/>
                    <a:pt x="3206" y="141"/>
                  </a:cubicBezTo>
                  <a:cubicBezTo>
                    <a:pt x="3170" y="97"/>
                    <a:pt x="3118" y="82"/>
                    <a:pt x="3067" y="60"/>
                  </a:cubicBezTo>
                  <a:cubicBezTo>
                    <a:pt x="2937" y="19"/>
                    <a:pt x="2803" y="0"/>
                    <a:pt x="26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0" name="Google Shape;3710;p43"/>
            <p:cNvSpPr/>
            <p:nvPr/>
          </p:nvSpPr>
          <p:spPr>
            <a:xfrm>
              <a:off x="4534671" y="3770926"/>
              <a:ext cx="47279" cy="101643"/>
            </a:xfrm>
            <a:custGeom>
              <a:rect b="b" l="l" r="r" t="t"/>
              <a:pathLst>
                <a:path extrusionOk="0" h="3558" w="1655">
                  <a:moveTo>
                    <a:pt x="447" y="1"/>
                  </a:moveTo>
                  <a:cubicBezTo>
                    <a:pt x="294" y="23"/>
                    <a:pt x="147" y="96"/>
                    <a:pt x="52" y="220"/>
                  </a:cubicBezTo>
                  <a:cubicBezTo>
                    <a:pt x="30" y="249"/>
                    <a:pt x="8" y="279"/>
                    <a:pt x="8" y="323"/>
                  </a:cubicBezTo>
                  <a:cubicBezTo>
                    <a:pt x="1" y="359"/>
                    <a:pt x="23" y="396"/>
                    <a:pt x="37" y="432"/>
                  </a:cubicBezTo>
                  <a:cubicBezTo>
                    <a:pt x="272" y="923"/>
                    <a:pt x="550" y="1399"/>
                    <a:pt x="769" y="1896"/>
                  </a:cubicBezTo>
                  <a:cubicBezTo>
                    <a:pt x="989" y="2401"/>
                    <a:pt x="1084" y="3009"/>
                    <a:pt x="1047" y="3558"/>
                  </a:cubicBezTo>
                  <a:cubicBezTo>
                    <a:pt x="1230" y="3404"/>
                    <a:pt x="1399" y="3111"/>
                    <a:pt x="1479" y="2884"/>
                  </a:cubicBezTo>
                  <a:cubicBezTo>
                    <a:pt x="1582" y="2599"/>
                    <a:pt x="1655" y="2292"/>
                    <a:pt x="1648" y="1992"/>
                  </a:cubicBezTo>
                  <a:cubicBezTo>
                    <a:pt x="1640" y="1787"/>
                    <a:pt x="1589" y="1582"/>
                    <a:pt x="1530" y="1384"/>
                  </a:cubicBezTo>
                  <a:cubicBezTo>
                    <a:pt x="1333" y="762"/>
                    <a:pt x="960" y="169"/>
                    <a:pt x="44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1" name="Google Shape;3711;p43"/>
            <p:cNvSpPr/>
            <p:nvPr/>
          </p:nvSpPr>
          <p:spPr>
            <a:xfrm>
              <a:off x="4499962" y="3771926"/>
              <a:ext cx="36195" cy="24397"/>
            </a:xfrm>
            <a:custGeom>
              <a:rect b="b" l="l" r="r" t="t"/>
              <a:pathLst>
                <a:path extrusionOk="0" h="854" w="1267">
                  <a:moveTo>
                    <a:pt x="462" y="368"/>
                  </a:moveTo>
                  <a:cubicBezTo>
                    <a:pt x="476" y="368"/>
                    <a:pt x="484" y="397"/>
                    <a:pt x="491" y="427"/>
                  </a:cubicBezTo>
                  <a:cubicBezTo>
                    <a:pt x="491" y="493"/>
                    <a:pt x="484" y="544"/>
                    <a:pt x="469" y="595"/>
                  </a:cubicBezTo>
                  <a:cubicBezTo>
                    <a:pt x="447" y="544"/>
                    <a:pt x="433" y="485"/>
                    <a:pt x="433" y="434"/>
                  </a:cubicBezTo>
                  <a:cubicBezTo>
                    <a:pt x="433" y="405"/>
                    <a:pt x="447" y="383"/>
                    <a:pt x="455" y="368"/>
                  </a:cubicBezTo>
                  <a:close/>
                  <a:moveTo>
                    <a:pt x="879" y="339"/>
                  </a:moveTo>
                  <a:cubicBezTo>
                    <a:pt x="886" y="339"/>
                    <a:pt x="894" y="346"/>
                    <a:pt x="901" y="346"/>
                  </a:cubicBezTo>
                  <a:cubicBezTo>
                    <a:pt x="952" y="383"/>
                    <a:pt x="967" y="463"/>
                    <a:pt x="960" y="537"/>
                  </a:cubicBezTo>
                  <a:cubicBezTo>
                    <a:pt x="952" y="573"/>
                    <a:pt x="945" y="602"/>
                    <a:pt x="930" y="632"/>
                  </a:cubicBezTo>
                  <a:cubicBezTo>
                    <a:pt x="923" y="624"/>
                    <a:pt x="916" y="617"/>
                    <a:pt x="908" y="610"/>
                  </a:cubicBezTo>
                  <a:cubicBezTo>
                    <a:pt x="842" y="551"/>
                    <a:pt x="820" y="449"/>
                    <a:pt x="842" y="368"/>
                  </a:cubicBezTo>
                  <a:cubicBezTo>
                    <a:pt x="850" y="361"/>
                    <a:pt x="850" y="346"/>
                    <a:pt x="857" y="346"/>
                  </a:cubicBezTo>
                  <a:cubicBezTo>
                    <a:pt x="864" y="346"/>
                    <a:pt x="872" y="339"/>
                    <a:pt x="879" y="339"/>
                  </a:cubicBezTo>
                  <a:close/>
                  <a:moveTo>
                    <a:pt x="271" y="1"/>
                  </a:moveTo>
                  <a:cubicBezTo>
                    <a:pt x="251" y="1"/>
                    <a:pt x="213" y="17"/>
                    <a:pt x="213" y="17"/>
                  </a:cubicBezTo>
                  <a:cubicBezTo>
                    <a:pt x="67" y="156"/>
                    <a:pt x="1" y="375"/>
                    <a:pt x="52" y="566"/>
                  </a:cubicBezTo>
                  <a:cubicBezTo>
                    <a:pt x="74" y="661"/>
                    <a:pt x="147" y="771"/>
                    <a:pt x="257" y="793"/>
                  </a:cubicBezTo>
                  <a:cubicBezTo>
                    <a:pt x="270" y="795"/>
                    <a:pt x="282" y="796"/>
                    <a:pt x="295" y="796"/>
                  </a:cubicBezTo>
                  <a:cubicBezTo>
                    <a:pt x="355" y="796"/>
                    <a:pt x="413" y="769"/>
                    <a:pt x="462" y="727"/>
                  </a:cubicBezTo>
                  <a:cubicBezTo>
                    <a:pt x="476" y="741"/>
                    <a:pt x="484" y="756"/>
                    <a:pt x="498" y="763"/>
                  </a:cubicBezTo>
                  <a:cubicBezTo>
                    <a:pt x="557" y="815"/>
                    <a:pt x="623" y="844"/>
                    <a:pt x="696" y="851"/>
                  </a:cubicBezTo>
                  <a:cubicBezTo>
                    <a:pt x="706" y="853"/>
                    <a:pt x="717" y="853"/>
                    <a:pt x="727" y="853"/>
                  </a:cubicBezTo>
                  <a:cubicBezTo>
                    <a:pt x="775" y="853"/>
                    <a:pt x="822" y="840"/>
                    <a:pt x="864" y="822"/>
                  </a:cubicBezTo>
                  <a:cubicBezTo>
                    <a:pt x="901" y="800"/>
                    <a:pt x="938" y="771"/>
                    <a:pt x="960" y="727"/>
                  </a:cubicBezTo>
                  <a:cubicBezTo>
                    <a:pt x="1014" y="745"/>
                    <a:pt x="1068" y="758"/>
                    <a:pt x="1122" y="758"/>
                  </a:cubicBezTo>
                  <a:cubicBezTo>
                    <a:pt x="1134" y="758"/>
                    <a:pt x="1146" y="757"/>
                    <a:pt x="1157" y="756"/>
                  </a:cubicBezTo>
                  <a:cubicBezTo>
                    <a:pt x="1164" y="749"/>
                    <a:pt x="1194" y="741"/>
                    <a:pt x="1223" y="720"/>
                  </a:cubicBezTo>
                  <a:cubicBezTo>
                    <a:pt x="1260" y="698"/>
                    <a:pt x="1267" y="661"/>
                    <a:pt x="1267" y="661"/>
                  </a:cubicBezTo>
                  <a:lnTo>
                    <a:pt x="1267" y="661"/>
                  </a:lnTo>
                  <a:cubicBezTo>
                    <a:pt x="1231" y="665"/>
                    <a:pt x="1158" y="673"/>
                    <a:pt x="1094" y="673"/>
                  </a:cubicBezTo>
                  <a:cubicBezTo>
                    <a:pt x="1053" y="673"/>
                    <a:pt x="1016" y="670"/>
                    <a:pt x="996" y="661"/>
                  </a:cubicBezTo>
                  <a:cubicBezTo>
                    <a:pt x="1011" y="632"/>
                    <a:pt x="1025" y="588"/>
                    <a:pt x="1033" y="551"/>
                  </a:cubicBezTo>
                  <a:cubicBezTo>
                    <a:pt x="1047" y="456"/>
                    <a:pt x="1025" y="339"/>
                    <a:pt x="930" y="288"/>
                  </a:cubicBezTo>
                  <a:cubicBezTo>
                    <a:pt x="912" y="277"/>
                    <a:pt x="892" y="271"/>
                    <a:pt x="872" y="271"/>
                  </a:cubicBezTo>
                  <a:cubicBezTo>
                    <a:pt x="852" y="271"/>
                    <a:pt x="831" y="277"/>
                    <a:pt x="813" y="288"/>
                  </a:cubicBezTo>
                  <a:cubicBezTo>
                    <a:pt x="791" y="302"/>
                    <a:pt x="784" y="332"/>
                    <a:pt x="777" y="346"/>
                  </a:cubicBezTo>
                  <a:cubicBezTo>
                    <a:pt x="740" y="456"/>
                    <a:pt x="777" y="580"/>
                    <a:pt x="864" y="661"/>
                  </a:cubicBezTo>
                  <a:cubicBezTo>
                    <a:pt x="872" y="676"/>
                    <a:pt x="886" y="683"/>
                    <a:pt x="901" y="690"/>
                  </a:cubicBezTo>
                  <a:cubicBezTo>
                    <a:pt x="879" y="720"/>
                    <a:pt x="857" y="741"/>
                    <a:pt x="828" y="756"/>
                  </a:cubicBezTo>
                  <a:cubicBezTo>
                    <a:pt x="798" y="773"/>
                    <a:pt x="762" y="781"/>
                    <a:pt x="726" y="781"/>
                  </a:cubicBezTo>
                  <a:cubicBezTo>
                    <a:pt x="665" y="781"/>
                    <a:pt x="600" y="758"/>
                    <a:pt x="550" y="712"/>
                  </a:cubicBezTo>
                  <a:cubicBezTo>
                    <a:pt x="535" y="698"/>
                    <a:pt x="520" y="690"/>
                    <a:pt x="513" y="668"/>
                  </a:cubicBezTo>
                  <a:cubicBezTo>
                    <a:pt x="550" y="602"/>
                    <a:pt x="564" y="522"/>
                    <a:pt x="564" y="427"/>
                  </a:cubicBezTo>
                  <a:cubicBezTo>
                    <a:pt x="557" y="361"/>
                    <a:pt x="528" y="295"/>
                    <a:pt x="462" y="295"/>
                  </a:cubicBezTo>
                  <a:cubicBezTo>
                    <a:pt x="440" y="295"/>
                    <a:pt x="418" y="302"/>
                    <a:pt x="403" y="317"/>
                  </a:cubicBezTo>
                  <a:cubicBezTo>
                    <a:pt x="367" y="354"/>
                    <a:pt x="367" y="412"/>
                    <a:pt x="367" y="427"/>
                  </a:cubicBezTo>
                  <a:cubicBezTo>
                    <a:pt x="367" y="515"/>
                    <a:pt x="381" y="595"/>
                    <a:pt x="418" y="668"/>
                  </a:cubicBezTo>
                  <a:cubicBezTo>
                    <a:pt x="386" y="700"/>
                    <a:pt x="338" y="721"/>
                    <a:pt x="297" y="721"/>
                  </a:cubicBezTo>
                  <a:cubicBezTo>
                    <a:pt x="290" y="721"/>
                    <a:pt x="285" y="720"/>
                    <a:pt x="279" y="720"/>
                  </a:cubicBezTo>
                  <a:cubicBezTo>
                    <a:pt x="191" y="705"/>
                    <a:pt x="147" y="617"/>
                    <a:pt x="125" y="544"/>
                  </a:cubicBezTo>
                  <a:cubicBezTo>
                    <a:pt x="81" y="375"/>
                    <a:pt x="154" y="163"/>
                    <a:pt x="242" y="83"/>
                  </a:cubicBezTo>
                  <a:cubicBezTo>
                    <a:pt x="286" y="46"/>
                    <a:pt x="286" y="10"/>
                    <a:pt x="279" y="2"/>
                  </a:cubicBezTo>
                  <a:cubicBezTo>
                    <a:pt x="277" y="1"/>
                    <a:pt x="274" y="1"/>
                    <a:pt x="2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2" name="Google Shape;3712;p43"/>
            <p:cNvSpPr/>
            <p:nvPr/>
          </p:nvSpPr>
          <p:spPr>
            <a:xfrm>
              <a:off x="4481993" y="3734674"/>
              <a:ext cx="36395" cy="36909"/>
            </a:xfrm>
            <a:custGeom>
              <a:rect b="b" l="l" r="r" t="t"/>
              <a:pathLst>
                <a:path extrusionOk="0" h="1292" w="1274">
                  <a:moveTo>
                    <a:pt x="418" y="0"/>
                  </a:moveTo>
                  <a:cubicBezTo>
                    <a:pt x="406" y="0"/>
                    <a:pt x="393" y="1"/>
                    <a:pt x="381" y="3"/>
                  </a:cubicBezTo>
                  <a:cubicBezTo>
                    <a:pt x="286" y="18"/>
                    <a:pt x="205" y="98"/>
                    <a:pt x="176" y="194"/>
                  </a:cubicBezTo>
                  <a:cubicBezTo>
                    <a:pt x="147" y="289"/>
                    <a:pt x="154" y="391"/>
                    <a:pt x="169" y="486"/>
                  </a:cubicBezTo>
                  <a:cubicBezTo>
                    <a:pt x="176" y="538"/>
                    <a:pt x="191" y="596"/>
                    <a:pt x="176" y="647"/>
                  </a:cubicBezTo>
                  <a:cubicBezTo>
                    <a:pt x="161" y="743"/>
                    <a:pt x="73" y="816"/>
                    <a:pt x="44" y="911"/>
                  </a:cubicBezTo>
                  <a:cubicBezTo>
                    <a:pt x="0" y="1057"/>
                    <a:pt x="125" y="1218"/>
                    <a:pt x="271" y="1270"/>
                  </a:cubicBezTo>
                  <a:cubicBezTo>
                    <a:pt x="321" y="1285"/>
                    <a:pt x="372" y="1291"/>
                    <a:pt x="425" y="1291"/>
                  </a:cubicBezTo>
                  <a:cubicBezTo>
                    <a:pt x="526" y="1291"/>
                    <a:pt x="631" y="1267"/>
                    <a:pt x="732" y="1233"/>
                  </a:cubicBezTo>
                  <a:cubicBezTo>
                    <a:pt x="944" y="1167"/>
                    <a:pt x="1164" y="1072"/>
                    <a:pt x="1274" y="889"/>
                  </a:cubicBezTo>
                  <a:cubicBezTo>
                    <a:pt x="1149" y="567"/>
                    <a:pt x="922" y="281"/>
                    <a:pt x="637" y="84"/>
                  </a:cubicBezTo>
                  <a:cubicBezTo>
                    <a:pt x="574" y="39"/>
                    <a:pt x="499" y="0"/>
                    <a:pt x="41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3" name="Google Shape;3713;p43"/>
            <p:cNvSpPr/>
            <p:nvPr/>
          </p:nvSpPr>
          <p:spPr>
            <a:xfrm>
              <a:off x="4525073" y="3749386"/>
              <a:ext cx="38080" cy="34767"/>
            </a:xfrm>
            <a:custGeom>
              <a:rect b="b" l="l" r="r" t="t"/>
              <a:pathLst>
                <a:path extrusionOk="0" h="1217" w="1333">
                  <a:moveTo>
                    <a:pt x="934" y="0"/>
                  </a:moveTo>
                  <a:cubicBezTo>
                    <a:pt x="872" y="0"/>
                    <a:pt x="808" y="10"/>
                    <a:pt x="747" y="23"/>
                  </a:cubicBezTo>
                  <a:cubicBezTo>
                    <a:pt x="468" y="81"/>
                    <a:pt x="205" y="213"/>
                    <a:pt x="0" y="403"/>
                  </a:cubicBezTo>
                  <a:cubicBezTo>
                    <a:pt x="6" y="400"/>
                    <a:pt x="11" y="398"/>
                    <a:pt x="15" y="398"/>
                  </a:cubicBezTo>
                  <a:cubicBezTo>
                    <a:pt x="35" y="398"/>
                    <a:pt x="31" y="439"/>
                    <a:pt x="37" y="469"/>
                  </a:cubicBezTo>
                  <a:cubicBezTo>
                    <a:pt x="59" y="586"/>
                    <a:pt x="95" y="696"/>
                    <a:pt x="146" y="806"/>
                  </a:cubicBezTo>
                  <a:cubicBezTo>
                    <a:pt x="190" y="908"/>
                    <a:pt x="249" y="1018"/>
                    <a:pt x="337" y="1099"/>
                  </a:cubicBezTo>
                  <a:cubicBezTo>
                    <a:pt x="412" y="1167"/>
                    <a:pt x="520" y="1216"/>
                    <a:pt x="629" y="1216"/>
                  </a:cubicBezTo>
                  <a:cubicBezTo>
                    <a:pt x="637" y="1216"/>
                    <a:pt x="644" y="1216"/>
                    <a:pt x="651" y="1216"/>
                  </a:cubicBezTo>
                  <a:cubicBezTo>
                    <a:pt x="769" y="1201"/>
                    <a:pt x="878" y="1113"/>
                    <a:pt x="900" y="1003"/>
                  </a:cubicBezTo>
                  <a:cubicBezTo>
                    <a:pt x="915" y="923"/>
                    <a:pt x="893" y="835"/>
                    <a:pt x="937" y="769"/>
                  </a:cubicBezTo>
                  <a:cubicBezTo>
                    <a:pt x="959" y="740"/>
                    <a:pt x="995" y="718"/>
                    <a:pt x="1025" y="703"/>
                  </a:cubicBezTo>
                  <a:cubicBezTo>
                    <a:pt x="1105" y="652"/>
                    <a:pt x="1186" y="594"/>
                    <a:pt x="1244" y="513"/>
                  </a:cubicBezTo>
                  <a:cubicBezTo>
                    <a:pt x="1303" y="440"/>
                    <a:pt x="1332" y="337"/>
                    <a:pt x="1310" y="242"/>
                  </a:cubicBezTo>
                  <a:cubicBezTo>
                    <a:pt x="1281" y="132"/>
                    <a:pt x="1186" y="52"/>
                    <a:pt x="1076" y="23"/>
                  </a:cubicBezTo>
                  <a:cubicBezTo>
                    <a:pt x="1031" y="7"/>
                    <a:pt x="983" y="0"/>
                    <a:pt x="9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4" name="Google Shape;3714;p43"/>
            <p:cNvSpPr/>
            <p:nvPr/>
          </p:nvSpPr>
          <p:spPr>
            <a:xfrm>
              <a:off x="4510018" y="3753957"/>
              <a:ext cx="24054" cy="19083"/>
            </a:xfrm>
            <a:custGeom>
              <a:rect b="b" l="l" r="r" t="t"/>
              <a:pathLst>
                <a:path extrusionOk="0" h="668" w="842">
                  <a:moveTo>
                    <a:pt x="338" y="1"/>
                  </a:moveTo>
                  <a:cubicBezTo>
                    <a:pt x="290" y="1"/>
                    <a:pt x="243" y="6"/>
                    <a:pt x="198" y="16"/>
                  </a:cubicBezTo>
                  <a:cubicBezTo>
                    <a:pt x="161" y="24"/>
                    <a:pt x="117" y="38"/>
                    <a:pt x="88" y="68"/>
                  </a:cubicBezTo>
                  <a:cubicBezTo>
                    <a:pt x="44" y="112"/>
                    <a:pt x="29" y="177"/>
                    <a:pt x="22" y="236"/>
                  </a:cubicBezTo>
                  <a:cubicBezTo>
                    <a:pt x="7" y="324"/>
                    <a:pt x="0" y="426"/>
                    <a:pt x="51" y="499"/>
                  </a:cubicBezTo>
                  <a:cubicBezTo>
                    <a:pt x="95" y="551"/>
                    <a:pt x="161" y="580"/>
                    <a:pt x="227" y="602"/>
                  </a:cubicBezTo>
                  <a:cubicBezTo>
                    <a:pt x="329" y="639"/>
                    <a:pt x="439" y="660"/>
                    <a:pt x="549" y="668"/>
                  </a:cubicBezTo>
                  <a:cubicBezTo>
                    <a:pt x="593" y="668"/>
                    <a:pt x="637" y="668"/>
                    <a:pt x="673" y="653"/>
                  </a:cubicBezTo>
                  <a:cubicBezTo>
                    <a:pt x="710" y="639"/>
                    <a:pt x="739" y="609"/>
                    <a:pt x="754" y="580"/>
                  </a:cubicBezTo>
                  <a:cubicBezTo>
                    <a:pt x="842" y="441"/>
                    <a:pt x="842" y="199"/>
                    <a:pt x="681" y="97"/>
                  </a:cubicBezTo>
                  <a:cubicBezTo>
                    <a:pt x="581" y="34"/>
                    <a:pt x="458" y="1"/>
                    <a:pt x="33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5" name="Google Shape;3715;p43"/>
            <p:cNvSpPr/>
            <p:nvPr/>
          </p:nvSpPr>
          <p:spPr>
            <a:xfrm>
              <a:off x="4498076" y="3880597"/>
              <a:ext cx="39137" cy="36166"/>
            </a:xfrm>
            <a:custGeom>
              <a:rect b="b" l="l" r="r" t="t"/>
              <a:pathLst>
                <a:path extrusionOk="0" h="1266" w="1370">
                  <a:moveTo>
                    <a:pt x="672" y="1"/>
                  </a:moveTo>
                  <a:cubicBezTo>
                    <a:pt x="336" y="1"/>
                    <a:pt x="58" y="253"/>
                    <a:pt x="30" y="575"/>
                  </a:cubicBezTo>
                  <a:cubicBezTo>
                    <a:pt x="1" y="927"/>
                    <a:pt x="272" y="1234"/>
                    <a:pt x="630" y="1263"/>
                  </a:cubicBezTo>
                  <a:cubicBezTo>
                    <a:pt x="649" y="1265"/>
                    <a:pt x="668" y="1266"/>
                    <a:pt x="687" y="1266"/>
                  </a:cubicBezTo>
                  <a:cubicBezTo>
                    <a:pt x="1028" y="1266"/>
                    <a:pt x="1313" y="1018"/>
                    <a:pt x="1340" y="685"/>
                  </a:cubicBezTo>
                  <a:cubicBezTo>
                    <a:pt x="1370" y="341"/>
                    <a:pt x="1099" y="34"/>
                    <a:pt x="740" y="4"/>
                  </a:cubicBezTo>
                  <a:cubicBezTo>
                    <a:pt x="717" y="2"/>
                    <a:pt x="695" y="1"/>
                    <a:pt x="672" y="1"/>
                  </a:cubicBezTo>
                  <a:close/>
                </a:path>
              </a:pathLst>
            </a:custGeom>
            <a:solidFill>
              <a:srgbClr val="F0808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6" name="Google Shape;3716;p43"/>
            <p:cNvSpPr/>
            <p:nvPr/>
          </p:nvSpPr>
          <p:spPr>
            <a:xfrm>
              <a:off x="4413831" y="3850715"/>
              <a:ext cx="39109" cy="36138"/>
            </a:xfrm>
            <a:custGeom>
              <a:rect b="b" l="l" r="r" t="t"/>
              <a:pathLst>
                <a:path extrusionOk="0" h="1265" w="1369">
                  <a:moveTo>
                    <a:pt x="673" y="0"/>
                  </a:moveTo>
                  <a:cubicBezTo>
                    <a:pt x="343" y="0"/>
                    <a:pt x="64" y="252"/>
                    <a:pt x="37" y="575"/>
                  </a:cubicBezTo>
                  <a:cubicBezTo>
                    <a:pt x="0" y="926"/>
                    <a:pt x="271" y="1233"/>
                    <a:pt x="637" y="1263"/>
                  </a:cubicBezTo>
                  <a:cubicBezTo>
                    <a:pt x="656" y="1264"/>
                    <a:pt x="674" y="1265"/>
                    <a:pt x="693" y="1265"/>
                  </a:cubicBezTo>
                  <a:cubicBezTo>
                    <a:pt x="1028" y="1265"/>
                    <a:pt x="1312" y="1017"/>
                    <a:pt x="1340" y="684"/>
                  </a:cubicBezTo>
                  <a:cubicBezTo>
                    <a:pt x="1369" y="340"/>
                    <a:pt x="1105" y="33"/>
                    <a:pt x="739" y="4"/>
                  </a:cubicBezTo>
                  <a:cubicBezTo>
                    <a:pt x="717" y="1"/>
                    <a:pt x="695" y="0"/>
                    <a:pt x="673" y="0"/>
                  </a:cubicBezTo>
                  <a:close/>
                </a:path>
              </a:pathLst>
            </a:custGeom>
            <a:solidFill>
              <a:srgbClr val="F0808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7" name="Google Shape;3717;p43"/>
            <p:cNvSpPr/>
            <p:nvPr/>
          </p:nvSpPr>
          <p:spPr>
            <a:xfrm>
              <a:off x="4408632" y="3977926"/>
              <a:ext cx="106842" cy="89645"/>
            </a:xfrm>
            <a:custGeom>
              <a:rect b="b" l="l" r="r" t="t"/>
              <a:pathLst>
                <a:path extrusionOk="0" h="3138" w="3740">
                  <a:moveTo>
                    <a:pt x="53" y="1"/>
                  </a:moveTo>
                  <a:cubicBezTo>
                    <a:pt x="25" y="1"/>
                    <a:pt x="1" y="24"/>
                    <a:pt x="6" y="52"/>
                  </a:cubicBezTo>
                  <a:cubicBezTo>
                    <a:pt x="50" y="220"/>
                    <a:pt x="102" y="382"/>
                    <a:pt x="153" y="543"/>
                  </a:cubicBezTo>
                  <a:cubicBezTo>
                    <a:pt x="153" y="565"/>
                    <a:pt x="167" y="586"/>
                    <a:pt x="167" y="601"/>
                  </a:cubicBezTo>
                  <a:cubicBezTo>
                    <a:pt x="182" y="638"/>
                    <a:pt x="197" y="667"/>
                    <a:pt x="204" y="689"/>
                  </a:cubicBezTo>
                  <a:cubicBezTo>
                    <a:pt x="292" y="843"/>
                    <a:pt x="372" y="989"/>
                    <a:pt x="475" y="1135"/>
                  </a:cubicBezTo>
                  <a:cubicBezTo>
                    <a:pt x="519" y="1231"/>
                    <a:pt x="687" y="1421"/>
                    <a:pt x="826" y="1560"/>
                  </a:cubicBezTo>
                  <a:cubicBezTo>
                    <a:pt x="1090" y="1816"/>
                    <a:pt x="1390" y="2028"/>
                    <a:pt x="1697" y="2219"/>
                  </a:cubicBezTo>
                  <a:cubicBezTo>
                    <a:pt x="2063" y="2453"/>
                    <a:pt x="2473" y="2607"/>
                    <a:pt x="2905" y="2819"/>
                  </a:cubicBezTo>
                  <a:cubicBezTo>
                    <a:pt x="3095" y="2914"/>
                    <a:pt x="3286" y="3017"/>
                    <a:pt x="3483" y="3090"/>
                  </a:cubicBezTo>
                  <a:cubicBezTo>
                    <a:pt x="3529" y="3103"/>
                    <a:pt x="3589" y="3137"/>
                    <a:pt x="3639" y="3137"/>
                  </a:cubicBezTo>
                  <a:cubicBezTo>
                    <a:pt x="3668" y="3137"/>
                    <a:pt x="3694" y="3125"/>
                    <a:pt x="3710" y="3090"/>
                  </a:cubicBezTo>
                  <a:cubicBezTo>
                    <a:pt x="3739" y="3009"/>
                    <a:pt x="3659" y="2980"/>
                    <a:pt x="3593" y="2958"/>
                  </a:cubicBezTo>
                  <a:cubicBezTo>
                    <a:pt x="3534" y="2936"/>
                    <a:pt x="3476" y="2907"/>
                    <a:pt x="3417" y="2877"/>
                  </a:cubicBezTo>
                  <a:cubicBezTo>
                    <a:pt x="3264" y="2812"/>
                    <a:pt x="3095" y="2702"/>
                    <a:pt x="2898" y="2614"/>
                  </a:cubicBezTo>
                  <a:cubicBezTo>
                    <a:pt x="2539" y="2438"/>
                    <a:pt x="2129" y="2270"/>
                    <a:pt x="1895" y="2131"/>
                  </a:cubicBezTo>
                  <a:cubicBezTo>
                    <a:pt x="1119" y="1662"/>
                    <a:pt x="570" y="1223"/>
                    <a:pt x="241" y="513"/>
                  </a:cubicBezTo>
                  <a:cubicBezTo>
                    <a:pt x="241" y="513"/>
                    <a:pt x="233" y="506"/>
                    <a:pt x="233" y="499"/>
                  </a:cubicBezTo>
                  <a:cubicBezTo>
                    <a:pt x="241" y="484"/>
                    <a:pt x="197" y="403"/>
                    <a:pt x="189" y="367"/>
                  </a:cubicBezTo>
                  <a:cubicBezTo>
                    <a:pt x="189" y="338"/>
                    <a:pt x="124" y="155"/>
                    <a:pt x="109" y="81"/>
                  </a:cubicBezTo>
                  <a:cubicBezTo>
                    <a:pt x="102" y="59"/>
                    <a:pt x="102" y="30"/>
                    <a:pt x="80" y="8"/>
                  </a:cubicBezTo>
                  <a:cubicBezTo>
                    <a:pt x="71" y="3"/>
                    <a:pt x="62" y="1"/>
                    <a:pt x="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8" name="Google Shape;3718;p43"/>
            <p:cNvSpPr/>
            <p:nvPr/>
          </p:nvSpPr>
          <p:spPr>
            <a:xfrm>
              <a:off x="4395633" y="4029576"/>
              <a:ext cx="115870" cy="47965"/>
            </a:xfrm>
            <a:custGeom>
              <a:rect b="b" l="l" r="r" t="t"/>
              <a:pathLst>
                <a:path extrusionOk="0" h="1679" w="4056">
                  <a:moveTo>
                    <a:pt x="22" y="1"/>
                  </a:moveTo>
                  <a:cubicBezTo>
                    <a:pt x="8" y="8"/>
                    <a:pt x="0" y="30"/>
                    <a:pt x="8" y="37"/>
                  </a:cubicBezTo>
                  <a:cubicBezTo>
                    <a:pt x="176" y="250"/>
                    <a:pt x="322" y="425"/>
                    <a:pt x="476" y="572"/>
                  </a:cubicBezTo>
                  <a:cubicBezTo>
                    <a:pt x="630" y="696"/>
                    <a:pt x="805" y="806"/>
                    <a:pt x="974" y="908"/>
                  </a:cubicBezTo>
                  <a:cubicBezTo>
                    <a:pt x="1245" y="1055"/>
                    <a:pt x="1464" y="1179"/>
                    <a:pt x="1750" y="1304"/>
                  </a:cubicBezTo>
                  <a:cubicBezTo>
                    <a:pt x="2276" y="1519"/>
                    <a:pt x="3037" y="1673"/>
                    <a:pt x="3538" y="1673"/>
                  </a:cubicBezTo>
                  <a:cubicBezTo>
                    <a:pt x="3580" y="1673"/>
                    <a:pt x="3621" y="1672"/>
                    <a:pt x="3660" y="1670"/>
                  </a:cubicBezTo>
                  <a:cubicBezTo>
                    <a:pt x="3711" y="1677"/>
                    <a:pt x="3757" y="1679"/>
                    <a:pt x="3798" y="1679"/>
                  </a:cubicBezTo>
                  <a:cubicBezTo>
                    <a:pt x="3839" y="1679"/>
                    <a:pt x="3876" y="1677"/>
                    <a:pt x="3909" y="1677"/>
                  </a:cubicBezTo>
                  <a:cubicBezTo>
                    <a:pt x="3967" y="1670"/>
                    <a:pt x="3960" y="1670"/>
                    <a:pt x="3997" y="1662"/>
                  </a:cubicBezTo>
                  <a:cubicBezTo>
                    <a:pt x="4026" y="1655"/>
                    <a:pt x="4055" y="1618"/>
                    <a:pt x="4048" y="1589"/>
                  </a:cubicBezTo>
                  <a:cubicBezTo>
                    <a:pt x="4041" y="1567"/>
                    <a:pt x="4026" y="1545"/>
                    <a:pt x="4004" y="1538"/>
                  </a:cubicBezTo>
                  <a:cubicBezTo>
                    <a:pt x="4002" y="1535"/>
                    <a:pt x="3997" y="1535"/>
                    <a:pt x="3991" y="1535"/>
                  </a:cubicBezTo>
                  <a:cubicBezTo>
                    <a:pt x="3979" y="1535"/>
                    <a:pt x="3963" y="1538"/>
                    <a:pt x="3953" y="1538"/>
                  </a:cubicBezTo>
                  <a:cubicBezTo>
                    <a:pt x="3928" y="1538"/>
                    <a:pt x="3907" y="1535"/>
                    <a:pt x="3883" y="1535"/>
                  </a:cubicBezTo>
                  <a:cubicBezTo>
                    <a:pt x="3871" y="1535"/>
                    <a:pt x="3858" y="1535"/>
                    <a:pt x="3843" y="1538"/>
                  </a:cubicBezTo>
                  <a:cubicBezTo>
                    <a:pt x="3821" y="1540"/>
                    <a:pt x="3801" y="1540"/>
                    <a:pt x="3782" y="1540"/>
                  </a:cubicBezTo>
                  <a:cubicBezTo>
                    <a:pt x="3748" y="1540"/>
                    <a:pt x="3717" y="1538"/>
                    <a:pt x="3687" y="1538"/>
                  </a:cubicBezTo>
                  <a:cubicBezTo>
                    <a:pt x="3659" y="1538"/>
                    <a:pt x="3631" y="1540"/>
                    <a:pt x="3601" y="1545"/>
                  </a:cubicBezTo>
                  <a:cubicBezTo>
                    <a:pt x="3585" y="1545"/>
                    <a:pt x="3569" y="1546"/>
                    <a:pt x="3552" y="1546"/>
                  </a:cubicBezTo>
                  <a:cubicBezTo>
                    <a:pt x="2566" y="1546"/>
                    <a:pt x="1362" y="1118"/>
                    <a:pt x="520" y="521"/>
                  </a:cubicBezTo>
                  <a:cubicBezTo>
                    <a:pt x="388" y="418"/>
                    <a:pt x="300" y="301"/>
                    <a:pt x="161" y="147"/>
                  </a:cubicBezTo>
                  <a:cubicBezTo>
                    <a:pt x="117" y="103"/>
                    <a:pt x="81" y="45"/>
                    <a:pt x="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9" name="Google Shape;3719;p43"/>
            <p:cNvSpPr/>
            <p:nvPr/>
          </p:nvSpPr>
          <p:spPr>
            <a:xfrm>
              <a:off x="4394576" y="3823262"/>
              <a:ext cx="14255" cy="8456"/>
            </a:xfrm>
            <a:custGeom>
              <a:rect b="b" l="l" r="r" t="t"/>
              <a:pathLst>
                <a:path extrusionOk="0" h="296" w="499">
                  <a:moveTo>
                    <a:pt x="247" y="0"/>
                  </a:moveTo>
                  <a:cubicBezTo>
                    <a:pt x="167" y="0"/>
                    <a:pt x="89" y="42"/>
                    <a:pt x="45" y="108"/>
                  </a:cubicBezTo>
                  <a:cubicBezTo>
                    <a:pt x="23" y="130"/>
                    <a:pt x="8" y="152"/>
                    <a:pt x="1" y="181"/>
                  </a:cubicBezTo>
                  <a:cubicBezTo>
                    <a:pt x="1" y="196"/>
                    <a:pt x="1" y="218"/>
                    <a:pt x="15" y="233"/>
                  </a:cubicBezTo>
                  <a:cubicBezTo>
                    <a:pt x="20" y="238"/>
                    <a:pt x="33" y="243"/>
                    <a:pt x="45" y="243"/>
                  </a:cubicBezTo>
                  <a:cubicBezTo>
                    <a:pt x="50" y="243"/>
                    <a:pt x="55" y="242"/>
                    <a:pt x="59" y="240"/>
                  </a:cubicBezTo>
                  <a:cubicBezTo>
                    <a:pt x="67" y="233"/>
                    <a:pt x="74" y="225"/>
                    <a:pt x="74" y="211"/>
                  </a:cubicBezTo>
                  <a:cubicBezTo>
                    <a:pt x="81" y="196"/>
                    <a:pt x="89" y="181"/>
                    <a:pt x="96" y="167"/>
                  </a:cubicBezTo>
                  <a:cubicBezTo>
                    <a:pt x="110" y="152"/>
                    <a:pt x="125" y="138"/>
                    <a:pt x="140" y="123"/>
                  </a:cubicBezTo>
                  <a:cubicBezTo>
                    <a:pt x="170" y="105"/>
                    <a:pt x="200" y="92"/>
                    <a:pt x="234" y="92"/>
                  </a:cubicBezTo>
                  <a:cubicBezTo>
                    <a:pt x="242" y="92"/>
                    <a:pt x="249" y="92"/>
                    <a:pt x="257" y="94"/>
                  </a:cubicBezTo>
                  <a:cubicBezTo>
                    <a:pt x="293" y="94"/>
                    <a:pt x="330" y="123"/>
                    <a:pt x="352" y="152"/>
                  </a:cubicBezTo>
                  <a:cubicBezTo>
                    <a:pt x="367" y="167"/>
                    <a:pt x="374" y="189"/>
                    <a:pt x="381" y="196"/>
                  </a:cubicBezTo>
                  <a:cubicBezTo>
                    <a:pt x="389" y="225"/>
                    <a:pt x="396" y="247"/>
                    <a:pt x="403" y="277"/>
                  </a:cubicBezTo>
                  <a:cubicBezTo>
                    <a:pt x="410" y="289"/>
                    <a:pt x="422" y="295"/>
                    <a:pt x="434" y="295"/>
                  </a:cubicBezTo>
                  <a:cubicBezTo>
                    <a:pt x="449" y="295"/>
                    <a:pt x="465" y="286"/>
                    <a:pt x="469" y="269"/>
                  </a:cubicBezTo>
                  <a:cubicBezTo>
                    <a:pt x="498" y="218"/>
                    <a:pt x="476" y="160"/>
                    <a:pt x="447" y="108"/>
                  </a:cubicBezTo>
                  <a:cubicBezTo>
                    <a:pt x="418" y="72"/>
                    <a:pt x="374" y="35"/>
                    <a:pt x="323" y="13"/>
                  </a:cubicBezTo>
                  <a:cubicBezTo>
                    <a:pt x="298" y="4"/>
                    <a:pt x="273" y="0"/>
                    <a:pt x="247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0" name="Google Shape;3720;p43"/>
            <p:cNvSpPr/>
            <p:nvPr/>
          </p:nvSpPr>
          <p:spPr>
            <a:xfrm>
              <a:off x="4557668" y="3882368"/>
              <a:ext cx="13198" cy="7942"/>
            </a:xfrm>
            <a:custGeom>
              <a:rect b="b" l="l" r="r" t="t"/>
              <a:pathLst>
                <a:path extrusionOk="0" h="278" w="462">
                  <a:moveTo>
                    <a:pt x="229" y="0"/>
                  </a:moveTo>
                  <a:cubicBezTo>
                    <a:pt x="224" y="0"/>
                    <a:pt x="219" y="0"/>
                    <a:pt x="213" y="1"/>
                  </a:cubicBezTo>
                  <a:cubicBezTo>
                    <a:pt x="118" y="8"/>
                    <a:pt x="30" y="74"/>
                    <a:pt x="8" y="169"/>
                  </a:cubicBezTo>
                  <a:cubicBezTo>
                    <a:pt x="1" y="191"/>
                    <a:pt x="8" y="213"/>
                    <a:pt x="30" y="220"/>
                  </a:cubicBezTo>
                  <a:cubicBezTo>
                    <a:pt x="38" y="225"/>
                    <a:pt x="46" y="226"/>
                    <a:pt x="53" y="226"/>
                  </a:cubicBezTo>
                  <a:cubicBezTo>
                    <a:pt x="71" y="226"/>
                    <a:pt x="83" y="214"/>
                    <a:pt x="89" y="199"/>
                  </a:cubicBezTo>
                  <a:cubicBezTo>
                    <a:pt x="96" y="191"/>
                    <a:pt x="96" y="184"/>
                    <a:pt x="96" y="177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3" y="169"/>
                    <a:pt x="111" y="162"/>
                    <a:pt x="111" y="162"/>
                  </a:cubicBezTo>
                  <a:cubicBezTo>
                    <a:pt x="118" y="155"/>
                    <a:pt x="125" y="147"/>
                    <a:pt x="133" y="140"/>
                  </a:cubicBezTo>
                  <a:cubicBezTo>
                    <a:pt x="133" y="140"/>
                    <a:pt x="140" y="133"/>
                    <a:pt x="140" y="133"/>
                  </a:cubicBezTo>
                  <a:cubicBezTo>
                    <a:pt x="140" y="133"/>
                    <a:pt x="147" y="125"/>
                    <a:pt x="147" y="125"/>
                  </a:cubicBezTo>
                  <a:cubicBezTo>
                    <a:pt x="155" y="125"/>
                    <a:pt x="162" y="118"/>
                    <a:pt x="169" y="118"/>
                  </a:cubicBezTo>
                  <a:cubicBezTo>
                    <a:pt x="177" y="111"/>
                    <a:pt x="177" y="111"/>
                    <a:pt x="184" y="111"/>
                  </a:cubicBezTo>
                  <a:cubicBezTo>
                    <a:pt x="184" y="111"/>
                    <a:pt x="191" y="103"/>
                    <a:pt x="191" y="103"/>
                  </a:cubicBezTo>
                  <a:lnTo>
                    <a:pt x="242" y="103"/>
                  </a:lnTo>
                  <a:cubicBezTo>
                    <a:pt x="257" y="103"/>
                    <a:pt x="272" y="103"/>
                    <a:pt x="286" y="111"/>
                  </a:cubicBezTo>
                  <a:cubicBezTo>
                    <a:pt x="301" y="111"/>
                    <a:pt x="316" y="118"/>
                    <a:pt x="330" y="133"/>
                  </a:cubicBezTo>
                  <a:cubicBezTo>
                    <a:pt x="352" y="155"/>
                    <a:pt x="367" y="184"/>
                    <a:pt x="374" y="220"/>
                  </a:cubicBezTo>
                  <a:cubicBezTo>
                    <a:pt x="381" y="242"/>
                    <a:pt x="374" y="257"/>
                    <a:pt x="396" y="272"/>
                  </a:cubicBezTo>
                  <a:cubicBezTo>
                    <a:pt x="402" y="276"/>
                    <a:pt x="409" y="278"/>
                    <a:pt x="416" y="278"/>
                  </a:cubicBezTo>
                  <a:cubicBezTo>
                    <a:pt x="433" y="278"/>
                    <a:pt x="449" y="266"/>
                    <a:pt x="455" y="250"/>
                  </a:cubicBezTo>
                  <a:cubicBezTo>
                    <a:pt x="462" y="235"/>
                    <a:pt x="455" y="206"/>
                    <a:pt x="447" y="191"/>
                  </a:cubicBezTo>
                  <a:cubicBezTo>
                    <a:pt x="447" y="169"/>
                    <a:pt x="433" y="147"/>
                    <a:pt x="425" y="133"/>
                  </a:cubicBezTo>
                  <a:cubicBezTo>
                    <a:pt x="384" y="57"/>
                    <a:pt x="316" y="0"/>
                    <a:pt x="229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1" name="Google Shape;3721;p43"/>
            <p:cNvSpPr/>
            <p:nvPr/>
          </p:nvSpPr>
          <p:spPr>
            <a:xfrm>
              <a:off x="4487421" y="3857486"/>
              <a:ext cx="12170" cy="13827"/>
            </a:xfrm>
            <a:custGeom>
              <a:rect b="b" l="l" r="r" t="t"/>
              <a:pathLst>
                <a:path extrusionOk="0" fill="none" h="484" w="426">
                  <a:moveTo>
                    <a:pt x="1" y="411"/>
                  </a:moveTo>
                  <a:cubicBezTo>
                    <a:pt x="147" y="484"/>
                    <a:pt x="315" y="455"/>
                    <a:pt x="367" y="338"/>
                  </a:cubicBezTo>
                  <a:cubicBezTo>
                    <a:pt x="425" y="228"/>
                    <a:pt x="345" y="74"/>
                    <a:pt x="198" y="1"/>
                  </a:cubicBezTo>
                </a:path>
              </a:pathLst>
            </a:custGeom>
            <a:solidFill>
              <a:schemeClr val="dk1"/>
            </a:solidFill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2" name="Google Shape;3722;p43"/>
            <p:cNvSpPr/>
            <p:nvPr/>
          </p:nvSpPr>
          <p:spPr>
            <a:xfrm>
              <a:off x="4508332" y="3851229"/>
              <a:ext cx="39966" cy="31796"/>
            </a:xfrm>
            <a:custGeom>
              <a:rect b="b" l="l" r="r" t="t"/>
              <a:pathLst>
                <a:path extrusionOk="0" fill="none" h="1113" w="1399">
                  <a:moveTo>
                    <a:pt x="1237" y="1113"/>
                  </a:moveTo>
                  <a:cubicBezTo>
                    <a:pt x="1398" y="710"/>
                    <a:pt x="1252" y="271"/>
                    <a:pt x="908" y="132"/>
                  </a:cubicBezTo>
                  <a:cubicBezTo>
                    <a:pt x="564" y="0"/>
                    <a:pt x="162" y="220"/>
                    <a:pt x="0" y="622"/>
                  </a:cubicBezTo>
                </a:path>
              </a:pathLst>
            </a:custGeom>
            <a:solidFill>
              <a:schemeClr val="dk1"/>
            </a:solidFill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3" name="Google Shape;3723;p43"/>
            <p:cNvSpPr/>
            <p:nvPr/>
          </p:nvSpPr>
          <p:spPr>
            <a:xfrm>
              <a:off x="4427629" y="3819662"/>
              <a:ext cx="46651" cy="33881"/>
            </a:xfrm>
            <a:custGeom>
              <a:rect b="b" l="l" r="r" t="t"/>
              <a:pathLst>
                <a:path extrusionOk="0" fill="none" h="1186" w="1633">
                  <a:moveTo>
                    <a:pt x="1471" y="1186"/>
                  </a:moveTo>
                  <a:cubicBezTo>
                    <a:pt x="1632" y="776"/>
                    <a:pt x="1427" y="322"/>
                    <a:pt x="1025" y="161"/>
                  </a:cubicBezTo>
                  <a:cubicBezTo>
                    <a:pt x="615" y="0"/>
                    <a:pt x="161" y="198"/>
                    <a:pt x="0" y="608"/>
                  </a:cubicBezTo>
                </a:path>
              </a:pathLst>
            </a:custGeom>
            <a:solidFill>
              <a:schemeClr val="dk1"/>
            </a:solidFill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4" name="Google Shape;3724;p43"/>
            <p:cNvSpPr/>
            <p:nvPr/>
          </p:nvSpPr>
          <p:spPr>
            <a:xfrm>
              <a:off x="4467138" y="3875055"/>
              <a:ext cx="20311" cy="19283"/>
            </a:xfrm>
            <a:custGeom>
              <a:rect b="b" l="l" r="r" t="t"/>
              <a:pathLst>
                <a:path extrusionOk="0" fill="none" h="675" w="711">
                  <a:moveTo>
                    <a:pt x="1" y="1"/>
                  </a:moveTo>
                  <a:cubicBezTo>
                    <a:pt x="1" y="1"/>
                    <a:pt x="44" y="674"/>
                    <a:pt x="711" y="337"/>
                  </a:cubicBezTo>
                </a:path>
              </a:pathLst>
            </a:custGeom>
            <a:solidFill>
              <a:schemeClr val="dk1"/>
            </a:solidFill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725" name="Google Shape;3725;p43"/>
          <p:cNvGrpSpPr/>
          <p:nvPr/>
        </p:nvGrpSpPr>
        <p:grpSpPr>
          <a:xfrm>
            <a:off x="3116278" y="4389669"/>
            <a:ext cx="876441" cy="519342"/>
            <a:chOff x="3135824" y="1749163"/>
            <a:chExt cx="904480" cy="561816"/>
          </a:xfrm>
        </p:grpSpPr>
        <p:sp>
          <p:nvSpPr>
            <p:cNvPr id="3726" name="Google Shape;3726;p43"/>
            <p:cNvSpPr/>
            <p:nvPr/>
          </p:nvSpPr>
          <p:spPr>
            <a:xfrm>
              <a:off x="3775303" y="2043121"/>
              <a:ext cx="263523" cy="137942"/>
            </a:xfrm>
            <a:custGeom>
              <a:rect b="b" l="l" r="r" t="t"/>
              <a:pathLst>
                <a:path extrusionOk="0" h="2801" w="5351">
                  <a:moveTo>
                    <a:pt x="571" y="0"/>
                  </a:moveTo>
                  <a:cubicBezTo>
                    <a:pt x="344" y="132"/>
                    <a:pt x="176" y="410"/>
                    <a:pt x="88" y="695"/>
                  </a:cubicBezTo>
                  <a:cubicBezTo>
                    <a:pt x="37" y="886"/>
                    <a:pt x="0" y="1083"/>
                    <a:pt x="22" y="1281"/>
                  </a:cubicBezTo>
                  <a:cubicBezTo>
                    <a:pt x="66" y="1618"/>
                    <a:pt x="264" y="1910"/>
                    <a:pt x="527" y="2123"/>
                  </a:cubicBezTo>
                  <a:cubicBezTo>
                    <a:pt x="783" y="2342"/>
                    <a:pt x="1098" y="2474"/>
                    <a:pt x="1413" y="2584"/>
                  </a:cubicBezTo>
                  <a:cubicBezTo>
                    <a:pt x="1750" y="2694"/>
                    <a:pt x="2094" y="2781"/>
                    <a:pt x="2445" y="2796"/>
                  </a:cubicBezTo>
                  <a:cubicBezTo>
                    <a:pt x="2504" y="2799"/>
                    <a:pt x="2564" y="2801"/>
                    <a:pt x="2626" y="2801"/>
                  </a:cubicBezTo>
                  <a:cubicBezTo>
                    <a:pt x="3156" y="2801"/>
                    <a:pt x="3782" y="2693"/>
                    <a:pt x="4268" y="2562"/>
                  </a:cubicBezTo>
                  <a:cubicBezTo>
                    <a:pt x="4276" y="2560"/>
                    <a:pt x="4292" y="2559"/>
                    <a:pt x="4314" y="2559"/>
                  </a:cubicBezTo>
                  <a:cubicBezTo>
                    <a:pt x="4396" y="2559"/>
                    <a:pt x="4559" y="2572"/>
                    <a:pt x="4691" y="2572"/>
                  </a:cubicBezTo>
                  <a:cubicBezTo>
                    <a:pt x="4750" y="2572"/>
                    <a:pt x="4802" y="2570"/>
                    <a:pt x="4838" y="2562"/>
                  </a:cubicBezTo>
                  <a:cubicBezTo>
                    <a:pt x="4890" y="2555"/>
                    <a:pt x="4941" y="2533"/>
                    <a:pt x="4963" y="2489"/>
                  </a:cubicBezTo>
                  <a:cubicBezTo>
                    <a:pt x="4985" y="2445"/>
                    <a:pt x="4963" y="2394"/>
                    <a:pt x="4926" y="2357"/>
                  </a:cubicBezTo>
                  <a:cubicBezTo>
                    <a:pt x="4890" y="2328"/>
                    <a:pt x="4838" y="2313"/>
                    <a:pt x="4795" y="2298"/>
                  </a:cubicBezTo>
                  <a:cubicBezTo>
                    <a:pt x="4941" y="2276"/>
                    <a:pt x="5087" y="2233"/>
                    <a:pt x="5219" y="2167"/>
                  </a:cubicBezTo>
                  <a:cubicBezTo>
                    <a:pt x="5285" y="2137"/>
                    <a:pt x="5351" y="2093"/>
                    <a:pt x="5351" y="2020"/>
                  </a:cubicBezTo>
                  <a:cubicBezTo>
                    <a:pt x="5351" y="1947"/>
                    <a:pt x="5278" y="1903"/>
                    <a:pt x="5204" y="1889"/>
                  </a:cubicBezTo>
                  <a:cubicBezTo>
                    <a:pt x="5188" y="1887"/>
                    <a:pt x="5171" y="1886"/>
                    <a:pt x="5155" y="1886"/>
                  </a:cubicBezTo>
                  <a:cubicBezTo>
                    <a:pt x="5125" y="1886"/>
                    <a:pt x="5096" y="1888"/>
                    <a:pt x="5066" y="1888"/>
                  </a:cubicBezTo>
                  <a:cubicBezTo>
                    <a:pt x="5039" y="1888"/>
                    <a:pt x="5012" y="1887"/>
                    <a:pt x="4985" y="1881"/>
                  </a:cubicBezTo>
                  <a:cubicBezTo>
                    <a:pt x="5065" y="1859"/>
                    <a:pt x="5139" y="1823"/>
                    <a:pt x="5197" y="1779"/>
                  </a:cubicBezTo>
                  <a:cubicBezTo>
                    <a:pt x="5226" y="1757"/>
                    <a:pt x="5248" y="1727"/>
                    <a:pt x="5248" y="1698"/>
                  </a:cubicBezTo>
                  <a:cubicBezTo>
                    <a:pt x="5248" y="1640"/>
                    <a:pt x="5161" y="1625"/>
                    <a:pt x="5102" y="1625"/>
                  </a:cubicBezTo>
                  <a:cubicBezTo>
                    <a:pt x="5000" y="1632"/>
                    <a:pt x="4897" y="1640"/>
                    <a:pt x="4787" y="1647"/>
                  </a:cubicBezTo>
                  <a:cubicBezTo>
                    <a:pt x="4868" y="1632"/>
                    <a:pt x="4941" y="1588"/>
                    <a:pt x="5000" y="1530"/>
                  </a:cubicBezTo>
                  <a:cubicBezTo>
                    <a:pt x="5021" y="1501"/>
                    <a:pt x="5043" y="1464"/>
                    <a:pt x="5036" y="1435"/>
                  </a:cubicBezTo>
                  <a:cubicBezTo>
                    <a:pt x="5030" y="1372"/>
                    <a:pt x="4960" y="1352"/>
                    <a:pt x="4894" y="1352"/>
                  </a:cubicBezTo>
                  <a:cubicBezTo>
                    <a:pt x="4883" y="1352"/>
                    <a:pt x="4871" y="1353"/>
                    <a:pt x="4860" y="1354"/>
                  </a:cubicBezTo>
                  <a:cubicBezTo>
                    <a:pt x="4518" y="1368"/>
                    <a:pt x="4173" y="1413"/>
                    <a:pt x="3832" y="1413"/>
                  </a:cubicBezTo>
                  <a:cubicBezTo>
                    <a:pt x="3626" y="1413"/>
                    <a:pt x="3422" y="1396"/>
                    <a:pt x="3221" y="1347"/>
                  </a:cubicBezTo>
                  <a:cubicBezTo>
                    <a:pt x="2255" y="1105"/>
                    <a:pt x="1552" y="168"/>
                    <a:pt x="571" y="0"/>
                  </a:cubicBezTo>
                  <a:close/>
                </a:path>
              </a:pathLst>
            </a:custGeom>
            <a:solidFill>
              <a:srgbClr val="BD715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7" name="Google Shape;3727;p43"/>
            <p:cNvSpPr/>
            <p:nvPr/>
          </p:nvSpPr>
          <p:spPr>
            <a:xfrm>
              <a:off x="3241805" y="2093846"/>
              <a:ext cx="155770" cy="119474"/>
            </a:xfrm>
            <a:custGeom>
              <a:rect b="b" l="l" r="r" t="t"/>
              <a:pathLst>
                <a:path extrusionOk="0" h="2426" w="3163">
                  <a:moveTo>
                    <a:pt x="2791" y="0"/>
                  </a:moveTo>
                  <a:cubicBezTo>
                    <a:pt x="2751" y="0"/>
                    <a:pt x="2714" y="12"/>
                    <a:pt x="2672" y="24"/>
                  </a:cubicBezTo>
                  <a:cubicBezTo>
                    <a:pt x="2321" y="149"/>
                    <a:pt x="2021" y="390"/>
                    <a:pt x="1699" y="580"/>
                  </a:cubicBezTo>
                  <a:cubicBezTo>
                    <a:pt x="1638" y="614"/>
                    <a:pt x="1578" y="647"/>
                    <a:pt x="1518" y="647"/>
                  </a:cubicBezTo>
                  <a:cubicBezTo>
                    <a:pt x="1512" y="647"/>
                    <a:pt x="1507" y="647"/>
                    <a:pt x="1501" y="646"/>
                  </a:cubicBezTo>
                  <a:cubicBezTo>
                    <a:pt x="1442" y="639"/>
                    <a:pt x="1391" y="610"/>
                    <a:pt x="1347" y="573"/>
                  </a:cubicBezTo>
                  <a:cubicBezTo>
                    <a:pt x="1245" y="493"/>
                    <a:pt x="1179" y="383"/>
                    <a:pt x="1084" y="288"/>
                  </a:cubicBezTo>
                  <a:cubicBezTo>
                    <a:pt x="999" y="196"/>
                    <a:pt x="888" y="111"/>
                    <a:pt x="762" y="111"/>
                  </a:cubicBezTo>
                  <a:cubicBezTo>
                    <a:pt x="757" y="111"/>
                    <a:pt x="752" y="112"/>
                    <a:pt x="747" y="112"/>
                  </a:cubicBezTo>
                  <a:cubicBezTo>
                    <a:pt x="681" y="119"/>
                    <a:pt x="615" y="149"/>
                    <a:pt x="557" y="170"/>
                  </a:cubicBezTo>
                  <a:cubicBezTo>
                    <a:pt x="352" y="273"/>
                    <a:pt x="162" y="397"/>
                    <a:pt x="0" y="551"/>
                  </a:cubicBezTo>
                  <a:cubicBezTo>
                    <a:pt x="140" y="910"/>
                    <a:pt x="286" y="1203"/>
                    <a:pt x="454" y="1495"/>
                  </a:cubicBezTo>
                  <a:cubicBezTo>
                    <a:pt x="579" y="1715"/>
                    <a:pt x="710" y="1934"/>
                    <a:pt x="893" y="2110"/>
                  </a:cubicBezTo>
                  <a:cubicBezTo>
                    <a:pt x="1076" y="2278"/>
                    <a:pt x="1311" y="2410"/>
                    <a:pt x="1567" y="2425"/>
                  </a:cubicBezTo>
                  <a:cubicBezTo>
                    <a:pt x="1575" y="2425"/>
                    <a:pt x="1584" y="2425"/>
                    <a:pt x="1592" y="2425"/>
                  </a:cubicBezTo>
                  <a:cubicBezTo>
                    <a:pt x="1817" y="2425"/>
                    <a:pt x="2035" y="2333"/>
                    <a:pt x="2226" y="2213"/>
                  </a:cubicBezTo>
                  <a:cubicBezTo>
                    <a:pt x="2811" y="1825"/>
                    <a:pt x="3163" y="1100"/>
                    <a:pt x="3097" y="397"/>
                  </a:cubicBezTo>
                  <a:cubicBezTo>
                    <a:pt x="3082" y="222"/>
                    <a:pt x="2994" y="9"/>
                    <a:pt x="2818" y="2"/>
                  </a:cubicBezTo>
                  <a:cubicBezTo>
                    <a:pt x="2809" y="1"/>
                    <a:pt x="2800" y="0"/>
                    <a:pt x="2791" y="0"/>
                  </a:cubicBezTo>
                  <a:close/>
                </a:path>
              </a:pathLst>
            </a:custGeom>
            <a:solidFill>
              <a:srgbClr val="AD5B4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8" name="Google Shape;3728;p43"/>
            <p:cNvSpPr/>
            <p:nvPr/>
          </p:nvSpPr>
          <p:spPr>
            <a:xfrm>
              <a:off x="3505328" y="1989392"/>
              <a:ext cx="346062" cy="316809"/>
            </a:xfrm>
            <a:custGeom>
              <a:rect b="b" l="l" r="r" t="t"/>
              <a:pathLst>
                <a:path extrusionOk="0" h="6433" w="7027">
                  <a:moveTo>
                    <a:pt x="4750" y="0"/>
                  </a:moveTo>
                  <a:cubicBezTo>
                    <a:pt x="4450" y="586"/>
                    <a:pt x="3879" y="1003"/>
                    <a:pt x="3257" y="1223"/>
                  </a:cubicBezTo>
                  <a:cubicBezTo>
                    <a:pt x="2802" y="1383"/>
                    <a:pt x="2316" y="1442"/>
                    <a:pt x="1830" y="1442"/>
                  </a:cubicBezTo>
                  <a:cubicBezTo>
                    <a:pt x="1651" y="1442"/>
                    <a:pt x="1473" y="1434"/>
                    <a:pt x="1296" y="1420"/>
                  </a:cubicBezTo>
                  <a:cubicBezTo>
                    <a:pt x="812" y="2094"/>
                    <a:pt x="417" y="2848"/>
                    <a:pt x="212" y="3660"/>
                  </a:cubicBezTo>
                  <a:cubicBezTo>
                    <a:pt x="7" y="4473"/>
                    <a:pt x="0" y="5336"/>
                    <a:pt x="264" y="6134"/>
                  </a:cubicBezTo>
                  <a:cubicBezTo>
                    <a:pt x="285" y="6207"/>
                    <a:pt x="315" y="6281"/>
                    <a:pt x="381" y="6332"/>
                  </a:cubicBezTo>
                  <a:cubicBezTo>
                    <a:pt x="432" y="6368"/>
                    <a:pt x="498" y="6376"/>
                    <a:pt x="564" y="6383"/>
                  </a:cubicBezTo>
                  <a:cubicBezTo>
                    <a:pt x="826" y="6416"/>
                    <a:pt x="1091" y="6432"/>
                    <a:pt x="1356" y="6432"/>
                  </a:cubicBezTo>
                  <a:cubicBezTo>
                    <a:pt x="2631" y="6432"/>
                    <a:pt x="3912" y="6051"/>
                    <a:pt x="4911" y="5263"/>
                  </a:cubicBezTo>
                  <a:cubicBezTo>
                    <a:pt x="6119" y="4319"/>
                    <a:pt x="6902" y="2797"/>
                    <a:pt x="7027" y="1216"/>
                  </a:cubicBezTo>
                  <a:cubicBezTo>
                    <a:pt x="7027" y="1150"/>
                    <a:pt x="5336" y="323"/>
                    <a:pt x="4750" y="0"/>
                  </a:cubicBezTo>
                  <a:close/>
                </a:path>
              </a:pathLst>
            </a:custGeom>
            <a:solidFill>
              <a:srgbClr val="BD715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9" name="Google Shape;3729;p43"/>
            <p:cNvSpPr/>
            <p:nvPr/>
          </p:nvSpPr>
          <p:spPr>
            <a:xfrm>
              <a:off x="3347785" y="2029037"/>
              <a:ext cx="235797" cy="271748"/>
            </a:xfrm>
            <a:custGeom>
              <a:rect b="b" l="l" r="r" t="t"/>
              <a:pathLst>
                <a:path extrusionOk="0" h="5518" w="4788">
                  <a:moveTo>
                    <a:pt x="2369" y="0"/>
                  </a:moveTo>
                  <a:cubicBezTo>
                    <a:pt x="2146" y="0"/>
                    <a:pt x="1923" y="26"/>
                    <a:pt x="1706" y="81"/>
                  </a:cubicBezTo>
                  <a:cubicBezTo>
                    <a:pt x="1098" y="235"/>
                    <a:pt x="542" y="637"/>
                    <a:pt x="257" y="1194"/>
                  </a:cubicBezTo>
                  <a:cubicBezTo>
                    <a:pt x="44" y="1633"/>
                    <a:pt x="0" y="2145"/>
                    <a:pt x="96" y="2621"/>
                  </a:cubicBezTo>
                  <a:cubicBezTo>
                    <a:pt x="191" y="3097"/>
                    <a:pt x="425" y="3536"/>
                    <a:pt x="725" y="3917"/>
                  </a:cubicBezTo>
                  <a:cubicBezTo>
                    <a:pt x="1018" y="4283"/>
                    <a:pt x="1369" y="4590"/>
                    <a:pt x="1764" y="4824"/>
                  </a:cubicBezTo>
                  <a:cubicBezTo>
                    <a:pt x="2006" y="4971"/>
                    <a:pt x="2269" y="5088"/>
                    <a:pt x="2526" y="5197"/>
                  </a:cubicBezTo>
                  <a:cubicBezTo>
                    <a:pt x="2904" y="5363"/>
                    <a:pt x="3306" y="5517"/>
                    <a:pt x="3716" y="5517"/>
                  </a:cubicBezTo>
                  <a:cubicBezTo>
                    <a:pt x="3758" y="5517"/>
                    <a:pt x="3801" y="5516"/>
                    <a:pt x="3843" y="5512"/>
                  </a:cubicBezTo>
                  <a:cubicBezTo>
                    <a:pt x="3821" y="5176"/>
                    <a:pt x="3799" y="4839"/>
                    <a:pt x="3770" y="4495"/>
                  </a:cubicBezTo>
                  <a:cubicBezTo>
                    <a:pt x="3748" y="4217"/>
                    <a:pt x="3726" y="3931"/>
                    <a:pt x="3741" y="3646"/>
                  </a:cubicBezTo>
                  <a:cubicBezTo>
                    <a:pt x="3770" y="2906"/>
                    <a:pt x="4004" y="2196"/>
                    <a:pt x="4290" y="1516"/>
                  </a:cubicBezTo>
                  <a:cubicBezTo>
                    <a:pt x="4429" y="1194"/>
                    <a:pt x="4582" y="872"/>
                    <a:pt x="4787" y="637"/>
                  </a:cubicBezTo>
                  <a:cubicBezTo>
                    <a:pt x="4356" y="623"/>
                    <a:pt x="3960" y="389"/>
                    <a:pt x="3550" y="235"/>
                  </a:cubicBezTo>
                  <a:cubicBezTo>
                    <a:pt x="3174" y="84"/>
                    <a:pt x="2770" y="0"/>
                    <a:pt x="23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0" name="Google Shape;3730;p43"/>
            <p:cNvSpPr/>
            <p:nvPr/>
          </p:nvSpPr>
          <p:spPr>
            <a:xfrm>
              <a:off x="3137252" y="2097934"/>
              <a:ext cx="321586" cy="213045"/>
            </a:xfrm>
            <a:custGeom>
              <a:rect b="b" l="l" r="r" t="t"/>
              <a:pathLst>
                <a:path extrusionOk="0" h="4326" w="6530">
                  <a:moveTo>
                    <a:pt x="1883" y="1"/>
                  </a:moveTo>
                  <a:cubicBezTo>
                    <a:pt x="1760" y="1"/>
                    <a:pt x="1637" y="21"/>
                    <a:pt x="1516" y="51"/>
                  </a:cubicBezTo>
                  <a:cubicBezTo>
                    <a:pt x="996" y="161"/>
                    <a:pt x="499" y="402"/>
                    <a:pt x="155" y="797"/>
                  </a:cubicBezTo>
                  <a:cubicBezTo>
                    <a:pt x="74" y="885"/>
                    <a:pt x="1" y="995"/>
                    <a:pt x="15" y="1112"/>
                  </a:cubicBezTo>
                  <a:cubicBezTo>
                    <a:pt x="26" y="1205"/>
                    <a:pt x="114" y="1281"/>
                    <a:pt x="195" y="1281"/>
                  </a:cubicBezTo>
                  <a:cubicBezTo>
                    <a:pt x="222" y="1281"/>
                    <a:pt x="248" y="1272"/>
                    <a:pt x="270" y="1253"/>
                  </a:cubicBezTo>
                  <a:lnTo>
                    <a:pt x="270" y="1253"/>
                  </a:lnTo>
                  <a:cubicBezTo>
                    <a:pt x="206" y="1312"/>
                    <a:pt x="206" y="1427"/>
                    <a:pt x="272" y="1486"/>
                  </a:cubicBezTo>
                  <a:cubicBezTo>
                    <a:pt x="304" y="1521"/>
                    <a:pt x="351" y="1540"/>
                    <a:pt x="397" y="1540"/>
                  </a:cubicBezTo>
                  <a:cubicBezTo>
                    <a:pt x="437" y="1540"/>
                    <a:pt x="476" y="1527"/>
                    <a:pt x="506" y="1500"/>
                  </a:cubicBezTo>
                  <a:lnTo>
                    <a:pt x="506" y="1500"/>
                  </a:lnTo>
                  <a:cubicBezTo>
                    <a:pt x="491" y="1595"/>
                    <a:pt x="535" y="1705"/>
                    <a:pt x="616" y="1764"/>
                  </a:cubicBezTo>
                  <a:cubicBezTo>
                    <a:pt x="663" y="1791"/>
                    <a:pt x="716" y="1806"/>
                    <a:pt x="769" y="1806"/>
                  </a:cubicBezTo>
                  <a:cubicBezTo>
                    <a:pt x="815" y="1806"/>
                    <a:pt x="860" y="1795"/>
                    <a:pt x="901" y="1771"/>
                  </a:cubicBezTo>
                  <a:cubicBezTo>
                    <a:pt x="988" y="1724"/>
                    <a:pt x="1056" y="1629"/>
                    <a:pt x="1145" y="1629"/>
                  </a:cubicBezTo>
                  <a:cubicBezTo>
                    <a:pt x="1154" y="1629"/>
                    <a:pt x="1163" y="1630"/>
                    <a:pt x="1172" y="1632"/>
                  </a:cubicBezTo>
                  <a:cubicBezTo>
                    <a:pt x="1282" y="1647"/>
                    <a:pt x="1289" y="1793"/>
                    <a:pt x="1326" y="1903"/>
                  </a:cubicBezTo>
                  <a:cubicBezTo>
                    <a:pt x="1611" y="2832"/>
                    <a:pt x="2197" y="3374"/>
                    <a:pt x="2738" y="3777"/>
                  </a:cubicBezTo>
                  <a:cubicBezTo>
                    <a:pt x="3266" y="4179"/>
                    <a:pt x="3748" y="4326"/>
                    <a:pt x="4182" y="4326"/>
                  </a:cubicBezTo>
                  <a:cubicBezTo>
                    <a:pt x="4717" y="4326"/>
                    <a:pt x="5180" y="4103"/>
                    <a:pt x="5564" y="3864"/>
                  </a:cubicBezTo>
                  <a:cubicBezTo>
                    <a:pt x="6120" y="3520"/>
                    <a:pt x="6530" y="2766"/>
                    <a:pt x="6427" y="2166"/>
                  </a:cubicBezTo>
                  <a:cubicBezTo>
                    <a:pt x="6369" y="1786"/>
                    <a:pt x="6164" y="1449"/>
                    <a:pt x="5952" y="1134"/>
                  </a:cubicBezTo>
                  <a:cubicBezTo>
                    <a:pt x="5608" y="622"/>
                    <a:pt x="5124" y="139"/>
                    <a:pt x="4524" y="36"/>
                  </a:cubicBezTo>
                  <a:cubicBezTo>
                    <a:pt x="4019" y="395"/>
                    <a:pt x="3719" y="1032"/>
                    <a:pt x="3748" y="1654"/>
                  </a:cubicBezTo>
                  <a:cubicBezTo>
                    <a:pt x="3478" y="1390"/>
                    <a:pt x="3207" y="1134"/>
                    <a:pt x="2936" y="871"/>
                  </a:cubicBezTo>
                  <a:cubicBezTo>
                    <a:pt x="2833" y="776"/>
                    <a:pt x="2731" y="680"/>
                    <a:pt x="2665" y="556"/>
                  </a:cubicBezTo>
                  <a:cubicBezTo>
                    <a:pt x="2607" y="468"/>
                    <a:pt x="2570" y="358"/>
                    <a:pt x="2511" y="270"/>
                  </a:cubicBezTo>
                  <a:cubicBezTo>
                    <a:pt x="2402" y="124"/>
                    <a:pt x="2233" y="36"/>
                    <a:pt x="2050" y="14"/>
                  </a:cubicBezTo>
                  <a:cubicBezTo>
                    <a:pt x="1995" y="5"/>
                    <a:pt x="1939" y="1"/>
                    <a:pt x="1883" y="1"/>
                  </a:cubicBezTo>
                  <a:close/>
                </a:path>
              </a:pathLst>
            </a:custGeom>
            <a:solidFill>
              <a:srgbClr val="BD715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1" name="Google Shape;3731;p43"/>
            <p:cNvSpPr/>
            <p:nvPr/>
          </p:nvSpPr>
          <p:spPr>
            <a:xfrm>
              <a:off x="3733492" y="1989392"/>
              <a:ext cx="117899" cy="91945"/>
            </a:xfrm>
            <a:custGeom>
              <a:rect b="b" l="l" r="r" t="t"/>
              <a:pathLst>
                <a:path extrusionOk="0" h="1867" w="2394">
                  <a:moveTo>
                    <a:pt x="117" y="0"/>
                  </a:moveTo>
                  <a:cubicBezTo>
                    <a:pt x="81" y="66"/>
                    <a:pt x="44" y="132"/>
                    <a:pt x="0" y="198"/>
                  </a:cubicBezTo>
                  <a:cubicBezTo>
                    <a:pt x="242" y="593"/>
                    <a:pt x="615" y="908"/>
                    <a:pt x="996" y="1179"/>
                  </a:cubicBezTo>
                  <a:cubicBezTo>
                    <a:pt x="1391" y="1472"/>
                    <a:pt x="1830" y="1743"/>
                    <a:pt x="2306" y="1867"/>
                  </a:cubicBezTo>
                  <a:cubicBezTo>
                    <a:pt x="2342" y="1655"/>
                    <a:pt x="2372" y="1435"/>
                    <a:pt x="2394" y="1223"/>
                  </a:cubicBezTo>
                  <a:cubicBezTo>
                    <a:pt x="2394" y="1150"/>
                    <a:pt x="703" y="323"/>
                    <a:pt x="117" y="0"/>
                  </a:cubicBezTo>
                  <a:close/>
                </a:path>
              </a:pathLst>
            </a:custGeom>
            <a:solidFill>
              <a:srgbClr val="AD5B4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2" name="Google Shape;3732;p43"/>
            <p:cNvSpPr/>
            <p:nvPr/>
          </p:nvSpPr>
          <p:spPr>
            <a:xfrm>
              <a:off x="3687002" y="1749163"/>
              <a:ext cx="311097" cy="315184"/>
            </a:xfrm>
            <a:custGeom>
              <a:rect b="b" l="l" r="r" t="t"/>
              <a:pathLst>
                <a:path extrusionOk="0" h="6400" w="6317">
                  <a:moveTo>
                    <a:pt x="3555" y="0"/>
                  </a:moveTo>
                  <a:cubicBezTo>
                    <a:pt x="3337" y="0"/>
                    <a:pt x="3120" y="19"/>
                    <a:pt x="2906" y="62"/>
                  </a:cubicBezTo>
                  <a:cubicBezTo>
                    <a:pt x="2364" y="172"/>
                    <a:pt x="1837" y="450"/>
                    <a:pt x="1493" y="882"/>
                  </a:cubicBezTo>
                  <a:cubicBezTo>
                    <a:pt x="1025" y="1453"/>
                    <a:pt x="915" y="2229"/>
                    <a:pt x="813" y="2953"/>
                  </a:cubicBezTo>
                  <a:cubicBezTo>
                    <a:pt x="778" y="2946"/>
                    <a:pt x="742" y="2943"/>
                    <a:pt x="707" y="2943"/>
                  </a:cubicBezTo>
                  <a:cubicBezTo>
                    <a:pt x="490" y="2943"/>
                    <a:pt x="273" y="3072"/>
                    <a:pt x="154" y="3261"/>
                  </a:cubicBezTo>
                  <a:cubicBezTo>
                    <a:pt x="15" y="3480"/>
                    <a:pt x="0" y="3759"/>
                    <a:pt x="59" y="4007"/>
                  </a:cubicBezTo>
                  <a:cubicBezTo>
                    <a:pt x="124" y="4271"/>
                    <a:pt x="307" y="4534"/>
                    <a:pt x="578" y="4578"/>
                  </a:cubicBezTo>
                  <a:cubicBezTo>
                    <a:pt x="630" y="4586"/>
                    <a:pt x="681" y="4586"/>
                    <a:pt x="725" y="4622"/>
                  </a:cubicBezTo>
                  <a:cubicBezTo>
                    <a:pt x="761" y="4644"/>
                    <a:pt x="783" y="4695"/>
                    <a:pt x="798" y="4739"/>
                  </a:cubicBezTo>
                  <a:cubicBezTo>
                    <a:pt x="1098" y="5486"/>
                    <a:pt x="1852" y="5940"/>
                    <a:pt x="2620" y="6189"/>
                  </a:cubicBezTo>
                  <a:cubicBezTo>
                    <a:pt x="3034" y="6318"/>
                    <a:pt x="3471" y="6399"/>
                    <a:pt x="3903" y="6399"/>
                  </a:cubicBezTo>
                  <a:cubicBezTo>
                    <a:pt x="4205" y="6399"/>
                    <a:pt x="4505" y="6359"/>
                    <a:pt x="4794" y="6269"/>
                  </a:cubicBezTo>
                  <a:cubicBezTo>
                    <a:pt x="5504" y="6042"/>
                    <a:pt x="6119" y="5471"/>
                    <a:pt x="6266" y="4739"/>
                  </a:cubicBezTo>
                  <a:cubicBezTo>
                    <a:pt x="6317" y="4469"/>
                    <a:pt x="6302" y="4176"/>
                    <a:pt x="6156" y="3934"/>
                  </a:cubicBezTo>
                  <a:cubicBezTo>
                    <a:pt x="6119" y="3876"/>
                    <a:pt x="6075" y="3824"/>
                    <a:pt x="6061" y="3759"/>
                  </a:cubicBezTo>
                  <a:cubicBezTo>
                    <a:pt x="6039" y="3685"/>
                    <a:pt x="6053" y="3605"/>
                    <a:pt x="6068" y="3524"/>
                  </a:cubicBezTo>
                  <a:cubicBezTo>
                    <a:pt x="6156" y="3005"/>
                    <a:pt x="6207" y="2463"/>
                    <a:pt x="6090" y="1943"/>
                  </a:cubicBezTo>
                  <a:cubicBezTo>
                    <a:pt x="5914" y="1131"/>
                    <a:pt x="5343" y="318"/>
                    <a:pt x="4567" y="128"/>
                  </a:cubicBezTo>
                  <a:cubicBezTo>
                    <a:pt x="4237" y="48"/>
                    <a:pt x="3895" y="0"/>
                    <a:pt x="3555" y="0"/>
                  </a:cubicBezTo>
                  <a:close/>
                </a:path>
              </a:pathLst>
            </a:custGeom>
            <a:solidFill>
              <a:srgbClr val="BD715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3" name="Google Shape;3733;p43"/>
            <p:cNvSpPr/>
            <p:nvPr/>
          </p:nvSpPr>
          <p:spPr>
            <a:xfrm>
              <a:off x="3865032" y="1762312"/>
              <a:ext cx="89483" cy="60230"/>
            </a:xfrm>
            <a:custGeom>
              <a:rect b="b" l="l" r="r" t="t"/>
              <a:pathLst>
                <a:path extrusionOk="0" h="1223" w="1817">
                  <a:moveTo>
                    <a:pt x="711" y="535"/>
                  </a:moveTo>
                  <a:cubicBezTo>
                    <a:pt x="718" y="535"/>
                    <a:pt x="733" y="542"/>
                    <a:pt x="740" y="542"/>
                  </a:cubicBezTo>
                  <a:cubicBezTo>
                    <a:pt x="865" y="593"/>
                    <a:pt x="960" y="710"/>
                    <a:pt x="974" y="835"/>
                  </a:cubicBezTo>
                  <a:cubicBezTo>
                    <a:pt x="982" y="886"/>
                    <a:pt x="974" y="937"/>
                    <a:pt x="952" y="981"/>
                  </a:cubicBezTo>
                  <a:cubicBezTo>
                    <a:pt x="806" y="893"/>
                    <a:pt x="689" y="754"/>
                    <a:pt x="689" y="586"/>
                  </a:cubicBezTo>
                  <a:cubicBezTo>
                    <a:pt x="689" y="564"/>
                    <a:pt x="696" y="542"/>
                    <a:pt x="704" y="535"/>
                  </a:cubicBezTo>
                  <a:close/>
                  <a:moveTo>
                    <a:pt x="1728" y="0"/>
                  </a:moveTo>
                  <a:lnTo>
                    <a:pt x="1677" y="51"/>
                  </a:lnTo>
                  <a:cubicBezTo>
                    <a:pt x="1721" y="88"/>
                    <a:pt x="1743" y="154"/>
                    <a:pt x="1743" y="212"/>
                  </a:cubicBezTo>
                  <a:cubicBezTo>
                    <a:pt x="1736" y="278"/>
                    <a:pt x="1714" y="330"/>
                    <a:pt x="1670" y="366"/>
                  </a:cubicBezTo>
                  <a:cubicBezTo>
                    <a:pt x="1631" y="398"/>
                    <a:pt x="1582" y="419"/>
                    <a:pt x="1531" y="419"/>
                  </a:cubicBezTo>
                  <a:cubicBezTo>
                    <a:pt x="1524" y="419"/>
                    <a:pt x="1516" y="418"/>
                    <a:pt x="1509" y="417"/>
                  </a:cubicBezTo>
                  <a:cubicBezTo>
                    <a:pt x="1465" y="410"/>
                    <a:pt x="1421" y="395"/>
                    <a:pt x="1392" y="366"/>
                  </a:cubicBezTo>
                  <a:cubicBezTo>
                    <a:pt x="1377" y="352"/>
                    <a:pt x="1370" y="337"/>
                    <a:pt x="1355" y="330"/>
                  </a:cubicBezTo>
                  <a:lnTo>
                    <a:pt x="1296" y="373"/>
                  </a:lnTo>
                  <a:cubicBezTo>
                    <a:pt x="1311" y="388"/>
                    <a:pt x="1326" y="403"/>
                    <a:pt x="1340" y="417"/>
                  </a:cubicBezTo>
                  <a:cubicBezTo>
                    <a:pt x="1414" y="498"/>
                    <a:pt x="1494" y="608"/>
                    <a:pt x="1516" y="732"/>
                  </a:cubicBezTo>
                  <a:cubicBezTo>
                    <a:pt x="1538" y="849"/>
                    <a:pt x="1494" y="1010"/>
                    <a:pt x="1370" y="1062"/>
                  </a:cubicBezTo>
                  <a:cubicBezTo>
                    <a:pt x="1338" y="1077"/>
                    <a:pt x="1301" y="1085"/>
                    <a:pt x="1259" y="1085"/>
                  </a:cubicBezTo>
                  <a:cubicBezTo>
                    <a:pt x="1205" y="1085"/>
                    <a:pt x="1143" y="1072"/>
                    <a:pt x="1077" y="1047"/>
                  </a:cubicBezTo>
                  <a:cubicBezTo>
                    <a:pt x="1062" y="1040"/>
                    <a:pt x="1040" y="1032"/>
                    <a:pt x="1018" y="1018"/>
                  </a:cubicBezTo>
                  <a:cubicBezTo>
                    <a:pt x="1048" y="959"/>
                    <a:pt x="1055" y="893"/>
                    <a:pt x="1048" y="820"/>
                  </a:cubicBezTo>
                  <a:cubicBezTo>
                    <a:pt x="1033" y="674"/>
                    <a:pt x="916" y="535"/>
                    <a:pt x="769" y="476"/>
                  </a:cubicBezTo>
                  <a:cubicBezTo>
                    <a:pt x="749" y="471"/>
                    <a:pt x="729" y="462"/>
                    <a:pt x="709" y="462"/>
                  </a:cubicBezTo>
                  <a:cubicBezTo>
                    <a:pt x="700" y="462"/>
                    <a:pt x="691" y="464"/>
                    <a:pt x="682" y="469"/>
                  </a:cubicBezTo>
                  <a:cubicBezTo>
                    <a:pt x="638" y="483"/>
                    <a:pt x="616" y="527"/>
                    <a:pt x="616" y="586"/>
                  </a:cubicBezTo>
                  <a:cubicBezTo>
                    <a:pt x="616" y="791"/>
                    <a:pt x="762" y="952"/>
                    <a:pt x="916" y="1047"/>
                  </a:cubicBezTo>
                  <a:cubicBezTo>
                    <a:pt x="887" y="1091"/>
                    <a:pt x="843" y="1120"/>
                    <a:pt x="799" y="1135"/>
                  </a:cubicBezTo>
                  <a:cubicBezTo>
                    <a:pt x="770" y="1144"/>
                    <a:pt x="738" y="1150"/>
                    <a:pt x="704" y="1150"/>
                  </a:cubicBezTo>
                  <a:cubicBezTo>
                    <a:pt x="660" y="1150"/>
                    <a:pt x="611" y="1141"/>
                    <a:pt x="557" y="1120"/>
                  </a:cubicBezTo>
                  <a:cubicBezTo>
                    <a:pt x="330" y="1047"/>
                    <a:pt x="140" y="857"/>
                    <a:pt x="67" y="622"/>
                  </a:cubicBezTo>
                  <a:lnTo>
                    <a:pt x="1" y="644"/>
                  </a:lnTo>
                  <a:cubicBezTo>
                    <a:pt x="81" y="900"/>
                    <a:pt x="286" y="1105"/>
                    <a:pt x="535" y="1193"/>
                  </a:cubicBezTo>
                  <a:cubicBezTo>
                    <a:pt x="586" y="1208"/>
                    <a:pt x="630" y="1215"/>
                    <a:pt x="674" y="1223"/>
                  </a:cubicBezTo>
                  <a:cubicBezTo>
                    <a:pt x="733" y="1223"/>
                    <a:pt x="777" y="1223"/>
                    <a:pt x="821" y="1208"/>
                  </a:cubicBezTo>
                  <a:cubicBezTo>
                    <a:pt x="887" y="1186"/>
                    <a:pt x="945" y="1142"/>
                    <a:pt x="982" y="1083"/>
                  </a:cubicBezTo>
                  <a:cubicBezTo>
                    <a:pt x="1004" y="1091"/>
                    <a:pt x="1033" y="1105"/>
                    <a:pt x="1055" y="1113"/>
                  </a:cubicBezTo>
                  <a:cubicBezTo>
                    <a:pt x="1132" y="1143"/>
                    <a:pt x="1204" y="1158"/>
                    <a:pt x="1269" y="1158"/>
                  </a:cubicBezTo>
                  <a:cubicBezTo>
                    <a:pt x="1316" y="1158"/>
                    <a:pt x="1359" y="1150"/>
                    <a:pt x="1399" y="1135"/>
                  </a:cubicBezTo>
                  <a:cubicBezTo>
                    <a:pt x="1553" y="1062"/>
                    <a:pt x="1611" y="864"/>
                    <a:pt x="1582" y="717"/>
                  </a:cubicBezTo>
                  <a:cubicBezTo>
                    <a:pt x="1567" y="630"/>
                    <a:pt x="1531" y="556"/>
                    <a:pt x="1487" y="483"/>
                  </a:cubicBezTo>
                  <a:lnTo>
                    <a:pt x="1501" y="483"/>
                  </a:lnTo>
                  <a:cubicBezTo>
                    <a:pt x="1518" y="486"/>
                    <a:pt x="1534" y="488"/>
                    <a:pt x="1550" y="488"/>
                  </a:cubicBezTo>
                  <a:cubicBezTo>
                    <a:pt x="1614" y="488"/>
                    <a:pt x="1674" y="465"/>
                    <a:pt x="1721" y="425"/>
                  </a:cubicBezTo>
                  <a:cubicBezTo>
                    <a:pt x="1779" y="373"/>
                    <a:pt x="1809" y="300"/>
                    <a:pt x="1816" y="212"/>
                  </a:cubicBezTo>
                  <a:cubicBezTo>
                    <a:pt x="1816" y="132"/>
                    <a:pt x="1787" y="51"/>
                    <a:pt x="17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4" name="Google Shape;3734;p43"/>
            <p:cNvSpPr/>
            <p:nvPr/>
          </p:nvSpPr>
          <p:spPr>
            <a:xfrm>
              <a:off x="3760874" y="1927636"/>
              <a:ext cx="80076" cy="76334"/>
            </a:xfrm>
            <a:custGeom>
              <a:rect b="b" l="l" r="r" t="t"/>
              <a:pathLst>
                <a:path extrusionOk="0" h="1550" w="1626">
                  <a:moveTo>
                    <a:pt x="816" y="1"/>
                  </a:moveTo>
                  <a:cubicBezTo>
                    <a:pt x="408" y="1"/>
                    <a:pt x="65" y="307"/>
                    <a:pt x="30" y="713"/>
                  </a:cubicBezTo>
                  <a:cubicBezTo>
                    <a:pt x="1" y="1145"/>
                    <a:pt x="323" y="1518"/>
                    <a:pt x="754" y="1547"/>
                  </a:cubicBezTo>
                  <a:cubicBezTo>
                    <a:pt x="773" y="1549"/>
                    <a:pt x="792" y="1549"/>
                    <a:pt x="810" y="1549"/>
                  </a:cubicBezTo>
                  <a:cubicBezTo>
                    <a:pt x="1218" y="1549"/>
                    <a:pt x="1561" y="1243"/>
                    <a:pt x="1589" y="837"/>
                  </a:cubicBezTo>
                  <a:cubicBezTo>
                    <a:pt x="1625" y="413"/>
                    <a:pt x="1303" y="39"/>
                    <a:pt x="872" y="3"/>
                  </a:cubicBezTo>
                  <a:cubicBezTo>
                    <a:pt x="853" y="2"/>
                    <a:pt x="834" y="1"/>
                    <a:pt x="816" y="1"/>
                  </a:cubicBezTo>
                  <a:close/>
                </a:path>
              </a:pathLst>
            </a:custGeom>
            <a:solidFill>
              <a:srgbClr val="AD5B4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5" name="Google Shape;3735;p43"/>
            <p:cNvSpPr/>
            <p:nvPr/>
          </p:nvSpPr>
          <p:spPr>
            <a:xfrm>
              <a:off x="3913344" y="1943100"/>
              <a:ext cx="80076" cy="76334"/>
            </a:xfrm>
            <a:custGeom>
              <a:rect b="b" l="l" r="r" t="t"/>
              <a:pathLst>
                <a:path extrusionOk="0" h="1550" w="1626">
                  <a:moveTo>
                    <a:pt x="805" y="1"/>
                  </a:moveTo>
                  <a:cubicBezTo>
                    <a:pt x="402" y="1"/>
                    <a:pt x="65" y="311"/>
                    <a:pt x="37" y="714"/>
                  </a:cubicBezTo>
                  <a:cubicBezTo>
                    <a:pt x="1" y="1138"/>
                    <a:pt x="323" y="1511"/>
                    <a:pt x="755" y="1548"/>
                  </a:cubicBezTo>
                  <a:cubicBezTo>
                    <a:pt x="773" y="1549"/>
                    <a:pt x="792" y="1550"/>
                    <a:pt x="810" y="1550"/>
                  </a:cubicBezTo>
                  <a:cubicBezTo>
                    <a:pt x="1218" y="1550"/>
                    <a:pt x="1561" y="1244"/>
                    <a:pt x="1596" y="831"/>
                  </a:cubicBezTo>
                  <a:cubicBezTo>
                    <a:pt x="1626" y="406"/>
                    <a:pt x="1304" y="33"/>
                    <a:pt x="872" y="4"/>
                  </a:cubicBezTo>
                  <a:cubicBezTo>
                    <a:pt x="849" y="2"/>
                    <a:pt x="827" y="1"/>
                    <a:pt x="805" y="1"/>
                  </a:cubicBezTo>
                  <a:close/>
                </a:path>
              </a:pathLst>
            </a:custGeom>
            <a:solidFill>
              <a:srgbClr val="AD5B4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6" name="Google Shape;3736;p43"/>
            <p:cNvSpPr/>
            <p:nvPr/>
          </p:nvSpPr>
          <p:spPr>
            <a:xfrm>
              <a:off x="3700299" y="1912123"/>
              <a:ext cx="24575" cy="17138"/>
            </a:xfrm>
            <a:custGeom>
              <a:rect b="b" l="l" r="r" t="t"/>
              <a:pathLst>
                <a:path extrusionOk="0" h="348" w="499">
                  <a:moveTo>
                    <a:pt x="210" y="0"/>
                  </a:moveTo>
                  <a:cubicBezTo>
                    <a:pt x="185" y="0"/>
                    <a:pt x="161" y="5"/>
                    <a:pt x="140" y="10"/>
                  </a:cubicBezTo>
                  <a:cubicBezTo>
                    <a:pt x="81" y="40"/>
                    <a:pt x="45" y="76"/>
                    <a:pt x="16" y="113"/>
                  </a:cubicBezTo>
                  <a:cubicBezTo>
                    <a:pt x="8" y="120"/>
                    <a:pt x="1" y="135"/>
                    <a:pt x="8" y="149"/>
                  </a:cubicBezTo>
                  <a:cubicBezTo>
                    <a:pt x="8" y="161"/>
                    <a:pt x="23" y="173"/>
                    <a:pt x="40" y="173"/>
                  </a:cubicBezTo>
                  <a:cubicBezTo>
                    <a:pt x="44" y="173"/>
                    <a:pt x="48" y="173"/>
                    <a:pt x="52" y="171"/>
                  </a:cubicBezTo>
                  <a:cubicBezTo>
                    <a:pt x="96" y="157"/>
                    <a:pt x="140" y="142"/>
                    <a:pt x="177" y="135"/>
                  </a:cubicBezTo>
                  <a:cubicBezTo>
                    <a:pt x="206" y="135"/>
                    <a:pt x="228" y="142"/>
                    <a:pt x="264" y="157"/>
                  </a:cubicBezTo>
                  <a:cubicBezTo>
                    <a:pt x="294" y="171"/>
                    <a:pt x="323" y="201"/>
                    <a:pt x="352" y="230"/>
                  </a:cubicBezTo>
                  <a:cubicBezTo>
                    <a:pt x="374" y="259"/>
                    <a:pt x="403" y="289"/>
                    <a:pt x="425" y="325"/>
                  </a:cubicBezTo>
                  <a:lnTo>
                    <a:pt x="425" y="332"/>
                  </a:lnTo>
                  <a:cubicBezTo>
                    <a:pt x="433" y="340"/>
                    <a:pt x="440" y="347"/>
                    <a:pt x="455" y="347"/>
                  </a:cubicBezTo>
                  <a:cubicBezTo>
                    <a:pt x="469" y="347"/>
                    <a:pt x="491" y="340"/>
                    <a:pt x="491" y="318"/>
                  </a:cubicBezTo>
                  <a:cubicBezTo>
                    <a:pt x="499" y="259"/>
                    <a:pt x="484" y="201"/>
                    <a:pt x="455" y="157"/>
                  </a:cubicBezTo>
                  <a:cubicBezTo>
                    <a:pt x="425" y="106"/>
                    <a:pt x="389" y="62"/>
                    <a:pt x="330" y="32"/>
                  </a:cubicBezTo>
                  <a:cubicBezTo>
                    <a:pt x="308" y="18"/>
                    <a:pt x="272" y="3"/>
                    <a:pt x="242" y="3"/>
                  </a:cubicBezTo>
                  <a:cubicBezTo>
                    <a:pt x="232" y="1"/>
                    <a:pt x="221" y="0"/>
                    <a:pt x="2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7" name="Google Shape;3737;p43"/>
            <p:cNvSpPr/>
            <p:nvPr/>
          </p:nvSpPr>
          <p:spPr>
            <a:xfrm>
              <a:off x="3881284" y="1915472"/>
              <a:ext cx="16252" cy="21324"/>
            </a:xfrm>
            <a:custGeom>
              <a:rect b="b" l="l" r="r" t="t"/>
              <a:pathLst>
                <a:path extrusionOk="0" fill="none" h="433" w="330">
                  <a:moveTo>
                    <a:pt x="0" y="404"/>
                  </a:moveTo>
                  <a:cubicBezTo>
                    <a:pt x="147" y="433"/>
                    <a:pt x="286" y="367"/>
                    <a:pt x="308" y="257"/>
                  </a:cubicBezTo>
                  <a:cubicBezTo>
                    <a:pt x="330" y="147"/>
                    <a:pt x="227" y="30"/>
                    <a:pt x="81" y="1"/>
                  </a:cubicBez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8" name="Google Shape;3738;p43"/>
            <p:cNvSpPr/>
            <p:nvPr/>
          </p:nvSpPr>
          <p:spPr>
            <a:xfrm>
              <a:off x="3910488" y="1893557"/>
              <a:ext cx="73921" cy="69784"/>
            </a:xfrm>
            <a:custGeom>
              <a:rect b="b" l="l" r="r" t="t"/>
              <a:pathLst>
                <a:path extrusionOk="0" h="1417" w="1501">
                  <a:moveTo>
                    <a:pt x="742" y="1"/>
                  </a:moveTo>
                  <a:cubicBezTo>
                    <a:pt x="392" y="1"/>
                    <a:pt x="91" y="265"/>
                    <a:pt x="44" y="622"/>
                  </a:cubicBezTo>
                  <a:cubicBezTo>
                    <a:pt x="0" y="1010"/>
                    <a:pt x="271" y="1361"/>
                    <a:pt x="666" y="1412"/>
                  </a:cubicBezTo>
                  <a:cubicBezTo>
                    <a:pt x="694" y="1415"/>
                    <a:pt x="721" y="1417"/>
                    <a:pt x="749" y="1417"/>
                  </a:cubicBezTo>
                  <a:cubicBezTo>
                    <a:pt x="1103" y="1417"/>
                    <a:pt x="1409" y="1157"/>
                    <a:pt x="1449" y="790"/>
                  </a:cubicBezTo>
                  <a:cubicBezTo>
                    <a:pt x="1501" y="402"/>
                    <a:pt x="1222" y="51"/>
                    <a:pt x="835" y="7"/>
                  </a:cubicBezTo>
                  <a:cubicBezTo>
                    <a:pt x="804" y="3"/>
                    <a:pt x="773" y="1"/>
                    <a:pt x="742" y="1"/>
                  </a:cubicBezTo>
                  <a:close/>
                </a:path>
              </a:pathLst>
            </a:custGeom>
            <a:solidFill>
              <a:schemeClr val="lt1"/>
            </a:solidFill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9" name="Google Shape;3739;p43"/>
            <p:cNvSpPr/>
            <p:nvPr/>
          </p:nvSpPr>
          <p:spPr>
            <a:xfrm>
              <a:off x="3944370" y="1893507"/>
              <a:ext cx="40038" cy="69636"/>
            </a:xfrm>
            <a:custGeom>
              <a:rect b="b" l="l" r="r" t="t"/>
              <a:pathLst>
                <a:path extrusionOk="0" h="1414" w="813">
                  <a:moveTo>
                    <a:pt x="37" y="0"/>
                  </a:moveTo>
                  <a:lnTo>
                    <a:pt x="0" y="1413"/>
                  </a:lnTo>
                  <a:cubicBezTo>
                    <a:pt x="5" y="1413"/>
                    <a:pt x="10" y="1413"/>
                    <a:pt x="15" y="1413"/>
                  </a:cubicBezTo>
                  <a:cubicBezTo>
                    <a:pt x="368" y="1413"/>
                    <a:pt x="718" y="1152"/>
                    <a:pt x="761" y="791"/>
                  </a:cubicBezTo>
                  <a:cubicBezTo>
                    <a:pt x="813" y="403"/>
                    <a:pt x="534" y="52"/>
                    <a:pt x="147" y="8"/>
                  </a:cubicBezTo>
                  <a:cubicBezTo>
                    <a:pt x="110" y="0"/>
                    <a:pt x="73" y="0"/>
                    <a:pt x="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0" name="Google Shape;3740;p43"/>
            <p:cNvSpPr/>
            <p:nvPr/>
          </p:nvSpPr>
          <p:spPr>
            <a:xfrm>
              <a:off x="3777470" y="1876714"/>
              <a:ext cx="73921" cy="69784"/>
            </a:xfrm>
            <a:custGeom>
              <a:rect b="b" l="l" r="r" t="t"/>
              <a:pathLst>
                <a:path extrusionOk="0" h="1417" w="1501">
                  <a:moveTo>
                    <a:pt x="754" y="0"/>
                  </a:moveTo>
                  <a:cubicBezTo>
                    <a:pt x="399" y="0"/>
                    <a:pt x="92" y="266"/>
                    <a:pt x="44" y="627"/>
                  </a:cubicBezTo>
                  <a:cubicBezTo>
                    <a:pt x="0" y="1008"/>
                    <a:pt x="271" y="1366"/>
                    <a:pt x="659" y="1410"/>
                  </a:cubicBezTo>
                  <a:cubicBezTo>
                    <a:pt x="690" y="1414"/>
                    <a:pt x="721" y="1416"/>
                    <a:pt x="751" y="1416"/>
                  </a:cubicBezTo>
                  <a:cubicBezTo>
                    <a:pt x="1102" y="1416"/>
                    <a:pt x="1409" y="1152"/>
                    <a:pt x="1449" y="795"/>
                  </a:cubicBezTo>
                  <a:cubicBezTo>
                    <a:pt x="1501" y="407"/>
                    <a:pt x="1223" y="56"/>
                    <a:pt x="835" y="5"/>
                  </a:cubicBezTo>
                  <a:cubicBezTo>
                    <a:pt x="808" y="2"/>
                    <a:pt x="781" y="0"/>
                    <a:pt x="754" y="0"/>
                  </a:cubicBezTo>
                  <a:close/>
                </a:path>
              </a:pathLst>
            </a:custGeom>
            <a:solidFill>
              <a:schemeClr val="lt1"/>
            </a:solidFill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1" name="Google Shape;3741;p43"/>
            <p:cNvSpPr/>
            <p:nvPr/>
          </p:nvSpPr>
          <p:spPr>
            <a:xfrm>
              <a:off x="3811352" y="1876911"/>
              <a:ext cx="40038" cy="69636"/>
            </a:xfrm>
            <a:custGeom>
              <a:rect b="b" l="l" r="r" t="t"/>
              <a:pathLst>
                <a:path extrusionOk="0" h="1414" w="813">
                  <a:moveTo>
                    <a:pt x="37" y="1"/>
                  </a:moveTo>
                  <a:lnTo>
                    <a:pt x="0" y="1413"/>
                  </a:lnTo>
                  <a:cubicBezTo>
                    <a:pt x="359" y="1413"/>
                    <a:pt x="718" y="1157"/>
                    <a:pt x="761" y="791"/>
                  </a:cubicBezTo>
                  <a:cubicBezTo>
                    <a:pt x="813" y="403"/>
                    <a:pt x="535" y="52"/>
                    <a:pt x="1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2" name="Google Shape;3742;p43"/>
            <p:cNvSpPr/>
            <p:nvPr/>
          </p:nvSpPr>
          <p:spPr>
            <a:xfrm>
              <a:off x="3855330" y="1963094"/>
              <a:ext cx="41466" cy="18419"/>
            </a:xfrm>
            <a:custGeom>
              <a:rect b="b" l="l" r="r" t="t"/>
              <a:pathLst>
                <a:path extrusionOk="0" fill="none" h="374" w="842">
                  <a:moveTo>
                    <a:pt x="0" y="0"/>
                  </a:moveTo>
                  <a:cubicBezTo>
                    <a:pt x="0" y="0"/>
                    <a:pt x="410" y="373"/>
                    <a:pt x="842" y="7"/>
                  </a:cubicBez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3" name="Google Shape;3743;p43"/>
            <p:cNvSpPr/>
            <p:nvPr/>
          </p:nvSpPr>
          <p:spPr>
            <a:xfrm>
              <a:off x="3668584" y="2024604"/>
              <a:ext cx="303562" cy="252590"/>
            </a:xfrm>
            <a:custGeom>
              <a:rect b="b" l="l" r="r" t="t"/>
              <a:pathLst>
                <a:path extrusionOk="0" h="5129" w="6164">
                  <a:moveTo>
                    <a:pt x="1370" y="1"/>
                  </a:moveTo>
                  <a:cubicBezTo>
                    <a:pt x="1141" y="1"/>
                    <a:pt x="913" y="52"/>
                    <a:pt x="711" y="156"/>
                  </a:cubicBezTo>
                  <a:cubicBezTo>
                    <a:pt x="542" y="252"/>
                    <a:pt x="425" y="486"/>
                    <a:pt x="323" y="698"/>
                  </a:cubicBezTo>
                  <a:cubicBezTo>
                    <a:pt x="8" y="1320"/>
                    <a:pt x="1" y="2074"/>
                    <a:pt x="220" y="2733"/>
                  </a:cubicBezTo>
                  <a:cubicBezTo>
                    <a:pt x="440" y="3399"/>
                    <a:pt x="864" y="3977"/>
                    <a:pt x="1377" y="4453"/>
                  </a:cubicBezTo>
                  <a:cubicBezTo>
                    <a:pt x="1552" y="4614"/>
                    <a:pt x="1743" y="4775"/>
                    <a:pt x="1962" y="4870"/>
                  </a:cubicBezTo>
                  <a:cubicBezTo>
                    <a:pt x="2167" y="4965"/>
                    <a:pt x="2394" y="5002"/>
                    <a:pt x="2621" y="5031"/>
                  </a:cubicBezTo>
                  <a:cubicBezTo>
                    <a:pt x="3038" y="5089"/>
                    <a:pt x="3466" y="5128"/>
                    <a:pt x="3891" y="5128"/>
                  </a:cubicBezTo>
                  <a:cubicBezTo>
                    <a:pt x="4546" y="5128"/>
                    <a:pt x="5195" y="5034"/>
                    <a:pt x="5790" y="4768"/>
                  </a:cubicBezTo>
                  <a:cubicBezTo>
                    <a:pt x="5871" y="4731"/>
                    <a:pt x="5951" y="4687"/>
                    <a:pt x="6039" y="4651"/>
                  </a:cubicBezTo>
                  <a:cubicBezTo>
                    <a:pt x="6069" y="4636"/>
                    <a:pt x="6105" y="4614"/>
                    <a:pt x="6105" y="4577"/>
                  </a:cubicBezTo>
                  <a:cubicBezTo>
                    <a:pt x="6113" y="4534"/>
                    <a:pt x="6061" y="4512"/>
                    <a:pt x="6017" y="4504"/>
                  </a:cubicBezTo>
                  <a:cubicBezTo>
                    <a:pt x="5958" y="4492"/>
                    <a:pt x="5896" y="4484"/>
                    <a:pt x="5834" y="4484"/>
                  </a:cubicBezTo>
                  <a:cubicBezTo>
                    <a:pt x="5790" y="4484"/>
                    <a:pt x="5746" y="4488"/>
                    <a:pt x="5703" y="4497"/>
                  </a:cubicBezTo>
                  <a:cubicBezTo>
                    <a:pt x="5820" y="4468"/>
                    <a:pt x="5937" y="4416"/>
                    <a:pt x="6047" y="4358"/>
                  </a:cubicBezTo>
                  <a:cubicBezTo>
                    <a:pt x="6105" y="4321"/>
                    <a:pt x="6164" y="4248"/>
                    <a:pt x="6127" y="4197"/>
                  </a:cubicBezTo>
                  <a:cubicBezTo>
                    <a:pt x="6105" y="4168"/>
                    <a:pt x="6069" y="4160"/>
                    <a:pt x="6032" y="4160"/>
                  </a:cubicBezTo>
                  <a:cubicBezTo>
                    <a:pt x="5988" y="4155"/>
                    <a:pt x="5943" y="4153"/>
                    <a:pt x="5898" y="4153"/>
                  </a:cubicBezTo>
                  <a:cubicBezTo>
                    <a:pt x="5808" y="4153"/>
                    <a:pt x="5717" y="4163"/>
                    <a:pt x="5629" y="4182"/>
                  </a:cubicBezTo>
                  <a:cubicBezTo>
                    <a:pt x="5725" y="4160"/>
                    <a:pt x="5812" y="4116"/>
                    <a:pt x="5893" y="4058"/>
                  </a:cubicBezTo>
                  <a:cubicBezTo>
                    <a:pt x="5930" y="4036"/>
                    <a:pt x="5966" y="3992"/>
                    <a:pt x="5951" y="3948"/>
                  </a:cubicBezTo>
                  <a:cubicBezTo>
                    <a:pt x="5937" y="3904"/>
                    <a:pt x="5893" y="3889"/>
                    <a:pt x="5849" y="3889"/>
                  </a:cubicBezTo>
                  <a:cubicBezTo>
                    <a:pt x="5808" y="3883"/>
                    <a:pt x="5767" y="3880"/>
                    <a:pt x="5724" y="3880"/>
                  </a:cubicBezTo>
                  <a:cubicBezTo>
                    <a:pt x="5622" y="3880"/>
                    <a:pt x="5516" y="3899"/>
                    <a:pt x="5417" y="3941"/>
                  </a:cubicBezTo>
                  <a:cubicBezTo>
                    <a:pt x="5498" y="3904"/>
                    <a:pt x="5571" y="3860"/>
                    <a:pt x="5637" y="3809"/>
                  </a:cubicBezTo>
                  <a:cubicBezTo>
                    <a:pt x="5659" y="3787"/>
                    <a:pt x="5688" y="3750"/>
                    <a:pt x="5673" y="3721"/>
                  </a:cubicBezTo>
                  <a:cubicBezTo>
                    <a:pt x="5659" y="3699"/>
                    <a:pt x="5629" y="3692"/>
                    <a:pt x="5600" y="3692"/>
                  </a:cubicBezTo>
                  <a:cubicBezTo>
                    <a:pt x="5552" y="3687"/>
                    <a:pt x="5505" y="3686"/>
                    <a:pt x="5457" y="3686"/>
                  </a:cubicBezTo>
                  <a:cubicBezTo>
                    <a:pt x="5351" y="3686"/>
                    <a:pt x="5245" y="3694"/>
                    <a:pt x="5139" y="3699"/>
                  </a:cubicBezTo>
                  <a:cubicBezTo>
                    <a:pt x="4561" y="3699"/>
                    <a:pt x="3990" y="3421"/>
                    <a:pt x="3639" y="2967"/>
                  </a:cubicBezTo>
                  <a:cubicBezTo>
                    <a:pt x="3324" y="2572"/>
                    <a:pt x="3192" y="2060"/>
                    <a:pt x="3031" y="1584"/>
                  </a:cubicBezTo>
                  <a:cubicBezTo>
                    <a:pt x="2870" y="1101"/>
                    <a:pt x="2658" y="603"/>
                    <a:pt x="2255" y="296"/>
                  </a:cubicBezTo>
                  <a:cubicBezTo>
                    <a:pt x="2004" y="100"/>
                    <a:pt x="1687" y="1"/>
                    <a:pt x="1370" y="1"/>
                  </a:cubicBezTo>
                  <a:close/>
                </a:path>
              </a:pathLst>
            </a:custGeom>
            <a:solidFill>
              <a:srgbClr val="BD715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4" name="Google Shape;3744;p43"/>
            <p:cNvSpPr/>
            <p:nvPr/>
          </p:nvSpPr>
          <p:spPr>
            <a:xfrm>
              <a:off x="3694291" y="2023078"/>
              <a:ext cx="255693" cy="191868"/>
            </a:xfrm>
            <a:custGeom>
              <a:rect b="b" l="l" r="r" t="t"/>
              <a:pathLst>
                <a:path extrusionOk="0" h="3896" w="5192">
                  <a:moveTo>
                    <a:pt x="907" y="1"/>
                  </a:moveTo>
                  <a:cubicBezTo>
                    <a:pt x="793" y="1"/>
                    <a:pt x="681" y="17"/>
                    <a:pt x="569" y="48"/>
                  </a:cubicBezTo>
                  <a:cubicBezTo>
                    <a:pt x="445" y="70"/>
                    <a:pt x="291" y="107"/>
                    <a:pt x="167" y="202"/>
                  </a:cubicBezTo>
                  <a:cubicBezTo>
                    <a:pt x="116" y="246"/>
                    <a:pt x="35" y="275"/>
                    <a:pt x="6" y="327"/>
                  </a:cubicBezTo>
                  <a:cubicBezTo>
                    <a:pt x="0" y="348"/>
                    <a:pt x="15" y="362"/>
                    <a:pt x="31" y="362"/>
                  </a:cubicBezTo>
                  <a:cubicBezTo>
                    <a:pt x="37" y="362"/>
                    <a:pt x="44" y="360"/>
                    <a:pt x="50" y="356"/>
                  </a:cubicBezTo>
                  <a:cubicBezTo>
                    <a:pt x="138" y="290"/>
                    <a:pt x="225" y="224"/>
                    <a:pt x="306" y="187"/>
                  </a:cubicBezTo>
                  <a:cubicBezTo>
                    <a:pt x="401" y="151"/>
                    <a:pt x="525" y="136"/>
                    <a:pt x="621" y="114"/>
                  </a:cubicBezTo>
                  <a:cubicBezTo>
                    <a:pt x="729" y="91"/>
                    <a:pt x="820" y="73"/>
                    <a:pt x="921" y="73"/>
                  </a:cubicBezTo>
                  <a:cubicBezTo>
                    <a:pt x="949" y="73"/>
                    <a:pt x="978" y="74"/>
                    <a:pt x="1009" y="78"/>
                  </a:cubicBezTo>
                  <a:cubicBezTo>
                    <a:pt x="1177" y="100"/>
                    <a:pt x="1323" y="151"/>
                    <a:pt x="1492" y="202"/>
                  </a:cubicBezTo>
                  <a:cubicBezTo>
                    <a:pt x="1719" y="290"/>
                    <a:pt x="1880" y="473"/>
                    <a:pt x="2026" y="678"/>
                  </a:cubicBezTo>
                  <a:cubicBezTo>
                    <a:pt x="2194" y="868"/>
                    <a:pt x="2311" y="1095"/>
                    <a:pt x="2385" y="1329"/>
                  </a:cubicBezTo>
                  <a:cubicBezTo>
                    <a:pt x="2443" y="1468"/>
                    <a:pt x="2472" y="1586"/>
                    <a:pt x="2516" y="1732"/>
                  </a:cubicBezTo>
                  <a:cubicBezTo>
                    <a:pt x="2575" y="1871"/>
                    <a:pt x="2619" y="2032"/>
                    <a:pt x="2670" y="2178"/>
                  </a:cubicBezTo>
                  <a:cubicBezTo>
                    <a:pt x="2736" y="2354"/>
                    <a:pt x="2816" y="2522"/>
                    <a:pt x="2897" y="2691"/>
                  </a:cubicBezTo>
                  <a:cubicBezTo>
                    <a:pt x="2970" y="2808"/>
                    <a:pt x="3029" y="2932"/>
                    <a:pt x="3102" y="3049"/>
                  </a:cubicBezTo>
                  <a:cubicBezTo>
                    <a:pt x="3343" y="3379"/>
                    <a:pt x="3702" y="3584"/>
                    <a:pt x="4090" y="3679"/>
                  </a:cubicBezTo>
                  <a:cubicBezTo>
                    <a:pt x="4261" y="3718"/>
                    <a:pt x="4441" y="3731"/>
                    <a:pt x="4614" y="3731"/>
                  </a:cubicBezTo>
                  <a:cubicBezTo>
                    <a:pt x="4701" y="3731"/>
                    <a:pt x="4785" y="3728"/>
                    <a:pt x="4866" y="3723"/>
                  </a:cubicBezTo>
                  <a:cubicBezTo>
                    <a:pt x="4870" y="3719"/>
                    <a:pt x="4875" y="3719"/>
                    <a:pt x="4881" y="3719"/>
                  </a:cubicBezTo>
                  <a:cubicBezTo>
                    <a:pt x="4888" y="3719"/>
                    <a:pt x="4895" y="3719"/>
                    <a:pt x="4902" y="3715"/>
                  </a:cubicBezTo>
                  <a:cubicBezTo>
                    <a:pt x="4998" y="3723"/>
                    <a:pt x="5078" y="3723"/>
                    <a:pt x="5115" y="3745"/>
                  </a:cubicBezTo>
                  <a:cubicBezTo>
                    <a:pt x="5115" y="3757"/>
                    <a:pt x="5124" y="3778"/>
                    <a:pt x="5124" y="3778"/>
                  </a:cubicBezTo>
                  <a:cubicBezTo>
                    <a:pt x="5124" y="3778"/>
                    <a:pt x="5123" y="3777"/>
                    <a:pt x="5122" y="3774"/>
                  </a:cubicBezTo>
                  <a:cubicBezTo>
                    <a:pt x="5122" y="3774"/>
                    <a:pt x="5122" y="3774"/>
                    <a:pt x="5122" y="3781"/>
                  </a:cubicBezTo>
                  <a:cubicBezTo>
                    <a:pt x="5122" y="3796"/>
                    <a:pt x="5115" y="3803"/>
                    <a:pt x="5100" y="3825"/>
                  </a:cubicBezTo>
                  <a:cubicBezTo>
                    <a:pt x="5085" y="3840"/>
                    <a:pt x="5042" y="3869"/>
                    <a:pt x="5042" y="3884"/>
                  </a:cubicBezTo>
                  <a:cubicBezTo>
                    <a:pt x="5044" y="3892"/>
                    <a:pt x="5050" y="3895"/>
                    <a:pt x="5055" y="3895"/>
                  </a:cubicBezTo>
                  <a:cubicBezTo>
                    <a:pt x="5064" y="3895"/>
                    <a:pt x="5074" y="3888"/>
                    <a:pt x="5078" y="3884"/>
                  </a:cubicBezTo>
                  <a:cubicBezTo>
                    <a:pt x="5100" y="3862"/>
                    <a:pt x="5122" y="3847"/>
                    <a:pt x="5144" y="3825"/>
                  </a:cubicBezTo>
                  <a:cubicBezTo>
                    <a:pt x="5151" y="3818"/>
                    <a:pt x="5159" y="3811"/>
                    <a:pt x="5166" y="3803"/>
                  </a:cubicBezTo>
                  <a:cubicBezTo>
                    <a:pt x="5166" y="3793"/>
                    <a:pt x="5170" y="3770"/>
                    <a:pt x="5169" y="3770"/>
                  </a:cubicBezTo>
                  <a:lnTo>
                    <a:pt x="5169" y="3770"/>
                  </a:lnTo>
                  <a:cubicBezTo>
                    <a:pt x="5169" y="3770"/>
                    <a:pt x="5169" y="3771"/>
                    <a:pt x="5168" y="3773"/>
                  </a:cubicBezTo>
                  <a:lnTo>
                    <a:pt x="5168" y="3773"/>
                  </a:lnTo>
                  <a:cubicBezTo>
                    <a:pt x="5192" y="3670"/>
                    <a:pt x="5054" y="3664"/>
                    <a:pt x="4994" y="3664"/>
                  </a:cubicBezTo>
                  <a:cubicBezTo>
                    <a:pt x="4986" y="3664"/>
                    <a:pt x="4980" y="3664"/>
                    <a:pt x="4976" y="3664"/>
                  </a:cubicBezTo>
                  <a:cubicBezTo>
                    <a:pt x="4962" y="3666"/>
                    <a:pt x="4949" y="3666"/>
                    <a:pt x="4935" y="3666"/>
                  </a:cubicBezTo>
                  <a:cubicBezTo>
                    <a:pt x="4910" y="3666"/>
                    <a:pt x="4885" y="3665"/>
                    <a:pt x="4860" y="3665"/>
                  </a:cubicBezTo>
                  <a:cubicBezTo>
                    <a:pt x="4837" y="3665"/>
                    <a:pt x="4814" y="3666"/>
                    <a:pt x="4793" y="3672"/>
                  </a:cubicBezTo>
                  <a:cubicBezTo>
                    <a:pt x="4793" y="3672"/>
                    <a:pt x="4793" y="3672"/>
                    <a:pt x="4793" y="3679"/>
                  </a:cubicBezTo>
                  <a:lnTo>
                    <a:pt x="4705" y="3679"/>
                  </a:lnTo>
                  <a:cubicBezTo>
                    <a:pt x="4656" y="3681"/>
                    <a:pt x="4604" y="3683"/>
                    <a:pt x="4551" y="3683"/>
                  </a:cubicBezTo>
                  <a:cubicBezTo>
                    <a:pt x="4444" y="3683"/>
                    <a:pt x="4332" y="3676"/>
                    <a:pt x="4229" y="3657"/>
                  </a:cubicBezTo>
                  <a:cubicBezTo>
                    <a:pt x="3834" y="3584"/>
                    <a:pt x="3446" y="3379"/>
                    <a:pt x="3182" y="3042"/>
                  </a:cubicBezTo>
                  <a:cubicBezTo>
                    <a:pt x="3124" y="2969"/>
                    <a:pt x="3080" y="2852"/>
                    <a:pt x="3014" y="2757"/>
                  </a:cubicBezTo>
                  <a:cubicBezTo>
                    <a:pt x="2919" y="2610"/>
                    <a:pt x="2860" y="2442"/>
                    <a:pt x="2787" y="2281"/>
                  </a:cubicBezTo>
                  <a:cubicBezTo>
                    <a:pt x="2787" y="2274"/>
                    <a:pt x="2787" y="2274"/>
                    <a:pt x="2780" y="2274"/>
                  </a:cubicBezTo>
                  <a:cubicBezTo>
                    <a:pt x="2955" y="1893"/>
                    <a:pt x="3109" y="1505"/>
                    <a:pt x="3146" y="1095"/>
                  </a:cubicBezTo>
                  <a:cubicBezTo>
                    <a:pt x="3146" y="1070"/>
                    <a:pt x="3174" y="877"/>
                    <a:pt x="3152" y="877"/>
                  </a:cubicBezTo>
                  <a:cubicBezTo>
                    <a:pt x="3148" y="877"/>
                    <a:pt x="3144" y="881"/>
                    <a:pt x="3138" y="890"/>
                  </a:cubicBezTo>
                  <a:cubicBezTo>
                    <a:pt x="3131" y="1051"/>
                    <a:pt x="3102" y="1249"/>
                    <a:pt x="3073" y="1388"/>
                  </a:cubicBezTo>
                  <a:cubicBezTo>
                    <a:pt x="2999" y="1681"/>
                    <a:pt x="2882" y="1951"/>
                    <a:pt x="2765" y="2230"/>
                  </a:cubicBezTo>
                  <a:cubicBezTo>
                    <a:pt x="2714" y="2113"/>
                    <a:pt x="2692" y="2010"/>
                    <a:pt x="2648" y="1886"/>
                  </a:cubicBezTo>
                  <a:cubicBezTo>
                    <a:pt x="2619" y="1790"/>
                    <a:pt x="2575" y="1695"/>
                    <a:pt x="2546" y="1578"/>
                  </a:cubicBezTo>
                  <a:cubicBezTo>
                    <a:pt x="2487" y="1410"/>
                    <a:pt x="2428" y="1220"/>
                    <a:pt x="2348" y="1037"/>
                  </a:cubicBezTo>
                  <a:cubicBezTo>
                    <a:pt x="2267" y="876"/>
                    <a:pt x="2187" y="766"/>
                    <a:pt x="2084" y="634"/>
                  </a:cubicBezTo>
                  <a:cubicBezTo>
                    <a:pt x="2033" y="568"/>
                    <a:pt x="1997" y="502"/>
                    <a:pt x="1945" y="436"/>
                  </a:cubicBezTo>
                  <a:cubicBezTo>
                    <a:pt x="1880" y="363"/>
                    <a:pt x="1799" y="305"/>
                    <a:pt x="1719" y="246"/>
                  </a:cubicBezTo>
                  <a:cubicBezTo>
                    <a:pt x="1587" y="151"/>
                    <a:pt x="1440" y="107"/>
                    <a:pt x="1287" y="63"/>
                  </a:cubicBezTo>
                  <a:cubicBezTo>
                    <a:pt x="1160" y="21"/>
                    <a:pt x="1033" y="1"/>
                    <a:pt x="9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5" name="Google Shape;3745;p43"/>
            <p:cNvSpPr/>
            <p:nvPr/>
          </p:nvSpPr>
          <p:spPr>
            <a:xfrm>
              <a:off x="3946537" y="2208544"/>
              <a:ext cx="49" cy="443"/>
            </a:xfrm>
            <a:custGeom>
              <a:rect b="b" l="l" r="r" t="t"/>
              <a:pathLst>
                <a:path extrusionOk="0" h="9" w="1">
                  <a:moveTo>
                    <a:pt x="0" y="1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1"/>
                  </a:cubicBezTo>
                  <a:close/>
                </a:path>
              </a:pathLst>
            </a:custGeom>
            <a:solidFill>
              <a:srgbClr val="5C252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6" name="Google Shape;3746;p43"/>
            <p:cNvSpPr/>
            <p:nvPr/>
          </p:nvSpPr>
          <p:spPr>
            <a:xfrm>
              <a:off x="3664348" y="2138809"/>
              <a:ext cx="254807" cy="139863"/>
            </a:xfrm>
            <a:custGeom>
              <a:rect b="b" l="l" r="r" t="t"/>
              <a:pathLst>
                <a:path extrusionOk="0" h="2840" w="5174">
                  <a:moveTo>
                    <a:pt x="156" y="1"/>
                  </a:moveTo>
                  <a:cubicBezTo>
                    <a:pt x="144" y="1"/>
                    <a:pt x="133" y="12"/>
                    <a:pt x="138" y="26"/>
                  </a:cubicBezTo>
                  <a:cubicBezTo>
                    <a:pt x="182" y="180"/>
                    <a:pt x="233" y="333"/>
                    <a:pt x="299" y="480"/>
                  </a:cubicBezTo>
                  <a:cubicBezTo>
                    <a:pt x="233" y="421"/>
                    <a:pt x="182" y="355"/>
                    <a:pt x="138" y="290"/>
                  </a:cubicBezTo>
                  <a:cubicBezTo>
                    <a:pt x="101" y="231"/>
                    <a:pt x="72" y="165"/>
                    <a:pt x="43" y="107"/>
                  </a:cubicBezTo>
                  <a:cubicBezTo>
                    <a:pt x="39" y="103"/>
                    <a:pt x="35" y="102"/>
                    <a:pt x="31" y="102"/>
                  </a:cubicBezTo>
                  <a:cubicBezTo>
                    <a:pt x="17" y="102"/>
                    <a:pt x="1" y="117"/>
                    <a:pt x="6" y="128"/>
                  </a:cubicBezTo>
                  <a:cubicBezTo>
                    <a:pt x="72" y="268"/>
                    <a:pt x="116" y="363"/>
                    <a:pt x="211" y="473"/>
                  </a:cubicBezTo>
                  <a:cubicBezTo>
                    <a:pt x="240" y="516"/>
                    <a:pt x="270" y="546"/>
                    <a:pt x="299" y="582"/>
                  </a:cubicBezTo>
                  <a:cubicBezTo>
                    <a:pt x="306" y="597"/>
                    <a:pt x="328" y="619"/>
                    <a:pt x="358" y="619"/>
                  </a:cubicBezTo>
                  <a:cubicBezTo>
                    <a:pt x="453" y="809"/>
                    <a:pt x="548" y="1007"/>
                    <a:pt x="650" y="1190"/>
                  </a:cubicBezTo>
                  <a:cubicBezTo>
                    <a:pt x="885" y="1644"/>
                    <a:pt x="1236" y="2024"/>
                    <a:pt x="1646" y="2317"/>
                  </a:cubicBezTo>
                  <a:cubicBezTo>
                    <a:pt x="1961" y="2537"/>
                    <a:pt x="2283" y="2668"/>
                    <a:pt x="2671" y="2742"/>
                  </a:cubicBezTo>
                  <a:cubicBezTo>
                    <a:pt x="2960" y="2812"/>
                    <a:pt x="3288" y="2840"/>
                    <a:pt x="3610" y="2840"/>
                  </a:cubicBezTo>
                  <a:cubicBezTo>
                    <a:pt x="3794" y="2840"/>
                    <a:pt x="3976" y="2831"/>
                    <a:pt x="4149" y="2815"/>
                  </a:cubicBezTo>
                  <a:cubicBezTo>
                    <a:pt x="4478" y="2785"/>
                    <a:pt x="4852" y="2764"/>
                    <a:pt x="5145" y="2683"/>
                  </a:cubicBezTo>
                  <a:cubicBezTo>
                    <a:pt x="5152" y="2683"/>
                    <a:pt x="5166" y="2683"/>
                    <a:pt x="5174" y="2668"/>
                  </a:cubicBezTo>
                  <a:cubicBezTo>
                    <a:pt x="5174" y="2656"/>
                    <a:pt x="5164" y="2644"/>
                    <a:pt x="5156" y="2644"/>
                  </a:cubicBezTo>
                  <a:cubicBezTo>
                    <a:pt x="5155" y="2644"/>
                    <a:pt x="5153" y="2645"/>
                    <a:pt x="5152" y="2646"/>
                  </a:cubicBezTo>
                  <a:cubicBezTo>
                    <a:pt x="4742" y="2742"/>
                    <a:pt x="4288" y="2771"/>
                    <a:pt x="3849" y="2778"/>
                  </a:cubicBezTo>
                  <a:cubicBezTo>
                    <a:pt x="3176" y="2764"/>
                    <a:pt x="2473" y="2676"/>
                    <a:pt x="1946" y="2398"/>
                  </a:cubicBezTo>
                  <a:cubicBezTo>
                    <a:pt x="1404" y="2097"/>
                    <a:pt x="972" y="1658"/>
                    <a:pt x="694" y="1146"/>
                  </a:cubicBezTo>
                  <a:cubicBezTo>
                    <a:pt x="584" y="970"/>
                    <a:pt x="482" y="780"/>
                    <a:pt x="394" y="582"/>
                  </a:cubicBezTo>
                  <a:cubicBezTo>
                    <a:pt x="401" y="560"/>
                    <a:pt x="387" y="546"/>
                    <a:pt x="372" y="531"/>
                  </a:cubicBezTo>
                  <a:cubicBezTo>
                    <a:pt x="321" y="429"/>
                    <a:pt x="277" y="319"/>
                    <a:pt x="233" y="209"/>
                  </a:cubicBezTo>
                  <a:cubicBezTo>
                    <a:pt x="211" y="136"/>
                    <a:pt x="197" y="77"/>
                    <a:pt x="175" y="11"/>
                  </a:cubicBezTo>
                  <a:cubicBezTo>
                    <a:pt x="169" y="4"/>
                    <a:pt x="163" y="1"/>
                    <a:pt x="1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7" name="Google Shape;3747;p43"/>
            <p:cNvSpPr/>
            <p:nvPr/>
          </p:nvSpPr>
          <p:spPr>
            <a:xfrm>
              <a:off x="3923440" y="2214700"/>
              <a:ext cx="47622" cy="56044"/>
            </a:xfrm>
            <a:custGeom>
              <a:rect b="b" l="l" r="r" t="t"/>
              <a:pathLst>
                <a:path extrusionOk="0" h="1138" w="967">
                  <a:moveTo>
                    <a:pt x="554" y="1"/>
                  </a:moveTo>
                  <a:cubicBezTo>
                    <a:pt x="481" y="1"/>
                    <a:pt x="403" y="9"/>
                    <a:pt x="345" y="22"/>
                  </a:cubicBezTo>
                  <a:cubicBezTo>
                    <a:pt x="315" y="37"/>
                    <a:pt x="242" y="44"/>
                    <a:pt x="198" y="59"/>
                  </a:cubicBezTo>
                  <a:cubicBezTo>
                    <a:pt x="185" y="65"/>
                    <a:pt x="195" y="89"/>
                    <a:pt x="208" y="89"/>
                  </a:cubicBezTo>
                  <a:cubicBezTo>
                    <a:pt x="210" y="89"/>
                    <a:pt x="211" y="89"/>
                    <a:pt x="213" y="88"/>
                  </a:cubicBezTo>
                  <a:cubicBezTo>
                    <a:pt x="301" y="73"/>
                    <a:pt x="432" y="59"/>
                    <a:pt x="498" y="51"/>
                  </a:cubicBezTo>
                  <a:cubicBezTo>
                    <a:pt x="531" y="51"/>
                    <a:pt x="560" y="50"/>
                    <a:pt x="589" y="50"/>
                  </a:cubicBezTo>
                  <a:cubicBezTo>
                    <a:pt x="632" y="50"/>
                    <a:pt x="671" y="53"/>
                    <a:pt x="711" y="66"/>
                  </a:cubicBezTo>
                  <a:cubicBezTo>
                    <a:pt x="718" y="73"/>
                    <a:pt x="718" y="73"/>
                    <a:pt x="725" y="73"/>
                  </a:cubicBezTo>
                  <a:cubicBezTo>
                    <a:pt x="725" y="73"/>
                    <a:pt x="733" y="73"/>
                    <a:pt x="733" y="81"/>
                  </a:cubicBezTo>
                  <a:cubicBezTo>
                    <a:pt x="740" y="81"/>
                    <a:pt x="740" y="88"/>
                    <a:pt x="747" y="88"/>
                  </a:cubicBezTo>
                  <a:cubicBezTo>
                    <a:pt x="747" y="88"/>
                    <a:pt x="747" y="95"/>
                    <a:pt x="747" y="95"/>
                  </a:cubicBezTo>
                  <a:cubicBezTo>
                    <a:pt x="755" y="125"/>
                    <a:pt x="703" y="176"/>
                    <a:pt x="674" y="190"/>
                  </a:cubicBezTo>
                  <a:cubicBezTo>
                    <a:pt x="637" y="220"/>
                    <a:pt x="601" y="234"/>
                    <a:pt x="557" y="249"/>
                  </a:cubicBezTo>
                  <a:cubicBezTo>
                    <a:pt x="542" y="256"/>
                    <a:pt x="506" y="264"/>
                    <a:pt x="520" y="286"/>
                  </a:cubicBezTo>
                  <a:lnTo>
                    <a:pt x="513" y="286"/>
                  </a:lnTo>
                  <a:cubicBezTo>
                    <a:pt x="432" y="308"/>
                    <a:pt x="337" y="308"/>
                    <a:pt x="264" y="344"/>
                  </a:cubicBezTo>
                  <a:cubicBezTo>
                    <a:pt x="257" y="359"/>
                    <a:pt x="271" y="381"/>
                    <a:pt x="293" y="381"/>
                  </a:cubicBezTo>
                  <a:cubicBezTo>
                    <a:pt x="362" y="362"/>
                    <a:pt x="563" y="337"/>
                    <a:pt x="717" y="337"/>
                  </a:cubicBezTo>
                  <a:cubicBezTo>
                    <a:pt x="859" y="337"/>
                    <a:pt x="960" y="358"/>
                    <a:pt x="879" y="425"/>
                  </a:cubicBezTo>
                  <a:cubicBezTo>
                    <a:pt x="820" y="476"/>
                    <a:pt x="762" y="513"/>
                    <a:pt x="681" y="549"/>
                  </a:cubicBezTo>
                  <a:cubicBezTo>
                    <a:pt x="652" y="571"/>
                    <a:pt x="615" y="578"/>
                    <a:pt x="586" y="593"/>
                  </a:cubicBezTo>
                  <a:cubicBezTo>
                    <a:pt x="586" y="593"/>
                    <a:pt x="586" y="600"/>
                    <a:pt x="586" y="600"/>
                  </a:cubicBezTo>
                  <a:cubicBezTo>
                    <a:pt x="528" y="600"/>
                    <a:pt x="476" y="608"/>
                    <a:pt x="425" y="615"/>
                  </a:cubicBezTo>
                  <a:cubicBezTo>
                    <a:pt x="411" y="615"/>
                    <a:pt x="389" y="615"/>
                    <a:pt x="381" y="630"/>
                  </a:cubicBezTo>
                  <a:cubicBezTo>
                    <a:pt x="368" y="649"/>
                    <a:pt x="378" y="675"/>
                    <a:pt x="402" y="675"/>
                  </a:cubicBezTo>
                  <a:cubicBezTo>
                    <a:pt x="404" y="675"/>
                    <a:pt x="407" y="674"/>
                    <a:pt x="411" y="674"/>
                  </a:cubicBezTo>
                  <a:cubicBezTo>
                    <a:pt x="497" y="661"/>
                    <a:pt x="583" y="651"/>
                    <a:pt x="661" y="651"/>
                  </a:cubicBezTo>
                  <a:cubicBezTo>
                    <a:pt x="723" y="651"/>
                    <a:pt x="779" y="657"/>
                    <a:pt x="828" y="674"/>
                  </a:cubicBezTo>
                  <a:cubicBezTo>
                    <a:pt x="857" y="681"/>
                    <a:pt x="879" y="688"/>
                    <a:pt x="879" y="696"/>
                  </a:cubicBezTo>
                  <a:cubicBezTo>
                    <a:pt x="886" y="725"/>
                    <a:pt x="828" y="761"/>
                    <a:pt x="820" y="776"/>
                  </a:cubicBezTo>
                  <a:cubicBezTo>
                    <a:pt x="659" y="857"/>
                    <a:pt x="447" y="937"/>
                    <a:pt x="301" y="1003"/>
                  </a:cubicBezTo>
                  <a:cubicBezTo>
                    <a:pt x="235" y="1025"/>
                    <a:pt x="169" y="1040"/>
                    <a:pt x="96" y="1061"/>
                  </a:cubicBezTo>
                  <a:lnTo>
                    <a:pt x="88" y="1061"/>
                  </a:lnTo>
                  <a:cubicBezTo>
                    <a:pt x="66" y="1061"/>
                    <a:pt x="52" y="1076"/>
                    <a:pt x="30" y="1076"/>
                  </a:cubicBezTo>
                  <a:cubicBezTo>
                    <a:pt x="15" y="1083"/>
                    <a:pt x="1" y="1083"/>
                    <a:pt x="1" y="1113"/>
                  </a:cubicBezTo>
                  <a:cubicBezTo>
                    <a:pt x="3" y="1132"/>
                    <a:pt x="15" y="1138"/>
                    <a:pt x="29" y="1138"/>
                  </a:cubicBezTo>
                  <a:cubicBezTo>
                    <a:pt x="54" y="1138"/>
                    <a:pt x="87" y="1120"/>
                    <a:pt x="96" y="1120"/>
                  </a:cubicBezTo>
                  <a:cubicBezTo>
                    <a:pt x="96" y="1113"/>
                    <a:pt x="103" y="1113"/>
                    <a:pt x="103" y="1113"/>
                  </a:cubicBezTo>
                  <a:cubicBezTo>
                    <a:pt x="140" y="1098"/>
                    <a:pt x="169" y="1083"/>
                    <a:pt x="206" y="1069"/>
                  </a:cubicBezTo>
                  <a:cubicBezTo>
                    <a:pt x="323" y="1040"/>
                    <a:pt x="454" y="966"/>
                    <a:pt x="564" y="937"/>
                  </a:cubicBezTo>
                  <a:cubicBezTo>
                    <a:pt x="674" y="886"/>
                    <a:pt x="784" y="864"/>
                    <a:pt x="864" y="805"/>
                  </a:cubicBezTo>
                  <a:cubicBezTo>
                    <a:pt x="901" y="783"/>
                    <a:pt x="952" y="717"/>
                    <a:pt x="923" y="666"/>
                  </a:cubicBezTo>
                  <a:cubicBezTo>
                    <a:pt x="916" y="622"/>
                    <a:pt x="784" y="593"/>
                    <a:pt x="689" y="593"/>
                  </a:cubicBezTo>
                  <a:lnTo>
                    <a:pt x="674" y="593"/>
                  </a:lnTo>
                  <a:cubicBezTo>
                    <a:pt x="725" y="571"/>
                    <a:pt x="769" y="542"/>
                    <a:pt x="820" y="527"/>
                  </a:cubicBezTo>
                  <a:cubicBezTo>
                    <a:pt x="894" y="498"/>
                    <a:pt x="967" y="454"/>
                    <a:pt x="967" y="395"/>
                  </a:cubicBezTo>
                  <a:cubicBezTo>
                    <a:pt x="961" y="295"/>
                    <a:pt x="837" y="271"/>
                    <a:pt x="714" y="271"/>
                  </a:cubicBezTo>
                  <a:cubicBezTo>
                    <a:pt x="666" y="271"/>
                    <a:pt x="619" y="274"/>
                    <a:pt x="579" y="278"/>
                  </a:cubicBezTo>
                  <a:cubicBezTo>
                    <a:pt x="586" y="271"/>
                    <a:pt x="601" y="271"/>
                    <a:pt x="615" y="264"/>
                  </a:cubicBezTo>
                  <a:cubicBezTo>
                    <a:pt x="659" y="242"/>
                    <a:pt x="696" y="220"/>
                    <a:pt x="733" y="190"/>
                  </a:cubicBezTo>
                  <a:cubicBezTo>
                    <a:pt x="776" y="147"/>
                    <a:pt x="806" y="95"/>
                    <a:pt x="762" y="51"/>
                  </a:cubicBezTo>
                  <a:cubicBezTo>
                    <a:pt x="733" y="15"/>
                    <a:pt x="647" y="1"/>
                    <a:pt x="5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8" name="Google Shape;3748;p43"/>
            <p:cNvSpPr/>
            <p:nvPr/>
          </p:nvSpPr>
          <p:spPr>
            <a:xfrm>
              <a:off x="3855330" y="2065283"/>
              <a:ext cx="168722" cy="50232"/>
            </a:xfrm>
            <a:custGeom>
              <a:rect b="b" l="l" r="r" t="t"/>
              <a:pathLst>
                <a:path extrusionOk="0" h="1020" w="3426">
                  <a:moveTo>
                    <a:pt x="20" y="1"/>
                  </a:moveTo>
                  <a:cubicBezTo>
                    <a:pt x="16" y="1"/>
                    <a:pt x="12" y="2"/>
                    <a:pt x="8" y="4"/>
                  </a:cubicBezTo>
                  <a:cubicBezTo>
                    <a:pt x="0" y="11"/>
                    <a:pt x="0" y="33"/>
                    <a:pt x="8" y="40"/>
                  </a:cubicBezTo>
                  <a:cubicBezTo>
                    <a:pt x="861" y="748"/>
                    <a:pt x="1384" y="981"/>
                    <a:pt x="2173" y="981"/>
                  </a:cubicBezTo>
                  <a:cubicBezTo>
                    <a:pt x="2453" y="981"/>
                    <a:pt x="2767" y="952"/>
                    <a:pt x="3140" y="904"/>
                  </a:cubicBezTo>
                  <a:cubicBezTo>
                    <a:pt x="3213" y="904"/>
                    <a:pt x="3301" y="904"/>
                    <a:pt x="3360" y="963"/>
                  </a:cubicBezTo>
                  <a:cubicBezTo>
                    <a:pt x="3360" y="963"/>
                    <a:pt x="3360" y="963"/>
                    <a:pt x="3367" y="970"/>
                  </a:cubicBezTo>
                  <a:cubicBezTo>
                    <a:pt x="3367" y="977"/>
                    <a:pt x="3367" y="992"/>
                    <a:pt x="3367" y="999"/>
                  </a:cubicBezTo>
                  <a:cubicBezTo>
                    <a:pt x="3371" y="1012"/>
                    <a:pt x="3383" y="1020"/>
                    <a:pt x="3395" y="1020"/>
                  </a:cubicBezTo>
                  <a:cubicBezTo>
                    <a:pt x="3404" y="1020"/>
                    <a:pt x="3412" y="1016"/>
                    <a:pt x="3418" y="1007"/>
                  </a:cubicBezTo>
                  <a:cubicBezTo>
                    <a:pt x="3426" y="985"/>
                    <a:pt x="3418" y="963"/>
                    <a:pt x="3411" y="941"/>
                  </a:cubicBezTo>
                  <a:cubicBezTo>
                    <a:pt x="3396" y="926"/>
                    <a:pt x="3382" y="919"/>
                    <a:pt x="3367" y="904"/>
                  </a:cubicBezTo>
                  <a:cubicBezTo>
                    <a:pt x="3279" y="853"/>
                    <a:pt x="3235" y="853"/>
                    <a:pt x="3133" y="853"/>
                  </a:cubicBezTo>
                  <a:cubicBezTo>
                    <a:pt x="2899" y="853"/>
                    <a:pt x="2665" y="912"/>
                    <a:pt x="2430" y="933"/>
                  </a:cubicBezTo>
                  <a:cubicBezTo>
                    <a:pt x="2389" y="936"/>
                    <a:pt x="2346" y="937"/>
                    <a:pt x="2302" y="937"/>
                  </a:cubicBezTo>
                  <a:cubicBezTo>
                    <a:pt x="2046" y="937"/>
                    <a:pt x="1747" y="902"/>
                    <a:pt x="1523" y="846"/>
                  </a:cubicBezTo>
                  <a:cubicBezTo>
                    <a:pt x="1274" y="787"/>
                    <a:pt x="1025" y="677"/>
                    <a:pt x="820" y="560"/>
                  </a:cubicBezTo>
                  <a:cubicBezTo>
                    <a:pt x="542" y="406"/>
                    <a:pt x="293" y="216"/>
                    <a:pt x="44" y="11"/>
                  </a:cubicBezTo>
                  <a:cubicBezTo>
                    <a:pt x="39" y="6"/>
                    <a:pt x="30" y="1"/>
                    <a:pt x="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9" name="Google Shape;3749;p43"/>
            <p:cNvSpPr/>
            <p:nvPr/>
          </p:nvSpPr>
          <p:spPr>
            <a:xfrm>
              <a:off x="3990515" y="2121720"/>
              <a:ext cx="49789" cy="49494"/>
            </a:xfrm>
            <a:custGeom>
              <a:rect b="b" l="l" r="r" t="t"/>
              <a:pathLst>
                <a:path extrusionOk="0" h="1005" w="1011">
                  <a:moveTo>
                    <a:pt x="727" y="1"/>
                  </a:moveTo>
                  <a:cubicBezTo>
                    <a:pt x="682" y="1"/>
                    <a:pt x="634" y="6"/>
                    <a:pt x="586" y="14"/>
                  </a:cubicBezTo>
                  <a:cubicBezTo>
                    <a:pt x="498" y="29"/>
                    <a:pt x="410" y="36"/>
                    <a:pt x="329" y="44"/>
                  </a:cubicBezTo>
                  <a:cubicBezTo>
                    <a:pt x="322" y="44"/>
                    <a:pt x="307" y="51"/>
                    <a:pt x="307" y="58"/>
                  </a:cubicBezTo>
                  <a:cubicBezTo>
                    <a:pt x="287" y="78"/>
                    <a:pt x="310" y="110"/>
                    <a:pt x="331" y="110"/>
                  </a:cubicBezTo>
                  <a:cubicBezTo>
                    <a:pt x="333" y="110"/>
                    <a:pt x="335" y="110"/>
                    <a:pt x="337" y="110"/>
                  </a:cubicBezTo>
                  <a:cubicBezTo>
                    <a:pt x="468" y="95"/>
                    <a:pt x="600" y="73"/>
                    <a:pt x="732" y="58"/>
                  </a:cubicBezTo>
                  <a:cubicBezTo>
                    <a:pt x="754" y="58"/>
                    <a:pt x="812" y="58"/>
                    <a:pt x="849" y="80"/>
                  </a:cubicBezTo>
                  <a:lnTo>
                    <a:pt x="856" y="80"/>
                  </a:lnTo>
                  <a:cubicBezTo>
                    <a:pt x="856" y="88"/>
                    <a:pt x="864" y="88"/>
                    <a:pt x="871" y="95"/>
                  </a:cubicBezTo>
                  <a:cubicBezTo>
                    <a:pt x="871" y="102"/>
                    <a:pt x="856" y="117"/>
                    <a:pt x="849" y="131"/>
                  </a:cubicBezTo>
                  <a:cubicBezTo>
                    <a:pt x="849" y="131"/>
                    <a:pt x="842" y="139"/>
                    <a:pt x="842" y="139"/>
                  </a:cubicBezTo>
                  <a:cubicBezTo>
                    <a:pt x="834" y="146"/>
                    <a:pt x="834" y="146"/>
                    <a:pt x="834" y="146"/>
                  </a:cubicBezTo>
                  <a:cubicBezTo>
                    <a:pt x="827" y="153"/>
                    <a:pt x="820" y="168"/>
                    <a:pt x="805" y="175"/>
                  </a:cubicBezTo>
                  <a:lnTo>
                    <a:pt x="812" y="175"/>
                  </a:lnTo>
                  <a:cubicBezTo>
                    <a:pt x="776" y="190"/>
                    <a:pt x="732" y="212"/>
                    <a:pt x="695" y="234"/>
                  </a:cubicBezTo>
                  <a:cubicBezTo>
                    <a:pt x="688" y="241"/>
                    <a:pt x="688" y="256"/>
                    <a:pt x="695" y="271"/>
                  </a:cubicBezTo>
                  <a:cubicBezTo>
                    <a:pt x="622" y="271"/>
                    <a:pt x="549" y="285"/>
                    <a:pt x="468" y="300"/>
                  </a:cubicBezTo>
                  <a:cubicBezTo>
                    <a:pt x="434" y="307"/>
                    <a:pt x="438" y="359"/>
                    <a:pt x="470" y="359"/>
                  </a:cubicBezTo>
                  <a:cubicBezTo>
                    <a:pt x="472" y="359"/>
                    <a:pt x="474" y="359"/>
                    <a:pt x="476" y="358"/>
                  </a:cubicBezTo>
                  <a:cubicBezTo>
                    <a:pt x="564" y="333"/>
                    <a:pt x="651" y="322"/>
                    <a:pt x="726" y="322"/>
                  </a:cubicBezTo>
                  <a:cubicBezTo>
                    <a:pt x="802" y="322"/>
                    <a:pt x="864" y="333"/>
                    <a:pt x="900" y="351"/>
                  </a:cubicBezTo>
                  <a:cubicBezTo>
                    <a:pt x="930" y="366"/>
                    <a:pt x="959" y="417"/>
                    <a:pt x="886" y="468"/>
                  </a:cubicBezTo>
                  <a:cubicBezTo>
                    <a:pt x="827" y="512"/>
                    <a:pt x="761" y="534"/>
                    <a:pt x="673" y="563"/>
                  </a:cubicBezTo>
                  <a:cubicBezTo>
                    <a:pt x="651" y="571"/>
                    <a:pt x="542" y="600"/>
                    <a:pt x="490" y="615"/>
                  </a:cubicBezTo>
                  <a:cubicBezTo>
                    <a:pt x="468" y="622"/>
                    <a:pt x="447" y="615"/>
                    <a:pt x="432" y="637"/>
                  </a:cubicBezTo>
                  <a:cubicBezTo>
                    <a:pt x="432" y="637"/>
                    <a:pt x="432" y="637"/>
                    <a:pt x="432" y="644"/>
                  </a:cubicBezTo>
                  <a:cubicBezTo>
                    <a:pt x="408" y="638"/>
                    <a:pt x="380" y="627"/>
                    <a:pt x="354" y="627"/>
                  </a:cubicBezTo>
                  <a:cubicBezTo>
                    <a:pt x="348" y="627"/>
                    <a:pt x="342" y="628"/>
                    <a:pt x="337" y="629"/>
                  </a:cubicBezTo>
                  <a:cubicBezTo>
                    <a:pt x="300" y="644"/>
                    <a:pt x="307" y="695"/>
                    <a:pt x="344" y="710"/>
                  </a:cubicBezTo>
                  <a:cubicBezTo>
                    <a:pt x="476" y="739"/>
                    <a:pt x="512" y="746"/>
                    <a:pt x="556" y="805"/>
                  </a:cubicBezTo>
                  <a:cubicBezTo>
                    <a:pt x="556" y="812"/>
                    <a:pt x="564" y="827"/>
                    <a:pt x="564" y="827"/>
                  </a:cubicBezTo>
                  <a:lnTo>
                    <a:pt x="564" y="834"/>
                  </a:lnTo>
                  <a:cubicBezTo>
                    <a:pt x="564" y="834"/>
                    <a:pt x="564" y="841"/>
                    <a:pt x="564" y="841"/>
                  </a:cubicBezTo>
                  <a:cubicBezTo>
                    <a:pt x="556" y="849"/>
                    <a:pt x="556" y="856"/>
                    <a:pt x="549" y="863"/>
                  </a:cubicBezTo>
                  <a:cubicBezTo>
                    <a:pt x="501" y="917"/>
                    <a:pt x="370" y="922"/>
                    <a:pt x="244" y="922"/>
                  </a:cubicBezTo>
                  <a:cubicBezTo>
                    <a:pt x="216" y="922"/>
                    <a:pt x="188" y="922"/>
                    <a:pt x="161" y="922"/>
                  </a:cubicBezTo>
                  <a:lnTo>
                    <a:pt x="22" y="922"/>
                  </a:lnTo>
                  <a:cubicBezTo>
                    <a:pt x="7" y="929"/>
                    <a:pt x="0" y="937"/>
                    <a:pt x="0" y="951"/>
                  </a:cubicBezTo>
                  <a:cubicBezTo>
                    <a:pt x="0" y="964"/>
                    <a:pt x="11" y="982"/>
                    <a:pt x="28" y="982"/>
                  </a:cubicBezTo>
                  <a:cubicBezTo>
                    <a:pt x="31" y="982"/>
                    <a:pt x="34" y="982"/>
                    <a:pt x="37" y="981"/>
                  </a:cubicBezTo>
                  <a:cubicBezTo>
                    <a:pt x="88" y="988"/>
                    <a:pt x="139" y="988"/>
                    <a:pt x="198" y="995"/>
                  </a:cubicBezTo>
                  <a:cubicBezTo>
                    <a:pt x="257" y="998"/>
                    <a:pt x="318" y="1004"/>
                    <a:pt x="378" y="1004"/>
                  </a:cubicBezTo>
                  <a:cubicBezTo>
                    <a:pt x="459" y="1004"/>
                    <a:pt x="537" y="993"/>
                    <a:pt x="600" y="951"/>
                  </a:cubicBezTo>
                  <a:cubicBezTo>
                    <a:pt x="615" y="944"/>
                    <a:pt x="615" y="937"/>
                    <a:pt x="622" y="929"/>
                  </a:cubicBezTo>
                  <a:cubicBezTo>
                    <a:pt x="666" y="900"/>
                    <a:pt x="688" y="820"/>
                    <a:pt x="659" y="776"/>
                  </a:cubicBezTo>
                  <a:cubicBezTo>
                    <a:pt x="659" y="776"/>
                    <a:pt x="659" y="776"/>
                    <a:pt x="651" y="768"/>
                  </a:cubicBezTo>
                  <a:cubicBezTo>
                    <a:pt x="630" y="732"/>
                    <a:pt x="593" y="702"/>
                    <a:pt x="571" y="695"/>
                  </a:cubicBezTo>
                  <a:cubicBezTo>
                    <a:pt x="556" y="680"/>
                    <a:pt x="542" y="673"/>
                    <a:pt x="527" y="673"/>
                  </a:cubicBezTo>
                  <a:cubicBezTo>
                    <a:pt x="630" y="651"/>
                    <a:pt x="717" y="615"/>
                    <a:pt x="783" y="600"/>
                  </a:cubicBezTo>
                  <a:cubicBezTo>
                    <a:pt x="798" y="593"/>
                    <a:pt x="812" y="585"/>
                    <a:pt x="827" y="578"/>
                  </a:cubicBezTo>
                  <a:cubicBezTo>
                    <a:pt x="893" y="549"/>
                    <a:pt x="944" y="519"/>
                    <a:pt x="988" y="461"/>
                  </a:cubicBezTo>
                  <a:cubicBezTo>
                    <a:pt x="1010" y="410"/>
                    <a:pt x="995" y="351"/>
                    <a:pt x="966" y="322"/>
                  </a:cubicBezTo>
                  <a:cubicBezTo>
                    <a:pt x="959" y="307"/>
                    <a:pt x="930" y="300"/>
                    <a:pt x="930" y="300"/>
                  </a:cubicBezTo>
                  <a:cubicBezTo>
                    <a:pt x="930" y="300"/>
                    <a:pt x="908" y="285"/>
                    <a:pt x="893" y="285"/>
                  </a:cubicBezTo>
                  <a:cubicBezTo>
                    <a:pt x="878" y="278"/>
                    <a:pt x="820" y="271"/>
                    <a:pt x="805" y="271"/>
                  </a:cubicBezTo>
                  <a:lnTo>
                    <a:pt x="812" y="271"/>
                  </a:lnTo>
                  <a:cubicBezTo>
                    <a:pt x="791" y="271"/>
                    <a:pt x="769" y="271"/>
                    <a:pt x="754" y="263"/>
                  </a:cubicBezTo>
                  <a:cubicBezTo>
                    <a:pt x="783" y="256"/>
                    <a:pt x="812" y="234"/>
                    <a:pt x="834" y="219"/>
                  </a:cubicBezTo>
                  <a:cubicBezTo>
                    <a:pt x="864" y="197"/>
                    <a:pt x="878" y="183"/>
                    <a:pt x="908" y="146"/>
                  </a:cubicBezTo>
                  <a:cubicBezTo>
                    <a:pt x="952" y="73"/>
                    <a:pt x="886" y="29"/>
                    <a:pt x="827" y="14"/>
                  </a:cubicBezTo>
                  <a:cubicBezTo>
                    <a:pt x="797" y="4"/>
                    <a:pt x="763" y="1"/>
                    <a:pt x="7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0" name="Google Shape;3750;p43"/>
            <p:cNvSpPr/>
            <p:nvPr/>
          </p:nvSpPr>
          <p:spPr>
            <a:xfrm>
              <a:off x="3239293" y="2097885"/>
              <a:ext cx="100957" cy="109379"/>
            </a:xfrm>
            <a:custGeom>
              <a:rect b="b" l="l" r="r" t="t"/>
              <a:pathLst>
                <a:path extrusionOk="0" h="2221" w="2050">
                  <a:moveTo>
                    <a:pt x="22" y="1"/>
                  </a:moveTo>
                  <a:cubicBezTo>
                    <a:pt x="0" y="1"/>
                    <a:pt x="0" y="37"/>
                    <a:pt x="22" y="45"/>
                  </a:cubicBezTo>
                  <a:cubicBezTo>
                    <a:pt x="125" y="74"/>
                    <a:pt x="234" y="132"/>
                    <a:pt x="315" y="198"/>
                  </a:cubicBezTo>
                  <a:cubicBezTo>
                    <a:pt x="381" y="250"/>
                    <a:pt x="425" y="293"/>
                    <a:pt x="476" y="374"/>
                  </a:cubicBezTo>
                  <a:cubicBezTo>
                    <a:pt x="600" y="535"/>
                    <a:pt x="564" y="689"/>
                    <a:pt x="718" y="798"/>
                  </a:cubicBezTo>
                  <a:cubicBezTo>
                    <a:pt x="820" y="886"/>
                    <a:pt x="937" y="989"/>
                    <a:pt x="1025" y="1055"/>
                  </a:cubicBezTo>
                  <a:cubicBezTo>
                    <a:pt x="1127" y="1142"/>
                    <a:pt x="1215" y="1245"/>
                    <a:pt x="1303" y="1340"/>
                  </a:cubicBezTo>
                  <a:cubicBezTo>
                    <a:pt x="1508" y="1538"/>
                    <a:pt x="1706" y="1757"/>
                    <a:pt x="1837" y="1977"/>
                  </a:cubicBezTo>
                  <a:cubicBezTo>
                    <a:pt x="1881" y="2035"/>
                    <a:pt x="1933" y="2145"/>
                    <a:pt x="1998" y="2218"/>
                  </a:cubicBezTo>
                  <a:cubicBezTo>
                    <a:pt x="2001" y="2220"/>
                    <a:pt x="2004" y="2220"/>
                    <a:pt x="2007" y="2220"/>
                  </a:cubicBezTo>
                  <a:cubicBezTo>
                    <a:pt x="2021" y="2220"/>
                    <a:pt x="2036" y="2208"/>
                    <a:pt x="2042" y="2196"/>
                  </a:cubicBezTo>
                  <a:cubicBezTo>
                    <a:pt x="2050" y="2160"/>
                    <a:pt x="2013" y="2131"/>
                    <a:pt x="2006" y="2101"/>
                  </a:cubicBezTo>
                  <a:cubicBezTo>
                    <a:pt x="1896" y="1911"/>
                    <a:pt x="1779" y="1728"/>
                    <a:pt x="1633" y="1567"/>
                  </a:cubicBezTo>
                  <a:cubicBezTo>
                    <a:pt x="1552" y="1479"/>
                    <a:pt x="1486" y="1421"/>
                    <a:pt x="1391" y="1333"/>
                  </a:cubicBezTo>
                  <a:cubicBezTo>
                    <a:pt x="1310" y="1252"/>
                    <a:pt x="1201" y="1121"/>
                    <a:pt x="1142" y="1077"/>
                  </a:cubicBezTo>
                  <a:cubicBezTo>
                    <a:pt x="1032" y="974"/>
                    <a:pt x="915" y="901"/>
                    <a:pt x="805" y="806"/>
                  </a:cubicBezTo>
                  <a:cubicBezTo>
                    <a:pt x="732" y="740"/>
                    <a:pt x="681" y="703"/>
                    <a:pt x="652" y="652"/>
                  </a:cubicBezTo>
                  <a:cubicBezTo>
                    <a:pt x="622" y="586"/>
                    <a:pt x="586" y="447"/>
                    <a:pt x="513" y="359"/>
                  </a:cubicBezTo>
                  <a:cubicBezTo>
                    <a:pt x="432" y="242"/>
                    <a:pt x="374" y="184"/>
                    <a:pt x="256" y="110"/>
                  </a:cubicBezTo>
                  <a:cubicBezTo>
                    <a:pt x="198" y="67"/>
                    <a:pt x="117" y="30"/>
                    <a:pt x="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1" name="Google Shape;3751;p43"/>
            <p:cNvSpPr/>
            <p:nvPr/>
          </p:nvSpPr>
          <p:spPr>
            <a:xfrm>
              <a:off x="3135824" y="2129452"/>
              <a:ext cx="64957" cy="58703"/>
            </a:xfrm>
            <a:custGeom>
              <a:rect b="b" l="l" r="r" t="t"/>
              <a:pathLst>
                <a:path extrusionOk="0" h="1192" w="1319">
                  <a:moveTo>
                    <a:pt x="528" y="882"/>
                  </a:moveTo>
                  <a:cubicBezTo>
                    <a:pt x="528" y="889"/>
                    <a:pt x="528" y="889"/>
                    <a:pt x="520" y="889"/>
                  </a:cubicBezTo>
                  <a:cubicBezTo>
                    <a:pt x="520" y="889"/>
                    <a:pt x="519" y="888"/>
                    <a:pt x="518" y="888"/>
                  </a:cubicBezTo>
                  <a:lnTo>
                    <a:pt x="518" y="888"/>
                  </a:lnTo>
                  <a:cubicBezTo>
                    <a:pt x="521" y="886"/>
                    <a:pt x="524" y="884"/>
                    <a:pt x="528" y="882"/>
                  </a:cubicBezTo>
                  <a:close/>
                  <a:moveTo>
                    <a:pt x="329" y="1"/>
                  </a:moveTo>
                  <a:cubicBezTo>
                    <a:pt x="327" y="1"/>
                    <a:pt x="325" y="2"/>
                    <a:pt x="323" y="4"/>
                  </a:cubicBezTo>
                  <a:cubicBezTo>
                    <a:pt x="271" y="48"/>
                    <a:pt x="220" y="106"/>
                    <a:pt x="176" y="150"/>
                  </a:cubicBezTo>
                  <a:cubicBezTo>
                    <a:pt x="140" y="179"/>
                    <a:pt x="110" y="209"/>
                    <a:pt x="88" y="245"/>
                  </a:cubicBezTo>
                  <a:cubicBezTo>
                    <a:pt x="66" y="275"/>
                    <a:pt x="52" y="297"/>
                    <a:pt x="37" y="318"/>
                  </a:cubicBezTo>
                  <a:cubicBezTo>
                    <a:pt x="37" y="333"/>
                    <a:pt x="15" y="370"/>
                    <a:pt x="23" y="370"/>
                  </a:cubicBezTo>
                  <a:cubicBezTo>
                    <a:pt x="15" y="384"/>
                    <a:pt x="8" y="406"/>
                    <a:pt x="8" y="421"/>
                  </a:cubicBezTo>
                  <a:cubicBezTo>
                    <a:pt x="1" y="450"/>
                    <a:pt x="1" y="501"/>
                    <a:pt x="30" y="538"/>
                  </a:cubicBezTo>
                  <a:cubicBezTo>
                    <a:pt x="30" y="545"/>
                    <a:pt x="37" y="553"/>
                    <a:pt x="44" y="560"/>
                  </a:cubicBezTo>
                  <a:cubicBezTo>
                    <a:pt x="64" y="586"/>
                    <a:pt x="84" y="618"/>
                    <a:pt x="109" y="625"/>
                  </a:cubicBezTo>
                  <a:lnTo>
                    <a:pt x="109" y="625"/>
                  </a:lnTo>
                  <a:cubicBezTo>
                    <a:pt x="108" y="625"/>
                    <a:pt x="108" y="625"/>
                    <a:pt x="107" y="625"/>
                  </a:cubicBezTo>
                  <a:cubicBezTo>
                    <a:pt x="89" y="625"/>
                    <a:pt x="149" y="648"/>
                    <a:pt x="169" y="648"/>
                  </a:cubicBezTo>
                  <a:lnTo>
                    <a:pt x="220" y="648"/>
                  </a:lnTo>
                  <a:cubicBezTo>
                    <a:pt x="227" y="648"/>
                    <a:pt x="235" y="641"/>
                    <a:pt x="242" y="641"/>
                  </a:cubicBezTo>
                  <a:lnTo>
                    <a:pt x="235" y="641"/>
                  </a:lnTo>
                  <a:cubicBezTo>
                    <a:pt x="249" y="641"/>
                    <a:pt x="264" y="633"/>
                    <a:pt x="271" y="626"/>
                  </a:cubicBezTo>
                  <a:lnTo>
                    <a:pt x="271" y="626"/>
                  </a:lnTo>
                  <a:cubicBezTo>
                    <a:pt x="264" y="655"/>
                    <a:pt x="249" y="677"/>
                    <a:pt x="242" y="706"/>
                  </a:cubicBezTo>
                  <a:cubicBezTo>
                    <a:pt x="242" y="713"/>
                    <a:pt x="242" y="727"/>
                    <a:pt x="242" y="736"/>
                  </a:cubicBezTo>
                  <a:lnTo>
                    <a:pt x="242" y="736"/>
                  </a:lnTo>
                  <a:cubicBezTo>
                    <a:pt x="235" y="758"/>
                    <a:pt x="249" y="794"/>
                    <a:pt x="257" y="809"/>
                  </a:cubicBezTo>
                  <a:cubicBezTo>
                    <a:pt x="279" y="853"/>
                    <a:pt x="315" y="882"/>
                    <a:pt x="374" y="904"/>
                  </a:cubicBezTo>
                  <a:cubicBezTo>
                    <a:pt x="392" y="908"/>
                    <a:pt x="409" y="910"/>
                    <a:pt x="424" y="910"/>
                  </a:cubicBezTo>
                  <a:cubicBezTo>
                    <a:pt x="440" y="910"/>
                    <a:pt x="454" y="908"/>
                    <a:pt x="469" y="904"/>
                  </a:cubicBezTo>
                  <a:cubicBezTo>
                    <a:pt x="486" y="904"/>
                    <a:pt x="499" y="900"/>
                    <a:pt x="514" y="891"/>
                  </a:cubicBezTo>
                  <a:lnTo>
                    <a:pt x="514" y="891"/>
                  </a:lnTo>
                  <a:cubicBezTo>
                    <a:pt x="511" y="895"/>
                    <a:pt x="508" y="905"/>
                    <a:pt x="511" y="905"/>
                  </a:cubicBezTo>
                  <a:cubicBezTo>
                    <a:pt x="511" y="905"/>
                    <a:pt x="512" y="905"/>
                    <a:pt x="513" y="904"/>
                  </a:cubicBezTo>
                  <a:lnTo>
                    <a:pt x="513" y="904"/>
                  </a:lnTo>
                  <a:cubicBezTo>
                    <a:pt x="506" y="919"/>
                    <a:pt x="506" y="933"/>
                    <a:pt x="506" y="941"/>
                  </a:cubicBezTo>
                  <a:cubicBezTo>
                    <a:pt x="506" y="970"/>
                    <a:pt x="520" y="1021"/>
                    <a:pt x="528" y="1036"/>
                  </a:cubicBezTo>
                  <a:cubicBezTo>
                    <a:pt x="542" y="1072"/>
                    <a:pt x="593" y="1131"/>
                    <a:pt x="652" y="1153"/>
                  </a:cubicBezTo>
                  <a:cubicBezTo>
                    <a:pt x="701" y="1177"/>
                    <a:pt x="749" y="1191"/>
                    <a:pt x="798" y="1191"/>
                  </a:cubicBezTo>
                  <a:cubicBezTo>
                    <a:pt x="808" y="1191"/>
                    <a:pt x="818" y="1191"/>
                    <a:pt x="828" y="1190"/>
                  </a:cubicBezTo>
                  <a:cubicBezTo>
                    <a:pt x="967" y="1160"/>
                    <a:pt x="1040" y="1036"/>
                    <a:pt x="1150" y="1007"/>
                  </a:cubicBezTo>
                  <a:lnTo>
                    <a:pt x="1164" y="1007"/>
                  </a:lnTo>
                  <a:cubicBezTo>
                    <a:pt x="1179" y="1007"/>
                    <a:pt x="1194" y="1007"/>
                    <a:pt x="1208" y="1014"/>
                  </a:cubicBezTo>
                  <a:cubicBezTo>
                    <a:pt x="1223" y="1014"/>
                    <a:pt x="1238" y="1028"/>
                    <a:pt x="1267" y="1043"/>
                  </a:cubicBezTo>
                  <a:cubicBezTo>
                    <a:pt x="1318" y="1043"/>
                    <a:pt x="1311" y="992"/>
                    <a:pt x="1274" y="970"/>
                  </a:cubicBezTo>
                  <a:cubicBezTo>
                    <a:pt x="1238" y="955"/>
                    <a:pt x="1223" y="948"/>
                    <a:pt x="1172" y="948"/>
                  </a:cubicBezTo>
                  <a:lnTo>
                    <a:pt x="1164" y="948"/>
                  </a:lnTo>
                  <a:cubicBezTo>
                    <a:pt x="1084" y="963"/>
                    <a:pt x="1062" y="992"/>
                    <a:pt x="981" y="1050"/>
                  </a:cubicBezTo>
                  <a:cubicBezTo>
                    <a:pt x="937" y="1087"/>
                    <a:pt x="857" y="1138"/>
                    <a:pt x="791" y="1138"/>
                  </a:cubicBezTo>
                  <a:lnTo>
                    <a:pt x="784" y="1138"/>
                  </a:lnTo>
                  <a:cubicBezTo>
                    <a:pt x="776" y="1138"/>
                    <a:pt x="718" y="1124"/>
                    <a:pt x="681" y="1109"/>
                  </a:cubicBezTo>
                  <a:cubicBezTo>
                    <a:pt x="681" y="1102"/>
                    <a:pt x="681" y="1102"/>
                    <a:pt x="681" y="1102"/>
                  </a:cubicBezTo>
                  <a:cubicBezTo>
                    <a:pt x="659" y="1094"/>
                    <a:pt x="637" y="1072"/>
                    <a:pt x="623" y="1065"/>
                  </a:cubicBezTo>
                  <a:cubicBezTo>
                    <a:pt x="593" y="1036"/>
                    <a:pt x="579" y="1021"/>
                    <a:pt x="571" y="992"/>
                  </a:cubicBezTo>
                  <a:cubicBezTo>
                    <a:pt x="571" y="977"/>
                    <a:pt x="564" y="948"/>
                    <a:pt x="564" y="919"/>
                  </a:cubicBezTo>
                  <a:cubicBezTo>
                    <a:pt x="557" y="904"/>
                    <a:pt x="564" y="875"/>
                    <a:pt x="564" y="846"/>
                  </a:cubicBezTo>
                  <a:lnTo>
                    <a:pt x="571" y="838"/>
                  </a:lnTo>
                  <a:cubicBezTo>
                    <a:pt x="586" y="809"/>
                    <a:pt x="711" y="736"/>
                    <a:pt x="645" y="714"/>
                  </a:cubicBezTo>
                  <a:lnTo>
                    <a:pt x="645" y="714"/>
                  </a:lnTo>
                  <a:cubicBezTo>
                    <a:pt x="601" y="736"/>
                    <a:pt x="564" y="787"/>
                    <a:pt x="528" y="831"/>
                  </a:cubicBezTo>
                  <a:cubicBezTo>
                    <a:pt x="520" y="831"/>
                    <a:pt x="520" y="831"/>
                    <a:pt x="520" y="838"/>
                  </a:cubicBezTo>
                  <a:cubicBezTo>
                    <a:pt x="506" y="846"/>
                    <a:pt x="498" y="853"/>
                    <a:pt x="484" y="860"/>
                  </a:cubicBezTo>
                  <a:cubicBezTo>
                    <a:pt x="476" y="867"/>
                    <a:pt x="469" y="867"/>
                    <a:pt x="462" y="867"/>
                  </a:cubicBezTo>
                  <a:cubicBezTo>
                    <a:pt x="454" y="867"/>
                    <a:pt x="425" y="875"/>
                    <a:pt x="410" y="875"/>
                  </a:cubicBezTo>
                  <a:cubicBezTo>
                    <a:pt x="367" y="860"/>
                    <a:pt x="330" y="838"/>
                    <a:pt x="308" y="802"/>
                  </a:cubicBezTo>
                  <a:cubicBezTo>
                    <a:pt x="286" y="780"/>
                    <a:pt x="293" y="780"/>
                    <a:pt x="286" y="758"/>
                  </a:cubicBezTo>
                  <a:cubicBezTo>
                    <a:pt x="286" y="750"/>
                    <a:pt x="286" y="750"/>
                    <a:pt x="279" y="743"/>
                  </a:cubicBezTo>
                  <a:cubicBezTo>
                    <a:pt x="279" y="736"/>
                    <a:pt x="279" y="728"/>
                    <a:pt x="279" y="714"/>
                  </a:cubicBezTo>
                  <a:cubicBezTo>
                    <a:pt x="286" y="692"/>
                    <a:pt x="286" y="699"/>
                    <a:pt x="293" y="663"/>
                  </a:cubicBezTo>
                  <a:lnTo>
                    <a:pt x="293" y="663"/>
                  </a:lnTo>
                  <a:cubicBezTo>
                    <a:pt x="298" y="653"/>
                    <a:pt x="312" y="625"/>
                    <a:pt x="323" y="604"/>
                  </a:cubicBezTo>
                  <a:cubicBezTo>
                    <a:pt x="337" y="589"/>
                    <a:pt x="359" y="567"/>
                    <a:pt x="381" y="553"/>
                  </a:cubicBezTo>
                  <a:cubicBezTo>
                    <a:pt x="410" y="523"/>
                    <a:pt x="432" y="487"/>
                    <a:pt x="447" y="450"/>
                  </a:cubicBezTo>
                  <a:cubicBezTo>
                    <a:pt x="454" y="443"/>
                    <a:pt x="454" y="428"/>
                    <a:pt x="447" y="421"/>
                  </a:cubicBezTo>
                  <a:cubicBezTo>
                    <a:pt x="443" y="414"/>
                    <a:pt x="437" y="412"/>
                    <a:pt x="432" y="412"/>
                  </a:cubicBezTo>
                  <a:cubicBezTo>
                    <a:pt x="420" y="412"/>
                    <a:pt x="408" y="425"/>
                    <a:pt x="403" y="436"/>
                  </a:cubicBezTo>
                  <a:cubicBezTo>
                    <a:pt x="381" y="472"/>
                    <a:pt x="352" y="509"/>
                    <a:pt x="323" y="538"/>
                  </a:cubicBezTo>
                  <a:cubicBezTo>
                    <a:pt x="284" y="576"/>
                    <a:pt x="246" y="598"/>
                    <a:pt x="203" y="598"/>
                  </a:cubicBezTo>
                  <a:cubicBezTo>
                    <a:pt x="196" y="598"/>
                    <a:pt x="190" y="598"/>
                    <a:pt x="184" y="597"/>
                  </a:cubicBezTo>
                  <a:lnTo>
                    <a:pt x="162" y="597"/>
                  </a:lnTo>
                  <a:cubicBezTo>
                    <a:pt x="147" y="597"/>
                    <a:pt x="140" y="589"/>
                    <a:pt x="132" y="582"/>
                  </a:cubicBezTo>
                  <a:cubicBezTo>
                    <a:pt x="132" y="582"/>
                    <a:pt x="125" y="575"/>
                    <a:pt x="118" y="575"/>
                  </a:cubicBezTo>
                  <a:cubicBezTo>
                    <a:pt x="110" y="560"/>
                    <a:pt x="88" y="538"/>
                    <a:pt x="81" y="523"/>
                  </a:cubicBezTo>
                  <a:cubicBezTo>
                    <a:pt x="81" y="516"/>
                    <a:pt x="81" y="516"/>
                    <a:pt x="81" y="516"/>
                  </a:cubicBezTo>
                  <a:cubicBezTo>
                    <a:pt x="74" y="509"/>
                    <a:pt x="74" y="494"/>
                    <a:pt x="66" y="494"/>
                  </a:cubicBezTo>
                  <a:cubicBezTo>
                    <a:pt x="59" y="458"/>
                    <a:pt x="59" y="443"/>
                    <a:pt x="66" y="414"/>
                  </a:cubicBezTo>
                  <a:cubicBezTo>
                    <a:pt x="66" y="406"/>
                    <a:pt x="74" y="399"/>
                    <a:pt x="74" y="384"/>
                  </a:cubicBezTo>
                  <a:cubicBezTo>
                    <a:pt x="74" y="384"/>
                    <a:pt x="81" y="355"/>
                    <a:pt x="88" y="340"/>
                  </a:cubicBezTo>
                  <a:cubicBezTo>
                    <a:pt x="96" y="311"/>
                    <a:pt x="125" y="275"/>
                    <a:pt x="147" y="231"/>
                  </a:cubicBezTo>
                  <a:cubicBezTo>
                    <a:pt x="206" y="150"/>
                    <a:pt x="257" y="77"/>
                    <a:pt x="330" y="11"/>
                  </a:cubicBezTo>
                  <a:cubicBezTo>
                    <a:pt x="335" y="6"/>
                    <a:pt x="333" y="1"/>
                    <a:pt x="3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752" name="Google Shape;3752;p43"/>
          <p:cNvGrpSpPr/>
          <p:nvPr/>
        </p:nvGrpSpPr>
        <p:grpSpPr>
          <a:xfrm>
            <a:off x="4981256" y="4231047"/>
            <a:ext cx="933013" cy="737007"/>
            <a:chOff x="5760569" y="3727875"/>
            <a:chExt cx="558523" cy="462479"/>
          </a:xfrm>
        </p:grpSpPr>
        <p:sp>
          <p:nvSpPr>
            <p:cNvPr id="3753" name="Google Shape;3753;p43"/>
            <p:cNvSpPr/>
            <p:nvPr/>
          </p:nvSpPr>
          <p:spPr>
            <a:xfrm>
              <a:off x="6192367" y="3938874"/>
              <a:ext cx="102700" cy="234911"/>
            </a:xfrm>
            <a:custGeom>
              <a:rect b="b" l="l" r="r" t="t"/>
              <a:pathLst>
                <a:path extrusionOk="0" h="8223" w="3595">
                  <a:moveTo>
                    <a:pt x="754" y="0"/>
                  </a:moveTo>
                  <a:cubicBezTo>
                    <a:pt x="630" y="74"/>
                    <a:pt x="462" y="388"/>
                    <a:pt x="396" y="425"/>
                  </a:cubicBezTo>
                  <a:cubicBezTo>
                    <a:pt x="249" y="513"/>
                    <a:pt x="176" y="681"/>
                    <a:pt x="118" y="835"/>
                  </a:cubicBezTo>
                  <a:cubicBezTo>
                    <a:pt x="0" y="1135"/>
                    <a:pt x="8" y="1442"/>
                    <a:pt x="30" y="1735"/>
                  </a:cubicBezTo>
                  <a:cubicBezTo>
                    <a:pt x="74" y="2438"/>
                    <a:pt x="169" y="3140"/>
                    <a:pt x="315" y="3836"/>
                  </a:cubicBezTo>
                  <a:cubicBezTo>
                    <a:pt x="403" y="4385"/>
                    <a:pt x="469" y="4926"/>
                    <a:pt x="513" y="5468"/>
                  </a:cubicBezTo>
                  <a:cubicBezTo>
                    <a:pt x="564" y="6119"/>
                    <a:pt x="945" y="6654"/>
                    <a:pt x="1047" y="7239"/>
                  </a:cubicBezTo>
                  <a:cubicBezTo>
                    <a:pt x="1076" y="7386"/>
                    <a:pt x="1106" y="7539"/>
                    <a:pt x="1208" y="7657"/>
                  </a:cubicBezTo>
                  <a:cubicBezTo>
                    <a:pt x="1281" y="7744"/>
                    <a:pt x="1413" y="7825"/>
                    <a:pt x="1508" y="7876"/>
                  </a:cubicBezTo>
                  <a:cubicBezTo>
                    <a:pt x="1719" y="7981"/>
                    <a:pt x="2296" y="8223"/>
                    <a:pt x="2564" y="8223"/>
                  </a:cubicBezTo>
                  <a:cubicBezTo>
                    <a:pt x="2595" y="8223"/>
                    <a:pt x="2621" y="8220"/>
                    <a:pt x="2643" y="8213"/>
                  </a:cubicBezTo>
                  <a:cubicBezTo>
                    <a:pt x="2760" y="8176"/>
                    <a:pt x="2650" y="8059"/>
                    <a:pt x="2584" y="7986"/>
                  </a:cubicBezTo>
                  <a:lnTo>
                    <a:pt x="2584" y="7986"/>
                  </a:lnTo>
                  <a:cubicBezTo>
                    <a:pt x="2805" y="8077"/>
                    <a:pt x="2824" y="8104"/>
                    <a:pt x="3009" y="8104"/>
                  </a:cubicBezTo>
                  <a:cubicBezTo>
                    <a:pt x="3033" y="8104"/>
                    <a:pt x="3059" y="8104"/>
                    <a:pt x="3089" y="8103"/>
                  </a:cubicBezTo>
                  <a:cubicBezTo>
                    <a:pt x="3162" y="8103"/>
                    <a:pt x="3243" y="8088"/>
                    <a:pt x="3287" y="8030"/>
                  </a:cubicBezTo>
                  <a:cubicBezTo>
                    <a:pt x="3353" y="7927"/>
                    <a:pt x="3243" y="7803"/>
                    <a:pt x="3148" y="7730"/>
                  </a:cubicBezTo>
                  <a:lnTo>
                    <a:pt x="3148" y="7730"/>
                  </a:lnTo>
                  <a:cubicBezTo>
                    <a:pt x="3211" y="7739"/>
                    <a:pt x="3274" y="7745"/>
                    <a:pt x="3338" y="7745"/>
                  </a:cubicBezTo>
                  <a:cubicBezTo>
                    <a:pt x="3377" y="7745"/>
                    <a:pt x="3416" y="7743"/>
                    <a:pt x="3455" y="7737"/>
                  </a:cubicBezTo>
                  <a:cubicBezTo>
                    <a:pt x="3492" y="7737"/>
                    <a:pt x="3521" y="7730"/>
                    <a:pt x="3543" y="7708"/>
                  </a:cubicBezTo>
                  <a:cubicBezTo>
                    <a:pt x="3594" y="7664"/>
                    <a:pt x="3550" y="7569"/>
                    <a:pt x="3492" y="7532"/>
                  </a:cubicBezTo>
                  <a:cubicBezTo>
                    <a:pt x="3433" y="7496"/>
                    <a:pt x="3353" y="7481"/>
                    <a:pt x="3309" y="7430"/>
                  </a:cubicBezTo>
                  <a:lnTo>
                    <a:pt x="3309" y="7430"/>
                  </a:lnTo>
                  <a:cubicBezTo>
                    <a:pt x="3320" y="7435"/>
                    <a:pt x="3331" y="7438"/>
                    <a:pt x="3342" y="7438"/>
                  </a:cubicBezTo>
                  <a:cubicBezTo>
                    <a:pt x="3417" y="7438"/>
                    <a:pt x="3478" y="7316"/>
                    <a:pt x="3433" y="7239"/>
                  </a:cubicBezTo>
                  <a:cubicBezTo>
                    <a:pt x="3389" y="7151"/>
                    <a:pt x="3280" y="7122"/>
                    <a:pt x="3184" y="7100"/>
                  </a:cubicBezTo>
                  <a:cubicBezTo>
                    <a:pt x="3053" y="7064"/>
                    <a:pt x="2921" y="7034"/>
                    <a:pt x="2782" y="6998"/>
                  </a:cubicBezTo>
                  <a:cubicBezTo>
                    <a:pt x="2716" y="6976"/>
                    <a:pt x="2635" y="6961"/>
                    <a:pt x="2577" y="6910"/>
                  </a:cubicBezTo>
                  <a:cubicBezTo>
                    <a:pt x="2496" y="6851"/>
                    <a:pt x="2460" y="6749"/>
                    <a:pt x="2430" y="6654"/>
                  </a:cubicBezTo>
                  <a:cubicBezTo>
                    <a:pt x="1984" y="5300"/>
                    <a:pt x="1537" y="3946"/>
                    <a:pt x="1325" y="2540"/>
                  </a:cubicBezTo>
                  <a:cubicBezTo>
                    <a:pt x="1208" y="1764"/>
                    <a:pt x="1193" y="352"/>
                    <a:pt x="754" y="0"/>
                  </a:cubicBezTo>
                  <a:close/>
                </a:path>
              </a:pathLst>
            </a:custGeom>
            <a:solidFill>
              <a:srgbClr val="F2A49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4" name="Google Shape;3754;p43"/>
            <p:cNvSpPr/>
            <p:nvPr/>
          </p:nvSpPr>
          <p:spPr>
            <a:xfrm>
              <a:off x="6140088" y="3754985"/>
              <a:ext cx="179004" cy="191288"/>
            </a:xfrm>
            <a:custGeom>
              <a:rect b="b" l="l" r="r" t="t"/>
              <a:pathLst>
                <a:path extrusionOk="0" h="6696" w="6266">
                  <a:moveTo>
                    <a:pt x="3101" y="0"/>
                  </a:moveTo>
                  <a:cubicBezTo>
                    <a:pt x="2912" y="0"/>
                    <a:pt x="2722" y="33"/>
                    <a:pt x="2540" y="77"/>
                  </a:cubicBezTo>
                  <a:cubicBezTo>
                    <a:pt x="1794" y="252"/>
                    <a:pt x="1062" y="611"/>
                    <a:pt x="608" y="1226"/>
                  </a:cubicBezTo>
                  <a:cubicBezTo>
                    <a:pt x="352" y="1570"/>
                    <a:pt x="198" y="1980"/>
                    <a:pt x="103" y="2404"/>
                  </a:cubicBezTo>
                  <a:cubicBezTo>
                    <a:pt x="1" y="2829"/>
                    <a:pt x="937" y="3283"/>
                    <a:pt x="945" y="3722"/>
                  </a:cubicBezTo>
                  <a:cubicBezTo>
                    <a:pt x="974" y="5237"/>
                    <a:pt x="1574" y="5757"/>
                    <a:pt x="1574" y="5757"/>
                  </a:cubicBezTo>
                  <a:cubicBezTo>
                    <a:pt x="2047" y="6333"/>
                    <a:pt x="2796" y="6696"/>
                    <a:pt x="3593" y="6696"/>
                  </a:cubicBezTo>
                  <a:cubicBezTo>
                    <a:pt x="4031" y="6696"/>
                    <a:pt x="4484" y="6586"/>
                    <a:pt x="4912" y="6342"/>
                  </a:cubicBezTo>
                  <a:cubicBezTo>
                    <a:pt x="5805" y="5837"/>
                    <a:pt x="6054" y="5156"/>
                    <a:pt x="5959" y="4080"/>
                  </a:cubicBezTo>
                  <a:cubicBezTo>
                    <a:pt x="6120" y="4022"/>
                    <a:pt x="6266" y="3824"/>
                    <a:pt x="6244" y="3663"/>
                  </a:cubicBezTo>
                  <a:cubicBezTo>
                    <a:pt x="6222" y="3517"/>
                    <a:pt x="6164" y="3488"/>
                    <a:pt x="6039" y="3378"/>
                  </a:cubicBezTo>
                  <a:cubicBezTo>
                    <a:pt x="5959" y="3319"/>
                    <a:pt x="5885" y="3231"/>
                    <a:pt x="5812" y="3166"/>
                  </a:cubicBezTo>
                  <a:cubicBezTo>
                    <a:pt x="5695" y="3041"/>
                    <a:pt x="5688" y="2682"/>
                    <a:pt x="5688" y="2456"/>
                  </a:cubicBezTo>
                  <a:cubicBezTo>
                    <a:pt x="5673" y="1855"/>
                    <a:pt x="5446" y="1255"/>
                    <a:pt x="5036" y="809"/>
                  </a:cubicBezTo>
                  <a:cubicBezTo>
                    <a:pt x="4634" y="362"/>
                    <a:pt x="4026" y="230"/>
                    <a:pt x="3485" y="55"/>
                  </a:cubicBezTo>
                  <a:cubicBezTo>
                    <a:pt x="3359" y="16"/>
                    <a:pt x="3230" y="0"/>
                    <a:pt x="3101" y="0"/>
                  </a:cubicBezTo>
                  <a:close/>
                </a:path>
              </a:pathLst>
            </a:custGeom>
            <a:solidFill>
              <a:srgbClr val="F2A49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5" name="Google Shape;3755;p43"/>
            <p:cNvSpPr/>
            <p:nvPr/>
          </p:nvSpPr>
          <p:spPr>
            <a:xfrm>
              <a:off x="6302780" y="3844344"/>
              <a:ext cx="16312" cy="27311"/>
            </a:xfrm>
            <a:custGeom>
              <a:rect b="b" l="l" r="r" t="t"/>
              <a:pathLst>
                <a:path extrusionOk="0" h="956" w="571">
                  <a:moveTo>
                    <a:pt x="95" y="1"/>
                  </a:moveTo>
                  <a:cubicBezTo>
                    <a:pt x="44" y="191"/>
                    <a:pt x="0" y="389"/>
                    <a:pt x="22" y="586"/>
                  </a:cubicBezTo>
                  <a:cubicBezTo>
                    <a:pt x="43" y="745"/>
                    <a:pt x="238" y="955"/>
                    <a:pt x="261" y="955"/>
                  </a:cubicBezTo>
                  <a:cubicBezTo>
                    <a:pt x="263" y="955"/>
                    <a:pt x="264" y="954"/>
                    <a:pt x="264" y="952"/>
                  </a:cubicBezTo>
                  <a:cubicBezTo>
                    <a:pt x="425" y="894"/>
                    <a:pt x="571" y="696"/>
                    <a:pt x="549" y="535"/>
                  </a:cubicBezTo>
                  <a:cubicBezTo>
                    <a:pt x="527" y="389"/>
                    <a:pt x="469" y="360"/>
                    <a:pt x="344" y="250"/>
                  </a:cubicBezTo>
                  <a:cubicBezTo>
                    <a:pt x="264" y="191"/>
                    <a:pt x="190" y="103"/>
                    <a:pt x="117" y="38"/>
                  </a:cubicBezTo>
                  <a:cubicBezTo>
                    <a:pt x="110" y="23"/>
                    <a:pt x="103" y="16"/>
                    <a:pt x="95" y="1"/>
                  </a:cubicBezTo>
                  <a:close/>
                </a:path>
              </a:pathLst>
            </a:custGeom>
            <a:solidFill>
              <a:srgbClr val="F2A49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6" name="Google Shape;3756;p43"/>
            <p:cNvSpPr/>
            <p:nvPr/>
          </p:nvSpPr>
          <p:spPr>
            <a:xfrm>
              <a:off x="6029675" y="3904365"/>
              <a:ext cx="194088" cy="190517"/>
            </a:xfrm>
            <a:custGeom>
              <a:rect b="b" l="l" r="r" t="t"/>
              <a:pathLst>
                <a:path extrusionOk="0" h="6669" w="6794">
                  <a:moveTo>
                    <a:pt x="5081" y="1"/>
                  </a:moveTo>
                  <a:cubicBezTo>
                    <a:pt x="3778" y="813"/>
                    <a:pt x="1882" y="1238"/>
                    <a:pt x="352" y="1347"/>
                  </a:cubicBezTo>
                  <a:cubicBezTo>
                    <a:pt x="286" y="1355"/>
                    <a:pt x="220" y="1362"/>
                    <a:pt x="177" y="1413"/>
                  </a:cubicBezTo>
                  <a:cubicBezTo>
                    <a:pt x="155" y="1443"/>
                    <a:pt x="147" y="1486"/>
                    <a:pt x="140" y="1523"/>
                  </a:cubicBezTo>
                  <a:cubicBezTo>
                    <a:pt x="1" y="2482"/>
                    <a:pt x="118" y="3477"/>
                    <a:pt x="491" y="4363"/>
                  </a:cubicBezTo>
                  <a:cubicBezTo>
                    <a:pt x="872" y="5256"/>
                    <a:pt x="1509" y="6039"/>
                    <a:pt x="2314" y="6574"/>
                  </a:cubicBezTo>
                  <a:cubicBezTo>
                    <a:pt x="2380" y="6617"/>
                    <a:pt x="2453" y="6669"/>
                    <a:pt x="2533" y="6669"/>
                  </a:cubicBezTo>
                  <a:cubicBezTo>
                    <a:pt x="2599" y="6669"/>
                    <a:pt x="2665" y="6639"/>
                    <a:pt x="2731" y="6610"/>
                  </a:cubicBezTo>
                  <a:cubicBezTo>
                    <a:pt x="3280" y="6332"/>
                    <a:pt x="3778" y="5944"/>
                    <a:pt x="4173" y="5505"/>
                  </a:cubicBezTo>
                  <a:cubicBezTo>
                    <a:pt x="4590" y="5139"/>
                    <a:pt x="5813" y="4326"/>
                    <a:pt x="6544" y="2299"/>
                  </a:cubicBezTo>
                  <a:cubicBezTo>
                    <a:pt x="6764" y="1677"/>
                    <a:pt x="6793" y="1128"/>
                    <a:pt x="6742" y="1055"/>
                  </a:cubicBezTo>
                  <a:cubicBezTo>
                    <a:pt x="6676" y="959"/>
                    <a:pt x="6113" y="894"/>
                    <a:pt x="6025" y="835"/>
                  </a:cubicBezTo>
                  <a:cubicBezTo>
                    <a:pt x="5754" y="652"/>
                    <a:pt x="5468" y="220"/>
                    <a:pt x="5081" y="1"/>
                  </a:cubicBezTo>
                  <a:close/>
                </a:path>
              </a:pathLst>
            </a:custGeom>
            <a:solidFill>
              <a:srgbClr val="F2A49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7" name="Google Shape;3757;p43"/>
            <p:cNvSpPr/>
            <p:nvPr/>
          </p:nvSpPr>
          <p:spPr>
            <a:xfrm>
              <a:off x="6128804" y="3728303"/>
              <a:ext cx="179861" cy="187631"/>
            </a:xfrm>
            <a:custGeom>
              <a:rect b="b" l="l" r="r" t="t"/>
              <a:pathLst>
                <a:path extrusionOk="0" h="6568" w="6296">
                  <a:moveTo>
                    <a:pt x="5219" y="1"/>
                  </a:moveTo>
                  <a:lnTo>
                    <a:pt x="5219" y="1"/>
                  </a:lnTo>
                  <a:cubicBezTo>
                    <a:pt x="4743" y="249"/>
                    <a:pt x="4194" y="330"/>
                    <a:pt x="3660" y="396"/>
                  </a:cubicBezTo>
                  <a:cubicBezTo>
                    <a:pt x="3126" y="454"/>
                    <a:pt x="2577" y="513"/>
                    <a:pt x="2079" y="711"/>
                  </a:cubicBezTo>
                  <a:cubicBezTo>
                    <a:pt x="1574" y="916"/>
                    <a:pt x="1113" y="1296"/>
                    <a:pt x="937" y="1801"/>
                  </a:cubicBezTo>
                  <a:cubicBezTo>
                    <a:pt x="491" y="2174"/>
                    <a:pt x="205" y="2723"/>
                    <a:pt x="103" y="3294"/>
                  </a:cubicBezTo>
                  <a:cubicBezTo>
                    <a:pt x="0" y="3873"/>
                    <a:pt x="73" y="4466"/>
                    <a:pt x="264" y="5014"/>
                  </a:cubicBezTo>
                  <a:cubicBezTo>
                    <a:pt x="417" y="5490"/>
                    <a:pt x="1025" y="6032"/>
                    <a:pt x="944" y="6537"/>
                  </a:cubicBezTo>
                  <a:cubicBezTo>
                    <a:pt x="1098" y="6486"/>
                    <a:pt x="1171" y="6434"/>
                    <a:pt x="1259" y="6288"/>
                  </a:cubicBezTo>
                  <a:cubicBezTo>
                    <a:pt x="1259" y="6339"/>
                    <a:pt x="1310" y="6559"/>
                    <a:pt x="1428" y="6566"/>
                  </a:cubicBezTo>
                  <a:cubicBezTo>
                    <a:pt x="1437" y="6567"/>
                    <a:pt x="1445" y="6568"/>
                    <a:pt x="1454" y="6568"/>
                  </a:cubicBezTo>
                  <a:cubicBezTo>
                    <a:pt x="1785" y="6568"/>
                    <a:pt x="1475" y="5866"/>
                    <a:pt x="1611" y="5659"/>
                  </a:cubicBezTo>
                  <a:lnTo>
                    <a:pt x="1611" y="5659"/>
                  </a:lnTo>
                  <a:cubicBezTo>
                    <a:pt x="1626" y="5700"/>
                    <a:pt x="1670" y="5723"/>
                    <a:pt x="1715" y="5723"/>
                  </a:cubicBezTo>
                  <a:cubicBezTo>
                    <a:pt x="1735" y="5723"/>
                    <a:pt x="1754" y="5719"/>
                    <a:pt x="1772" y="5710"/>
                  </a:cubicBezTo>
                  <a:cubicBezTo>
                    <a:pt x="1830" y="5688"/>
                    <a:pt x="2511" y="5673"/>
                    <a:pt x="2547" y="5622"/>
                  </a:cubicBezTo>
                  <a:cubicBezTo>
                    <a:pt x="2902" y="5029"/>
                    <a:pt x="2469" y="4264"/>
                    <a:pt x="2248" y="3588"/>
                  </a:cubicBezTo>
                  <a:lnTo>
                    <a:pt x="2248" y="3588"/>
                  </a:lnTo>
                  <a:cubicBezTo>
                    <a:pt x="2389" y="3694"/>
                    <a:pt x="2565" y="3756"/>
                    <a:pt x="2742" y="3756"/>
                  </a:cubicBezTo>
                  <a:cubicBezTo>
                    <a:pt x="2748" y="3756"/>
                    <a:pt x="2754" y="3756"/>
                    <a:pt x="2760" y="3756"/>
                  </a:cubicBezTo>
                  <a:cubicBezTo>
                    <a:pt x="2804" y="3748"/>
                    <a:pt x="2855" y="3741"/>
                    <a:pt x="2899" y="3712"/>
                  </a:cubicBezTo>
                  <a:cubicBezTo>
                    <a:pt x="2965" y="3660"/>
                    <a:pt x="2972" y="3558"/>
                    <a:pt x="2957" y="3470"/>
                  </a:cubicBezTo>
                  <a:cubicBezTo>
                    <a:pt x="2928" y="3155"/>
                    <a:pt x="2804" y="2841"/>
                    <a:pt x="2599" y="2592"/>
                  </a:cubicBezTo>
                  <a:lnTo>
                    <a:pt x="2599" y="2592"/>
                  </a:lnTo>
                  <a:cubicBezTo>
                    <a:pt x="2884" y="2855"/>
                    <a:pt x="3235" y="3046"/>
                    <a:pt x="3609" y="3141"/>
                  </a:cubicBezTo>
                  <a:cubicBezTo>
                    <a:pt x="3660" y="3155"/>
                    <a:pt x="3717" y="3166"/>
                    <a:pt x="3772" y="3166"/>
                  </a:cubicBezTo>
                  <a:cubicBezTo>
                    <a:pt x="3827" y="3166"/>
                    <a:pt x="3880" y="3155"/>
                    <a:pt x="3924" y="3126"/>
                  </a:cubicBezTo>
                  <a:cubicBezTo>
                    <a:pt x="4048" y="3046"/>
                    <a:pt x="4055" y="2870"/>
                    <a:pt x="4026" y="2723"/>
                  </a:cubicBezTo>
                  <a:cubicBezTo>
                    <a:pt x="4002" y="2587"/>
                    <a:pt x="3964" y="2454"/>
                    <a:pt x="3913" y="2327"/>
                  </a:cubicBezTo>
                  <a:lnTo>
                    <a:pt x="3913" y="2327"/>
                  </a:lnTo>
                  <a:cubicBezTo>
                    <a:pt x="4077" y="2400"/>
                    <a:pt x="4251" y="2456"/>
                    <a:pt x="4429" y="2489"/>
                  </a:cubicBezTo>
                  <a:cubicBezTo>
                    <a:pt x="4444" y="2492"/>
                    <a:pt x="4459" y="2494"/>
                    <a:pt x="4474" y="2494"/>
                  </a:cubicBezTo>
                  <a:cubicBezTo>
                    <a:pt x="4495" y="2494"/>
                    <a:pt x="4517" y="2490"/>
                    <a:pt x="4538" y="2482"/>
                  </a:cubicBezTo>
                  <a:cubicBezTo>
                    <a:pt x="4590" y="2460"/>
                    <a:pt x="4604" y="2401"/>
                    <a:pt x="4619" y="2350"/>
                  </a:cubicBezTo>
                  <a:cubicBezTo>
                    <a:pt x="4660" y="2092"/>
                    <a:pt x="4523" y="1849"/>
                    <a:pt x="4354" y="1642"/>
                  </a:cubicBezTo>
                  <a:lnTo>
                    <a:pt x="4354" y="1642"/>
                  </a:lnTo>
                  <a:cubicBezTo>
                    <a:pt x="4657" y="1980"/>
                    <a:pt x="4997" y="2302"/>
                    <a:pt x="5431" y="2423"/>
                  </a:cubicBezTo>
                  <a:cubicBezTo>
                    <a:pt x="5452" y="2429"/>
                    <a:pt x="5477" y="2434"/>
                    <a:pt x="5500" y="2434"/>
                  </a:cubicBezTo>
                  <a:cubicBezTo>
                    <a:pt x="5534" y="2434"/>
                    <a:pt x="5565" y="2424"/>
                    <a:pt x="5578" y="2394"/>
                  </a:cubicBezTo>
                  <a:cubicBezTo>
                    <a:pt x="5592" y="2372"/>
                    <a:pt x="5592" y="2343"/>
                    <a:pt x="5585" y="2321"/>
                  </a:cubicBezTo>
                  <a:cubicBezTo>
                    <a:pt x="5570" y="2204"/>
                    <a:pt x="5548" y="2087"/>
                    <a:pt x="5512" y="1977"/>
                  </a:cubicBezTo>
                  <a:lnTo>
                    <a:pt x="5512" y="1977"/>
                  </a:lnTo>
                  <a:cubicBezTo>
                    <a:pt x="5717" y="2343"/>
                    <a:pt x="5892" y="2716"/>
                    <a:pt x="6053" y="3097"/>
                  </a:cubicBezTo>
                  <a:cubicBezTo>
                    <a:pt x="6295" y="2680"/>
                    <a:pt x="6229" y="2138"/>
                    <a:pt x="5995" y="1713"/>
                  </a:cubicBezTo>
                  <a:cubicBezTo>
                    <a:pt x="5761" y="1289"/>
                    <a:pt x="5387" y="967"/>
                    <a:pt x="4999" y="674"/>
                  </a:cubicBezTo>
                  <a:cubicBezTo>
                    <a:pt x="5190" y="513"/>
                    <a:pt x="5278" y="242"/>
                    <a:pt x="5219" y="1"/>
                  </a:cubicBezTo>
                  <a:close/>
                </a:path>
              </a:pathLst>
            </a:custGeom>
            <a:solidFill>
              <a:srgbClr val="BD715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8" name="Google Shape;3758;p43"/>
            <p:cNvSpPr/>
            <p:nvPr/>
          </p:nvSpPr>
          <p:spPr>
            <a:xfrm>
              <a:off x="6178968" y="3727875"/>
              <a:ext cx="130096" cy="164606"/>
            </a:xfrm>
            <a:custGeom>
              <a:rect b="b" l="l" r="r" t="t"/>
              <a:pathLst>
                <a:path extrusionOk="0" h="5762" w="4554">
                  <a:moveTo>
                    <a:pt x="1516" y="1641"/>
                  </a:moveTo>
                  <a:lnTo>
                    <a:pt x="1516" y="1641"/>
                  </a:lnTo>
                  <a:cubicBezTo>
                    <a:pt x="1655" y="1684"/>
                    <a:pt x="1787" y="1794"/>
                    <a:pt x="1911" y="1963"/>
                  </a:cubicBezTo>
                  <a:cubicBezTo>
                    <a:pt x="1977" y="2058"/>
                    <a:pt x="2036" y="2160"/>
                    <a:pt x="2087" y="2263"/>
                  </a:cubicBezTo>
                  <a:cubicBezTo>
                    <a:pt x="2028" y="2241"/>
                    <a:pt x="1970" y="2211"/>
                    <a:pt x="1919" y="2175"/>
                  </a:cubicBezTo>
                  <a:cubicBezTo>
                    <a:pt x="1794" y="2102"/>
                    <a:pt x="1516" y="1904"/>
                    <a:pt x="1516" y="1641"/>
                  </a:cubicBezTo>
                  <a:close/>
                  <a:moveTo>
                    <a:pt x="294" y="3317"/>
                  </a:moveTo>
                  <a:cubicBezTo>
                    <a:pt x="301" y="3317"/>
                    <a:pt x="301" y="3324"/>
                    <a:pt x="308" y="3324"/>
                  </a:cubicBezTo>
                  <a:cubicBezTo>
                    <a:pt x="352" y="3331"/>
                    <a:pt x="396" y="3397"/>
                    <a:pt x="418" y="3463"/>
                  </a:cubicBezTo>
                  <a:cubicBezTo>
                    <a:pt x="418" y="3478"/>
                    <a:pt x="418" y="3485"/>
                    <a:pt x="425" y="3492"/>
                  </a:cubicBezTo>
                  <a:cubicBezTo>
                    <a:pt x="374" y="3441"/>
                    <a:pt x="330" y="3383"/>
                    <a:pt x="294" y="3317"/>
                  </a:cubicBezTo>
                  <a:close/>
                  <a:moveTo>
                    <a:pt x="3500" y="1"/>
                  </a:moveTo>
                  <a:lnTo>
                    <a:pt x="3426" y="23"/>
                  </a:lnTo>
                  <a:cubicBezTo>
                    <a:pt x="3485" y="250"/>
                    <a:pt x="3397" y="506"/>
                    <a:pt x="3214" y="660"/>
                  </a:cubicBezTo>
                  <a:lnTo>
                    <a:pt x="3178" y="689"/>
                  </a:lnTo>
                  <a:lnTo>
                    <a:pt x="3214" y="718"/>
                  </a:lnTo>
                  <a:cubicBezTo>
                    <a:pt x="3573" y="982"/>
                    <a:pt x="3968" y="1311"/>
                    <a:pt x="4202" y="1743"/>
                  </a:cubicBezTo>
                  <a:cubicBezTo>
                    <a:pt x="4444" y="2175"/>
                    <a:pt x="4473" y="2658"/>
                    <a:pt x="4297" y="3024"/>
                  </a:cubicBezTo>
                  <a:cubicBezTo>
                    <a:pt x="4144" y="2665"/>
                    <a:pt x="3975" y="2314"/>
                    <a:pt x="3785" y="1970"/>
                  </a:cubicBezTo>
                  <a:lnTo>
                    <a:pt x="3719" y="1999"/>
                  </a:lnTo>
                  <a:cubicBezTo>
                    <a:pt x="3756" y="2109"/>
                    <a:pt x="3778" y="2219"/>
                    <a:pt x="3792" y="2336"/>
                  </a:cubicBezTo>
                  <a:cubicBezTo>
                    <a:pt x="3792" y="2358"/>
                    <a:pt x="3792" y="2372"/>
                    <a:pt x="3785" y="2387"/>
                  </a:cubicBezTo>
                  <a:cubicBezTo>
                    <a:pt x="3777" y="2403"/>
                    <a:pt x="3758" y="2408"/>
                    <a:pt x="3735" y="2408"/>
                  </a:cubicBezTo>
                  <a:cubicBezTo>
                    <a:pt x="3716" y="2408"/>
                    <a:pt x="3695" y="2405"/>
                    <a:pt x="3675" y="2402"/>
                  </a:cubicBezTo>
                  <a:cubicBezTo>
                    <a:pt x="3236" y="2277"/>
                    <a:pt x="2892" y="1933"/>
                    <a:pt x="2607" y="1611"/>
                  </a:cubicBezTo>
                  <a:cubicBezTo>
                    <a:pt x="2570" y="1567"/>
                    <a:pt x="2526" y="1523"/>
                    <a:pt x="2490" y="1480"/>
                  </a:cubicBezTo>
                  <a:lnTo>
                    <a:pt x="2431" y="1531"/>
                  </a:lnTo>
                  <a:cubicBezTo>
                    <a:pt x="2475" y="1575"/>
                    <a:pt x="2512" y="1619"/>
                    <a:pt x="2548" y="1662"/>
                  </a:cubicBezTo>
                  <a:cubicBezTo>
                    <a:pt x="2716" y="1860"/>
                    <a:pt x="2863" y="2102"/>
                    <a:pt x="2819" y="2358"/>
                  </a:cubicBezTo>
                  <a:cubicBezTo>
                    <a:pt x="2812" y="2394"/>
                    <a:pt x="2797" y="2446"/>
                    <a:pt x="2768" y="2460"/>
                  </a:cubicBezTo>
                  <a:cubicBezTo>
                    <a:pt x="2753" y="2468"/>
                    <a:pt x="2738" y="2469"/>
                    <a:pt x="2723" y="2469"/>
                  </a:cubicBezTo>
                  <a:cubicBezTo>
                    <a:pt x="2707" y="2469"/>
                    <a:pt x="2691" y="2468"/>
                    <a:pt x="2673" y="2468"/>
                  </a:cubicBezTo>
                  <a:cubicBezTo>
                    <a:pt x="2504" y="2431"/>
                    <a:pt x="2343" y="2380"/>
                    <a:pt x="2182" y="2314"/>
                  </a:cubicBezTo>
                  <a:cubicBezTo>
                    <a:pt x="2124" y="2175"/>
                    <a:pt x="2050" y="2043"/>
                    <a:pt x="1970" y="1919"/>
                  </a:cubicBezTo>
                  <a:cubicBezTo>
                    <a:pt x="1824" y="1714"/>
                    <a:pt x="1662" y="1589"/>
                    <a:pt x="1487" y="1553"/>
                  </a:cubicBezTo>
                  <a:lnTo>
                    <a:pt x="1450" y="1545"/>
                  </a:lnTo>
                  <a:lnTo>
                    <a:pt x="1443" y="1589"/>
                  </a:lnTo>
                  <a:cubicBezTo>
                    <a:pt x="1414" y="1919"/>
                    <a:pt x="1736" y="2153"/>
                    <a:pt x="1882" y="2241"/>
                  </a:cubicBezTo>
                  <a:cubicBezTo>
                    <a:pt x="1963" y="2285"/>
                    <a:pt x="2043" y="2329"/>
                    <a:pt x="2124" y="2365"/>
                  </a:cubicBezTo>
                  <a:cubicBezTo>
                    <a:pt x="2175" y="2490"/>
                    <a:pt x="2211" y="2614"/>
                    <a:pt x="2233" y="2746"/>
                  </a:cubicBezTo>
                  <a:cubicBezTo>
                    <a:pt x="2255" y="2848"/>
                    <a:pt x="2263" y="3039"/>
                    <a:pt x="2146" y="3112"/>
                  </a:cubicBezTo>
                  <a:cubicBezTo>
                    <a:pt x="2107" y="3136"/>
                    <a:pt x="2062" y="3146"/>
                    <a:pt x="2015" y="3146"/>
                  </a:cubicBezTo>
                  <a:cubicBezTo>
                    <a:pt x="1964" y="3146"/>
                    <a:pt x="1910" y="3134"/>
                    <a:pt x="1860" y="3119"/>
                  </a:cubicBezTo>
                  <a:cubicBezTo>
                    <a:pt x="1494" y="3024"/>
                    <a:pt x="1150" y="2834"/>
                    <a:pt x="865" y="2577"/>
                  </a:cubicBezTo>
                  <a:lnTo>
                    <a:pt x="813" y="2629"/>
                  </a:lnTo>
                  <a:cubicBezTo>
                    <a:pt x="1011" y="2870"/>
                    <a:pt x="1135" y="3178"/>
                    <a:pt x="1165" y="3492"/>
                  </a:cubicBezTo>
                  <a:cubicBezTo>
                    <a:pt x="1179" y="3595"/>
                    <a:pt x="1165" y="3668"/>
                    <a:pt x="1114" y="3697"/>
                  </a:cubicBezTo>
                  <a:cubicBezTo>
                    <a:pt x="1084" y="3727"/>
                    <a:pt x="1040" y="3727"/>
                    <a:pt x="1004" y="3734"/>
                  </a:cubicBezTo>
                  <a:cubicBezTo>
                    <a:pt x="994" y="3734"/>
                    <a:pt x="984" y="3735"/>
                    <a:pt x="974" y="3735"/>
                  </a:cubicBezTo>
                  <a:cubicBezTo>
                    <a:pt x="809" y="3735"/>
                    <a:pt x="652" y="3677"/>
                    <a:pt x="528" y="3588"/>
                  </a:cubicBezTo>
                  <a:cubicBezTo>
                    <a:pt x="513" y="3536"/>
                    <a:pt x="499" y="3492"/>
                    <a:pt x="484" y="3441"/>
                  </a:cubicBezTo>
                  <a:cubicBezTo>
                    <a:pt x="462" y="3368"/>
                    <a:pt x="404" y="3280"/>
                    <a:pt x="330" y="3251"/>
                  </a:cubicBezTo>
                  <a:cubicBezTo>
                    <a:pt x="318" y="3248"/>
                    <a:pt x="306" y="3247"/>
                    <a:pt x="294" y="3247"/>
                  </a:cubicBezTo>
                  <a:cubicBezTo>
                    <a:pt x="269" y="3247"/>
                    <a:pt x="245" y="3253"/>
                    <a:pt x="221" y="3273"/>
                  </a:cubicBezTo>
                  <a:lnTo>
                    <a:pt x="206" y="3287"/>
                  </a:lnTo>
                  <a:lnTo>
                    <a:pt x="213" y="3317"/>
                  </a:lnTo>
                  <a:cubicBezTo>
                    <a:pt x="272" y="3441"/>
                    <a:pt x="360" y="3544"/>
                    <a:pt x="462" y="3631"/>
                  </a:cubicBezTo>
                  <a:cubicBezTo>
                    <a:pt x="506" y="3749"/>
                    <a:pt x="550" y="3880"/>
                    <a:pt x="601" y="4012"/>
                  </a:cubicBezTo>
                  <a:cubicBezTo>
                    <a:pt x="806" y="4576"/>
                    <a:pt x="1026" y="5169"/>
                    <a:pt x="748" y="5622"/>
                  </a:cubicBezTo>
                  <a:cubicBezTo>
                    <a:pt x="704" y="5652"/>
                    <a:pt x="447" y="5659"/>
                    <a:pt x="294" y="5666"/>
                  </a:cubicBezTo>
                  <a:cubicBezTo>
                    <a:pt x="103" y="5681"/>
                    <a:pt x="30" y="5681"/>
                    <a:pt x="1" y="5696"/>
                  </a:cubicBezTo>
                  <a:lnTo>
                    <a:pt x="30" y="5761"/>
                  </a:lnTo>
                  <a:cubicBezTo>
                    <a:pt x="52" y="5754"/>
                    <a:pt x="191" y="5747"/>
                    <a:pt x="294" y="5739"/>
                  </a:cubicBezTo>
                  <a:cubicBezTo>
                    <a:pt x="689" y="5717"/>
                    <a:pt x="777" y="5710"/>
                    <a:pt x="806" y="5666"/>
                  </a:cubicBezTo>
                  <a:cubicBezTo>
                    <a:pt x="1106" y="5176"/>
                    <a:pt x="879" y="4568"/>
                    <a:pt x="667" y="3983"/>
                  </a:cubicBezTo>
                  <a:cubicBezTo>
                    <a:pt x="630" y="3880"/>
                    <a:pt x="594" y="3785"/>
                    <a:pt x="557" y="3690"/>
                  </a:cubicBezTo>
                  <a:lnTo>
                    <a:pt x="557" y="3690"/>
                  </a:lnTo>
                  <a:cubicBezTo>
                    <a:pt x="686" y="3758"/>
                    <a:pt x="828" y="3801"/>
                    <a:pt x="970" y="3801"/>
                  </a:cubicBezTo>
                  <a:cubicBezTo>
                    <a:pt x="981" y="3801"/>
                    <a:pt x="993" y="3800"/>
                    <a:pt x="1004" y="3800"/>
                  </a:cubicBezTo>
                  <a:cubicBezTo>
                    <a:pt x="1048" y="3800"/>
                    <a:pt x="1114" y="3792"/>
                    <a:pt x="1157" y="3756"/>
                  </a:cubicBezTo>
                  <a:cubicBezTo>
                    <a:pt x="1223" y="3705"/>
                    <a:pt x="1253" y="3617"/>
                    <a:pt x="1238" y="3485"/>
                  </a:cubicBezTo>
                  <a:cubicBezTo>
                    <a:pt x="1216" y="3244"/>
                    <a:pt x="1135" y="3002"/>
                    <a:pt x="1011" y="2790"/>
                  </a:cubicBezTo>
                  <a:lnTo>
                    <a:pt x="1011" y="2790"/>
                  </a:lnTo>
                  <a:cubicBezTo>
                    <a:pt x="1260" y="2973"/>
                    <a:pt x="1545" y="3112"/>
                    <a:pt x="1845" y="3185"/>
                  </a:cubicBezTo>
                  <a:cubicBezTo>
                    <a:pt x="1899" y="3200"/>
                    <a:pt x="1960" y="3213"/>
                    <a:pt x="2020" y="3213"/>
                  </a:cubicBezTo>
                  <a:cubicBezTo>
                    <a:pt x="2077" y="3213"/>
                    <a:pt x="2133" y="3202"/>
                    <a:pt x="2182" y="3170"/>
                  </a:cubicBezTo>
                  <a:cubicBezTo>
                    <a:pt x="2299" y="3097"/>
                    <a:pt x="2343" y="2936"/>
                    <a:pt x="2307" y="2731"/>
                  </a:cubicBezTo>
                  <a:cubicBezTo>
                    <a:pt x="2285" y="2621"/>
                    <a:pt x="2255" y="2512"/>
                    <a:pt x="2219" y="2402"/>
                  </a:cubicBezTo>
                  <a:lnTo>
                    <a:pt x="2219" y="2402"/>
                  </a:lnTo>
                  <a:cubicBezTo>
                    <a:pt x="2358" y="2460"/>
                    <a:pt x="2504" y="2504"/>
                    <a:pt x="2658" y="2534"/>
                  </a:cubicBezTo>
                  <a:cubicBezTo>
                    <a:pt x="2680" y="2537"/>
                    <a:pt x="2704" y="2541"/>
                    <a:pt x="2727" y="2541"/>
                  </a:cubicBezTo>
                  <a:cubicBezTo>
                    <a:pt x="2751" y="2541"/>
                    <a:pt x="2775" y="2537"/>
                    <a:pt x="2797" y="2526"/>
                  </a:cubicBezTo>
                  <a:cubicBezTo>
                    <a:pt x="2848" y="2504"/>
                    <a:pt x="2878" y="2446"/>
                    <a:pt x="2892" y="2365"/>
                  </a:cubicBezTo>
                  <a:cubicBezTo>
                    <a:pt x="2914" y="2219"/>
                    <a:pt x="2885" y="2080"/>
                    <a:pt x="2826" y="1948"/>
                  </a:cubicBezTo>
                  <a:lnTo>
                    <a:pt x="2826" y="1948"/>
                  </a:lnTo>
                  <a:cubicBezTo>
                    <a:pt x="3060" y="2175"/>
                    <a:pt x="3331" y="2380"/>
                    <a:pt x="3661" y="2468"/>
                  </a:cubicBezTo>
                  <a:cubicBezTo>
                    <a:pt x="3688" y="2477"/>
                    <a:pt x="3713" y="2481"/>
                    <a:pt x="3736" y="2481"/>
                  </a:cubicBezTo>
                  <a:cubicBezTo>
                    <a:pt x="3789" y="2481"/>
                    <a:pt x="3831" y="2459"/>
                    <a:pt x="3851" y="2424"/>
                  </a:cubicBezTo>
                  <a:cubicBezTo>
                    <a:pt x="3866" y="2387"/>
                    <a:pt x="3866" y="2358"/>
                    <a:pt x="3866" y="2329"/>
                  </a:cubicBezTo>
                  <a:cubicBezTo>
                    <a:pt x="3858" y="2299"/>
                    <a:pt x="3858" y="2277"/>
                    <a:pt x="3851" y="2255"/>
                  </a:cubicBezTo>
                  <a:lnTo>
                    <a:pt x="3851" y="2255"/>
                  </a:lnTo>
                  <a:cubicBezTo>
                    <a:pt x="3997" y="2534"/>
                    <a:pt x="4136" y="2826"/>
                    <a:pt x="4261" y="3126"/>
                  </a:cubicBezTo>
                  <a:lnTo>
                    <a:pt x="4283" y="3192"/>
                  </a:lnTo>
                  <a:lnTo>
                    <a:pt x="4319" y="3126"/>
                  </a:lnTo>
                  <a:cubicBezTo>
                    <a:pt x="4554" y="2731"/>
                    <a:pt x="4532" y="2182"/>
                    <a:pt x="4268" y="1706"/>
                  </a:cubicBezTo>
                  <a:cubicBezTo>
                    <a:pt x="4034" y="1275"/>
                    <a:pt x="3646" y="945"/>
                    <a:pt x="3295" y="682"/>
                  </a:cubicBezTo>
                  <a:cubicBezTo>
                    <a:pt x="3478" y="513"/>
                    <a:pt x="3558" y="243"/>
                    <a:pt x="3500" y="1"/>
                  </a:cubicBezTo>
                  <a:close/>
                </a:path>
              </a:pathLst>
            </a:custGeom>
            <a:solidFill>
              <a:srgbClr val="BD715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9" name="Google Shape;3759;p43"/>
            <p:cNvSpPr/>
            <p:nvPr/>
          </p:nvSpPr>
          <p:spPr>
            <a:xfrm>
              <a:off x="6170627" y="3881996"/>
              <a:ext cx="32024" cy="36166"/>
            </a:xfrm>
            <a:custGeom>
              <a:rect b="b" l="l" r="r" t="t"/>
              <a:pathLst>
                <a:path extrusionOk="0" h="1266" w="1121">
                  <a:moveTo>
                    <a:pt x="699" y="0"/>
                  </a:moveTo>
                  <a:cubicBezTo>
                    <a:pt x="693" y="0"/>
                    <a:pt x="687" y="0"/>
                    <a:pt x="681" y="0"/>
                  </a:cubicBezTo>
                  <a:cubicBezTo>
                    <a:pt x="439" y="0"/>
                    <a:pt x="198" y="154"/>
                    <a:pt x="103" y="374"/>
                  </a:cubicBezTo>
                  <a:cubicBezTo>
                    <a:pt x="0" y="593"/>
                    <a:pt x="44" y="871"/>
                    <a:pt x="205" y="1054"/>
                  </a:cubicBezTo>
                  <a:cubicBezTo>
                    <a:pt x="325" y="1190"/>
                    <a:pt x="504" y="1265"/>
                    <a:pt x="685" y="1265"/>
                  </a:cubicBezTo>
                  <a:cubicBezTo>
                    <a:pt x="748" y="1265"/>
                    <a:pt x="811" y="1256"/>
                    <a:pt x="871" y="1237"/>
                  </a:cubicBezTo>
                  <a:lnTo>
                    <a:pt x="1120" y="271"/>
                  </a:lnTo>
                  <a:cubicBezTo>
                    <a:pt x="1063" y="101"/>
                    <a:pt x="877" y="0"/>
                    <a:pt x="699" y="0"/>
                  </a:cubicBezTo>
                  <a:close/>
                </a:path>
              </a:pathLst>
            </a:custGeom>
            <a:solidFill>
              <a:srgbClr val="F2A49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0" name="Google Shape;3760;p43"/>
            <p:cNvSpPr/>
            <p:nvPr/>
          </p:nvSpPr>
          <p:spPr>
            <a:xfrm>
              <a:off x="6169570" y="3880939"/>
              <a:ext cx="34110" cy="38309"/>
            </a:xfrm>
            <a:custGeom>
              <a:rect b="b" l="l" r="r" t="t"/>
              <a:pathLst>
                <a:path extrusionOk="0" h="1341" w="1194">
                  <a:moveTo>
                    <a:pt x="737" y="0"/>
                  </a:moveTo>
                  <a:cubicBezTo>
                    <a:pt x="730" y="0"/>
                    <a:pt x="724" y="1"/>
                    <a:pt x="718" y="1"/>
                  </a:cubicBezTo>
                  <a:cubicBezTo>
                    <a:pt x="462" y="1"/>
                    <a:pt x="213" y="162"/>
                    <a:pt x="103" y="396"/>
                  </a:cubicBezTo>
                  <a:cubicBezTo>
                    <a:pt x="1" y="630"/>
                    <a:pt x="52" y="923"/>
                    <a:pt x="220" y="1113"/>
                  </a:cubicBezTo>
                  <a:cubicBezTo>
                    <a:pt x="345" y="1252"/>
                    <a:pt x="528" y="1333"/>
                    <a:pt x="718" y="1340"/>
                  </a:cubicBezTo>
                  <a:cubicBezTo>
                    <a:pt x="784" y="1340"/>
                    <a:pt x="850" y="1333"/>
                    <a:pt x="916" y="1311"/>
                  </a:cubicBezTo>
                  <a:lnTo>
                    <a:pt x="894" y="1245"/>
                  </a:lnTo>
                  <a:cubicBezTo>
                    <a:pt x="841" y="1261"/>
                    <a:pt x="786" y="1269"/>
                    <a:pt x="731" y="1269"/>
                  </a:cubicBezTo>
                  <a:cubicBezTo>
                    <a:pt x="561" y="1269"/>
                    <a:pt x="387" y="1196"/>
                    <a:pt x="271" y="1069"/>
                  </a:cubicBezTo>
                  <a:cubicBezTo>
                    <a:pt x="118" y="901"/>
                    <a:pt x="81" y="630"/>
                    <a:pt x="169" y="425"/>
                  </a:cubicBezTo>
                  <a:cubicBezTo>
                    <a:pt x="264" y="220"/>
                    <a:pt x="491" y="74"/>
                    <a:pt x="718" y="74"/>
                  </a:cubicBezTo>
                  <a:cubicBezTo>
                    <a:pt x="724" y="74"/>
                    <a:pt x="730" y="74"/>
                    <a:pt x="737" y="74"/>
                  </a:cubicBezTo>
                  <a:cubicBezTo>
                    <a:pt x="893" y="74"/>
                    <a:pt x="1071" y="161"/>
                    <a:pt x="1128" y="323"/>
                  </a:cubicBezTo>
                  <a:lnTo>
                    <a:pt x="1194" y="301"/>
                  </a:lnTo>
                  <a:cubicBezTo>
                    <a:pt x="1130" y="96"/>
                    <a:pt x="910" y="0"/>
                    <a:pt x="737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1" name="Google Shape;3761;p43"/>
            <p:cNvSpPr/>
            <p:nvPr/>
          </p:nvSpPr>
          <p:spPr>
            <a:xfrm>
              <a:off x="5760569" y="4071427"/>
              <a:ext cx="189260" cy="80218"/>
            </a:xfrm>
            <a:custGeom>
              <a:rect b="b" l="l" r="r" t="t"/>
              <a:pathLst>
                <a:path extrusionOk="0" h="2808" w="6625">
                  <a:moveTo>
                    <a:pt x="5834" y="1"/>
                  </a:moveTo>
                  <a:cubicBezTo>
                    <a:pt x="5015" y="294"/>
                    <a:pt x="4173" y="521"/>
                    <a:pt x="3324" y="674"/>
                  </a:cubicBezTo>
                  <a:cubicBezTo>
                    <a:pt x="3095" y="719"/>
                    <a:pt x="2876" y="733"/>
                    <a:pt x="2654" y="733"/>
                  </a:cubicBezTo>
                  <a:cubicBezTo>
                    <a:pt x="2549" y="733"/>
                    <a:pt x="2443" y="730"/>
                    <a:pt x="2336" y="726"/>
                  </a:cubicBezTo>
                  <a:cubicBezTo>
                    <a:pt x="2262" y="718"/>
                    <a:pt x="2182" y="711"/>
                    <a:pt x="2123" y="667"/>
                  </a:cubicBezTo>
                  <a:cubicBezTo>
                    <a:pt x="2098" y="641"/>
                    <a:pt x="1894" y="524"/>
                    <a:pt x="1688" y="524"/>
                  </a:cubicBezTo>
                  <a:cubicBezTo>
                    <a:pt x="1602" y="524"/>
                    <a:pt x="1516" y="545"/>
                    <a:pt x="1443" y="601"/>
                  </a:cubicBezTo>
                  <a:cubicBezTo>
                    <a:pt x="1113" y="843"/>
                    <a:pt x="967" y="1253"/>
                    <a:pt x="777" y="1611"/>
                  </a:cubicBezTo>
                  <a:cubicBezTo>
                    <a:pt x="608" y="1919"/>
                    <a:pt x="389" y="2197"/>
                    <a:pt x="125" y="2431"/>
                  </a:cubicBezTo>
                  <a:cubicBezTo>
                    <a:pt x="74" y="2475"/>
                    <a:pt x="23" y="2526"/>
                    <a:pt x="15" y="2592"/>
                  </a:cubicBezTo>
                  <a:cubicBezTo>
                    <a:pt x="1" y="2724"/>
                    <a:pt x="169" y="2790"/>
                    <a:pt x="301" y="2797"/>
                  </a:cubicBezTo>
                  <a:cubicBezTo>
                    <a:pt x="378" y="2804"/>
                    <a:pt x="455" y="2807"/>
                    <a:pt x="532" y="2807"/>
                  </a:cubicBezTo>
                  <a:cubicBezTo>
                    <a:pt x="938" y="2807"/>
                    <a:pt x="1342" y="2711"/>
                    <a:pt x="1699" y="2526"/>
                  </a:cubicBezTo>
                  <a:cubicBezTo>
                    <a:pt x="1809" y="2475"/>
                    <a:pt x="1911" y="2416"/>
                    <a:pt x="2021" y="2394"/>
                  </a:cubicBezTo>
                  <a:cubicBezTo>
                    <a:pt x="2065" y="2387"/>
                    <a:pt x="2109" y="2385"/>
                    <a:pt x="2153" y="2385"/>
                  </a:cubicBezTo>
                  <a:cubicBezTo>
                    <a:pt x="2197" y="2385"/>
                    <a:pt x="2240" y="2387"/>
                    <a:pt x="2284" y="2387"/>
                  </a:cubicBezTo>
                  <a:cubicBezTo>
                    <a:pt x="2806" y="2423"/>
                    <a:pt x="3324" y="2478"/>
                    <a:pt x="3844" y="2478"/>
                  </a:cubicBezTo>
                  <a:cubicBezTo>
                    <a:pt x="3966" y="2478"/>
                    <a:pt x="4087" y="2475"/>
                    <a:pt x="4209" y="2468"/>
                  </a:cubicBezTo>
                  <a:cubicBezTo>
                    <a:pt x="4853" y="2431"/>
                    <a:pt x="5505" y="2270"/>
                    <a:pt x="6017" y="1889"/>
                  </a:cubicBezTo>
                  <a:cubicBezTo>
                    <a:pt x="6347" y="1648"/>
                    <a:pt x="6625" y="1275"/>
                    <a:pt x="6596" y="872"/>
                  </a:cubicBezTo>
                  <a:cubicBezTo>
                    <a:pt x="6566" y="447"/>
                    <a:pt x="6193" y="111"/>
                    <a:pt x="5834" y="1"/>
                  </a:cubicBezTo>
                  <a:close/>
                </a:path>
              </a:pathLst>
            </a:custGeom>
            <a:solidFill>
              <a:srgbClr val="F28B8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2" name="Google Shape;3762;p43"/>
            <p:cNvSpPr/>
            <p:nvPr/>
          </p:nvSpPr>
          <p:spPr>
            <a:xfrm>
              <a:off x="6181711" y="3890624"/>
              <a:ext cx="16112" cy="9599"/>
            </a:xfrm>
            <a:custGeom>
              <a:rect b="b" l="l" r="r" t="t"/>
              <a:pathLst>
                <a:path extrusionOk="0" h="336" w="564">
                  <a:moveTo>
                    <a:pt x="236" y="1"/>
                  </a:moveTo>
                  <a:cubicBezTo>
                    <a:pt x="148" y="1"/>
                    <a:pt x="63" y="35"/>
                    <a:pt x="7" y="101"/>
                  </a:cubicBezTo>
                  <a:cubicBezTo>
                    <a:pt x="0" y="108"/>
                    <a:pt x="0" y="123"/>
                    <a:pt x="7" y="138"/>
                  </a:cubicBezTo>
                  <a:cubicBezTo>
                    <a:pt x="7" y="150"/>
                    <a:pt x="22" y="162"/>
                    <a:pt x="39" y="162"/>
                  </a:cubicBezTo>
                  <a:cubicBezTo>
                    <a:pt x="43" y="162"/>
                    <a:pt x="47" y="161"/>
                    <a:pt x="51" y="160"/>
                  </a:cubicBezTo>
                  <a:cubicBezTo>
                    <a:pt x="98" y="144"/>
                    <a:pt x="145" y="137"/>
                    <a:pt x="190" y="137"/>
                  </a:cubicBezTo>
                  <a:cubicBezTo>
                    <a:pt x="229" y="137"/>
                    <a:pt x="266" y="142"/>
                    <a:pt x="300" y="152"/>
                  </a:cubicBezTo>
                  <a:cubicBezTo>
                    <a:pt x="337" y="167"/>
                    <a:pt x="373" y="189"/>
                    <a:pt x="410" y="218"/>
                  </a:cubicBezTo>
                  <a:cubicBezTo>
                    <a:pt x="439" y="240"/>
                    <a:pt x="469" y="277"/>
                    <a:pt x="491" y="313"/>
                  </a:cubicBezTo>
                  <a:lnTo>
                    <a:pt x="491" y="321"/>
                  </a:lnTo>
                  <a:cubicBezTo>
                    <a:pt x="498" y="328"/>
                    <a:pt x="512" y="335"/>
                    <a:pt x="520" y="335"/>
                  </a:cubicBezTo>
                  <a:cubicBezTo>
                    <a:pt x="542" y="335"/>
                    <a:pt x="556" y="321"/>
                    <a:pt x="556" y="299"/>
                  </a:cubicBezTo>
                  <a:cubicBezTo>
                    <a:pt x="564" y="174"/>
                    <a:pt x="469" y="57"/>
                    <a:pt x="351" y="20"/>
                  </a:cubicBezTo>
                  <a:cubicBezTo>
                    <a:pt x="314" y="7"/>
                    <a:pt x="274" y="1"/>
                    <a:pt x="2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3" name="Google Shape;3763;p43"/>
            <p:cNvSpPr/>
            <p:nvPr/>
          </p:nvSpPr>
          <p:spPr>
            <a:xfrm>
              <a:off x="6146773" y="3948987"/>
              <a:ext cx="84703" cy="241367"/>
            </a:xfrm>
            <a:custGeom>
              <a:rect b="b" l="l" r="r" t="t"/>
              <a:pathLst>
                <a:path extrusionOk="0" h="8449" w="2965">
                  <a:moveTo>
                    <a:pt x="1671" y="0"/>
                  </a:moveTo>
                  <a:cubicBezTo>
                    <a:pt x="1641" y="0"/>
                    <a:pt x="1611" y="2"/>
                    <a:pt x="1582" y="5"/>
                  </a:cubicBezTo>
                  <a:cubicBezTo>
                    <a:pt x="1377" y="34"/>
                    <a:pt x="359" y="225"/>
                    <a:pt x="1" y="2267"/>
                  </a:cubicBezTo>
                  <a:cubicBezTo>
                    <a:pt x="8" y="2647"/>
                    <a:pt x="23" y="3035"/>
                    <a:pt x="45" y="3423"/>
                  </a:cubicBezTo>
                  <a:cubicBezTo>
                    <a:pt x="67" y="3723"/>
                    <a:pt x="81" y="3921"/>
                    <a:pt x="96" y="4126"/>
                  </a:cubicBezTo>
                  <a:cubicBezTo>
                    <a:pt x="103" y="4360"/>
                    <a:pt x="111" y="4485"/>
                    <a:pt x="118" y="4609"/>
                  </a:cubicBezTo>
                  <a:cubicBezTo>
                    <a:pt x="133" y="4880"/>
                    <a:pt x="147" y="5092"/>
                    <a:pt x="169" y="5297"/>
                  </a:cubicBezTo>
                  <a:cubicBezTo>
                    <a:pt x="272" y="6080"/>
                    <a:pt x="367" y="6783"/>
                    <a:pt x="513" y="7471"/>
                  </a:cubicBezTo>
                  <a:cubicBezTo>
                    <a:pt x="550" y="7632"/>
                    <a:pt x="594" y="7800"/>
                    <a:pt x="703" y="7925"/>
                  </a:cubicBezTo>
                  <a:cubicBezTo>
                    <a:pt x="821" y="8064"/>
                    <a:pt x="1004" y="8130"/>
                    <a:pt x="1179" y="8188"/>
                  </a:cubicBezTo>
                  <a:cubicBezTo>
                    <a:pt x="1516" y="8305"/>
                    <a:pt x="1853" y="8430"/>
                    <a:pt x="2211" y="8444"/>
                  </a:cubicBezTo>
                  <a:cubicBezTo>
                    <a:pt x="2229" y="8447"/>
                    <a:pt x="2248" y="8448"/>
                    <a:pt x="2267" y="8448"/>
                  </a:cubicBezTo>
                  <a:cubicBezTo>
                    <a:pt x="2309" y="8448"/>
                    <a:pt x="2351" y="8440"/>
                    <a:pt x="2387" y="8415"/>
                  </a:cubicBezTo>
                  <a:cubicBezTo>
                    <a:pt x="2438" y="8379"/>
                    <a:pt x="2460" y="8298"/>
                    <a:pt x="2409" y="8254"/>
                  </a:cubicBezTo>
                  <a:lnTo>
                    <a:pt x="2409" y="8254"/>
                  </a:lnTo>
                  <a:cubicBezTo>
                    <a:pt x="2470" y="8287"/>
                    <a:pt x="2540" y="8325"/>
                    <a:pt x="2608" y="8325"/>
                  </a:cubicBezTo>
                  <a:cubicBezTo>
                    <a:pt x="2630" y="8325"/>
                    <a:pt x="2651" y="8321"/>
                    <a:pt x="2672" y="8313"/>
                  </a:cubicBezTo>
                  <a:cubicBezTo>
                    <a:pt x="2760" y="8283"/>
                    <a:pt x="2775" y="8130"/>
                    <a:pt x="2687" y="8108"/>
                  </a:cubicBezTo>
                  <a:lnTo>
                    <a:pt x="2687" y="8108"/>
                  </a:lnTo>
                  <a:cubicBezTo>
                    <a:pt x="2698" y="8108"/>
                    <a:pt x="2709" y="8109"/>
                    <a:pt x="2721" y="8109"/>
                  </a:cubicBezTo>
                  <a:cubicBezTo>
                    <a:pt x="2833" y="8109"/>
                    <a:pt x="2964" y="8075"/>
                    <a:pt x="2958" y="7969"/>
                  </a:cubicBezTo>
                  <a:cubicBezTo>
                    <a:pt x="2951" y="7917"/>
                    <a:pt x="2921" y="7873"/>
                    <a:pt x="2885" y="7844"/>
                  </a:cubicBezTo>
                  <a:cubicBezTo>
                    <a:pt x="2614" y="7632"/>
                    <a:pt x="2262" y="7434"/>
                    <a:pt x="2153" y="7229"/>
                  </a:cubicBezTo>
                  <a:cubicBezTo>
                    <a:pt x="2043" y="7024"/>
                    <a:pt x="2014" y="6410"/>
                    <a:pt x="2058" y="5919"/>
                  </a:cubicBezTo>
                  <a:cubicBezTo>
                    <a:pt x="2160" y="4148"/>
                    <a:pt x="2204" y="2157"/>
                    <a:pt x="2241" y="415"/>
                  </a:cubicBezTo>
                  <a:cubicBezTo>
                    <a:pt x="2064" y="74"/>
                    <a:pt x="1860" y="0"/>
                    <a:pt x="1671" y="0"/>
                  </a:cubicBezTo>
                  <a:close/>
                </a:path>
              </a:pathLst>
            </a:custGeom>
            <a:solidFill>
              <a:srgbClr val="F2A49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4" name="Google Shape;3764;p43"/>
            <p:cNvSpPr/>
            <p:nvPr/>
          </p:nvSpPr>
          <p:spPr>
            <a:xfrm>
              <a:off x="6232304" y="3865484"/>
              <a:ext cx="46251" cy="46222"/>
            </a:xfrm>
            <a:custGeom>
              <a:rect b="b" l="l" r="r" t="t"/>
              <a:pathLst>
                <a:path extrusionOk="0" h="1618" w="1619">
                  <a:moveTo>
                    <a:pt x="807" y="0"/>
                  </a:moveTo>
                  <a:cubicBezTo>
                    <a:pt x="374" y="0"/>
                    <a:pt x="15" y="349"/>
                    <a:pt x="8" y="791"/>
                  </a:cubicBezTo>
                  <a:cubicBezTo>
                    <a:pt x="0" y="1237"/>
                    <a:pt x="352" y="1603"/>
                    <a:pt x="791" y="1618"/>
                  </a:cubicBezTo>
                  <a:cubicBezTo>
                    <a:pt x="795" y="1618"/>
                    <a:pt x="800" y="1618"/>
                    <a:pt x="804" y="1618"/>
                  </a:cubicBezTo>
                  <a:cubicBezTo>
                    <a:pt x="1237" y="1618"/>
                    <a:pt x="1596" y="1262"/>
                    <a:pt x="1603" y="827"/>
                  </a:cubicBezTo>
                  <a:cubicBezTo>
                    <a:pt x="1618" y="381"/>
                    <a:pt x="1267" y="8"/>
                    <a:pt x="820" y="0"/>
                  </a:cubicBezTo>
                  <a:cubicBezTo>
                    <a:pt x="816" y="0"/>
                    <a:pt x="811" y="0"/>
                    <a:pt x="807" y="0"/>
                  </a:cubicBezTo>
                  <a:close/>
                </a:path>
              </a:pathLst>
            </a:custGeom>
            <a:solidFill>
              <a:srgbClr val="F28B8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5" name="Google Shape;3765;p43"/>
            <p:cNvSpPr/>
            <p:nvPr/>
          </p:nvSpPr>
          <p:spPr>
            <a:xfrm>
              <a:off x="5905892" y="3944502"/>
              <a:ext cx="196173" cy="184832"/>
            </a:xfrm>
            <a:custGeom>
              <a:rect b="b" l="l" r="r" t="t"/>
              <a:pathLst>
                <a:path extrusionOk="0" h="6470" w="6867">
                  <a:moveTo>
                    <a:pt x="4714" y="1"/>
                  </a:moveTo>
                  <a:lnTo>
                    <a:pt x="4714" y="1"/>
                  </a:lnTo>
                  <a:cubicBezTo>
                    <a:pt x="3990" y="96"/>
                    <a:pt x="3265" y="221"/>
                    <a:pt x="2577" y="477"/>
                  </a:cubicBezTo>
                  <a:cubicBezTo>
                    <a:pt x="1889" y="733"/>
                    <a:pt x="1245" y="1121"/>
                    <a:pt x="769" y="1677"/>
                  </a:cubicBezTo>
                  <a:cubicBezTo>
                    <a:pt x="294" y="2233"/>
                    <a:pt x="1" y="2965"/>
                    <a:pt x="67" y="3697"/>
                  </a:cubicBezTo>
                  <a:cubicBezTo>
                    <a:pt x="132" y="4488"/>
                    <a:pt x="608" y="5212"/>
                    <a:pt x="1260" y="5681"/>
                  </a:cubicBezTo>
                  <a:cubicBezTo>
                    <a:pt x="1904" y="6149"/>
                    <a:pt x="2702" y="6384"/>
                    <a:pt x="3492" y="6449"/>
                  </a:cubicBezTo>
                  <a:cubicBezTo>
                    <a:pt x="3647" y="6462"/>
                    <a:pt x="3803" y="6469"/>
                    <a:pt x="3959" y="6469"/>
                  </a:cubicBezTo>
                  <a:cubicBezTo>
                    <a:pt x="4422" y="6469"/>
                    <a:pt x="4884" y="6409"/>
                    <a:pt x="5322" y="6266"/>
                  </a:cubicBezTo>
                  <a:cubicBezTo>
                    <a:pt x="5915" y="6076"/>
                    <a:pt x="6456" y="5732"/>
                    <a:pt x="6837" y="5242"/>
                  </a:cubicBezTo>
                  <a:cubicBezTo>
                    <a:pt x="6844" y="5234"/>
                    <a:pt x="6859" y="5220"/>
                    <a:pt x="6859" y="5205"/>
                  </a:cubicBezTo>
                  <a:cubicBezTo>
                    <a:pt x="6866" y="5176"/>
                    <a:pt x="6844" y="5147"/>
                    <a:pt x="6822" y="5117"/>
                  </a:cubicBezTo>
                  <a:cubicBezTo>
                    <a:pt x="6610" y="4854"/>
                    <a:pt x="6442" y="4554"/>
                    <a:pt x="6274" y="4254"/>
                  </a:cubicBezTo>
                  <a:cubicBezTo>
                    <a:pt x="5834" y="3456"/>
                    <a:pt x="5446" y="2636"/>
                    <a:pt x="5102" y="1794"/>
                  </a:cubicBezTo>
                  <a:cubicBezTo>
                    <a:pt x="4868" y="1216"/>
                    <a:pt x="4656" y="601"/>
                    <a:pt x="471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6" name="Google Shape;3766;p43"/>
            <p:cNvSpPr/>
            <p:nvPr/>
          </p:nvSpPr>
          <p:spPr>
            <a:xfrm>
              <a:off x="5861041" y="4052173"/>
              <a:ext cx="258593" cy="134124"/>
            </a:xfrm>
            <a:custGeom>
              <a:rect b="b" l="l" r="r" t="t"/>
              <a:pathLst>
                <a:path extrusionOk="0" h="4695" w="9052">
                  <a:moveTo>
                    <a:pt x="5945" y="1"/>
                  </a:moveTo>
                  <a:cubicBezTo>
                    <a:pt x="5702" y="1"/>
                    <a:pt x="5460" y="49"/>
                    <a:pt x="5223" y="126"/>
                  </a:cubicBezTo>
                  <a:cubicBezTo>
                    <a:pt x="4316" y="419"/>
                    <a:pt x="3584" y="1085"/>
                    <a:pt x="2932" y="1780"/>
                  </a:cubicBezTo>
                  <a:cubicBezTo>
                    <a:pt x="2904" y="1812"/>
                    <a:pt x="2872" y="1825"/>
                    <a:pt x="2839" y="1825"/>
                  </a:cubicBezTo>
                  <a:cubicBezTo>
                    <a:pt x="2744" y="1825"/>
                    <a:pt x="2633" y="1721"/>
                    <a:pt x="2530" y="1678"/>
                  </a:cubicBezTo>
                  <a:cubicBezTo>
                    <a:pt x="2469" y="1651"/>
                    <a:pt x="2405" y="1640"/>
                    <a:pt x="2340" y="1640"/>
                  </a:cubicBezTo>
                  <a:cubicBezTo>
                    <a:pt x="2171" y="1640"/>
                    <a:pt x="1998" y="1720"/>
                    <a:pt x="1871" y="1831"/>
                  </a:cubicBezTo>
                  <a:cubicBezTo>
                    <a:pt x="1688" y="1992"/>
                    <a:pt x="1556" y="2197"/>
                    <a:pt x="1424" y="2395"/>
                  </a:cubicBezTo>
                  <a:cubicBezTo>
                    <a:pt x="897" y="3178"/>
                    <a:pt x="4" y="3610"/>
                    <a:pt x="4" y="3778"/>
                  </a:cubicBezTo>
                  <a:cubicBezTo>
                    <a:pt x="1" y="3968"/>
                    <a:pt x="193" y="4020"/>
                    <a:pt x="421" y="4020"/>
                  </a:cubicBezTo>
                  <a:cubicBezTo>
                    <a:pt x="632" y="4020"/>
                    <a:pt x="873" y="3975"/>
                    <a:pt x="1014" y="3954"/>
                  </a:cubicBezTo>
                  <a:cubicBezTo>
                    <a:pt x="1177" y="3930"/>
                    <a:pt x="1336" y="3881"/>
                    <a:pt x="1497" y="3881"/>
                  </a:cubicBezTo>
                  <a:cubicBezTo>
                    <a:pt x="1531" y="3881"/>
                    <a:pt x="1565" y="3883"/>
                    <a:pt x="1600" y="3888"/>
                  </a:cubicBezTo>
                  <a:cubicBezTo>
                    <a:pt x="1710" y="3903"/>
                    <a:pt x="1812" y="3947"/>
                    <a:pt x="1915" y="3983"/>
                  </a:cubicBezTo>
                  <a:cubicBezTo>
                    <a:pt x="3017" y="4427"/>
                    <a:pt x="4205" y="4695"/>
                    <a:pt x="5385" y="4695"/>
                  </a:cubicBezTo>
                  <a:cubicBezTo>
                    <a:pt x="5936" y="4695"/>
                    <a:pt x="6485" y="4636"/>
                    <a:pt x="7024" y="4510"/>
                  </a:cubicBezTo>
                  <a:cubicBezTo>
                    <a:pt x="7375" y="4422"/>
                    <a:pt x="7734" y="4313"/>
                    <a:pt x="8034" y="4108"/>
                  </a:cubicBezTo>
                  <a:cubicBezTo>
                    <a:pt x="8693" y="3676"/>
                    <a:pt x="9051" y="2820"/>
                    <a:pt x="8846" y="2066"/>
                  </a:cubicBezTo>
                  <a:cubicBezTo>
                    <a:pt x="8729" y="1619"/>
                    <a:pt x="8436" y="1231"/>
                    <a:pt x="8085" y="938"/>
                  </a:cubicBezTo>
                  <a:cubicBezTo>
                    <a:pt x="7726" y="638"/>
                    <a:pt x="7309" y="426"/>
                    <a:pt x="6885" y="243"/>
                  </a:cubicBezTo>
                  <a:cubicBezTo>
                    <a:pt x="6636" y="141"/>
                    <a:pt x="6380" y="38"/>
                    <a:pt x="6116" y="9"/>
                  </a:cubicBezTo>
                  <a:cubicBezTo>
                    <a:pt x="6059" y="3"/>
                    <a:pt x="6002" y="1"/>
                    <a:pt x="5945" y="1"/>
                  </a:cubicBezTo>
                  <a:close/>
                </a:path>
              </a:pathLst>
            </a:custGeom>
            <a:solidFill>
              <a:srgbClr val="F2A49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7" name="Google Shape;3767;p43"/>
            <p:cNvSpPr/>
            <p:nvPr/>
          </p:nvSpPr>
          <p:spPr>
            <a:xfrm>
              <a:off x="6165056" y="3925390"/>
              <a:ext cx="48251" cy="207743"/>
            </a:xfrm>
            <a:custGeom>
              <a:rect b="b" l="l" r="r" t="t"/>
              <a:pathLst>
                <a:path extrusionOk="0" h="7272" w="1689">
                  <a:moveTo>
                    <a:pt x="668" y="0"/>
                  </a:moveTo>
                  <a:cubicBezTo>
                    <a:pt x="600" y="0"/>
                    <a:pt x="532" y="4"/>
                    <a:pt x="466" y="11"/>
                  </a:cubicBezTo>
                  <a:cubicBezTo>
                    <a:pt x="312" y="33"/>
                    <a:pt x="173" y="92"/>
                    <a:pt x="27" y="136"/>
                  </a:cubicBezTo>
                  <a:cubicBezTo>
                    <a:pt x="0" y="149"/>
                    <a:pt x="4" y="181"/>
                    <a:pt x="27" y="181"/>
                  </a:cubicBezTo>
                  <a:cubicBezTo>
                    <a:pt x="29" y="181"/>
                    <a:pt x="32" y="180"/>
                    <a:pt x="34" y="180"/>
                  </a:cubicBezTo>
                  <a:cubicBezTo>
                    <a:pt x="228" y="113"/>
                    <a:pt x="416" y="46"/>
                    <a:pt x="614" y="46"/>
                  </a:cubicBezTo>
                  <a:cubicBezTo>
                    <a:pt x="633" y="46"/>
                    <a:pt x="652" y="47"/>
                    <a:pt x="671" y="48"/>
                  </a:cubicBezTo>
                  <a:cubicBezTo>
                    <a:pt x="687" y="47"/>
                    <a:pt x="703" y="47"/>
                    <a:pt x="718" y="47"/>
                  </a:cubicBezTo>
                  <a:cubicBezTo>
                    <a:pt x="1013" y="47"/>
                    <a:pt x="1266" y="177"/>
                    <a:pt x="1454" y="399"/>
                  </a:cubicBezTo>
                  <a:cubicBezTo>
                    <a:pt x="1601" y="589"/>
                    <a:pt x="1593" y="838"/>
                    <a:pt x="1601" y="1095"/>
                  </a:cubicBezTo>
                  <a:cubicBezTo>
                    <a:pt x="1608" y="1431"/>
                    <a:pt x="1593" y="1768"/>
                    <a:pt x="1571" y="2097"/>
                  </a:cubicBezTo>
                  <a:cubicBezTo>
                    <a:pt x="1542" y="2383"/>
                    <a:pt x="1535" y="2661"/>
                    <a:pt x="1513" y="2946"/>
                  </a:cubicBezTo>
                  <a:cubicBezTo>
                    <a:pt x="1491" y="3298"/>
                    <a:pt x="1454" y="3649"/>
                    <a:pt x="1439" y="4000"/>
                  </a:cubicBezTo>
                  <a:cubicBezTo>
                    <a:pt x="1410" y="4447"/>
                    <a:pt x="1425" y="4886"/>
                    <a:pt x="1410" y="5325"/>
                  </a:cubicBezTo>
                  <a:cubicBezTo>
                    <a:pt x="1388" y="5611"/>
                    <a:pt x="1396" y="5896"/>
                    <a:pt x="1396" y="6174"/>
                  </a:cubicBezTo>
                  <a:cubicBezTo>
                    <a:pt x="1388" y="6533"/>
                    <a:pt x="1381" y="6899"/>
                    <a:pt x="1381" y="7258"/>
                  </a:cubicBezTo>
                  <a:cubicBezTo>
                    <a:pt x="1377" y="7266"/>
                    <a:pt x="1386" y="7271"/>
                    <a:pt x="1395" y="7271"/>
                  </a:cubicBezTo>
                  <a:cubicBezTo>
                    <a:pt x="1403" y="7271"/>
                    <a:pt x="1410" y="7267"/>
                    <a:pt x="1410" y="7258"/>
                  </a:cubicBezTo>
                  <a:cubicBezTo>
                    <a:pt x="1410" y="7118"/>
                    <a:pt x="1418" y="6972"/>
                    <a:pt x="1418" y="6833"/>
                  </a:cubicBezTo>
                  <a:cubicBezTo>
                    <a:pt x="1425" y="6474"/>
                    <a:pt x="1447" y="6116"/>
                    <a:pt x="1454" y="5757"/>
                  </a:cubicBezTo>
                  <a:cubicBezTo>
                    <a:pt x="1454" y="5479"/>
                    <a:pt x="1476" y="5193"/>
                    <a:pt x="1491" y="4908"/>
                  </a:cubicBezTo>
                  <a:cubicBezTo>
                    <a:pt x="1498" y="4688"/>
                    <a:pt x="1491" y="4476"/>
                    <a:pt x="1498" y="4257"/>
                  </a:cubicBezTo>
                  <a:cubicBezTo>
                    <a:pt x="1520" y="3781"/>
                    <a:pt x="1564" y="3305"/>
                    <a:pt x="1601" y="2829"/>
                  </a:cubicBezTo>
                  <a:cubicBezTo>
                    <a:pt x="1630" y="2266"/>
                    <a:pt x="1688" y="1709"/>
                    <a:pt x="1681" y="1146"/>
                  </a:cubicBezTo>
                  <a:cubicBezTo>
                    <a:pt x="1674" y="736"/>
                    <a:pt x="1666" y="406"/>
                    <a:pt x="1286" y="165"/>
                  </a:cubicBezTo>
                  <a:cubicBezTo>
                    <a:pt x="1107" y="42"/>
                    <a:pt x="886" y="0"/>
                    <a:pt x="6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8" name="Google Shape;3768;p43"/>
            <p:cNvSpPr/>
            <p:nvPr/>
          </p:nvSpPr>
          <p:spPr>
            <a:xfrm>
              <a:off x="6144687" y="3990096"/>
              <a:ext cx="38509" cy="194088"/>
            </a:xfrm>
            <a:custGeom>
              <a:rect b="b" l="l" r="r" t="t"/>
              <a:pathLst>
                <a:path extrusionOk="0" h="6794" w="1348">
                  <a:moveTo>
                    <a:pt x="1113" y="6639"/>
                  </a:moveTo>
                  <a:cubicBezTo>
                    <a:pt x="1115" y="6641"/>
                    <a:pt x="1118" y="6643"/>
                    <a:pt x="1120" y="6644"/>
                  </a:cubicBezTo>
                  <a:lnTo>
                    <a:pt x="1120" y="6644"/>
                  </a:lnTo>
                  <a:cubicBezTo>
                    <a:pt x="1119" y="6639"/>
                    <a:pt x="1113" y="6639"/>
                    <a:pt x="1113" y="6639"/>
                  </a:cubicBezTo>
                  <a:close/>
                  <a:moveTo>
                    <a:pt x="54" y="1"/>
                  </a:moveTo>
                  <a:cubicBezTo>
                    <a:pt x="39" y="1"/>
                    <a:pt x="23" y="10"/>
                    <a:pt x="23" y="30"/>
                  </a:cubicBezTo>
                  <a:cubicBezTo>
                    <a:pt x="23" y="667"/>
                    <a:pt x="1" y="1303"/>
                    <a:pt x="15" y="1940"/>
                  </a:cubicBezTo>
                  <a:cubicBezTo>
                    <a:pt x="44" y="2379"/>
                    <a:pt x="103" y="2753"/>
                    <a:pt x="118" y="3163"/>
                  </a:cubicBezTo>
                  <a:cubicBezTo>
                    <a:pt x="162" y="3609"/>
                    <a:pt x="169" y="4107"/>
                    <a:pt x="213" y="4473"/>
                  </a:cubicBezTo>
                  <a:cubicBezTo>
                    <a:pt x="227" y="4649"/>
                    <a:pt x="271" y="4817"/>
                    <a:pt x="293" y="4993"/>
                  </a:cubicBezTo>
                  <a:cubicBezTo>
                    <a:pt x="308" y="5110"/>
                    <a:pt x="337" y="5293"/>
                    <a:pt x="388" y="5483"/>
                  </a:cubicBezTo>
                  <a:cubicBezTo>
                    <a:pt x="491" y="5864"/>
                    <a:pt x="579" y="6383"/>
                    <a:pt x="872" y="6603"/>
                  </a:cubicBezTo>
                  <a:cubicBezTo>
                    <a:pt x="1025" y="6705"/>
                    <a:pt x="1055" y="6735"/>
                    <a:pt x="1186" y="6771"/>
                  </a:cubicBezTo>
                  <a:cubicBezTo>
                    <a:pt x="1212" y="6771"/>
                    <a:pt x="1253" y="6793"/>
                    <a:pt x="1287" y="6793"/>
                  </a:cubicBezTo>
                  <a:cubicBezTo>
                    <a:pt x="1301" y="6793"/>
                    <a:pt x="1315" y="6789"/>
                    <a:pt x="1325" y="6778"/>
                  </a:cubicBezTo>
                  <a:cubicBezTo>
                    <a:pt x="1347" y="6742"/>
                    <a:pt x="1311" y="6705"/>
                    <a:pt x="1274" y="6705"/>
                  </a:cubicBezTo>
                  <a:cubicBezTo>
                    <a:pt x="1225" y="6691"/>
                    <a:pt x="1170" y="6677"/>
                    <a:pt x="1120" y="6644"/>
                  </a:cubicBezTo>
                  <a:lnTo>
                    <a:pt x="1120" y="6644"/>
                  </a:lnTo>
                  <a:cubicBezTo>
                    <a:pt x="1120" y="6645"/>
                    <a:pt x="1120" y="6646"/>
                    <a:pt x="1120" y="6647"/>
                  </a:cubicBezTo>
                  <a:cubicBezTo>
                    <a:pt x="1077" y="6610"/>
                    <a:pt x="1018" y="6581"/>
                    <a:pt x="974" y="6544"/>
                  </a:cubicBezTo>
                  <a:cubicBezTo>
                    <a:pt x="937" y="6515"/>
                    <a:pt x="952" y="6530"/>
                    <a:pt x="937" y="6508"/>
                  </a:cubicBezTo>
                  <a:cubicBezTo>
                    <a:pt x="930" y="6508"/>
                    <a:pt x="923" y="6500"/>
                    <a:pt x="923" y="6500"/>
                  </a:cubicBezTo>
                  <a:cubicBezTo>
                    <a:pt x="674" y="6266"/>
                    <a:pt x="630" y="5893"/>
                    <a:pt x="528" y="5527"/>
                  </a:cubicBezTo>
                  <a:cubicBezTo>
                    <a:pt x="440" y="5219"/>
                    <a:pt x="396" y="4839"/>
                    <a:pt x="337" y="4568"/>
                  </a:cubicBezTo>
                  <a:cubicBezTo>
                    <a:pt x="293" y="4165"/>
                    <a:pt x="271" y="3763"/>
                    <a:pt x="242" y="3316"/>
                  </a:cubicBezTo>
                  <a:cubicBezTo>
                    <a:pt x="213" y="2994"/>
                    <a:pt x="191" y="2636"/>
                    <a:pt x="140" y="2306"/>
                  </a:cubicBezTo>
                  <a:cubicBezTo>
                    <a:pt x="110" y="2065"/>
                    <a:pt x="88" y="1691"/>
                    <a:pt x="81" y="1377"/>
                  </a:cubicBezTo>
                  <a:cubicBezTo>
                    <a:pt x="74" y="974"/>
                    <a:pt x="88" y="572"/>
                    <a:pt x="81" y="169"/>
                  </a:cubicBezTo>
                  <a:cubicBezTo>
                    <a:pt x="74" y="118"/>
                    <a:pt x="96" y="59"/>
                    <a:pt x="74" y="8"/>
                  </a:cubicBezTo>
                  <a:cubicBezTo>
                    <a:pt x="69" y="3"/>
                    <a:pt x="62" y="1"/>
                    <a:pt x="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9" name="Google Shape;3769;p43"/>
            <p:cNvSpPr/>
            <p:nvPr/>
          </p:nvSpPr>
          <p:spPr>
            <a:xfrm>
              <a:off x="6206879" y="4154559"/>
              <a:ext cx="24825" cy="24425"/>
            </a:xfrm>
            <a:custGeom>
              <a:rect b="b" l="l" r="r" t="t"/>
              <a:pathLst>
                <a:path extrusionOk="0" h="855" w="869">
                  <a:moveTo>
                    <a:pt x="29" y="0"/>
                  </a:moveTo>
                  <a:cubicBezTo>
                    <a:pt x="12" y="0"/>
                    <a:pt x="0" y="23"/>
                    <a:pt x="12" y="41"/>
                  </a:cubicBezTo>
                  <a:cubicBezTo>
                    <a:pt x="217" y="238"/>
                    <a:pt x="385" y="341"/>
                    <a:pt x="576" y="524"/>
                  </a:cubicBezTo>
                  <a:cubicBezTo>
                    <a:pt x="605" y="546"/>
                    <a:pt x="627" y="560"/>
                    <a:pt x="649" y="575"/>
                  </a:cubicBezTo>
                  <a:cubicBezTo>
                    <a:pt x="722" y="641"/>
                    <a:pt x="781" y="677"/>
                    <a:pt x="781" y="773"/>
                  </a:cubicBezTo>
                  <a:cubicBezTo>
                    <a:pt x="781" y="802"/>
                    <a:pt x="773" y="809"/>
                    <a:pt x="781" y="838"/>
                  </a:cubicBezTo>
                  <a:cubicBezTo>
                    <a:pt x="784" y="849"/>
                    <a:pt x="794" y="854"/>
                    <a:pt x="804" y="854"/>
                  </a:cubicBezTo>
                  <a:cubicBezTo>
                    <a:pt x="816" y="854"/>
                    <a:pt x="828" y="847"/>
                    <a:pt x="832" y="831"/>
                  </a:cubicBezTo>
                  <a:cubicBezTo>
                    <a:pt x="868" y="692"/>
                    <a:pt x="788" y="604"/>
                    <a:pt x="693" y="531"/>
                  </a:cubicBezTo>
                  <a:cubicBezTo>
                    <a:pt x="612" y="473"/>
                    <a:pt x="554" y="421"/>
                    <a:pt x="473" y="348"/>
                  </a:cubicBezTo>
                  <a:cubicBezTo>
                    <a:pt x="400" y="297"/>
                    <a:pt x="246" y="180"/>
                    <a:pt x="151" y="107"/>
                  </a:cubicBezTo>
                  <a:cubicBezTo>
                    <a:pt x="115" y="77"/>
                    <a:pt x="78" y="41"/>
                    <a:pt x="41" y="4"/>
                  </a:cubicBezTo>
                  <a:cubicBezTo>
                    <a:pt x="37" y="1"/>
                    <a:pt x="33" y="0"/>
                    <a:pt x="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0" name="Google Shape;3770;p43"/>
            <p:cNvSpPr/>
            <p:nvPr/>
          </p:nvSpPr>
          <p:spPr>
            <a:xfrm>
              <a:off x="6215021" y="4171157"/>
              <a:ext cx="11427" cy="14912"/>
            </a:xfrm>
            <a:custGeom>
              <a:rect b="b" l="l" r="r" t="t"/>
              <a:pathLst>
                <a:path extrusionOk="0" h="522" w="400">
                  <a:moveTo>
                    <a:pt x="35" y="0"/>
                  </a:moveTo>
                  <a:cubicBezTo>
                    <a:pt x="16" y="0"/>
                    <a:pt x="0" y="25"/>
                    <a:pt x="20" y="38"/>
                  </a:cubicBezTo>
                  <a:cubicBezTo>
                    <a:pt x="159" y="162"/>
                    <a:pt x="232" y="221"/>
                    <a:pt x="283" y="331"/>
                  </a:cubicBezTo>
                  <a:cubicBezTo>
                    <a:pt x="298" y="360"/>
                    <a:pt x="305" y="397"/>
                    <a:pt x="305" y="411"/>
                  </a:cubicBezTo>
                  <a:cubicBezTo>
                    <a:pt x="320" y="440"/>
                    <a:pt x="276" y="514"/>
                    <a:pt x="335" y="521"/>
                  </a:cubicBezTo>
                  <a:cubicBezTo>
                    <a:pt x="336" y="521"/>
                    <a:pt x="337" y="521"/>
                    <a:pt x="338" y="521"/>
                  </a:cubicBezTo>
                  <a:cubicBezTo>
                    <a:pt x="400" y="521"/>
                    <a:pt x="378" y="344"/>
                    <a:pt x="335" y="294"/>
                  </a:cubicBezTo>
                  <a:cubicBezTo>
                    <a:pt x="342" y="294"/>
                    <a:pt x="327" y="279"/>
                    <a:pt x="320" y="257"/>
                  </a:cubicBezTo>
                  <a:cubicBezTo>
                    <a:pt x="298" y="236"/>
                    <a:pt x="291" y="221"/>
                    <a:pt x="261" y="206"/>
                  </a:cubicBezTo>
                  <a:cubicBezTo>
                    <a:pt x="261" y="199"/>
                    <a:pt x="217" y="162"/>
                    <a:pt x="210" y="148"/>
                  </a:cubicBezTo>
                  <a:cubicBezTo>
                    <a:pt x="152" y="96"/>
                    <a:pt x="100" y="45"/>
                    <a:pt x="42" y="1"/>
                  </a:cubicBezTo>
                  <a:cubicBezTo>
                    <a:pt x="39" y="1"/>
                    <a:pt x="37" y="0"/>
                    <a:pt x="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1" name="Google Shape;3771;p43"/>
            <p:cNvSpPr/>
            <p:nvPr/>
          </p:nvSpPr>
          <p:spPr>
            <a:xfrm>
              <a:off x="6207050" y="4175127"/>
              <a:ext cx="9999" cy="14112"/>
            </a:xfrm>
            <a:custGeom>
              <a:rect b="b" l="l" r="r" t="t"/>
              <a:pathLst>
                <a:path extrusionOk="0" h="494" w="350">
                  <a:moveTo>
                    <a:pt x="35" y="0"/>
                  </a:moveTo>
                  <a:cubicBezTo>
                    <a:pt x="11" y="0"/>
                    <a:pt x="1" y="32"/>
                    <a:pt x="21" y="45"/>
                  </a:cubicBezTo>
                  <a:cubicBezTo>
                    <a:pt x="101" y="97"/>
                    <a:pt x="152" y="133"/>
                    <a:pt x="211" y="214"/>
                  </a:cubicBezTo>
                  <a:cubicBezTo>
                    <a:pt x="226" y="228"/>
                    <a:pt x="240" y="272"/>
                    <a:pt x="248" y="280"/>
                  </a:cubicBezTo>
                  <a:cubicBezTo>
                    <a:pt x="255" y="287"/>
                    <a:pt x="255" y="287"/>
                    <a:pt x="255" y="294"/>
                  </a:cubicBezTo>
                  <a:cubicBezTo>
                    <a:pt x="262" y="316"/>
                    <a:pt x="262" y="331"/>
                    <a:pt x="270" y="345"/>
                  </a:cubicBezTo>
                  <a:cubicBezTo>
                    <a:pt x="270" y="353"/>
                    <a:pt x="262" y="382"/>
                    <a:pt x="270" y="382"/>
                  </a:cubicBezTo>
                  <a:cubicBezTo>
                    <a:pt x="270" y="397"/>
                    <a:pt x="270" y="411"/>
                    <a:pt x="262" y="426"/>
                  </a:cubicBezTo>
                  <a:cubicBezTo>
                    <a:pt x="262" y="441"/>
                    <a:pt x="248" y="484"/>
                    <a:pt x="284" y="492"/>
                  </a:cubicBezTo>
                  <a:cubicBezTo>
                    <a:pt x="288" y="493"/>
                    <a:pt x="292" y="494"/>
                    <a:pt x="296" y="494"/>
                  </a:cubicBezTo>
                  <a:cubicBezTo>
                    <a:pt x="338" y="494"/>
                    <a:pt x="349" y="422"/>
                    <a:pt x="343" y="382"/>
                  </a:cubicBezTo>
                  <a:lnTo>
                    <a:pt x="343" y="382"/>
                  </a:lnTo>
                  <a:cubicBezTo>
                    <a:pt x="343" y="389"/>
                    <a:pt x="343" y="389"/>
                    <a:pt x="343" y="389"/>
                  </a:cubicBezTo>
                  <a:cubicBezTo>
                    <a:pt x="343" y="367"/>
                    <a:pt x="343" y="345"/>
                    <a:pt x="335" y="323"/>
                  </a:cubicBezTo>
                  <a:cubicBezTo>
                    <a:pt x="335" y="316"/>
                    <a:pt x="335" y="316"/>
                    <a:pt x="335" y="316"/>
                  </a:cubicBezTo>
                  <a:cubicBezTo>
                    <a:pt x="335" y="309"/>
                    <a:pt x="328" y="287"/>
                    <a:pt x="321" y="280"/>
                  </a:cubicBezTo>
                  <a:cubicBezTo>
                    <a:pt x="321" y="272"/>
                    <a:pt x="313" y="250"/>
                    <a:pt x="306" y="243"/>
                  </a:cubicBezTo>
                  <a:cubicBezTo>
                    <a:pt x="299" y="236"/>
                    <a:pt x="299" y="228"/>
                    <a:pt x="284" y="214"/>
                  </a:cubicBezTo>
                  <a:cubicBezTo>
                    <a:pt x="270" y="199"/>
                    <a:pt x="262" y="177"/>
                    <a:pt x="240" y="170"/>
                  </a:cubicBezTo>
                  <a:cubicBezTo>
                    <a:pt x="248" y="148"/>
                    <a:pt x="101" y="31"/>
                    <a:pt x="43" y="1"/>
                  </a:cubicBezTo>
                  <a:cubicBezTo>
                    <a:pt x="40" y="1"/>
                    <a:pt x="38" y="0"/>
                    <a:pt x="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2" name="Google Shape;3772;p43"/>
            <p:cNvSpPr/>
            <p:nvPr/>
          </p:nvSpPr>
          <p:spPr>
            <a:xfrm>
              <a:off x="6253501" y="4155673"/>
              <a:ext cx="16626" cy="17140"/>
            </a:xfrm>
            <a:custGeom>
              <a:rect b="b" l="l" r="r" t="t"/>
              <a:pathLst>
                <a:path extrusionOk="0" h="600" w="582">
                  <a:moveTo>
                    <a:pt x="35" y="1"/>
                  </a:moveTo>
                  <a:cubicBezTo>
                    <a:pt x="15" y="1"/>
                    <a:pt x="0" y="25"/>
                    <a:pt x="20" y="38"/>
                  </a:cubicBezTo>
                  <a:cubicBezTo>
                    <a:pt x="122" y="155"/>
                    <a:pt x="239" y="272"/>
                    <a:pt x="342" y="346"/>
                  </a:cubicBezTo>
                  <a:cubicBezTo>
                    <a:pt x="408" y="397"/>
                    <a:pt x="473" y="448"/>
                    <a:pt x="525" y="529"/>
                  </a:cubicBezTo>
                  <a:cubicBezTo>
                    <a:pt x="532" y="543"/>
                    <a:pt x="539" y="551"/>
                    <a:pt x="539" y="565"/>
                  </a:cubicBezTo>
                  <a:cubicBezTo>
                    <a:pt x="539" y="573"/>
                    <a:pt x="539" y="580"/>
                    <a:pt x="539" y="587"/>
                  </a:cubicBezTo>
                  <a:cubicBezTo>
                    <a:pt x="546" y="596"/>
                    <a:pt x="552" y="599"/>
                    <a:pt x="558" y="599"/>
                  </a:cubicBezTo>
                  <a:cubicBezTo>
                    <a:pt x="572" y="599"/>
                    <a:pt x="581" y="579"/>
                    <a:pt x="576" y="558"/>
                  </a:cubicBezTo>
                  <a:cubicBezTo>
                    <a:pt x="576" y="529"/>
                    <a:pt x="561" y="507"/>
                    <a:pt x="539" y="477"/>
                  </a:cubicBezTo>
                  <a:cubicBezTo>
                    <a:pt x="510" y="419"/>
                    <a:pt x="444" y="360"/>
                    <a:pt x="400" y="331"/>
                  </a:cubicBezTo>
                  <a:cubicBezTo>
                    <a:pt x="327" y="258"/>
                    <a:pt x="269" y="214"/>
                    <a:pt x="203" y="155"/>
                  </a:cubicBezTo>
                  <a:cubicBezTo>
                    <a:pt x="151" y="119"/>
                    <a:pt x="93" y="53"/>
                    <a:pt x="42" y="2"/>
                  </a:cubicBezTo>
                  <a:cubicBezTo>
                    <a:pt x="39" y="1"/>
                    <a:pt x="37" y="1"/>
                    <a:pt x="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3" name="Google Shape;3773;p43"/>
            <p:cNvSpPr/>
            <p:nvPr/>
          </p:nvSpPr>
          <p:spPr>
            <a:xfrm>
              <a:off x="6267442" y="4151102"/>
              <a:ext cx="19454" cy="16598"/>
            </a:xfrm>
            <a:custGeom>
              <a:rect b="b" l="l" r="r" t="t"/>
              <a:pathLst>
                <a:path extrusionOk="0" h="581" w="681">
                  <a:moveTo>
                    <a:pt x="15" y="1"/>
                  </a:moveTo>
                  <a:cubicBezTo>
                    <a:pt x="0" y="1"/>
                    <a:pt x="0" y="23"/>
                    <a:pt x="15" y="30"/>
                  </a:cubicBezTo>
                  <a:cubicBezTo>
                    <a:pt x="117" y="103"/>
                    <a:pt x="220" y="198"/>
                    <a:pt x="337" y="264"/>
                  </a:cubicBezTo>
                  <a:cubicBezTo>
                    <a:pt x="359" y="271"/>
                    <a:pt x="373" y="286"/>
                    <a:pt x="395" y="293"/>
                  </a:cubicBezTo>
                  <a:cubicBezTo>
                    <a:pt x="395" y="293"/>
                    <a:pt x="403" y="293"/>
                    <a:pt x="410" y="301"/>
                  </a:cubicBezTo>
                  <a:cubicBezTo>
                    <a:pt x="439" y="315"/>
                    <a:pt x="505" y="345"/>
                    <a:pt x="556" y="381"/>
                  </a:cubicBezTo>
                  <a:cubicBezTo>
                    <a:pt x="571" y="396"/>
                    <a:pt x="578" y="396"/>
                    <a:pt x="593" y="411"/>
                  </a:cubicBezTo>
                  <a:cubicBezTo>
                    <a:pt x="600" y="418"/>
                    <a:pt x="600" y="418"/>
                    <a:pt x="608" y="425"/>
                  </a:cubicBezTo>
                  <a:cubicBezTo>
                    <a:pt x="637" y="469"/>
                    <a:pt x="644" y="491"/>
                    <a:pt x="652" y="542"/>
                  </a:cubicBezTo>
                  <a:cubicBezTo>
                    <a:pt x="652" y="550"/>
                    <a:pt x="644" y="564"/>
                    <a:pt x="652" y="579"/>
                  </a:cubicBezTo>
                  <a:cubicBezTo>
                    <a:pt x="654" y="580"/>
                    <a:pt x="657" y="581"/>
                    <a:pt x="659" y="581"/>
                  </a:cubicBezTo>
                  <a:cubicBezTo>
                    <a:pt x="671" y="581"/>
                    <a:pt x="681" y="569"/>
                    <a:pt x="681" y="557"/>
                  </a:cubicBezTo>
                  <a:cubicBezTo>
                    <a:pt x="681" y="484"/>
                    <a:pt x="666" y="462"/>
                    <a:pt x="637" y="403"/>
                  </a:cubicBezTo>
                  <a:cubicBezTo>
                    <a:pt x="630" y="381"/>
                    <a:pt x="608" y="367"/>
                    <a:pt x="593" y="352"/>
                  </a:cubicBezTo>
                  <a:cubicBezTo>
                    <a:pt x="578" y="345"/>
                    <a:pt x="542" y="315"/>
                    <a:pt x="520" y="301"/>
                  </a:cubicBezTo>
                  <a:cubicBezTo>
                    <a:pt x="513" y="301"/>
                    <a:pt x="435" y="245"/>
                    <a:pt x="424" y="245"/>
                  </a:cubicBezTo>
                  <a:cubicBezTo>
                    <a:pt x="423" y="245"/>
                    <a:pt x="423" y="247"/>
                    <a:pt x="425" y="250"/>
                  </a:cubicBezTo>
                  <a:cubicBezTo>
                    <a:pt x="410" y="228"/>
                    <a:pt x="366" y="213"/>
                    <a:pt x="344" y="198"/>
                  </a:cubicBezTo>
                  <a:cubicBezTo>
                    <a:pt x="264" y="154"/>
                    <a:pt x="183" y="110"/>
                    <a:pt x="110" y="59"/>
                  </a:cubicBezTo>
                  <a:cubicBezTo>
                    <a:pt x="81" y="45"/>
                    <a:pt x="44" y="1"/>
                    <a:pt x="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4" name="Google Shape;3774;p43"/>
            <p:cNvSpPr/>
            <p:nvPr/>
          </p:nvSpPr>
          <p:spPr>
            <a:xfrm>
              <a:off x="6270784" y="4145474"/>
              <a:ext cx="23854" cy="13970"/>
            </a:xfrm>
            <a:custGeom>
              <a:rect b="b" l="l" r="r" t="t"/>
              <a:pathLst>
                <a:path extrusionOk="0" h="489" w="835">
                  <a:moveTo>
                    <a:pt x="8" y="0"/>
                  </a:moveTo>
                  <a:cubicBezTo>
                    <a:pt x="0" y="0"/>
                    <a:pt x="0" y="15"/>
                    <a:pt x="8" y="22"/>
                  </a:cubicBezTo>
                  <a:cubicBezTo>
                    <a:pt x="88" y="51"/>
                    <a:pt x="154" y="88"/>
                    <a:pt x="242" y="132"/>
                  </a:cubicBezTo>
                  <a:cubicBezTo>
                    <a:pt x="315" y="168"/>
                    <a:pt x="395" y="190"/>
                    <a:pt x="476" y="227"/>
                  </a:cubicBezTo>
                  <a:cubicBezTo>
                    <a:pt x="578" y="264"/>
                    <a:pt x="696" y="285"/>
                    <a:pt x="754" y="351"/>
                  </a:cubicBezTo>
                  <a:cubicBezTo>
                    <a:pt x="761" y="359"/>
                    <a:pt x="776" y="388"/>
                    <a:pt x="791" y="403"/>
                  </a:cubicBezTo>
                  <a:cubicBezTo>
                    <a:pt x="791" y="403"/>
                    <a:pt x="791" y="403"/>
                    <a:pt x="791" y="410"/>
                  </a:cubicBezTo>
                  <a:cubicBezTo>
                    <a:pt x="798" y="425"/>
                    <a:pt x="798" y="425"/>
                    <a:pt x="798" y="439"/>
                  </a:cubicBezTo>
                  <a:cubicBezTo>
                    <a:pt x="798" y="461"/>
                    <a:pt x="791" y="468"/>
                    <a:pt x="798" y="483"/>
                  </a:cubicBezTo>
                  <a:cubicBezTo>
                    <a:pt x="802" y="487"/>
                    <a:pt x="805" y="488"/>
                    <a:pt x="807" y="488"/>
                  </a:cubicBezTo>
                  <a:cubicBezTo>
                    <a:pt x="816" y="488"/>
                    <a:pt x="820" y="474"/>
                    <a:pt x="820" y="468"/>
                  </a:cubicBezTo>
                  <a:cubicBezTo>
                    <a:pt x="835" y="447"/>
                    <a:pt x="827" y="447"/>
                    <a:pt x="827" y="417"/>
                  </a:cubicBezTo>
                  <a:cubicBezTo>
                    <a:pt x="835" y="403"/>
                    <a:pt x="827" y="381"/>
                    <a:pt x="827" y="381"/>
                  </a:cubicBezTo>
                  <a:cubicBezTo>
                    <a:pt x="820" y="373"/>
                    <a:pt x="820" y="366"/>
                    <a:pt x="813" y="359"/>
                  </a:cubicBezTo>
                  <a:cubicBezTo>
                    <a:pt x="791" y="322"/>
                    <a:pt x="769" y="300"/>
                    <a:pt x="732" y="278"/>
                  </a:cubicBezTo>
                  <a:cubicBezTo>
                    <a:pt x="659" y="227"/>
                    <a:pt x="556" y="198"/>
                    <a:pt x="439" y="161"/>
                  </a:cubicBezTo>
                  <a:cubicBezTo>
                    <a:pt x="330" y="124"/>
                    <a:pt x="242" y="81"/>
                    <a:pt x="132" y="44"/>
                  </a:cubicBezTo>
                  <a:cubicBezTo>
                    <a:pt x="95" y="29"/>
                    <a:pt x="51" y="15"/>
                    <a:pt x="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5" name="Google Shape;3775;p43"/>
            <p:cNvSpPr/>
            <p:nvPr/>
          </p:nvSpPr>
          <p:spPr>
            <a:xfrm>
              <a:off x="6264071" y="4135219"/>
              <a:ext cx="27025" cy="14855"/>
            </a:xfrm>
            <a:custGeom>
              <a:rect b="b" l="l" r="r" t="t"/>
              <a:pathLst>
                <a:path extrusionOk="0" h="520" w="946">
                  <a:moveTo>
                    <a:pt x="16" y="0"/>
                  </a:moveTo>
                  <a:cubicBezTo>
                    <a:pt x="8" y="0"/>
                    <a:pt x="1" y="8"/>
                    <a:pt x="8" y="15"/>
                  </a:cubicBezTo>
                  <a:cubicBezTo>
                    <a:pt x="111" y="81"/>
                    <a:pt x="213" y="139"/>
                    <a:pt x="323" y="169"/>
                  </a:cubicBezTo>
                  <a:cubicBezTo>
                    <a:pt x="418" y="198"/>
                    <a:pt x="513" y="213"/>
                    <a:pt x="601" y="242"/>
                  </a:cubicBezTo>
                  <a:cubicBezTo>
                    <a:pt x="674" y="264"/>
                    <a:pt x="762" y="286"/>
                    <a:pt x="799" y="308"/>
                  </a:cubicBezTo>
                  <a:cubicBezTo>
                    <a:pt x="821" y="315"/>
                    <a:pt x="843" y="337"/>
                    <a:pt x="857" y="344"/>
                  </a:cubicBezTo>
                  <a:cubicBezTo>
                    <a:pt x="857" y="344"/>
                    <a:pt x="857" y="352"/>
                    <a:pt x="865" y="352"/>
                  </a:cubicBezTo>
                  <a:cubicBezTo>
                    <a:pt x="872" y="366"/>
                    <a:pt x="879" y="374"/>
                    <a:pt x="887" y="381"/>
                  </a:cubicBezTo>
                  <a:cubicBezTo>
                    <a:pt x="909" y="410"/>
                    <a:pt x="909" y="447"/>
                    <a:pt x="909" y="476"/>
                  </a:cubicBezTo>
                  <a:cubicBezTo>
                    <a:pt x="916" y="491"/>
                    <a:pt x="909" y="498"/>
                    <a:pt x="901" y="513"/>
                  </a:cubicBezTo>
                  <a:cubicBezTo>
                    <a:pt x="903" y="518"/>
                    <a:pt x="905" y="520"/>
                    <a:pt x="907" y="520"/>
                  </a:cubicBezTo>
                  <a:cubicBezTo>
                    <a:pt x="915" y="520"/>
                    <a:pt x="925" y="496"/>
                    <a:pt x="931" y="491"/>
                  </a:cubicBezTo>
                  <a:cubicBezTo>
                    <a:pt x="945" y="344"/>
                    <a:pt x="865" y="293"/>
                    <a:pt x="748" y="242"/>
                  </a:cubicBezTo>
                  <a:cubicBezTo>
                    <a:pt x="630" y="205"/>
                    <a:pt x="513" y="169"/>
                    <a:pt x="396" y="154"/>
                  </a:cubicBezTo>
                  <a:cubicBezTo>
                    <a:pt x="294" y="132"/>
                    <a:pt x="199" y="103"/>
                    <a:pt x="118" y="59"/>
                  </a:cubicBezTo>
                  <a:cubicBezTo>
                    <a:pt x="81" y="37"/>
                    <a:pt x="45" y="15"/>
                    <a:pt x="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6" name="Google Shape;3776;p43"/>
            <p:cNvSpPr/>
            <p:nvPr/>
          </p:nvSpPr>
          <p:spPr>
            <a:xfrm>
              <a:off x="6039102" y="4053259"/>
              <a:ext cx="78018" cy="112899"/>
            </a:xfrm>
            <a:custGeom>
              <a:rect b="b" l="l" r="r" t="t"/>
              <a:pathLst>
                <a:path extrusionOk="0" h="3952" w="2731">
                  <a:moveTo>
                    <a:pt x="22" y="0"/>
                  </a:moveTo>
                  <a:cubicBezTo>
                    <a:pt x="8" y="0"/>
                    <a:pt x="0" y="29"/>
                    <a:pt x="22" y="29"/>
                  </a:cubicBezTo>
                  <a:cubicBezTo>
                    <a:pt x="227" y="88"/>
                    <a:pt x="439" y="132"/>
                    <a:pt x="622" y="234"/>
                  </a:cubicBezTo>
                  <a:cubicBezTo>
                    <a:pt x="827" y="300"/>
                    <a:pt x="974" y="359"/>
                    <a:pt x="1157" y="454"/>
                  </a:cubicBezTo>
                  <a:cubicBezTo>
                    <a:pt x="1376" y="564"/>
                    <a:pt x="1545" y="644"/>
                    <a:pt x="1706" y="769"/>
                  </a:cubicBezTo>
                  <a:cubicBezTo>
                    <a:pt x="1845" y="849"/>
                    <a:pt x="1940" y="915"/>
                    <a:pt x="2042" y="1025"/>
                  </a:cubicBezTo>
                  <a:cubicBezTo>
                    <a:pt x="2159" y="1164"/>
                    <a:pt x="2255" y="1340"/>
                    <a:pt x="2357" y="1515"/>
                  </a:cubicBezTo>
                  <a:cubicBezTo>
                    <a:pt x="2423" y="1662"/>
                    <a:pt x="2467" y="1815"/>
                    <a:pt x="2511" y="1976"/>
                  </a:cubicBezTo>
                  <a:cubicBezTo>
                    <a:pt x="2569" y="2218"/>
                    <a:pt x="2599" y="2459"/>
                    <a:pt x="2591" y="2708"/>
                  </a:cubicBezTo>
                  <a:cubicBezTo>
                    <a:pt x="2591" y="2708"/>
                    <a:pt x="2591" y="2716"/>
                    <a:pt x="2591" y="2730"/>
                  </a:cubicBezTo>
                  <a:cubicBezTo>
                    <a:pt x="2591" y="2782"/>
                    <a:pt x="2577" y="2840"/>
                    <a:pt x="2562" y="2899"/>
                  </a:cubicBezTo>
                  <a:cubicBezTo>
                    <a:pt x="2503" y="3140"/>
                    <a:pt x="2379" y="3426"/>
                    <a:pt x="2277" y="3565"/>
                  </a:cubicBezTo>
                  <a:cubicBezTo>
                    <a:pt x="2211" y="3653"/>
                    <a:pt x="2152" y="3733"/>
                    <a:pt x="2072" y="3799"/>
                  </a:cubicBezTo>
                  <a:cubicBezTo>
                    <a:pt x="2028" y="3836"/>
                    <a:pt x="1984" y="3872"/>
                    <a:pt x="1940" y="3901"/>
                  </a:cubicBezTo>
                  <a:cubicBezTo>
                    <a:pt x="1940" y="3909"/>
                    <a:pt x="1933" y="3916"/>
                    <a:pt x="1933" y="3923"/>
                  </a:cubicBezTo>
                  <a:cubicBezTo>
                    <a:pt x="1936" y="3943"/>
                    <a:pt x="1945" y="3951"/>
                    <a:pt x="1957" y="3951"/>
                  </a:cubicBezTo>
                  <a:cubicBezTo>
                    <a:pt x="2000" y="3951"/>
                    <a:pt x="2082" y="3860"/>
                    <a:pt x="2116" y="3843"/>
                  </a:cubicBezTo>
                  <a:cubicBezTo>
                    <a:pt x="2342" y="3623"/>
                    <a:pt x="2438" y="3440"/>
                    <a:pt x="2540" y="3177"/>
                  </a:cubicBezTo>
                  <a:cubicBezTo>
                    <a:pt x="2730" y="2716"/>
                    <a:pt x="2686" y="2364"/>
                    <a:pt x="2562" y="1874"/>
                  </a:cubicBezTo>
                  <a:cubicBezTo>
                    <a:pt x="2503" y="1698"/>
                    <a:pt x="2460" y="1508"/>
                    <a:pt x="2350" y="1347"/>
                  </a:cubicBezTo>
                  <a:cubicBezTo>
                    <a:pt x="2247" y="1186"/>
                    <a:pt x="2174" y="1047"/>
                    <a:pt x="2035" y="915"/>
                  </a:cubicBezTo>
                  <a:cubicBezTo>
                    <a:pt x="1947" y="835"/>
                    <a:pt x="1852" y="769"/>
                    <a:pt x="1742" y="717"/>
                  </a:cubicBezTo>
                  <a:cubicBezTo>
                    <a:pt x="1618" y="630"/>
                    <a:pt x="1603" y="615"/>
                    <a:pt x="1479" y="549"/>
                  </a:cubicBezTo>
                  <a:cubicBezTo>
                    <a:pt x="1201" y="417"/>
                    <a:pt x="937" y="286"/>
                    <a:pt x="644" y="198"/>
                  </a:cubicBezTo>
                  <a:cubicBezTo>
                    <a:pt x="513" y="139"/>
                    <a:pt x="359" y="81"/>
                    <a:pt x="205" y="44"/>
                  </a:cubicBezTo>
                  <a:cubicBezTo>
                    <a:pt x="139" y="29"/>
                    <a:pt x="81" y="7"/>
                    <a:pt x="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7" name="Google Shape;3777;p43"/>
            <p:cNvSpPr/>
            <p:nvPr/>
          </p:nvSpPr>
          <p:spPr>
            <a:xfrm>
              <a:off x="5955456" y="4169614"/>
              <a:ext cx="134410" cy="17969"/>
            </a:xfrm>
            <a:custGeom>
              <a:rect b="b" l="l" r="r" t="t"/>
              <a:pathLst>
                <a:path extrusionOk="0" h="629" w="4705">
                  <a:moveTo>
                    <a:pt x="4675" y="0"/>
                  </a:moveTo>
                  <a:cubicBezTo>
                    <a:pt x="4671" y="0"/>
                    <a:pt x="4667" y="1"/>
                    <a:pt x="4663" y="4"/>
                  </a:cubicBezTo>
                  <a:cubicBezTo>
                    <a:pt x="4539" y="70"/>
                    <a:pt x="4392" y="143"/>
                    <a:pt x="4275" y="202"/>
                  </a:cubicBezTo>
                  <a:cubicBezTo>
                    <a:pt x="4136" y="246"/>
                    <a:pt x="3968" y="297"/>
                    <a:pt x="3814" y="333"/>
                  </a:cubicBezTo>
                  <a:cubicBezTo>
                    <a:pt x="3550" y="399"/>
                    <a:pt x="3316" y="407"/>
                    <a:pt x="3053" y="443"/>
                  </a:cubicBezTo>
                  <a:cubicBezTo>
                    <a:pt x="2701" y="502"/>
                    <a:pt x="2394" y="546"/>
                    <a:pt x="2065" y="546"/>
                  </a:cubicBezTo>
                  <a:cubicBezTo>
                    <a:pt x="2041" y="546"/>
                    <a:pt x="2018" y="546"/>
                    <a:pt x="1995" y="546"/>
                  </a:cubicBezTo>
                  <a:cubicBezTo>
                    <a:pt x="1665" y="546"/>
                    <a:pt x="1368" y="499"/>
                    <a:pt x="1040" y="458"/>
                  </a:cubicBezTo>
                  <a:cubicBezTo>
                    <a:pt x="820" y="429"/>
                    <a:pt x="542" y="355"/>
                    <a:pt x="293" y="319"/>
                  </a:cubicBezTo>
                  <a:cubicBezTo>
                    <a:pt x="213" y="304"/>
                    <a:pt x="132" y="290"/>
                    <a:pt x="52" y="282"/>
                  </a:cubicBezTo>
                  <a:cubicBezTo>
                    <a:pt x="50" y="280"/>
                    <a:pt x="47" y="279"/>
                    <a:pt x="44" y="279"/>
                  </a:cubicBezTo>
                  <a:cubicBezTo>
                    <a:pt x="37" y="279"/>
                    <a:pt x="28" y="286"/>
                    <a:pt x="22" y="297"/>
                  </a:cubicBezTo>
                  <a:cubicBezTo>
                    <a:pt x="0" y="355"/>
                    <a:pt x="66" y="355"/>
                    <a:pt x="103" y="363"/>
                  </a:cubicBezTo>
                  <a:cubicBezTo>
                    <a:pt x="161" y="370"/>
                    <a:pt x="213" y="377"/>
                    <a:pt x="264" y="392"/>
                  </a:cubicBezTo>
                  <a:cubicBezTo>
                    <a:pt x="440" y="421"/>
                    <a:pt x="608" y="465"/>
                    <a:pt x="776" y="494"/>
                  </a:cubicBezTo>
                  <a:cubicBezTo>
                    <a:pt x="1164" y="573"/>
                    <a:pt x="1563" y="628"/>
                    <a:pt x="1931" y="628"/>
                  </a:cubicBezTo>
                  <a:cubicBezTo>
                    <a:pt x="1974" y="628"/>
                    <a:pt x="2016" y="628"/>
                    <a:pt x="2057" y="626"/>
                  </a:cubicBezTo>
                  <a:cubicBezTo>
                    <a:pt x="2248" y="626"/>
                    <a:pt x="2438" y="604"/>
                    <a:pt x="2584" y="590"/>
                  </a:cubicBezTo>
                  <a:cubicBezTo>
                    <a:pt x="2745" y="568"/>
                    <a:pt x="2892" y="553"/>
                    <a:pt x="3067" y="516"/>
                  </a:cubicBezTo>
                  <a:cubicBezTo>
                    <a:pt x="3294" y="480"/>
                    <a:pt x="3492" y="465"/>
                    <a:pt x="3726" y="421"/>
                  </a:cubicBezTo>
                  <a:cubicBezTo>
                    <a:pt x="3982" y="363"/>
                    <a:pt x="4231" y="290"/>
                    <a:pt x="4458" y="165"/>
                  </a:cubicBezTo>
                  <a:cubicBezTo>
                    <a:pt x="4539" y="129"/>
                    <a:pt x="4619" y="85"/>
                    <a:pt x="4692" y="41"/>
                  </a:cubicBezTo>
                  <a:cubicBezTo>
                    <a:pt x="4704" y="23"/>
                    <a:pt x="4692" y="0"/>
                    <a:pt x="46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8" name="Google Shape;3778;p43"/>
            <p:cNvSpPr/>
            <p:nvPr/>
          </p:nvSpPr>
          <p:spPr>
            <a:xfrm>
              <a:off x="5911577" y="4094796"/>
              <a:ext cx="121269" cy="17255"/>
            </a:xfrm>
            <a:custGeom>
              <a:rect b="b" l="l" r="r" t="t"/>
              <a:pathLst>
                <a:path extrusionOk="0" h="604" w="4245">
                  <a:moveTo>
                    <a:pt x="3912" y="1"/>
                  </a:moveTo>
                  <a:cubicBezTo>
                    <a:pt x="3911" y="1"/>
                    <a:pt x="3909" y="1"/>
                    <a:pt x="3908" y="3"/>
                  </a:cubicBezTo>
                  <a:cubicBezTo>
                    <a:pt x="3615" y="54"/>
                    <a:pt x="3315" y="120"/>
                    <a:pt x="3037" y="230"/>
                  </a:cubicBezTo>
                  <a:lnTo>
                    <a:pt x="3030" y="230"/>
                  </a:lnTo>
                  <a:cubicBezTo>
                    <a:pt x="2876" y="244"/>
                    <a:pt x="2722" y="274"/>
                    <a:pt x="2568" y="303"/>
                  </a:cubicBezTo>
                  <a:cubicBezTo>
                    <a:pt x="2239" y="376"/>
                    <a:pt x="1924" y="493"/>
                    <a:pt x="1595" y="530"/>
                  </a:cubicBezTo>
                  <a:cubicBezTo>
                    <a:pt x="1582" y="531"/>
                    <a:pt x="1564" y="532"/>
                    <a:pt x="1543" y="532"/>
                  </a:cubicBezTo>
                  <a:cubicBezTo>
                    <a:pt x="1471" y="532"/>
                    <a:pt x="1365" y="521"/>
                    <a:pt x="1302" y="493"/>
                  </a:cubicBezTo>
                  <a:cubicBezTo>
                    <a:pt x="1251" y="478"/>
                    <a:pt x="1207" y="442"/>
                    <a:pt x="1156" y="398"/>
                  </a:cubicBezTo>
                  <a:cubicBezTo>
                    <a:pt x="1083" y="295"/>
                    <a:pt x="966" y="200"/>
                    <a:pt x="885" y="178"/>
                  </a:cubicBezTo>
                  <a:cubicBezTo>
                    <a:pt x="795" y="131"/>
                    <a:pt x="702" y="110"/>
                    <a:pt x="609" y="110"/>
                  </a:cubicBezTo>
                  <a:cubicBezTo>
                    <a:pt x="460" y="110"/>
                    <a:pt x="313" y="163"/>
                    <a:pt x="182" y="244"/>
                  </a:cubicBezTo>
                  <a:cubicBezTo>
                    <a:pt x="124" y="281"/>
                    <a:pt x="65" y="310"/>
                    <a:pt x="7" y="369"/>
                  </a:cubicBezTo>
                  <a:cubicBezTo>
                    <a:pt x="1" y="387"/>
                    <a:pt x="19" y="409"/>
                    <a:pt x="38" y="409"/>
                  </a:cubicBezTo>
                  <a:cubicBezTo>
                    <a:pt x="42" y="409"/>
                    <a:pt x="46" y="408"/>
                    <a:pt x="51" y="405"/>
                  </a:cubicBezTo>
                  <a:cubicBezTo>
                    <a:pt x="220" y="273"/>
                    <a:pt x="419" y="175"/>
                    <a:pt x="611" y="175"/>
                  </a:cubicBezTo>
                  <a:cubicBezTo>
                    <a:pt x="685" y="175"/>
                    <a:pt x="757" y="190"/>
                    <a:pt x="826" y="222"/>
                  </a:cubicBezTo>
                  <a:cubicBezTo>
                    <a:pt x="944" y="266"/>
                    <a:pt x="1024" y="339"/>
                    <a:pt x="1105" y="449"/>
                  </a:cubicBezTo>
                  <a:cubicBezTo>
                    <a:pt x="1218" y="569"/>
                    <a:pt x="1391" y="604"/>
                    <a:pt x="1548" y="604"/>
                  </a:cubicBezTo>
                  <a:cubicBezTo>
                    <a:pt x="1564" y="604"/>
                    <a:pt x="1579" y="604"/>
                    <a:pt x="1595" y="603"/>
                  </a:cubicBezTo>
                  <a:cubicBezTo>
                    <a:pt x="1961" y="559"/>
                    <a:pt x="2312" y="442"/>
                    <a:pt x="2671" y="376"/>
                  </a:cubicBezTo>
                  <a:cubicBezTo>
                    <a:pt x="2949" y="325"/>
                    <a:pt x="3227" y="291"/>
                    <a:pt x="3512" y="291"/>
                  </a:cubicBezTo>
                  <a:cubicBezTo>
                    <a:pt x="3633" y="291"/>
                    <a:pt x="3755" y="297"/>
                    <a:pt x="3879" y="310"/>
                  </a:cubicBezTo>
                  <a:cubicBezTo>
                    <a:pt x="3981" y="317"/>
                    <a:pt x="4084" y="332"/>
                    <a:pt x="4186" y="347"/>
                  </a:cubicBezTo>
                  <a:cubicBezTo>
                    <a:pt x="4223" y="347"/>
                    <a:pt x="4245" y="295"/>
                    <a:pt x="4215" y="274"/>
                  </a:cubicBezTo>
                  <a:cubicBezTo>
                    <a:pt x="4040" y="215"/>
                    <a:pt x="3842" y="215"/>
                    <a:pt x="3659" y="200"/>
                  </a:cubicBezTo>
                  <a:cubicBezTo>
                    <a:pt x="3520" y="200"/>
                    <a:pt x="3374" y="200"/>
                    <a:pt x="3235" y="208"/>
                  </a:cubicBezTo>
                  <a:cubicBezTo>
                    <a:pt x="3418" y="142"/>
                    <a:pt x="3608" y="76"/>
                    <a:pt x="3805" y="47"/>
                  </a:cubicBezTo>
                  <a:cubicBezTo>
                    <a:pt x="3842" y="32"/>
                    <a:pt x="3886" y="32"/>
                    <a:pt x="3923" y="17"/>
                  </a:cubicBezTo>
                  <a:cubicBezTo>
                    <a:pt x="3923" y="11"/>
                    <a:pt x="3918" y="1"/>
                    <a:pt x="39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9" name="Google Shape;3779;p43"/>
            <p:cNvSpPr/>
            <p:nvPr/>
          </p:nvSpPr>
          <p:spPr>
            <a:xfrm>
              <a:off x="5760997" y="4111593"/>
              <a:ext cx="25111" cy="36795"/>
            </a:xfrm>
            <a:custGeom>
              <a:rect b="b" l="l" r="r" t="t"/>
              <a:pathLst>
                <a:path extrusionOk="0" h="1288" w="879">
                  <a:moveTo>
                    <a:pt x="857" y="0"/>
                  </a:moveTo>
                  <a:cubicBezTo>
                    <a:pt x="842" y="0"/>
                    <a:pt x="835" y="0"/>
                    <a:pt x="827" y="15"/>
                  </a:cubicBezTo>
                  <a:lnTo>
                    <a:pt x="754" y="110"/>
                  </a:lnTo>
                  <a:cubicBezTo>
                    <a:pt x="637" y="300"/>
                    <a:pt x="505" y="491"/>
                    <a:pt x="396" y="688"/>
                  </a:cubicBezTo>
                  <a:cubicBezTo>
                    <a:pt x="352" y="776"/>
                    <a:pt x="344" y="813"/>
                    <a:pt x="278" y="871"/>
                  </a:cubicBezTo>
                  <a:cubicBezTo>
                    <a:pt x="257" y="886"/>
                    <a:pt x="147" y="908"/>
                    <a:pt x="103" y="959"/>
                  </a:cubicBezTo>
                  <a:cubicBezTo>
                    <a:pt x="83" y="979"/>
                    <a:pt x="51" y="999"/>
                    <a:pt x="45" y="1030"/>
                  </a:cubicBezTo>
                  <a:lnTo>
                    <a:pt x="45" y="1030"/>
                  </a:lnTo>
                  <a:cubicBezTo>
                    <a:pt x="45" y="1027"/>
                    <a:pt x="44" y="1025"/>
                    <a:pt x="43" y="1025"/>
                  </a:cubicBezTo>
                  <a:cubicBezTo>
                    <a:pt x="36" y="1025"/>
                    <a:pt x="8" y="1095"/>
                    <a:pt x="8" y="1113"/>
                  </a:cubicBezTo>
                  <a:cubicBezTo>
                    <a:pt x="0" y="1186"/>
                    <a:pt x="0" y="1186"/>
                    <a:pt x="0" y="1274"/>
                  </a:cubicBezTo>
                  <a:cubicBezTo>
                    <a:pt x="3" y="1283"/>
                    <a:pt x="12" y="1287"/>
                    <a:pt x="20" y="1287"/>
                  </a:cubicBezTo>
                  <a:cubicBezTo>
                    <a:pt x="32" y="1287"/>
                    <a:pt x="44" y="1279"/>
                    <a:pt x="44" y="1267"/>
                  </a:cubicBezTo>
                  <a:cubicBezTo>
                    <a:pt x="44" y="1252"/>
                    <a:pt x="52" y="1179"/>
                    <a:pt x="44" y="1171"/>
                  </a:cubicBezTo>
                  <a:cubicBezTo>
                    <a:pt x="52" y="1149"/>
                    <a:pt x="52" y="1120"/>
                    <a:pt x="66" y="1091"/>
                  </a:cubicBezTo>
                  <a:cubicBezTo>
                    <a:pt x="59" y="1091"/>
                    <a:pt x="88" y="1054"/>
                    <a:pt x="88" y="1047"/>
                  </a:cubicBezTo>
                  <a:cubicBezTo>
                    <a:pt x="95" y="1040"/>
                    <a:pt x="103" y="1025"/>
                    <a:pt x="110" y="1018"/>
                  </a:cubicBezTo>
                  <a:cubicBezTo>
                    <a:pt x="147" y="981"/>
                    <a:pt x="183" y="959"/>
                    <a:pt x="227" y="944"/>
                  </a:cubicBezTo>
                  <a:cubicBezTo>
                    <a:pt x="278" y="930"/>
                    <a:pt x="330" y="908"/>
                    <a:pt x="366" y="864"/>
                  </a:cubicBezTo>
                  <a:cubicBezTo>
                    <a:pt x="410" y="798"/>
                    <a:pt x="447" y="718"/>
                    <a:pt x="505" y="622"/>
                  </a:cubicBezTo>
                  <a:cubicBezTo>
                    <a:pt x="601" y="461"/>
                    <a:pt x="703" y="300"/>
                    <a:pt x="805" y="132"/>
                  </a:cubicBezTo>
                  <a:cubicBezTo>
                    <a:pt x="827" y="103"/>
                    <a:pt x="857" y="66"/>
                    <a:pt x="871" y="30"/>
                  </a:cubicBezTo>
                  <a:cubicBezTo>
                    <a:pt x="879" y="15"/>
                    <a:pt x="864" y="8"/>
                    <a:pt x="8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0" name="Google Shape;3780;p43"/>
            <p:cNvSpPr/>
            <p:nvPr/>
          </p:nvSpPr>
          <p:spPr>
            <a:xfrm>
              <a:off x="5764140" y="4139361"/>
              <a:ext cx="53336" cy="12513"/>
            </a:xfrm>
            <a:custGeom>
              <a:rect b="b" l="l" r="r" t="t"/>
              <a:pathLst>
                <a:path extrusionOk="0" h="438" w="1867">
                  <a:moveTo>
                    <a:pt x="1838" y="1"/>
                  </a:moveTo>
                  <a:cubicBezTo>
                    <a:pt x="1792" y="1"/>
                    <a:pt x="1746" y="32"/>
                    <a:pt x="1706" y="46"/>
                  </a:cubicBezTo>
                  <a:cubicBezTo>
                    <a:pt x="1618" y="82"/>
                    <a:pt x="1566" y="119"/>
                    <a:pt x="1486" y="141"/>
                  </a:cubicBezTo>
                  <a:cubicBezTo>
                    <a:pt x="1362" y="185"/>
                    <a:pt x="1281" y="229"/>
                    <a:pt x="1164" y="265"/>
                  </a:cubicBezTo>
                  <a:cubicBezTo>
                    <a:pt x="988" y="346"/>
                    <a:pt x="908" y="360"/>
                    <a:pt x="710" y="390"/>
                  </a:cubicBezTo>
                  <a:cubicBezTo>
                    <a:pt x="679" y="387"/>
                    <a:pt x="645" y="385"/>
                    <a:pt x="608" y="385"/>
                  </a:cubicBezTo>
                  <a:cubicBezTo>
                    <a:pt x="508" y="385"/>
                    <a:pt x="393" y="394"/>
                    <a:pt x="296" y="394"/>
                  </a:cubicBezTo>
                  <a:cubicBezTo>
                    <a:pt x="260" y="394"/>
                    <a:pt x="227" y="393"/>
                    <a:pt x="198" y="390"/>
                  </a:cubicBezTo>
                  <a:cubicBezTo>
                    <a:pt x="139" y="382"/>
                    <a:pt x="81" y="360"/>
                    <a:pt x="22" y="353"/>
                  </a:cubicBezTo>
                  <a:cubicBezTo>
                    <a:pt x="0" y="353"/>
                    <a:pt x="0" y="382"/>
                    <a:pt x="22" y="390"/>
                  </a:cubicBezTo>
                  <a:cubicBezTo>
                    <a:pt x="134" y="427"/>
                    <a:pt x="249" y="437"/>
                    <a:pt x="365" y="437"/>
                  </a:cubicBezTo>
                  <a:cubicBezTo>
                    <a:pt x="410" y="437"/>
                    <a:pt x="454" y="436"/>
                    <a:pt x="498" y="434"/>
                  </a:cubicBezTo>
                  <a:cubicBezTo>
                    <a:pt x="644" y="434"/>
                    <a:pt x="761" y="434"/>
                    <a:pt x="915" y="404"/>
                  </a:cubicBezTo>
                  <a:cubicBezTo>
                    <a:pt x="922" y="397"/>
                    <a:pt x="959" y="397"/>
                    <a:pt x="952" y="390"/>
                  </a:cubicBezTo>
                  <a:cubicBezTo>
                    <a:pt x="988" y="390"/>
                    <a:pt x="1010" y="382"/>
                    <a:pt x="1025" y="382"/>
                  </a:cubicBezTo>
                  <a:cubicBezTo>
                    <a:pt x="1098" y="360"/>
                    <a:pt x="1171" y="316"/>
                    <a:pt x="1222" y="302"/>
                  </a:cubicBezTo>
                  <a:cubicBezTo>
                    <a:pt x="1354" y="258"/>
                    <a:pt x="1449" y="214"/>
                    <a:pt x="1581" y="170"/>
                  </a:cubicBezTo>
                  <a:cubicBezTo>
                    <a:pt x="1662" y="133"/>
                    <a:pt x="1735" y="90"/>
                    <a:pt x="1793" y="68"/>
                  </a:cubicBezTo>
                  <a:cubicBezTo>
                    <a:pt x="1815" y="60"/>
                    <a:pt x="1837" y="60"/>
                    <a:pt x="1852" y="53"/>
                  </a:cubicBezTo>
                  <a:cubicBezTo>
                    <a:pt x="1867" y="38"/>
                    <a:pt x="1867" y="16"/>
                    <a:pt x="1852" y="2"/>
                  </a:cubicBezTo>
                  <a:cubicBezTo>
                    <a:pt x="1847" y="1"/>
                    <a:pt x="1843" y="1"/>
                    <a:pt x="18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1" name="Google Shape;3781;p43"/>
            <p:cNvSpPr/>
            <p:nvPr/>
          </p:nvSpPr>
          <p:spPr>
            <a:xfrm>
              <a:off x="5860326" y="4117193"/>
              <a:ext cx="46022" cy="47136"/>
            </a:xfrm>
            <a:custGeom>
              <a:rect b="b" l="l" r="r" t="t"/>
              <a:pathLst>
                <a:path extrusionOk="0" h="1650" w="1611">
                  <a:moveTo>
                    <a:pt x="1587" y="0"/>
                  </a:moveTo>
                  <a:cubicBezTo>
                    <a:pt x="1585" y="0"/>
                    <a:pt x="1583" y="1"/>
                    <a:pt x="1581" y="2"/>
                  </a:cubicBezTo>
                  <a:cubicBezTo>
                    <a:pt x="1552" y="17"/>
                    <a:pt x="1544" y="53"/>
                    <a:pt x="1515" y="82"/>
                  </a:cubicBezTo>
                  <a:cubicBezTo>
                    <a:pt x="1325" y="324"/>
                    <a:pt x="1083" y="609"/>
                    <a:pt x="842" y="792"/>
                  </a:cubicBezTo>
                  <a:cubicBezTo>
                    <a:pt x="747" y="858"/>
                    <a:pt x="732" y="873"/>
                    <a:pt x="673" y="909"/>
                  </a:cubicBezTo>
                  <a:cubicBezTo>
                    <a:pt x="637" y="939"/>
                    <a:pt x="586" y="975"/>
                    <a:pt x="556" y="1005"/>
                  </a:cubicBezTo>
                  <a:cubicBezTo>
                    <a:pt x="557" y="1004"/>
                    <a:pt x="558" y="1003"/>
                    <a:pt x="558" y="1003"/>
                  </a:cubicBezTo>
                  <a:lnTo>
                    <a:pt x="558" y="1003"/>
                  </a:lnTo>
                  <a:cubicBezTo>
                    <a:pt x="558" y="1003"/>
                    <a:pt x="540" y="1020"/>
                    <a:pt x="527" y="1027"/>
                  </a:cubicBezTo>
                  <a:cubicBezTo>
                    <a:pt x="476" y="1071"/>
                    <a:pt x="454" y="1085"/>
                    <a:pt x="425" y="1166"/>
                  </a:cubicBezTo>
                  <a:cubicBezTo>
                    <a:pt x="425" y="1180"/>
                    <a:pt x="410" y="1202"/>
                    <a:pt x="403" y="1224"/>
                  </a:cubicBezTo>
                  <a:cubicBezTo>
                    <a:pt x="385" y="1216"/>
                    <a:pt x="366" y="1212"/>
                    <a:pt x="345" y="1212"/>
                  </a:cubicBezTo>
                  <a:cubicBezTo>
                    <a:pt x="330" y="1212"/>
                    <a:pt x="315" y="1214"/>
                    <a:pt x="300" y="1217"/>
                  </a:cubicBezTo>
                  <a:cubicBezTo>
                    <a:pt x="205" y="1224"/>
                    <a:pt x="51" y="1312"/>
                    <a:pt x="15" y="1422"/>
                  </a:cubicBezTo>
                  <a:cubicBezTo>
                    <a:pt x="0" y="1466"/>
                    <a:pt x="7" y="1517"/>
                    <a:pt x="22" y="1561"/>
                  </a:cubicBezTo>
                  <a:cubicBezTo>
                    <a:pt x="29" y="1580"/>
                    <a:pt x="35" y="1600"/>
                    <a:pt x="46" y="1614"/>
                  </a:cubicBezTo>
                  <a:lnTo>
                    <a:pt x="46" y="1614"/>
                  </a:lnTo>
                  <a:cubicBezTo>
                    <a:pt x="46" y="1614"/>
                    <a:pt x="46" y="1614"/>
                    <a:pt x="46" y="1614"/>
                  </a:cubicBezTo>
                  <a:lnTo>
                    <a:pt x="46" y="1614"/>
                  </a:lnTo>
                  <a:cubicBezTo>
                    <a:pt x="42" y="1614"/>
                    <a:pt x="54" y="1649"/>
                    <a:pt x="66" y="1649"/>
                  </a:cubicBezTo>
                  <a:cubicBezTo>
                    <a:pt x="68" y="1650"/>
                    <a:pt x="71" y="1650"/>
                    <a:pt x="73" y="1650"/>
                  </a:cubicBezTo>
                  <a:cubicBezTo>
                    <a:pt x="91" y="1650"/>
                    <a:pt x="102" y="1625"/>
                    <a:pt x="95" y="1612"/>
                  </a:cubicBezTo>
                  <a:cubicBezTo>
                    <a:pt x="88" y="1590"/>
                    <a:pt x="51" y="1517"/>
                    <a:pt x="59" y="1458"/>
                  </a:cubicBezTo>
                  <a:cubicBezTo>
                    <a:pt x="73" y="1385"/>
                    <a:pt x="125" y="1349"/>
                    <a:pt x="190" y="1312"/>
                  </a:cubicBezTo>
                  <a:cubicBezTo>
                    <a:pt x="229" y="1286"/>
                    <a:pt x="281" y="1268"/>
                    <a:pt x="328" y="1268"/>
                  </a:cubicBezTo>
                  <a:cubicBezTo>
                    <a:pt x="360" y="1268"/>
                    <a:pt x="389" y="1277"/>
                    <a:pt x="410" y="1297"/>
                  </a:cubicBezTo>
                  <a:cubicBezTo>
                    <a:pt x="423" y="1304"/>
                    <a:pt x="413" y="1374"/>
                    <a:pt x="457" y="1374"/>
                  </a:cubicBezTo>
                  <a:cubicBezTo>
                    <a:pt x="462" y="1374"/>
                    <a:pt x="469" y="1373"/>
                    <a:pt x="476" y="1371"/>
                  </a:cubicBezTo>
                  <a:cubicBezTo>
                    <a:pt x="498" y="1356"/>
                    <a:pt x="490" y="1319"/>
                    <a:pt x="476" y="1297"/>
                  </a:cubicBezTo>
                  <a:cubicBezTo>
                    <a:pt x="476" y="1283"/>
                    <a:pt x="461" y="1268"/>
                    <a:pt x="447" y="1254"/>
                  </a:cubicBezTo>
                  <a:cubicBezTo>
                    <a:pt x="461" y="1210"/>
                    <a:pt x="476" y="1151"/>
                    <a:pt x="505" y="1122"/>
                  </a:cubicBezTo>
                  <a:cubicBezTo>
                    <a:pt x="512" y="1107"/>
                    <a:pt x="586" y="1056"/>
                    <a:pt x="593" y="1049"/>
                  </a:cubicBezTo>
                  <a:cubicBezTo>
                    <a:pt x="608" y="1041"/>
                    <a:pt x="615" y="1027"/>
                    <a:pt x="630" y="1019"/>
                  </a:cubicBezTo>
                  <a:cubicBezTo>
                    <a:pt x="644" y="1005"/>
                    <a:pt x="769" y="924"/>
                    <a:pt x="761" y="924"/>
                  </a:cubicBezTo>
                  <a:cubicBezTo>
                    <a:pt x="783" y="917"/>
                    <a:pt x="813" y="888"/>
                    <a:pt x="820" y="888"/>
                  </a:cubicBezTo>
                  <a:cubicBezTo>
                    <a:pt x="1069" y="727"/>
                    <a:pt x="1274" y="426"/>
                    <a:pt x="1486" y="207"/>
                  </a:cubicBezTo>
                  <a:cubicBezTo>
                    <a:pt x="1523" y="148"/>
                    <a:pt x="1574" y="97"/>
                    <a:pt x="1610" y="31"/>
                  </a:cubicBezTo>
                  <a:cubicBezTo>
                    <a:pt x="1610" y="19"/>
                    <a:pt x="1599" y="0"/>
                    <a:pt x="15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2" name="Google Shape;3782;p43"/>
            <p:cNvSpPr/>
            <p:nvPr/>
          </p:nvSpPr>
          <p:spPr>
            <a:xfrm>
              <a:off x="6291267" y="3888053"/>
              <a:ext cx="12570" cy="9856"/>
            </a:xfrm>
            <a:custGeom>
              <a:rect b="b" l="l" r="r" t="t"/>
              <a:pathLst>
                <a:path extrusionOk="0" fill="none" h="345" w="440">
                  <a:moveTo>
                    <a:pt x="1" y="103"/>
                  </a:moveTo>
                  <a:cubicBezTo>
                    <a:pt x="44" y="250"/>
                    <a:pt x="162" y="345"/>
                    <a:pt x="271" y="315"/>
                  </a:cubicBezTo>
                  <a:cubicBezTo>
                    <a:pt x="381" y="286"/>
                    <a:pt x="440" y="140"/>
                    <a:pt x="396" y="1"/>
                  </a:cubicBezTo>
                </a:path>
              </a:pathLst>
            </a:custGeom>
            <a:solidFill>
              <a:schemeClr val="dk1"/>
            </a:solidFill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3" name="Google Shape;3783;p43"/>
            <p:cNvSpPr/>
            <p:nvPr/>
          </p:nvSpPr>
          <p:spPr>
            <a:xfrm>
              <a:off x="6252587" y="3839745"/>
              <a:ext cx="43508" cy="40423"/>
            </a:xfrm>
            <a:custGeom>
              <a:rect b="b" l="l" r="r" t="t"/>
              <a:pathLst>
                <a:path extrusionOk="0" h="1415" w="1523">
                  <a:moveTo>
                    <a:pt x="765" y="0"/>
                  </a:moveTo>
                  <a:cubicBezTo>
                    <a:pt x="730" y="0"/>
                    <a:pt x="695" y="3"/>
                    <a:pt x="659" y="8"/>
                  </a:cubicBezTo>
                  <a:cubicBezTo>
                    <a:pt x="271" y="67"/>
                    <a:pt x="0" y="425"/>
                    <a:pt x="59" y="813"/>
                  </a:cubicBezTo>
                  <a:cubicBezTo>
                    <a:pt x="112" y="1165"/>
                    <a:pt x="412" y="1414"/>
                    <a:pt x="756" y="1414"/>
                  </a:cubicBezTo>
                  <a:cubicBezTo>
                    <a:pt x="792" y="1414"/>
                    <a:pt x="828" y="1412"/>
                    <a:pt x="864" y="1406"/>
                  </a:cubicBezTo>
                  <a:cubicBezTo>
                    <a:pt x="1252" y="1348"/>
                    <a:pt x="1523" y="989"/>
                    <a:pt x="1464" y="601"/>
                  </a:cubicBezTo>
                  <a:cubicBezTo>
                    <a:pt x="1411" y="249"/>
                    <a:pt x="1106" y="0"/>
                    <a:pt x="765" y="0"/>
                  </a:cubicBezTo>
                  <a:close/>
                </a:path>
              </a:pathLst>
            </a:custGeom>
            <a:solidFill>
              <a:schemeClr val="lt1"/>
            </a:solidFill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4" name="Google Shape;3784;p43"/>
            <p:cNvSpPr/>
            <p:nvPr/>
          </p:nvSpPr>
          <p:spPr>
            <a:xfrm>
              <a:off x="6268270" y="3839745"/>
              <a:ext cx="27625" cy="40194"/>
            </a:xfrm>
            <a:custGeom>
              <a:rect b="b" l="l" r="r" t="t"/>
              <a:pathLst>
                <a:path extrusionOk="0" h="1407" w="967">
                  <a:moveTo>
                    <a:pt x="216" y="0"/>
                  </a:moveTo>
                  <a:cubicBezTo>
                    <a:pt x="181" y="0"/>
                    <a:pt x="146" y="3"/>
                    <a:pt x="110" y="8"/>
                  </a:cubicBezTo>
                  <a:cubicBezTo>
                    <a:pt x="74" y="16"/>
                    <a:pt x="37" y="23"/>
                    <a:pt x="0" y="37"/>
                  </a:cubicBezTo>
                  <a:lnTo>
                    <a:pt x="344" y="1406"/>
                  </a:lnTo>
                  <a:cubicBezTo>
                    <a:pt x="688" y="1311"/>
                    <a:pt x="967" y="967"/>
                    <a:pt x="915" y="601"/>
                  </a:cubicBezTo>
                  <a:cubicBezTo>
                    <a:pt x="862" y="249"/>
                    <a:pt x="557" y="0"/>
                    <a:pt x="2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785" name="Google Shape;3785;p43"/>
          <p:cNvGrpSpPr/>
          <p:nvPr/>
        </p:nvGrpSpPr>
        <p:grpSpPr>
          <a:xfrm>
            <a:off x="6962004" y="3871244"/>
            <a:ext cx="784912" cy="1096819"/>
            <a:chOff x="7104582" y="1271967"/>
            <a:chExt cx="810023" cy="1186520"/>
          </a:xfrm>
        </p:grpSpPr>
        <p:sp>
          <p:nvSpPr>
            <p:cNvPr id="3786" name="Google Shape;3786;p43"/>
            <p:cNvSpPr/>
            <p:nvPr/>
          </p:nvSpPr>
          <p:spPr>
            <a:xfrm>
              <a:off x="7452811" y="1662648"/>
              <a:ext cx="103863" cy="54714"/>
            </a:xfrm>
            <a:custGeom>
              <a:rect b="b" l="l" r="r" t="t"/>
              <a:pathLst>
                <a:path extrusionOk="0" h="1111" w="2109">
                  <a:moveTo>
                    <a:pt x="1810" y="0"/>
                  </a:moveTo>
                  <a:cubicBezTo>
                    <a:pt x="1802" y="0"/>
                    <a:pt x="1794" y="1"/>
                    <a:pt x="1786" y="3"/>
                  </a:cubicBezTo>
                  <a:cubicBezTo>
                    <a:pt x="1316" y="3"/>
                    <a:pt x="841" y="38"/>
                    <a:pt x="394" y="38"/>
                  </a:cubicBezTo>
                  <a:cubicBezTo>
                    <a:pt x="298" y="38"/>
                    <a:pt x="203" y="36"/>
                    <a:pt x="110" y="33"/>
                  </a:cubicBezTo>
                  <a:cubicBezTo>
                    <a:pt x="81" y="223"/>
                    <a:pt x="44" y="420"/>
                    <a:pt x="15" y="618"/>
                  </a:cubicBezTo>
                  <a:cubicBezTo>
                    <a:pt x="8" y="655"/>
                    <a:pt x="0" y="684"/>
                    <a:pt x="15" y="721"/>
                  </a:cubicBezTo>
                  <a:cubicBezTo>
                    <a:pt x="30" y="750"/>
                    <a:pt x="59" y="772"/>
                    <a:pt x="88" y="794"/>
                  </a:cubicBezTo>
                  <a:cubicBezTo>
                    <a:pt x="380" y="1004"/>
                    <a:pt x="742" y="1111"/>
                    <a:pt x="1104" y="1111"/>
                  </a:cubicBezTo>
                  <a:cubicBezTo>
                    <a:pt x="1423" y="1111"/>
                    <a:pt x="1742" y="1028"/>
                    <a:pt x="2013" y="860"/>
                  </a:cubicBezTo>
                  <a:cubicBezTo>
                    <a:pt x="2042" y="845"/>
                    <a:pt x="2072" y="823"/>
                    <a:pt x="2086" y="794"/>
                  </a:cubicBezTo>
                  <a:cubicBezTo>
                    <a:pt x="2108" y="757"/>
                    <a:pt x="2094" y="706"/>
                    <a:pt x="2086" y="669"/>
                  </a:cubicBezTo>
                  <a:cubicBezTo>
                    <a:pt x="2028" y="472"/>
                    <a:pt x="1969" y="274"/>
                    <a:pt x="1903" y="84"/>
                  </a:cubicBezTo>
                  <a:cubicBezTo>
                    <a:pt x="1896" y="62"/>
                    <a:pt x="1889" y="33"/>
                    <a:pt x="1867" y="18"/>
                  </a:cubicBezTo>
                  <a:cubicBezTo>
                    <a:pt x="1851" y="7"/>
                    <a:pt x="1831" y="0"/>
                    <a:pt x="1810" y="0"/>
                  </a:cubicBezTo>
                  <a:close/>
                </a:path>
              </a:pathLst>
            </a:custGeom>
            <a:solidFill>
              <a:srgbClr val="9A49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7" name="Google Shape;3787;p43"/>
            <p:cNvSpPr/>
            <p:nvPr/>
          </p:nvSpPr>
          <p:spPr>
            <a:xfrm>
              <a:off x="7315115" y="1325992"/>
              <a:ext cx="382210" cy="360836"/>
            </a:xfrm>
            <a:custGeom>
              <a:rect b="b" l="l" r="r" t="t"/>
              <a:pathLst>
                <a:path extrusionOk="0" h="7327" w="7761">
                  <a:moveTo>
                    <a:pt x="3563" y="0"/>
                  </a:moveTo>
                  <a:cubicBezTo>
                    <a:pt x="3445" y="0"/>
                    <a:pt x="3331" y="4"/>
                    <a:pt x="3221" y="10"/>
                  </a:cubicBezTo>
                  <a:cubicBezTo>
                    <a:pt x="2635" y="47"/>
                    <a:pt x="2086" y="362"/>
                    <a:pt x="1698" y="801"/>
                  </a:cubicBezTo>
                  <a:cubicBezTo>
                    <a:pt x="1310" y="1240"/>
                    <a:pt x="1062" y="1789"/>
                    <a:pt x="908" y="2360"/>
                  </a:cubicBezTo>
                  <a:cubicBezTo>
                    <a:pt x="710" y="3106"/>
                    <a:pt x="659" y="3897"/>
                    <a:pt x="762" y="4665"/>
                  </a:cubicBezTo>
                  <a:cubicBezTo>
                    <a:pt x="699" y="4603"/>
                    <a:pt x="615" y="4573"/>
                    <a:pt x="529" y="4573"/>
                  </a:cubicBezTo>
                  <a:cubicBezTo>
                    <a:pt x="455" y="4573"/>
                    <a:pt x="380" y="4595"/>
                    <a:pt x="315" y="4636"/>
                  </a:cubicBezTo>
                  <a:cubicBezTo>
                    <a:pt x="176" y="4724"/>
                    <a:pt x="95" y="4878"/>
                    <a:pt x="59" y="5039"/>
                  </a:cubicBezTo>
                  <a:cubicBezTo>
                    <a:pt x="0" y="5317"/>
                    <a:pt x="103" y="5646"/>
                    <a:pt x="344" y="5807"/>
                  </a:cubicBezTo>
                  <a:cubicBezTo>
                    <a:pt x="505" y="5914"/>
                    <a:pt x="660" y="5939"/>
                    <a:pt x="787" y="5939"/>
                  </a:cubicBezTo>
                  <a:cubicBezTo>
                    <a:pt x="894" y="5939"/>
                    <a:pt x="980" y="5921"/>
                    <a:pt x="1029" y="5921"/>
                  </a:cubicBezTo>
                  <a:cubicBezTo>
                    <a:pt x="1048" y="5921"/>
                    <a:pt x="1062" y="5924"/>
                    <a:pt x="1069" y="5932"/>
                  </a:cubicBezTo>
                  <a:cubicBezTo>
                    <a:pt x="1955" y="6949"/>
                    <a:pt x="2833" y="7220"/>
                    <a:pt x="3616" y="7308"/>
                  </a:cubicBezTo>
                  <a:cubicBezTo>
                    <a:pt x="3734" y="7321"/>
                    <a:pt x="3849" y="7327"/>
                    <a:pt x="3962" y="7327"/>
                  </a:cubicBezTo>
                  <a:cubicBezTo>
                    <a:pt x="4490" y="7327"/>
                    <a:pt x="4974" y="7190"/>
                    <a:pt x="5468" y="6949"/>
                  </a:cubicBezTo>
                  <a:cubicBezTo>
                    <a:pt x="6068" y="6656"/>
                    <a:pt x="6463" y="6071"/>
                    <a:pt x="6654" y="5697"/>
                  </a:cubicBezTo>
                  <a:cubicBezTo>
                    <a:pt x="6676" y="5700"/>
                    <a:pt x="6698" y="5701"/>
                    <a:pt x="6719" y="5701"/>
                  </a:cubicBezTo>
                  <a:cubicBezTo>
                    <a:pt x="7304" y="5701"/>
                    <a:pt x="7761" y="4869"/>
                    <a:pt x="7415" y="4438"/>
                  </a:cubicBezTo>
                  <a:cubicBezTo>
                    <a:pt x="7326" y="4330"/>
                    <a:pt x="7218" y="4281"/>
                    <a:pt x="7106" y="4281"/>
                  </a:cubicBezTo>
                  <a:cubicBezTo>
                    <a:pt x="6969" y="4281"/>
                    <a:pt x="6829" y="4356"/>
                    <a:pt x="6720" y="4490"/>
                  </a:cubicBezTo>
                  <a:cubicBezTo>
                    <a:pt x="7129" y="3436"/>
                    <a:pt x="6917" y="1694"/>
                    <a:pt x="6112" y="889"/>
                  </a:cubicBezTo>
                  <a:cubicBezTo>
                    <a:pt x="5413" y="183"/>
                    <a:pt x="4399" y="0"/>
                    <a:pt x="3563" y="0"/>
                  </a:cubicBezTo>
                  <a:close/>
                </a:path>
              </a:pathLst>
            </a:custGeom>
            <a:solidFill>
              <a:srgbClr val="AD5B4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8" name="Google Shape;3788;p43"/>
            <p:cNvSpPr/>
            <p:nvPr/>
          </p:nvSpPr>
          <p:spPr>
            <a:xfrm>
              <a:off x="7598436" y="1271967"/>
              <a:ext cx="68159" cy="81948"/>
            </a:xfrm>
            <a:custGeom>
              <a:rect b="b" l="l" r="r" t="t"/>
              <a:pathLst>
                <a:path extrusionOk="0" h="1664" w="1384">
                  <a:moveTo>
                    <a:pt x="385" y="0"/>
                  </a:moveTo>
                  <a:cubicBezTo>
                    <a:pt x="347" y="0"/>
                    <a:pt x="305" y="19"/>
                    <a:pt x="279" y="46"/>
                  </a:cubicBezTo>
                  <a:cubicBezTo>
                    <a:pt x="242" y="82"/>
                    <a:pt x="220" y="134"/>
                    <a:pt x="198" y="185"/>
                  </a:cubicBezTo>
                  <a:cubicBezTo>
                    <a:pt x="52" y="595"/>
                    <a:pt x="0" y="1041"/>
                    <a:pt x="52" y="1473"/>
                  </a:cubicBezTo>
                  <a:cubicBezTo>
                    <a:pt x="191" y="1524"/>
                    <a:pt x="271" y="1641"/>
                    <a:pt x="388" y="1663"/>
                  </a:cubicBezTo>
                  <a:cubicBezTo>
                    <a:pt x="425" y="1663"/>
                    <a:pt x="469" y="1663"/>
                    <a:pt x="505" y="1649"/>
                  </a:cubicBezTo>
                  <a:cubicBezTo>
                    <a:pt x="608" y="1627"/>
                    <a:pt x="710" y="1583"/>
                    <a:pt x="798" y="1517"/>
                  </a:cubicBezTo>
                  <a:cubicBezTo>
                    <a:pt x="835" y="1488"/>
                    <a:pt x="864" y="1459"/>
                    <a:pt x="886" y="1415"/>
                  </a:cubicBezTo>
                  <a:cubicBezTo>
                    <a:pt x="901" y="1378"/>
                    <a:pt x="893" y="1327"/>
                    <a:pt x="864" y="1297"/>
                  </a:cubicBezTo>
                  <a:cubicBezTo>
                    <a:pt x="1018" y="1180"/>
                    <a:pt x="1150" y="1049"/>
                    <a:pt x="1274" y="910"/>
                  </a:cubicBezTo>
                  <a:cubicBezTo>
                    <a:pt x="1311" y="866"/>
                    <a:pt x="1347" y="814"/>
                    <a:pt x="1362" y="763"/>
                  </a:cubicBezTo>
                  <a:cubicBezTo>
                    <a:pt x="1384" y="712"/>
                    <a:pt x="1376" y="646"/>
                    <a:pt x="1340" y="602"/>
                  </a:cubicBezTo>
                  <a:cubicBezTo>
                    <a:pt x="1310" y="569"/>
                    <a:pt x="1268" y="557"/>
                    <a:pt x="1223" y="557"/>
                  </a:cubicBezTo>
                  <a:cubicBezTo>
                    <a:pt x="1169" y="557"/>
                    <a:pt x="1110" y="575"/>
                    <a:pt x="1062" y="595"/>
                  </a:cubicBezTo>
                  <a:cubicBezTo>
                    <a:pt x="1025" y="609"/>
                    <a:pt x="996" y="631"/>
                    <a:pt x="959" y="646"/>
                  </a:cubicBezTo>
                  <a:cubicBezTo>
                    <a:pt x="989" y="602"/>
                    <a:pt x="1011" y="551"/>
                    <a:pt x="1025" y="500"/>
                  </a:cubicBezTo>
                  <a:cubicBezTo>
                    <a:pt x="1054" y="397"/>
                    <a:pt x="1054" y="287"/>
                    <a:pt x="1011" y="192"/>
                  </a:cubicBezTo>
                  <a:cubicBezTo>
                    <a:pt x="989" y="156"/>
                    <a:pt x="959" y="126"/>
                    <a:pt x="923" y="112"/>
                  </a:cubicBezTo>
                  <a:cubicBezTo>
                    <a:pt x="913" y="110"/>
                    <a:pt x="903" y="109"/>
                    <a:pt x="893" y="109"/>
                  </a:cubicBezTo>
                  <a:cubicBezTo>
                    <a:pt x="866" y="109"/>
                    <a:pt x="840" y="116"/>
                    <a:pt x="813" y="126"/>
                  </a:cubicBezTo>
                  <a:cubicBezTo>
                    <a:pt x="696" y="178"/>
                    <a:pt x="601" y="265"/>
                    <a:pt x="520" y="361"/>
                  </a:cubicBezTo>
                  <a:cubicBezTo>
                    <a:pt x="527" y="295"/>
                    <a:pt x="520" y="229"/>
                    <a:pt x="513" y="163"/>
                  </a:cubicBezTo>
                  <a:cubicBezTo>
                    <a:pt x="505" y="104"/>
                    <a:pt x="483" y="39"/>
                    <a:pt x="425" y="9"/>
                  </a:cubicBezTo>
                  <a:cubicBezTo>
                    <a:pt x="413" y="3"/>
                    <a:pt x="399" y="0"/>
                    <a:pt x="385" y="0"/>
                  </a:cubicBezTo>
                  <a:close/>
                </a:path>
              </a:pathLst>
            </a:custGeom>
            <a:solidFill>
              <a:srgbClr val="5C252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9" name="Google Shape;3789;p43"/>
            <p:cNvSpPr/>
            <p:nvPr/>
          </p:nvSpPr>
          <p:spPr>
            <a:xfrm>
              <a:off x="7329544" y="1297527"/>
              <a:ext cx="58063" cy="66583"/>
            </a:xfrm>
            <a:custGeom>
              <a:rect b="b" l="l" r="r" t="t"/>
              <a:pathLst>
                <a:path extrusionOk="0" h="1352" w="1179">
                  <a:moveTo>
                    <a:pt x="841" y="1"/>
                  </a:moveTo>
                  <a:cubicBezTo>
                    <a:pt x="837" y="1"/>
                    <a:pt x="832" y="1"/>
                    <a:pt x="827" y="3"/>
                  </a:cubicBezTo>
                  <a:cubicBezTo>
                    <a:pt x="805" y="3"/>
                    <a:pt x="791" y="17"/>
                    <a:pt x="776" y="39"/>
                  </a:cubicBezTo>
                  <a:cubicBezTo>
                    <a:pt x="725" y="98"/>
                    <a:pt x="710" y="178"/>
                    <a:pt x="710" y="259"/>
                  </a:cubicBezTo>
                  <a:cubicBezTo>
                    <a:pt x="703" y="332"/>
                    <a:pt x="703" y="398"/>
                    <a:pt x="710" y="471"/>
                  </a:cubicBezTo>
                  <a:cubicBezTo>
                    <a:pt x="630" y="325"/>
                    <a:pt x="534" y="193"/>
                    <a:pt x="410" y="76"/>
                  </a:cubicBezTo>
                  <a:cubicBezTo>
                    <a:pt x="387" y="53"/>
                    <a:pt x="360" y="35"/>
                    <a:pt x="331" y="35"/>
                  </a:cubicBezTo>
                  <a:cubicBezTo>
                    <a:pt x="324" y="35"/>
                    <a:pt x="316" y="36"/>
                    <a:pt x="307" y="39"/>
                  </a:cubicBezTo>
                  <a:cubicBezTo>
                    <a:pt x="293" y="54"/>
                    <a:pt x="278" y="68"/>
                    <a:pt x="278" y="90"/>
                  </a:cubicBezTo>
                  <a:cubicBezTo>
                    <a:pt x="220" y="237"/>
                    <a:pt x="249" y="413"/>
                    <a:pt x="315" y="559"/>
                  </a:cubicBezTo>
                  <a:cubicBezTo>
                    <a:pt x="329" y="595"/>
                    <a:pt x="351" y="625"/>
                    <a:pt x="373" y="661"/>
                  </a:cubicBezTo>
                  <a:cubicBezTo>
                    <a:pt x="307" y="625"/>
                    <a:pt x="242" y="595"/>
                    <a:pt x="168" y="566"/>
                  </a:cubicBezTo>
                  <a:cubicBezTo>
                    <a:pt x="145" y="556"/>
                    <a:pt x="118" y="549"/>
                    <a:pt x="92" y="549"/>
                  </a:cubicBezTo>
                  <a:cubicBezTo>
                    <a:pt x="60" y="549"/>
                    <a:pt x="31" y="560"/>
                    <a:pt x="15" y="588"/>
                  </a:cubicBezTo>
                  <a:cubicBezTo>
                    <a:pt x="0" y="603"/>
                    <a:pt x="0" y="625"/>
                    <a:pt x="0" y="647"/>
                  </a:cubicBezTo>
                  <a:cubicBezTo>
                    <a:pt x="15" y="742"/>
                    <a:pt x="81" y="822"/>
                    <a:pt x="154" y="888"/>
                  </a:cubicBezTo>
                  <a:cubicBezTo>
                    <a:pt x="212" y="940"/>
                    <a:pt x="278" y="991"/>
                    <a:pt x="344" y="1042"/>
                  </a:cubicBezTo>
                  <a:cubicBezTo>
                    <a:pt x="315" y="1042"/>
                    <a:pt x="293" y="1049"/>
                    <a:pt x="264" y="1057"/>
                  </a:cubicBezTo>
                  <a:cubicBezTo>
                    <a:pt x="249" y="1064"/>
                    <a:pt x="227" y="1071"/>
                    <a:pt x="220" y="1086"/>
                  </a:cubicBezTo>
                  <a:cubicBezTo>
                    <a:pt x="205" y="1108"/>
                    <a:pt x="220" y="1152"/>
                    <a:pt x="242" y="1174"/>
                  </a:cubicBezTo>
                  <a:cubicBezTo>
                    <a:pt x="307" y="1232"/>
                    <a:pt x="395" y="1254"/>
                    <a:pt x="483" y="1276"/>
                  </a:cubicBezTo>
                  <a:cubicBezTo>
                    <a:pt x="652" y="1313"/>
                    <a:pt x="827" y="1335"/>
                    <a:pt x="996" y="1349"/>
                  </a:cubicBezTo>
                  <a:cubicBezTo>
                    <a:pt x="1010" y="1351"/>
                    <a:pt x="1024" y="1352"/>
                    <a:pt x="1039" y="1352"/>
                  </a:cubicBezTo>
                  <a:cubicBezTo>
                    <a:pt x="1100" y="1352"/>
                    <a:pt x="1161" y="1337"/>
                    <a:pt x="1179" y="1284"/>
                  </a:cubicBezTo>
                  <a:cubicBezTo>
                    <a:pt x="1098" y="896"/>
                    <a:pt x="1017" y="515"/>
                    <a:pt x="937" y="127"/>
                  </a:cubicBezTo>
                  <a:cubicBezTo>
                    <a:pt x="924" y="73"/>
                    <a:pt x="892" y="1"/>
                    <a:pt x="841" y="1"/>
                  </a:cubicBezTo>
                  <a:close/>
                </a:path>
              </a:pathLst>
            </a:custGeom>
            <a:solidFill>
              <a:srgbClr val="5C252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0" name="Google Shape;3790;p43"/>
            <p:cNvSpPr/>
            <p:nvPr/>
          </p:nvSpPr>
          <p:spPr>
            <a:xfrm>
              <a:off x="7330234" y="2016048"/>
              <a:ext cx="138139" cy="380683"/>
            </a:xfrm>
            <a:custGeom>
              <a:rect b="b" l="l" r="r" t="t"/>
              <a:pathLst>
                <a:path extrusionOk="0" h="7730" w="2805">
                  <a:moveTo>
                    <a:pt x="418" y="0"/>
                  </a:moveTo>
                  <a:cubicBezTo>
                    <a:pt x="213" y="915"/>
                    <a:pt x="89" y="1852"/>
                    <a:pt x="30" y="2796"/>
                  </a:cubicBezTo>
                  <a:cubicBezTo>
                    <a:pt x="8" y="3243"/>
                    <a:pt x="1" y="3697"/>
                    <a:pt x="125" y="4129"/>
                  </a:cubicBezTo>
                  <a:cubicBezTo>
                    <a:pt x="250" y="4517"/>
                    <a:pt x="469" y="4868"/>
                    <a:pt x="725" y="5190"/>
                  </a:cubicBezTo>
                  <a:cubicBezTo>
                    <a:pt x="908" y="5431"/>
                    <a:pt x="1113" y="5673"/>
                    <a:pt x="1179" y="5966"/>
                  </a:cubicBezTo>
                  <a:cubicBezTo>
                    <a:pt x="1260" y="6361"/>
                    <a:pt x="1077" y="6756"/>
                    <a:pt x="996" y="7152"/>
                  </a:cubicBezTo>
                  <a:cubicBezTo>
                    <a:pt x="974" y="7247"/>
                    <a:pt x="967" y="7356"/>
                    <a:pt x="1018" y="7444"/>
                  </a:cubicBezTo>
                  <a:cubicBezTo>
                    <a:pt x="1049" y="7486"/>
                    <a:pt x="1105" y="7510"/>
                    <a:pt x="1157" y="7510"/>
                  </a:cubicBezTo>
                  <a:cubicBezTo>
                    <a:pt x="1205" y="7510"/>
                    <a:pt x="1249" y="7490"/>
                    <a:pt x="1267" y="7444"/>
                  </a:cubicBezTo>
                  <a:cubicBezTo>
                    <a:pt x="1274" y="7561"/>
                    <a:pt x="1362" y="7664"/>
                    <a:pt x="1472" y="7693"/>
                  </a:cubicBezTo>
                  <a:cubicBezTo>
                    <a:pt x="1489" y="7696"/>
                    <a:pt x="1505" y="7698"/>
                    <a:pt x="1522" y="7698"/>
                  </a:cubicBezTo>
                  <a:cubicBezTo>
                    <a:pt x="1623" y="7698"/>
                    <a:pt x="1721" y="7643"/>
                    <a:pt x="1765" y="7561"/>
                  </a:cubicBezTo>
                  <a:cubicBezTo>
                    <a:pt x="1765" y="7649"/>
                    <a:pt x="1853" y="7730"/>
                    <a:pt x="1940" y="7730"/>
                  </a:cubicBezTo>
                  <a:cubicBezTo>
                    <a:pt x="2028" y="7730"/>
                    <a:pt x="2109" y="7649"/>
                    <a:pt x="2109" y="7554"/>
                  </a:cubicBezTo>
                  <a:cubicBezTo>
                    <a:pt x="2118" y="7614"/>
                    <a:pt x="2177" y="7645"/>
                    <a:pt x="2239" y="7645"/>
                  </a:cubicBezTo>
                  <a:cubicBezTo>
                    <a:pt x="2275" y="7645"/>
                    <a:pt x="2313" y="7634"/>
                    <a:pt x="2343" y="7613"/>
                  </a:cubicBezTo>
                  <a:cubicBezTo>
                    <a:pt x="2416" y="7561"/>
                    <a:pt x="2445" y="7459"/>
                    <a:pt x="2467" y="7371"/>
                  </a:cubicBezTo>
                  <a:cubicBezTo>
                    <a:pt x="2533" y="7115"/>
                    <a:pt x="2606" y="6859"/>
                    <a:pt x="2672" y="6610"/>
                  </a:cubicBezTo>
                  <a:cubicBezTo>
                    <a:pt x="2738" y="6354"/>
                    <a:pt x="2804" y="6090"/>
                    <a:pt x="2804" y="5827"/>
                  </a:cubicBezTo>
                  <a:cubicBezTo>
                    <a:pt x="2804" y="5314"/>
                    <a:pt x="2548" y="4839"/>
                    <a:pt x="2358" y="4363"/>
                  </a:cubicBezTo>
                  <a:cubicBezTo>
                    <a:pt x="2292" y="4194"/>
                    <a:pt x="2226" y="4026"/>
                    <a:pt x="2226" y="3843"/>
                  </a:cubicBezTo>
                  <a:cubicBezTo>
                    <a:pt x="2219" y="3697"/>
                    <a:pt x="2248" y="3558"/>
                    <a:pt x="2284" y="3419"/>
                  </a:cubicBezTo>
                  <a:cubicBezTo>
                    <a:pt x="2409" y="2899"/>
                    <a:pt x="2621" y="2401"/>
                    <a:pt x="2731" y="1881"/>
                  </a:cubicBezTo>
                  <a:cubicBezTo>
                    <a:pt x="2767" y="1750"/>
                    <a:pt x="2789" y="1611"/>
                    <a:pt x="2767" y="1472"/>
                  </a:cubicBezTo>
                  <a:cubicBezTo>
                    <a:pt x="2746" y="1347"/>
                    <a:pt x="2694" y="1223"/>
                    <a:pt x="2621" y="1120"/>
                  </a:cubicBezTo>
                  <a:cubicBezTo>
                    <a:pt x="2394" y="762"/>
                    <a:pt x="2036" y="513"/>
                    <a:pt x="1648" y="352"/>
                  </a:cubicBezTo>
                  <a:cubicBezTo>
                    <a:pt x="1267" y="191"/>
                    <a:pt x="850" y="110"/>
                    <a:pt x="418" y="0"/>
                  </a:cubicBezTo>
                  <a:close/>
                </a:path>
              </a:pathLst>
            </a:custGeom>
            <a:solidFill>
              <a:srgbClr val="AD5B4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1" name="Google Shape;3791;p43"/>
            <p:cNvSpPr/>
            <p:nvPr/>
          </p:nvSpPr>
          <p:spPr>
            <a:xfrm>
              <a:off x="7507574" y="2025060"/>
              <a:ext cx="166604" cy="433427"/>
            </a:xfrm>
            <a:custGeom>
              <a:rect b="b" l="l" r="r" t="t"/>
              <a:pathLst>
                <a:path extrusionOk="0" h="8801" w="3383">
                  <a:moveTo>
                    <a:pt x="3038" y="0"/>
                  </a:moveTo>
                  <a:cubicBezTo>
                    <a:pt x="2219" y="257"/>
                    <a:pt x="982" y="893"/>
                    <a:pt x="586" y="1874"/>
                  </a:cubicBezTo>
                  <a:cubicBezTo>
                    <a:pt x="535" y="2013"/>
                    <a:pt x="572" y="3609"/>
                    <a:pt x="557" y="4099"/>
                  </a:cubicBezTo>
                  <a:cubicBezTo>
                    <a:pt x="528" y="5029"/>
                    <a:pt x="199" y="5922"/>
                    <a:pt x="45" y="6837"/>
                  </a:cubicBezTo>
                  <a:cubicBezTo>
                    <a:pt x="23" y="6998"/>
                    <a:pt x="1" y="7159"/>
                    <a:pt x="52" y="7305"/>
                  </a:cubicBezTo>
                  <a:cubicBezTo>
                    <a:pt x="96" y="7437"/>
                    <a:pt x="191" y="7547"/>
                    <a:pt x="286" y="7649"/>
                  </a:cubicBezTo>
                  <a:cubicBezTo>
                    <a:pt x="645" y="8030"/>
                    <a:pt x="1048" y="8381"/>
                    <a:pt x="1479" y="8674"/>
                  </a:cubicBezTo>
                  <a:cubicBezTo>
                    <a:pt x="1566" y="8734"/>
                    <a:pt x="1665" y="8800"/>
                    <a:pt x="1771" y="8800"/>
                  </a:cubicBezTo>
                  <a:cubicBezTo>
                    <a:pt x="1781" y="8800"/>
                    <a:pt x="1791" y="8800"/>
                    <a:pt x="1801" y="8798"/>
                  </a:cubicBezTo>
                  <a:cubicBezTo>
                    <a:pt x="1908" y="8785"/>
                    <a:pt x="2003" y="8662"/>
                    <a:pt x="1963" y="8569"/>
                  </a:cubicBezTo>
                  <a:lnTo>
                    <a:pt x="1963" y="8569"/>
                  </a:lnTo>
                  <a:cubicBezTo>
                    <a:pt x="1999" y="8618"/>
                    <a:pt x="2061" y="8646"/>
                    <a:pt x="2122" y="8646"/>
                  </a:cubicBezTo>
                  <a:cubicBezTo>
                    <a:pt x="2153" y="8646"/>
                    <a:pt x="2184" y="8638"/>
                    <a:pt x="2211" y="8623"/>
                  </a:cubicBezTo>
                  <a:cubicBezTo>
                    <a:pt x="2290" y="8570"/>
                    <a:pt x="2316" y="8459"/>
                    <a:pt x="2273" y="8378"/>
                  </a:cubicBezTo>
                  <a:lnTo>
                    <a:pt x="2273" y="8378"/>
                  </a:lnTo>
                  <a:cubicBezTo>
                    <a:pt x="2304" y="8415"/>
                    <a:pt x="2354" y="8434"/>
                    <a:pt x="2404" y="8434"/>
                  </a:cubicBezTo>
                  <a:cubicBezTo>
                    <a:pt x="2443" y="8434"/>
                    <a:pt x="2483" y="8422"/>
                    <a:pt x="2511" y="8396"/>
                  </a:cubicBezTo>
                  <a:cubicBezTo>
                    <a:pt x="2577" y="8323"/>
                    <a:pt x="2563" y="8191"/>
                    <a:pt x="2482" y="8140"/>
                  </a:cubicBezTo>
                  <a:cubicBezTo>
                    <a:pt x="2585" y="8140"/>
                    <a:pt x="2636" y="7993"/>
                    <a:pt x="2585" y="7898"/>
                  </a:cubicBezTo>
                  <a:cubicBezTo>
                    <a:pt x="2541" y="7803"/>
                    <a:pt x="2446" y="7744"/>
                    <a:pt x="2358" y="7686"/>
                  </a:cubicBezTo>
                  <a:cubicBezTo>
                    <a:pt x="2153" y="7547"/>
                    <a:pt x="1984" y="7356"/>
                    <a:pt x="1875" y="7130"/>
                  </a:cubicBezTo>
                  <a:cubicBezTo>
                    <a:pt x="1853" y="7086"/>
                    <a:pt x="1838" y="7034"/>
                    <a:pt x="1838" y="6990"/>
                  </a:cubicBezTo>
                  <a:cubicBezTo>
                    <a:pt x="1838" y="6932"/>
                    <a:pt x="1882" y="6888"/>
                    <a:pt x="1897" y="6837"/>
                  </a:cubicBezTo>
                  <a:cubicBezTo>
                    <a:pt x="2526" y="5190"/>
                    <a:pt x="3038" y="4246"/>
                    <a:pt x="3251" y="2935"/>
                  </a:cubicBezTo>
                  <a:cubicBezTo>
                    <a:pt x="3324" y="2496"/>
                    <a:pt x="3383" y="601"/>
                    <a:pt x="3038" y="0"/>
                  </a:cubicBezTo>
                  <a:close/>
                </a:path>
              </a:pathLst>
            </a:custGeom>
            <a:solidFill>
              <a:srgbClr val="AD5B4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2" name="Google Shape;3792;p43"/>
            <p:cNvSpPr/>
            <p:nvPr/>
          </p:nvSpPr>
          <p:spPr>
            <a:xfrm>
              <a:off x="7104582" y="1775178"/>
              <a:ext cx="295288" cy="152569"/>
            </a:xfrm>
            <a:custGeom>
              <a:rect b="b" l="l" r="r" t="t"/>
              <a:pathLst>
                <a:path extrusionOk="0" h="3098" w="5996">
                  <a:moveTo>
                    <a:pt x="694" y="1"/>
                  </a:moveTo>
                  <a:cubicBezTo>
                    <a:pt x="641" y="1"/>
                    <a:pt x="592" y="20"/>
                    <a:pt x="564" y="68"/>
                  </a:cubicBezTo>
                  <a:cubicBezTo>
                    <a:pt x="550" y="104"/>
                    <a:pt x="542" y="148"/>
                    <a:pt x="542" y="185"/>
                  </a:cubicBezTo>
                  <a:cubicBezTo>
                    <a:pt x="542" y="295"/>
                    <a:pt x="572" y="405"/>
                    <a:pt x="623" y="500"/>
                  </a:cubicBezTo>
                  <a:cubicBezTo>
                    <a:pt x="530" y="447"/>
                    <a:pt x="419" y="408"/>
                    <a:pt x="316" y="408"/>
                  </a:cubicBezTo>
                  <a:cubicBezTo>
                    <a:pt x="231" y="408"/>
                    <a:pt x="151" y="434"/>
                    <a:pt x="89" y="500"/>
                  </a:cubicBezTo>
                  <a:cubicBezTo>
                    <a:pt x="59" y="529"/>
                    <a:pt x="30" y="573"/>
                    <a:pt x="45" y="617"/>
                  </a:cubicBezTo>
                  <a:cubicBezTo>
                    <a:pt x="59" y="653"/>
                    <a:pt x="89" y="675"/>
                    <a:pt x="118" y="690"/>
                  </a:cubicBezTo>
                  <a:cubicBezTo>
                    <a:pt x="242" y="749"/>
                    <a:pt x="359" y="814"/>
                    <a:pt x="476" y="873"/>
                  </a:cubicBezTo>
                  <a:cubicBezTo>
                    <a:pt x="367" y="895"/>
                    <a:pt x="250" y="939"/>
                    <a:pt x="147" y="1005"/>
                  </a:cubicBezTo>
                  <a:cubicBezTo>
                    <a:pt x="81" y="1041"/>
                    <a:pt x="8" y="1107"/>
                    <a:pt x="8" y="1188"/>
                  </a:cubicBezTo>
                  <a:cubicBezTo>
                    <a:pt x="1" y="1297"/>
                    <a:pt x="111" y="1363"/>
                    <a:pt x="206" y="1378"/>
                  </a:cubicBezTo>
                  <a:cubicBezTo>
                    <a:pt x="221" y="1379"/>
                    <a:pt x="236" y="1380"/>
                    <a:pt x="251" y="1380"/>
                  </a:cubicBezTo>
                  <a:cubicBezTo>
                    <a:pt x="290" y="1380"/>
                    <a:pt x="329" y="1377"/>
                    <a:pt x="368" y="1377"/>
                  </a:cubicBezTo>
                  <a:cubicBezTo>
                    <a:pt x="409" y="1377"/>
                    <a:pt x="450" y="1380"/>
                    <a:pt x="491" y="1393"/>
                  </a:cubicBezTo>
                  <a:cubicBezTo>
                    <a:pt x="425" y="1459"/>
                    <a:pt x="352" y="1524"/>
                    <a:pt x="330" y="1620"/>
                  </a:cubicBezTo>
                  <a:cubicBezTo>
                    <a:pt x="301" y="1715"/>
                    <a:pt x="345" y="1832"/>
                    <a:pt x="425" y="1854"/>
                  </a:cubicBezTo>
                  <a:cubicBezTo>
                    <a:pt x="435" y="1856"/>
                    <a:pt x="445" y="1857"/>
                    <a:pt x="455" y="1857"/>
                  </a:cubicBezTo>
                  <a:cubicBezTo>
                    <a:pt x="549" y="1857"/>
                    <a:pt x="639" y="1753"/>
                    <a:pt x="728" y="1753"/>
                  </a:cubicBezTo>
                  <a:cubicBezTo>
                    <a:pt x="739" y="1753"/>
                    <a:pt x="751" y="1755"/>
                    <a:pt x="762" y="1759"/>
                  </a:cubicBezTo>
                  <a:cubicBezTo>
                    <a:pt x="821" y="1773"/>
                    <a:pt x="857" y="1839"/>
                    <a:pt x="901" y="1883"/>
                  </a:cubicBezTo>
                  <a:cubicBezTo>
                    <a:pt x="956" y="1938"/>
                    <a:pt x="1026" y="1967"/>
                    <a:pt x="1098" y="1967"/>
                  </a:cubicBezTo>
                  <a:cubicBezTo>
                    <a:pt x="1113" y="1967"/>
                    <a:pt x="1128" y="1966"/>
                    <a:pt x="1143" y="1964"/>
                  </a:cubicBezTo>
                  <a:cubicBezTo>
                    <a:pt x="1186" y="1949"/>
                    <a:pt x="1230" y="1927"/>
                    <a:pt x="1274" y="1927"/>
                  </a:cubicBezTo>
                  <a:cubicBezTo>
                    <a:pt x="1326" y="1927"/>
                    <a:pt x="1377" y="1956"/>
                    <a:pt x="1428" y="1986"/>
                  </a:cubicBezTo>
                  <a:cubicBezTo>
                    <a:pt x="2094" y="2360"/>
                    <a:pt x="3907" y="3097"/>
                    <a:pt x="4498" y="3097"/>
                  </a:cubicBezTo>
                  <a:cubicBezTo>
                    <a:pt x="4530" y="3097"/>
                    <a:pt x="4558" y="3095"/>
                    <a:pt x="4583" y="3091"/>
                  </a:cubicBezTo>
                  <a:cubicBezTo>
                    <a:pt x="5037" y="3003"/>
                    <a:pt x="5790" y="1685"/>
                    <a:pt x="5951" y="1173"/>
                  </a:cubicBezTo>
                  <a:cubicBezTo>
                    <a:pt x="5973" y="1100"/>
                    <a:pt x="5995" y="1019"/>
                    <a:pt x="5959" y="953"/>
                  </a:cubicBezTo>
                  <a:cubicBezTo>
                    <a:pt x="5944" y="917"/>
                    <a:pt x="5908" y="888"/>
                    <a:pt x="5878" y="866"/>
                  </a:cubicBezTo>
                  <a:cubicBezTo>
                    <a:pt x="5373" y="522"/>
                    <a:pt x="4707" y="500"/>
                    <a:pt x="4253" y="119"/>
                  </a:cubicBezTo>
                  <a:cubicBezTo>
                    <a:pt x="4144" y="229"/>
                    <a:pt x="3968" y="507"/>
                    <a:pt x="3631" y="1115"/>
                  </a:cubicBezTo>
                  <a:cubicBezTo>
                    <a:pt x="3629" y="1119"/>
                    <a:pt x="3624" y="1121"/>
                    <a:pt x="3615" y="1121"/>
                  </a:cubicBezTo>
                  <a:cubicBezTo>
                    <a:pt x="3523" y="1121"/>
                    <a:pt x="3033" y="865"/>
                    <a:pt x="1289" y="375"/>
                  </a:cubicBezTo>
                  <a:cubicBezTo>
                    <a:pt x="1230" y="361"/>
                    <a:pt x="1106" y="273"/>
                    <a:pt x="1047" y="236"/>
                  </a:cubicBezTo>
                  <a:cubicBezTo>
                    <a:pt x="967" y="185"/>
                    <a:pt x="908" y="97"/>
                    <a:pt x="828" y="39"/>
                  </a:cubicBezTo>
                  <a:cubicBezTo>
                    <a:pt x="787" y="15"/>
                    <a:pt x="739" y="1"/>
                    <a:pt x="694" y="1"/>
                  </a:cubicBezTo>
                  <a:close/>
                </a:path>
              </a:pathLst>
            </a:custGeom>
            <a:solidFill>
              <a:srgbClr val="AD5B4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3" name="Google Shape;3793;p43"/>
            <p:cNvSpPr/>
            <p:nvPr/>
          </p:nvSpPr>
          <p:spPr>
            <a:xfrm>
              <a:off x="7669795" y="1758877"/>
              <a:ext cx="244809" cy="137105"/>
            </a:xfrm>
            <a:custGeom>
              <a:rect b="b" l="l" r="r" t="t"/>
              <a:pathLst>
                <a:path extrusionOk="0" h="2784" w="4971">
                  <a:moveTo>
                    <a:pt x="700" y="1"/>
                  </a:moveTo>
                  <a:cubicBezTo>
                    <a:pt x="686" y="1"/>
                    <a:pt x="672" y="1"/>
                    <a:pt x="659" y="4"/>
                  </a:cubicBezTo>
                  <a:cubicBezTo>
                    <a:pt x="616" y="18"/>
                    <a:pt x="586" y="55"/>
                    <a:pt x="550" y="84"/>
                  </a:cubicBezTo>
                  <a:cubicBezTo>
                    <a:pt x="315" y="333"/>
                    <a:pt x="140" y="648"/>
                    <a:pt x="52" y="992"/>
                  </a:cubicBezTo>
                  <a:cubicBezTo>
                    <a:pt x="23" y="1123"/>
                    <a:pt x="1" y="1263"/>
                    <a:pt x="23" y="1394"/>
                  </a:cubicBezTo>
                  <a:cubicBezTo>
                    <a:pt x="45" y="1526"/>
                    <a:pt x="110" y="1665"/>
                    <a:pt x="147" y="1694"/>
                  </a:cubicBezTo>
                  <a:cubicBezTo>
                    <a:pt x="513" y="1973"/>
                    <a:pt x="901" y="2236"/>
                    <a:pt x="1304" y="2478"/>
                  </a:cubicBezTo>
                  <a:cubicBezTo>
                    <a:pt x="1487" y="2587"/>
                    <a:pt x="1684" y="2704"/>
                    <a:pt x="1896" y="2748"/>
                  </a:cubicBezTo>
                  <a:cubicBezTo>
                    <a:pt x="1993" y="2772"/>
                    <a:pt x="2092" y="2783"/>
                    <a:pt x="2191" y="2783"/>
                  </a:cubicBezTo>
                  <a:cubicBezTo>
                    <a:pt x="2429" y="2783"/>
                    <a:pt x="2668" y="2720"/>
                    <a:pt x="2885" y="2617"/>
                  </a:cubicBezTo>
                  <a:cubicBezTo>
                    <a:pt x="3192" y="2470"/>
                    <a:pt x="3982" y="1855"/>
                    <a:pt x="4048" y="1826"/>
                  </a:cubicBezTo>
                  <a:cubicBezTo>
                    <a:pt x="4414" y="1643"/>
                    <a:pt x="4766" y="1672"/>
                    <a:pt x="4810" y="1431"/>
                  </a:cubicBezTo>
                  <a:cubicBezTo>
                    <a:pt x="4839" y="1270"/>
                    <a:pt x="4539" y="1241"/>
                    <a:pt x="4495" y="1211"/>
                  </a:cubicBezTo>
                  <a:cubicBezTo>
                    <a:pt x="4736" y="1101"/>
                    <a:pt x="4971" y="911"/>
                    <a:pt x="4927" y="831"/>
                  </a:cubicBezTo>
                  <a:cubicBezTo>
                    <a:pt x="4897" y="779"/>
                    <a:pt x="4839" y="757"/>
                    <a:pt x="4780" y="750"/>
                  </a:cubicBezTo>
                  <a:cubicBezTo>
                    <a:pt x="4726" y="739"/>
                    <a:pt x="4651" y="733"/>
                    <a:pt x="4571" y="733"/>
                  </a:cubicBezTo>
                  <a:cubicBezTo>
                    <a:pt x="4437" y="733"/>
                    <a:pt x="4289" y="750"/>
                    <a:pt x="4202" y="787"/>
                  </a:cubicBezTo>
                  <a:cubicBezTo>
                    <a:pt x="4356" y="684"/>
                    <a:pt x="4605" y="618"/>
                    <a:pt x="4685" y="516"/>
                  </a:cubicBezTo>
                  <a:cubicBezTo>
                    <a:pt x="4729" y="465"/>
                    <a:pt x="4729" y="362"/>
                    <a:pt x="4678" y="318"/>
                  </a:cubicBezTo>
                  <a:cubicBezTo>
                    <a:pt x="4649" y="296"/>
                    <a:pt x="4619" y="296"/>
                    <a:pt x="4590" y="289"/>
                  </a:cubicBezTo>
                  <a:cubicBezTo>
                    <a:pt x="4576" y="288"/>
                    <a:pt x="4562" y="288"/>
                    <a:pt x="4548" y="288"/>
                  </a:cubicBezTo>
                  <a:cubicBezTo>
                    <a:pt x="4283" y="288"/>
                    <a:pt x="3949" y="414"/>
                    <a:pt x="3741" y="560"/>
                  </a:cubicBezTo>
                  <a:cubicBezTo>
                    <a:pt x="3811" y="384"/>
                    <a:pt x="3861" y="141"/>
                    <a:pt x="3697" y="141"/>
                  </a:cubicBezTo>
                  <a:cubicBezTo>
                    <a:pt x="3690" y="141"/>
                    <a:pt x="3683" y="142"/>
                    <a:pt x="3675" y="143"/>
                  </a:cubicBezTo>
                  <a:cubicBezTo>
                    <a:pt x="3529" y="165"/>
                    <a:pt x="3360" y="523"/>
                    <a:pt x="3338" y="553"/>
                  </a:cubicBezTo>
                  <a:cubicBezTo>
                    <a:pt x="3316" y="589"/>
                    <a:pt x="2833" y="860"/>
                    <a:pt x="2445" y="1028"/>
                  </a:cubicBezTo>
                  <a:cubicBezTo>
                    <a:pt x="2109" y="772"/>
                    <a:pt x="1787" y="472"/>
                    <a:pt x="1413" y="267"/>
                  </a:cubicBezTo>
                  <a:cubicBezTo>
                    <a:pt x="1216" y="165"/>
                    <a:pt x="1018" y="62"/>
                    <a:pt x="798" y="11"/>
                  </a:cubicBezTo>
                  <a:cubicBezTo>
                    <a:pt x="767" y="6"/>
                    <a:pt x="733" y="1"/>
                    <a:pt x="700" y="1"/>
                  </a:cubicBezTo>
                  <a:close/>
                </a:path>
              </a:pathLst>
            </a:custGeom>
            <a:solidFill>
              <a:srgbClr val="AD5B4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4" name="Google Shape;3794;p43"/>
            <p:cNvSpPr/>
            <p:nvPr/>
          </p:nvSpPr>
          <p:spPr>
            <a:xfrm>
              <a:off x="7332401" y="1313483"/>
              <a:ext cx="341039" cy="244071"/>
            </a:xfrm>
            <a:custGeom>
              <a:rect b="b" l="l" r="r" t="t"/>
              <a:pathLst>
                <a:path extrusionOk="0" h="4956" w="6925">
                  <a:moveTo>
                    <a:pt x="3353" y="1"/>
                  </a:moveTo>
                  <a:cubicBezTo>
                    <a:pt x="2343" y="1"/>
                    <a:pt x="1772" y="484"/>
                    <a:pt x="1691" y="542"/>
                  </a:cubicBezTo>
                  <a:cubicBezTo>
                    <a:pt x="1355" y="777"/>
                    <a:pt x="850" y="938"/>
                    <a:pt x="506" y="1823"/>
                  </a:cubicBezTo>
                  <a:cubicBezTo>
                    <a:pt x="1" y="3119"/>
                    <a:pt x="301" y="4473"/>
                    <a:pt x="425" y="4956"/>
                  </a:cubicBezTo>
                  <a:cubicBezTo>
                    <a:pt x="747" y="4517"/>
                    <a:pt x="894" y="3953"/>
                    <a:pt x="828" y="3412"/>
                  </a:cubicBezTo>
                  <a:cubicBezTo>
                    <a:pt x="820" y="3368"/>
                    <a:pt x="813" y="3316"/>
                    <a:pt x="828" y="3272"/>
                  </a:cubicBezTo>
                  <a:cubicBezTo>
                    <a:pt x="835" y="3229"/>
                    <a:pt x="864" y="3185"/>
                    <a:pt x="886" y="3148"/>
                  </a:cubicBezTo>
                  <a:cubicBezTo>
                    <a:pt x="1355" y="2445"/>
                    <a:pt x="1677" y="1655"/>
                    <a:pt x="1845" y="828"/>
                  </a:cubicBezTo>
                  <a:cubicBezTo>
                    <a:pt x="1926" y="1377"/>
                    <a:pt x="2226" y="1889"/>
                    <a:pt x="2658" y="2240"/>
                  </a:cubicBezTo>
                  <a:cubicBezTo>
                    <a:pt x="2722" y="2290"/>
                    <a:pt x="2806" y="2336"/>
                    <a:pt x="2879" y="2336"/>
                  </a:cubicBezTo>
                  <a:cubicBezTo>
                    <a:pt x="2914" y="2336"/>
                    <a:pt x="2946" y="2325"/>
                    <a:pt x="2972" y="2299"/>
                  </a:cubicBezTo>
                  <a:cubicBezTo>
                    <a:pt x="3009" y="2262"/>
                    <a:pt x="3024" y="2218"/>
                    <a:pt x="3031" y="2175"/>
                  </a:cubicBezTo>
                  <a:cubicBezTo>
                    <a:pt x="3101" y="1916"/>
                    <a:pt x="3123" y="1644"/>
                    <a:pt x="3098" y="1376"/>
                  </a:cubicBezTo>
                  <a:lnTo>
                    <a:pt x="3098" y="1376"/>
                  </a:lnTo>
                  <a:cubicBezTo>
                    <a:pt x="3177" y="1664"/>
                    <a:pt x="3318" y="1936"/>
                    <a:pt x="3514" y="2167"/>
                  </a:cubicBezTo>
                  <a:cubicBezTo>
                    <a:pt x="3573" y="2237"/>
                    <a:pt x="3671" y="2310"/>
                    <a:pt x="3760" y="2310"/>
                  </a:cubicBezTo>
                  <a:cubicBezTo>
                    <a:pt x="3792" y="2310"/>
                    <a:pt x="3823" y="2301"/>
                    <a:pt x="3851" y="2277"/>
                  </a:cubicBezTo>
                  <a:cubicBezTo>
                    <a:pt x="3887" y="2240"/>
                    <a:pt x="3909" y="2189"/>
                    <a:pt x="3917" y="2131"/>
                  </a:cubicBezTo>
                  <a:cubicBezTo>
                    <a:pt x="4002" y="1769"/>
                    <a:pt x="3987" y="1383"/>
                    <a:pt x="3872" y="1033"/>
                  </a:cubicBezTo>
                  <a:lnTo>
                    <a:pt x="3872" y="1033"/>
                  </a:lnTo>
                  <a:cubicBezTo>
                    <a:pt x="3967" y="1283"/>
                    <a:pt x="4086" y="1522"/>
                    <a:pt x="4231" y="1750"/>
                  </a:cubicBezTo>
                  <a:cubicBezTo>
                    <a:pt x="4363" y="1962"/>
                    <a:pt x="4531" y="2175"/>
                    <a:pt x="4766" y="2240"/>
                  </a:cubicBezTo>
                  <a:cubicBezTo>
                    <a:pt x="4795" y="2249"/>
                    <a:pt x="4826" y="2254"/>
                    <a:pt x="4856" y="2254"/>
                  </a:cubicBezTo>
                  <a:cubicBezTo>
                    <a:pt x="4901" y="2254"/>
                    <a:pt x="4944" y="2242"/>
                    <a:pt x="4971" y="2211"/>
                  </a:cubicBezTo>
                  <a:cubicBezTo>
                    <a:pt x="4993" y="2182"/>
                    <a:pt x="5000" y="2145"/>
                    <a:pt x="5007" y="2109"/>
                  </a:cubicBezTo>
                  <a:cubicBezTo>
                    <a:pt x="5051" y="1809"/>
                    <a:pt x="5029" y="1496"/>
                    <a:pt x="4928" y="1204"/>
                  </a:cubicBezTo>
                  <a:lnTo>
                    <a:pt x="4928" y="1204"/>
                  </a:lnTo>
                  <a:cubicBezTo>
                    <a:pt x="5037" y="1517"/>
                    <a:pt x="5176" y="1817"/>
                    <a:pt x="5351" y="2087"/>
                  </a:cubicBezTo>
                  <a:cubicBezTo>
                    <a:pt x="5432" y="2218"/>
                    <a:pt x="5541" y="2350"/>
                    <a:pt x="5695" y="2365"/>
                  </a:cubicBezTo>
                  <a:cubicBezTo>
                    <a:pt x="5724" y="2160"/>
                    <a:pt x="5703" y="1940"/>
                    <a:pt x="5644" y="1743"/>
                  </a:cubicBezTo>
                  <a:lnTo>
                    <a:pt x="5644" y="1743"/>
                  </a:lnTo>
                  <a:cubicBezTo>
                    <a:pt x="5739" y="1984"/>
                    <a:pt x="5856" y="2218"/>
                    <a:pt x="5981" y="2445"/>
                  </a:cubicBezTo>
                  <a:cubicBezTo>
                    <a:pt x="6025" y="2526"/>
                    <a:pt x="6083" y="2621"/>
                    <a:pt x="6178" y="2636"/>
                  </a:cubicBezTo>
                  <a:cubicBezTo>
                    <a:pt x="6183" y="2636"/>
                    <a:pt x="6188" y="2637"/>
                    <a:pt x="6193" y="2637"/>
                  </a:cubicBezTo>
                  <a:cubicBezTo>
                    <a:pt x="6239" y="2637"/>
                    <a:pt x="6286" y="2603"/>
                    <a:pt x="6308" y="2561"/>
                  </a:cubicBezTo>
                  <a:lnTo>
                    <a:pt x="6308" y="2561"/>
                  </a:lnTo>
                  <a:cubicBezTo>
                    <a:pt x="6377" y="3129"/>
                    <a:pt x="6446" y="3701"/>
                    <a:pt x="6515" y="4268"/>
                  </a:cubicBezTo>
                  <a:cubicBezTo>
                    <a:pt x="6925" y="3565"/>
                    <a:pt x="6874" y="2548"/>
                    <a:pt x="6566" y="1801"/>
                  </a:cubicBezTo>
                  <a:cubicBezTo>
                    <a:pt x="6325" y="1223"/>
                    <a:pt x="6025" y="894"/>
                    <a:pt x="5476" y="594"/>
                  </a:cubicBezTo>
                  <a:cubicBezTo>
                    <a:pt x="4919" y="301"/>
                    <a:pt x="4239" y="1"/>
                    <a:pt x="3353" y="1"/>
                  </a:cubicBezTo>
                  <a:close/>
                </a:path>
              </a:pathLst>
            </a:custGeom>
            <a:solidFill>
              <a:srgbClr val="5C252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5" name="Google Shape;3795;p43"/>
            <p:cNvSpPr/>
            <p:nvPr/>
          </p:nvSpPr>
          <p:spPr>
            <a:xfrm>
              <a:off x="7377807" y="1539480"/>
              <a:ext cx="88744" cy="88005"/>
            </a:xfrm>
            <a:custGeom>
              <a:rect b="b" l="l" r="r" t="t"/>
              <a:pathLst>
                <a:path extrusionOk="0" h="1787" w="1802">
                  <a:moveTo>
                    <a:pt x="901" y="1"/>
                  </a:moveTo>
                  <a:cubicBezTo>
                    <a:pt x="403" y="1"/>
                    <a:pt x="1" y="396"/>
                    <a:pt x="1" y="894"/>
                  </a:cubicBezTo>
                  <a:cubicBezTo>
                    <a:pt x="1" y="1384"/>
                    <a:pt x="403" y="1787"/>
                    <a:pt x="901" y="1787"/>
                  </a:cubicBezTo>
                  <a:cubicBezTo>
                    <a:pt x="1399" y="1787"/>
                    <a:pt x="1801" y="1384"/>
                    <a:pt x="1801" y="894"/>
                  </a:cubicBezTo>
                  <a:cubicBezTo>
                    <a:pt x="1801" y="396"/>
                    <a:pt x="1399" y="1"/>
                    <a:pt x="901" y="1"/>
                  </a:cubicBezTo>
                  <a:close/>
                </a:path>
              </a:pathLst>
            </a:custGeom>
            <a:solidFill>
              <a:srgbClr val="9A49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6" name="Google Shape;3796;p43"/>
            <p:cNvSpPr/>
            <p:nvPr/>
          </p:nvSpPr>
          <p:spPr>
            <a:xfrm>
              <a:off x="7536433" y="1541647"/>
              <a:ext cx="88744" cy="88005"/>
            </a:xfrm>
            <a:custGeom>
              <a:rect b="b" l="l" r="r" t="t"/>
              <a:pathLst>
                <a:path extrusionOk="0" h="1787" w="1802">
                  <a:moveTo>
                    <a:pt x="901" y="1"/>
                  </a:moveTo>
                  <a:cubicBezTo>
                    <a:pt x="403" y="1"/>
                    <a:pt x="0" y="403"/>
                    <a:pt x="0" y="894"/>
                  </a:cubicBezTo>
                  <a:cubicBezTo>
                    <a:pt x="0" y="1392"/>
                    <a:pt x="403" y="1787"/>
                    <a:pt x="901" y="1787"/>
                  </a:cubicBezTo>
                  <a:cubicBezTo>
                    <a:pt x="1398" y="1787"/>
                    <a:pt x="1801" y="1392"/>
                    <a:pt x="1801" y="894"/>
                  </a:cubicBezTo>
                  <a:cubicBezTo>
                    <a:pt x="1801" y="403"/>
                    <a:pt x="1398" y="1"/>
                    <a:pt x="901" y="1"/>
                  </a:cubicBezTo>
                  <a:close/>
                </a:path>
              </a:pathLst>
            </a:custGeom>
            <a:solidFill>
              <a:srgbClr val="9A49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7" name="Google Shape;3797;p43"/>
            <p:cNvSpPr/>
            <p:nvPr/>
          </p:nvSpPr>
          <p:spPr>
            <a:xfrm>
              <a:off x="7328067" y="1570161"/>
              <a:ext cx="29253" cy="15661"/>
            </a:xfrm>
            <a:custGeom>
              <a:rect b="b" l="l" r="r" t="t"/>
              <a:pathLst>
                <a:path extrusionOk="0" h="318" w="594">
                  <a:moveTo>
                    <a:pt x="265" y="0"/>
                  </a:moveTo>
                  <a:cubicBezTo>
                    <a:pt x="235" y="0"/>
                    <a:pt x="206" y="4"/>
                    <a:pt x="176" y="7"/>
                  </a:cubicBezTo>
                  <a:cubicBezTo>
                    <a:pt x="118" y="22"/>
                    <a:pt x="67" y="44"/>
                    <a:pt x="23" y="73"/>
                  </a:cubicBezTo>
                  <a:cubicBezTo>
                    <a:pt x="8" y="81"/>
                    <a:pt x="1" y="88"/>
                    <a:pt x="8" y="103"/>
                  </a:cubicBezTo>
                  <a:cubicBezTo>
                    <a:pt x="1" y="125"/>
                    <a:pt x="23" y="139"/>
                    <a:pt x="37" y="139"/>
                  </a:cubicBezTo>
                  <a:cubicBezTo>
                    <a:pt x="57" y="142"/>
                    <a:pt x="76" y="142"/>
                    <a:pt x="94" y="142"/>
                  </a:cubicBezTo>
                  <a:cubicBezTo>
                    <a:pt x="129" y="142"/>
                    <a:pt x="162" y="139"/>
                    <a:pt x="191" y="139"/>
                  </a:cubicBezTo>
                  <a:cubicBezTo>
                    <a:pt x="235" y="139"/>
                    <a:pt x="279" y="147"/>
                    <a:pt x="316" y="154"/>
                  </a:cubicBezTo>
                  <a:cubicBezTo>
                    <a:pt x="389" y="176"/>
                    <a:pt x="455" y="242"/>
                    <a:pt x="535" y="308"/>
                  </a:cubicBezTo>
                  <a:cubicBezTo>
                    <a:pt x="540" y="313"/>
                    <a:pt x="549" y="318"/>
                    <a:pt x="556" y="318"/>
                  </a:cubicBezTo>
                  <a:cubicBezTo>
                    <a:pt x="559" y="318"/>
                    <a:pt x="562" y="317"/>
                    <a:pt x="564" y="315"/>
                  </a:cubicBezTo>
                  <a:cubicBezTo>
                    <a:pt x="586" y="315"/>
                    <a:pt x="594" y="293"/>
                    <a:pt x="594" y="271"/>
                  </a:cubicBezTo>
                  <a:cubicBezTo>
                    <a:pt x="579" y="220"/>
                    <a:pt x="550" y="169"/>
                    <a:pt x="513" y="125"/>
                  </a:cubicBezTo>
                  <a:cubicBezTo>
                    <a:pt x="477" y="73"/>
                    <a:pt x="425" y="37"/>
                    <a:pt x="359" y="15"/>
                  </a:cubicBezTo>
                  <a:cubicBezTo>
                    <a:pt x="327" y="4"/>
                    <a:pt x="295" y="0"/>
                    <a:pt x="2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8" name="Google Shape;3798;p43"/>
            <p:cNvSpPr/>
            <p:nvPr/>
          </p:nvSpPr>
          <p:spPr>
            <a:xfrm>
              <a:off x="7646353" y="1551595"/>
              <a:ext cx="28170" cy="23442"/>
            </a:xfrm>
            <a:custGeom>
              <a:rect b="b" l="l" r="r" t="t"/>
              <a:pathLst>
                <a:path extrusionOk="0" h="476" w="572">
                  <a:moveTo>
                    <a:pt x="345" y="0"/>
                  </a:moveTo>
                  <a:cubicBezTo>
                    <a:pt x="280" y="0"/>
                    <a:pt x="217" y="25"/>
                    <a:pt x="169" y="55"/>
                  </a:cubicBezTo>
                  <a:cubicBezTo>
                    <a:pt x="133" y="77"/>
                    <a:pt x="103" y="106"/>
                    <a:pt x="81" y="136"/>
                  </a:cubicBezTo>
                  <a:cubicBezTo>
                    <a:pt x="52" y="165"/>
                    <a:pt x="38" y="201"/>
                    <a:pt x="23" y="238"/>
                  </a:cubicBezTo>
                  <a:cubicBezTo>
                    <a:pt x="1" y="311"/>
                    <a:pt x="1" y="377"/>
                    <a:pt x="1" y="443"/>
                  </a:cubicBezTo>
                  <a:cubicBezTo>
                    <a:pt x="1" y="458"/>
                    <a:pt x="8" y="465"/>
                    <a:pt x="23" y="472"/>
                  </a:cubicBezTo>
                  <a:cubicBezTo>
                    <a:pt x="27" y="474"/>
                    <a:pt x="31" y="475"/>
                    <a:pt x="36" y="475"/>
                  </a:cubicBezTo>
                  <a:cubicBezTo>
                    <a:pt x="48" y="475"/>
                    <a:pt x="61" y="468"/>
                    <a:pt x="67" y="458"/>
                  </a:cubicBezTo>
                  <a:cubicBezTo>
                    <a:pt x="96" y="392"/>
                    <a:pt x="118" y="333"/>
                    <a:pt x="140" y="289"/>
                  </a:cubicBezTo>
                  <a:cubicBezTo>
                    <a:pt x="169" y="238"/>
                    <a:pt x="199" y="209"/>
                    <a:pt x="242" y="180"/>
                  </a:cubicBezTo>
                  <a:cubicBezTo>
                    <a:pt x="286" y="158"/>
                    <a:pt x="338" y="136"/>
                    <a:pt x="382" y="128"/>
                  </a:cubicBezTo>
                  <a:cubicBezTo>
                    <a:pt x="425" y="128"/>
                    <a:pt x="469" y="143"/>
                    <a:pt x="506" y="180"/>
                  </a:cubicBezTo>
                  <a:lnTo>
                    <a:pt x="506" y="187"/>
                  </a:lnTo>
                  <a:cubicBezTo>
                    <a:pt x="513" y="194"/>
                    <a:pt x="528" y="201"/>
                    <a:pt x="543" y="201"/>
                  </a:cubicBezTo>
                  <a:cubicBezTo>
                    <a:pt x="557" y="194"/>
                    <a:pt x="572" y="180"/>
                    <a:pt x="572" y="158"/>
                  </a:cubicBezTo>
                  <a:cubicBezTo>
                    <a:pt x="557" y="70"/>
                    <a:pt x="477" y="11"/>
                    <a:pt x="389" y="4"/>
                  </a:cubicBezTo>
                  <a:cubicBezTo>
                    <a:pt x="374" y="1"/>
                    <a:pt x="360" y="0"/>
                    <a:pt x="3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9" name="Google Shape;3799;p43"/>
            <p:cNvSpPr/>
            <p:nvPr/>
          </p:nvSpPr>
          <p:spPr>
            <a:xfrm>
              <a:off x="7294579" y="1688355"/>
              <a:ext cx="452437" cy="434412"/>
            </a:xfrm>
            <a:custGeom>
              <a:rect b="b" l="l" r="r" t="t"/>
              <a:pathLst>
                <a:path extrusionOk="0" h="8821" w="9187">
                  <a:moveTo>
                    <a:pt x="3240" y="0"/>
                  </a:moveTo>
                  <a:cubicBezTo>
                    <a:pt x="2622" y="0"/>
                    <a:pt x="2020" y="245"/>
                    <a:pt x="1508" y="601"/>
                  </a:cubicBezTo>
                  <a:cubicBezTo>
                    <a:pt x="988" y="960"/>
                    <a:pt x="542" y="1421"/>
                    <a:pt x="110" y="1889"/>
                  </a:cubicBezTo>
                  <a:cubicBezTo>
                    <a:pt x="59" y="1941"/>
                    <a:pt x="0" y="2006"/>
                    <a:pt x="7" y="2080"/>
                  </a:cubicBezTo>
                  <a:cubicBezTo>
                    <a:pt x="7" y="2131"/>
                    <a:pt x="44" y="2175"/>
                    <a:pt x="81" y="2219"/>
                  </a:cubicBezTo>
                  <a:cubicBezTo>
                    <a:pt x="461" y="2673"/>
                    <a:pt x="944" y="3039"/>
                    <a:pt x="1479" y="3287"/>
                  </a:cubicBezTo>
                  <a:cubicBezTo>
                    <a:pt x="1288" y="4268"/>
                    <a:pt x="1061" y="5271"/>
                    <a:pt x="1061" y="6933"/>
                  </a:cubicBezTo>
                  <a:cubicBezTo>
                    <a:pt x="2013" y="7050"/>
                    <a:pt x="2796" y="7723"/>
                    <a:pt x="3308" y="8528"/>
                  </a:cubicBezTo>
                  <a:cubicBezTo>
                    <a:pt x="3345" y="8594"/>
                    <a:pt x="3389" y="8660"/>
                    <a:pt x="3448" y="8704"/>
                  </a:cubicBezTo>
                  <a:cubicBezTo>
                    <a:pt x="3513" y="8740"/>
                    <a:pt x="3587" y="8740"/>
                    <a:pt x="3660" y="8748"/>
                  </a:cubicBezTo>
                  <a:cubicBezTo>
                    <a:pt x="4114" y="8770"/>
                    <a:pt x="4567" y="8799"/>
                    <a:pt x="5014" y="8821"/>
                  </a:cubicBezTo>
                  <a:cubicBezTo>
                    <a:pt x="5431" y="7928"/>
                    <a:pt x="6317" y="7277"/>
                    <a:pt x="7290" y="7145"/>
                  </a:cubicBezTo>
                  <a:cubicBezTo>
                    <a:pt x="7356" y="7137"/>
                    <a:pt x="7422" y="7130"/>
                    <a:pt x="7466" y="7086"/>
                  </a:cubicBezTo>
                  <a:cubicBezTo>
                    <a:pt x="7517" y="7035"/>
                    <a:pt x="7525" y="6954"/>
                    <a:pt x="7525" y="6874"/>
                  </a:cubicBezTo>
                  <a:cubicBezTo>
                    <a:pt x="7525" y="5542"/>
                    <a:pt x="7407" y="4202"/>
                    <a:pt x="7166" y="2885"/>
                  </a:cubicBezTo>
                  <a:lnTo>
                    <a:pt x="7166" y="2885"/>
                  </a:lnTo>
                  <a:cubicBezTo>
                    <a:pt x="7393" y="3148"/>
                    <a:pt x="7605" y="3346"/>
                    <a:pt x="7847" y="3419"/>
                  </a:cubicBezTo>
                  <a:cubicBezTo>
                    <a:pt x="8461" y="2863"/>
                    <a:pt x="8923" y="2387"/>
                    <a:pt x="9149" y="1589"/>
                  </a:cubicBezTo>
                  <a:cubicBezTo>
                    <a:pt x="9171" y="1531"/>
                    <a:pt x="9186" y="1465"/>
                    <a:pt x="9157" y="1406"/>
                  </a:cubicBezTo>
                  <a:cubicBezTo>
                    <a:pt x="9127" y="1355"/>
                    <a:pt x="9076" y="1326"/>
                    <a:pt x="9025" y="1304"/>
                  </a:cubicBezTo>
                  <a:cubicBezTo>
                    <a:pt x="8732" y="1157"/>
                    <a:pt x="8432" y="1011"/>
                    <a:pt x="8132" y="872"/>
                  </a:cubicBezTo>
                  <a:cubicBezTo>
                    <a:pt x="7656" y="638"/>
                    <a:pt x="7173" y="404"/>
                    <a:pt x="6661" y="242"/>
                  </a:cubicBezTo>
                  <a:cubicBezTo>
                    <a:pt x="6353" y="140"/>
                    <a:pt x="6027" y="70"/>
                    <a:pt x="5703" y="70"/>
                  </a:cubicBezTo>
                  <a:cubicBezTo>
                    <a:pt x="5565" y="70"/>
                    <a:pt x="5428" y="82"/>
                    <a:pt x="5292" y="111"/>
                  </a:cubicBezTo>
                  <a:cubicBezTo>
                    <a:pt x="5277" y="242"/>
                    <a:pt x="5146" y="330"/>
                    <a:pt x="5021" y="382"/>
                  </a:cubicBezTo>
                  <a:cubicBezTo>
                    <a:pt x="4834" y="459"/>
                    <a:pt x="4634" y="496"/>
                    <a:pt x="4434" y="496"/>
                  </a:cubicBezTo>
                  <a:cubicBezTo>
                    <a:pt x="4008" y="496"/>
                    <a:pt x="3583" y="325"/>
                    <a:pt x="3294" y="1"/>
                  </a:cubicBezTo>
                  <a:cubicBezTo>
                    <a:pt x="3276" y="1"/>
                    <a:pt x="3258" y="0"/>
                    <a:pt x="32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0" name="Google Shape;3800;p43"/>
            <p:cNvSpPr/>
            <p:nvPr/>
          </p:nvSpPr>
          <p:spPr>
            <a:xfrm>
              <a:off x="7494622" y="1771386"/>
              <a:ext cx="45800" cy="41910"/>
            </a:xfrm>
            <a:custGeom>
              <a:rect b="b" l="l" r="r" t="t"/>
              <a:pathLst>
                <a:path extrusionOk="0" h="851" w="930">
                  <a:moveTo>
                    <a:pt x="727" y="1"/>
                  </a:moveTo>
                  <a:cubicBezTo>
                    <a:pt x="656" y="1"/>
                    <a:pt x="591" y="45"/>
                    <a:pt x="542" y="94"/>
                  </a:cubicBezTo>
                  <a:cubicBezTo>
                    <a:pt x="505" y="123"/>
                    <a:pt x="469" y="167"/>
                    <a:pt x="440" y="203"/>
                  </a:cubicBezTo>
                  <a:cubicBezTo>
                    <a:pt x="391" y="114"/>
                    <a:pt x="324" y="12"/>
                    <a:pt x="213" y="12"/>
                  </a:cubicBezTo>
                  <a:cubicBezTo>
                    <a:pt x="206" y="12"/>
                    <a:pt x="198" y="12"/>
                    <a:pt x="191" y="13"/>
                  </a:cubicBezTo>
                  <a:cubicBezTo>
                    <a:pt x="66" y="28"/>
                    <a:pt x="0" y="159"/>
                    <a:pt x="8" y="269"/>
                  </a:cubicBezTo>
                  <a:cubicBezTo>
                    <a:pt x="8" y="394"/>
                    <a:pt x="66" y="511"/>
                    <a:pt x="139" y="606"/>
                  </a:cubicBezTo>
                  <a:cubicBezTo>
                    <a:pt x="176" y="657"/>
                    <a:pt x="220" y="708"/>
                    <a:pt x="264" y="752"/>
                  </a:cubicBezTo>
                  <a:cubicBezTo>
                    <a:pt x="308" y="796"/>
                    <a:pt x="359" y="840"/>
                    <a:pt x="425" y="847"/>
                  </a:cubicBezTo>
                  <a:cubicBezTo>
                    <a:pt x="439" y="850"/>
                    <a:pt x="452" y="851"/>
                    <a:pt x="465" y="851"/>
                  </a:cubicBezTo>
                  <a:cubicBezTo>
                    <a:pt x="584" y="851"/>
                    <a:pt x="674" y="764"/>
                    <a:pt x="747" y="672"/>
                  </a:cubicBezTo>
                  <a:cubicBezTo>
                    <a:pt x="820" y="577"/>
                    <a:pt x="886" y="467"/>
                    <a:pt x="908" y="342"/>
                  </a:cubicBezTo>
                  <a:cubicBezTo>
                    <a:pt x="930" y="218"/>
                    <a:pt x="923" y="50"/>
                    <a:pt x="769" y="6"/>
                  </a:cubicBezTo>
                  <a:cubicBezTo>
                    <a:pt x="755" y="2"/>
                    <a:pt x="741" y="1"/>
                    <a:pt x="7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1" name="Google Shape;3801;p43"/>
            <p:cNvSpPr/>
            <p:nvPr/>
          </p:nvSpPr>
          <p:spPr>
            <a:xfrm>
              <a:off x="7513730" y="1524706"/>
              <a:ext cx="16990" cy="23491"/>
            </a:xfrm>
            <a:custGeom>
              <a:rect b="b" l="l" r="r" t="t"/>
              <a:pathLst>
                <a:path extrusionOk="0" fill="none" h="477" w="345">
                  <a:moveTo>
                    <a:pt x="0" y="455"/>
                  </a:moveTo>
                  <a:cubicBezTo>
                    <a:pt x="169" y="477"/>
                    <a:pt x="315" y="389"/>
                    <a:pt x="330" y="264"/>
                  </a:cubicBezTo>
                  <a:cubicBezTo>
                    <a:pt x="344" y="140"/>
                    <a:pt x="227" y="23"/>
                    <a:pt x="59" y="1"/>
                  </a:cubicBez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2" name="Google Shape;3802;p43"/>
            <p:cNvSpPr/>
            <p:nvPr/>
          </p:nvSpPr>
          <p:spPr>
            <a:xfrm>
              <a:off x="7547957" y="1497324"/>
              <a:ext cx="66730" cy="41516"/>
            </a:xfrm>
            <a:custGeom>
              <a:rect b="b" l="l" r="r" t="t"/>
              <a:pathLst>
                <a:path extrusionOk="0" fill="none" h="843" w="1355">
                  <a:moveTo>
                    <a:pt x="1333" y="842"/>
                  </a:moveTo>
                  <a:cubicBezTo>
                    <a:pt x="1355" y="403"/>
                    <a:pt x="1077" y="37"/>
                    <a:pt x="711" y="15"/>
                  </a:cubicBezTo>
                  <a:cubicBezTo>
                    <a:pt x="337" y="1"/>
                    <a:pt x="23" y="337"/>
                    <a:pt x="1" y="769"/>
                  </a:cubicBez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3" name="Google Shape;3803;p43"/>
            <p:cNvSpPr/>
            <p:nvPr/>
          </p:nvSpPr>
          <p:spPr>
            <a:xfrm>
              <a:off x="7398392" y="1489050"/>
              <a:ext cx="78993" cy="42205"/>
            </a:xfrm>
            <a:custGeom>
              <a:rect b="b" l="l" r="r" t="t"/>
              <a:pathLst>
                <a:path extrusionOk="0" fill="none" h="857" w="1604">
                  <a:moveTo>
                    <a:pt x="1581" y="857"/>
                  </a:moveTo>
                  <a:cubicBezTo>
                    <a:pt x="1603" y="417"/>
                    <a:pt x="1266" y="44"/>
                    <a:pt x="827" y="22"/>
                  </a:cubicBezTo>
                  <a:cubicBezTo>
                    <a:pt x="395" y="0"/>
                    <a:pt x="22" y="337"/>
                    <a:pt x="0" y="769"/>
                  </a:cubicBez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4" name="Google Shape;3804;p43"/>
            <p:cNvSpPr/>
            <p:nvPr/>
          </p:nvSpPr>
          <p:spPr>
            <a:xfrm>
              <a:off x="7483787" y="1567600"/>
              <a:ext cx="44766" cy="24230"/>
            </a:xfrm>
            <a:custGeom>
              <a:rect b="b" l="l" r="r" t="t"/>
              <a:pathLst>
                <a:path extrusionOk="0" fill="none" h="492" w="909">
                  <a:moveTo>
                    <a:pt x="1" y="1"/>
                  </a:moveTo>
                  <a:cubicBezTo>
                    <a:pt x="1" y="1"/>
                    <a:pt x="447" y="491"/>
                    <a:pt x="908" y="30"/>
                  </a:cubicBez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5" name="Google Shape;3805;p43"/>
            <p:cNvSpPr/>
            <p:nvPr/>
          </p:nvSpPr>
          <p:spPr>
            <a:xfrm>
              <a:off x="7283399" y="1830040"/>
              <a:ext cx="33932" cy="42205"/>
            </a:xfrm>
            <a:custGeom>
              <a:rect b="b" l="l" r="r" t="t"/>
              <a:pathLst>
                <a:path extrusionOk="0" fill="none" h="857" w="689">
                  <a:moveTo>
                    <a:pt x="0" y="1"/>
                  </a:moveTo>
                  <a:cubicBezTo>
                    <a:pt x="0" y="1"/>
                    <a:pt x="337" y="147"/>
                    <a:pt x="688" y="857"/>
                  </a:cubicBez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6" name="Google Shape;3806;p43"/>
            <p:cNvSpPr/>
            <p:nvPr/>
          </p:nvSpPr>
          <p:spPr>
            <a:xfrm>
              <a:off x="7754156" y="1809504"/>
              <a:ext cx="36098" cy="35704"/>
            </a:xfrm>
            <a:custGeom>
              <a:rect b="b" l="l" r="r" t="t"/>
              <a:pathLst>
                <a:path extrusionOk="0" fill="none" h="725" w="733">
                  <a:moveTo>
                    <a:pt x="732" y="0"/>
                  </a:moveTo>
                  <a:cubicBezTo>
                    <a:pt x="732" y="0"/>
                    <a:pt x="0" y="381"/>
                    <a:pt x="44" y="725"/>
                  </a:cubicBez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7" name="Google Shape;3807;p43"/>
            <p:cNvSpPr/>
            <p:nvPr/>
          </p:nvSpPr>
          <p:spPr>
            <a:xfrm>
              <a:off x="7350080" y="1984677"/>
              <a:ext cx="144935" cy="132328"/>
            </a:xfrm>
            <a:custGeom>
              <a:rect b="b" l="l" r="r" t="t"/>
              <a:pathLst>
                <a:path extrusionOk="0" fill="none" h="2687" w="2943">
                  <a:moveTo>
                    <a:pt x="0" y="1"/>
                  </a:moveTo>
                  <a:cubicBezTo>
                    <a:pt x="0" y="1"/>
                    <a:pt x="2079" y="454"/>
                    <a:pt x="2943" y="2687"/>
                  </a:cubicBez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8" name="Google Shape;3808;p43"/>
            <p:cNvSpPr/>
            <p:nvPr/>
          </p:nvSpPr>
          <p:spPr>
            <a:xfrm>
              <a:off x="7522003" y="1997285"/>
              <a:ext cx="142818" cy="119721"/>
            </a:xfrm>
            <a:custGeom>
              <a:rect b="b" l="l" r="r" t="t"/>
              <a:pathLst>
                <a:path extrusionOk="0" fill="none" h="2431" w="2900">
                  <a:moveTo>
                    <a:pt x="2899" y="1"/>
                  </a:moveTo>
                  <a:cubicBezTo>
                    <a:pt x="2899" y="1"/>
                    <a:pt x="323" y="15"/>
                    <a:pt x="1" y="2431"/>
                  </a:cubicBez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9" name="Google Shape;3809;p43"/>
            <p:cNvSpPr/>
            <p:nvPr/>
          </p:nvSpPr>
          <p:spPr>
            <a:xfrm>
              <a:off x="7357271" y="1749274"/>
              <a:ext cx="18074" cy="171283"/>
            </a:xfrm>
            <a:custGeom>
              <a:rect b="b" l="l" r="r" t="t"/>
              <a:pathLst>
                <a:path extrusionOk="0" fill="none" h="3478" w="367">
                  <a:moveTo>
                    <a:pt x="367" y="1"/>
                  </a:moveTo>
                  <a:cubicBezTo>
                    <a:pt x="367" y="1"/>
                    <a:pt x="272" y="1641"/>
                    <a:pt x="1" y="3478"/>
                  </a:cubicBez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0" name="Google Shape;3810;p43"/>
            <p:cNvSpPr/>
            <p:nvPr/>
          </p:nvSpPr>
          <p:spPr>
            <a:xfrm>
              <a:off x="7638819" y="1758680"/>
              <a:ext cx="14085" cy="109970"/>
            </a:xfrm>
            <a:custGeom>
              <a:rect b="b" l="l" r="r" t="t"/>
              <a:pathLst>
                <a:path extrusionOk="0" fill="none" h="2233" w="286">
                  <a:moveTo>
                    <a:pt x="0" y="0"/>
                  </a:moveTo>
                  <a:cubicBezTo>
                    <a:pt x="0" y="0"/>
                    <a:pt x="161" y="1728"/>
                    <a:pt x="286" y="2233"/>
                  </a:cubicBez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1" name="Google Shape;3811;p43"/>
            <p:cNvSpPr/>
            <p:nvPr/>
          </p:nvSpPr>
          <p:spPr>
            <a:xfrm>
              <a:off x="7429714" y="1691261"/>
              <a:ext cx="155425" cy="99529"/>
            </a:xfrm>
            <a:custGeom>
              <a:rect b="b" l="l" r="r" t="t"/>
              <a:pathLst>
                <a:path extrusionOk="0" fill="none" h="2021" w="3156">
                  <a:moveTo>
                    <a:pt x="1" y="1"/>
                  </a:moveTo>
                  <a:cubicBezTo>
                    <a:pt x="1" y="1"/>
                    <a:pt x="1648" y="2021"/>
                    <a:pt x="3156" y="1"/>
                  </a:cubicBez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812" name="Google Shape;3812;p43"/>
          <p:cNvSpPr txBox="1"/>
          <p:nvPr>
            <p:ph idx="4294967295" type="subTitle"/>
          </p:nvPr>
        </p:nvSpPr>
        <p:spPr>
          <a:xfrm>
            <a:off x="2162250" y="921077"/>
            <a:ext cx="4819500" cy="342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Oito pe</a:t>
            </a:r>
            <a:r>
              <a:rPr b="1" lang="en"/>
              <a:t>ríodos: </a:t>
            </a:r>
            <a:endParaRPr b="1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Período Pré-Natal – concepção ao nascimento;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Primeira infância – nascimento aos 3 anos;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Segunda infância – 3 aos 6 anos;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Terceira infância – 6 aos 11 anos;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Adolescência – 11 aos 20 anos;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Jovem adulto – 20 aos 40 anos;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Meia-Idade – 40 aos 65 anos;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Terceira idade – 65 anos em diante </a:t>
            </a:r>
            <a:endParaRPr sz="17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16" name="Shape 38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7" name="Google Shape;3817;p44"/>
          <p:cNvSpPr txBox="1"/>
          <p:nvPr>
            <p:ph type="title"/>
          </p:nvPr>
        </p:nvSpPr>
        <p:spPr>
          <a:xfrm>
            <a:off x="720000" y="618550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1. Período Pré-natal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18" name="Google Shape;3818;p44"/>
          <p:cNvSpPr txBox="1"/>
          <p:nvPr>
            <p:ph idx="4294967295" type="subTitle"/>
          </p:nvPr>
        </p:nvSpPr>
        <p:spPr>
          <a:xfrm>
            <a:off x="720000" y="1555950"/>
            <a:ext cx="7187700" cy="25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/>
              <a:t>Desenvolvimento físico: </a:t>
            </a:r>
            <a:endParaRPr b="1"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Concepção; 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Dotação genética + influências ambientais; 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Estruturas e órgãos corporais básicos; 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Início do crescimento cerebral; 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Crescimento físico é o mais rápido de todo o ciclo vital; 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Feto ouve e responde a estímulos sensórios; 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Vulnerabilidade a influências ambientais. </a:t>
            </a:r>
            <a:endParaRPr sz="1600"/>
          </a:p>
        </p:txBody>
      </p:sp>
      <p:pic>
        <p:nvPicPr>
          <p:cNvPr id="3819" name="Google Shape;3819;p44"/>
          <p:cNvPicPr preferRelativeResize="0"/>
          <p:nvPr/>
        </p:nvPicPr>
        <p:blipFill rotWithShape="1">
          <a:blip r:embed="rId3">
            <a:alphaModFix/>
          </a:blip>
          <a:srcRect b="0" l="1310" r="53025" t="46720"/>
          <a:stretch/>
        </p:blipFill>
        <p:spPr>
          <a:xfrm>
            <a:off x="6849825" y="1635475"/>
            <a:ext cx="1948250" cy="227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Kids' Growth and Development Notions for Pre-K Teachers by Slidesgo">
  <a:themeElements>
    <a:clrScheme name="Simple Light">
      <a:dk1>
        <a:srgbClr val="5C2521"/>
      </a:dk1>
      <a:lt1>
        <a:srgbClr val="FCF9F9"/>
      </a:lt1>
      <a:dk2>
        <a:srgbClr val="FFC2BB"/>
      </a:dk2>
      <a:lt2>
        <a:srgbClr val="004F45"/>
      </a:lt2>
      <a:accent1>
        <a:srgbClr val="006D62"/>
      </a:accent1>
      <a:accent2>
        <a:srgbClr val="EB5757"/>
      </a:accent2>
      <a:accent3>
        <a:srgbClr val="FF795E"/>
      </a:accent3>
      <a:accent4>
        <a:srgbClr val="FFBE3C"/>
      </a:accent4>
      <a:accent5>
        <a:srgbClr val="33B5A2"/>
      </a:accent5>
      <a:accent6>
        <a:srgbClr val="9CDBD1"/>
      </a:accent6>
      <a:hlink>
        <a:srgbClr val="5C2521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