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58" r:id="rId4"/>
    <p:sldId id="272" r:id="rId5"/>
    <p:sldId id="259" r:id="rId6"/>
    <p:sldId id="257" r:id="rId7"/>
    <p:sldId id="261" r:id="rId8"/>
    <p:sldId id="262" r:id="rId9"/>
    <p:sldId id="273" r:id="rId10"/>
    <p:sldId id="274" r:id="rId11"/>
    <p:sldId id="263" r:id="rId12"/>
    <p:sldId id="275" r:id="rId13"/>
    <p:sldId id="264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5D22"/>
    <a:srgbClr val="2C5DD5"/>
    <a:srgbClr val="D1C300"/>
    <a:srgbClr val="A527F2"/>
    <a:srgbClr val="E227F2"/>
    <a:srgbClr val="2CD3F2"/>
    <a:srgbClr val="F75D98"/>
    <a:srgbClr val="1C9694"/>
    <a:srgbClr val="2CBD98"/>
    <a:srgbClr val="C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28CC61-55BF-C447-9D34-9AC3748C466D}" type="doc">
      <dgm:prSet loTypeId="urn:microsoft.com/office/officeart/2008/layout/Hexagon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C17BF-55A7-6840-AEFC-074D2657BB0D}">
      <dgm:prSet phldrT="[Text]" custT="1"/>
      <dgm:spPr>
        <a:solidFill>
          <a:srgbClr val="ED5D22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Igualdade</a:t>
          </a:r>
          <a:endParaRPr lang="en-US" sz="2000" dirty="0">
            <a:solidFill>
              <a:srgbClr val="000000"/>
            </a:solidFill>
          </a:endParaRPr>
        </a:p>
      </dgm:t>
    </dgm:pt>
    <dgm:pt modelId="{1D275BFF-BF37-3E46-9225-A0050B730C9A}" type="parTrans" cxnId="{8F689A47-DF29-084C-903B-034ACC0290B7}">
      <dgm:prSet/>
      <dgm:spPr/>
      <dgm:t>
        <a:bodyPr/>
        <a:lstStyle/>
        <a:p>
          <a:endParaRPr lang="en-US"/>
        </a:p>
      </dgm:t>
    </dgm:pt>
    <dgm:pt modelId="{C9588A44-92F2-6D42-864A-41C01D22D425}" type="sibTrans" cxnId="{8F689A47-DF29-084C-903B-034ACC0290B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C6ED656-1ABD-0E41-96BF-7DCF99AB26CB}">
      <dgm:prSet phldrT="[Text]" custT="1"/>
      <dgm:spPr>
        <a:solidFill>
          <a:srgbClr val="F75D98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Justiça</a:t>
          </a:r>
          <a:endParaRPr lang="en-US" sz="2000" dirty="0">
            <a:solidFill>
              <a:srgbClr val="000000"/>
            </a:solidFill>
          </a:endParaRPr>
        </a:p>
      </dgm:t>
    </dgm:pt>
    <dgm:pt modelId="{91A5BC0E-2218-0349-A8C4-0B4E0207C0AD}" type="parTrans" cxnId="{3ABD1A8C-F48C-A84F-BD7E-E3BB0C5D5E71}">
      <dgm:prSet/>
      <dgm:spPr/>
      <dgm:t>
        <a:bodyPr/>
        <a:lstStyle/>
        <a:p>
          <a:endParaRPr lang="en-US"/>
        </a:p>
      </dgm:t>
    </dgm:pt>
    <dgm:pt modelId="{A16AF434-B957-2647-9B18-C26337E836B2}" type="sibTrans" cxnId="{3ABD1A8C-F48C-A84F-BD7E-E3BB0C5D5E7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857D547-BC45-7A41-A71C-1560B8FB3517}">
      <dgm:prSet phldrT="[Text]" custT="1"/>
      <dgm:spPr>
        <a:solidFill>
          <a:srgbClr val="1C9694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Colaboração</a:t>
          </a:r>
          <a:endParaRPr lang="en-US" sz="2000" dirty="0">
            <a:solidFill>
              <a:srgbClr val="000000"/>
            </a:solidFill>
          </a:endParaRPr>
        </a:p>
      </dgm:t>
    </dgm:pt>
    <dgm:pt modelId="{12F7DE35-7C8E-944F-9366-865214D95C03}" type="parTrans" cxnId="{D5796048-8DFB-B443-8C09-0B1BA7D5AD33}">
      <dgm:prSet/>
      <dgm:spPr/>
      <dgm:t>
        <a:bodyPr/>
        <a:lstStyle/>
        <a:p>
          <a:endParaRPr lang="en-US"/>
        </a:p>
      </dgm:t>
    </dgm:pt>
    <dgm:pt modelId="{E69E364C-4C18-E144-B583-00DD28CA2826}" type="sibTrans" cxnId="{D5796048-8DFB-B443-8C09-0B1BA7D5AD33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C3D57DA-3A72-0B47-8731-33B0A151F10A}">
      <dgm:prSet phldrT="[Text]" custT="1"/>
      <dgm:spPr>
        <a:solidFill>
          <a:srgbClr val="2C5DD5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Cooperação</a:t>
          </a:r>
          <a:endParaRPr lang="en-US" sz="2000" dirty="0">
            <a:solidFill>
              <a:srgbClr val="000000"/>
            </a:solidFill>
          </a:endParaRPr>
        </a:p>
      </dgm:t>
    </dgm:pt>
    <dgm:pt modelId="{9ABC1058-520F-1442-BB8B-001412990F21}" type="parTrans" cxnId="{BE6F26F7-688C-204B-AADD-C9FFFD26ABE8}">
      <dgm:prSet/>
      <dgm:spPr/>
      <dgm:t>
        <a:bodyPr/>
        <a:lstStyle/>
        <a:p>
          <a:endParaRPr lang="en-US"/>
        </a:p>
      </dgm:t>
    </dgm:pt>
    <dgm:pt modelId="{BBC57F47-643F-E44A-8BD8-0D0E133C7225}" type="sibTrans" cxnId="{BE6F26F7-688C-204B-AADD-C9FFFD26ABE8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582EEF8-EF85-2D4E-93BB-448325BA8FF3}">
      <dgm:prSet phldrT="[Text]" custT="1"/>
      <dgm:spPr>
        <a:solidFill>
          <a:srgbClr val="D1C300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Diferenças</a:t>
          </a:r>
          <a:endParaRPr lang="en-US" sz="2000" dirty="0">
            <a:solidFill>
              <a:srgbClr val="000000"/>
            </a:solidFill>
          </a:endParaRPr>
        </a:p>
      </dgm:t>
    </dgm:pt>
    <dgm:pt modelId="{0E4C5DDF-E3C1-4442-86AF-627A48CDF9F3}" type="parTrans" cxnId="{1A130FB2-BC2F-114D-B486-DEF9BE964753}">
      <dgm:prSet/>
      <dgm:spPr/>
      <dgm:t>
        <a:bodyPr/>
        <a:lstStyle/>
        <a:p>
          <a:endParaRPr lang="en-US"/>
        </a:p>
      </dgm:t>
    </dgm:pt>
    <dgm:pt modelId="{C0D0EED5-3851-C24B-8BF2-E1A2C023A8B7}" type="sibTrans" cxnId="{1A130FB2-BC2F-114D-B486-DEF9BE964753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B984A68-A52C-1640-AE88-679F34BCF6DA}">
      <dgm:prSet phldrT="[Text]" custT="1"/>
      <dgm:spPr>
        <a:solidFill>
          <a:srgbClr val="A527F2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Equilíbrio</a:t>
          </a:r>
          <a:endParaRPr lang="en-US" sz="2000" dirty="0">
            <a:solidFill>
              <a:srgbClr val="000000"/>
            </a:solidFill>
          </a:endParaRPr>
        </a:p>
      </dgm:t>
    </dgm:pt>
    <dgm:pt modelId="{FFC50641-A911-4E46-AB64-3C8F8726E484}" type="parTrans" cxnId="{4176D6C2-B45B-C24E-A9BF-2A448DF399D5}">
      <dgm:prSet/>
      <dgm:spPr/>
      <dgm:t>
        <a:bodyPr/>
        <a:lstStyle/>
        <a:p>
          <a:endParaRPr lang="en-US"/>
        </a:p>
      </dgm:t>
    </dgm:pt>
    <dgm:pt modelId="{2DE93947-0217-CE40-A0D0-039564FD5150}" type="sibTrans" cxnId="{4176D6C2-B45B-C24E-A9BF-2A448DF399D5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EBB82D1-B1A9-6349-937E-D1D779460B7E}">
      <dgm:prSet phldrT="[Text]" custT="1"/>
      <dgm:spPr>
        <a:solidFill>
          <a:srgbClr val="2CD3F2"/>
        </a:solidFill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</a:rPr>
            <a:t>Compartilhamento</a:t>
          </a:r>
          <a:r>
            <a:rPr lang="en-US" sz="2000" dirty="0" smtClean="0">
              <a:solidFill>
                <a:srgbClr val="000000"/>
              </a:solidFill>
            </a:rPr>
            <a:t> </a:t>
          </a:r>
          <a:endParaRPr lang="en-US" sz="2000" dirty="0">
            <a:solidFill>
              <a:srgbClr val="000000"/>
            </a:solidFill>
          </a:endParaRPr>
        </a:p>
      </dgm:t>
    </dgm:pt>
    <dgm:pt modelId="{9393DF54-1831-D147-966A-2EFA01D5EBB8}" type="parTrans" cxnId="{DB0F0E0A-66DD-EB46-9558-79FF274E209C}">
      <dgm:prSet/>
      <dgm:spPr/>
      <dgm:t>
        <a:bodyPr/>
        <a:lstStyle/>
        <a:p>
          <a:endParaRPr lang="en-US"/>
        </a:p>
      </dgm:t>
    </dgm:pt>
    <dgm:pt modelId="{AC14C9B6-0B7C-4540-8985-D6D0158D1E42}" type="sibTrans" cxnId="{DB0F0E0A-66DD-EB46-9558-79FF274E209C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C8F617-2075-A642-8CE0-BA34FBCC6DD0}" type="pres">
      <dgm:prSet presAssocID="{F828CC61-55BF-C447-9D34-9AC3748C466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pt-BR"/>
        </a:p>
      </dgm:t>
    </dgm:pt>
    <dgm:pt modelId="{6C237488-497C-6148-A186-F393A467828D}" type="pres">
      <dgm:prSet presAssocID="{982C17BF-55A7-6840-AEFC-074D2657BB0D}" presName="text1" presStyleCnt="0"/>
      <dgm:spPr/>
    </dgm:pt>
    <dgm:pt modelId="{45EA4FBE-2FAD-6A40-B838-A5DC6FDF229A}" type="pres">
      <dgm:prSet presAssocID="{982C17BF-55A7-6840-AEFC-074D2657BB0D}" presName="textRepeatNode" presStyleLbl="alignNode1" presStyleIdx="0" presStyleCnt="7" custLinFactNeighborX="2734" custLinFactNeighborY="-1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53575-5E0E-4C49-9B4F-CB3680CAB1E3}" type="pres">
      <dgm:prSet presAssocID="{982C17BF-55A7-6840-AEFC-074D2657BB0D}" presName="textaccent1" presStyleCnt="0"/>
      <dgm:spPr/>
    </dgm:pt>
    <dgm:pt modelId="{A15CBC95-F806-964E-9F57-BA8389FA1399}" type="pres">
      <dgm:prSet presAssocID="{982C17BF-55A7-6840-AEFC-074D2657BB0D}" presName="accentRepeatNode" presStyleLbl="solidAlignAcc1" presStyleIdx="0" presStyleCnt="14" custFlipHor="1" custScaleX="507225" custScaleY="596521" custLinFactX="-157949" custLinFactY="147632" custLinFactNeighborX="-200000" custLinFactNeighborY="200000"/>
      <dgm:spPr>
        <a:ln>
          <a:solidFill>
            <a:srgbClr val="FFFFFF"/>
          </a:solidFill>
        </a:ln>
      </dgm:spPr>
    </dgm:pt>
    <dgm:pt modelId="{ADF84C39-4327-1443-B23D-C343DA177B58}" type="pres">
      <dgm:prSet presAssocID="{C9588A44-92F2-6D42-864A-41C01D22D425}" presName="image1" presStyleCnt="0"/>
      <dgm:spPr/>
    </dgm:pt>
    <dgm:pt modelId="{D8FD7B1A-34CA-4E47-A1C8-FFB6600EAEE0}" type="pres">
      <dgm:prSet presAssocID="{C9588A44-92F2-6D42-864A-41C01D22D425}" presName="imageRepeatNode" presStyleLbl="alignAcc1" presStyleIdx="0" presStyleCnt="7" custLinFactNeighborX="3222" custLinFactNeighborY="9533"/>
      <dgm:spPr/>
      <dgm:t>
        <a:bodyPr/>
        <a:lstStyle/>
        <a:p>
          <a:endParaRPr lang="pt-BR"/>
        </a:p>
      </dgm:t>
    </dgm:pt>
    <dgm:pt modelId="{E23F74DD-CC1A-4B4E-8E45-D62E71A109AB}" type="pres">
      <dgm:prSet presAssocID="{C9588A44-92F2-6D42-864A-41C01D22D425}" presName="imageaccent1" presStyleCnt="0"/>
      <dgm:spPr/>
    </dgm:pt>
    <dgm:pt modelId="{D5A5392E-60D7-7C42-9450-BD25F512CF46}" type="pres">
      <dgm:prSet presAssocID="{C9588A44-92F2-6D42-864A-41C01D22D425}" presName="accentRepeatNode" presStyleLbl="solidAlignAcc1" presStyleIdx="1" presStyleCnt="14" custFlipVert="1" custFlipHor="1" custScaleX="49364" custScaleY="159186" custLinFactX="-100000" custLinFactY="200000" custLinFactNeighborX="-101201" custLinFactNeighborY="291035"/>
      <dgm:spPr>
        <a:ln>
          <a:solidFill>
            <a:srgbClr val="FFFFFF"/>
          </a:solidFill>
        </a:ln>
      </dgm:spPr>
    </dgm:pt>
    <dgm:pt modelId="{3F924D11-7BB4-0540-A396-81BF75CEDF62}" type="pres">
      <dgm:prSet presAssocID="{EC6ED656-1ABD-0E41-96BF-7DCF99AB26CB}" presName="text2" presStyleCnt="0"/>
      <dgm:spPr/>
    </dgm:pt>
    <dgm:pt modelId="{CAB24D58-4AA6-4542-98BB-3918AB947811}" type="pres">
      <dgm:prSet presAssocID="{EC6ED656-1ABD-0E41-96BF-7DCF99AB26CB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BE34D2-6438-2D4C-97BC-7FA5672F8E1A}" type="pres">
      <dgm:prSet presAssocID="{EC6ED656-1ABD-0E41-96BF-7DCF99AB26CB}" presName="textaccent2" presStyleCnt="0"/>
      <dgm:spPr/>
    </dgm:pt>
    <dgm:pt modelId="{DF8014BF-2B70-7745-92C1-BF6FEFF8B730}" type="pres">
      <dgm:prSet presAssocID="{EC6ED656-1ABD-0E41-96BF-7DCF99AB26CB}" presName="accentRepeatNode" presStyleLbl="solidAlignAcc1" presStyleIdx="2" presStyleCnt="14" custLinFactX="35683" custLinFactY="300000" custLinFactNeighborX="100000" custLinFactNeighborY="373350"/>
      <dgm:spPr/>
    </dgm:pt>
    <dgm:pt modelId="{1F404F95-32D5-7140-A23B-7C82A805E620}" type="pres">
      <dgm:prSet presAssocID="{A16AF434-B957-2647-9B18-C26337E836B2}" presName="image2" presStyleCnt="0"/>
      <dgm:spPr/>
    </dgm:pt>
    <dgm:pt modelId="{EE7483FC-0D84-4749-918E-C9AC3B89B328}" type="pres">
      <dgm:prSet presAssocID="{A16AF434-B957-2647-9B18-C26337E836B2}" presName="imageRepeatNode" presStyleLbl="alignAcc1" presStyleIdx="1" presStyleCnt="7"/>
      <dgm:spPr/>
      <dgm:t>
        <a:bodyPr/>
        <a:lstStyle/>
        <a:p>
          <a:endParaRPr lang="pt-BR"/>
        </a:p>
      </dgm:t>
    </dgm:pt>
    <dgm:pt modelId="{D6702026-D5EA-FB44-99C7-11CA92715F5A}" type="pres">
      <dgm:prSet presAssocID="{A16AF434-B957-2647-9B18-C26337E836B2}" presName="imageaccent2" presStyleCnt="0"/>
      <dgm:spPr/>
    </dgm:pt>
    <dgm:pt modelId="{8FD43184-541E-E34D-9303-C1C2AE61793C}" type="pres">
      <dgm:prSet presAssocID="{A16AF434-B957-2647-9B18-C26337E836B2}" presName="accentRepeatNode" presStyleLbl="solidAlignAcc1" presStyleIdx="3" presStyleCnt="14" custLinFactY="366607" custLinFactNeighborX="74886" custLinFactNeighborY="400000"/>
      <dgm:spPr>
        <a:ln>
          <a:solidFill>
            <a:srgbClr val="FFFFFF"/>
          </a:solidFill>
        </a:ln>
      </dgm:spPr>
    </dgm:pt>
    <dgm:pt modelId="{E3B2AEC4-7969-0B48-9063-F5BD3D316A5B}" type="pres">
      <dgm:prSet presAssocID="{D857D547-BC45-7A41-A71C-1560B8FB3517}" presName="text3" presStyleCnt="0"/>
      <dgm:spPr/>
    </dgm:pt>
    <dgm:pt modelId="{73AB31E8-1B84-DC43-ADF3-45EC4E0A8B34}" type="pres">
      <dgm:prSet presAssocID="{D857D547-BC45-7A41-A71C-1560B8FB3517}" presName="textRepeatNode" presStyleLbl="alignNode1" presStyleIdx="2" presStyleCnt="7" custScaleX="115216" custLinFactNeighborX="-2184" custLinFactNeighborY="-32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2A6EA-DF34-A04E-9B77-C07306216CCC}" type="pres">
      <dgm:prSet presAssocID="{D857D547-BC45-7A41-A71C-1560B8FB3517}" presName="textaccent3" presStyleCnt="0"/>
      <dgm:spPr/>
    </dgm:pt>
    <dgm:pt modelId="{FC23F7CC-41B8-9946-9784-8A92A1ED025C}" type="pres">
      <dgm:prSet presAssocID="{D857D547-BC45-7A41-A71C-1560B8FB3517}" presName="accentRepeatNode" presStyleLbl="solidAlignAcc1" presStyleIdx="4" presStyleCnt="14" custFlipVert="1" custFlipHor="1" custScaleX="22727" custScaleY="26338"/>
      <dgm:spPr/>
    </dgm:pt>
    <dgm:pt modelId="{86659F5E-DDB7-EF49-9C61-61B260BA2D51}" type="pres">
      <dgm:prSet presAssocID="{E69E364C-4C18-E144-B583-00DD28CA2826}" presName="image3" presStyleCnt="0"/>
      <dgm:spPr/>
    </dgm:pt>
    <dgm:pt modelId="{A87B9BDE-D94A-C04F-8801-4A4674FA6AAC}" type="pres">
      <dgm:prSet presAssocID="{E69E364C-4C18-E144-B583-00DD28CA2826}" presName="imageRepeatNode" presStyleLbl="alignAcc1" presStyleIdx="2" presStyleCnt="7"/>
      <dgm:spPr/>
      <dgm:t>
        <a:bodyPr/>
        <a:lstStyle/>
        <a:p>
          <a:endParaRPr lang="pt-BR"/>
        </a:p>
      </dgm:t>
    </dgm:pt>
    <dgm:pt modelId="{B5165BEE-E792-C54C-A15A-868E2100481B}" type="pres">
      <dgm:prSet presAssocID="{E69E364C-4C18-E144-B583-00DD28CA2826}" presName="imageaccent3" presStyleCnt="0"/>
      <dgm:spPr/>
    </dgm:pt>
    <dgm:pt modelId="{15E5F8AA-B778-1642-95E4-2C79853099BE}" type="pres">
      <dgm:prSet presAssocID="{E69E364C-4C18-E144-B583-00DD28CA2826}" presName="accentRepeatNode" presStyleLbl="solidAlignAcc1" presStyleIdx="5" presStyleCnt="14" custLinFactX="-444976" custLinFactY="-212305" custLinFactNeighborX="-500000" custLinFactNeighborY="-300000"/>
      <dgm:spPr>
        <a:ln>
          <a:solidFill>
            <a:srgbClr val="FFFFFF"/>
          </a:solidFill>
        </a:ln>
      </dgm:spPr>
    </dgm:pt>
    <dgm:pt modelId="{94FDB2CE-22DF-0C4C-9D9A-16C1CB30444B}" type="pres">
      <dgm:prSet presAssocID="{8C3D57DA-3A72-0B47-8731-33B0A151F10A}" presName="text4" presStyleCnt="0"/>
      <dgm:spPr/>
    </dgm:pt>
    <dgm:pt modelId="{CCEE2D49-7E0A-0E41-BA0E-5D777CC5FE52}" type="pres">
      <dgm:prSet presAssocID="{8C3D57DA-3A72-0B47-8731-33B0A151F10A}" presName="textRepeatNode" presStyleLbl="alignNode1" presStyleIdx="3" presStyleCnt="7" custScaleX="1060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1C0888-ADAC-F14B-8388-4E7D3E31F53C}" type="pres">
      <dgm:prSet presAssocID="{8C3D57DA-3A72-0B47-8731-33B0A151F10A}" presName="textaccent4" presStyleCnt="0"/>
      <dgm:spPr/>
    </dgm:pt>
    <dgm:pt modelId="{3A29C529-1D38-7F4F-96B8-A8DE23554260}" type="pres">
      <dgm:prSet presAssocID="{8C3D57DA-3A72-0B47-8731-33B0A151F10A}" presName="accentRepeatNode" presStyleLbl="solidAlignAcc1" presStyleIdx="6" presStyleCnt="14" custLinFactX="-100000" custLinFactY="-377569" custLinFactNeighborX="-152279" custLinFactNeighborY="-400000"/>
      <dgm:spPr>
        <a:ln>
          <a:solidFill>
            <a:srgbClr val="FFFFFF"/>
          </a:solidFill>
        </a:ln>
      </dgm:spPr>
    </dgm:pt>
    <dgm:pt modelId="{6FAD4623-CC7B-D34E-BA57-D118D2C49B3A}" type="pres">
      <dgm:prSet presAssocID="{BBC57F47-643F-E44A-8BD8-0D0E133C7225}" presName="image4" presStyleCnt="0"/>
      <dgm:spPr/>
    </dgm:pt>
    <dgm:pt modelId="{99D5C5B8-3BA6-664B-800C-1AD722058ED3}" type="pres">
      <dgm:prSet presAssocID="{BBC57F47-643F-E44A-8BD8-0D0E133C7225}" presName="imageRepeatNode" presStyleLbl="alignAcc1" presStyleIdx="3" presStyleCnt="7" custScaleX="99070"/>
      <dgm:spPr/>
      <dgm:t>
        <a:bodyPr/>
        <a:lstStyle/>
        <a:p>
          <a:endParaRPr lang="pt-BR"/>
        </a:p>
      </dgm:t>
    </dgm:pt>
    <dgm:pt modelId="{D206E4D9-4467-D44A-A0A3-6DC8936AF24B}" type="pres">
      <dgm:prSet presAssocID="{BBC57F47-643F-E44A-8BD8-0D0E133C7225}" presName="imageaccent4" presStyleCnt="0"/>
      <dgm:spPr/>
    </dgm:pt>
    <dgm:pt modelId="{78167BF7-B085-6E4C-B921-B6EE21182283}" type="pres">
      <dgm:prSet presAssocID="{BBC57F47-643F-E44A-8BD8-0D0E133C7225}" presName="accentRepeatNode" presStyleLbl="solidAlignAcc1" presStyleIdx="7" presStyleCnt="14" custLinFactX="-294435" custLinFactY="860506" custLinFactNeighborX="-300000" custLinFactNeighborY="900000"/>
      <dgm:spPr>
        <a:ln>
          <a:solidFill>
            <a:srgbClr val="FFFFFF"/>
          </a:solidFill>
        </a:ln>
      </dgm:spPr>
    </dgm:pt>
    <dgm:pt modelId="{A47B5506-982F-8247-8C03-8AFA65C536A5}" type="pres">
      <dgm:prSet presAssocID="{7582EEF8-EF85-2D4E-93BB-448325BA8FF3}" presName="text5" presStyleCnt="0"/>
      <dgm:spPr/>
    </dgm:pt>
    <dgm:pt modelId="{CB5C03CD-29A0-754B-BAB8-39BF5CD80F0B}" type="pres">
      <dgm:prSet presAssocID="{7582EEF8-EF85-2D4E-93BB-448325BA8FF3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0A297E-7FEE-CC42-A737-8A2FC0332463}" type="pres">
      <dgm:prSet presAssocID="{7582EEF8-EF85-2D4E-93BB-448325BA8FF3}" presName="textaccent5" presStyleCnt="0"/>
      <dgm:spPr/>
    </dgm:pt>
    <dgm:pt modelId="{856477AC-B68B-5349-A9F5-A022409A4781}" type="pres">
      <dgm:prSet presAssocID="{7582EEF8-EF85-2D4E-93BB-448325BA8FF3}" presName="accentRepeatNode" presStyleLbl="solidAlignAcc1" presStyleIdx="8" presStyleCnt="14" custLinFactX="100000" custLinFactY="-100000" custLinFactNeighborX="198613" custLinFactNeighborY="-176923"/>
      <dgm:spPr>
        <a:ln>
          <a:solidFill>
            <a:schemeClr val="bg1"/>
          </a:solidFill>
        </a:ln>
      </dgm:spPr>
    </dgm:pt>
    <dgm:pt modelId="{A9D9FE45-CB4C-5447-8562-BD4931B4F5F7}" type="pres">
      <dgm:prSet presAssocID="{C0D0EED5-3851-C24B-8BF2-E1A2C023A8B7}" presName="image5" presStyleCnt="0"/>
      <dgm:spPr/>
    </dgm:pt>
    <dgm:pt modelId="{0886175C-F995-6141-8FD9-DE14BD295C3C}" type="pres">
      <dgm:prSet presAssocID="{C0D0EED5-3851-C24B-8BF2-E1A2C023A8B7}" presName="imageRepeatNode" presStyleLbl="alignAcc1" presStyleIdx="4" presStyleCnt="7"/>
      <dgm:spPr/>
      <dgm:t>
        <a:bodyPr/>
        <a:lstStyle/>
        <a:p>
          <a:endParaRPr lang="pt-BR"/>
        </a:p>
      </dgm:t>
    </dgm:pt>
    <dgm:pt modelId="{13E8942E-6071-F54F-B21F-0D89112598D4}" type="pres">
      <dgm:prSet presAssocID="{C0D0EED5-3851-C24B-8BF2-E1A2C023A8B7}" presName="imageaccent5" presStyleCnt="0"/>
      <dgm:spPr/>
    </dgm:pt>
    <dgm:pt modelId="{9CAA4C14-B143-BB4D-B0F3-4E20BC78D27C}" type="pres">
      <dgm:prSet presAssocID="{C0D0EED5-3851-C24B-8BF2-E1A2C023A8B7}" presName="accentRepeatNode" presStyleLbl="solidAlignAcc1" presStyleIdx="9" presStyleCnt="14" custLinFactY="-200000" custLinFactNeighborX="24409" custLinFactNeighborY="-272426"/>
      <dgm:spPr>
        <a:ln>
          <a:solidFill>
            <a:srgbClr val="FFFFFF"/>
          </a:solidFill>
        </a:ln>
      </dgm:spPr>
    </dgm:pt>
    <dgm:pt modelId="{EDE8ACCA-34BE-C646-AC60-084DC7832DE8}" type="pres">
      <dgm:prSet presAssocID="{8B984A68-A52C-1640-AE88-679F34BCF6DA}" presName="text6" presStyleCnt="0"/>
      <dgm:spPr/>
    </dgm:pt>
    <dgm:pt modelId="{8226EADC-EB4F-D443-B2DD-BDB49047CF16}" type="pres">
      <dgm:prSet presAssocID="{8B984A68-A52C-1640-AE88-679F34BCF6DA}" presName="textRepeatNode" presStyleLbl="alignNode1" presStyleIdx="5" presStyleCnt="7" custScaleX="1128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68678-0AAF-6244-9440-95F675C7C625}" type="pres">
      <dgm:prSet presAssocID="{8B984A68-A52C-1640-AE88-679F34BCF6DA}" presName="textaccent6" presStyleCnt="0"/>
      <dgm:spPr/>
    </dgm:pt>
    <dgm:pt modelId="{252BC4FD-342C-E94C-8D0B-C7B15E67DDD6}" type="pres">
      <dgm:prSet presAssocID="{8B984A68-A52C-1640-AE88-679F34BCF6DA}" presName="accentRepeatNode" presStyleLbl="solidAlignAcc1" presStyleIdx="10" presStyleCnt="14" custLinFactY="212595" custLinFactNeighborX="61114" custLinFactNeighborY="300000"/>
      <dgm:spPr>
        <a:ln>
          <a:solidFill>
            <a:srgbClr val="FFFFFF"/>
          </a:solidFill>
        </a:ln>
      </dgm:spPr>
    </dgm:pt>
    <dgm:pt modelId="{DFA6E3CC-A9FA-5542-A0A7-0C625DDBE28E}" type="pres">
      <dgm:prSet presAssocID="{2DE93947-0217-CE40-A0D0-039564FD5150}" presName="image6" presStyleCnt="0"/>
      <dgm:spPr/>
    </dgm:pt>
    <dgm:pt modelId="{BD6AEB8D-811C-2E43-B8A5-E8E766087C05}" type="pres">
      <dgm:prSet presAssocID="{2DE93947-0217-CE40-A0D0-039564FD5150}" presName="imageRepeatNode" presStyleLbl="alignAcc1" presStyleIdx="5" presStyleCnt="7" custLinFactNeighborX="-4851" custLinFactNeighborY="-4333"/>
      <dgm:spPr/>
      <dgm:t>
        <a:bodyPr/>
        <a:lstStyle/>
        <a:p>
          <a:endParaRPr lang="pt-BR"/>
        </a:p>
      </dgm:t>
    </dgm:pt>
    <dgm:pt modelId="{95291F28-7C55-1E46-9A5A-43EA1FB32C9C}" type="pres">
      <dgm:prSet presAssocID="{2DE93947-0217-CE40-A0D0-039564FD5150}" presName="imageaccent6" presStyleCnt="0"/>
      <dgm:spPr/>
    </dgm:pt>
    <dgm:pt modelId="{A3467596-FA1E-9D47-9D9F-4587DBA2E27F}" type="pres">
      <dgm:prSet presAssocID="{2DE93947-0217-CE40-A0D0-039564FD5150}" presName="accentRepeatNode" presStyleLbl="solidAlignAcc1" presStyleIdx="11" presStyleCnt="14" custFlipVert="1" custFlipHor="1" custScaleX="232309" custScaleY="902696" custLinFactX="157949" custLinFactY="336768" custLinFactNeighborX="200000" custLinFactNeighborY="400000"/>
      <dgm:spPr>
        <a:ln>
          <a:solidFill>
            <a:srgbClr val="FFFFFF"/>
          </a:solidFill>
        </a:ln>
      </dgm:spPr>
    </dgm:pt>
    <dgm:pt modelId="{CBFEB418-61A1-DB4F-8068-EAB9F53B1AF6}" type="pres">
      <dgm:prSet presAssocID="{5EBB82D1-B1A9-6349-937E-D1D779460B7E}" presName="text7" presStyleCnt="0"/>
      <dgm:spPr/>
    </dgm:pt>
    <dgm:pt modelId="{73F3CDA4-9F89-804D-B860-772D42D6AC79}" type="pres">
      <dgm:prSet presAssocID="{5EBB82D1-B1A9-6349-937E-D1D779460B7E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7D1ECB0-369A-1341-9167-02FB462A5A24}" type="pres">
      <dgm:prSet presAssocID="{5EBB82D1-B1A9-6349-937E-D1D779460B7E}" presName="textaccent7" presStyleCnt="0"/>
      <dgm:spPr/>
    </dgm:pt>
    <dgm:pt modelId="{310CDFA5-24F1-B94A-84C8-74A5A9E67C5F}" type="pres">
      <dgm:prSet presAssocID="{5EBB82D1-B1A9-6349-937E-D1D779460B7E}" presName="accentRepeatNode" presStyleLbl="solidAlignAcc1" presStyleIdx="12" presStyleCnt="14" custLinFactX="200000" custLinFactY="393321" custLinFactNeighborX="287277" custLinFactNeighborY="400000"/>
      <dgm:spPr>
        <a:ln>
          <a:solidFill>
            <a:srgbClr val="FFFFFF"/>
          </a:solidFill>
        </a:ln>
      </dgm:spPr>
    </dgm:pt>
    <dgm:pt modelId="{5870867D-035C-794B-8349-24557F4FCF05}" type="pres">
      <dgm:prSet presAssocID="{AC14C9B6-0B7C-4540-8985-D6D0158D1E42}" presName="image7" presStyleCnt="0"/>
      <dgm:spPr/>
    </dgm:pt>
    <dgm:pt modelId="{FE4A6F79-58E4-E34E-9B1C-D1D781E109FA}" type="pres">
      <dgm:prSet presAssocID="{AC14C9B6-0B7C-4540-8985-D6D0158D1E42}" presName="imageRepeatNode" presStyleLbl="alignAcc1" presStyleIdx="6" presStyleCnt="7"/>
      <dgm:spPr/>
      <dgm:t>
        <a:bodyPr/>
        <a:lstStyle/>
        <a:p>
          <a:endParaRPr lang="pt-BR"/>
        </a:p>
      </dgm:t>
    </dgm:pt>
    <dgm:pt modelId="{56578954-F03C-FA44-83B0-EB61E7F8289A}" type="pres">
      <dgm:prSet presAssocID="{AC14C9B6-0B7C-4540-8985-D6D0158D1E42}" presName="imageaccent7" presStyleCnt="0"/>
      <dgm:spPr/>
    </dgm:pt>
    <dgm:pt modelId="{75A6976E-772F-8148-9413-49764A94BFBF}" type="pres">
      <dgm:prSet presAssocID="{AC14C9B6-0B7C-4540-8985-D6D0158D1E42}" presName="accentRepeatNode" presStyleLbl="solidAlignAcc1" presStyleIdx="13" presStyleCnt="14" custLinFactX="294323" custLinFactY="300000" custLinFactNeighborX="300000" custLinFactNeighborY="385282"/>
      <dgm:spPr>
        <a:ln>
          <a:solidFill>
            <a:srgbClr val="FFFFFF"/>
          </a:solidFill>
        </a:ln>
      </dgm:spPr>
    </dgm:pt>
  </dgm:ptLst>
  <dgm:cxnLst>
    <dgm:cxn modelId="{0407E8D5-3ABD-2B47-9AAB-F6FA705A76F5}" type="presOf" srcId="{7582EEF8-EF85-2D4E-93BB-448325BA8FF3}" destId="{CB5C03CD-29A0-754B-BAB8-39BF5CD80F0B}" srcOrd="0" destOrd="0" presId="urn:microsoft.com/office/officeart/2008/layout/HexagonCluster"/>
    <dgm:cxn modelId="{FD2C7D49-DC8D-6647-BB32-1B8BB602D792}" type="presOf" srcId="{8B984A68-A52C-1640-AE88-679F34BCF6DA}" destId="{8226EADC-EB4F-D443-B2DD-BDB49047CF16}" srcOrd="0" destOrd="0" presId="urn:microsoft.com/office/officeart/2008/layout/HexagonCluster"/>
    <dgm:cxn modelId="{5001E48D-0FD8-2F4B-BB29-53E323B84A95}" type="presOf" srcId="{982C17BF-55A7-6840-AEFC-074D2657BB0D}" destId="{45EA4FBE-2FAD-6A40-B838-A5DC6FDF229A}" srcOrd="0" destOrd="0" presId="urn:microsoft.com/office/officeart/2008/layout/HexagonCluster"/>
    <dgm:cxn modelId="{7F996568-CC32-D143-952A-54970E74BD3F}" type="presOf" srcId="{8C3D57DA-3A72-0B47-8731-33B0A151F10A}" destId="{CCEE2D49-7E0A-0E41-BA0E-5D777CC5FE52}" srcOrd="0" destOrd="0" presId="urn:microsoft.com/office/officeart/2008/layout/HexagonCluster"/>
    <dgm:cxn modelId="{3ABD1A8C-F48C-A84F-BD7E-E3BB0C5D5E71}" srcId="{F828CC61-55BF-C447-9D34-9AC3748C466D}" destId="{EC6ED656-1ABD-0E41-96BF-7DCF99AB26CB}" srcOrd="1" destOrd="0" parTransId="{91A5BC0E-2218-0349-A8C4-0B4E0207C0AD}" sibTransId="{A16AF434-B957-2647-9B18-C26337E836B2}"/>
    <dgm:cxn modelId="{BE6F26F7-688C-204B-AADD-C9FFFD26ABE8}" srcId="{F828CC61-55BF-C447-9D34-9AC3748C466D}" destId="{8C3D57DA-3A72-0B47-8731-33B0A151F10A}" srcOrd="3" destOrd="0" parTransId="{9ABC1058-520F-1442-BB8B-001412990F21}" sibTransId="{BBC57F47-643F-E44A-8BD8-0D0E133C7225}"/>
    <dgm:cxn modelId="{9B96C097-16CA-A346-B518-80BF558FF259}" type="presOf" srcId="{C9588A44-92F2-6D42-864A-41C01D22D425}" destId="{D8FD7B1A-34CA-4E47-A1C8-FFB6600EAEE0}" srcOrd="0" destOrd="0" presId="urn:microsoft.com/office/officeart/2008/layout/HexagonCluster"/>
    <dgm:cxn modelId="{8F689A47-DF29-084C-903B-034ACC0290B7}" srcId="{F828CC61-55BF-C447-9D34-9AC3748C466D}" destId="{982C17BF-55A7-6840-AEFC-074D2657BB0D}" srcOrd="0" destOrd="0" parTransId="{1D275BFF-BF37-3E46-9225-A0050B730C9A}" sibTransId="{C9588A44-92F2-6D42-864A-41C01D22D425}"/>
    <dgm:cxn modelId="{0159F973-A725-D64E-A17D-47E52CE16682}" type="presOf" srcId="{A16AF434-B957-2647-9B18-C26337E836B2}" destId="{EE7483FC-0D84-4749-918E-C9AC3B89B328}" srcOrd="0" destOrd="0" presId="urn:microsoft.com/office/officeart/2008/layout/HexagonCluster"/>
    <dgm:cxn modelId="{1A130FB2-BC2F-114D-B486-DEF9BE964753}" srcId="{F828CC61-55BF-C447-9D34-9AC3748C466D}" destId="{7582EEF8-EF85-2D4E-93BB-448325BA8FF3}" srcOrd="4" destOrd="0" parTransId="{0E4C5DDF-E3C1-4442-86AF-627A48CDF9F3}" sibTransId="{C0D0EED5-3851-C24B-8BF2-E1A2C023A8B7}"/>
    <dgm:cxn modelId="{FE3540ED-28ED-424C-8DA8-1EB5DDDB7541}" type="presOf" srcId="{BBC57F47-643F-E44A-8BD8-0D0E133C7225}" destId="{99D5C5B8-3BA6-664B-800C-1AD722058ED3}" srcOrd="0" destOrd="0" presId="urn:microsoft.com/office/officeart/2008/layout/HexagonCluster"/>
    <dgm:cxn modelId="{82A998F8-3F82-F940-9FBF-725F4E8B2F60}" type="presOf" srcId="{2DE93947-0217-CE40-A0D0-039564FD5150}" destId="{BD6AEB8D-811C-2E43-B8A5-E8E766087C05}" srcOrd="0" destOrd="0" presId="urn:microsoft.com/office/officeart/2008/layout/HexagonCluster"/>
    <dgm:cxn modelId="{E6F13A7C-B32D-C149-B1B2-80965B92E03F}" type="presOf" srcId="{5EBB82D1-B1A9-6349-937E-D1D779460B7E}" destId="{73F3CDA4-9F89-804D-B860-772D42D6AC79}" srcOrd="0" destOrd="0" presId="urn:microsoft.com/office/officeart/2008/layout/HexagonCluster"/>
    <dgm:cxn modelId="{D5796048-8DFB-B443-8C09-0B1BA7D5AD33}" srcId="{F828CC61-55BF-C447-9D34-9AC3748C466D}" destId="{D857D547-BC45-7A41-A71C-1560B8FB3517}" srcOrd="2" destOrd="0" parTransId="{12F7DE35-7C8E-944F-9366-865214D95C03}" sibTransId="{E69E364C-4C18-E144-B583-00DD28CA2826}"/>
    <dgm:cxn modelId="{22D7A758-3BC5-8A4A-971A-C5D1AD381FDB}" type="presOf" srcId="{F828CC61-55BF-C447-9D34-9AC3748C466D}" destId="{ABC8F617-2075-A642-8CE0-BA34FBCC6DD0}" srcOrd="0" destOrd="0" presId="urn:microsoft.com/office/officeart/2008/layout/HexagonCluster"/>
    <dgm:cxn modelId="{2411BFC1-DDC0-AC44-9A82-E7039C61CE62}" type="presOf" srcId="{EC6ED656-1ABD-0E41-96BF-7DCF99AB26CB}" destId="{CAB24D58-4AA6-4542-98BB-3918AB947811}" srcOrd="0" destOrd="0" presId="urn:microsoft.com/office/officeart/2008/layout/HexagonCluster"/>
    <dgm:cxn modelId="{4176D6C2-B45B-C24E-A9BF-2A448DF399D5}" srcId="{F828CC61-55BF-C447-9D34-9AC3748C466D}" destId="{8B984A68-A52C-1640-AE88-679F34BCF6DA}" srcOrd="5" destOrd="0" parTransId="{FFC50641-A911-4E46-AB64-3C8F8726E484}" sibTransId="{2DE93947-0217-CE40-A0D0-039564FD5150}"/>
    <dgm:cxn modelId="{31A8B789-D33A-224C-AE1A-5987CD68A8F7}" type="presOf" srcId="{AC14C9B6-0B7C-4540-8985-D6D0158D1E42}" destId="{FE4A6F79-58E4-E34E-9B1C-D1D781E109FA}" srcOrd="0" destOrd="0" presId="urn:microsoft.com/office/officeart/2008/layout/HexagonCluster"/>
    <dgm:cxn modelId="{DB0F0E0A-66DD-EB46-9558-79FF274E209C}" srcId="{F828CC61-55BF-C447-9D34-9AC3748C466D}" destId="{5EBB82D1-B1A9-6349-937E-D1D779460B7E}" srcOrd="6" destOrd="0" parTransId="{9393DF54-1831-D147-966A-2EFA01D5EBB8}" sibTransId="{AC14C9B6-0B7C-4540-8985-D6D0158D1E42}"/>
    <dgm:cxn modelId="{A1013606-D99A-0744-845E-5C898728A921}" type="presOf" srcId="{E69E364C-4C18-E144-B583-00DD28CA2826}" destId="{A87B9BDE-D94A-C04F-8801-4A4674FA6AAC}" srcOrd="0" destOrd="0" presId="urn:microsoft.com/office/officeart/2008/layout/HexagonCluster"/>
    <dgm:cxn modelId="{91873925-A5A9-E945-8A96-26A9A8495B66}" type="presOf" srcId="{C0D0EED5-3851-C24B-8BF2-E1A2C023A8B7}" destId="{0886175C-F995-6141-8FD9-DE14BD295C3C}" srcOrd="0" destOrd="0" presId="urn:microsoft.com/office/officeart/2008/layout/HexagonCluster"/>
    <dgm:cxn modelId="{81FE6A5E-19C0-0F4C-904F-DDCFACB629EB}" type="presOf" srcId="{D857D547-BC45-7A41-A71C-1560B8FB3517}" destId="{73AB31E8-1B84-DC43-ADF3-45EC4E0A8B34}" srcOrd="0" destOrd="0" presId="urn:microsoft.com/office/officeart/2008/layout/HexagonCluster"/>
    <dgm:cxn modelId="{606A8E12-BD1E-EE47-A59D-8FC752389BB7}" type="presParOf" srcId="{ABC8F617-2075-A642-8CE0-BA34FBCC6DD0}" destId="{6C237488-497C-6148-A186-F393A467828D}" srcOrd="0" destOrd="0" presId="urn:microsoft.com/office/officeart/2008/layout/HexagonCluster"/>
    <dgm:cxn modelId="{AF082F5F-A718-274B-8412-994BDD3758AD}" type="presParOf" srcId="{6C237488-497C-6148-A186-F393A467828D}" destId="{45EA4FBE-2FAD-6A40-B838-A5DC6FDF229A}" srcOrd="0" destOrd="0" presId="urn:microsoft.com/office/officeart/2008/layout/HexagonCluster"/>
    <dgm:cxn modelId="{F468839D-1452-7B4B-87DD-12FD12FC6A96}" type="presParOf" srcId="{ABC8F617-2075-A642-8CE0-BA34FBCC6DD0}" destId="{CD353575-5E0E-4C49-9B4F-CB3680CAB1E3}" srcOrd="1" destOrd="0" presId="urn:microsoft.com/office/officeart/2008/layout/HexagonCluster"/>
    <dgm:cxn modelId="{3860276E-62E3-9949-A708-8B55AA5480ED}" type="presParOf" srcId="{CD353575-5E0E-4C49-9B4F-CB3680CAB1E3}" destId="{A15CBC95-F806-964E-9F57-BA8389FA1399}" srcOrd="0" destOrd="0" presId="urn:microsoft.com/office/officeart/2008/layout/HexagonCluster"/>
    <dgm:cxn modelId="{1B71F76A-577E-454F-AF11-F30CEF03EEC0}" type="presParOf" srcId="{ABC8F617-2075-A642-8CE0-BA34FBCC6DD0}" destId="{ADF84C39-4327-1443-B23D-C343DA177B58}" srcOrd="2" destOrd="0" presId="urn:microsoft.com/office/officeart/2008/layout/HexagonCluster"/>
    <dgm:cxn modelId="{0EAE0A89-D6C6-0B4F-A554-A635DFDD581F}" type="presParOf" srcId="{ADF84C39-4327-1443-B23D-C343DA177B58}" destId="{D8FD7B1A-34CA-4E47-A1C8-FFB6600EAEE0}" srcOrd="0" destOrd="0" presId="urn:microsoft.com/office/officeart/2008/layout/HexagonCluster"/>
    <dgm:cxn modelId="{D0C4D4A1-75EF-F145-A1BD-C5EFCA7296CA}" type="presParOf" srcId="{ABC8F617-2075-A642-8CE0-BA34FBCC6DD0}" destId="{E23F74DD-CC1A-4B4E-8E45-D62E71A109AB}" srcOrd="3" destOrd="0" presId="urn:microsoft.com/office/officeart/2008/layout/HexagonCluster"/>
    <dgm:cxn modelId="{8BE044E6-B12D-DB44-9896-A998F510C07E}" type="presParOf" srcId="{E23F74DD-CC1A-4B4E-8E45-D62E71A109AB}" destId="{D5A5392E-60D7-7C42-9450-BD25F512CF46}" srcOrd="0" destOrd="0" presId="urn:microsoft.com/office/officeart/2008/layout/HexagonCluster"/>
    <dgm:cxn modelId="{4E3288D2-312E-7640-99DC-31C03B22D790}" type="presParOf" srcId="{ABC8F617-2075-A642-8CE0-BA34FBCC6DD0}" destId="{3F924D11-7BB4-0540-A396-81BF75CEDF62}" srcOrd="4" destOrd="0" presId="urn:microsoft.com/office/officeart/2008/layout/HexagonCluster"/>
    <dgm:cxn modelId="{1456F875-6A16-DF4D-9D47-74AE0C8DE761}" type="presParOf" srcId="{3F924D11-7BB4-0540-A396-81BF75CEDF62}" destId="{CAB24D58-4AA6-4542-98BB-3918AB947811}" srcOrd="0" destOrd="0" presId="urn:microsoft.com/office/officeart/2008/layout/HexagonCluster"/>
    <dgm:cxn modelId="{4E1B93AF-5FEC-1F41-9DF0-0C45CC6B04FD}" type="presParOf" srcId="{ABC8F617-2075-A642-8CE0-BA34FBCC6DD0}" destId="{6CBE34D2-6438-2D4C-97BC-7FA5672F8E1A}" srcOrd="5" destOrd="0" presId="urn:microsoft.com/office/officeart/2008/layout/HexagonCluster"/>
    <dgm:cxn modelId="{F0B94616-8463-4C40-ABA1-07048C52B827}" type="presParOf" srcId="{6CBE34D2-6438-2D4C-97BC-7FA5672F8E1A}" destId="{DF8014BF-2B70-7745-92C1-BF6FEFF8B730}" srcOrd="0" destOrd="0" presId="urn:microsoft.com/office/officeart/2008/layout/HexagonCluster"/>
    <dgm:cxn modelId="{44ADE038-EAE7-5B4D-ACDE-EA1118AE3738}" type="presParOf" srcId="{ABC8F617-2075-A642-8CE0-BA34FBCC6DD0}" destId="{1F404F95-32D5-7140-A23B-7C82A805E620}" srcOrd="6" destOrd="0" presId="urn:microsoft.com/office/officeart/2008/layout/HexagonCluster"/>
    <dgm:cxn modelId="{792F732F-FD09-DF4B-8045-863063D920D7}" type="presParOf" srcId="{1F404F95-32D5-7140-A23B-7C82A805E620}" destId="{EE7483FC-0D84-4749-918E-C9AC3B89B328}" srcOrd="0" destOrd="0" presId="urn:microsoft.com/office/officeart/2008/layout/HexagonCluster"/>
    <dgm:cxn modelId="{CF248CCE-B271-7F44-AC6F-05F82553894F}" type="presParOf" srcId="{ABC8F617-2075-A642-8CE0-BA34FBCC6DD0}" destId="{D6702026-D5EA-FB44-99C7-11CA92715F5A}" srcOrd="7" destOrd="0" presId="urn:microsoft.com/office/officeart/2008/layout/HexagonCluster"/>
    <dgm:cxn modelId="{D887D074-BC23-F943-AF49-1AEABB4AB1ED}" type="presParOf" srcId="{D6702026-D5EA-FB44-99C7-11CA92715F5A}" destId="{8FD43184-541E-E34D-9303-C1C2AE61793C}" srcOrd="0" destOrd="0" presId="urn:microsoft.com/office/officeart/2008/layout/HexagonCluster"/>
    <dgm:cxn modelId="{BEEDD4BB-C816-6B4A-8FC1-157C84B0238B}" type="presParOf" srcId="{ABC8F617-2075-A642-8CE0-BA34FBCC6DD0}" destId="{E3B2AEC4-7969-0B48-9063-F5BD3D316A5B}" srcOrd="8" destOrd="0" presId="urn:microsoft.com/office/officeart/2008/layout/HexagonCluster"/>
    <dgm:cxn modelId="{83689B05-D71F-3241-84C4-E0D99707B927}" type="presParOf" srcId="{E3B2AEC4-7969-0B48-9063-F5BD3D316A5B}" destId="{73AB31E8-1B84-DC43-ADF3-45EC4E0A8B34}" srcOrd="0" destOrd="0" presId="urn:microsoft.com/office/officeart/2008/layout/HexagonCluster"/>
    <dgm:cxn modelId="{FA35B901-C099-0744-94D3-4854266807B8}" type="presParOf" srcId="{ABC8F617-2075-A642-8CE0-BA34FBCC6DD0}" destId="{1D32A6EA-DF34-A04E-9B77-C07306216CCC}" srcOrd="9" destOrd="0" presId="urn:microsoft.com/office/officeart/2008/layout/HexagonCluster"/>
    <dgm:cxn modelId="{5FC8D4EE-A922-1B46-9EB3-6419E5C870D6}" type="presParOf" srcId="{1D32A6EA-DF34-A04E-9B77-C07306216CCC}" destId="{FC23F7CC-41B8-9946-9784-8A92A1ED025C}" srcOrd="0" destOrd="0" presId="urn:microsoft.com/office/officeart/2008/layout/HexagonCluster"/>
    <dgm:cxn modelId="{7051A547-2E15-2C4A-92B4-10A93BBF28F5}" type="presParOf" srcId="{ABC8F617-2075-A642-8CE0-BA34FBCC6DD0}" destId="{86659F5E-DDB7-EF49-9C61-61B260BA2D51}" srcOrd="10" destOrd="0" presId="urn:microsoft.com/office/officeart/2008/layout/HexagonCluster"/>
    <dgm:cxn modelId="{2A7C7273-3DC7-C840-A76C-6A983DE78D66}" type="presParOf" srcId="{86659F5E-DDB7-EF49-9C61-61B260BA2D51}" destId="{A87B9BDE-D94A-C04F-8801-4A4674FA6AAC}" srcOrd="0" destOrd="0" presId="urn:microsoft.com/office/officeart/2008/layout/HexagonCluster"/>
    <dgm:cxn modelId="{A601E1C1-C6FD-6A44-AA84-D638293E9113}" type="presParOf" srcId="{ABC8F617-2075-A642-8CE0-BA34FBCC6DD0}" destId="{B5165BEE-E792-C54C-A15A-868E2100481B}" srcOrd="11" destOrd="0" presId="urn:microsoft.com/office/officeart/2008/layout/HexagonCluster"/>
    <dgm:cxn modelId="{BC85C4C3-6C09-C940-942B-3DD7D928C4AD}" type="presParOf" srcId="{B5165BEE-E792-C54C-A15A-868E2100481B}" destId="{15E5F8AA-B778-1642-95E4-2C79853099BE}" srcOrd="0" destOrd="0" presId="urn:microsoft.com/office/officeart/2008/layout/HexagonCluster"/>
    <dgm:cxn modelId="{B21A690A-99D8-9A46-92F1-E0495D3451BA}" type="presParOf" srcId="{ABC8F617-2075-A642-8CE0-BA34FBCC6DD0}" destId="{94FDB2CE-22DF-0C4C-9D9A-16C1CB30444B}" srcOrd="12" destOrd="0" presId="urn:microsoft.com/office/officeart/2008/layout/HexagonCluster"/>
    <dgm:cxn modelId="{FF1598D8-F11A-0A46-B6FB-9EC13029AD85}" type="presParOf" srcId="{94FDB2CE-22DF-0C4C-9D9A-16C1CB30444B}" destId="{CCEE2D49-7E0A-0E41-BA0E-5D777CC5FE52}" srcOrd="0" destOrd="0" presId="urn:microsoft.com/office/officeart/2008/layout/HexagonCluster"/>
    <dgm:cxn modelId="{91E055CB-8ADF-B640-BA9D-E336FB1C8639}" type="presParOf" srcId="{ABC8F617-2075-A642-8CE0-BA34FBCC6DD0}" destId="{481C0888-ADAC-F14B-8388-4E7D3E31F53C}" srcOrd="13" destOrd="0" presId="urn:microsoft.com/office/officeart/2008/layout/HexagonCluster"/>
    <dgm:cxn modelId="{A13879E4-21D5-4B47-937A-B6DEE2CFC384}" type="presParOf" srcId="{481C0888-ADAC-F14B-8388-4E7D3E31F53C}" destId="{3A29C529-1D38-7F4F-96B8-A8DE23554260}" srcOrd="0" destOrd="0" presId="urn:microsoft.com/office/officeart/2008/layout/HexagonCluster"/>
    <dgm:cxn modelId="{EC5735F1-5C8E-094C-B7EB-766119BA62DE}" type="presParOf" srcId="{ABC8F617-2075-A642-8CE0-BA34FBCC6DD0}" destId="{6FAD4623-CC7B-D34E-BA57-D118D2C49B3A}" srcOrd="14" destOrd="0" presId="urn:microsoft.com/office/officeart/2008/layout/HexagonCluster"/>
    <dgm:cxn modelId="{83CCB9C8-BC7A-D746-B865-8D7BF1B53807}" type="presParOf" srcId="{6FAD4623-CC7B-D34E-BA57-D118D2C49B3A}" destId="{99D5C5B8-3BA6-664B-800C-1AD722058ED3}" srcOrd="0" destOrd="0" presId="urn:microsoft.com/office/officeart/2008/layout/HexagonCluster"/>
    <dgm:cxn modelId="{729AB87C-F12F-8F4F-A55B-EA522CA0481D}" type="presParOf" srcId="{ABC8F617-2075-A642-8CE0-BA34FBCC6DD0}" destId="{D206E4D9-4467-D44A-A0A3-6DC8936AF24B}" srcOrd="15" destOrd="0" presId="urn:microsoft.com/office/officeart/2008/layout/HexagonCluster"/>
    <dgm:cxn modelId="{67768F43-12F0-C844-8ABD-8E4E6F365021}" type="presParOf" srcId="{D206E4D9-4467-D44A-A0A3-6DC8936AF24B}" destId="{78167BF7-B085-6E4C-B921-B6EE21182283}" srcOrd="0" destOrd="0" presId="urn:microsoft.com/office/officeart/2008/layout/HexagonCluster"/>
    <dgm:cxn modelId="{AA10AE88-4639-9E46-8E8E-4CF08ED52E28}" type="presParOf" srcId="{ABC8F617-2075-A642-8CE0-BA34FBCC6DD0}" destId="{A47B5506-982F-8247-8C03-8AFA65C536A5}" srcOrd="16" destOrd="0" presId="urn:microsoft.com/office/officeart/2008/layout/HexagonCluster"/>
    <dgm:cxn modelId="{2202E12E-C980-374D-A621-17510775C3C3}" type="presParOf" srcId="{A47B5506-982F-8247-8C03-8AFA65C536A5}" destId="{CB5C03CD-29A0-754B-BAB8-39BF5CD80F0B}" srcOrd="0" destOrd="0" presId="urn:microsoft.com/office/officeart/2008/layout/HexagonCluster"/>
    <dgm:cxn modelId="{12262AA8-BACE-2340-82CD-8821725CE020}" type="presParOf" srcId="{ABC8F617-2075-A642-8CE0-BA34FBCC6DD0}" destId="{F30A297E-7FEE-CC42-A737-8A2FC0332463}" srcOrd="17" destOrd="0" presId="urn:microsoft.com/office/officeart/2008/layout/HexagonCluster"/>
    <dgm:cxn modelId="{2BE83A98-1338-F048-82EA-31EC64D4DB0E}" type="presParOf" srcId="{F30A297E-7FEE-CC42-A737-8A2FC0332463}" destId="{856477AC-B68B-5349-A9F5-A022409A4781}" srcOrd="0" destOrd="0" presId="urn:microsoft.com/office/officeart/2008/layout/HexagonCluster"/>
    <dgm:cxn modelId="{22794A32-5FA9-504B-831B-ED9F4C7D52F9}" type="presParOf" srcId="{ABC8F617-2075-A642-8CE0-BA34FBCC6DD0}" destId="{A9D9FE45-CB4C-5447-8562-BD4931B4F5F7}" srcOrd="18" destOrd="0" presId="urn:microsoft.com/office/officeart/2008/layout/HexagonCluster"/>
    <dgm:cxn modelId="{49AE5DF1-A134-B244-800C-700729D8B93D}" type="presParOf" srcId="{A9D9FE45-CB4C-5447-8562-BD4931B4F5F7}" destId="{0886175C-F995-6141-8FD9-DE14BD295C3C}" srcOrd="0" destOrd="0" presId="urn:microsoft.com/office/officeart/2008/layout/HexagonCluster"/>
    <dgm:cxn modelId="{0D724C4E-1890-9C41-8C98-83FA0C207755}" type="presParOf" srcId="{ABC8F617-2075-A642-8CE0-BA34FBCC6DD0}" destId="{13E8942E-6071-F54F-B21F-0D89112598D4}" srcOrd="19" destOrd="0" presId="urn:microsoft.com/office/officeart/2008/layout/HexagonCluster"/>
    <dgm:cxn modelId="{8A47EAFF-1073-E542-A16A-502000AD7739}" type="presParOf" srcId="{13E8942E-6071-F54F-B21F-0D89112598D4}" destId="{9CAA4C14-B143-BB4D-B0F3-4E20BC78D27C}" srcOrd="0" destOrd="0" presId="urn:microsoft.com/office/officeart/2008/layout/HexagonCluster"/>
    <dgm:cxn modelId="{0A53443F-470F-744E-9FD8-AFD5643CD838}" type="presParOf" srcId="{ABC8F617-2075-A642-8CE0-BA34FBCC6DD0}" destId="{EDE8ACCA-34BE-C646-AC60-084DC7832DE8}" srcOrd="20" destOrd="0" presId="urn:microsoft.com/office/officeart/2008/layout/HexagonCluster"/>
    <dgm:cxn modelId="{7691E090-FD10-5A42-9DA2-2908B551E1F8}" type="presParOf" srcId="{EDE8ACCA-34BE-C646-AC60-084DC7832DE8}" destId="{8226EADC-EB4F-D443-B2DD-BDB49047CF16}" srcOrd="0" destOrd="0" presId="urn:microsoft.com/office/officeart/2008/layout/HexagonCluster"/>
    <dgm:cxn modelId="{C34BB7F0-9EFF-6A47-B40D-D54EC553686C}" type="presParOf" srcId="{ABC8F617-2075-A642-8CE0-BA34FBCC6DD0}" destId="{D8268678-0AAF-6244-9440-95F675C7C625}" srcOrd="21" destOrd="0" presId="urn:microsoft.com/office/officeart/2008/layout/HexagonCluster"/>
    <dgm:cxn modelId="{DEEDDED2-917D-AC44-8C1D-3205C0573C88}" type="presParOf" srcId="{D8268678-0AAF-6244-9440-95F675C7C625}" destId="{252BC4FD-342C-E94C-8D0B-C7B15E67DDD6}" srcOrd="0" destOrd="0" presId="urn:microsoft.com/office/officeart/2008/layout/HexagonCluster"/>
    <dgm:cxn modelId="{918F4F3A-9694-3A41-BE29-4A3D40A7FF1D}" type="presParOf" srcId="{ABC8F617-2075-A642-8CE0-BA34FBCC6DD0}" destId="{DFA6E3CC-A9FA-5542-A0A7-0C625DDBE28E}" srcOrd="22" destOrd="0" presId="urn:microsoft.com/office/officeart/2008/layout/HexagonCluster"/>
    <dgm:cxn modelId="{AD9458EC-979F-1F47-BC4E-EA6C18D60F40}" type="presParOf" srcId="{DFA6E3CC-A9FA-5542-A0A7-0C625DDBE28E}" destId="{BD6AEB8D-811C-2E43-B8A5-E8E766087C05}" srcOrd="0" destOrd="0" presId="urn:microsoft.com/office/officeart/2008/layout/HexagonCluster"/>
    <dgm:cxn modelId="{6DDFEEFE-CA35-E848-909B-B28165DFB898}" type="presParOf" srcId="{ABC8F617-2075-A642-8CE0-BA34FBCC6DD0}" destId="{95291F28-7C55-1E46-9A5A-43EA1FB32C9C}" srcOrd="23" destOrd="0" presId="urn:microsoft.com/office/officeart/2008/layout/HexagonCluster"/>
    <dgm:cxn modelId="{DBDDFA1F-EE93-0843-A007-28875D413720}" type="presParOf" srcId="{95291F28-7C55-1E46-9A5A-43EA1FB32C9C}" destId="{A3467596-FA1E-9D47-9D9F-4587DBA2E27F}" srcOrd="0" destOrd="0" presId="urn:microsoft.com/office/officeart/2008/layout/HexagonCluster"/>
    <dgm:cxn modelId="{47C0A020-6531-E54C-94C4-7B382F821B12}" type="presParOf" srcId="{ABC8F617-2075-A642-8CE0-BA34FBCC6DD0}" destId="{CBFEB418-61A1-DB4F-8068-EAB9F53B1AF6}" srcOrd="24" destOrd="0" presId="urn:microsoft.com/office/officeart/2008/layout/HexagonCluster"/>
    <dgm:cxn modelId="{6E6E08A8-1DE5-FD44-B2FE-4E6D648A1FB9}" type="presParOf" srcId="{CBFEB418-61A1-DB4F-8068-EAB9F53B1AF6}" destId="{73F3CDA4-9F89-804D-B860-772D42D6AC79}" srcOrd="0" destOrd="0" presId="urn:microsoft.com/office/officeart/2008/layout/HexagonCluster"/>
    <dgm:cxn modelId="{9B3F78B9-FF29-8147-B638-30B09003996B}" type="presParOf" srcId="{ABC8F617-2075-A642-8CE0-BA34FBCC6DD0}" destId="{B7D1ECB0-369A-1341-9167-02FB462A5A24}" srcOrd="25" destOrd="0" presId="urn:microsoft.com/office/officeart/2008/layout/HexagonCluster"/>
    <dgm:cxn modelId="{C9578683-9B46-3844-8328-BA42AACBFD00}" type="presParOf" srcId="{B7D1ECB0-369A-1341-9167-02FB462A5A24}" destId="{310CDFA5-24F1-B94A-84C8-74A5A9E67C5F}" srcOrd="0" destOrd="0" presId="urn:microsoft.com/office/officeart/2008/layout/HexagonCluster"/>
    <dgm:cxn modelId="{9506D594-CC77-5742-BA53-3A13821A369C}" type="presParOf" srcId="{ABC8F617-2075-A642-8CE0-BA34FBCC6DD0}" destId="{5870867D-035C-794B-8349-24557F4FCF05}" srcOrd="26" destOrd="0" presId="urn:microsoft.com/office/officeart/2008/layout/HexagonCluster"/>
    <dgm:cxn modelId="{996E7FD5-230B-EE4D-B1DC-BEF44F3525E6}" type="presParOf" srcId="{5870867D-035C-794B-8349-24557F4FCF05}" destId="{FE4A6F79-58E4-E34E-9B1C-D1D781E109FA}" srcOrd="0" destOrd="0" presId="urn:microsoft.com/office/officeart/2008/layout/HexagonCluster"/>
    <dgm:cxn modelId="{1D037CFA-F24C-454A-ABE1-86EC8EFF0952}" type="presParOf" srcId="{ABC8F617-2075-A642-8CE0-BA34FBCC6DD0}" destId="{56578954-F03C-FA44-83B0-EB61E7F8289A}" srcOrd="27" destOrd="0" presId="urn:microsoft.com/office/officeart/2008/layout/HexagonCluster"/>
    <dgm:cxn modelId="{08B588F2-64EF-2A45-933B-CF88DFEC4E51}" type="presParOf" srcId="{56578954-F03C-FA44-83B0-EB61E7F8289A}" destId="{75A6976E-772F-8148-9413-49764A94BFBF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581FA-0623-424C-8625-23E8907FF7BB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34A59B-2733-1E41-BB59-60E42A99E036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</a:rPr>
            <a:t>Diferenças</a:t>
          </a:r>
          <a:endParaRPr lang="en-US" dirty="0">
            <a:solidFill>
              <a:srgbClr val="000000"/>
            </a:solidFill>
          </a:endParaRPr>
        </a:p>
      </dgm:t>
    </dgm:pt>
    <dgm:pt modelId="{CAE2D036-6CBC-154A-B5B1-2C2211FBFAED}" type="parTrans" cxnId="{0E245D28-7DA3-7747-B808-F11FA0F29FF8}">
      <dgm:prSet/>
      <dgm:spPr/>
      <dgm:t>
        <a:bodyPr/>
        <a:lstStyle/>
        <a:p>
          <a:endParaRPr lang="en-US"/>
        </a:p>
      </dgm:t>
    </dgm:pt>
    <dgm:pt modelId="{A6F3C1D9-E81B-AC49-91E6-5D27BADD7463}" type="sibTrans" cxnId="{0E245D28-7DA3-7747-B808-F11FA0F29FF8}">
      <dgm:prSet/>
      <dgm:spPr/>
      <dgm:t>
        <a:bodyPr/>
        <a:lstStyle/>
        <a:p>
          <a:endParaRPr lang="en-US"/>
        </a:p>
      </dgm:t>
    </dgm:pt>
    <dgm:pt modelId="{23739175-01A9-AF48-A3BC-9F9F19CC9D98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</a:rPr>
            <a:t>respeitadas</a:t>
          </a:r>
          <a:endParaRPr lang="en-US" dirty="0">
            <a:solidFill>
              <a:srgbClr val="000000"/>
            </a:solidFill>
          </a:endParaRPr>
        </a:p>
      </dgm:t>
    </dgm:pt>
    <dgm:pt modelId="{EE299A8A-5B3A-4646-A775-8DA2D5737739}" type="parTrans" cxnId="{66C28BE6-F028-2F44-9B29-9A4EFCAE1628}">
      <dgm:prSet/>
      <dgm:spPr/>
      <dgm:t>
        <a:bodyPr/>
        <a:lstStyle/>
        <a:p>
          <a:endParaRPr lang="en-US"/>
        </a:p>
      </dgm:t>
    </dgm:pt>
    <dgm:pt modelId="{98940CBF-9B86-7E4A-8F2E-941C9563E0C1}" type="sibTrans" cxnId="{66C28BE6-F028-2F44-9B29-9A4EFCAE1628}">
      <dgm:prSet/>
      <dgm:spPr/>
      <dgm:t>
        <a:bodyPr/>
        <a:lstStyle/>
        <a:p>
          <a:endParaRPr lang="en-US"/>
        </a:p>
      </dgm:t>
    </dgm:pt>
    <dgm:pt modelId="{F31696DB-C7CB-C444-8BC5-5D81E985BE20}">
      <dgm:prSet/>
      <dgm:spPr/>
      <dgm:t>
        <a:bodyPr/>
        <a:lstStyle/>
        <a:p>
          <a:pPr rtl="0"/>
          <a:r>
            <a:rPr lang="en-US" dirty="0" err="1" smtClean="0">
              <a:solidFill>
                <a:srgbClr val="000000"/>
              </a:solidFill>
            </a:rPr>
            <a:t>reconhecidas</a:t>
          </a:r>
          <a:endParaRPr lang="en-US" dirty="0">
            <a:solidFill>
              <a:srgbClr val="000000"/>
            </a:solidFill>
          </a:endParaRPr>
        </a:p>
      </dgm:t>
    </dgm:pt>
    <dgm:pt modelId="{13BA5C92-75D2-FB4A-A4DF-6E4AFF5F4E3F}" type="parTrans" cxnId="{D9832F6E-D53C-9C4A-ABE6-546D22FC4706}">
      <dgm:prSet/>
      <dgm:spPr/>
      <dgm:t>
        <a:bodyPr/>
        <a:lstStyle/>
        <a:p>
          <a:endParaRPr lang="en-US"/>
        </a:p>
      </dgm:t>
    </dgm:pt>
    <dgm:pt modelId="{47173D20-F2B1-764C-960C-CD94E9C75261}" type="sibTrans" cxnId="{D9832F6E-D53C-9C4A-ABE6-546D22FC4706}">
      <dgm:prSet/>
      <dgm:spPr/>
      <dgm:t>
        <a:bodyPr/>
        <a:lstStyle/>
        <a:p>
          <a:endParaRPr lang="en-US"/>
        </a:p>
      </dgm:t>
    </dgm:pt>
    <dgm:pt modelId="{C34ED4DF-A49D-6A4E-AFAA-82229DD8AB36}" type="pres">
      <dgm:prSet presAssocID="{911581FA-0623-424C-8625-23E8907FF7B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1891517-04A6-7343-BA7E-422FE51B8746}" type="pres">
      <dgm:prSet presAssocID="{E134A59B-2733-1E41-BB59-60E42A99E036}" presName="root1" presStyleCnt="0"/>
      <dgm:spPr/>
    </dgm:pt>
    <dgm:pt modelId="{C598C0C8-AA77-7A47-847E-337D727CB8C4}" type="pres">
      <dgm:prSet presAssocID="{E134A59B-2733-1E41-BB59-60E42A99E03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594E18C-41F2-3E4C-8CDA-9BEFB774B959}" type="pres">
      <dgm:prSet presAssocID="{E134A59B-2733-1E41-BB59-60E42A99E036}" presName="level2hierChild" presStyleCnt="0"/>
      <dgm:spPr/>
    </dgm:pt>
    <dgm:pt modelId="{31FE8200-9A49-1146-AECE-3A6C20870483}" type="pres">
      <dgm:prSet presAssocID="{13BA5C92-75D2-FB4A-A4DF-6E4AFF5F4E3F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C83A6B1E-D9D3-764C-9599-FB9D1414AD37}" type="pres">
      <dgm:prSet presAssocID="{13BA5C92-75D2-FB4A-A4DF-6E4AFF5F4E3F}" presName="connTx" presStyleLbl="parChTrans1D2" presStyleIdx="0" presStyleCnt="2"/>
      <dgm:spPr/>
      <dgm:t>
        <a:bodyPr/>
        <a:lstStyle/>
        <a:p>
          <a:endParaRPr lang="pt-BR"/>
        </a:p>
      </dgm:t>
    </dgm:pt>
    <dgm:pt modelId="{EBDF0EB4-979C-AD43-9211-331E465CF362}" type="pres">
      <dgm:prSet presAssocID="{F31696DB-C7CB-C444-8BC5-5D81E985BE20}" presName="root2" presStyleCnt="0"/>
      <dgm:spPr/>
    </dgm:pt>
    <dgm:pt modelId="{11E41CAC-4344-B34F-A890-14DD835F7505}" type="pres">
      <dgm:prSet presAssocID="{F31696DB-C7CB-C444-8BC5-5D81E985BE2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66F0F90D-5FF3-3646-9A0A-880AD905D0D4}" type="pres">
      <dgm:prSet presAssocID="{F31696DB-C7CB-C444-8BC5-5D81E985BE20}" presName="level3hierChild" presStyleCnt="0"/>
      <dgm:spPr/>
    </dgm:pt>
    <dgm:pt modelId="{1C635B08-3E49-C741-B8D8-46DA5E1A0871}" type="pres">
      <dgm:prSet presAssocID="{EE299A8A-5B3A-4646-A775-8DA2D5737739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537A8938-B4EA-AD41-A391-EBB2E2116E1B}" type="pres">
      <dgm:prSet presAssocID="{EE299A8A-5B3A-4646-A775-8DA2D5737739}" presName="connTx" presStyleLbl="parChTrans1D2" presStyleIdx="1" presStyleCnt="2"/>
      <dgm:spPr/>
      <dgm:t>
        <a:bodyPr/>
        <a:lstStyle/>
        <a:p>
          <a:endParaRPr lang="pt-BR"/>
        </a:p>
      </dgm:t>
    </dgm:pt>
    <dgm:pt modelId="{28CBAF19-87A7-6243-959A-73271C1E1491}" type="pres">
      <dgm:prSet presAssocID="{23739175-01A9-AF48-A3BC-9F9F19CC9D98}" presName="root2" presStyleCnt="0"/>
      <dgm:spPr/>
    </dgm:pt>
    <dgm:pt modelId="{BD21500E-5966-E84A-8186-B686F327E4EC}" type="pres">
      <dgm:prSet presAssocID="{23739175-01A9-AF48-A3BC-9F9F19CC9D9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205EA1-5064-5944-9BBC-EEEA3A4A531E}" type="pres">
      <dgm:prSet presAssocID="{23739175-01A9-AF48-A3BC-9F9F19CC9D98}" presName="level3hierChild" presStyleCnt="0"/>
      <dgm:spPr/>
    </dgm:pt>
  </dgm:ptLst>
  <dgm:cxnLst>
    <dgm:cxn modelId="{30D1A7BD-65EE-1245-A266-D7409B9E74B5}" type="presOf" srcId="{F31696DB-C7CB-C444-8BC5-5D81E985BE20}" destId="{11E41CAC-4344-B34F-A890-14DD835F7505}" srcOrd="0" destOrd="0" presId="urn:microsoft.com/office/officeart/2005/8/layout/hierarchy2"/>
    <dgm:cxn modelId="{D9832F6E-D53C-9C4A-ABE6-546D22FC4706}" srcId="{E134A59B-2733-1E41-BB59-60E42A99E036}" destId="{F31696DB-C7CB-C444-8BC5-5D81E985BE20}" srcOrd="0" destOrd="0" parTransId="{13BA5C92-75D2-FB4A-A4DF-6E4AFF5F4E3F}" sibTransId="{47173D20-F2B1-764C-960C-CD94E9C75261}"/>
    <dgm:cxn modelId="{0E245D28-7DA3-7747-B808-F11FA0F29FF8}" srcId="{911581FA-0623-424C-8625-23E8907FF7BB}" destId="{E134A59B-2733-1E41-BB59-60E42A99E036}" srcOrd="0" destOrd="0" parTransId="{CAE2D036-6CBC-154A-B5B1-2C2211FBFAED}" sibTransId="{A6F3C1D9-E81B-AC49-91E6-5D27BADD7463}"/>
    <dgm:cxn modelId="{01AB48D7-BD9A-154B-A07D-6400F776335E}" type="presOf" srcId="{EE299A8A-5B3A-4646-A775-8DA2D5737739}" destId="{1C635B08-3E49-C741-B8D8-46DA5E1A0871}" srcOrd="0" destOrd="0" presId="urn:microsoft.com/office/officeart/2005/8/layout/hierarchy2"/>
    <dgm:cxn modelId="{15A476ED-BB9A-FA4E-9446-D6E4EE17BEBB}" type="presOf" srcId="{E134A59B-2733-1E41-BB59-60E42A99E036}" destId="{C598C0C8-AA77-7A47-847E-337D727CB8C4}" srcOrd="0" destOrd="0" presId="urn:microsoft.com/office/officeart/2005/8/layout/hierarchy2"/>
    <dgm:cxn modelId="{CA7A3055-FBF5-4243-93C8-8AFB3C6AD515}" type="presOf" srcId="{EE299A8A-5B3A-4646-A775-8DA2D5737739}" destId="{537A8938-B4EA-AD41-A391-EBB2E2116E1B}" srcOrd="1" destOrd="0" presId="urn:microsoft.com/office/officeart/2005/8/layout/hierarchy2"/>
    <dgm:cxn modelId="{1D5F188B-51AE-8D4D-BD17-5593F28BDD30}" type="presOf" srcId="{13BA5C92-75D2-FB4A-A4DF-6E4AFF5F4E3F}" destId="{31FE8200-9A49-1146-AECE-3A6C20870483}" srcOrd="0" destOrd="0" presId="urn:microsoft.com/office/officeart/2005/8/layout/hierarchy2"/>
    <dgm:cxn modelId="{3058D1AF-1BF9-1D4C-A7A1-B0639966C89B}" type="presOf" srcId="{13BA5C92-75D2-FB4A-A4DF-6E4AFF5F4E3F}" destId="{C83A6B1E-D9D3-764C-9599-FB9D1414AD37}" srcOrd="1" destOrd="0" presId="urn:microsoft.com/office/officeart/2005/8/layout/hierarchy2"/>
    <dgm:cxn modelId="{FBF7F2CE-EC4B-CA4B-9A56-7B6DE1D0520C}" type="presOf" srcId="{23739175-01A9-AF48-A3BC-9F9F19CC9D98}" destId="{BD21500E-5966-E84A-8186-B686F327E4EC}" srcOrd="0" destOrd="0" presId="urn:microsoft.com/office/officeart/2005/8/layout/hierarchy2"/>
    <dgm:cxn modelId="{3A11766F-FA11-E140-8B0B-4B29267053EF}" type="presOf" srcId="{911581FA-0623-424C-8625-23E8907FF7BB}" destId="{C34ED4DF-A49D-6A4E-AFAA-82229DD8AB36}" srcOrd="0" destOrd="0" presId="urn:microsoft.com/office/officeart/2005/8/layout/hierarchy2"/>
    <dgm:cxn modelId="{66C28BE6-F028-2F44-9B29-9A4EFCAE1628}" srcId="{E134A59B-2733-1E41-BB59-60E42A99E036}" destId="{23739175-01A9-AF48-A3BC-9F9F19CC9D98}" srcOrd="1" destOrd="0" parTransId="{EE299A8A-5B3A-4646-A775-8DA2D5737739}" sibTransId="{98940CBF-9B86-7E4A-8F2E-941C9563E0C1}"/>
    <dgm:cxn modelId="{93467ED7-078D-B04E-B1F2-27C0EBB66293}" type="presParOf" srcId="{C34ED4DF-A49D-6A4E-AFAA-82229DD8AB36}" destId="{D1891517-04A6-7343-BA7E-422FE51B8746}" srcOrd="0" destOrd="0" presId="urn:microsoft.com/office/officeart/2005/8/layout/hierarchy2"/>
    <dgm:cxn modelId="{3A50BF6D-7782-1642-9F48-B0F7C5A61E9E}" type="presParOf" srcId="{D1891517-04A6-7343-BA7E-422FE51B8746}" destId="{C598C0C8-AA77-7A47-847E-337D727CB8C4}" srcOrd="0" destOrd="0" presId="urn:microsoft.com/office/officeart/2005/8/layout/hierarchy2"/>
    <dgm:cxn modelId="{7EB90C7B-6140-B649-B54F-734D8B54B907}" type="presParOf" srcId="{D1891517-04A6-7343-BA7E-422FE51B8746}" destId="{A594E18C-41F2-3E4C-8CDA-9BEFB774B959}" srcOrd="1" destOrd="0" presId="urn:microsoft.com/office/officeart/2005/8/layout/hierarchy2"/>
    <dgm:cxn modelId="{792593A4-3FF7-D44D-B654-F37684665972}" type="presParOf" srcId="{A594E18C-41F2-3E4C-8CDA-9BEFB774B959}" destId="{31FE8200-9A49-1146-AECE-3A6C20870483}" srcOrd="0" destOrd="0" presId="urn:microsoft.com/office/officeart/2005/8/layout/hierarchy2"/>
    <dgm:cxn modelId="{8FB308F5-14DC-034D-A8A3-4084E9225DA8}" type="presParOf" srcId="{31FE8200-9A49-1146-AECE-3A6C20870483}" destId="{C83A6B1E-D9D3-764C-9599-FB9D1414AD37}" srcOrd="0" destOrd="0" presId="urn:microsoft.com/office/officeart/2005/8/layout/hierarchy2"/>
    <dgm:cxn modelId="{866609EE-89F8-3D49-8334-17B6F8BB3F3B}" type="presParOf" srcId="{A594E18C-41F2-3E4C-8CDA-9BEFB774B959}" destId="{EBDF0EB4-979C-AD43-9211-331E465CF362}" srcOrd="1" destOrd="0" presId="urn:microsoft.com/office/officeart/2005/8/layout/hierarchy2"/>
    <dgm:cxn modelId="{830162EB-181A-5B4E-BD2F-62A34A605DA8}" type="presParOf" srcId="{EBDF0EB4-979C-AD43-9211-331E465CF362}" destId="{11E41CAC-4344-B34F-A890-14DD835F7505}" srcOrd="0" destOrd="0" presId="urn:microsoft.com/office/officeart/2005/8/layout/hierarchy2"/>
    <dgm:cxn modelId="{298CF0CB-DD6F-694F-84C5-516017D68E6A}" type="presParOf" srcId="{EBDF0EB4-979C-AD43-9211-331E465CF362}" destId="{66F0F90D-5FF3-3646-9A0A-880AD905D0D4}" srcOrd="1" destOrd="0" presId="urn:microsoft.com/office/officeart/2005/8/layout/hierarchy2"/>
    <dgm:cxn modelId="{FD101660-29ED-D04E-92C1-E0A561AE4FED}" type="presParOf" srcId="{A594E18C-41F2-3E4C-8CDA-9BEFB774B959}" destId="{1C635B08-3E49-C741-B8D8-46DA5E1A0871}" srcOrd="2" destOrd="0" presId="urn:microsoft.com/office/officeart/2005/8/layout/hierarchy2"/>
    <dgm:cxn modelId="{B90FD0D5-F07B-3347-B76A-085D13A7D327}" type="presParOf" srcId="{1C635B08-3E49-C741-B8D8-46DA5E1A0871}" destId="{537A8938-B4EA-AD41-A391-EBB2E2116E1B}" srcOrd="0" destOrd="0" presId="urn:microsoft.com/office/officeart/2005/8/layout/hierarchy2"/>
    <dgm:cxn modelId="{2BC2566F-3FEB-7948-B17C-0BB2307AEE94}" type="presParOf" srcId="{A594E18C-41F2-3E4C-8CDA-9BEFB774B959}" destId="{28CBAF19-87A7-6243-959A-73271C1E1491}" srcOrd="3" destOrd="0" presId="urn:microsoft.com/office/officeart/2005/8/layout/hierarchy2"/>
    <dgm:cxn modelId="{E2D7D893-E8E4-9348-9BCC-1F8D3423BEB3}" type="presParOf" srcId="{28CBAF19-87A7-6243-959A-73271C1E1491}" destId="{BD21500E-5966-E84A-8186-B686F327E4EC}" srcOrd="0" destOrd="0" presId="urn:microsoft.com/office/officeart/2005/8/layout/hierarchy2"/>
    <dgm:cxn modelId="{0213AB15-0F2F-5C45-AF59-297002892976}" type="presParOf" srcId="{28CBAF19-87A7-6243-959A-73271C1E1491}" destId="{A9205EA1-5064-5944-9BBC-EEEA3A4A53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0AF35F-B5F6-4056-879F-1B8FD602C533}" type="doc">
      <dgm:prSet loTypeId="urn:microsoft.com/office/officeart/2005/8/layout/cycle7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E7D256A-7CE4-4C6A-8D2B-7FC0C92A9189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equilíbrio</a:t>
          </a:r>
          <a:endParaRPr lang="pt-BR" dirty="0">
            <a:solidFill>
              <a:schemeClr val="tx1"/>
            </a:solidFill>
          </a:endParaRPr>
        </a:p>
      </dgm:t>
    </dgm:pt>
    <dgm:pt modelId="{BC00B71A-5695-4816-A14A-A7BD2C79102E}" type="parTrans" cxnId="{E7A199F7-3353-4AF9-868F-3A6EA85DC079}">
      <dgm:prSet/>
      <dgm:spPr/>
      <dgm:t>
        <a:bodyPr/>
        <a:lstStyle/>
        <a:p>
          <a:endParaRPr lang="pt-BR"/>
        </a:p>
      </dgm:t>
    </dgm:pt>
    <dgm:pt modelId="{433BD115-B778-499C-8535-3E27A9A0F418}" type="sibTrans" cxnId="{E7A199F7-3353-4AF9-868F-3A6EA85DC079}">
      <dgm:prSet/>
      <dgm:spPr>
        <a:solidFill>
          <a:srgbClr val="2C5DD5"/>
        </a:solidFill>
      </dgm:spPr>
      <dgm:t>
        <a:bodyPr/>
        <a:lstStyle/>
        <a:p>
          <a:endParaRPr lang="pt-BR"/>
        </a:p>
      </dgm:t>
    </dgm:pt>
    <dgm:pt modelId="{D32F3E1C-1ADA-4672-8BAB-6B991A1D9005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necessidades</a:t>
          </a:r>
          <a:endParaRPr lang="pt-BR" dirty="0">
            <a:solidFill>
              <a:schemeClr val="tx1"/>
            </a:solidFill>
          </a:endParaRPr>
        </a:p>
      </dgm:t>
    </dgm:pt>
    <dgm:pt modelId="{AF2DD8AE-8DC7-4C11-8D1F-05BFBCADE4A1}" type="parTrans" cxnId="{5F4E0A5E-F66D-4523-82DF-ADDFF9628B0E}">
      <dgm:prSet/>
      <dgm:spPr/>
      <dgm:t>
        <a:bodyPr/>
        <a:lstStyle/>
        <a:p>
          <a:endParaRPr lang="pt-BR"/>
        </a:p>
      </dgm:t>
    </dgm:pt>
    <dgm:pt modelId="{D405F4E8-FBA6-4C0D-87BB-930498FE7548}" type="sibTrans" cxnId="{5F4E0A5E-F66D-4523-82DF-ADDFF9628B0E}">
      <dgm:prSet/>
      <dgm:spPr>
        <a:solidFill>
          <a:srgbClr val="2C5DD5"/>
        </a:solidFill>
      </dgm:spPr>
      <dgm:t>
        <a:bodyPr/>
        <a:lstStyle/>
        <a:p>
          <a:endParaRPr lang="pt-BR"/>
        </a:p>
      </dgm:t>
    </dgm:pt>
    <dgm:pt modelId="{6C0B82CF-13F0-40B3-912C-1508D49358D6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possibilidades</a:t>
          </a:r>
          <a:endParaRPr lang="en-US" noProof="0" dirty="0">
            <a:solidFill>
              <a:schemeClr val="tx1"/>
            </a:solidFill>
          </a:endParaRPr>
        </a:p>
      </dgm:t>
    </dgm:pt>
    <dgm:pt modelId="{72A4A945-6FA8-40EA-B7C4-01C3050FAD0E}" type="parTrans" cxnId="{4E0CD354-F52E-4503-8F44-02C1D1119052}">
      <dgm:prSet/>
      <dgm:spPr/>
      <dgm:t>
        <a:bodyPr/>
        <a:lstStyle/>
        <a:p>
          <a:endParaRPr lang="pt-BR"/>
        </a:p>
      </dgm:t>
    </dgm:pt>
    <dgm:pt modelId="{E23E2BB3-AF9C-45E1-BF04-5406DBE71A4F}" type="sibTrans" cxnId="{4E0CD354-F52E-4503-8F44-02C1D1119052}">
      <dgm:prSet/>
      <dgm:spPr>
        <a:solidFill>
          <a:srgbClr val="0070C0"/>
        </a:solidFill>
      </dgm:spPr>
      <dgm:t>
        <a:bodyPr/>
        <a:lstStyle/>
        <a:p>
          <a:endParaRPr lang="pt-BR"/>
        </a:p>
      </dgm:t>
    </dgm:pt>
    <dgm:pt modelId="{5B735B2C-37DC-412D-8D61-C3DD426F27BC}" type="pres">
      <dgm:prSet presAssocID="{810AF35F-B5F6-4056-879F-1B8FD602C53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82F6B9-DCE9-4CB5-82C6-69C8F3AF04E6}" type="pres">
      <dgm:prSet presAssocID="{9E7D256A-7CE4-4C6A-8D2B-7FC0C92A918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4F78046-CFEE-4DEE-BB69-A720FC0F5244}" type="pres">
      <dgm:prSet presAssocID="{433BD115-B778-499C-8535-3E27A9A0F418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66940F4-DF5C-41B4-B75E-0EAF3584676A}" type="pres">
      <dgm:prSet presAssocID="{433BD115-B778-499C-8535-3E27A9A0F418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CE2AF536-7D8A-4428-8A61-313E2AF01872}" type="pres">
      <dgm:prSet presAssocID="{D32F3E1C-1ADA-4672-8BAB-6B991A1D9005}" presName="node" presStyleLbl="node1" presStyleIdx="1" presStyleCnt="3" custRadScaleRad="164445" custRadScaleInc="-432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94F177-C025-4DB5-B2BB-99F81B6C9D49}" type="pres">
      <dgm:prSet presAssocID="{D405F4E8-FBA6-4C0D-87BB-930498FE7548}" presName="sibTrans" presStyleLbl="sibTrans2D1" presStyleIdx="1" presStyleCnt="3" custScaleX="198065"/>
      <dgm:spPr/>
      <dgm:t>
        <a:bodyPr/>
        <a:lstStyle/>
        <a:p>
          <a:endParaRPr lang="pt-BR"/>
        </a:p>
      </dgm:t>
    </dgm:pt>
    <dgm:pt modelId="{95D586EB-7CD5-444A-ADB2-39D545FE2CA5}" type="pres">
      <dgm:prSet presAssocID="{D405F4E8-FBA6-4C0D-87BB-930498FE7548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C01ECB4F-EAEF-4749-9A94-0CD165389FDC}" type="pres">
      <dgm:prSet presAssocID="{6C0B82CF-13F0-40B3-912C-1508D49358D6}" presName="node" presStyleLbl="node1" presStyleIdx="2" presStyleCnt="3" custRadScaleRad="171203" custRadScaleInc="435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5EFD7F2-EAAE-48B8-8BDD-D6206704C101}" type="pres">
      <dgm:prSet presAssocID="{E23E2BB3-AF9C-45E1-BF04-5406DBE71A4F}" presName="sibTrans" presStyleLbl="sibTrans2D1" presStyleIdx="2" presStyleCnt="3"/>
      <dgm:spPr/>
      <dgm:t>
        <a:bodyPr/>
        <a:lstStyle/>
        <a:p>
          <a:endParaRPr lang="pt-BR"/>
        </a:p>
      </dgm:t>
    </dgm:pt>
    <dgm:pt modelId="{73462C47-EA38-41BB-97DE-0F590D6CC544}" type="pres">
      <dgm:prSet presAssocID="{E23E2BB3-AF9C-45E1-BF04-5406DBE71A4F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4251C7DA-D74C-48E5-BC1B-09DC14A0A1F1}" type="presOf" srcId="{810AF35F-B5F6-4056-879F-1B8FD602C533}" destId="{5B735B2C-37DC-412D-8D61-C3DD426F27BC}" srcOrd="0" destOrd="0" presId="urn:microsoft.com/office/officeart/2005/8/layout/cycle7"/>
    <dgm:cxn modelId="{179D7387-401A-45BF-A44E-1B4E0F58C54F}" type="presOf" srcId="{6C0B82CF-13F0-40B3-912C-1508D49358D6}" destId="{C01ECB4F-EAEF-4749-9A94-0CD165389FDC}" srcOrd="0" destOrd="0" presId="urn:microsoft.com/office/officeart/2005/8/layout/cycle7"/>
    <dgm:cxn modelId="{24D7D2F2-38A1-4F03-A54D-7E9B24FC2B69}" type="presOf" srcId="{E23E2BB3-AF9C-45E1-BF04-5406DBE71A4F}" destId="{73462C47-EA38-41BB-97DE-0F590D6CC544}" srcOrd="1" destOrd="0" presId="urn:microsoft.com/office/officeart/2005/8/layout/cycle7"/>
    <dgm:cxn modelId="{7D28F910-A5F0-48C8-ADDE-C9EE4821CD98}" type="presOf" srcId="{9E7D256A-7CE4-4C6A-8D2B-7FC0C92A9189}" destId="{9482F6B9-DCE9-4CB5-82C6-69C8F3AF04E6}" srcOrd="0" destOrd="0" presId="urn:microsoft.com/office/officeart/2005/8/layout/cycle7"/>
    <dgm:cxn modelId="{3F6645F6-CA31-4FAE-A379-B1637542DCFD}" type="presOf" srcId="{D405F4E8-FBA6-4C0D-87BB-930498FE7548}" destId="{95D586EB-7CD5-444A-ADB2-39D545FE2CA5}" srcOrd="1" destOrd="0" presId="urn:microsoft.com/office/officeart/2005/8/layout/cycle7"/>
    <dgm:cxn modelId="{1D8C4A05-9F4F-4704-B310-D960A7DD86E0}" type="presOf" srcId="{D32F3E1C-1ADA-4672-8BAB-6B991A1D9005}" destId="{CE2AF536-7D8A-4428-8A61-313E2AF01872}" srcOrd="0" destOrd="0" presId="urn:microsoft.com/office/officeart/2005/8/layout/cycle7"/>
    <dgm:cxn modelId="{5F4E0A5E-F66D-4523-82DF-ADDFF9628B0E}" srcId="{810AF35F-B5F6-4056-879F-1B8FD602C533}" destId="{D32F3E1C-1ADA-4672-8BAB-6B991A1D9005}" srcOrd="1" destOrd="0" parTransId="{AF2DD8AE-8DC7-4C11-8D1F-05BFBCADE4A1}" sibTransId="{D405F4E8-FBA6-4C0D-87BB-930498FE7548}"/>
    <dgm:cxn modelId="{E7A199F7-3353-4AF9-868F-3A6EA85DC079}" srcId="{810AF35F-B5F6-4056-879F-1B8FD602C533}" destId="{9E7D256A-7CE4-4C6A-8D2B-7FC0C92A9189}" srcOrd="0" destOrd="0" parTransId="{BC00B71A-5695-4816-A14A-A7BD2C79102E}" sibTransId="{433BD115-B778-499C-8535-3E27A9A0F418}"/>
    <dgm:cxn modelId="{AFA80148-18CB-4A5C-B910-A33E57DEEF64}" type="presOf" srcId="{E23E2BB3-AF9C-45E1-BF04-5406DBE71A4F}" destId="{35EFD7F2-EAAE-48B8-8BDD-D6206704C101}" srcOrd="0" destOrd="0" presId="urn:microsoft.com/office/officeart/2005/8/layout/cycle7"/>
    <dgm:cxn modelId="{D4C964B2-D5C5-4A55-BEA6-27EC90F3BE02}" type="presOf" srcId="{433BD115-B778-499C-8535-3E27A9A0F418}" destId="{A4F78046-CFEE-4DEE-BB69-A720FC0F5244}" srcOrd="0" destOrd="0" presId="urn:microsoft.com/office/officeart/2005/8/layout/cycle7"/>
    <dgm:cxn modelId="{4E0CD354-F52E-4503-8F44-02C1D1119052}" srcId="{810AF35F-B5F6-4056-879F-1B8FD602C533}" destId="{6C0B82CF-13F0-40B3-912C-1508D49358D6}" srcOrd="2" destOrd="0" parTransId="{72A4A945-6FA8-40EA-B7C4-01C3050FAD0E}" sibTransId="{E23E2BB3-AF9C-45E1-BF04-5406DBE71A4F}"/>
    <dgm:cxn modelId="{2E008E28-E8CB-4EDB-8A23-8729EAB1AE4E}" type="presOf" srcId="{433BD115-B778-499C-8535-3E27A9A0F418}" destId="{266940F4-DF5C-41B4-B75E-0EAF3584676A}" srcOrd="1" destOrd="0" presId="urn:microsoft.com/office/officeart/2005/8/layout/cycle7"/>
    <dgm:cxn modelId="{FD4B5D35-0930-4B86-9AA4-AE7466EB58F1}" type="presOf" srcId="{D405F4E8-FBA6-4C0D-87BB-930498FE7548}" destId="{7594F177-C025-4DB5-B2BB-99F81B6C9D49}" srcOrd="0" destOrd="0" presId="urn:microsoft.com/office/officeart/2005/8/layout/cycle7"/>
    <dgm:cxn modelId="{3F1AF91C-98D4-49E5-BC1F-E6A9B5A0249B}" type="presParOf" srcId="{5B735B2C-37DC-412D-8D61-C3DD426F27BC}" destId="{9482F6B9-DCE9-4CB5-82C6-69C8F3AF04E6}" srcOrd="0" destOrd="0" presId="urn:microsoft.com/office/officeart/2005/8/layout/cycle7"/>
    <dgm:cxn modelId="{F2B381A9-FB9D-4BB8-B73A-279118F96AFD}" type="presParOf" srcId="{5B735B2C-37DC-412D-8D61-C3DD426F27BC}" destId="{A4F78046-CFEE-4DEE-BB69-A720FC0F5244}" srcOrd="1" destOrd="0" presId="urn:microsoft.com/office/officeart/2005/8/layout/cycle7"/>
    <dgm:cxn modelId="{80C77CD1-E0DC-4BF6-9E5D-3A3AB172993C}" type="presParOf" srcId="{A4F78046-CFEE-4DEE-BB69-A720FC0F5244}" destId="{266940F4-DF5C-41B4-B75E-0EAF3584676A}" srcOrd="0" destOrd="0" presId="urn:microsoft.com/office/officeart/2005/8/layout/cycle7"/>
    <dgm:cxn modelId="{EA67FBFB-D362-418A-824F-DDCE711EDA72}" type="presParOf" srcId="{5B735B2C-37DC-412D-8D61-C3DD426F27BC}" destId="{CE2AF536-7D8A-4428-8A61-313E2AF01872}" srcOrd="2" destOrd="0" presId="urn:microsoft.com/office/officeart/2005/8/layout/cycle7"/>
    <dgm:cxn modelId="{E4FCABFA-B02B-4B47-AC98-98D9E78F6965}" type="presParOf" srcId="{5B735B2C-37DC-412D-8D61-C3DD426F27BC}" destId="{7594F177-C025-4DB5-B2BB-99F81B6C9D49}" srcOrd="3" destOrd="0" presId="urn:microsoft.com/office/officeart/2005/8/layout/cycle7"/>
    <dgm:cxn modelId="{A7EC7358-0575-47A5-B395-C6EAAC8B15B8}" type="presParOf" srcId="{7594F177-C025-4DB5-B2BB-99F81B6C9D49}" destId="{95D586EB-7CD5-444A-ADB2-39D545FE2CA5}" srcOrd="0" destOrd="0" presId="urn:microsoft.com/office/officeart/2005/8/layout/cycle7"/>
    <dgm:cxn modelId="{BB850265-BF2E-4256-AF38-EF4079F590D2}" type="presParOf" srcId="{5B735B2C-37DC-412D-8D61-C3DD426F27BC}" destId="{C01ECB4F-EAEF-4749-9A94-0CD165389FDC}" srcOrd="4" destOrd="0" presId="urn:microsoft.com/office/officeart/2005/8/layout/cycle7"/>
    <dgm:cxn modelId="{920ED51C-06BA-4B16-8847-1EFF4FC3299F}" type="presParOf" srcId="{5B735B2C-37DC-412D-8D61-C3DD426F27BC}" destId="{35EFD7F2-EAAE-48B8-8BDD-D6206704C101}" srcOrd="5" destOrd="0" presId="urn:microsoft.com/office/officeart/2005/8/layout/cycle7"/>
    <dgm:cxn modelId="{086486B4-BFDE-4CD0-BA53-F6E1C80D8217}" type="presParOf" srcId="{35EFD7F2-EAAE-48B8-8BDD-D6206704C101}" destId="{73462C47-EA38-41BB-97DE-0F590D6CC54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470ED3-DA42-4168-9B68-5F12984DDDF5}" type="doc">
      <dgm:prSet loTypeId="urn:microsoft.com/office/officeart/2005/8/layout/arrow1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6EC274C2-5C2C-4E8D-9280-9CAFC39E8CBB}">
      <dgm:prSet phldrT="[Texto]"/>
      <dgm:spPr/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igualdade</a:t>
          </a:r>
          <a:endParaRPr lang="en-US" noProof="0" dirty="0">
            <a:solidFill>
              <a:schemeClr val="tx1"/>
            </a:solidFill>
          </a:endParaRPr>
        </a:p>
      </dgm:t>
    </dgm:pt>
    <dgm:pt modelId="{A4EE1E5F-BCD9-4E17-85EA-C56082453C90}" type="parTrans" cxnId="{75F2E377-8227-4BC7-93A0-BE89D59A7809}">
      <dgm:prSet/>
      <dgm:spPr/>
      <dgm:t>
        <a:bodyPr/>
        <a:lstStyle/>
        <a:p>
          <a:endParaRPr lang="pt-BR"/>
        </a:p>
      </dgm:t>
    </dgm:pt>
    <dgm:pt modelId="{383234F9-B1FB-448C-BF14-EF196FA5F905}" type="sibTrans" cxnId="{75F2E377-8227-4BC7-93A0-BE89D59A7809}">
      <dgm:prSet/>
      <dgm:spPr/>
      <dgm:t>
        <a:bodyPr/>
        <a:lstStyle/>
        <a:p>
          <a:endParaRPr lang="pt-BR"/>
        </a:p>
      </dgm:t>
    </dgm:pt>
    <dgm:pt modelId="{1C0CF8F3-1D44-48C4-98FA-5D8A7007BD42}">
      <dgm:prSet phldrT="[Texto]"/>
      <dgm:spPr/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justiça</a:t>
          </a:r>
          <a:endParaRPr lang="en-US" noProof="0" dirty="0">
            <a:solidFill>
              <a:schemeClr val="tx1"/>
            </a:solidFill>
          </a:endParaRPr>
        </a:p>
      </dgm:t>
    </dgm:pt>
    <dgm:pt modelId="{EEACD348-491D-4EF5-9C99-A9305DDAC22D}" type="parTrans" cxnId="{C243A57D-60C7-4BF7-8BE8-1C29C1F8BFD9}">
      <dgm:prSet/>
      <dgm:spPr/>
      <dgm:t>
        <a:bodyPr/>
        <a:lstStyle/>
        <a:p>
          <a:endParaRPr lang="pt-BR"/>
        </a:p>
      </dgm:t>
    </dgm:pt>
    <dgm:pt modelId="{79763235-F99A-4435-B4F4-E518FECECBDC}" type="sibTrans" cxnId="{C243A57D-60C7-4BF7-8BE8-1C29C1F8BFD9}">
      <dgm:prSet/>
      <dgm:spPr/>
      <dgm:t>
        <a:bodyPr/>
        <a:lstStyle/>
        <a:p>
          <a:endParaRPr lang="pt-BR"/>
        </a:p>
      </dgm:t>
    </dgm:pt>
    <dgm:pt modelId="{4CF9A2F2-8DA4-45F0-B838-27AA9A0E0861}" type="pres">
      <dgm:prSet presAssocID="{0A470ED3-DA42-4168-9B68-5F12984DDD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266348-459F-4A6C-AC42-D2E3CC9BF0ED}" type="pres">
      <dgm:prSet presAssocID="{6EC274C2-5C2C-4E8D-9280-9CAFC39E8CBB}" presName="arrow" presStyleLbl="node1" presStyleIdx="0" presStyleCnt="2" custScaleY="1003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1DE959E-5F75-4786-970D-B585DF96F3C3}" type="pres">
      <dgm:prSet presAssocID="{1C0CF8F3-1D44-48C4-98FA-5D8A7007BD42}" presName="arrow" presStyleLbl="node1" presStyleIdx="1" presStyleCnt="2" custScaleY="1003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243A57D-60C7-4BF7-8BE8-1C29C1F8BFD9}" srcId="{0A470ED3-DA42-4168-9B68-5F12984DDDF5}" destId="{1C0CF8F3-1D44-48C4-98FA-5D8A7007BD42}" srcOrd="1" destOrd="0" parTransId="{EEACD348-491D-4EF5-9C99-A9305DDAC22D}" sibTransId="{79763235-F99A-4435-B4F4-E518FECECBDC}"/>
    <dgm:cxn modelId="{75F2E377-8227-4BC7-93A0-BE89D59A7809}" srcId="{0A470ED3-DA42-4168-9B68-5F12984DDDF5}" destId="{6EC274C2-5C2C-4E8D-9280-9CAFC39E8CBB}" srcOrd="0" destOrd="0" parTransId="{A4EE1E5F-BCD9-4E17-85EA-C56082453C90}" sibTransId="{383234F9-B1FB-448C-BF14-EF196FA5F905}"/>
    <dgm:cxn modelId="{0A114F5C-A98B-4BA6-8B6E-E9DD1D383EFA}" type="presOf" srcId="{0A470ED3-DA42-4168-9B68-5F12984DDDF5}" destId="{4CF9A2F2-8DA4-45F0-B838-27AA9A0E0861}" srcOrd="0" destOrd="0" presId="urn:microsoft.com/office/officeart/2005/8/layout/arrow1"/>
    <dgm:cxn modelId="{3AD88161-24A8-4DAD-AF23-7DFC9289A176}" type="presOf" srcId="{6EC274C2-5C2C-4E8D-9280-9CAFC39E8CBB}" destId="{39266348-459F-4A6C-AC42-D2E3CC9BF0ED}" srcOrd="0" destOrd="0" presId="urn:microsoft.com/office/officeart/2005/8/layout/arrow1"/>
    <dgm:cxn modelId="{3808E45C-5FE6-4579-AF7B-BD8604249276}" type="presOf" srcId="{1C0CF8F3-1D44-48C4-98FA-5D8A7007BD42}" destId="{31DE959E-5F75-4786-970D-B585DF96F3C3}" srcOrd="0" destOrd="0" presId="urn:microsoft.com/office/officeart/2005/8/layout/arrow1"/>
    <dgm:cxn modelId="{8350F143-BEAB-4F63-946C-C953B0D626FE}" type="presParOf" srcId="{4CF9A2F2-8DA4-45F0-B838-27AA9A0E0861}" destId="{39266348-459F-4A6C-AC42-D2E3CC9BF0ED}" srcOrd="0" destOrd="0" presId="urn:microsoft.com/office/officeart/2005/8/layout/arrow1"/>
    <dgm:cxn modelId="{1609B570-AD2A-4441-9B45-3506F82FD10C}" type="presParOf" srcId="{4CF9A2F2-8DA4-45F0-B838-27AA9A0E0861}" destId="{31DE959E-5F75-4786-970D-B585DF96F3C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014B37-EDCC-46D8-AF55-5A80FF5EA8F9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143F671E-A00D-4ACB-BDD8-35FF62C91E1E}">
      <dgm:prSet phldrT="[Texto]"/>
      <dgm:spPr/>
      <dgm:t>
        <a:bodyPr/>
        <a:lstStyle/>
        <a:p>
          <a:r>
            <a:rPr lang="en-US" noProof="0" dirty="0" err="1" smtClean="0"/>
            <a:t>compartilhamos</a:t>
          </a:r>
          <a:endParaRPr lang="en-US" noProof="0" dirty="0"/>
        </a:p>
      </dgm:t>
    </dgm:pt>
    <dgm:pt modelId="{88F8E982-1940-446A-BE52-74FD50813760}" type="parTrans" cxnId="{8E4FEF5E-223B-4AC9-A8E6-8BA300745ECD}">
      <dgm:prSet/>
      <dgm:spPr/>
      <dgm:t>
        <a:bodyPr/>
        <a:lstStyle/>
        <a:p>
          <a:endParaRPr lang="pt-BR"/>
        </a:p>
      </dgm:t>
    </dgm:pt>
    <dgm:pt modelId="{DC9B505B-EBBA-40EE-A79B-272C610903F0}" type="sibTrans" cxnId="{8E4FEF5E-223B-4AC9-A8E6-8BA300745ECD}">
      <dgm:prSet/>
      <dgm:spPr/>
      <dgm:t>
        <a:bodyPr/>
        <a:lstStyle/>
        <a:p>
          <a:endParaRPr lang="pt-BR"/>
        </a:p>
      </dgm:t>
    </dgm:pt>
    <dgm:pt modelId="{C4459C35-11DA-45FC-9825-C16BEAC18C6F}">
      <dgm:prSet phldrT="[Texto]"/>
      <dgm:spPr/>
      <dgm:t>
        <a:bodyPr/>
        <a:lstStyle/>
        <a:p>
          <a:r>
            <a:rPr lang="en-US" noProof="0" dirty="0" err="1" smtClean="0"/>
            <a:t>cultura</a:t>
          </a:r>
          <a:endParaRPr lang="en-US" noProof="0" dirty="0"/>
        </a:p>
      </dgm:t>
    </dgm:pt>
    <dgm:pt modelId="{47A64B70-3CCA-4D39-9551-EF45EB0E1041}" type="parTrans" cxnId="{C3D3CB0A-F147-4B98-98EF-781112682194}">
      <dgm:prSet/>
      <dgm:spPr/>
      <dgm:t>
        <a:bodyPr/>
        <a:lstStyle/>
        <a:p>
          <a:endParaRPr lang="pt-BR"/>
        </a:p>
      </dgm:t>
    </dgm:pt>
    <dgm:pt modelId="{90D5E66B-EDE4-41AE-9957-1CECF1773AC5}" type="sibTrans" cxnId="{C3D3CB0A-F147-4B98-98EF-781112682194}">
      <dgm:prSet/>
      <dgm:spPr/>
      <dgm:t>
        <a:bodyPr/>
        <a:lstStyle/>
        <a:p>
          <a:endParaRPr lang="pt-BR"/>
        </a:p>
      </dgm:t>
    </dgm:pt>
    <dgm:pt modelId="{73B95DFD-8B1F-45E5-A9C4-683AEDAA83B9}">
      <dgm:prSet phldrT="[Texto]"/>
      <dgm:spPr/>
      <dgm:t>
        <a:bodyPr/>
        <a:lstStyle/>
        <a:p>
          <a:r>
            <a:rPr lang="en-US" noProof="0" dirty="0" err="1" smtClean="0"/>
            <a:t>linguagens</a:t>
          </a:r>
          <a:endParaRPr lang="en-US" noProof="0" dirty="0"/>
        </a:p>
      </dgm:t>
    </dgm:pt>
    <dgm:pt modelId="{610E9491-EF60-4C81-BD60-BA13067061BA}" type="parTrans" cxnId="{4FCD5F9D-6147-48BB-BE2D-9CCA37489D05}">
      <dgm:prSet/>
      <dgm:spPr/>
      <dgm:t>
        <a:bodyPr/>
        <a:lstStyle/>
        <a:p>
          <a:endParaRPr lang="pt-BR"/>
        </a:p>
      </dgm:t>
    </dgm:pt>
    <dgm:pt modelId="{4D3E6958-863C-4A8C-8A0F-3F568FF25613}" type="sibTrans" cxnId="{4FCD5F9D-6147-48BB-BE2D-9CCA37489D05}">
      <dgm:prSet/>
      <dgm:spPr/>
      <dgm:t>
        <a:bodyPr/>
        <a:lstStyle/>
        <a:p>
          <a:endParaRPr lang="pt-BR"/>
        </a:p>
      </dgm:t>
    </dgm:pt>
    <dgm:pt modelId="{1E5C6C20-6AE0-470F-A30E-C1CADDD8D99C}">
      <dgm:prSet phldrT="[Texto]"/>
      <dgm:spPr/>
      <dgm:t>
        <a:bodyPr/>
        <a:lstStyle/>
        <a:p>
          <a:r>
            <a:rPr lang="en-US" noProof="0" dirty="0" err="1" smtClean="0"/>
            <a:t>historia</a:t>
          </a:r>
          <a:endParaRPr lang="en-US" noProof="0" dirty="0"/>
        </a:p>
      </dgm:t>
    </dgm:pt>
    <dgm:pt modelId="{055EA9CD-C9C9-459E-B640-E0C31EE3C719}" type="parTrans" cxnId="{9D42BDF3-871F-4D85-88CE-8A2F2E59071B}">
      <dgm:prSet/>
      <dgm:spPr/>
      <dgm:t>
        <a:bodyPr/>
        <a:lstStyle/>
        <a:p>
          <a:endParaRPr lang="pt-BR"/>
        </a:p>
      </dgm:t>
    </dgm:pt>
    <dgm:pt modelId="{A7DF830C-549F-46FB-8E9E-D014D279CD53}" type="sibTrans" cxnId="{9D42BDF3-871F-4D85-88CE-8A2F2E59071B}">
      <dgm:prSet/>
      <dgm:spPr/>
      <dgm:t>
        <a:bodyPr/>
        <a:lstStyle/>
        <a:p>
          <a:endParaRPr lang="pt-BR"/>
        </a:p>
      </dgm:t>
    </dgm:pt>
    <dgm:pt modelId="{5EB2259E-8EE0-421C-AD77-71E6BF71F3DB}">
      <dgm:prSet phldrT="[Texto]"/>
      <dgm:spPr/>
      <dgm:t>
        <a:bodyPr/>
        <a:lstStyle/>
        <a:p>
          <a:r>
            <a:rPr lang="en-US" noProof="0" dirty="0" err="1" smtClean="0"/>
            <a:t>soluções</a:t>
          </a:r>
          <a:endParaRPr lang="en-US" noProof="0" dirty="0"/>
        </a:p>
      </dgm:t>
    </dgm:pt>
    <dgm:pt modelId="{921F0F58-0E59-495D-BF65-11EDE9AD082D}" type="parTrans" cxnId="{95FC0718-CA6D-4F91-9DE6-4357566C2B2D}">
      <dgm:prSet/>
      <dgm:spPr/>
      <dgm:t>
        <a:bodyPr/>
        <a:lstStyle/>
        <a:p>
          <a:endParaRPr lang="pt-BR"/>
        </a:p>
      </dgm:t>
    </dgm:pt>
    <dgm:pt modelId="{07364738-173E-468E-B011-984D509E4005}" type="sibTrans" cxnId="{95FC0718-CA6D-4F91-9DE6-4357566C2B2D}">
      <dgm:prSet/>
      <dgm:spPr/>
      <dgm:t>
        <a:bodyPr/>
        <a:lstStyle/>
        <a:p>
          <a:endParaRPr lang="pt-BR"/>
        </a:p>
      </dgm:t>
    </dgm:pt>
    <dgm:pt modelId="{F0E16FB4-C16E-43F1-97E8-D3BB1F4128DC}">
      <dgm:prSet phldrT="[Texto]"/>
      <dgm:spPr/>
      <dgm:t>
        <a:bodyPr/>
        <a:lstStyle/>
        <a:p>
          <a:r>
            <a:rPr lang="en-US" noProof="0" dirty="0" err="1" smtClean="0"/>
            <a:t>projetos</a:t>
          </a:r>
          <a:endParaRPr lang="en-US" noProof="0" dirty="0"/>
        </a:p>
      </dgm:t>
    </dgm:pt>
    <dgm:pt modelId="{57C45885-BDF6-44DF-8A84-F491AB978B69}" type="parTrans" cxnId="{08B6A1C1-EB02-45FF-BF82-129F9C3D78A6}">
      <dgm:prSet/>
      <dgm:spPr/>
      <dgm:t>
        <a:bodyPr/>
        <a:lstStyle/>
        <a:p>
          <a:endParaRPr lang="pt-BR"/>
        </a:p>
      </dgm:t>
    </dgm:pt>
    <dgm:pt modelId="{3031F4A8-A1B2-4AAA-9E77-2BB3C2796EEB}" type="sibTrans" cxnId="{08B6A1C1-EB02-45FF-BF82-129F9C3D78A6}">
      <dgm:prSet/>
      <dgm:spPr/>
      <dgm:t>
        <a:bodyPr/>
        <a:lstStyle/>
        <a:p>
          <a:endParaRPr lang="pt-BR"/>
        </a:p>
      </dgm:t>
    </dgm:pt>
    <dgm:pt modelId="{2E449B4E-EDE4-4C89-8139-5CC28965D5A6}" type="pres">
      <dgm:prSet presAssocID="{4F014B37-EDCC-46D8-AF55-5A80FF5EA8F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CC7D3C4-CC45-4E8D-AD8E-07F1631863CB}" type="pres">
      <dgm:prSet presAssocID="{4F014B37-EDCC-46D8-AF55-5A80FF5EA8F9}" presName="radial" presStyleCnt="0">
        <dgm:presLayoutVars>
          <dgm:animLvl val="ctr"/>
        </dgm:presLayoutVars>
      </dgm:prSet>
      <dgm:spPr/>
    </dgm:pt>
    <dgm:pt modelId="{BFA73919-B5BA-4635-9608-DCF4417F8D18}" type="pres">
      <dgm:prSet presAssocID="{143F671E-A00D-4ACB-BDD8-35FF62C91E1E}" presName="centerShape" presStyleLbl="vennNode1" presStyleIdx="0" presStyleCnt="6"/>
      <dgm:spPr/>
      <dgm:t>
        <a:bodyPr/>
        <a:lstStyle/>
        <a:p>
          <a:endParaRPr lang="pt-BR"/>
        </a:p>
      </dgm:t>
    </dgm:pt>
    <dgm:pt modelId="{6E0A6A0B-E76D-4ACB-AABB-B2AA16F68437}" type="pres">
      <dgm:prSet presAssocID="{C4459C35-11DA-45FC-9825-C16BEAC18C6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55E4B32-4065-436F-BE31-02B3E5A7135D}" type="pres">
      <dgm:prSet presAssocID="{73B95DFD-8B1F-45E5-A9C4-683AEDAA83B9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753096-80D8-460C-B5D3-F90A539280FF}" type="pres">
      <dgm:prSet presAssocID="{1E5C6C20-6AE0-470F-A30E-C1CADDD8D99C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5EE756-98A6-49CA-A947-7EC4B0E72ADF}" type="pres">
      <dgm:prSet presAssocID="{5EB2259E-8EE0-421C-AD77-71E6BF71F3DB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8D9A3D-A6C4-453E-B960-932DC96E9C07}" type="pres">
      <dgm:prSet presAssocID="{F0E16FB4-C16E-43F1-97E8-D3BB1F4128DC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E4FEF5E-223B-4AC9-A8E6-8BA300745ECD}" srcId="{4F014B37-EDCC-46D8-AF55-5A80FF5EA8F9}" destId="{143F671E-A00D-4ACB-BDD8-35FF62C91E1E}" srcOrd="0" destOrd="0" parTransId="{88F8E982-1940-446A-BE52-74FD50813760}" sibTransId="{DC9B505B-EBBA-40EE-A79B-272C610903F0}"/>
    <dgm:cxn modelId="{C29F9664-C91C-4C6D-AE0D-8EAF2BB3676F}" type="presOf" srcId="{143F671E-A00D-4ACB-BDD8-35FF62C91E1E}" destId="{BFA73919-B5BA-4635-9608-DCF4417F8D18}" srcOrd="0" destOrd="0" presId="urn:microsoft.com/office/officeart/2005/8/layout/radial3"/>
    <dgm:cxn modelId="{C3D3CB0A-F147-4B98-98EF-781112682194}" srcId="{143F671E-A00D-4ACB-BDD8-35FF62C91E1E}" destId="{C4459C35-11DA-45FC-9825-C16BEAC18C6F}" srcOrd="0" destOrd="0" parTransId="{47A64B70-3CCA-4D39-9551-EF45EB0E1041}" sibTransId="{90D5E66B-EDE4-41AE-9957-1CECF1773AC5}"/>
    <dgm:cxn modelId="{B4F4A0C3-A708-4AD4-A144-CFB1F5052FB0}" type="presOf" srcId="{C4459C35-11DA-45FC-9825-C16BEAC18C6F}" destId="{6E0A6A0B-E76D-4ACB-AABB-B2AA16F68437}" srcOrd="0" destOrd="0" presId="urn:microsoft.com/office/officeart/2005/8/layout/radial3"/>
    <dgm:cxn modelId="{4289705C-E3DF-4901-A4AD-1A6888257A27}" type="presOf" srcId="{F0E16FB4-C16E-43F1-97E8-D3BB1F4128DC}" destId="{978D9A3D-A6C4-453E-B960-932DC96E9C07}" srcOrd="0" destOrd="0" presId="urn:microsoft.com/office/officeart/2005/8/layout/radial3"/>
    <dgm:cxn modelId="{08B6A1C1-EB02-45FF-BF82-129F9C3D78A6}" srcId="{143F671E-A00D-4ACB-BDD8-35FF62C91E1E}" destId="{F0E16FB4-C16E-43F1-97E8-D3BB1F4128DC}" srcOrd="4" destOrd="0" parTransId="{57C45885-BDF6-44DF-8A84-F491AB978B69}" sibTransId="{3031F4A8-A1B2-4AAA-9E77-2BB3C2796EEB}"/>
    <dgm:cxn modelId="{4FCD5F9D-6147-48BB-BE2D-9CCA37489D05}" srcId="{143F671E-A00D-4ACB-BDD8-35FF62C91E1E}" destId="{73B95DFD-8B1F-45E5-A9C4-683AEDAA83B9}" srcOrd="1" destOrd="0" parTransId="{610E9491-EF60-4C81-BD60-BA13067061BA}" sibTransId="{4D3E6958-863C-4A8C-8A0F-3F568FF25613}"/>
    <dgm:cxn modelId="{FD77F7B3-0104-41BD-A27A-3E5DC7392E9C}" type="presOf" srcId="{4F014B37-EDCC-46D8-AF55-5A80FF5EA8F9}" destId="{2E449B4E-EDE4-4C89-8139-5CC28965D5A6}" srcOrd="0" destOrd="0" presId="urn:microsoft.com/office/officeart/2005/8/layout/radial3"/>
    <dgm:cxn modelId="{225F805E-76EB-488F-80ED-F360CB3170F7}" type="presOf" srcId="{73B95DFD-8B1F-45E5-A9C4-683AEDAA83B9}" destId="{C55E4B32-4065-436F-BE31-02B3E5A7135D}" srcOrd="0" destOrd="0" presId="urn:microsoft.com/office/officeart/2005/8/layout/radial3"/>
    <dgm:cxn modelId="{C6B496A5-18F0-403E-AC3E-615193CA98DE}" type="presOf" srcId="{1E5C6C20-6AE0-470F-A30E-C1CADDD8D99C}" destId="{65753096-80D8-460C-B5D3-F90A539280FF}" srcOrd="0" destOrd="0" presId="urn:microsoft.com/office/officeart/2005/8/layout/radial3"/>
    <dgm:cxn modelId="{9D42BDF3-871F-4D85-88CE-8A2F2E59071B}" srcId="{143F671E-A00D-4ACB-BDD8-35FF62C91E1E}" destId="{1E5C6C20-6AE0-470F-A30E-C1CADDD8D99C}" srcOrd="2" destOrd="0" parTransId="{055EA9CD-C9C9-459E-B640-E0C31EE3C719}" sibTransId="{A7DF830C-549F-46FB-8E9E-D014D279CD53}"/>
    <dgm:cxn modelId="{5427DA2E-B952-4942-B1F1-208AFA458CD8}" type="presOf" srcId="{5EB2259E-8EE0-421C-AD77-71E6BF71F3DB}" destId="{6C5EE756-98A6-49CA-A947-7EC4B0E72ADF}" srcOrd="0" destOrd="0" presId="urn:microsoft.com/office/officeart/2005/8/layout/radial3"/>
    <dgm:cxn modelId="{95FC0718-CA6D-4F91-9DE6-4357566C2B2D}" srcId="{143F671E-A00D-4ACB-BDD8-35FF62C91E1E}" destId="{5EB2259E-8EE0-421C-AD77-71E6BF71F3DB}" srcOrd="3" destOrd="0" parTransId="{921F0F58-0E59-495D-BF65-11EDE9AD082D}" sibTransId="{07364738-173E-468E-B011-984D509E4005}"/>
    <dgm:cxn modelId="{FDE158AD-99F7-45D3-9CD7-1D18EDB2A1B6}" type="presParOf" srcId="{2E449B4E-EDE4-4C89-8139-5CC28965D5A6}" destId="{DCC7D3C4-CC45-4E8D-AD8E-07F1631863CB}" srcOrd="0" destOrd="0" presId="urn:microsoft.com/office/officeart/2005/8/layout/radial3"/>
    <dgm:cxn modelId="{4206E07F-482F-49F3-A4AB-8027ADAF5724}" type="presParOf" srcId="{DCC7D3C4-CC45-4E8D-AD8E-07F1631863CB}" destId="{BFA73919-B5BA-4635-9608-DCF4417F8D18}" srcOrd="0" destOrd="0" presId="urn:microsoft.com/office/officeart/2005/8/layout/radial3"/>
    <dgm:cxn modelId="{E29C903C-4DE1-4E5A-AE16-9AB1147D35F8}" type="presParOf" srcId="{DCC7D3C4-CC45-4E8D-AD8E-07F1631863CB}" destId="{6E0A6A0B-E76D-4ACB-AABB-B2AA16F68437}" srcOrd="1" destOrd="0" presId="urn:microsoft.com/office/officeart/2005/8/layout/radial3"/>
    <dgm:cxn modelId="{6D2B1B45-DEED-42A9-8EEA-36BC628C0D6C}" type="presParOf" srcId="{DCC7D3C4-CC45-4E8D-AD8E-07F1631863CB}" destId="{C55E4B32-4065-436F-BE31-02B3E5A7135D}" srcOrd="2" destOrd="0" presId="urn:microsoft.com/office/officeart/2005/8/layout/radial3"/>
    <dgm:cxn modelId="{B5082B6D-5356-48F2-AF3B-C02C97972D48}" type="presParOf" srcId="{DCC7D3C4-CC45-4E8D-AD8E-07F1631863CB}" destId="{65753096-80D8-460C-B5D3-F90A539280FF}" srcOrd="3" destOrd="0" presId="urn:microsoft.com/office/officeart/2005/8/layout/radial3"/>
    <dgm:cxn modelId="{96FB679A-FF6C-4ECF-9975-5670DB1DF6F8}" type="presParOf" srcId="{DCC7D3C4-CC45-4E8D-AD8E-07F1631863CB}" destId="{6C5EE756-98A6-49CA-A947-7EC4B0E72ADF}" srcOrd="4" destOrd="0" presId="urn:microsoft.com/office/officeart/2005/8/layout/radial3"/>
    <dgm:cxn modelId="{25A5D8E3-88BD-415D-AACA-7D493A93D337}" type="presParOf" srcId="{DCC7D3C4-CC45-4E8D-AD8E-07F1631863CB}" destId="{978D9A3D-A6C4-453E-B960-932DC96E9C07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6A3EF-210E-4706-B176-0E827A10D480}" type="doc">
      <dgm:prSet loTypeId="urn:microsoft.com/office/officeart/2005/8/layout/arrow5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5F3F9E2-CBF9-4DEF-939A-E71FADDEC382}">
      <dgm:prSet phldrT="[Texto]"/>
      <dgm:spPr/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cooperação</a:t>
          </a:r>
          <a:endParaRPr lang="en-US" noProof="0" dirty="0">
            <a:solidFill>
              <a:schemeClr val="tx1"/>
            </a:solidFill>
          </a:endParaRPr>
        </a:p>
      </dgm:t>
    </dgm:pt>
    <dgm:pt modelId="{7BB40B53-E91B-42E3-89CE-89CA72B18652}" type="parTrans" cxnId="{D6B4208D-EB43-4A51-9A82-66055E9B9B14}">
      <dgm:prSet/>
      <dgm:spPr/>
      <dgm:t>
        <a:bodyPr/>
        <a:lstStyle/>
        <a:p>
          <a:endParaRPr lang="pt-BR"/>
        </a:p>
      </dgm:t>
    </dgm:pt>
    <dgm:pt modelId="{733958F8-E5D5-40B1-8004-0C4A1786E909}" type="sibTrans" cxnId="{D6B4208D-EB43-4A51-9A82-66055E9B9B14}">
      <dgm:prSet/>
      <dgm:spPr/>
      <dgm:t>
        <a:bodyPr/>
        <a:lstStyle/>
        <a:p>
          <a:endParaRPr lang="pt-BR"/>
        </a:p>
      </dgm:t>
    </dgm:pt>
    <dgm:pt modelId="{94542EF1-2425-43EA-B290-F5049EEFA424}">
      <dgm:prSet phldrT="[Texto]"/>
      <dgm:spPr/>
      <dgm:t>
        <a:bodyPr/>
        <a:lstStyle/>
        <a:p>
          <a:r>
            <a:rPr lang="en-US" noProof="0" dirty="0" err="1" smtClean="0">
              <a:solidFill>
                <a:schemeClr val="tx1"/>
              </a:solidFill>
            </a:rPr>
            <a:t>colaboração</a:t>
          </a:r>
          <a:endParaRPr lang="en-US" noProof="0" dirty="0">
            <a:solidFill>
              <a:schemeClr val="tx1"/>
            </a:solidFill>
          </a:endParaRPr>
        </a:p>
      </dgm:t>
    </dgm:pt>
    <dgm:pt modelId="{CF8B5EF4-628C-4D4C-BA96-34AD359702C3}" type="parTrans" cxnId="{A31327F9-8A7A-4F96-86D3-036DBC76078E}">
      <dgm:prSet/>
      <dgm:spPr/>
      <dgm:t>
        <a:bodyPr/>
        <a:lstStyle/>
        <a:p>
          <a:endParaRPr lang="pt-BR"/>
        </a:p>
      </dgm:t>
    </dgm:pt>
    <dgm:pt modelId="{B1B02C9B-EB6B-47CD-A90A-FFC398D21FFD}" type="sibTrans" cxnId="{A31327F9-8A7A-4F96-86D3-036DBC76078E}">
      <dgm:prSet/>
      <dgm:spPr/>
      <dgm:t>
        <a:bodyPr/>
        <a:lstStyle/>
        <a:p>
          <a:endParaRPr lang="pt-BR"/>
        </a:p>
      </dgm:t>
    </dgm:pt>
    <dgm:pt modelId="{C0AAE7BD-A3CC-4E1C-8748-7D83AD14A694}" type="pres">
      <dgm:prSet presAssocID="{E386A3EF-210E-4706-B176-0E827A10D48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F6574A7-ADEC-4F76-9387-5001EF92719D}" type="pres">
      <dgm:prSet presAssocID="{05F3F9E2-CBF9-4DEF-939A-E71FADDEC38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291369-AA75-4793-A654-D84F108F5B96}" type="pres">
      <dgm:prSet presAssocID="{94542EF1-2425-43EA-B290-F5049EEFA42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9CD6197-452B-44B0-A741-950A9CC00013}" type="presOf" srcId="{E386A3EF-210E-4706-B176-0E827A10D480}" destId="{C0AAE7BD-A3CC-4E1C-8748-7D83AD14A694}" srcOrd="0" destOrd="0" presId="urn:microsoft.com/office/officeart/2005/8/layout/arrow5"/>
    <dgm:cxn modelId="{D6B4208D-EB43-4A51-9A82-66055E9B9B14}" srcId="{E386A3EF-210E-4706-B176-0E827A10D480}" destId="{05F3F9E2-CBF9-4DEF-939A-E71FADDEC382}" srcOrd="0" destOrd="0" parTransId="{7BB40B53-E91B-42E3-89CE-89CA72B18652}" sibTransId="{733958F8-E5D5-40B1-8004-0C4A1786E909}"/>
    <dgm:cxn modelId="{A31327F9-8A7A-4F96-86D3-036DBC76078E}" srcId="{E386A3EF-210E-4706-B176-0E827A10D480}" destId="{94542EF1-2425-43EA-B290-F5049EEFA424}" srcOrd="1" destOrd="0" parTransId="{CF8B5EF4-628C-4D4C-BA96-34AD359702C3}" sibTransId="{B1B02C9B-EB6B-47CD-A90A-FFC398D21FFD}"/>
    <dgm:cxn modelId="{9C6EDB61-F55E-4FF3-8BB7-840008FBF487}" type="presOf" srcId="{05F3F9E2-CBF9-4DEF-939A-E71FADDEC382}" destId="{FF6574A7-ADEC-4F76-9387-5001EF92719D}" srcOrd="0" destOrd="0" presId="urn:microsoft.com/office/officeart/2005/8/layout/arrow5"/>
    <dgm:cxn modelId="{38521962-1BB7-4A4E-BE6C-4455E8CF5E42}" type="presOf" srcId="{94542EF1-2425-43EA-B290-F5049EEFA424}" destId="{B3291369-AA75-4793-A654-D84F108F5B96}" srcOrd="0" destOrd="0" presId="urn:microsoft.com/office/officeart/2005/8/layout/arrow5"/>
    <dgm:cxn modelId="{E385FAC3-E3B1-4353-A236-430931449137}" type="presParOf" srcId="{C0AAE7BD-A3CC-4E1C-8748-7D83AD14A694}" destId="{FF6574A7-ADEC-4F76-9387-5001EF92719D}" srcOrd="0" destOrd="0" presId="urn:microsoft.com/office/officeart/2005/8/layout/arrow5"/>
    <dgm:cxn modelId="{F38425C3-BDE8-461E-8FAA-8793877EA08B}" type="presParOf" srcId="{C0AAE7BD-A3CC-4E1C-8748-7D83AD14A694}" destId="{B3291369-AA75-4793-A654-D84F108F5B9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659FB7-DA97-4BA2-BA66-AAA8BDB07E8F}" type="doc">
      <dgm:prSet loTypeId="urn:microsoft.com/office/officeart/2005/8/layout/radial6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A6F5AB3-3809-444A-AD1E-2B4EEF4C540A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Fonoaudiologia</a:t>
          </a:r>
          <a:endParaRPr lang="pt-BR" sz="2800" dirty="0">
            <a:solidFill>
              <a:schemeClr val="tx1"/>
            </a:solidFill>
          </a:endParaRPr>
        </a:p>
      </dgm:t>
    </dgm:pt>
    <dgm:pt modelId="{EF66224E-FAA5-42F2-A23A-BFB084EDF5B5}" type="parTrans" cxnId="{0D23AB24-4206-43C6-818B-BD50B020189E}">
      <dgm:prSet/>
      <dgm:spPr/>
      <dgm:t>
        <a:bodyPr/>
        <a:lstStyle/>
        <a:p>
          <a:endParaRPr lang="pt-BR"/>
        </a:p>
      </dgm:t>
    </dgm:pt>
    <dgm:pt modelId="{4E15216C-50FE-4F3C-918F-58A058DA9856}" type="sibTrans" cxnId="{0D23AB24-4206-43C6-818B-BD50B020189E}">
      <dgm:prSet/>
      <dgm:spPr/>
      <dgm:t>
        <a:bodyPr/>
        <a:lstStyle/>
        <a:p>
          <a:endParaRPr lang="pt-BR"/>
        </a:p>
      </dgm:t>
    </dgm:pt>
    <dgm:pt modelId="{2BE56174-B536-4484-A3C9-3B3A99BDB21B}">
      <dgm:prSet phldrT="[Texto]" custT="1"/>
      <dgm:spPr/>
      <dgm:t>
        <a:bodyPr/>
        <a:lstStyle/>
        <a:p>
          <a:r>
            <a:rPr lang="en-US" sz="2800" noProof="0" dirty="0" err="1" smtClean="0">
              <a:solidFill>
                <a:schemeClr val="tx1"/>
              </a:solidFill>
            </a:rPr>
            <a:t>Educação</a:t>
          </a:r>
          <a:r>
            <a:rPr lang="en-US" sz="2800" noProof="0" dirty="0" smtClean="0">
              <a:solidFill>
                <a:schemeClr val="tx1"/>
              </a:solidFill>
            </a:rPr>
            <a:t> </a:t>
          </a:r>
          <a:endParaRPr lang="en-US" sz="2800" noProof="0" dirty="0">
            <a:solidFill>
              <a:schemeClr val="tx1"/>
            </a:solidFill>
          </a:endParaRPr>
        </a:p>
      </dgm:t>
    </dgm:pt>
    <dgm:pt modelId="{CE5B884B-606E-4DCE-BA64-942D09DF77B9}" type="parTrans" cxnId="{1F507C48-5A52-4616-9B2A-28B67396A0FA}">
      <dgm:prSet/>
      <dgm:spPr/>
      <dgm:t>
        <a:bodyPr/>
        <a:lstStyle/>
        <a:p>
          <a:endParaRPr lang="pt-BR"/>
        </a:p>
      </dgm:t>
    </dgm:pt>
    <dgm:pt modelId="{7BFFE088-F639-4C15-AEBE-58036CF6D1EE}" type="sibTrans" cxnId="{1F507C48-5A52-4616-9B2A-28B67396A0FA}">
      <dgm:prSet/>
      <dgm:spPr/>
      <dgm:t>
        <a:bodyPr/>
        <a:lstStyle/>
        <a:p>
          <a:endParaRPr lang="pt-BR"/>
        </a:p>
      </dgm:t>
    </dgm:pt>
    <dgm:pt modelId="{6D188D2A-752A-493E-82A8-D0A1F0DBC373}">
      <dgm:prSet phldrT="[Texto]" custT="1"/>
      <dgm:spPr/>
      <dgm:t>
        <a:bodyPr/>
        <a:lstStyle/>
        <a:p>
          <a:r>
            <a:rPr lang="en-US" sz="2800" noProof="0" dirty="0" err="1" smtClean="0">
              <a:solidFill>
                <a:schemeClr val="tx1"/>
              </a:solidFill>
            </a:rPr>
            <a:t>Prática</a:t>
          </a:r>
          <a:r>
            <a:rPr lang="en-US" sz="2800" noProof="0" dirty="0" smtClean="0">
              <a:solidFill>
                <a:schemeClr val="tx1"/>
              </a:solidFill>
            </a:rPr>
            <a:t> </a:t>
          </a:r>
          <a:endParaRPr lang="en-US" sz="2800" noProof="0" dirty="0">
            <a:solidFill>
              <a:schemeClr val="tx1"/>
            </a:solidFill>
          </a:endParaRPr>
        </a:p>
      </dgm:t>
    </dgm:pt>
    <dgm:pt modelId="{708C9A7C-4EE5-4324-ACA9-F77D5E60C082}" type="parTrans" cxnId="{BBA0DF84-3F7D-4BD6-80CF-CCD3262BFCCE}">
      <dgm:prSet/>
      <dgm:spPr/>
      <dgm:t>
        <a:bodyPr/>
        <a:lstStyle/>
        <a:p>
          <a:endParaRPr lang="pt-BR"/>
        </a:p>
      </dgm:t>
    </dgm:pt>
    <dgm:pt modelId="{2463AFB3-23D5-41A1-A797-79EC400191A3}" type="sibTrans" cxnId="{BBA0DF84-3F7D-4BD6-80CF-CCD3262BFCCE}">
      <dgm:prSet/>
      <dgm:spPr/>
      <dgm:t>
        <a:bodyPr/>
        <a:lstStyle/>
        <a:p>
          <a:endParaRPr lang="pt-BR"/>
        </a:p>
      </dgm:t>
    </dgm:pt>
    <dgm:pt modelId="{6F3A81E4-5F92-4DC6-8861-2A4DB9DC26D1}">
      <dgm:prSet phldrT="[Texto]" custT="1"/>
      <dgm:spPr/>
      <dgm:t>
        <a:bodyPr/>
        <a:lstStyle/>
        <a:p>
          <a:r>
            <a:rPr lang="en-US" sz="2800" noProof="0" dirty="0" err="1" smtClean="0">
              <a:solidFill>
                <a:schemeClr val="tx1"/>
              </a:solidFill>
            </a:rPr>
            <a:t>Pesquisa</a:t>
          </a:r>
          <a:endParaRPr lang="en-US" sz="2800" noProof="0" dirty="0">
            <a:solidFill>
              <a:schemeClr val="tx1"/>
            </a:solidFill>
          </a:endParaRPr>
        </a:p>
      </dgm:t>
    </dgm:pt>
    <dgm:pt modelId="{FAC4B37E-A005-45F6-BAED-9C6B450C0DF9}" type="parTrans" cxnId="{F79B68DC-81AF-4E15-9ADE-1431858CF481}">
      <dgm:prSet/>
      <dgm:spPr/>
      <dgm:t>
        <a:bodyPr/>
        <a:lstStyle/>
        <a:p>
          <a:endParaRPr lang="pt-BR"/>
        </a:p>
      </dgm:t>
    </dgm:pt>
    <dgm:pt modelId="{DC0B639B-4CBD-42E5-AD26-74839ECD0ADC}" type="sibTrans" cxnId="{F79B68DC-81AF-4E15-9ADE-1431858CF481}">
      <dgm:prSet/>
      <dgm:spPr/>
      <dgm:t>
        <a:bodyPr/>
        <a:lstStyle/>
        <a:p>
          <a:endParaRPr lang="pt-BR"/>
        </a:p>
      </dgm:t>
    </dgm:pt>
    <dgm:pt modelId="{F2AA8DCB-04A6-4958-86BD-DB773EDDE2F5}">
      <dgm:prSet phldrT="[Texto]"/>
      <dgm:spPr/>
      <dgm:t>
        <a:bodyPr/>
        <a:lstStyle/>
        <a:p>
          <a:endParaRPr lang="en-US" noProof="0" dirty="0"/>
        </a:p>
      </dgm:t>
    </dgm:pt>
    <dgm:pt modelId="{AD24250F-63A3-45B1-8946-27D4449C9A42}" type="parTrans" cxnId="{A8D3A6E0-C058-4583-8BF9-5F4EB0B18BDB}">
      <dgm:prSet/>
      <dgm:spPr/>
      <dgm:t>
        <a:bodyPr/>
        <a:lstStyle/>
        <a:p>
          <a:endParaRPr lang="pt-BR"/>
        </a:p>
      </dgm:t>
    </dgm:pt>
    <dgm:pt modelId="{2D613EB4-9E09-4A94-9BDF-7F7AFEE7B17F}" type="sibTrans" cxnId="{A8D3A6E0-C058-4583-8BF9-5F4EB0B18BDB}">
      <dgm:prSet/>
      <dgm:spPr/>
      <dgm:t>
        <a:bodyPr/>
        <a:lstStyle/>
        <a:p>
          <a:endParaRPr lang="pt-BR"/>
        </a:p>
      </dgm:t>
    </dgm:pt>
    <dgm:pt modelId="{C45DB508-E79B-44E5-8BC2-9854825CC3BB}" type="pres">
      <dgm:prSet presAssocID="{14659FB7-DA97-4BA2-BA66-AAA8BDB07E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62E97B7-AD14-4591-B56B-F3841C4682FA}" type="pres">
      <dgm:prSet presAssocID="{0A6F5AB3-3809-444A-AD1E-2B4EEF4C540A}" presName="centerShape" presStyleLbl="node0" presStyleIdx="0" presStyleCnt="1" custScaleX="171556" custLinFactNeighborX="-2365" custLinFactNeighborY="30408"/>
      <dgm:spPr/>
      <dgm:t>
        <a:bodyPr/>
        <a:lstStyle/>
        <a:p>
          <a:endParaRPr lang="pt-BR"/>
        </a:p>
      </dgm:t>
    </dgm:pt>
    <dgm:pt modelId="{FE46F049-8AE1-46E7-9CDC-0496BB142080}" type="pres">
      <dgm:prSet presAssocID="{2BE56174-B536-4484-A3C9-3B3A99BDB21B}" presName="node" presStyleLbl="node1" presStyleIdx="0" presStyleCnt="3" custScaleX="161642" custScaleY="158174" custRadScaleRad="108379" custRadScaleInc="427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5621F4-20FE-4161-A0F6-31C6CC1991A3}" type="pres">
      <dgm:prSet presAssocID="{2BE56174-B536-4484-A3C9-3B3A99BDB21B}" presName="dummy" presStyleCnt="0"/>
      <dgm:spPr/>
    </dgm:pt>
    <dgm:pt modelId="{E6EC6E2F-C61F-4A18-8EB0-8878F23CD37B}" type="pres">
      <dgm:prSet presAssocID="{7BFFE088-F639-4C15-AEBE-58036CF6D1EE}" presName="sibTrans" presStyleLbl="sibTrans2D1" presStyleIdx="0" presStyleCnt="3"/>
      <dgm:spPr/>
      <dgm:t>
        <a:bodyPr/>
        <a:lstStyle/>
        <a:p>
          <a:endParaRPr lang="pt-BR"/>
        </a:p>
      </dgm:t>
    </dgm:pt>
    <dgm:pt modelId="{FDA0145C-C999-45B4-A4C3-668D13BE544C}" type="pres">
      <dgm:prSet presAssocID="{6D188D2A-752A-493E-82A8-D0A1F0DBC373}" presName="node" presStyleLbl="node1" presStyleIdx="1" presStyleCnt="3" custScaleX="166618" custScaleY="116305" custRadScaleRad="148064" custRadScaleInc="-271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5BB60F-92B0-491F-8E0B-04AB18DC1995}" type="pres">
      <dgm:prSet presAssocID="{6D188D2A-752A-493E-82A8-D0A1F0DBC373}" presName="dummy" presStyleCnt="0"/>
      <dgm:spPr/>
    </dgm:pt>
    <dgm:pt modelId="{95F3DCE9-68E0-4E7F-9347-AA7F16CE1F6A}" type="pres">
      <dgm:prSet presAssocID="{2463AFB3-23D5-41A1-A797-79EC400191A3}" presName="sibTrans" presStyleLbl="sibTrans2D1" presStyleIdx="1" presStyleCnt="3" custScaleY="89868"/>
      <dgm:spPr/>
      <dgm:t>
        <a:bodyPr/>
        <a:lstStyle/>
        <a:p>
          <a:endParaRPr lang="pt-BR"/>
        </a:p>
      </dgm:t>
    </dgm:pt>
    <dgm:pt modelId="{F4D6DBFC-00FE-437F-80A0-5BE4DDE4143D}" type="pres">
      <dgm:prSet presAssocID="{6F3A81E4-5F92-4DC6-8861-2A4DB9DC26D1}" presName="node" presStyleLbl="node1" presStyleIdx="2" presStyleCnt="3" custScaleX="168580" custScaleY="127082" custRadScaleRad="155596" custRadScaleInc="5645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8EF0B8-86AF-4FF4-826D-6AB83846BF98}" type="pres">
      <dgm:prSet presAssocID="{6F3A81E4-5F92-4DC6-8861-2A4DB9DC26D1}" presName="dummy" presStyleCnt="0"/>
      <dgm:spPr/>
    </dgm:pt>
    <dgm:pt modelId="{FE47B245-8E49-4EBF-849F-AA24C85AC74B}" type="pres">
      <dgm:prSet presAssocID="{DC0B639B-4CBD-42E5-AD26-74839ECD0ADC}" presName="sibTrans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AD563AFD-34CD-4A27-A803-2E006A9B3D84}" type="presOf" srcId="{DC0B639B-4CBD-42E5-AD26-74839ECD0ADC}" destId="{FE47B245-8E49-4EBF-849F-AA24C85AC74B}" srcOrd="0" destOrd="0" presId="urn:microsoft.com/office/officeart/2005/8/layout/radial6"/>
    <dgm:cxn modelId="{D6B60D75-A110-4B4A-BACB-11FD2208599B}" type="presOf" srcId="{2BE56174-B536-4484-A3C9-3B3A99BDB21B}" destId="{FE46F049-8AE1-46E7-9CDC-0496BB142080}" srcOrd="0" destOrd="0" presId="urn:microsoft.com/office/officeart/2005/8/layout/radial6"/>
    <dgm:cxn modelId="{7BBA8F1A-212C-45D5-988E-1E6AA4409B3F}" type="presOf" srcId="{6D188D2A-752A-493E-82A8-D0A1F0DBC373}" destId="{FDA0145C-C999-45B4-A4C3-668D13BE544C}" srcOrd="0" destOrd="0" presId="urn:microsoft.com/office/officeart/2005/8/layout/radial6"/>
    <dgm:cxn modelId="{5EA9AE38-F98E-4325-B6C6-92789B78078F}" type="presOf" srcId="{2463AFB3-23D5-41A1-A797-79EC400191A3}" destId="{95F3DCE9-68E0-4E7F-9347-AA7F16CE1F6A}" srcOrd="0" destOrd="0" presId="urn:microsoft.com/office/officeart/2005/8/layout/radial6"/>
    <dgm:cxn modelId="{B499350B-BC77-43EA-9C5B-D46CD9823643}" type="presOf" srcId="{0A6F5AB3-3809-444A-AD1E-2B4EEF4C540A}" destId="{962E97B7-AD14-4591-B56B-F3841C4682FA}" srcOrd="0" destOrd="0" presId="urn:microsoft.com/office/officeart/2005/8/layout/radial6"/>
    <dgm:cxn modelId="{1F507C48-5A52-4616-9B2A-28B67396A0FA}" srcId="{0A6F5AB3-3809-444A-AD1E-2B4EEF4C540A}" destId="{2BE56174-B536-4484-A3C9-3B3A99BDB21B}" srcOrd="0" destOrd="0" parTransId="{CE5B884B-606E-4DCE-BA64-942D09DF77B9}" sibTransId="{7BFFE088-F639-4C15-AEBE-58036CF6D1EE}"/>
    <dgm:cxn modelId="{EB8C8947-F4AF-45A6-B165-FC445DCCE774}" type="presOf" srcId="{6F3A81E4-5F92-4DC6-8861-2A4DB9DC26D1}" destId="{F4D6DBFC-00FE-437F-80A0-5BE4DDE4143D}" srcOrd="0" destOrd="0" presId="urn:microsoft.com/office/officeart/2005/8/layout/radial6"/>
    <dgm:cxn modelId="{0D23AB24-4206-43C6-818B-BD50B020189E}" srcId="{14659FB7-DA97-4BA2-BA66-AAA8BDB07E8F}" destId="{0A6F5AB3-3809-444A-AD1E-2B4EEF4C540A}" srcOrd="0" destOrd="0" parTransId="{EF66224E-FAA5-42F2-A23A-BFB084EDF5B5}" sibTransId="{4E15216C-50FE-4F3C-918F-58A058DA9856}"/>
    <dgm:cxn modelId="{F79B68DC-81AF-4E15-9ADE-1431858CF481}" srcId="{0A6F5AB3-3809-444A-AD1E-2B4EEF4C540A}" destId="{6F3A81E4-5F92-4DC6-8861-2A4DB9DC26D1}" srcOrd="2" destOrd="0" parTransId="{FAC4B37E-A005-45F6-BAED-9C6B450C0DF9}" sibTransId="{DC0B639B-4CBD-42E5-AD26-74839ECD0ADC}"/>
    <dgm:cxn modelId="{BBA0DF84-3F7D-4BD6-80CF-CCD3262BFCCE}" srcId="{0A6F5AB3-3809-444A-AD1E-2B4EEF4C540A}" destId="{6D188D2A-752A-493E-82A8-D0A1F0DBC373}" srcOrd="1" destOrd="0" parTransId="{708C9A7C-4EE5-4324-ACA9-F77D5E60C082}" sibTransId="{2463AFB3-23D5-41A1-A797-79EC400191A3}"/>
    <dgm:cxn modelId="{DE27C7CB-D390-4E53-A743-0AB33EDF7DAF}" type="presOf" srcId="{7BFFE088-F639-4C15-AEBE-58036CF6D1EE}" destId="{E6EC6E2F-C61F-4A18-8EB0-8878F23CD37B}" srcOrd="0" destOrd="0" presId="urn:microsoft.com/office/officeart/2005/8/layout/radial6"/>
    <dgm:cxn modelId="{7C4BB38A-AB93-4F01-A990-9A7FE5746770}" type="presOf" srcId="{14659FB7-DA97-4BA2-BA66-AAA8BDB07E8F}" destId="{C45DB508-E79B-44E5-8BC2-9854825CC3BB}" srcOrd="0" destOrd="0" presId="urn:microsoft.com/office/officeart/2005/8/layout/radial6"/>
    <dgm:cxn modelId="{A8D3A6E0-C058-4583-8BF9-5F4EB0B18BDB}" srcId="{14659FB7-DA97-4BA2-BA66-AAA8BDB07E8F}" destId="{F2AA8DCB-04A6-4958-86BD-DB773EDDE2F5}" srcOrd="1" destOrd="0" parTransId="{AD24250F-63A3-45B1-8946-27D4449C9A42}" sibTransId="{2D613EB4-9E09-4A94-9BDF-7F7AFEE7B17F}"/>
    <dgm:cxn modelId="{C514A826-1F41-4B15-BB3B-3F8F0B11730E}" type="presParOf" srcId="{C45DB508-E79B-44E5-8BC2-9854825CC3BB}" destId="{962E97B7-AD14-4591-B56B-F3841C4682FA}" srcOrd="0" destOrd="0" presId="urn:microsoft.com/office/officeart/2005/8/layout/radial6"/>
    <dgm:cxn modelId="{6082CA07-9336-4229-B796-451E721AF205}" type="presParOf" srcId="{C45DB508-E79B-44E5-8BC2-9854825CC3BB}" destId="{FE46F049-8AE1-46E7-9CDC-0496BB142080}" srcOrd="1" destOrd="0" presId="urn:microsoft.com/office/officeart/2005/8/layout/radial6"/>
    <dgm:cxn modelId="{E1910210-E8B2-435E-B308-EBB33267A617}" type="presParOf" srcId="{C45DB508-E79B-44E5-8BC2-9854825CC3BB}" destId="{2D5621F4-20FE-4161-A0F6-31C6CC1991A3}" srcOrd="2" destOrd="0" presId="urn:microsoft.com/office/officeart/2005/8/layout/radial6"/>
    <dgm:cxn modelId="{8E362CB6-B2E8-4E15-BEC7-AEF4637406E5}" type="presParOf" srcId="{C45DB508-E79B-44E5-8BC2-9854825CC3BB}" destId="{E6EC6E2F-C61F-4A18-8EB0-8878F23CD37B}" srcOrd="3" destOrd="0" presId="urn:microsoft.com/office/officeart/2005/8/layout/radial6"/>
    <dgm:cxn modelId="{BE258C28-7BAD-4E67-A977-988AFCFD38F2}" type="presParOf" srcId="{C45DB508-E79B-44E5-8BC2-9854825CC3BB}" destId="{FDA0145C-C999-45B4-A4C3-668D13BE544C}" srcOrd="4" destOrd="0" presId="urn:microsoft.com/office/officeart/2005/8/layout/radial6"/>
    <dgm:cxn modelId="{5A1B0184-AAA3-4084-9022-D66DF47EFAE2}" type="presParOf" srcId="{C45DB508-E79B-44E5-8BC2-9854825CC3BB}" destId="{815BB60F-92B0-491F-8E0B-04AB18DC1995}" srcOrd="5" destOrd="0" presId="urn:microsoft.com/office/officeart/2005/8/layout/radial6"/>
    <dgm:cxn modelId="{C627C360-8D5D-462B-8259-ABA214A7CD27}" type="presParOf" srcId="{C45DB508-E79B-44E5-8BC2-9854825CC3BB}" destId="{95F3DCE9-68E0-4E7F-9347-AA7F16CE1F6A}" srcOrd="6" destOrd="0" presId="urn:microsoft.com/office/officeart/2005/8/layout/radial6"/>
    <dgm:cxn modelId="{4498BBEA-039B-4614-807A-F718542E5203}" type="presParOf" srcId="{C45DB508-E79B-44E5-8BC2-9854825CC3BB}" destId="{F4D6DBFC-00FE-437F-80A0-5BE4DDE4143D}" srcOrd="7" destOrd="0" presId="urn:microsoft.com/office/officeart/2005/8/layout/radial6"/>
    <dgm:cxn modelId="{33E91424-AC73-441F-9FDC-FA142835001D}" type="presParOf" srcId="{C45DB508-E79B-44E5-8BC2-9854825CC3BB}" destId="{078EF0B8-86AF-4FF4-826D-6AB83846BF98}" srcOrd="8" destOrd="0" presId="urn:microsoft.com/office/officeart/2005/8/layout/radial6"/>
    <dgm:cxn modelId="{B3A80B81-55A3-4427-8FE6-7787CCFEB299}" type="presParOf" srcId="{C45DB508-E79B-44E5-8BC2-9854825CC3BB}" destId="{FE47B245-8E49-4EBF-849F-AA24C85AC74B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97C4332-BD71-4FE4-AA38-1D6325771049}" type="doc">
      <dgm:prSet loTypeId="urn:microsoft.com/office/officeart/2005/8/layout/cycle4#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44AFA405-D7D7-4DD5-9DC1-C093A7A3578C}">
      <dgm:prSet phldrT="[Texto]" custT="1"/>
      <dgm:spPr/>
      <dgm:t>
        <a:bodyPr/>
        <a:lstStyle/>
        <a:p>
          <a:r>
            <a:rPr lang="en-US" sz="2000" b="1" noProof="0" dirty="0" err="1" smtClean="0">
              <a:solidFill>
                <a:schemeClr val="tx2">
                  <a:lumMod val="75000"/>
                </a:schemeClr>
              </a:solidFill>
            </a:rPr>
            <a:t>Competências</a:t>
          </a:r>
          <a:r>
            <a:rPr lang="en-US" sz="2000" b="1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7248BCF8-A1E3-412A-AF42-D0C16D105B09}" type="parTrans" cxnId="{49315A7A-93E5-4137-B1CB-5E38974EB89F}">
      <dgm:prSet/>
      <dgm:spPr/>
      <dgm:t>
        <a:bodyPr/>
        <a:lstStyle/>
        <a:p>
          <a:endParaRPr lang="pt-BR"/>
        </a:p>
      </dgm:t>
    </dgm:pt>
    <dgm:pt modelId="{A3B6EA97-0577-40B4-ADD6-173744F18D9D}" type="sibTrans" cxnId="{49315A7A-93E5-4137-B1CB-5E38974EB89F}">
      <dgm:prSet/>
      <dgm:spPr/>
      <dgm:t>
        <a:bodyPr/>
        <a:lstStyle/>
        <a:p>
          <a:endParaRPr lang="pt-BR"/>
        </a:p>
      </dgm:t>
    </dgm:pt>
    <dgm:pt modelId="{E318B1C7-985C-4466-B1EC-502BB543AF0B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Conhecimento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2FBBECC2-867A-4B83-A894-30E2F0D97A97}" type="parTrans" cxnId="{7F7B9EA1-FC81-449A-8DD4-90EADE257BF7}">
      <dgm:prSet/>
      <dgm:spPr/>
      <dgm:t>
        <a:bodyPr/>
        <a:lstStyle/>
        <a:p>
          <a:endParaRPr lang="pt-BR"/>
        </a:p>
      </dgm:t>
    </dgm:pt>
    <dgm:pt modelId="{C93B5343-EEB0-4AB5-B3C9-F86B4ADC99F7}" type="sibTrans" cxnId="{7F7B9EA1-FC81-449A-8DD4-90EADE257BF7}">
      <dgm:prSet/>
      <dgm:spPr/>
      <dgm:t>
        <a:bodyPr/>
        <a:lstStyle/>
        <a:p>
          <a:endParaRPr lang="pt-BR"/>
        </a:p>
      </dgm:t>
    </dgm:pt>
    <dgm:pt modelId="{41E8E41B-EDA4-48CB-A948-567217AC225C}">
      <dgm:prSet phldrT="[Texto]" custT="1"/>
      <dgm:spPr/>
      <dgm:t>
        <a:bodyPr/>
        <a:lstStyle/>
        <a:p>
          <a:r>
            <a:rPr lang="en-US" sz="2000" b="1" noProof="0" dirty="0" err="1" smtClean="0">
              <a:solidFill>
                <a:schemeClr val="tx2">
                  <a:lumMod val="75000"/>
                </a:schemeClr>
              </a:solidFill>
            </a:rPr>
            <a:t>Conceitos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1CBDB7B0-4297-4093-AD64-C366139A9D89}" type="parTrans" cxnId="{6A40640A-A9C2-450F-8F63-04853E6D5BAE}">
      <dgm:prSet/>
      <dgm:spPr/>
      <dgm:t>
        <a:bodyPr/>
        <a:lstStyle/>
        <a:p>
          <a:endParaRPr lang="pt-BR"/>
        </a:p>
      </dgm:t>
    </dgm:pt>
    <dgm:pt modelId="{B8513BD9-A484-4363-BB1D-3D1ED12E670A}" type="sibTrans" cxnId="{6A40640A-A9C2-450F-8F63-04853E6D5BAE}">
      <dgm:prSet/>
      <dgm:spPr/>
      <dgm:t>
        <a:bodyPr/>
        <a:lstStyle/>
        <a:p>
          <a:endParaRPr lang="pt-BR"/>
        </a:p>
      </dgm:t>
    </dgm:pt>
    <dgm:pt modelId="{6CD03A7B-C265-4D81-B64A-DE6CFB3BA038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Compreesnão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A071399E-5DF8-421D-8ECA-D353337911AB}" type="parTrans" cxnId="{A649CC3C-C1FF-4FC2-835B-7DE39955D972}">
      <dgm:prSet/>
      <dgm:spPr/>
      <dgm:t>
        <a:bodyPr/>
        <a:lstStyle/>
        <a:p>
          <a:endParaRPr lang="pt-BR"/>
        </a:p>
      </dgm:t>
    </dgm:pt>
    <dgm:pt modelId="{E40503AE-3A11-4086-8E67-D634DBFBA72C}" type="sibTrans" cxnId="{A649CC3C-C1FF-4FC2-835B-7DE39955D972}">
      <dgm:prSet/>
      <dgm:spPr/>
      <dgm:t>
        <a:bodyPr/>
        <a:lstStyle/>
        <a:p>
          <a:endParaRPr lang="pt-BR"/>
        </a:p>
      </dgm:t>
    </dgm:pt>
    <dgm:pt modelId="{7ADDB7B0-56E5-493E-92E8-05F940E6EA41}">
      <dgm:prSet phldrT="[Texto]" custT="1"/>
      <dgm:spPr/>
      <dgm:t>
        <a:bodyPr/>
        <a:lstStyle/>
        <a:p>
          <a:r>
            <a:rPr lang="en-US" sz="2000" b="1" noProof="0" dirty="0" err="1" smtClean="0">
              <a:solidFill>
                <a:schemeClr val="tx2">
                  <a:lumMod val="75000"/>
                </a:schemeClr>
              </a:solidFill>
            </a:rPr>
            <a:t>Pensamento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D360EAB5-8258-4D3F-9267-5DC57A493705}" type="parTrans" cxnId="{7A4A2496-53CB-4CBB-92EF-757DE8BDD85C}">
      <dgm:prSet/>
      <dgm:spPr/>
      <dgm:t>
        <a:bodyPr/>
        <a:lstStyle/>
        <a:p>
          <a:endParaRPr lang="pt-BR"/>
        </a:p>
      </dgm:t>
    </dgm:pt>
    <dgm:pt modelId="{2CCB04CD-6320-478F-9C11-0CFB7BED9DB9}" type="sibTrans" cxnId="{7A4A2496-53CB-4CBB-92EF-757DE8BDD85C}">
      <dgm:prSet/>
      <dgm:spPr/>
      <dgm:t>
        <a:bodyPr/>
        <a:lstStyle/>
        <a:p>
          <a:endParaRPr lang="pt-BR"/>
        </a:p>
      </dgm:t>
    </dgm:pt>
    <dgm:pt modelId="{2946646D-ABD8-4B97-9AD3-6B9DE3DB7C6A}">
      <dgm:prSet phldrT="[Texto]" custT="1"/>
      <dgm:spPr/>
      <dgm:t>
        <a:bodyPr/>
        <a:lstStyle/>
        <a:p>
          <a:r>
            <a:rPr lang="en-US" sz="2000" b="1" noProof="0" dirty="0" err="1" smtClean="0">
              <a:solidFill>
                <a:schemeClr val="tx2">
                  <a:lumMod val="75000"/>
                </a:schemeClr>
              </a:solidFill>
            </a:rPr>
            <a:t>Connecções</a:t>
          </a:r>
          <a:r>
            <a:rPr lang="en-US" sz="2000" b="1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2000" b="1" noProof="0" dirty="0">
            <a:solidFill>
              <a:schemeClr val="tx2">
                <a:lumMod val="75000"/>
              </a:schemeClr>
            </a:solidFill>
          </a:endParaRPr>
        </a:p>
      </dgm:t>
    </dgm:pt>
    <dgm:pt modelId="{6DD12DFD-D4CC-4EBC-BFBF-1645E9DA0A66}" type="parTrans" cxnId="{68BB81EF-D637-4342-99F5-B5892360B44F}">
      <dgm:prSet/>
      <dgm:spPr/>
      <dgm:t>
        <a:bodyPr/>
        <a:lstStyle/>
        <a:p>
          <a:endParaRPr lang="pt-BR"/>
        </a:p>
      </dgm:t>
    </dgm:pt>
    <dgm:pt modelId="{FF43AC98-75D9-4267-82C0-61DF808460DC}" type="sibTrans" cxnId="{68BB81EF-D637-4342-99F5-B5892360B44F}">
      <dgm:prSet/>
      <dgm:spPr/>
      <dgm:t>
        <a:bodyPr/>
        <a:lstStyle/>
        <a:p>
          <a:endParaRPr lang="pt-BR"/>
        </a:p>
      </dgm:t>
    </dgm:pt>
    <dgm:pt modelId="{7DE06C88-6D14-4619-940D-C8E36B8CEC5B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Crítica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5225FF04-C629-47D9-AA69-C7FEFD50931A}" type="parTrans" cxnId="{6B2D481C-6370-475F-B30A-7F1E7AB8201A}">
      <dgm:prSet/>
      <dgm:spPr/>
      <dgm:t>
        <a:bodyPr/>
        <a:lstStyle/>
        <a:p>
          <a:endParaRPr lang="pt-BR"/>
        </a:p>
      </dgm:t>
    </dgm:pt>
    <dgm:pt modelId="{BF024572-5007-4FC2-9AFC-E32F8A2EF6ED}" type="sibTrans" cxnId="{6B2D481C-6370-475F-B30A-7F1E7AB8201A}">
      <dgm:prSet/>
      <dgm:spPr/>
      <dgm:t>
        <a:bodyPr/>
        <a:lstStyle/>
        <a:p>
          <a:endParaRPr lang="pt-BR"/>
        </a:p>
      </dgm:t>
    </dgm:pt>
    <dgm:pt modelId="{90CFED45-EF60-40D4-BBF6-99B011645F94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Habilidades</a:t>
          </a:r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CFD0E2D8-BD4B-4ECD-AE96-8041153F56C3}" type="parTrans" cxnId="{F41353F0-D905-48C1-B7E0-3DA35690E8B9}">
      <dgm:prSet/>
      <dgm:spPr/>
      <dgm:t>
        <a:bodyPr/>
        <a:lstStyle/>
        <a:p>
          <a:endParaRPr lang="pt-BR"/>
        </a:p>
      </dgm:t>
    </dgm:pt>
    <dgm:pt modelId="{F10C2712-40B0-4C9A-A401-A0F26CB94905}" type="sibTrans" cxnId="{F41353F0-D905-48C1-B7E0-3DA35690E8B9}">
      <dgm:prSet/>
      <dgm:spPr/>
      <dgm:t>
        <a:bodyPr/>
        <a:lstStyle/>
        <a:p>
          <a:endParaRPr lang="pt-BR"/>
        </a:p>
      </dgm:t>
    </dgm:pt>
    <dgm:pt modelId="{0F064CA7-1B66-4862-B9F7-174E0E9E8E95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Práticas</a:t>
          </a:r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B1018B31-04DB-4A81-ACC8-539C7057EF9D}" type="parTrans" cxnId="{6F59A2AA-D623-4FDF-9E85-72DE5A725027}">
      <dgm:prSet/>
      <dgm:spPr/>
      <dgm:t>
        <a:bodyPr/>
        <a:lstStyle/>
        <a:p>
          <a:endParaRPr lang="pt-BR"/>
        </a:p>
      </dgm:t>
    </dgm:pt>
    <dgm:pt modelId="{84447CC8-F2AF-4340-BB92-9B741B0FCF08}" type="sibTrans" cxnId="{6F59A2AA-D623-4FDF-9E85-72DE5A725027}">
      <dgm:prSet/>
      <dgm:spPr/>
      <dgm:t>
        <a:bodyPr/>
        <a:lstStyle/>
        <a:p>
          <a:endParaRPr lang="pt-BR"/>
        </a:p>
      </dgm:t>
    </dgm:pt>
    <dgm:pt modelId="{8E222CD3-229C-457B-AA1A-6332EBC7B811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Sugnificado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2730BA35-FABF-417A-BC2A-048EFF9203FC}" type="parTrans" cxnId="{6539C221-95C6-4BE1-B12E-9BE20F0A7B43}">
      <dgm:prSet/>
      <dgm:spPr/>
      <dgm:t>
        <a:bodyPr/>
        <a:lstStyle/>
        <a:p>
          <a:endParaRPr lang="pt-BR"/>
        </a:p>
      </dgm:t>
    </dgm:pt>
    <dgm:pt modelId="{FA733EBC-71A9-4425-AB2E-091DFB6DC0F8}" type="sibTrans" cxnId="{6539C221-95C6-4BE1-B12E-9BE20F0A7B43}">
      <dgm:prSet/>
      <dgm:spPr/>
      <dgm:t>
        <a:bodyPr/>
        <a:lstStyle/>
        <a:p>
          <a:endParaRPr lang="pt-BR"/>
        </a:p>
      </dgm:t>
    </dgm:pt>
    <dgm:pt modelId="{49BC5811-B90E-405A-BEEE-FF643F3353AD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Uso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A74CE728-BA35-41ED-9D70-FAF9CBD482B0}" type="parTrans" cxnId="{09D0E0B3-A8F4-4C67-B5F9-6CE146EA469A}">
      <dgm:prSet/>
      <dgm:spPr/>
      <dgm:t>
        <a:bodyPr/>
        <a:lstStyle/>
        <a:p>
          <a:endParaRPr lang="pt-BR"/>
        </a:p>
      </dgm:t>
    </dgm:pt>
    <dgm:pt modelId="{D2211B11-CD2C-4F4B-A5BF-F8E5637B83B5}" type="sibTrans" cxnId="{09D0E0B3-A8F4-4C67-B5F9-6CE146EA469A}">
      <dgm:prSet/>
      <dgm:spPr/>
      <dgm:t>
        <a:bodyPr/>
        <a:lstStyle/>
        <a:p>
          <a:endParaRPr lang="pt-BR"/>
        </a:p>
      </dgm:t>
    </dgm:pt>
    <dgm:pt modelId="{E78D6BF6-AA6B-45C4-BAE9-3FA843E69E56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Efeito</a:t>
          </a:r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B2BF1324-7AE0-4359-80A2-DD97CEACF2B4}" type="parTrans" cxnId="{6B36FF84-DFBC-4037-BD0A-58DACAEDF6E7}">
      <dgm:prSet/>
      <dgm:spPr/>
      <dgm:t>
        <a:bodyPr/>
        <a:lstStyle/>
        <a:p>
          <a:endParaRPr lang="pt-BR"/>
        </a:p>
      </dgm:t>
    </dgm:pt>
    <dgm:pt modelId="{1B97AE29-7334-4349-9FD1-527B9243C338}" type="sibTrans" cxnId="{6B36FF84-DFBC-4037-BD0A-58DACAEDF6E7}">
      <dgm:prSet/>
      <dgm:spPr/>
      <dgm:t>
        <a:bodyPr/>
        <a:lstStyle/>
        <a:p>
          <a:endParaRPr lang="pt-BR"/>
        </a:p>
      </dgm:t>
    </dgm:pt>
    <dgm:pt modelId="{1C30B281-30D0-4A92-8536-119FCFBFF38F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Dialética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7297E69-37E2-43C3-88C7-ED8B179AE855}" type="parTrans" cxnId="{B7B1732B-C742-4095-9BBA-A1B16E45183D}">
      <dgm:prSet/>
      <dgm:spPr/>
      <dgm:t>
        <a:bodyPr/>
        <a:lstStyle/>
        <a:p>
          <a:endParaRPr lang="pt-BR"/>
        </a:p>
      </dgm:t>
    </dgm:pt>
    <dgm:pt modelId="{667E3159-1FB2-43D1-9463-C6FDDB3FF790}" type="sibTrans" cxnId="{B7B1732B-C742-4095-9BBA-A1B16E45183D}">
      <dgm:prSet/>
      <dgm:spPr/>
      <dgm:t>
        <a:bodyPr/>
        <a:lstStyle/>
        <a:p>
          <a:endParaRPr lang="pt-BR"/>
        </a:p>
      </dgm:t>
    </dgm:pt>
    <dgm:pt modelId="{AC082E1C-BFE9-40D6-979C-1923488AFA82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Reflexiva</a:t>
          </a:r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E918EB7C-86AD-4B6C-BC92-182199CF60F6}" type="parTrans" cxnId="{C56B2137-469A-40AF-AB28-4F4CA7C4AFF6}">
      <dgm:prSet/>
      <dgm:spPr/>
      <dgm:t>
        <a:bodyPr/>
        <a:lstStyle/>
        <a:p>
          <a:endParaRPr lang="pt-BR"/>
        </a:p>
      </dgm:t>
    </dgm:pt>
    <dgm:pt modelId="{53C6967C-7106-4B5F-8251-B82BDB839330}" type="sibTrans" cxnId="{C56B2137-469A-40AF-AB28-4F4CA7C4AFF6}">
      <dgm:prSet/>
      <dgm:spPr/>
      <dgm:t>
        <a:bodyPr/>
        <a:lstStyle/>
        <a:p>
          <a:endParaRPr lang="pt-BR"/>
        </a:p>
      </dgm:t>
    </dgm:pt>
    <dgm:pt modelId="{424390C2-80F9-45E4-91A0-8C04302A18E6}">
      <dgm:prSet phldrT="[Texto]" custT="1"/>
      <dgm:spPr/>
      <dgm:t>
        <a:bodyPr/>
        <a:lstStyle/>
        <a:p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Local X global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64A528CC-09C6-414D-A359-F1511E90B532}" type="parTrans" cxnId="{A2D96AAB-24B9-419C-81FA-48B77B57807C}">
      <dgm:prSet/>
      <dgm:spPr/>
      <dgm:t>
        <a:bodyPr/>
        <a:lstStyle/>
        <a:p>
          <a:endParaRPr lang="pt-BR"/>
        </a:p>
      </dgm:t>
    </dgm:pt>
    <dgm:pt modelId="{F3FA526B-732F-4C97-A22A-B7A894EA28C8}" type="sibTrans" cxnId="{A2D96AAB-24B9-419C-81FA-48B77B57807C}">
      <dgm:prSet/>
      <dgm:spPr/>
      <dgm:t>
        <a:bodyPr/>
        <a:lstStyle/>
        <a:p>
          <a:endParaRPr lang="pt-BR"/>
        </a:p>
      </dgm:t>
    </dgm:pt>
    <dgm:pt modelId="{51D0DCF3-3953-4AA5-9A1D-89092BEEBB6D}">
      <dgm:prSet phldrT="[Texto]" custT="1"/>
      <dgm:spPr/>
      <dgm:t>
        <a:bodyPr/>
        <a:lstStyle/>
        <a:p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Individual X </a:t>
          </a:r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coletivo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661A2BCD-34AE-4DF8-8673-55BFFB890B5E}" type="parTrans" cxnId="{F1D3684A-91ED-448E-AF17-577EF21D271D}">
      <dgm:prSet/>
      <dgm:spPr/>
      <dgm:t>
        <a:bodyPr/>
        <a:lstStyle/>
        <a:p>
          <a:endParaRPr lang="pt-BR"/>
        </a:p>
      </dgm:t>
    </dgm:pt>
    <dgm:pt modelId="{903470C7-A7F0-48E9-B9B5-E45C945A3E8B}" type="sibTrans" cxnId="{F1D3684A-91ED-448E-AF17-577EF21D271D}">
      <dgm:prSet/>
      <dgm:spPr/>
      <dgm:t>
        <a:bodyPr/>
        <a:lstStyle/>
        <a:p>
          <a:endParaRPr lang="pt-BR"/>
        </a:p>
      </dgm:t>
    </dgm:pt>
    <dgm:pt modelId="{24C54C44-C294-4856-A9C3-C98DA74C4F41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Presente</a:t>
          </a:r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noProof="0" dirty="0" smtClean="0">
              <a:solidFill>
                <a:schemeClr val="tx2">
                  <a:lumMod val="75000"/>
                </a:schemeClr>
              </a:solidFill>
            </a:rPr>
            <a:t>X </a:t>
          </a:r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historia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F073A6A0-50DC-4E2A-B47A-97636AC1944C}" type="parTrans" cxnId="{342F6CED-27FD-42DB-8185-50D841777932}">
      <dgm:prSet/>
      <dgm:spPr/>
      <dgm:t>
        <a:bodyPr/>
        <a:lstStyle/>
        <a:p>
          <a:endParaRPr lang="pt-BR"/>
        </a:p>
      </dgm:t>
    </dgm:pt>
    <dgm:pt modelId="{FCBEC537-47C8-4A75-87D2-7771EBE645AF}" type="sibTrans" cxnId="{342F6CED-27FD-42DB-8185-50D841777932}">
      <dgm:prSet/>
      <dgm:spPr/>
      <dgm:t>
        <a:bodyPr/>
        <a:lstStyle/>
        <a:p>
          <a:endParaRPr lang="pt-BR"/>
        </a:p>
      </dgm:t>
    </dgm:pt>
    <dgm:pt modelId="{1BAEA8D3-40C6-4802-85EB-2F497572DBCB}">
      <dgm:prSet phldrT="[Texto]" custT="1"/>
      <dgm:spPr/>
      <dgm:t>
        <a:bodyPr/>
        <a:lstStyle/>
        <a:p>
          <a:r>
            <a:rPr lang="en-US" sz="1800" noProof="0" dirty="0" err="1" smtClean="0">
              <a:solidFill>
                <a:schemeClr val="tx2">
                  <a:lumMod val="75000"/>
                </a:schemeClr>
              </a:solidFill>
            </a:rPr>
            <a:t>Atitudes</a:t>
          </a:r>
          <a:endParaRPr lang="en-US" sz="1800" noProof="0" dirty="0">
            <a:solidFill>
              <a:schemeClr val="tx2">
                <a:lumMod val="75000"/>
              </a:schemeClr>
            </a:solidFill>
          </a:endParaRPr>
        </a:p>
      </dgm:t>
    </dgm:pt>
    <dgm:pt modelId="{5A7C2F2A-2B3B-47FF-9339-EEBEFB4785D9}" type="sibTrans" cxnId="{4B70DF1A-0E3B-4645-99F1-F293603E7981}">
      <dgm:prSet/>
      <dgm:spPr/>
      <dgm:t>
        <a:bodyPr/>
        <a:lstStyle/>
        <a:p>
          <a:endParaRPr lang="pt-BR"/>
        </a:p>
      </dgm:t>
    </dgm:pt>
    <dgm:pt modelId="{B3499CAC-85AD-490E-B2C6-D4D4FE46AB32}" type="parTrans" cxnId="{4B70DF1A-0E3B-4645-99F1-F293603E7981}">
      <dgm:prSet/>
      <dgm:spPr/>
      <dgm:t>
        <a:bodyPr/>
        <a:lstStyle/>
        <a:p>
          <a:endParaRPr lang="pt-BR"/>
        </a:p>
      </dgm:t>
    </dgm:pt>
    <dgm:pt modelId="{8FA6A9A7-8370-48B2-A26C-5E0326803CDC}" type="pres">
      <dgm:prSet presAssocID="{597C4332-BD71-4FE4-AA38-1D632577104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4949730-038C-4D8F-A054-17AD2B60725A}" type="pres">
      <dgm:prSet presAssocID="{597C4332-BD71-4FE4-AA38-1D6325771049}" presName="children" presStyleCnt="0"/>
      <dgm:spPr/>
    </dgm:pt>
    <dgm:pt modelId="{7E53DE8C-2742-436D-A0AC-B1E5C02C958F}" type="pres">
      <dgm:prSet presAssocID="{597C4332-BD71-4FE4-AA38-1D6325771049}" presName="child1group" presStyleCnt="0"/>
      <dgm:spPr/>
    </dgm:pt>
    <dgm:pt modelId="{C5455551-2379-46CE-BF14-88DB9617AD41}" type="pres">
      <dgm:prSet presAssocID="{597C4332-BD71-4FE4-AA38-1D6325771049}" presName="child1" presStyleLbl="bgAcc1" presStyleIdx="0" presStyleCnt="4"/>
      <dgm:spPr/>
      <dgm:t>
        <a:bodyPr/>
        <a:lstStyle/>
        <a:p>
          <a:endParaRPr lang="pt-BR"/>
        </a:p>
      </dgm:t>
    </dgm:pt>
    <dgm:pt modelId="{8E80A625-0A37-4C0A-A0A9-5E04C334231F}" type="pres">
      <dgm:prSet presAssocID="{597C4332-BD71-4FE4-AA38-1D632577104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863947-098A-4684-9246-E2703D16D121}" type="pres">
      <dgm:prSet presAssocID="{597C4332-BD71-4FE4-AA38-1D6325771049}" presName="child2group" presStyleCnt="0"/>
      <dgm:spPr/>
    </dgm:pt>
    <dgm:pt modelId="{412F5F5B-BD52-4C0B-841C-80CAF26C5601}" type="pres">
      <dgm:prSet presAssocID="{597C4332-BD71-4FE4-AA38-1D6325771049}" presName="child2" presStyleLbl="bgAcc1" presStyleIdx="1" presStyleCnt="4"/>
      <dgm:spPr/>
      <dgm:t>
        <a:bodyPr/>
        <a:lstStyle/>
        <a:p>
          <a:endParaRPr lang="pt-BR"/>
        </a:p>
      </dgm:t>
    </dgm:pt>
    <dgm:pt modelId="{A0868359-DFAD-448D-950F-F6D69AA4B316}" type="pres">
      <dgm:prSet presAssocID="{597C4332-BD71-4FE4-AA38-1D632577104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7265D8-95BA-43BD-B83D-8C26BE4A1759}" type="pres">
      <dgm:prSet presAssocID="{597C4332-BD71-4FE4-AA38-1D6325771049}" presName="child3group" presStyleCnt="0"/>
      <dgm:spPr/>
    </dgm:pt>
    <dgm:pt modelId="{BEFB9C27-A8C6-433B-BFB9-12473E1CC108}" type="pres">
      <dgm:prSet presAssocID="{597C4332-BD71-4FE4-AA38-1D6325771049}" presName="child3" presStyleLbl="bgAcc1" presStyleIdx="2" presStyleCnt="4"/>
      <dgm:spPr/>
      <dgm:t>
        <a:bodyPr/>
        <a:lstStyle/>
        <a:p>
          <a:endParaRPr lang="pt-BR"/>
        </a:p>
      </dgm:t>
    </dgm:pt>
    <dgm:pt modelId="{08CB468F-6025-4565-B45C-0174D5ED9438}" type="pres">
      <dgm:prSet presAssocID="{597C4332-BD71-4FE4-AA38-1D632577104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A6B084-FF8E-4F83-8610-ACFA4C02F35C}" type="pres">
      <dgm:prSet presAssocID="{597C4332-BD71-4FE4-AA38-1D6325771049}" presName="child4group" presStyleCnt="0"/>
      <dgm:spPr/>
    </dgm:pt>
    <dgm:pt modelId="{93E446EC-9FC4-40E8-96B5-116525FC210D}" type="pres">
      <dgm:prSet presAssocID="{597C4332-BD71-4FE4-AA38-1D6325771049}" presName="child4" presStyleLbl="bgAcc1" presStyleIdx="3" presStyleCnt="4"/>
      <dgm:spPr/>
      <dgm:t>
        <a:bodyPr/>
        <a:lstStyle/>
        <a:p>
          <a:endParaRPr lang="pt-BR"/>
        </a:p>
      </dgm:t>
    </dgm:pt>
    <dgm:pt modelId="{6A58B065-D31B-4FB2-A899-7C470F7D0E99}" type="pres">
      <dgm:prSet presAssocID="{597C4332-BD71-4FE4-AA38-1D632577104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A29A19-DF33-41CA-B0D4-4CFFF71D48DF}" type="pres">
      <dgm:prSet presAssocID="{597C4332-BD71-4FE4-AA38-1D6325771049}" presName="childPlaceholder" presStyleCnt="0"/>
      <dgm:spPr/>
    </dgm:pt>
    <dgm:pt modelId="{D4C78A6B-94A2-4210-A132-7EFBA04A257D}" type="pres">
      <dgm:prSet presAssocID="{597C4332-BD71-4FE4-AA38-1D6325771049}" presName="circle" presStyleCnt="0"/>
      <dgm:spPr/>
    </dgm:pt>
    <dgm:pt modelId="{168A9A35-BC18-4BFC-9F81-87802A76233D}" type="pres">
      <dgm:prSet presAssocID="{597C4332-BD71-4FE4-AA38-1D632577104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F5C67D-9945-4AE8-BFED-A7036549023C}" type="pres">
      <dgm:prSet presAssocID="{597C4332-BD71-4FE4-AA38-1D632577104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AD461-8DD3-473E-BB65-EFA34A48840D}" type="pres">
      <dgm:prSet presAssocID="{597C4332-BD71-4FE4-AA38-1D632577104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36C710-03EC-4337-AE85-69D82829F063}" type="pres">
      <dgm:prSet presAssocID="{597C4332-BD71-4FE4-AA38-1D632577104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7132E7-9D1C-4610-A92E-F340B9B8FF80}" type="pres">
      <dgm:prSet presAssocID="{597C4332-BD71-4FE4-AA38-1D6325771049}" presName="quadrantPlaceholder" presStyleCnt="0"/>
      <dgm:spPr/>
    </dgm:pt>
    <dgm:pt modelId="{BAFF3272-9B20-46E3-9060-F681EA15DFCF}" type="pres">
      <dgm:prSet presAssocID="{597C4332-BD71-4FE4-AA38-1D6325771049}" presName="center1" presStyleLbl="fgShp" presStyleIdx="0" presStyleCnt="2" custScaleX="197125" custScaleY="182926"/>
      <dgm:spPr>
        <a:solidFill>
          <a:srgbClr val="ED5D22"/>
        </a:solidFill>
      </dgm:spPr>
    </dgm:pt>
    <dgm:pt modelId="{62EC38AA-2446-471A-A3F7-4EB082233250}" type="pres">
      <dgm:prSet presAssocID="{597C4332-BD71-4FE4-AA38-1D6325771049}" presName="center2" presStyleLbl="fgShp" presStyleIdx="1" presStyleCnt="2" custScaleX="180698" custScaleY="174648"/>
      <dgm:spPr>
        <a:solidFill>
          <a:srgbClr val="ED5D22"/>
        </a:solidFill>
      </dgm:spPr>
    </dgm:pt>
  </dgm:ptLst>
  <dgm:cxnLst>
    <dgm:cxn modelId="{B73540FE-8978-4E56-9F25-907DD46D4117}" type="presOf" srcId="{424390C2-80F9-45E4-91A0-8C04302A18E6}" destId="{08CB468F-6025-4565-B45C-0174D5ED9438}" srcOrd="1" destOrd="0" presId="urn:microsoft.com/office/officeart/2005/8/layout/cycle4#1"/>
    <dgm:cxn modelId="{5EC5C700-7DF2-4094-A047-539E66333B6B}" type="presOf" srcId="{7ADDB7B0-56E5-493E-92E8-05F940E6EA41}" destId="{4D1AD461-8DD3-473E-BB65-EFA34A48840D}" srcOrd="0" destOrd="0" presId="urn:microsoft.com/office/officeart/2005/8/layout/cycle4#1"/>
    <dgm:cxn modelId="{4E561CAD-5651-4D6C-9D48-FD77945D92F7}" type="presOf" srcId="{597C4332-BD71-4FE4-AA38-1D6325771049}" destId="{8FA6A9A7-8370-48B2-A26C-5E0326803CDC}" srcOrd="0" destOrd="0" presId="urn:microsoft.com/office/officeart/2005/8/layout/cycle4#1"/>
    <dgm:cxn modelId="{808A3B1C-2A6B-4821-82C9-254B89FECBB1}" type="presOf" srcId="{90CFED45-EF60-40D4-BBF6-99B011645F94}" destId="{C5455551-2379-46CE-BF14-88DB9617AD41}" srcOrd="0" destOrd="1" presId="urn:microsoft.com/office/officeart/2005/8/layout/cycle4#1"/>
    <dgm:cxn modelId="{A6896289-2259-4885-A3A7-C6DAFE8A9F32}" type="presOf" srcId="{E78D6BF6-AA6B-45C4-BAE9-3FA843E69E56}" destId="{412F5F5B-BD52-4C0B-841C-80CAF26C5601}" srcOrd="0" destOrd="3" presId="urn:microsoft.com/office/officeart/2005/8/layout/cycle4#1"/>
    <dgm:cxn modelId="{D7A1C329-7D27-40E6-9816-A93A4584493B}" type="presOf" srcId="{424390C2-80F9-45E4-91A0-8C04302A18E6}" destId="{BEFB9C27-A8C6-433B-BFB9-12473E1CC108}" srcOrd="0" destOrd="0" presId="urn:microsoft.com/office/officeart/2005/8/layout/cycle4#1"/>
    <dgm:cxn modelId="{25B4D750-07FF-4A54-BE3A-EB29D184519A}" type="presOf" srcId="{24C54C44-C294-4856-A9C3-C98DA74C4F41}" destId="{08CB468F-6025-4565-B45C-0174D5ED9438}" srcOrd="1" destOrd="2" presId="urn:microsoft.com/office/officeart/2005/8/layout/cycle4#1"/>
    <dgm:cxn modelId="{09D0E0B3-A8F4-4C67-B5F9-6CE146EA469A}" srcId="{41E8E41B-EDA4-48CB-A948-567217AC225C}" destId="{49BC5811-B90E-405A-BEEE-FF643F3353AD}" srcOrd="2" destOrd="0" parTransId="{A74CE728-BA35-41ED-9D70-FAF9CBD482B0}" sibTransId="{D2211B11-CD2C-4F4B-A5BF-F8E5637B83B5}"/>
    <dgm:cxn modelId="{6B2D481C-6370-475F-B30A-7F1E7AB8201A}" srcId="{2946646D-ABD8-4B97-9AD3-6B9DE3DB7C6A}" destId="{7DE06C88-6D14-4619-940D-C8E36B8CEC5B}" srcOrd="0" destOrd="0" parTransId="{5225FF04-C629-47D9-AA69-C7FEFD50931A}" sibTransId="{BF024572-5007-4FC2-9AFC-E32F8A2EF6ED}"/>
    <dgm:cxn modelId="{7F7B9EA1-FC81-449A-8DD4-90EADE257BF7}" srcId="{44AFA405-D7D7-4DD5-9DC1-C093A7A3578C}" destId="{E318B1C7-985C-4466-B1EC-502BB543AF0B}" srcOrd="0" destOrd="0" parTransId="{2FBBECC2-867A-4B83-A894-30E2F0D97A97}" sibTransId="{C93B5343-EEB0-4AB5-B3C9-F86B4ADC99F7}"/>
    <dgm:cxn modelId="{8A226664-7DA7-4A50-8D6E-1AA398CB899F}" type="presOf" srcId="{1C30B281-30D0-4A92-8536-119FCFBFF38F}" destId="{93E446EC-9FC4-40E8-96B5-116525FC210D}" srcOrd="0" destOrd="1" presId="urn:microsoft.com/office/officeart/2005/8/layout/cycle4#1"/>
    <dgm:cxn modelId="{0EBF5590-7A22-40DF-8DB4-747767AFEB9F}" type="presOf" srcId="{51D0DCF3-3953-4AA5-9A1D-89092BEEBB6D}" destId="{BEFB9C27-A8C6-433B-BFB9-12473E1CC108}" srcOrd="0" destOrd="1" presId="urn:microsoft.com/office/officeart/2005/8/layout/cycle4#1"/>
    <dgm:cxn modelId="{C56B2137-469A-40AF-AB28-4F4CA7C4AFF6}" srcId="{2946646D-ABD8-4B97-9AD3-6B9DE3DB7C6A}" destId="{AC082E1C-BFE9-40D6-979C-1923488AFA82}" srcOrd="2" destOrd="0" parTransId="{E918EB7C-86AD-4B6C-BC92-182199CF60F6}" sibTransId="{53C6967C-7106-4B5F-8251-B82BDB839330}"/>
    <dgm:cxn modelId="{99D79164-7405-482B-9672-AF129E398B71}" type="presOf" srcId="{E78D6BF6-AA6B-45C4-BAE9-3FA843E69E56}" destId="{A0868359-DFAD-448D-950F-F6D69AA4B316}" srcOrd="1" destOrd="3" presId="urn:microsoft.com/office/officeart/2005/8/layout/cycle4#1"/>
    <dgm:cxn modelId="{68BB81EF-D637-4342-99F5-B5892360B44F}" srcId="{597C4332-BD71-4FE4-AA38-1D6325771049}" destId="{2946646D-ABD8-4B97-9AD3-6B9DE3DB7C6A}" srcOrd="3" destOrd="0" parTransId="{6DD12DFD-D4CC-4EBC-BFBF-1645E9DA0A66}" sibTransId="{FF43AC98-75D9-4267-82C0-61DF808460DC}"/>
    <dgm:cxn modelId="{B7B1732B-C742-4095-9BBA-A1B16E45183D}" srcId="{2946646D-ABD8-4B97-9AD3-6B9DE3DB7C6A}" destId="{1C30B281-30D0-4A92-8536-119FCFBFF38F}" srcOrd="1" destOrd="0" parTransId="{F7297E69-37E2-43C3-88C7-ED8B179AE855}" sibTransId="{667E3159-1FB2-43D1-9463-C6FDDB3FF790}"/>
    <dgm:cxn modelId="{6B36FF84-DFBC-4037-BD0A-58DACAEDF6E7}" srcId="{41E8E41B-EDA4-48CB-A948-567217AC225C}" destId="{E78D6BF6-AA6B-45C4-BAE9-3FA843E69E56}" srcOrd="3" destOrd="0" parTransId="{B2BF1324-7AE0-4359-80A2-DD97CEACF2B4}" sibTransId="{1B97AE29-7334-4349-9FD1-527B9243C338}"/>
    <dgm:cxn modelId="{7EBC256E-0D99-4FA5-ACAF-C66D24437CA4}" type="presOf" srcId="{AC082E1C-BFE9-40D6-979C-1923488AFA82}" destId="{93E446EC-9FC4-40E8-96B5-116525FC210D}" srcOrd="0" destOrd="2" presId="urn:microsoft.com/office/officeart/2005/8/layout/cycle4#1"/>
    <dgm:cxn modelId="{EF62EDC0-54BF-48A9-B53B-2441F9837300}" type="presOf" srcId="{8E222CD3-229C-457B-AA1A-6332EBC7B811}" destId="{412F5F5B-BD52-4C0B-841C-80CAF26C5601}" srcOrd="0" destOrd="1" presId="urn:microsoft.com/office/officeart/2005/8/layout/cycle4#1"/>
    <dgm:cxn modelId="{E987F3E9-1A50-4D89-988F-85B04E817EDC}" type="presOf" srcId="{51D0DCF3-3953-4AA5-9A1D-89092BEEBB6D}" destId="{08CB468F-6025-4565-B45C-0174D5ED9438}" srcOrd="1" destOrd="1" presId="urn:microsoft.com/office/officeart/2005/8/layout/cycle4#1"/>
    <dgm:cxn modelId="{F41353F0-D905-48C1-B7E0-3DA35690E8B9}" srcId="{44AFA405-D7D7-4DD5-9DC1-C093A7A3578C}" destId="{90CFED45-EF60-40D4-BBF6-99B011645F94}" srcOrd="1" destOrd="0" parTransId="{CFD0E2D8-BD4B-4ECD-AE96-8041153F56C3}" sibTransId="{F10C2712-40B0-4C9A-A401-A0F26CB94905}"/>
    <dgm:cxn modelId="{B79EEE0D-A9EF-4D88-9B0D-8ECF8F95875E}" type="presOf" srcId="{E318B1C7-985C-4466-B1EC-502BB543AF0B}" destId="{8E80A625-0A37-4C0A-A0A9-5E04C334231F}" srcOrd="1" destOrd="0" presId="urn:microsoft.com/office/officeart/2005/8/layout/cycle4#1"/>
    <dgm:cxn modelId="{A19F3F20-F285-42FA-B71C-72EAF974D383}" type="presOf" srcId="{24C54C44-C294-4856-A9C3-C98DA74C4F41}" destId="{BEFB9C27-A8C6-433B-BFB9-12473E1CC108}" srcOrd="0" destOrd="2" presId="urn:microsoft.com/office/officeart/2005/8/layout/cycle4#1"/>
    <dgm:cxn modelId="{50CDDCFB-7B9A-4AB6-BA9D-F27C4A0DA84B}" type="presOf" srcId="{E318B1C7-985C-4466-B1EC-502BB543AF0B}" destId="{C5455551-2379-46CE-BF14-88DB9617AD41}" srcOrd="0" destOrd="0" presId="urn:microsoft.com/office/officeart/2005/8/layout/cycle4#1"/>
    <dgm:cxn modelId="{0DB67E8B-FE8C-4A53-B480-049E26684F49}" type="presOf" srcId="{49BC5811-B90E-405A-BEEE-FF643F3353AD}" destId="{A0868359-DFAD-448D-950F-F6D69AA4B316}" srcOrd="1" destOrd="2" presId="urn:microsoft.com/office/officeart/2005/8/layout/cycle4#1"/>
    <dgm:cxn modelId="{6F59A2AA-D623-4FDF-9E85-72DE5A725027}" srcId="{44AFA405-D7D7-4DD5-9DC1-C093A7A3578C}" destId="{0F064CA7-1B66-4862-B9F7-174E0E9E8E95}" srcOrd="3" destOrd="0" parTransId="{B1018B31-04DB-4A81-ACC8-539C7057EF9D}" sibTransId="{84447CC8-F2AF-4340-BB92-9B741B0FCF08}"/>
    <dgm:cxn modelId="{3DF77DCF-F88C-4BFF-B347-7607581CE522}" type="presOf" srcId="{7DE06C88-6D14-4619-940D-C8E36B8CEC5B}" destId="{93E446EC-9FC4-40E8-96B5-116525FC210D}" srcOrd="0" destOrd="0" presId="urn:microsoft.com/office/officeart/2005/8/layout/cycle4#1"/>
    <dgm:cxn modelId="{43C9A419-6641-4648-9A97-D792CF5D8BA8}" type="presOf" srcId="{1BAEA8D3-40C6-4802-85EB-2F497572DBCB}" destId="{C5455551-2379-46CE-BF14-88DB9617AD41}" srcOrd="0" destOrd="2" presId="urn:microsoft.com/office/officeart/2005/8/layout/cycle4#1"/>
    <dgm:cxn modelId="{78CCCF17-54C2-4409-B234-0540213F813D}" type="presOf" srcId="{6CD03A7B-C265-4D81-B64A-DE6CFB3BA038}" destId="{A0868359-DFAD-448D-950F-F6D69AA4B316}" srcOrd="1" destOrd="0" presId="urn:microsoft.com/office/officeart/2005/8/layout/cycle4#1"/>
    <dgm:cxn modelId="{6539C221-95C6-4BE1-B12E-9BE20F0A7B43}" srcId="{41E8E41B-EDA4-48CB-A948-567217AC225C}" destId="{8E222CD3-229C-457B-AA1A-6332EBC7B811}" srcOrd="1" destOrd="0" parTransId="{2730BA35-FABF-417A-BC2A-048EFF9203FC}" sibTransId="{FA733EBC-71A9-4425-AB2E-091DFB6DC0F8}"/>
    <dgm:cxn modelId="{9828A5AF-5181-440F-AFF5-FB8F546B051B}" type="presOf" srcId="{1C30B281-30D0-4A92-8536-119FCFBFF38F}" destId="{6A58B065-D31B-4FB2-A899-7C470F7D0E99}" srcOrd="1" destOrd="1" presId="urn:microsoft.com/office/officeart/2005/8/layout/cycle4#1"/>
    <dgm:cxn modelId="{9F69E523-B2F6-4CA3-963C-1E9CB7DF852C}" type="presOf" srcId="{44AFA405-D7D7-4DD5-9DC1-C093A7A3578C}" destId="{168A9A35-BC18-4BFC-9F81-87802A76233D}" srcOrd="0" destOrd="0" presId="urn:microsoft.com/office/officeart/2005/8/layout/cycle4#1"/>
    <dgm:cxn modelId="{3D4A8BEF-212B-4D83-A4C3-130F0C926551}" type="presOf" srcId="{2946646D-ABD8-4B97-9AD3-6B9DE3DB7C6A}" destId="{7536C710-03EC-4337-AE85-69D82829F063}" srcOrd="0" destOrd="0" presId="urn:microsoft.com/office/officeart/2005/8/layout/cycle4#1"/>
    <dgm:cxn modelId="{D889F47A-50E5-4C38-8651-9C6C9AED0FDD}" type="presOf" srcId="{90CFED45-EF60-40D4-BBF6-99B011645F94}" destId="{8E80A625-0A37-4C0A-A0A9-5E04C334231F}" srcOrd="1" destOrd="1" presId="urn:microsoft.com/office/officeart/2005/8/layout/cycle4#1"/>
    <dgm:cxn modelId="{601AE38B-9BF0-40DC-A86B-9DECF87F6B6E}" type="presOf" srcId="{1BAEA8D3-40C6-4802-85EB-2F497572DBCB}" destId="{8E80A625-0A37-4C0A-A0A9-5E04C334231F}" srcOrd="1" destOrd="2" presId="urn:microsoft.com/office/officeart/2005/8/layout/cycle4#1"/>
    <dgm:cxn modelId="{7CBAFCE1-B5D0-4CAA-8A28-740B41891374}" type="presOf" srcId="{0F064CA7-1B66-4862-B9F7-174E0E9E8E95}" destId="{8E80A625-0A37-4C0A-A0A9-5E04C334231F}" srcOrd="1" destOrd="3" presId="urn:microsoft.com/office/officeart/2005/8/layout/cycle4#1"/>
    <dgm:cxn modelId="{7A4A2496-53CB-4CBB-92EF-757DE8BDD85C}" srcId="{597C4332-BD71-4FE4-AA38-1D6325771049}" destId="{7ADDB7B0-56E5-493E-92E8-05F940E6EA41}" srcOrd="2" destOrd="0" parTransId="{D360EAB5-8258-4D3F-9267-5DC57A493705}" sibTransId="{2CCB04CD-6320-478F-9C11-0CFB7BED9DB9}"/>
    <dgm:cxn modelId="{49315A7A-93E5-4137-B1CB-5E38974EB89F}" srcId="{597C4332-BD71-4FE4-AA38-1D6325771049}" destId="{44AFA405-D7D7-4DD5-9DC1-C093A7A3578C}" srcOrd="0" destOrd="0" parTransId="{7248BCF8-A1E3-412A-AF42-D0C16D105B09}" sibTransId="{A3B6EA97-0577-40B4-ADD6-173744F18D9D}"/>
    <dgm:cxn modelId="{61F3A229-E892-4886-8B68-25B3C2B469B0}" type="presOf" srcId="{49BC5811-B90E-405A-BEEE-FF643F3353AD}" destId="{412F5F5B-BD52-4C0B-841C-80CAF26C5601}" srcOrd="0" destOrd="2" presId="urn:microsoft.com/office/officeart/2005/8/layout/cycle4#1"/>
    <dgm:cxn modelId="{6A40640A-A9C2-450F-8F63-04853E6D5BAE}" srcId="{597C4332-BD71-4FE4-AA38-1D6325771049}" destId="{41E8E41B-EDA4-48CB-A948-567217AC225C}" srcOrd="1" destOrd="0" parTransId="{1CBDB7B0-4297-4093-AD64-C366139A9D89}" sibTransId="{B8513BD9-A484-4363-BB1D-3D1ED12E670A}"/>
    <dgm:cxn modelId="{4B70DF1A-0E3B-4645-99F1-F293603E7981}" srcId="{44AFA405-D7D7-4DD5-9DC1-C093A7A3578C}" destId="{1BAEA8D3-40C6-4802-85EB-2F497572DBCB}" srcOrd="2" destOrd="0" parTransId="{B3499CAC-85AD-490E-B2C6-D4D4FE46AB32}" sibTransId="{5A7C2F2A-2B3B-47FF-9339-EEBEFB4785D9}"/>
    <dgm:cxn modelId="{A649CC3C-C1FF-4FC2-835B-7DE39955D972}" srcId="{41E8E41B-EDA4-48CB-A948-567217AC225C}" destId="{6CD03A7B-C265-4D81-B64A-DE6CFB3BA038}" srcOrd="0" destOrd="0" parTransId="{A071399E-5DF8-421D-8ECA-D353337911AB}" sibTransId="{E40503AE-3A11-4086-8E67-D634DBFBA72C}"/>
    <dgm:cxn modelId="{F1D3684A-91ED-448E-AF17-577EF21D271D}" srcId="{7ADDB7B0-56E5-493E-92E8-05F940E6EA41}" destId="{51D0DCF3-3953-4AA5-9A1D-89092BEEBB6D}" srcOrd="1" destOrd="0" parTransId="{661A2BCD-34AE-4DF8-8673-55BFFB890B5E}" sibTransId="{903470C7-A7F0-48E9-B9B5-E45C945A3E8B}"/>
    <dgm:cxn modelId="{342F6CED-27FD-42DB-8185-50D841777932}" srcId="{7ADDB7B0-56E5-493E-92E8-05F940E6EA41}" destId="{24C54C44-C294-4856-A9C3-C98DA74C4F41}" srcOrd="2" destOrd="0" parTransId="{F073A6A0-50DC-4E2A-B47A-97636AC1944C}" sibTransId="{FCBEC537-47C8-4A75-87D2-7771EBE645AF}"/>
    <dgm:cxn modelId="{C95A05FA-7F65-4C5E-80F4-58E77B5DFE9C}" type="presOf" srcId="{41E8E41B-EDA4-48CB-A948-567217AC225C}" destId="{FEF5C67D-9945-4AE8-BFED-A7036549023C}" srcOrd="0" destOrd="0" presId="urn:microsoft.com/office/officeart/2005/8/layout/cycle4#1"/>
    <dgm:cxn modelId="{3E2C6373-5970-4F1E-97C6-FB008B879D4C}" type="presOf" srcId="{0F064CA7-1B66-4862-B9F7-174E0E9E8E95}" destId="{C5455551-2379-46CE-BF14-88DB9617AD41}" srcOrd="0" destOrd="3" presId="urn:microsoft.com/office/officeart/2005/8/layout/cycle4#1"/>
    <dgm:cxn modelId="{4B00458B-EBB2-4765-8282-8884C4723BF3}" type="presOf" srcId="{6CD03A7B-C265-4D81-B64A-DE6CFB3BA038}" destId="{412F5F5B-BD52-4C0B-841C-80CAF26C5601}" srcOrd="0" destOrd="0" presId="urn:microsoft.com/office/officeart/2005/8/layout/cycle4#1"/>
    <dgm:cxn modelId="{6CB21DFC-FEB7-4864-B30E-9D1195C6DD91}" type="presOf" srcId="{8E222CD3-229C-457B-AA1A-6332EBC7B811}" destId="{A0868359-DFAD-448D-950F-F6D69AA4B316}" srcOrd="1" destOrd="1" presId="urn:microsoft.com/office/officeart/2005/8/layout/cycle4#1"/>
    <dgm:cxn modelId="{3AA3B915-2AD8-4EF7-B8C1-537A23C3D9D4}" type="presOf" srcId="{7DE06C88-6D14-4619-940D-C8E36B8CEC5B}" destId="{6A58B065-D31B-4FB2-A899-7C470F7D0E99}" srcOrd="1" destOrd="0" presId="urn:microsoft.com/office/officeart/2005/8/layout/cycle4#1"/>
    <dgm:cxn modelId="{A2D96AAB-24B9-419C-81FA-48B77B57807C}" srcId="{7ADDB7B0-56E5-493E-92E8-05F940E6EA41}" destId="{424390C2-80F9-45E4-91A0-8C04302A18E6}" srcOrd="0" destOrd="0" parTransId="{64A528CC-09C6-414D-A359-F1511E90B532}" sibTransId="{F3FA526B-732F-4C97-A22A-B7A894EA28C8}"/>
    <dgm:cxn modelId="{04CEE714-EF50-4255-90B0-00787B25188A}" type="presOf" srcId="{AC082E1C-BFE9-40D6-979C-1923488AFA82}" destId="{6A58B065-D31B-4FB2-A899-7C470F7D0E99}" srcOrd="1" destOrd="2" presId="urn:microsoft.com/office/officeart/2005/8/layout/cycle4#1"/>
    <dgm:cxn modelId="{F6C569D5-9324-454A-8AC5-6D8FB789E575}" type="presParOf" srcId="{8FA6A9A7-8370-48B2-A26C-5E0326803CDC}" destId="{A4949730-038C-4D8F-A054-17AD2B60725A}" srcOrd="0" destOrd="0" presId="urn:microsoft.com/office/officeart/2005/8/layout/cycle4#1"/>
    <dgm:cxn modelId="{6D63B6C9-5505-49A6-93D4-BAF913C3AEB2}" type="presParOf" srcId="{A4949730-038C-4D8F-A054-17AD2B60725A}" destId="{7E53DE8C-2742-436D-A0AC-B1E5C02C958F}" srcOrd="0" destOrd="0" presId="urn:microsoft.com/office/officeart/2005/8/layout/cycle4#1"/>
    <dgm:cxn modelId="{5F6B5247-1311-4C1F-8E6A-EC9205912133}" type="presParOf" srcId="{7E53DE8C-2742-436D-A0AC-B1E5C02C958F}" destId="{C5455551-2379-46CE-BF14-88DB9617AD41}" srcOrd="0" destOrd="0" presId="urn:microsoft.com/office/officeart/2005/8/layout/cycle4#1"/>
    <dgm:cxn modelId="{D92EFA38-2484-4E46-8FBE-3AEA2E055DD4}" type="presParOf" srcId="{7E53DE8C-2742-436D-A0AC-B1E5C02C958F}" destId="{8E80A625-0A37-4C0A-A0A9-5E04C334231F}" srcOrd="1" destOrd="0" presId="urn:microsoft.com/office/officeart/2005/8/layout/cycle4#1"/>
    <dgm:cxn modelId="{F50D9BB5-888B-4861-9448-5C395D633741}" type="presParOf" srcId="{A4949730-038C-4D8F-A054-17AD2B60725A}" destId="{5B863947-098A-4684-9246-E2703D16D121}" srcOrd="1" destOrd="0" presId="urn:microsoft.com/office/officeart/2005/8/layout/cycle4#1"/>
    <dgm:cxn modelId="{C7B01783-EF36-4877-9A21-A4B96A07A7CC}" type="presParOf" srcId="{5B863947-098A-4684-9246-E2703D16D121}" destId="{412F5F5B-BD52-4C0B-841C-80CAF26C5601}" srcOrd="0" destOrd="0" presId="urn:microsoft.com/office/officeart/2005/8/layout/cycle4#1"/>
    <dgm:cxn modelId="{04BC1F2B-A4D2-4F77-B95B-D42F59612C6F}" type="presParOf" srcId="{5B863947-098A-4684-9246-E2703D16D121}" destId="{A0868359-DFAD-448D-950F-F6D69AA4B316}" srcOrd="1" destOrd="0" presId="urn:microsoft.com/office/officeart/2005/8/layout/cycle4#1"/>
    <dgm:cxn modelId="{7879D76C-31B5-4C7A-A2C1-C7F32AD5439F}" type="presParOf" srcId="{A4949730-038C-4D8F-A054-17AD2B60725A}" destId="{9B7265D8-95BA-43BD-B83D-8C26BE4A1759}" srcOrd="2" destOrd="0" presId="urn:microsoft.com/office/officeart/2005/8/layout/cycle4#1"/>
    <dgm:cxn modelId="{A3C141ED-78B4-4D0F-B8C9-02FCD88A7E3A}" type="presParOf" srcId="{9B7265D8-95BA-43BD-B83D-8C26BE4A1759}" destId="{BEFB9C27-A8C6-433B-BFB9-12473E1CC108}" srcOrd="0" destOrd="0" presId="urn:microsoft.com/office/officeart/2005/8/layout/cycle4#1"/>
    <dgm:cxn modelId="{C18D735D-E205-4AB4-A725-4FB7615B6467}" type="presParOf" srcId="{9B7265D8-95BA-43BD-B83D-8C26BE4A1759}" destId="{08CB468F-6025-4565-B45C-0174D5ED9438}" srcOrd="1" destOrd="0" presId="urn:microsoft.com/office/officeart/2005/8/layout/cycle4#1"/>
    <dgm:cxn modelId="{B53EAC0C-161D-422F-9846-9616D28396B3}" type="presParOf" srcId="{A4949730-038C-4D8F-A054-17AD2B60725A}" destId="{B0A6B084-FF8E-4F83-8610-ACFA4C02F35C}" srcOrd="3" destOrd="0" presId="urn:microsoft.com/office/officeart/2005/8/layout/cycle4#1"/>
    <dgm:cxn modelId="{C21D6D7F-523D-4A02-AD22-E79E29A4B889}" type="presParOf" srcId="{B0A6B084-FF8E-4F83-8610-ACFA4C02F35C}" destId="{93E446EC-9FC4-40E8-96B5-116525FC210D}" srcOrd="0" destOrd="0" presId="urn:microsoft.com/office/officeart/2005/8/layout/cycle4#1"/>
    <dgm:cxn modelId="{A488B4A9-04FA-481B-9E7F-4DE569AD1075}" type="presParOf" srcId="{B0A6B084-FF8E-4F83-8610-ACFA4C02F35C}" destId="{6A58B065-D31B-4FB2-A899-7C470F7D0E99}" srcOrd="1" destOrd="0" presId="urn:microsoft.com/office/officeart/2005/8/layout/cycle4#1"/>
    <dgm:cxn modelId="{89D7F30C-BFE5-467A-A38B-FCBDB85C36F4}" type="presParOf" srcId="{A4949730-038C-4D8F-A054-17AD2B60725A}" destId="{D1A29A19-DF33-41CA-B0D4-4CFFF71D48DF}" srcOrd="4" destOrd="0" presId="urn:microsoft.com/office/officeart/2005/8/layout/cycle4#1"/>
    <dgm:cxn modelId="{BDABA2A2-3316-43D9-8FF5-1BF6B4BD3BB2}" type="presParOf" srcId="{8FA6A9A7-8370-48B2-A26C-5E0326803CDC}" destId="{D4C78A6B-94A2-4210-A132-7EFBA04A257D}" srcOrd="1" destOrd="0" presId="urn:microsoft.com/office/officeart/2005/8/layout/cycle4#1"/>
    <dgm:cxn modelId="{767B124C-8DC2-47BC-A54A-C1B02793161C}" type="presParOf" srcId="{D4C78A6B-94A2-4210-A132-7EFBA04A257D}" destId="{168A9A35-BC18-4BFC-9F81-87802A76233D}" srcOrd="0" destOrd="0" presId="urn:microsoft.com/office/officeart/2005/8/layout/cycle4#1"/>
    <dgm:cxn modelId="{C28368D9-2128-43F9-AC88-CBF736CDEC04}" type="presParOf" srcId="{D4C78A6B-94A2-4210-A132-7EFBA04A257D}" destId="{FEF5C67D-9945-4AE8-BFED-A7036549023C}" srcOrd="1" destOrd="0" presId="urn:microsoft.com/office/officeart/2005/8/layout/cycle4#1"/>
    <dgm:cxn modelId="{9E82E8C4-4E91-4A41-8B20-E0E8605E05E0}" type="presParOf" srcId="{D4C78A6B-94A2-4210-A132-7EFBA04A257D}" destId="{4D1AD461-8DD3-473E-BB65-EFA34A48840D}" srcOrd="2" destOrd="0" presId="urn:microsoft.com/office/officeart/2005/8/layout/cycle4#1"/>
    <dgm:cxn modelId="{8738BDD4-6133-4EF8-9BEC-2F82F85FCA7D}" type="presParOf" srcId="{D4C78A6B-94A2-4210-A132-7EFBA04A257D}" destId="{7536C710-03EC-4337-AE85-69D82829F063}" srcOrd="3" destOrd="0" presId="urn:microsoft.com/office/officeart/2005/8/layout/cycle4#1"/>
    <dgm:cxn modelId="{B008933A-E86F-4EB9-A4E2-420CAED836D4}" type="presParOf" srcId="{D4C78A6B-94A2-4210-A132-7EFBA04A257D}" destId="{237132E7-9D1C-4610-A92E-F340B9B8FF80}" srcOrd="4" destOrd="0" presId="urn:microsoft.com/office/officeart/2005/8/layout/cycle4#1"/>
    <dgm:cxn modelId="{BA6AEC7C-D5D1-4687-9956-F3DF3336F79D}" type="presParOf" srcId="{8FA6A9A7-8370-48B2-A26C-5E0326803CDC}" destId="{BAFF3272-9B20-46E3-9060-F681EA15DFCF}" srcOrd="2" destOrd="0" presId="urn:microsoft.com/office/officeart/2005/8/layout/cycle4#1"/>
    <dgm:cxn modelId="{38ADF379-7B5F-4E2A-AF7F-C176B4C29DF3}" type="presParOf" srcId="{8FA6A9A7-8370-48B2-A26C-5E0326803CDC}" destId="{62EC38AA-2446-471A-A3F7-4EB08223325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A4FBE-2FAD-6A40-B838-A5DC6FDF229A}">
      <dsp:nvSpPr>
        <dsp:cNvPr id="0" name=""/>
        <dsp:cNvSpPr/>
      </dsp:nvSpPr>
      <dsp:spPr>
        <a:xfrm>
          <a:off x="1475651" y="3024335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rgbClr val="ED5D2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Igualdade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742767" y="3253701"/>
        <a:ext cx="1190326" cy="1022102"/>
      </dsp:txXfrm>
    </dsp:sp>
    <dsp:sp modelId="{A15CBC95-F806-964E-9F57-BA8389FA1399}">
      <dsp:nvSpPr>
        <dsp:cNvPr id="0" name=""/>
        <dsp:cNvSpPr/>
      </dsp:nvSpPr>
      <dsp:spPr>
        <a:xfrm flipH="1">
          <a:off x="339967" y="3888432"/>
          <a:ext cx="1020374" cy="103551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D7B1A-34CA-4E47-A1C8-FFB6600EAEE0}">
      <dsp:nvSpPr>
        <dsp:cNvPr id="0" name=""/>
        <dsp:cNvSpPr/>
      </dsp:nvSpPr>
      <dsp:spPr>
        <a:xfrm>
          <a:off x="-4" y="2376264"/>
          <a:ext cx="1724558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5392E-60D7-7C42-9450-BD25F512CF46}">
      <dsp:nvSpPr>
        <dsp:cNvPr id="0" name=""/>
        <dsp:cNvSpPr/>
      </dsp:nvSpPr>
      <dsp:spPr>
        <a:xfrm flipH="1" flipV="1">
          <a:off x="772014" y="4320480"/>
          <a:ext cx="99304" cy="27633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24D58-4AA6-4542-98BB-3918AB947811}">
      <dsp:nvSpPr>
        <dsp:cNvPr id="0" name=""/>
        <dsp:cNvSpPr/>
      </dsp:nvSpPr>
      <dsp:spPr>
        <a:xfrm>
          <a:off x="2912572" y="2230631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rgbClr val="F75D98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Justiça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179688" y="2459997"/>
        <a:ext cx="1190326" cy="1022102"/>
      </dsp:txXfrm>
    </dsp:sp>
    <dsp:sp modelId="{DF8014BF-2B70-7745-92C1-BF6FEFF8B730}">
      <dsp:nvSpPr>
        <dsp:cNvPr id="0" name=""/>
        <dsp:cNvSpPr/>
      </dsp:nvSpPr>
      <dsp:spPr>
        <a:xfrm>
          <a:off x="4372414" y="4680521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7483FC-0D84-4749-918E-C9AC3B89B328}">
      <dsp:nvSpPr>
        <dsp:cNvPr id="0" name=""/>
        <dsp:cNvSpPr/>
      </dsp:nvSpPr>
      <dsp:spPr>
        <a:xfrm>
          <a:off x="4395729" y="3050588"/>
          <a:ext cx="1724558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43184-541E-E34D-9303-C1C2AE61793C}">
      <dsp:nvSpPr>
        <dsp:cNvPr id="0" name=""/>
        <dsp:cNvSpPr/>
      </dsp:nvSpPr>
      <dsp:spPr>
        <a:xfrm>
          <a:off x="4588438" y="5040559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B31E8-1B84-DC43-ADF3-45EC4E0A8B34}">
      <dsp:nvSpPr>
        <dsp:cNvPr id="0" name=""/>
        <dsp:cNvSpPr/>
      </dsp:nvSpPr>
      <dsp:spPr>
        <a:xfrm>
          <a:off x="1259632" y="1368153"/>
          <a:ext cx="1986967" cy="1480834"/>
        </a:xfrm>
        <a:prstGeom prst="hexagon">
          <a:avLst>
            <a:gd name="adj" fmla="val 25000"/>
            <a:gd name="vf" fmla="val 115470"/>
          </a:avLst>
        </a:prstGeom>
        <a:solidFill>
          <a:srgbClr val="1C9694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Colaboração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1548615" y="1583525"/>
        <a:ext cx="1409001" cy="1050090"/>
      </dsp:txXfrm>
    </dsp:sp>
    <dsp:sp modelId="{FC23F7CC-41B8-9946-9784-8A92A1ED025C}">
      <dsp:nvSpPr>
        <dsp:cNvPr id="0" name=""/>
        <dsp:cNvSpPr/>
      </dsp:nvSpPr>
      <dsp:spPr>
        <a:xfrm flipH="1" flipV="1">
          <a:off x="2680315" y="1500843"/>
          <a:ext cx="45719" cy="4572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B9BDE-D94A-C04F-8801-4A4674FA6AAC}">
      <dsp:nvSpPr>
        <dsp:cNvPr id="0" name=""/>
        <dsp:cNvSpPr/>
      </dsp:nvSpPr>
      <dsp:spPr>
        <a:xfrm>
          <a:off x="2912572" y="593507"/>
          <a:ext cx="1724558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5F8AA-B778-1642-95E4-2C79853099BE}">
      <dsp:nvSpPr>
        <dsp:cNvPr id="0" name=""/>
        <dsp:cNvSpPr/>
      </dsp:nvSpPr>
      <dsp:spPr>
        <a:xfrm>
          <a:off x="1060046" y="360041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E2D49-7E0A-0E41-BA0E-5D777CC5FE52}">
      <dsp:nvSpPr>
        <dsp:cNvPr id="0" name=""/>
        <dsp:cNvSpPr/>
      </dsp:nvSpPr>
      <dsp:spPr>
        <a:xfrm>
          <a:off x="4343406" y="1413465"/>
          <a:ext cx="1829204" cy="1480834"/>
        </a:xfrm>
        <a:prstGeom prst="hexagon">
          <a:avLst>
            <a:gd name="adj" fmla="val 25000"/>
            <a:gd name="vf" fmla="val 115470"/>
          </a:avLst>
        </a:prstGeom>
        <a:solidFill>
          <a:srgbClr val="2C5DD5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Cooperação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4619243" y="1636769"/>
        <a:ext cx="1277531" cy="1034226"/>
      </dsp:txXfrm>
    </dsp:sp>
    <dsp:sp modelId="{3A29C529-1D38-7F4F-96B8-A8DE23554260}">
      <dsp:nvSpPr>
        <dsp:cNvPr id="0" name=""/>
        <dsp:cNvSpPr/>
      </dsp:nvSpPr>
      <dsp:spPr>
        <a:xfrm>
          <a:off x="5380525" y="720079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5C5B8-3BA6-664B-800C-1AD722058ED3}">
      <dsp:nvSpPr>
        <dsp:cNvPr id="0" name=""/>
        <dsp:cNvSpPr/>
      </dsp:nvSpPr>
      <dsp:spPr>
        <a:xfrm>
          <a:off x="5887820" y="2246260"/>
          <a:ext cx="1708520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67BF7-B085-6E4C-B921-B6EE21182283}">
      <dsp:nvSpPr>
        <dsp:cNvPr id="0" name=""/>
        <dsp:cNvSpPr/>
      </dsp:nvSpPr>
      <dsp:spPr>
        <a:xfrm>
          <a:off x="5020487" y="5328591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5C03CD-29A0-754B-BAB8-39BF5CD80F0B}">
      <dsp:nvSpPr>
        <dsp:cNvPr id="0" name=""/>
        <dsp:cNvSpPr/>
      </dsp:nvSpPr>
      <dsp:spPr>
        <a:xfrm>
          <a:off x="5879800" y="609136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rgbClr val="D1C3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Diferenças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6146916" y="838502"/>
        <a:ext cx="1190326" cy="1022102"/>
      </dsp:txXfrm>
    </dsp:sp>
    <dsp:sp modelId="{856477AC-B68B-5349-A9F5-A022409A4781}">
      <dsp:nvSpPr>
        <dsp:cNvPr id="0" name=""/>
        <dsp:cNvSpPr/>
      </dsp:nvSpPr>
      <dsp:spPr>
        <a:xfrm>
          <a:off x="7972815" y="792089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6175C-F995-6141-8FD9-DE14BD295C3C}">
      <dsp:nvSpPr>
        <dsp:cNvPr id="0" name=""/>
        <dsp:cNvSpPr/>
      </dsp:nvSpPr>
      <dsp:spPr>
        <a:xfrm>
          <a:off x="7363872" y="1435233"/>
          <a:ext cx="1724558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A4C14-B143-BB4D-B0F3-4E20BC78D27C}">
      <dsp:nvSpPr>
        <dsp:cNvPr id="0" name=""/>
        <dsp:cNvSpPr/>
      </dsp:nvSpPr>
      <dsp:spPr>
        <a:xfrm>
          <a:off x="7756789" y="648072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26EADC-EB4F-D443-B2DD-BDB49047CF16}">
      <dsp:nvSpPr>
        <dsp:cNvPr id="0" name=""/>
        <dsp:cNvSpPr/>
      </dsp:nvSpPr>
      <dsp:spPr>
        <a:xfrm>
          <a:off x="7252732" y="3069566"/>
          <a:ext cx="1946836" cy="1480834"/>
        </a:xfrm>
        <a:prstGeom prst="hexagon">
          <a:avLst>
            <a:gd name="adj" fmla="val 25000"/>
            <a:gd name="vf" fmla="val 115470"/>
          </a:avLst>
        </a:prstGeom>
        <a:solidFill>
          <a:srgbClr val="A527F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Equilíbrio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7538371" y="3286833"/>
        <a:ext cx="1375558" cy="1046300"/>
      </dsp:txXfrm>
    </dsp:sp>
    <dsp:sp modelId="{252BC4FD-342C-E94C-8D0B-C7B15E67DDD6}">
      <dsp:nvSpPr>
        <dsp:cNvPr id="0" name=""/>
        <dsp:cNvSpPr/>
      </dsp:nvSpPr>
      <dsp:spPr>
        <a:xfrm>
          <a:off x="7828799" y="5256585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AEB8D-811C-2E43-B8A5-E8E766087C05}">
      <dsp:nvSpPr>
        <dsp:cNvPr id="0" name=""/>
        <dsp:cNvSpPr/>
      </dsp:nvSpPr>
      <dsp:spPr>
        <a:xfrm>
          <a:off x="5796142" y="3816427"/>
          <a:ext cx="1724558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67596-FA1E-9D47-9D9F-4587DBA2E27F}">
      <dsp:nvSpPr>
        <dsp:cNvPr id="0" name=""/>
        <dsp:cNvSpPr/>
      </dsp:nvSpPr>
      <dsp:spPr>
        <a:xfrm flipH="1" flipV="1">
          <a:off x="7972814" y="5112568"/>
          <a:ext cx="467331" cy="156700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3CDA4-9F89-804D-B860-772D42D6AC79}">
      <dsp:nvSpPr>
        <dsp:cNvPr id="0" name=""/>
        <dsp:cNvSpPr/>
      </dsp:nvSpPr>
      <dsp:spPr>
        <a:xfrm>
          <a:off x="2910744" y="3871103"/>
          <a:ext cx="1724558" cy="1480834"/>
        </a:xfrm>
        <a:prstGeom prst="hexagon">
          <a:avLst>
            <a:gd name="adj" fmla="val 25000"/>
            <a:gd name="vf" fmla="val 115470"/>
          </a:avLst>
        </a:prstGeom>
        <a:solidFill>
          <a:srgbClr val="2CD3F2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0000"/>
              </a:solidFill>
            </a:rPr>
            <a:t>Compartilhamento</a:t>
          </a:r>
          <a:r>
            <a:rPr lang="en-US" sz="2000" kern="1200" dirty="0" smtClean="0">
              <a:solidFill>
                <a:srgbClr val="000000"/>
              </a:solidFill>
            </a:rPr>
            <a:t> </a:t>
          </a:r>
          <a:endParaRPr lang="en-US" sz="2000" kern="1200" dirty="0">
            <a:solidFill>
              <a:srgbClr val="000000"/>
            </a:solidFill>
          </a:endParaRPr>
        </a:p>
      </dsp:txBody>
      <dsp:txXfrm>
        <a:off x="3177860" y="4100469"/>
        <a:ext cx="1190326" cy="1022102"/>
      </dsp:txXfrm>
    </dsp:sp>
    <dsp:sp modelId="{310CDFA5-24F1-B94A-84C8-74A5A9E67C5F}">
      <dsp:nvSpPr>
        <dsp:cNvPr id="0" name=""/>
        <dsp:cNvSpPr/>
      </dsp:nvSpPr>
      <dsp:spPr>
        <a:xfrm>
          <a:off x="3940367" y="5904657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4A6F79-58E4-E34E-9B1C-D1D781E109FA}">
      <dsp:nvSpPr>
        <dsp:cNvPr id="0" name=""/>
        <dsp:cNvSpPr/>
      </dsp:nvSpPr>
      <dsp:spPr>
        <a:xfrm>
          <a:off x="1427587" y="4694409"/>
          <a:ext cx="1724558" cy="148083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6976E-772F-8148-9413-49764A94BFBF}">
      <dsp:nvSpPr>
        <dsp:cNvPr id="0" name=""/>
        <dsp:cNvSpPr/>
      </dsp:nvSpPr>
      <dsp:spPr>
        <a:xfrm>
          <a:off x="3796350" y="5904656"/>
          <a:ext cx="201168" cy="17359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FFFF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8C0C8-AA77-7A47-847E-337D727CB8C4}">
      <dsp:nvSpPr>
        <dsp:cNvPr id="0" name=""/>
        <dsp:cNvSpPr/>
      </dsp:nvSpPr>
      <dsp:spPr>
        <a:xfrm>
          <a:off x="1665487" y="439415"/>
          <a:ext cx="1526727" cy="76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</a:rPr>
            <a:t>Diferenças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1687845" y="461773"/>
        <a:ext cx="1482011" cy="718647"/>
      </dsp:txXfrm>
    </dsp:sp>
    <dsp:sp modelId="{31FE8200-9A49-1146-AECE-3A6C20870483}">
      <dsp:nvSpPr>
        <dsp:cNvPr id="0" name=""/>
        <dsp:cNvSpPr/>
      </dsp:nvSpPr>
      <dsp:spPr>
        <a:xfrm rot="19457599">
          <a:off x="3121525" y="559794"/>
          <a:ext cx="75206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52068" y="418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78758" y="582828"/>
        <a:ext cx="37603" cy="37603"/>
      </dsp:txXfrm>
    </dsp:sp>
    <dsp:sp modelId="{11E41CAC-4344-B34F-A890-14DD835F7505}">
      <dsp:nvSpPr>
        <dsp:cNvPr id="0" name=""/>
        <dsp:cNvSpPr/>
      </dsp:nvSpPr>
      <dsp:spPr>
        <a:xfrm>
          <a:off x="3802905" y="481"/>
          <a:ext cx="1526727" cy="76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</a:rPr>
            <a:t>reconhecidas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3825263" y="22839"/>
        <a:ext cx="1482011" cy="718647"/>
      </dsp:txXfrm>
    </dsp:sp>
    <dsp:sp modelId="{1C635B08-3E49-C741-B8D8-46DA5E1A0871}">
      <dsp:nvSpPr>
        <dsp:cNvPr id="0" name=""/>
        <dsp:cNvSpPr/>
      </dsp:nvSpPr>
      <dsp:spPr>
        <a:xfrm rot="2142401">
          <a:off x="3121525" y="998728"/>
          <a:ext cx="752068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752068" y="41835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78758" y="1021762"/>
        <a:ext cx="37603" cy="37603"/>
      </dsp:txXfrm>
    </dsp:sp>
    <dsp:sp modelId="{BD21500E-5966-E84A-8186-B686F327E4EC}">
      <dsp:nvSpPr>
        <dsp:cNvPr id="0" name=""/>
        <dsp:cNvSpPr/>
      </dsp:nvSpPr>
      <dsp:spPr>
        <a:xfrm>
          <a:off x="3802905" y="878349"/>
          <a:ext cx="1526727" cy="7633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rgbClr val="000000"/>
              </a:solidFill>
            </a:rPr>
            <a:t>respeitadas</a:t>
          </a:r>
          <a:endParaRPr lang="en-US" sz="2100" kern="1200" dirty="0">
            <a:solidFill>
              <a:srgbClr val="000000"/>
            </a:solidFill>
          </a:endParaRPr>
        </a:p>
      </dsp:txBody>
      <dsp:txXfrm>
        <a:off x="3825263" y="900707"/>
        <a:ext cx="1482011" cy="7186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2F6B9-DCE9-4CB5-82C6-69C8F3AF04E6}">
      <dsp:nvSpPr>
        <dsp:cNvPr id="0" name=""/>
        <dsp:cNvSpPr/>
      </dsp:nvSpPr>
      <dsp:spPr>
        <a:xfrm>
          <a:off x="2615282" y="1251"/>
          <a:ext cx="1826218" cy="91310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equilíbrio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2642026" y="27995"/>
        <a:ext cx="1772730" cy="859621"/>
      </dsp:txXfrm>
    </dsp:sp>
    <dsp:sp modelId="{A4F78046-CFEE-4DEE-BB69-A720FC0F5244}">
      <dsp:nvSpPr>
        <dsp:cNvPr id="0" name=""/>
        <dsp:cNvSpPr/>
      </dsp:nvSpPr>
      <dsp:spPr>
        <a:xfrm rot="2196575">
          <a:off x="4145275" y="1269491"/>
          <a:ext cx="1381516" cy="319588"/>
        </a:xfrm>
        <a:prstGeom prst="leftRightArrow">
          <a:avLst>
            <a:gd name="adj1" fmla="val 60000"/>
            <a:gd name="adj2" fmla="val 50000"/>
          </a:avLst>
        </a:prstGeom>
        <a:solidFill>
          <a:srgbClr val="2C5D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4241151" y="1333409"/>
        <a:ext cx="1189764" cy="191752"/>
      </dsp:txXfrm>
    </dsp:sp>
    <dsp:sp modelId="{CE2AF536-7D8A-4428-8A61-313E2AF01872}">
      <dsp:nvSpPr>
        <dsp:cNvPr id="0" name=""/>
        <dsp:cNvSpPr/>
      </dsp:nvSpPr>
      <dsp:spPr>
        <a:xfrm>
          <a:off x="5230565" y="1944210"/>
          <a:ext cx="1826218" cy="91310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>
              <a:solidFill>
                <a:schemeClr val="tx1"/>
              </a:solidFill>
            </a:rPr>
            <a:t>necessidades</a:t>
          </a:r>
          <a:endParaRPr lang="pt-BR" sz="2200" kern="1200" dirty="0">
            <a:solidFill>
              <a:schemeClr val="tx1"/>
            </a:solidFill>
          </a:endParaRPr>
        </a:p>
      </dsp:txBody>
      <dsp:txXfrm>
        <a:off x="5257309" y="1970954"/>
        <a:ext cx="1772730" cy="859621"/>
      </dsp:txXfrm>
    </dsp:sp>
    <dsp:sp modelId="{7594F177-C025-4DB5-B2BB-99F81B6C9D49}">
      <dsp:nvSpPr>
        <dsp:cNvPr id="0" name=""/>
        <dsp:cNvSpPr/>
      </dsp:nvSpPr>
      <dsp:spPr>
        <a:xfrm rot="10799994">
          <a:off x="2160241" y="2240975"/>
          <a:ext cx="2736300" cy="319588"/>
        </a:xfrm>
        <a:prstGeom prst="leftRightArrow">
          <a:avLst>
            <a:gd name="adj1" fmla="val 60000"/>
            <a:gd name="adj2" fmla="val 50000"/>
          </a:avLst>
        </a:prstGeom>
        <a:solidFill>
          <a:srgbClr val="2C5DD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 rot="10800000">
        <a:off x="2256117" y="2304893"/>
        <a:ext cx="2544548" cy="191752"/>
      </dsp:txXfrm>
    </dsp:sp>
    <dsp:sp modelId="{C01ECB4F-EAEF-4749-9A94-0CD165389FDC}">
      <dsp:nvSpPr>
        <dsp:cNvPr id="0" name=""/>
        <dsp:cNvSpPr/>
      </dsp:nvSpPr>
      <dsp:spPr>
        <a:xfrm>
          <a:off x="0" y="1944219"/>
          <a:ext cx="1826218" cy="913109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noProof="0" dirty="0" err="1" smtClean="0">
              <a:solidFill>
                <a:schemeClr val="tx1"/>
              </a:solidFill>
            </a:rPr>
            <a:t>possibilidades</a:t>
          </a:r>
          <a:endParaRPr lang="en-US" sz="2200" kern="1200" noProof="0" dirty="0">
            <a:solidFill>
              <a:schemeClr val="tx1"/>
            </a:solidFill>
          </a:endParaRPr>
        </a:p>
      </dsp:txBody>
      <dsp:txXfrm>
        <a:off x="26744" y="1970963"/>
        <a:ext cx="1772730" cy="859621"/>
      </dsp:txXfrm>
    </dsp:sp>
    <dsp:sp modelId="{35EFD7F2-EAAE-48B8-8BDD-D6206704C101}">
      <dsp:nvSpPr>
        <dsp:cNvPr id="0" name=""/>
        <dsp:cNvSpPr/>
      </dsp:nvSpPr>
      <dsp:spPr>
        <a:xfrm rot="19403418">
          <a:off x="1529992" y="1269496"/>
          <a:ext cx="1381516" cy="319588"/>
        </a:xfrm>
        <a:prstGeom prst="leftRightArrow">
          <a:avLst>
            <a:gd name="adj1" fmla="val 60000"/>
            <a:gd name="adj2" fmla="val 5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1625868" y="1333414"/>
        <a:ext cx="1189764" cy="1917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66348-459F-4A6C-AC42-D2E3CC9BF0ED}">
      <dsp:nvSpPr>
        <dsp:cNvPr id="0" name=""/>
        <dsp:cNvSpPr/>
      </dsp:nvSpPr>
      <dsp:spPr>
        <a:xfrm rot="16200000">
          <a:off x="1213" y="1"/>
          <a:ext cx="1522565" cy="152794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err="1" smtClean="0">
              <a:solidFill>
                <a:schemeClr val="tx1"/>
              </a:solidFill>
            </a:rPr>
            <a:t>igualdade</a:t>
          </a:r>
          <a:endParaRPr lang="en-US" sz="1900" kern="1200" noProof="0" dirty="0">
            <a:solidFill>
              <a:schemeClr val="tx1"/>
            </a:solidFill>
          </a:endParaRPr>
        </a:p>
      </dsp:txBody>
      <dsp:txXfrm rot="5400000">
        <a:off x="264975" y="383329"/>
        <a:ext cx="1261491" cy="761283"/>
      </dsp:txXfrm>
    </dsp:sp>
    <dsp:sp modelId="{31DE959E-5F75-4786-970D-B585DF96F3C3}">
      <dsp:nvSpPr>
        <dsp:cNvPr id="0" name=""/>
        <dsp:cNvSpPr/>
      </dsp:nvSpPr>
      <dsp:spPr>
        <a:xfrm rot="5400000">
          <a:off x="3708124" y="1"/>
          <a:ext cx="1522565" cy="1527940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err="1" smtClean="0">
              <a:solidFill>
                <a:schemeClr val="tx1"/>
              </a:solidFill>
            </a:rPr>
            <a:t>justiça</a:t>
          </a:r>
          <a:endParaRPr lang="en-US" sz="1900" kern="1200" noProof="0" dirty="0">
            <a:solidFill>
              <a:schemeClr val="tx1"/>
            </a:solidFill>
          </a:endParaRPr>
        </a:p>
      </dsp:txBody>
      <dsp:txXfrm rot="-5400000">
        <a:off x="3705437" y="383330"/>
        <a:ext cx="1261491" cy="761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3919-B5BA-4635-9608-DCF4417F8D18}">
      <dsp:nvSpPr>
        <dsp:cNvPr id="0" name=""/>
        <dsp:cNvSpPr/>
      </dsp:nvSpPr>
      <dsp:spPr>
        <a:xfrm>
          <a:off x="1879203" y="1008416"/>
          <a:ext cx="2337593" cy="233759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noProof="0" dirty="0" err="1" smtClean="0"/>
            <a:t>compartilhamos</a:t>
          </a:r>
          <a:endParaRPr lang="en-US" sz="1900" kern="1200" noProof="0" dirty="0"/>
        </a:p>
      </dsp:txBody>
      <dsp:txXfrm>
        <a:off x="2221536" y="1350749"/>
        <a:ext cx="1652927" cy="1652927"/>
      </dsp:txXfrm>
    </dsp:sp>
    <dsp:sp modelId="{6E0A6A0B-E76D-4ACB-AABB-B2AA16F68437}">
      <dsp:nvSpPr>
        <dsp:cNvPr id="0" name=""/>
        <dsp:cNvSpPr/>
      </dsp:nvSpPr>
      <dsp:spPr>
        <a:xfrm>
          <a:off x="2463601" y="72120"/>
          <a:ext cx="1168796" cy="1168796"/>
        </a:xfrm>
        <a:prstGeom prst="ellipse">
          <a:avLst/>
        </a:prstGeom>
        <a:solidFill>
          <a:schemeClr val="accent5">
            <a:alpha val="50000"/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/>
            <a:t>cultura</a:t>
          </a:r>
          <a:endParaRPr lang="en-US" sz="1400" kern="1200" noProof="0" dirty="0"/>
        </a:p>
      </dsp:txBody>
      <dsp:txXfrm>
        <a:off x="2634767" y="243286"/>
        <a:ext cx="826464" cy="826464"/>
      </dsp:txXfrm>
    </dsp:sp>
    <dsp:sp modelId="{C55E4B32-4065-436F-BE31-02B3E5A7135D}">
      <dsp:nvSpPr>
        <dsp:cNvPr id="0" name=""/>
        <dsp:cNvSpPr/>
      </dsp:nvSpPr>
      <dsp:spPr>
        <a:xfrm>
          <a:off x="3909868" y="1122894"/>
          <a:ext cx="1168796" cy="1168796"/>
        </a:xfrm>
        <a:prstGeom prst="ellipse">
          <a:avLst/>
        </a:prstGeom>
        <a:solidFill>
          <a:schemeClr val="accent5">
            <a:alpha val="50000"/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/>
            <a:t>linguagens</a:t>
          </a:r>
          <a:endParaRPr lang="en-US" sz="1400" kern="1200" noProof="0" dirty="0"/>
        </a:p>
      </dsp:txBody>
      <dsp:txXfrm>
        <a:off x="4081034" y="1294060"/>
        <a:ext cx="826464" cy="826464"/>
      </dsp:txXfrm>
    </dsp:sp>
    <dsp:sp modelId="{65753096-80D8-460C-B5D3-F90A539280FF}">
      <dsp:nvSpPr>
        <dsp:cNvPr id="0" name=""/>
        <dsp:cNvSpPr/>
      </dsp:nvSpPr>
      <dsp:spPr>
        <a:xfrm>
          <a:off x="3357443" y="2823082"/>
          <a:ext cx="1168796" cy="1168796"/>
        </a:xfrm>
        <a:prstGeom prst="ellipse">
          <a:avLst/>
        </a:prstGeom>
        <a:solidFill>
          <a:schemeClr val="accent5">
            <a:alpha val="50000"/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/>
            <a:t>historia</a:t>
          </a:r>
          <a:endParaRPr lang="en-US" sz="1400" kern="1200" noProof="0" dirty="0"/>
        </a:p>
      </dsp:txBody>
      <dsp:txXfrm>
        <a:off x="3528609" y="2994248"/>
        <a:ext cx="826464" cy="826464"/>
      </dsp:txXfrm>
    </dsp:sp>
    <dsp:sp modelId="{6C5EE756-98A6-49CA-A947-7EC4B0E72ADF}">
      <dsp:nvSpPr>
        <dsp:cNvPr id="0" name=""/>
        <dsp:cNvSpPr/>
      </dsp:nvSpPr>
      <dsp:spPr>
        <a:xfrm>
          <a:off x="1569759" y="2823082"/>
          <a:ext cx="1168796" cy="1168796"/>
        </a:xfrm>
        <a:prstGeom prst="ellipse">
          <a:avLst/>
        </a:prstGeom>
        <a:solidFill>
          <a:schemeClr val="accent5">
            <a:alpha val="50000"/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/>
            <a:t>soluções</a:t>
          </a:r>
          <a:endParaRPr lang="en-US" sz="1400" kern="1200" noProof="0" dirty="0"/>
        </a:p>
      </dsp:txBody>
      <dsp:txXfrm>
        <a:off x="1740925" y="2994248"/>
        <a:ext cx="826464" cy="826464"/>
      </dsp:txXfrm>
    </dsp:sp>
    <dsp:sp modelId="{978D9A3D-A6C4-453E-B960-932DC96E9C07}">
      <dsp:nvSpPr>
        <dsp:cNvPr id="0" name=""/>
        <dsp:cNvSpPr/>
      </dsp:nvSpPr>
      <dsp:spPr>
        <a:xfrm>
          <a:off x="1017334" y="1122894"/>
          <a:ext cx="1168796" cy="1168796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noProof="0" dirty="0" err="1" smtClean="0"/>
            <a:t>projetos</a:t>
          </a:r>
          <a:endParaRPr lang="en-US" sz="1400" kern="1200" noProof="0" dirty="0"/>
        </a:p>
      </dsp:txBody>
      <dsp:txXfrm>
        <a:off x="1188500" y="1294060"/>
        <a:ext cx="826464" cy="826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574A7-ADEC-4F76-9387-5001EF92719D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err="1" smtClean="0">
              <a:solidFill>
                <a:schemeClr val="tx1"/>
              </a:solidFill>
            </a:rPr>
            <a:t>cooperação</a:t>
          </a:r>
          <a:endParaRPr lang="en-US" sz="3100" kern="1200" noProof="0" dirty="0">
            <a:solidFill>
              <a:schemeClr val="tx1"/>
            </a:solidFill>
          </a:endParaRPr>
        </a:p>
      </dsp:txBody>
      <dsp:txXfrm rot="5400000">
        <a:off x="1323" y="1295299"/>
        <a:ext cx="2431107" cy="1473398"/>
      </dsp:txXfrm>
    </dsp:sp>
    <dsp:sp modelId="{B3291369-AA75-4793-A654-D84F108F5B96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noProof="0" dirty="0" err="1" smtClean="0">
              <a:solidFill>
                <a:schemeClr val="tx1"/>
              </a:solidFill>
            </a:rPr>
            <a:t>colaboração</a:t>
          </a:r>
          <a:endParaRPr lang="en-US" sz="3100" kern="1200" noProof="0" dirty="0">
            <a:solidFill>
              <a:schemeClr val="tx1"/>
            </a:solidFill>
          </a:endParaRPr>
        </a:p>
      </dsp:txBody>
      <dsp:txXfrm rot="-5400000">
        <a:off x="3663570" y="1295300"/>
        <a:ext cx="2431107" cy="14733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7B245-8E49-4EBF-849F-AA24C85AC74B}">
      <dsp:nvSpPr>
        <dsp:cNvPr id="0" name=""/>
        <dsp:cNvSpPr/>
      </dsp:nvSpPr>
      <dsp:spPr>
        <a:xfrm>
          <a:off x="966728" y="557074"/>
          <a:ext cx="4150550" cy="4150550"/>
        </a:xfrm>
        <a:prstGeom prst="blockArc">
          <a:avLst>
            <a:gd name="adj1" fmla="val 9649646"/>
            <a:gd name="adj2" fmla="val 17955023"/>
            <a:gd name="adj3" fmla="val 464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3DCE9-68E0-4E7F-9347-AA7F16CE1F6A}">
      <dsp:nvSpPr>
        <dsp:cNvPr id="0" name=""/>
        <dsp:cNvSpPr/>
      </dsp:nvSpPr>
      <dsp:spPr>
        <a:xfrm>
          <a:off x="1064589" y="979481"/>
          <a:ext cx="5800957" cy="5213204"/>
        </a:xfrm>
        <a:prstGeom prst="blockArc">
          <a:avLst>
            <a:gd name="adj1" fmla="val 347697"/>
            <a:gd name="adj2" fmla="val 11147697"/>
            <a:gd name="adj3" fmla="val 332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C6E2F-C61F-4A18-8EB0-8878F23CD37B}">
      <dsp:nvSpPr>
        <dsp:cNvPr id="0" name=""/>
        <dsp:cNvSpPr/>
      </dsp:nvSpPr>
      <dsp:spPr>
        <a:xfrm>
          <a:off x="3323975" y="275195"/>
          <a:ext cx="4187385" cy="4187385"/>
        </a:xfrm>
        <a:prstGeom prst="blockArc">
          <a:avLst>
            <a:gd name="adj1" fmla="val 13642689"/>
            <a:gd name="adj2" fmla="val 2842689"/>
            <a:gd name="adj3" fmla="val 459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E97B7-AD14-4591-B56B-F3841C4682FA}">
      <dsp:nvSpPr>
        <dsp:cNvPr id="0" name=""/>
        <dsp:cNvSpPr/>
      </dsp:nvSpPr>
      <dsp:spPr>
        <a:xfrm>
          <a:off x="2232239" y="3129957"/>
          <a:ext cx="3277753" cy="191060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>
              <a:solidFill>
                <a:schemeClr val="tx1"/>
              </a:solidFill>
            </a:rPr>
            <a:t>Fonoaudiologia</a:t>
          </a:r>
          <a:endParaRPr lang="pt-BR" sz="2800" kern="1200" dirty="0">
            <a:solidFill>
              <a:schemeClr val="tx1"/>
            </a:solidFill>
          </a:endParaRPr>
        </a:p>
      </dsp:txBody>
      <dsp:txXfrm>
        <a:off x="2712255" y="3409758"/>
        <a:ext cx="2317721" cy="1351000"/>
      </dsp:txXfrm>
    </dsp:sp>
    <dsp:sp modelId="{FE46F049-8AE1-46E7-9CDC-0496BB142080}">
      <dsp:nvSpPr>
        <dsp:cNvPr id="0" name=""/>
        <dsp:cNvSpPr/>
      </dsp:nvSpPr>
      <dsp:spPr>
        <a:xfrm>
          <a:off x="2951595" y="-194031"/>
          <a:ext cx="2161835" cy="211545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>
              <a:solidFill>
                <a:schemeClr val="tx1"/>
              </a:solidFill>
            </a:rPr>
            <a:t>Educação</a:t>
          </a:r>
          <a:r>
            <a:rPr lang="en-US" sz="2800" kern="1200" noProof="0" dirty="0" smtClean="0">
              <a:solidFill>
                <a:schemeClr val="tx1"/>
              </a:solidFill>
            </a:rPr>
            <a:t> </a:t>
          </a:r>
          <a:endParaRPr lang="en-US" sz="2800" kern="1200" noProof="0" dirty="0">
            <a:solidFill>
              <a:schemeClr val="tx1"/>
            </a:solidFill>
          </a:endParaRPr>
        </a:p>
      </dsp:txBody>
      <dsp:txXfrm>
        <a:off x="3268188" y="115770"/>
        <a:ext cx="1528649" cy="1495851"/>
      </dsp:txXfrm>
    </dsp:sp>
    <dsp:sp modelId="{FDA0145C-C999-45B4-A4C3-668D13BE544C}">
      <dsp:nvSpPr>
        <dsp:cNvPr id="0" name=""/>
        <dsp:cNvSpPr/>
      </dsp:nvSpPr>
      <dsp:spPr>
        <a:xfrm>
          <a:off x="5688629" y="3096335"/>
          <a:ext cx="2228385" cy="1555488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>
              <a:solidFill>
                <a:schemeClr val="tx1"/>
              </a:solidFill>
            </a:rPr>
            <a:t>Prática</a:t>
          </a:r>
          <a:r>
            <a:rPr lang="en-US" sz="2800" kern="1200" noProof="0" dirty="0" smtClean="0">
              <a:solidFill>
                <a:schemeClr val="tx1"/>
              </a:solidFill>
            </a:rPr>
            <a:t> </a:t>
          </a:r>
          <a:endParaRPr lang="en-US" sz="2800" kern="1200" noProof="0" dirty="0">
            <a:solidFill>
              <a:schemeClr val="tx1"/>
            </a:solidFill>
          </a:endParaRPr>
        </a:p>
      </dsp:txBody>
      <dsp:txXfrm>
        <a:off x="6014968" y="3324131"/>
        <a:ext cx="1575707" cy="1099896"/>
      </dsp:txXfrm>
    </dsp:sp>
    <dsp:sp modelId="{F4D6DBFC-00FE-437F-80A0-5BE4DDE4143D}">
      <dsp:nvSpPr>
        <dsp:cNvPr id="0" name=""/>
        <dsp:cNvSpPr/>
      </dsp:nvSpPr>
      <dsp:spPr>
        <a:xfrm>
          <a:off x="0" y="2448276"/>
          <a:ext cx="2254626" cy="1699622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noProof="0" dirty="0" err="1" smtClean="0">
              <a:solidFill>
                <a:schemeClr val="tx1"/>
              </a:solidFill>
            </a:rPr>
            <a:t>Pesquisa</a:t>
          </a:r>
          <a:endParaRPr lang="en-US" sz="2800" kern="1200" noProof="0" dirty="0">
            <a:solidFill>
              <a:schemeClr val="tx1"/>
            </a:solidFill>
          </a:endParaRPr>
        </a:p>
      </dsp:txBody>
      <dsp:txXfrm>
        <a:off x="330182" y="2697180"/>
        <a:ext cx="1594262" cy="12018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B9C27-A8C6-433B-BFB9-12473E1CC108}">
      <dsp:nvSpPr>
        <dsp:cNvPr id="0" name=""/>
        <dsp:cNvSpPr/>
      </dsp:nvSpPr>
      <dsp:spPr>
        <a:xfrm>
          <a:off x="5163287" y="3987656"/>
          <a:ext cx="2896914" cy="187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Local X global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Individual X </a:t>
          </a: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coletivo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Presente</a:t>
          </a: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X </a:t>
          </a: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historia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6073583" y="4498013"/>
        <a:ext cx="1945396" cy="1324964"/>
      </dsp:txXfrm>
    </dsp:sp>
    <dsp:sp modelId="{93E446EC-9FC4-40E8-96B5-116525FC210D}">
      <dsp:nvSpPr>
        <dsp:cNvPr id="0" name=""/>
        <dsp:cNvSpPr/>
      </dsp:nvSpPr>
      <dsp:spPr>
        <a:xfrm>
          <a:off x="436742" y="3987656"/>
          <a:ext cx="2896914" cy="187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Crítica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Dialética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Reflexiva</a:t>
          </a: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477964" y="4498013"/>
        <a:ext cx="1945396" cy="1324964"/>
      </dsp:txXfrm>
    </dsp:sp>
    <dsp:sp modelId="{412F5F5B-BD52-4C0B-841C-80CAF26C5601}">
      <dsp:nvSpPr>
        <dsp:cNvPr id="0" name=""/>
        <dsp:cNvSpPr/>
      </dsp:nvSpPr>
      <dsp:spPr>
        <a:xfrm>
          <a:off x="5163287" y="0"/>
          <a:ext cx="2896914" cy="187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Compreesnão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Sugnificado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Uso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Efeito</a:t>
          </a: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6073583" y="41222"/>
        <a:ext cx="1945396" cy="1324964"/>
      </dsp:txXfrm>
    </dsp:sp>
    <dsp:sp modelId="{C5455551-2379-46CE-BF14-88DB9617AD41}">
      <dsp:nvSpPr>
        <dsp:cNvPr id="0" name=""/>
        <dsp:cNvSpPr/>
      </dsp:nvSpPr>
      <dsp:spPr>
        <a:xfrm>
          <a:off x="436742" y="0"/>
          <a:ext cx="2896914" cy="1876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Conhecimento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Habilidades</a:t>
          </a: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Atitudes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noProof="0" dirty="0" err="1" smtClean="0">
              <a:solidFill>
                <a:schemeClr val="tx2">
                  <a:lumMod val="75000"/>
                </a:schemeClr>
              </a:solidFill>
            </a:rPr>
            <a:t>Práticas</a:t>
          </a:r>
          <a:r>
            <a:rPr lang="en-US" sz="1800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1800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477964" y="41222"/>
        <a:ext cx="1945396" cy="1324964"/>
      </dsp:txXfrm>
    </dsp:sp>
    <dsp:sp modelId="{168A9A35-BC18-4BFC-9F81-87802A76233D}">
      <dsp:nvSpPr>
        <dsp:cNvPr id="0" name=""/>
        <dsp:cNvSpPr/>
      </dsp:nvSpPr>
      <dsp:spPr>
        <a:xfrm>
          <a:off x="1650631" y="334259"/>
          <a:ext cx="2539198" cy="2539198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tx2">
                  <a:lumMod val="75000"/>
                </a:schemeClr>
              </a:solidFill>
            </a:rPr>
            <a:t>Competências</a:t>
          </a:r>
          <a:r>
            <a:rPr lang="en-US" sz="2000" b="1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>
        <a:off x="2394345" y="1077973"/>
        <a:ext cx="1795484" cy="1795484"/>
      </dsp:txXfrm>
    </dsp:sp>
    <dsp:sp modelId="{FEF5C67D-9945-4AE8-BFED-A7036549023C}">
      <dsp:nvSpPr>
        <dsp:cNvPr id="0" name=""/>
        <dsp:cNvSpPr/>
      </dsp:nvSpPr>
      <dsp:spPr>
        <a:xfrm rot="5400000">
          <a:off x="4307114" y="334259"/>
          <a:ext cx="2539198" cy="2539198"/>
        </a:xfrm>
        <a:prstGeom prst="pieWedg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tx2">
                  <a:lumMod val="75000"/>
                </a:schemeClr>
              </a:solidFill>
            </a:rPr>
            <a:t>Conceitos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4307114" y="1077973"/>
        <a:ext cx="1795484" cy="1795484"/>
      </dsp:txXfrm>
    </dsp:sp>
    <dsp:sp modelId="{4D1AD461-8DD3-473E-BB65-EFA34A48840D}">
      <dsp:nvSpPr>
        <dsp:cNvPr id="0" name=""/>
        <dsp:cNvSpPr/>
      </dsp:nvSpPr>
      <dsp:spPr>
        <a:xfrm rot="10800000">
          <a:off x="4307114" y="2990742"/>
          <a:ext cx="2539198" cy="2539198"/>
        </a:xfrm>
        <a:prstGeom prst="pieWedg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tx2">
                  <a:lumMod val="75000"/>
                </a:schemeClr>
              </a:solidFill>
            </a:rPr>
            <a:t>Pensamento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 rot="10800000">
        <a:off x="4307114" y="2990742"/>
        <a:ext cx="1795484" cy="1795484"/>
      </dsp:txXfrm>
    </dsp:sp>
    <dsp:sp modelId="{7536C710-03EC-4337-AE85-69D82829F063}">
      <dsp:nvSpPr>
        <dsp:cNvPr id="0" name=""/>
        <dsp:cNvSpPr/>
      </dsp:nvSpPr>
      <dsp:spPr>
        <a:xfrm rot="16200000">
          <a:off x="1650631" y="2990742"/>
          <a:ext cx="2539198" cy="2539198"/>
        </a:xfrm>
        <a:prstGeom prst="pieWedg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noProof="0" dirty="0" err="1" smtClean="0">
              <a:solidFill>
                <a:schemeClr val="tx2">
                  <a:lumMod val="75000"/>
                </a:schemeClr>
              </a:solidFill>
            </a:rPr>
            <a:t>Connecções</a:t>
          </a:r>
          <a:r>
            <a:rPr lang="en-US" sz="2000" b="1" kern="1200" noProof="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en-US" sz="2000" b="1" kern="1200" noProof="0" dirty="0">
            <a:solidFill>
              <a:schemeClr val="tx2">
                <a:lumMod val="75000"/>
              </a:schemeClr>
            </a:solidFill>
          </a:endParaRPr>
        </a:p>
      </dsp:txBody>
      <dsp:txXfrm rot="5400000">
        <a:off x="2394345" y="2990742"/>
        <a:ext cx="1795484" cy="1795484"/>
      </dsp:txXfrm>
    </dsp:sp>
    <dsp:sp modelId="{BAFF3272-9B20-46E3-9060-F681EA15DFCF}">
      <dsp:nvSpPr>
        <dsp:cNvPr id="0" name=""/>
        <dsp:cNvSpPr/>
      </dsp:nvSpPr>
      <dsp:spPr>
        <a:xfrm>
          <a:off x="3384376" y="2088230"/>
          <a:ext cx="1728190" cy="1394529"/>
        </a:xfrm>
        <a:prstGeom prst="circularArrow">
          <a:avLst/>
        </a:prstGeom>
        <a:solidFill>
          <a:srgbClr val="ED5D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C38AA-2446-471A-A3F7-4EB082233250}">
      <dsp:nvSpPr>
        <dsp:cNvPr id="0" name=""/>
        <dsp:cNvSpPr/>
      </dsp:nvSpPr>
      <dsp:spPr>
        <a:xfrm rot="10800000">
          <a:off x="3456384" y="2412993"/>
          <a:ext cx="1584175" cy="1331422"/>
        </a:xfrm>
        <a:prstGeom prst="circularArrow">
          <a:avLst/>
        </a:prstGeom>
        <a:solidFill>
          <a:srgbClr val="ED5D2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23819-2354-4EC2-9650-2C934935068B}" type="datetimeFigureOut">
              <a:rPr lang="pt-BR" smtClean="0"/>
              <a:pPr/>
              <a:t>15/09/2020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C6587-A0DA-4AE5-95E7-AA42ACD8FDA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7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23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896144" cy="14897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Resultado de imagem para diferenças culturais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00924"/>
            <a:ext cx="9144000" cy="6958924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568952" cy="103554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Communicação</a:t>
            </a:r>
            <a:r>
              <a:rPr lang="en-US" dirty="0" smtClean="0"/>
              <a:t> </a:t>
            </a:r>
            <a:r>
              <a:rPr lang="en-US" dirty="0" err="1" smtClean="0"/>
              <a:t>numa</a:t>
            </a:r>
            <a:r>
              <a:rPr lang="en-US" dirty="0" smtClean="0"/>
              <a:t> </a:t>
            </a:r>
            <a:r>
              <a:rPr lang="en-US" dirty="0" err="1" smtClean="0"/>
              <a:t>Comunidade</a:t>
            </a:r>
            <a:r>
              <a:rPr lang="en-US" dirty="0" smtClean="0"/>
              <a:t> com um </a:t>
            </a:r>
            <a:r>
              <a:rPr lang="en-US" dirty="0" err="1" smtClean="0"/>
              <a:t>Futuro</a:t>
            </a:r>
            <a:r>
              <a:rPr lang="en-US" dirty="0" smtClean="0"/>
              <a:t> </a:t>
            </a:r>
            <a:r>
              <a:rPr lang="en-US" dirty="0" err="1" smtClean="0"/>
              <a:t>Compartilhado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31640" y="4725144"/>
            <a:ext cx="60486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Fernanda Dreux M </a:t>
            </a:r>
            <a:r>
              <a:rPr lang="en-US" sz="3200" dirty="0" err="1"/>
              <a:t>Fernandes</a:t>
            </a:r>
            <a:r>
              <a:rPr lang="en-US" sz="3200" dirty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3809130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96397120"/>
              </p:ext>
            </p:extLst>
          </p:nvPr>
        </p:nvGraphicFramePr>
        <p:xfrm>
          <a:off x="1043608" y="476672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332656"/>
            <a:ext cx="2483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que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isso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</a:rPr>
              <a:t>significa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51441285"/>
              </p:ext>
            </p:extLst>
          </p:nvPr>
        </p:nvGraphicFramePr>
        <p:xfrm>
          <a:off x="467544" y="260648"/>
          <a:ext cx="8496944" cy="586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508104" y="651944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err="1" smtClean="0"/>
              <a:t>Based</a:t>
            </a:r>
            <a:r>
              <a:rPr lang="pt-BR" sz="1600" dirty="0" smtClean="0"/>
              <a:t> </a:t>
            </a:r>
            <a:r>
              <a:rPr lang="pt-BR" sz="1600" dirty="0" err="1" smtClean="0"/>
              <a:t>on</a:t>
            </a:r>
            <a:r>
              <a:rPr lang="pt-BR" sz="1600" dirty="0" smtClean="0"/>
              <a:t> </a:t>
            </a:r>
            <a:r>
              <a:rPr lang="pt-BR" sz="1600" dirty="0" err="1" smtClean="0"/>
              <a:t>Hyter</a:t>
            </a:r>
            <a:r>
              <a:rPr lang="pt-BR" sz="1600" dirty="0" smtClean="0"/>
              <a:t> &amp; </a:t>
            </a:r>
            <a:r>
              <a:rPr lang="pt-BR" sz="1600" dirty="0" err="1" smtClean="0"/>
              <a:t>Salas-Provence</a:t>
            </a:r>
            <a:r>
              <a:rPr lang="pt-BR" sz="1600" dirty="0" smtClean="0"/>
              <a:t>, 2019</a:t>
            </a:r>
            <a:endParaRPr lang="pt-BR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diferentes lingu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836712"/>
            <a:ext cx="3187239" cy="3240360"/>
          </a:xfrm>
          <a:prstGeom prst="rect">
            <a:avLst/>
          </a:prstGeom>
          <a:noFill/>
        </p:spPr>
      </p:pic>
      <p:pic>
        <p:nvPicPr>
          <p:cNvPr id="3" name="Picture 4" descr="Resultado de imagem para diferenças cultura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790950" cy="2705100"/>
          </a:xfrm>
          <a:prstGeom prst="rect">
            <a:avLst/>
          </a:prstGeom>
          <a:noFill/>
        </p:spPr>
      </p:pic>
      <p:pic>
        <p:nvPicPr>
          <p:cNvPr id="4" name="Picture 2" descr="Resultado de imagem para cooperaçã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2857500" cy="2314575"/>
          </a:xfrm>
          <a:prstGeom prst="rect">
            <a:avLst/>
          </a:prstGeom>
          <a:noFill/>
        </p:spPr>
      </p:pic>
      <p:pic>
        <p:nvPicPr>
          <p:cNvPr id="5" name="Picture 4" descr="Resultado de imagem para colaboraçã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797152"/>
            <a:ext cx="4664596" cy="1888052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321297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Deve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ser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fácil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encontrar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soluçoes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</a:rPr>
              <a:t>juntos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Resultado de imagem para diferentes lingu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m para divers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8410575" cy="4762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08304" y="6453336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Tarsila</a:t>
            </a:r>
            <a:r>
              <a:rPr lang="en-US" sz="1400" dirty="0" smtClean="0"/>
              <a:t> do </a:t>
            </a:r>
            <a:r>
              <a:rPr lang="en-US" sz="1400" dirty="0" err="1"/>
              <a:t>A</a:t>
            </a:r>
            <a:r>
              <a:rPr lang="en-US" sz="1400" dirty="0" err="1" smtClean="0"/>
              <a:t>maral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Nossa</a:t>
            </a:r>
            <a:r>
              <a:rPr lang="en-US" dirty="0" smtClean="0"/>
              <a:t> </a:t>
            </a:r>
            <a:r>
              <a:rPr lang="en-US" dirty="0" err="1" smtClean="0"/>
              <a:t>individualidade</a:t>
            </a:r>
            <a:r>
              <a:rPr lang="en-US" dirty="0" smtClean="0"/>
              <a:t> </a:t>
            </a:r>
            <a:r>
              <a:rPr lang="en-US" dirty="0" err="1" smtClean="0"/>
              <a:t>deveria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aproxima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esultado de imagem para diversidade"/>
          <p:cNvPicPr>
            <a:picLocks noChangeAspect="1" noChangeArrowheads="1"/>
          </p:cNvPicPr>
          <p:nvPr/>
        </p:nvPicPr>
        <p:blipFill rotWithShape="1">
          <a:blip r:embed="rId2" cstate="print"/>
          <a:srcRect t="4593"/>
          <a:stretch/>
        </p:blipFill>
        <p:spPr bwMode="auto">
          <a:xfrm>
            <a:off x="35496" y="2143759"/>
            <a:ext cx="9108504" cy="471424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78621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Profissionais</a:t>
            </a:r>
            <a:r>
              <a:rPr lang="en-US" dirty="0" smtClean="0"/>
              <a:t> da </a:t>
            </a:r>
            <a:r>
              <a:rPr lang="en-US" dirty="0" err="1" smtClean="0"/>
              <a:t>Comunicação</a:t>
            </a:r>
            <a:r>
              <a:rPr lang="en-US" dirty="0" smtClean="0"/>
              <a:t> Humana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desafios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diferenças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endParaRPr lang="en-US" dirty="0"/>
          </a:p>
        </p:txBody>
      </p:sp>
      <p:sp>
        <p:nvSpPr>
          <p:cNvPr id="5" name="Curved Right Arrow 4"/>
          <p:cNvSpPr/>
          <p:nvPr/>
        </p:nvSpPr>
        <p:spPr>
          <a:xfrm>
            <a:off x="2483768" y="836712"/>
            <a:ext cx="1080120" cy="648072"/>
          </a:xfrm>
          <a:prstGeom prst="curvedRightArrow">
            <a:avLst/>
          </a:prstGeom>
          <a:solidFill>
            <a:srgbClr val="C600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Curved Left Arrow 6"/>
          <p:cNvSpPr/>
          <p:nvPr/>
        </p:nvSpPr>
        <p:spPr>
          <a:xfrm>
            <a:off x="5580112" y="1124744"/>
            <a:ext cx="731520" cy="576064"/>
          </a:xfrm>
          <a:prstGeom prst="curvedLeftArrow">
            <a:avLst/>
          </a:prstGeom>
          <a:solidFill>
            <a:srgbClr val="2CBD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6780468"/>
              </p:ext>
            </p:extLst>
          </p:nvPr>
        </p:nvGraphicFramePr>
        <p:xfrm>
          <a:off x="0" y="44624"/>
          <a:ext cx="9144000" cy="6768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645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diversida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20888"/>
            <a:ext cx="4752528" cy="3995968"/>
          </a:xfrm>
          <a:prstGeom prst="rect">
            <a:avLst/>
          </a:prstGeom>
          <a:noFill/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086502355"/>
              </p:ext>
            </p:extLst>
          </p:nvPr>
        </p:nvGraphicFramePr>
        <p:xfrm>
          <a:off x="-612576" y="332656"/>
          <a:ext cx="6995120" cy="1642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Resultado de imagem para igualdade de gêner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005064"/>
            <a:ext cx="3491879" cy="2244183"/>
          </a:xfrm>
          <a:prstGeom prst="rect">
            <a:avLst/>
          </a:prstGeom>
          <a:noFill/>
        </p:spPr>
      </p:pic>
      <p:pic>
        <p:nvPicPr>
          <p:cNvPr id="12" name="Picture 8" descr="Resultado de imagem para igualdade de gêner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700808"/>
            <a:ext cx="2697088" cy="1796737"/>
          </a:xfrm>
          <a:prstGeom prst="rect">
            <a:avLst/>
          </a:prstGeom>
          <a:noFill/>
        </p:spPr>
      </p:pic>
      <p:pic>
        <p:nvPicPr>
          <p:cNvPr id="14" name="Picture 2" descr="Resultado de imagem para diferenças culturai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88640"/>
            <a:ext cx="365036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equilíb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600286" cy="2041774"/>
          </a:xfrm>
          <a:prstGeom prst="rect">
            <a:avLst/>
          </a:prstGeom>
          <a:noFill/>
        </p:spPr>
      </p:pic>
      <p:pic>
        <p:nvPicPr>
          <p:cNvPr id="14340" name="Picture 4" descr="Resultado de imagem para equilíbr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276600" cy="1400175"/>
          </a:xfrm>
          <a:prstGeom prst="rect">
            <a:avLst/>
          </a:prstGeom>
          <a:noFill/>
        </p:spPr>
      </p:pic>
      <p:pic>
        <p:nvPicPr>
          <p:cNvPr id="4" name="Picture 4" descr="Resultado de imagem para equilíbrio emocio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762475"/>
            <a:ext cx="4175680" cy="2095525"/>
          </a:xfrm>
          <a:prstGeom prst="rect">
            <a:avLst/>
          </a:prstGeom>
          <a:noFill/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74368215"/>
              </p:ext>
            </p:extLst>
          </p:nvPr>
        </p:nvGraphicFramePr>
        <p:xfrm>
          <a:off x="1259632" y="1700808"/>
          <a:ext cx="70567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igualdade e justiça"/>
          <p:cNvPicPr>
            <a:picLocks noChangeAspect="1" noChangeArrowheads="1"/>
          </p:cNvPicPr>
          <p:nvPr/>
        </p:nvPicPr>
        <p:blipFill rotWithShape="1">
          <a:blip r:embed="rId2" cstate="print"/>
          <a:srcRect l="14932" t="4387" r="15222" b="14932"/>
          <a:stretch/>
        </p:blipFill>
        <p:spPr bwMode="auto">
          <a:xfrm>
            <a:off x="1835696" y="3140968"/>
            <a:ext cx="5781040" cy="3078480"/>
          </a:xfrm>
          <a:prstGeom prst="rect">
            <a:avLst/>
          </a:prstGeom>
          <a:noFill/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0604653"/>
              </p:ext>
            </p:extLst>
          </p:nvPr>
        </p:nvGraphicFramePr>
        <p:xfrm>
          <a:off x="2195736" y="1556792"/>
          <a:ext cx="5231904" cy="1527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dirty="0" err="1" smtClean="0"/>
              <a:t>Fácil</a:t>
            </a:r>
            <a:r>
              <a:rPr lang="en-US" dirty="0" smtClean="0"/>
              <a:t> de </a:t>
            </a:r>
            <a:r>
              <a:rPr lang="en-US" dirty="0" err="1" smtClean="0"/>
              <a:t>reconhecer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Diferente de 4"/>
          <p:cNvSpPr/>
          <p:nvPr/>
        </p:nvSpPr>
        <p:spPr>
          <a:xfrm>
            <a:off x="4355976" y="1844824"/>
            <a:ext cx="914400" cy="914400"/>
          </a:xfrm>
          <a:prstGeom prst="mathNotEqual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Resultado de imagem para igualdade de gên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0" name="AutoShape 4" descr="Resultado de imagem para igualdade de gên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462" name="AutoShape 6" descr="Resultado de imagem para igualdade de gên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069509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5120016"/>
            <a:ext cx="3059832" cy="1737984"/>
          </a:xfrm>
          <a:prstGeom prst="rect">
            <a:avLst/>
          </a:prstGeom>
          <a:noFill/>
        </p:spPr>
      </p:pic>
      <p:pic>
        <p:nvPicPr>
          <p:cNvPr id="8" name="Picture 4" descr="Resultado de imagem para comunicação não verb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5085184"/>
            <a:ext cx="2843807" cy="1772816"/>
          </a:xfrm>
          <a:prstGeom prst="rect">
            <a:avLst/>
          </a:prstGeom>
          <a:noFill/>
        </p:spPr>
      </p:pic>
      <p:pic>
        <p:nvPicPr>
          <p:cNvPr id="9" name="Picture 4" descr="Resultado de imagem para diferentes lingua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2411760" cy="1609234"/>
          </a:xfrm>
          <a:prstGeom prst="rect">
            <a:avLst/>
          </a:prstGeom>
          <a:noFill/>
        </p:spPr>
      </p:pic>
      <p:pic>
        <p:nvPicPr>
          <p:cNvPr id="10" name="Picture 6" descr="Resultado de imagem para diferenças culturai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89919" y="0"/>
            <a:ext cx="3754081" cy="1988840"/>
          </a:xfrm>
          <a:prstGeom prst="rect">
            <a:avLst/>
          </a:prstGeom>
          <a:noFill/>
        </p:spPr>
      </p:pic>
      <p:pic>
        <p:nvPicPr>
          <p:cNvPr id="11" name="Picture 4" descr="Resultado de imagem para lingua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276872"/>
            <a:ext cx="2181225" cy="2095501"/>
          </a:xfrm>
          <a:prstGeom prst="rect">
            <a:avLst/>
          </a:prstGeom>
          <a:noFill/>
        </p:spPr>
      </p:pic>
      <p:pic>
        <p:nvPicPr>
          <p:cNvPr id="12" name="Picture 2" descr="Resultado de imagem para diferentes lingua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14814" y="2780929"/>
            <a:ext cx="2429185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986247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Resultado de imagem para comunicação não verba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347864" cy="2083115"/>
          </a:xfrm>
          <a:prstGeom prst="rect">
            <a:avLst/>
          </a:prstGeom>
          <a:noFill/>
        </p:spPr>
      </p:pic>
      <p:pic>
        <p:nvPicPr>
          <p:cNvPr id="4" name="Picture 6" descr="Resultado de imagem para colaboraçã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21088"/>
            <a:ext cx="3240360" cy="2430270"/>
          </a:xfrm>
          <a:prstGeom prst="rect">
            <a:avLst/>
          </a:prstGeom>
          <a:noFill/>
        </p:spPr>
      </p:pic>
      <p:pic>
        <p:nvPicPr>
          <p:cNvPr id="5" name="Picture 6" descr="Resultado de imagem para cooperaçã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0"/>
            <a:ext cx="3419872" cy="1996620"/>
          </a:xfrm>
          <a:prstGeom prst="rect">
            <a:avLst/>
          </a:prstGeom>
          <a:noFill/>
        </p:spPr>
      </p:pic>
      <p:pic>
        <p:nvPicPr>
          <p:cNvPr id="6" name="Picture 4" descr="Resultado de imagem para cooperaçã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8144" y="4815103"/>
            <a:ext cx="3275856" cy="2042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102</Words>
  <Application>Microsoft Office PowerPoint</Application>
  <PresentationFormat>Apresentação na tela (4:3)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do Office</vt:lpstr>
      <vt:lpstr>Communicação numa Comunidade com um Futuro Compartilhado </vt:lpstr>
      <vt:lpstr>Nossa individualidade deveria ser o que nos aproxima</vt:lpstr>
      <vt:lpstr>Profissionais da Comunicação Humana desafios diferenças são o que temos em comum</vt:lpstr>
      <vt:lpstr>Apresentação do PowerPoint</vt:lpstr>
      <vt:lpstr>Apresentação do PowerPoint</vt:lpstr>
      <vt:lpstr>Apresentação do PowerPoint</vt:lpstr>
      <vt:lpstr>Fácil de reconhecer: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Fernanda</dc:creator>
  <cp:lastModifiedBy>Fernanda</cp:lastModifiedBy>
  <cp:revision>13</cp:revision>
  <dcterms:created xsi:type="dcterms:W3CDTF">2019-10-06T23:02:26Z</dcterms:created>
  <dcterms:modified xsi:type="dcterms:W3CDTF">2020-09-15T23:56:25Z</dcterms:modified>
</cp:coreProperties>
</file>