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4" r:id="rId9"/>
    <p:sldId id="268" r:id="rId10"/>
    <p:sldId id="269" r:id="rId11"/>
    <p:sldId id="270" r:id="rId12"/>
    <p:sldId id="266" r:id="rId13"/>
    <p:sldId id="267" r:id="rId14"/>
    <p:sldId id="273" r:id="rId15"/>
    <p:sldId id="275" r:id="rId16"/>
    <p:sldId id="274" r:id="rId17"/>
    <p:sldId id="271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45F38-3522-4730-875C-E0A5E10F91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28FA823-C3E5-4970-B88E-662CEA5FBEF4}">
      <dgm:prSet phldrT="[Texto]"/>
      <dgm:spPr/>
      <dgm:t>
        <a:bodyPr/>
        <a:lstStyle/>
        <a:p>
          <a:r>
            <a:rPr lang="pt-BR" dirty="0" smtClean="0"/>
            <a:t>História / Diagnóstico</a:t>
          </a:r>
          <a:endParaRPr lang="pt-BR" dirty="0"/>
        </a:p>
      </dgm:t>
    </dgm:pt>
    <dgm:pt modelId="{7C21B8E5-576B-4740-98F9-69D893B42D7A}" type="parTrans" cxnId="{D0C0287D-B9B7-46C6-8FA2-D78170792F5D}">
      <dgm:prSet/>
      <dgm:spPr/>
      <dgm:t>
        <a:bodyPr/>
        <a:lstStyle/>
        <a:p>
          <a:endParaRPr lang="pt-BR"/>
        </a:p>
      </dgm:t>
    </dgm:pt>
    <dgm:pt modelId="{F60FADEF-51AB-457B-897F-9FD74D7156B1}" type="sibTrans" cxnId="{D0C0287D-B9B7-46C6-8FA2-D78170792F5D}">
      <dgm:prSet/>
      <dgm:spPr/>
      <dgm:t>
        <a:bodyPr/>
        <a:lstStyle/>
        <a:p>
          <a:endParaRPr lang="pt-BR"/>
        </a:p>
      </dgm:t>
    </dgm:pt>
    <dgm:pt modelId="{82BA1161-3C9B-4C5B-8F8E-B2E57B61096F}">
      <dgm:prSet phldrT="[Texto]" custT="1"/>
      <dgm:spPr/>
      <dgm:t>
        <a:bodyPr/>
        <a:lstStyle/>
        <a:p>
          <a:r>
            <a:rPr lang="pt-BR" sz="1800" dirty="0" smtClean="0"/>
            <a:t>Paciente do sexo masculino, de 60 anos, antecedente de HAS. Internado na UTI, encontra-se no 4º pós-operatório de </a:t>
          </a:r>
          <a:r>
            <a:rPr lang="pt-BR" sz="1800" dirty="0" err="1" smtClean="0"/>
            <a:t>enterectomia</a:t>
          </a:r>
          <a:r>
            <a:rPr lang="pt-BR" sz="1800" dirty="0" smtClean="0"/>
            <a:t>. </a:t>
          </a:r>
          <a:endParaRPr lang="pt-BR" sz="1800" dirty="0"/>
        </a:p>
      </dgm:t>
    </dgm:pt>
    <dgm:pt modelId="{411252E7-F539-46F1-868F-6AA8FDF4C594}" type="parTrans" cxnId="{78026325-E589-4A32-83BF-411A23238435}">
      <dgm:prSet/>
      <dgm:spPr/>
      <dgm:t>
        <a:bodyPr/>
        <a:lstStyle/>
        <a:p>
          <a:endParaRPr lang="pt-BR"/>
        </a:p>
      </dgm:t>
    </dgm:pt>
    <dgm:pt modelId="{F4665D2D-D4D8-436D-B49D-D2E8EBD51B7C}" type="sibTrans" cxnId="{78026325-E589-4A32-83BF-411A23238435}">
      <dgm:prSet/>
      <dgm:spPr/>
      <dgm:t>
        <a:bodyPr/>
        <a:lstStyle/>
        <a:p>
          <a:endParaRPr lang="pt-BR"/>
        </a:p>
      </dgm:t>
    </dgm:pt>
    <dgm:pt modelId="{1CC90134-B5DD-4435-A4D4-5B5462CFA82A}">
      <dgm:prSet phldrT="[Texto]"/>
      <dgm:spPr/>
      <dgm:t>
        <a:bodyPr/>
        <a:lstStyle/>
        <a:p>
          <a:r>
            <a:rPr lang="pt-BR" dirty="0" smtClean="0"/>
            <a:t>Avaliação geral</a:t>
          </a:r>
          <a:endParaRPr lang="pt-BR" dirty="0"/>
        </a:p>
      </dgm:t>
    </dgm:pt>
    <dgm:pt modelId="{EB7BE3FE-AC8A-4C14-A3DF-2EE84A19D769}" type="parTrans" cxnId="{DB6B5C93-3E87-41A8-B620-2BDC5757CDD9}">
      <dgm:prSet/>
      <dgm:spPr/>
      <dgm:t>
        <a:bodyPr/>
        <a:lstStyle/>
        <a:p>
          <a:endParaRPr lang="pt-BR"/>
        </a:p>
      </dgm:t>
    </dgm:pt>
    <dgm:pt modelId="{72BE4E03-15EC-4920-9389-E1A730110F62}" type="sibTrans" cxnId="{DB6B5C93-3E87-41A8-B620-2BDC5757CDD9}">
      <dgm:prSet/>
      <dgm:spPr/>
      <dgm:t>
        <a:bodyPr/>
        <a:lstStyle/>
        <a:p>
          <a:endParaRPr lang="pt-BR"/>
        </a:p>
      </dgm:t>
    </dgm:pt>
    <dgm:pt modelId="{F9471171-C29C-48F3-BA33-7AA9635AD35E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FF0000"/>
              </a:solidFill>
            </a:rPr>
            <a:t>está febril ou afebril?</a:t>
          </a:r>
          <a:endParaRPr lang="pt-BR" sz="1600" dirty="0">
            <a:solidFill>
              <a:srgbClr val="FF0000"/>
            </a:solidFill>
          </a:endParaRPr>
        </a:p>
      </dgm:t>
    </dgm:pt>
    <dgm:pt modelId="{C7B8B3FF-27CE-40F4-84F9-A8BBB7F488D8}" type="parTrans" cxnId="{51726931-A6AB-4F97-B3B4-0A28331D2622}">
      <dgm:prSet/>
      <dgm:spPr/>
      <dgm:t>
        <a:bodyPr/>
        <a:lstStyle/>
        <a:p>
          <a:endParaRPr lang="pt-BR"/>
        </a:p>
      </dgm:t>
    </dgm:pt>
    <dgm:pt modelId="{CE62E3BF-EF19-40D8-972D-9F520D4CCCC2}" type="sibTrans" cxnId="{51726931-A6AB-4F97-B3B4-0A28331D2622}">
      <dgm:prSet/>
      <dgm:spPr/>
      <dgm:t>
        <a:bodyPr/>
        <a:lstStyle/>
        <a:p>
          <a:endParaRPr lang="pt-BR"/>
        </a:p>
      </dgm:t>
    </dgm:pt>
    <dgm:pt modelId="{8DC88F7E-69C4-4F9F-9859-8A188F9CB8A7}">
      <dgm:prSet phldrT="[Texto]"/>
      <dgm:spPr/>
      <dgm:t>
        <a:bodyPr/>
        <a:lstStyle/>
        <a:p>
          <a:r>
            <a:rPr lang="pt-BR" dirty="0" smtClean="0"/>
            <a:t>Avaliação Neurológica</a:t>
          </a:r>
          <a:endParaRPr lang="pt-BR" dirty="0"/>
        </a:p>
      </dgm:t>
    </dgm:pt>
    <dgm:pt modelId="{7D2CAFD2-EF13-4EDC-AC83-6F96A74119FF}" type="parTrans" cxnId="{AEB9523B-F1B7-4CE5-B18E-D7D5B87E855B}">
      <dgm:prSet/>
      <dgm:spPr/>
      <dgm:t>
        <a:bodyPr/>
        <a:lstStyle/>
        <a:p>
          <a:endParaRPr lang="pt-BR"/>
        </a:p>
      </dgm:t>
    </dgm:pt>
    <dgm:pt modelId="{9308CE02-218A-4ED5-BE0A-847E249513F0}" type="sibTrans" cxnId="{AEB9523B-F1B7-4CE5-B18E-D7D5B87E855B}">
      <dgm:prSet/>
      <dgm:spPr/>
      <dgm:t>
        <a:bodyPr/>
        <a:lstStyle/>
        <a:p>
          <a:endParaRPr lang="pt-BR"/>
        </a:p>
      </dgm:t>
    </dgm:pt>
    <dgm:pt modelId="{A1B6F2C1-2A62-4281-A7A1-D471C2852DCB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nível de </a:t>
          </a:r>
          <a:r>
            <a:rPr lang="pt-BR" sz="1800" dirty="0" err="1" smtClean="0">
              <a:solidFill>
                <a:srgbClr val="FF0000"/>
              </a:solidFill>
            </a:rPr>
            <a:t>consciêcia</a:t>
          </a:r>
          <a:r>
            <a:rPr lang="pt-BR" sz="1800" dirty="0" smtClean="0">
              <a:solidFill>
                <a:srgbClr val="FF0000"/>
              </a:solidFill>
            </a:rPr>
            <a:t> e de colaboração do paciente?</a:t>
          </a:r>
          <a:endParaRPr lang="pt-BR" sz="1800" dirty="0">
            <a:solidFill>
              <a:srgbClr val="FF0000"/>
            </a:solidFill>
          </a:endParaRPr>
        </a:p>
      </dgm:t>
    </dgm:pt>
    <dgm:pt modelId="{C26A19FD-87E9-4F24-9B8C-F6AECFD01F9C}" type="parTrans" cxnId="{D072D45C-509F-439C-98C5-8B782325A8FB}">
      <dgm:prSet/>
      <dgm:spPr/>
      <dgm:t>
        <a:bodyPr/>
        <a:lstStyle/>
        <a:p>
          <a:endParaRPr lang="pt-BR"/>
        </a:p>
      </dgm:t>
    </dgm:pt>
    <dgm:pt modelId="{34D4CE9B-5E7C-4C21-900D-B140F74F9A09}" type="sibTrans" cxnId="{D072D45C-509F-439C-98C5-8B782325A8FB}">
      <dgm:prSet/>
      <dgm:spPr/>
      <dgm:t>
        <a:bodyPr/>
        <a:lstStyle/>
        <a:p>
          <a:endParaRPr lang="pt-BR"/>
        </a:p>
      </dgm:t>
    </dgm:pt>
    <dgm:pt modelId="{082252A0-174B-49F5-82A3-B082D22B9415}">
      <dgm:prSet custT="1"/>
      <dgm:spPr/>
      <dgm:t>
        <a:bodyPr/>
        <a:lstStyle/>
        <a:p>
          <a:r>
            <a:rPr lang="pt-BR" sz="1600" dirty="0" smtClean="0">
              <a:solidFill>
                <a:srgbClr val="FF0000"/>
              </a:solidFill>
            </a:rPr>
            <a:t>apresenta diurese?</a:t>
          </a:r>
          <a:endParaRPr lang="pt-BR" sz="1600" dirty="0">
            <a:solidFill>
              <a:srgbClr val="FF0000"/>
            </a:solidFill>
          </a:endParaRPr>
        </a:p>
      </dgm:t>
    </dgm:pt>
    <dgm:pt modelId="{1DD0BA8F-B872-4CF0-9849-9D6BF8668372}" type="parTrans" cxnId="{6935ECAB-EB8A-4F66-B9EA-641E9BD7CFCF}">
      <dgm:prSet/>
      <dgm:spPr/>
      <dgm:t>
        <a:bodyPr/>
        <a:lstStyle/>
        <a:p>
          <a:endParaRPr lang="pt-BR"/>
        </a:p>
      </dgm:t>
    </dgm:pt>
    <dgm:pt modelId="{EC30528A-E432-45E7-9836-38994FDE5BE6}" type="sibTrans" cxnId="{6935ECAB-EB8A-4F66-B9EA-641E9BD7CFCF}">
      <dgm:prSet/>
      <dgm:spPr/>
      <dgm:t>
        <a:bodyPr/>
        <a:lstStyle/>
        <a:p>
          <a:endParaRPr lang="pt-BR"/>
        </a:p>
      </dgm:t>
    </dgm:pt>
    <dgm:pt modelId="{38C15D58-C423-461E-BFE9-590E43429D53}">
      <dgm:prSet phldrT="[Texto]" custT="1"/>
      <dgm:spPr/>
      <dgm:t>
        <a:bodyPr/>
        <a:lstStyle/>
        <a:p>
          <a:r>
            <a:rPr lang="pt-BR" sz="1600" dirty="0" smtClean="0"/>
            <a:t>O abdome está </a:t>
          </a:r>
          <a:r>
            <a:rPr lang="pt-BR" sz="1800" dirty="0" smtClean="0"/>
            <a:t>distendido</a:t>
          </a:r>
          <a:endParaRPr lang="pt-BR" sz="1600" dirty="0"/>
        </a:p>
      </dgm:t>
    </dgm:pt>
    <dgm:pt modelId="{E9683B57-56EE-424A-879B-DCFBB884BFA0}" type="parTrans" cxnId="{A345642A-D8AE-4AAE-8F31-3ABA4FCA53CC}">
      <dgm:prSet/>
      <dgm:spPr/>
      <dgm:t>
        <a:bodyPr/>
        <a:lstStyle/>
        <a:p>
          <a:endParaRPr lang="pt-BR"/>
        </a:p>
      </dgm:t>
    </dgm:pt>
    <dgm:pt modelId="{55EB6C9D-596F-4321-9CA6-D864D7E47834}" type="sibTrans" cxnId="{A345642A-D8AE-4AAE-8F31-3ABA4FCA53CC}">
      <dgm:prSet/>
      <dgm:spPr/>
      <dgm:t>
        <a:bodyPr/>
        <a:lstStyle/>
        <a:p>
          <a:endParaRPr lang="pt-BR"/>
        </a:p>
      </dgm:t>
    </dgm:pt>
    <dgm:pt modelId="{FD4497C0-7066-4CED-AFA6-B430AE04A6A7}">
      <dgm:prSet custT="1"/>
      <dgm:spPr/>
      <dgm:t>
        <a:bodyPr/>
        <a:lstStyle/>
        <a:p>
          <a:r>
            <a:rPr lang="pt-BR" sz="1600" dirty="0" smtClean="0">
              <a:solidFill>
                <a:srgbClr val="FF0000"/>
              </a:solidFill>
            </a:rPr>
            <a:t>faz uso de sonda </a:t>
          </a:r>
          <a:r>
            <a:rPr lang="pt-BR" sz="1600" dirty="0" err="1" smtClean="0">
              <a:solidFill>
                <a:srgbClr val="FF0000"/>
              </a:solidFill>
            </a:rPr>
            <a:t>nasogástrica</a:t>
          </a:r>
          <a:r>
            <a:rPr lang="pt-BR" sz="1600" dirty="0" smtClean="0">
              <a:solidFill>
                <a:srgbClr val="FF0000"/>
              </a:solidFill>
            </a:rPr>
            <a:t>? Está recebendo dieta?</a:t>
          </a:r>
          <a:endParaRPr lang="pt-BR" sz="1600" dirty="0">
            <a:solidFill>
              <a:srgbClr val="FF0000"/>
            </a:solidFill>
          </a:endParaRPr>
        </a:p>
      </dgm:t>
    </dgm:pt>
    <dgm:pt modelId="{61A1CB70-D4E6-4C06-889D-0C2C5D35CA7D}" type="parTrans" cxnId="{3C01F6B6-3331-44B0-872E-A55BD8171042}">
      <dgm:prSet/>
      <dgm:spPr/>
      <dgm:t>
        <a:bodyPr/>
        <a:lstStyle/>
        <a:p>
          <a:endParaRPr lang="pt-BR"/>
        </a:p>
      </dgm:t>
    </dgm:pt>
    <dgm:pt modelId="{6B950A49-162B-468C-91CC-FF8318439885}" type="sibTrans" cxnId="{3C01F6B6-3331-44B0-872E-A55BD8171042}">
      <dgm:prSet/>
      <dgm:spPr/>
      <dgm:t>
        <a:bodyPr/>
        <a:lstStyle/>
        <a:p>
          <a:endParaRPr lang="pt-BR"/>
        </a:p>
      </dgm:t>
    </dgm:pt>
    <dgm:pt modelId="{57679E7A-5372-48FF-8222-21D95B617C08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uso de sedativos?</a:t>
          </a:r>
        </a:p>
      </dgm:t>
    </dgm:pt>
    <dgm:pt modelId="{48EA302D-4CE5-43E6-894D-1A1F28C4B877}" type="parTrans" cxnId="{8C3C1320-A07A-4844-A1AC-9F5A99577C8F}">
      <dgm:prSet/>
      <dgm:spPr/>
      <dgm:t>
        <a:bodyPr/>
        <a:lstStyle/>
        <a:p>
          <a:endParaRPr lang="pt-BR"/>
        </a:p>
      </dgm:t>
    </dgm:pt>
    <dgm:pt modelId="{21CF7215-FAEF-489D-B195-7676FA2C3752}" type="sibTrans" cxnId="{8C3C1320-A07A-4844-A1AC-9F5A99577C8F}">
      <dgm:prSet/>
      <dgm:spPr/>
      <dgm:t>
        <a:bodyPr/>
        <a:lstStyle/>
        <a:p>
          <a:endParaRPr lang="pt-BR"/>
        </a:p>
      </dgm:t>
    </dgm:pt>
    <dgm:pt modelId="{BB62917A-8664-4193-86E4-4765D4C05E40}" type="pres">
      <dgm:prSet presAssocID="{66D45F38-3522-4730-875C-E0A5E10F91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5E36A7A-1828-4870-8282-22BB4DBD9B30}" type="pres">
      <dgm:prSet presAssocID="{628FA823-C3E5-4970-B88E-662CEA5FBEF4}" presName="linNode" presStyleCnt="0"/>
      <dgm:spPr/>
    </dgm:pt>
    <dgm:pt modelId="{A4686996-C7A1-465F-A976-A93CE4960B52}" type="pres">
      <dgm:prSet presAssocID="{628FA823-C3E5-4970-B88E-662CEA5FBEF4}" presName="parentText" presStyleLbl="node1" presStyleIdx="0" presStyleCnt="3" custScaleX="5873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A7471-F664-45AE-AAE4-3A0AA5E710EA}" type="pres">
      <dgm:prSet presAssocID="{628FA823-C3E5-4970-B88E-662CEA5FBEF4}" presName="descendantText" presStyleLbl="alignAccFollowNode1" presStyleIdx="0" presStyleCnt="3" custScaleX="122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F07B2C-F791-4DCB-80D7-67C18A40C106}" type="pres">
      <dgm:prSet presAssocID="{F60FADEF-51AB-457B-897F-9FD74D7156B1}" presName="sp" presStyleCnt="0"/>
      <dgm:spPr/>
    </dgm:pt>
    <dgm:pt modelId="{81C04172-DE73-466A-B1A8-5F7EF25B86E8}" type="pres">
      <dgm:prSet presAssocID="{1CC90134-B5DD-4435-A4D4-5B5462CFA82A}" presName="linNode" presStyleCnt="0"/>
      <dgm:spPr/>
    </dgm:pt>
    <dgm:pt modelId="{254BFC16-5464-41AF-B837-3624C980D75C}" type="pres">
      <dgm:prSet presAssocID="{1CC90134-B5DD-4435-A4D4-5B5462CFA82A}" presName="parentText" presStyleLbl="node1" presStyleIdx="1" presStyleCnt="3" custScaleX="8114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AADC99-B493-4282-8CE2-80D2D1D99A3F}" type="pres">
      <dgm:prSet presAssocID="{1CC90134-B5DD-4435-A4D4-5B5462CFA82A}" presName="descendantText" presStyleLbl="alignAccFollowNode1" presStyleIdx="1" presStyleCnt="3" custScaleX="177309" custLinFactNeighborX="1717" custLinFactNeighborY="72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8D5EF9-B98F-4829-A231-EC46814812CA}" type="pres">
      <dgm:prSet presAssocID="{72BE4E03-15EC-4920-9389-E1A730110F62}" presName="sp" presStyleCnt="0"/>
      <dgm:spPr/>
    </dgm:pt>
    <dgm:pt modelId="{935D2124-A086-4DD2-9917-90387019A015}" type="pres">
      <dgm:prSet presAssocID="{8DC88F7E-69C4-4F9F-9859-8A188F9CB8A7}" presName="linNode" presStyleCnt="0"/>
      <dgm:spPr/>
    </dgm:pt>
    <dgm:pt modelId="{F087B9B6-F27D-412C-997A-4A6521053085}" type="pres">
      <dgm:prSet presAssocID="{8DC88F7E-69C4-4F9F-9859-8A188F9CB8A7}" presName="parentText" presStyleLbl="node1" presStyleIdx="2" presStyleCnt="3" custScaleX="7256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8473F2-D655-463B-B0FB-1D922BD6BBF5}" type="pres">
      <dgm:prSet presAssocID="{8DC88F7E-69C4-4F9F-9859-8A188F9CB8A7}" presName="descendantText" presStyleLbl="alignAccFollowNode1" presStyleIdx="2" presStyleCnt="3" custScaleX="152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CE86D62-E216-4952-A4E8-C46AC6136280}" type="presOf" srcId="{FD4497C0-7066-4CED-AFA6-B430AE04A6A7}" destId="{15AADC99-B493-4282-8CE2-80D2D1D99A3F}" srcOrd="0" destOrd="3" presId="urn:microsoft.com/office/officeart/2005/8/layout/vList5"/>
    <dgm:cxn modelId="{093665D9-1FD8-49B1-9F7B-816D31A92A29}" type="presOf" srcId="{A1B6F2C1-2A62-4281-A7A1-D471C2852DCB}" destId="{FE8473F2-D655-463B-B0FB-1D922BD6BBF5}" srcOrd="0" destOrd="0" presId="urn:microsoft.com/office/officeart/2005/8/layout/vList5"/>
    <dgm:cxn modelId="{D072D45C-509F-439C-98C5-8B782325A8FB}" srcId="{8DC88F7E-69C4-4F9F-9859-8A188F9CB8A7}" destId="{A1B6F2C1-2A62-4281-A7A1-D471C2852DCB}" srcOrd="0" destOrd="0" parTransId="{C26A19FD-87E9-4F24-9B8C-F6AECFD01F9C}" sibTransId="{34D4CE9B-5E7C-4C21-900D-B140F74F9A09}"/>
    <dgm:cxn modelId="{D0C0287D-B9B7-46C6-8FA2-D78170792F5D}" srcId="{66D45F38-3522-4730-875C-E0A5E10F9147}" destId="{628FA823-C3E5-4970-B88E-662CEA5FBEF4}" srcOrd="0" destOrd="0" parTransId="{7C21B8E5-576B-4740-98F9-69D893B42D7A}" sibTransId="{F60FADEF-51AB-457B-897F-9FD74D7156B1}"/>
    <dgm:cxn modelId="{3C01F6B6-3331-44B0-872E-A55BD8171042}" srcId="{1CC90134-B5DD-4435-A4D4-5B5462CFA82A}" destId="{FD4497C0-7066-4CED-AFA6-B430AE04A6A7}" srcOrd="3" destOrd="0" parTransId="{61A1CB70-D4E6-4C06-889D-0C2C5D35CA7D}" sibTransId="{6B950A49-162B-468C-91CC-FF8318439885}"/>
    <dgm:cxn modelId="{A345642A-D8AE-4AAE-8F31-3ABA4FCA53CC}" srcId="{1CC90134-B5DD-4435-A4D4-5B5462CFA82A}" destId="{38C15D58-C423-461E-BFE9-590E43429D53}" srcOrd="0" destOrd="0" parTransId="{E9683B57-56EE-424A-879B-DCFBB884BFA0}" sibTransId="{55EB6C9D-596F-4321-9CA6-D864D7E47834}"/>
    <dgm:cxn modelId="{20645B1F-7539-46A1-98FF-4BB54252C8A9}" type="presOf" srcId="{628FA823-C3E5-4970-B88E-662CEA5FBEF4}" destId="{A4686996-C7A1-465F-A976-A93CE4960B52}" srcOrd="0" destOrd="0" presId="urn:microsoft.com/office/officeart/2005/8/layout/vList5"/>
    <dgm:cxn modelId="{8C3C1320-A07A-4844-A1AC-9F5A99577C8F}" srcId="{8DC88F7E-69C4-4F9F-9859-8A188F9CB8A7}" destId="{57679E7A-5372-48FF-8222-21D95B617C08}" srcOrd="1" destOrd="0" parTransId="{48EA302D-4CE5-43E6-894D-1A1F28C4B877}" sibTransId="{21CF7215-FAEF-489D-B195-7676FA2C3752}"/>
    <dgm:cxn modelId="{596A586E-25F4-4880-8190-FB08F664A8D1}" type="presOf" srcId="{F9471171-C29C-48F3-BA33-7AA9635AD35E}" destId="{15AADC99-B493-4282-8CE2-80D2D1D99A3F}" srcOrd="0" destOrd="1" presId="urn:microsoft.com/office/officeart/2005/8/layout/vList5"/>
    <dgm:cxn modelId="{EE9F3F63-D971-4995-B1A3-1A44E5752038}" type="presOf" srcId="{82BA1161-3C9B-4C5B-8F8E-B2E57B61096F}" destId="{BD4A7471-F664-45AE-AAE4-3A0AA5E710EA}" srcOrd="0" destOrd="0" presId="urn:microsoft.com/office/officeart/2005/8/layout/vList5"/>
    <dgm:cxn modelId="{51726931-A6AB-4F97-B3B4-0A28331D2622}" srcId="{1CC90134-B5DD-4435-A4D4-5B5462CFA82A}" destId="{F9471171-C29C-48F3-BA33-7AA9635AD35E}" srcOrd="1" destOrd="0" parTransId="{C7B8B3FF-27CE-40F4-84F9-A8BBB7F488D8}" sibTransId="{CE62E3BF-EF19-40D8-972D-9F520D4CCCC2}"/>
    <dgm:cxn modelId="{DB6B5C93-3E87-41A8-B620-2BDC5757CDD9}" srcId="{66D45F38-3522-4730-875C-E0A5E10F9147}" destId="{1CC90134-B5DD-4435-A4D4-5B5462CFA82A}" srcOrd="1" destOrd="0" parTransId="{EB7BE3FE-AC8A-4C14-A3DF-2EE84A19D769}" sibTransId="{72BE4E03-15EC-4920-9389-E1A730110F62}"/>
    <dgm:cxn modelId="{25A4D4DB-49DE-4360-B0BB-D9B446A84218}" type="presOf" srcId="{57679E7A-5372-48FF-8222-21D95B617C08}" destId="{FE8473F2-D655-463B-B0FB-1D922BD6BBF5}" srcOrd="0" destOrd="1" presId="urn:microsoft.com/office/officeart/2005/8/layout/vList5"/>
    <dgm:cxn modelId="{FB28C126-7990-4EA1-8079-1F9D995F0EB7}" type="presOf" srcId="{8DC88F7E-69C4-4F9F-9859-8A188F9CB8A7}" destId="{F087B9B6-F27D-412C-997A-4A6521053085}" srcOrd="0" destOrd="0" presId="urn:microsoft.com/office/officeart/2005/8/layout/vList5"/>
    <dgm:cxn modelId="{AEB9523B-F1B7-4CE5-B18E-D7D5B87E855B}" srcId="{66D45F38-3522-4730-875C-E0A5E10F9147}" destId="{8DC88F7E-69C4-4F9F-9859-8A188F9CB8A7}" srcOrd="2" destOrd="0" parTransId="{7D2CAFD2-EF13-4EDC-AC83-6F96A74119FF}" sibTransId="{9308CE02-218A-4ED5-BE0A-847E249513F0}"/>
    <dgm:cxn modelId="{BD907439-A332-4FA6-BD4B-ADBFB09AF625}" type="presOf" srcId="{082252A0-174B-49F5-82A3-B082D22B9415}" destId="{15AADC99-B493-4282-8CE2-80D2D1D99A3F}" srcOrd="0" destOrd="2" presId="urn:microsoft.com/office/officeart/2005/8/layout/vList5"/>
    <dgm:cxn modelId="{78026325-E589-4A32-83BF-411A23238435}" srcId="{628FA823-C3E5-4970-B88E-662CEA5FBEF4}" destId="{82BA1161-3C9B-4C5B-8F8E-B2E57B61096F}" srcOrd="0" destOrd="0" parTransId="{411252E7-F539-46F1-868F-6AA8FDF4C594}" sibTransId="{F4665D2D-D4D8-436D-B49D-D2E8EBD51B7C}"/>
    <dgm:cxn modelId="{DFC9B898-9389-446C-A6EA-34425C4D341A}" type="presOf" srcId="{66D45F38-3522-4730-875C-E0A5E10F9147}" destId="{BB62917A-8664-4193-86E4-4765D4C05E40}" srcOrd="0" destOrd="0" presId="urn:microsoft.com/office/officeart/2005/8/layout/vList5"/>
    <dgm:cxn modelId="{22E2B90B-AB8C-49B5-9BB1-96EFD4D91BB0}" type="presOf" srcId="{38C15D58-C423-461E-BFE9-590E43429D53}" destId="{15AADC99-B493-4282-8CE2-80D2D1D99A3F}" srcOrd="0" destOrd="0" presId="urn:microsoft.com/office/officeart/2005/8/layout/vList5"/>
    <dgm:cxn modelId="{C1B5A3B3-B15B-4A94-BA7F-6BFD91E54C94}" type="presOf" srcId="{1CC90134-B5DD-4435-A4D4-5B5462CFA82A}" destId="{254BFC16-5464-41AF-B837-3624C980D75C}" srcOrd="0" destOrd="0" presId="urn:microsoft.com/office/officeart/2005/8/layout/vList5"/>
    <dgm:cxn modelId="{6935ECAB-EB8A-4F66-B9EA-641E9BD7CFCF}" srcId="{1CC90134-B5DD-4435-A4D4-5B5462CFA82A}" destId="{082252A0-174B-49F5-82A3-B082D22B9415}" srcOrd="2" destOrd="0" parTransId="{1DD0BA8F-B872-4CF0-9849-9D6BF8668372}" sibTransId="{EC30528A-E432-45E7-9836-38994FDE5BE6}"/>
    <dgm:cxn modelId="{F7FEA690-8465-4453-9528-736E2C42ED45}" type="presParOf" srcId="{BB62917A-8664-4193-86E4-4765D4C05E40}" destId="{D5E36A7A-1828-4870-8282-22BB4DBD9B30}" srcOrd="0" destOrd="0" presId="urn:microsoft.com/office/officeart/2005/8/layout/vList5"/>
    <dgm:cxn modelId="{CCC73552-63FB-4CD7-A0B3-62741AE43DE9}" type="presParOf" srcId="{D5E36A7A-1828-4870-8282-22BB4DBD9B30}" destId="{A4686996-C7A1-465F-A976-A93CE4960B52}" srcOrd="0" destOrd="0" presId="urn:microsoft.com/office/officeart/2005/8/layout/vList5"/>
    <dgm:cxn modelId="{DE4B1D2D-5619-4FC1-A6B6-70B3E786B41A}" type="presParOf" srcId="{D5E36A7A-1828-4870-8282-22BB4DBD9B30}" destId="{BD4A7471-F664-45AE-AAE4-3A0AA5E710EA}" srcOrd="1" destOrd="0" presId="urn:microsoft.com/office/officeart/2005/8/layout/vList5"/>
    <dgm:cxn modelId="{9188B02B-B3ED-432B-B537-97EB7415AA93}" type="presParOf" srcId="{BB62917A-8664-4193-86E4-4765D4C05E40}" destId="{DAF07B2C-F791-4DCB-80D7-67C18A40C106}" srcOrd="1" destOrd="0" presId="urn:microsoft.com/office/officeart/2005/8/layout/vList5"/>
    <dgm:cxn modelId="{44DC1586-FE7C-4077-9339-87DBCCE69DD8}" type="presParOf" srcId="{BB62917A-8664-4193-86E4-4765D4C05E40}" destId="{81C04172-DE73-466A-B1A8-5F7EF25B86E8}" srcOrd="2" destOrd="0" presId="urn:microsoft.com/office/officeart/2005/8/layout/vList5"/>
    <dgm:cxn modelId="{94CA92F5-3B2F-4FAC-B960-75829BE69037}" type="presParOf" srcId="{81C04172-DE73-466A-B1A8-5F7EF25B86E8}" destId="{254BFC16-5464-41AF-B837-3624C980D75C}" srcOrd="0" destOrd="0" presId="urn:microsoft.com/office/officeart/2005/8/layout/vList5"/>
    <dgm:cxn modelId="{5135B644-9C1A-44F7-843B-2330BD7236D6}" type="presParOf" srcId="{81C04172-DE73-466A-B1A8-5F7EF25B86E8}" destId="{15AADC99-B493-4282-8CE2-80D2D1D99A3F}" srcOrd="1" destOrd="0" presId="urn:microsoft.com/office/officeart/2005/8/layout/vList5"/>
    <dgm:cxn modelId="{CDB2DC52-0295-45D5-BC07-0390BF5B4BE6}" type="presParOf" srcId="{BB62917A-8664-4193-86E4-4765D4C05E40}" destId="{0B8D5EF9-B98F-4829-A231-EC46814812CA}" srcOrd="3" destOrd="0" presId="urn:microsoft.com/office/officeart/2005/8/layout/vList5"/>
    <dgm:cxn modelId="{2C35D353-705E-4FD1-BD9C-9C236556764D}" type="presParOf" srcId="{BB62917A-8664-4193-86E4-4765D4C05E40}" destId="{935D2124-A086-4DD2-9917-90387019A015}" srcOrd="4" destOrd="0" presId="urn:microsoft.com/office/officeart/2005/8/layout/vList5"/>
    <dgm:cxn modelId="{1D0E6050-E3EC-4448-833D-AC38DE6742A9}" type="presParOf" srcId="{935D2124-A086-4DD2-9917-90387019A015}" destId="{F087B9B6-F27D-412C-997A-4A6521053085}" srcOrd="0" destOrd="0" presId="urn:microsoft.com/office/officeart/2005/8/layout/vList5"/>
    <dgm:cxn modelId="{D7671644-9017-43A5-A1ED-68258DD71E28}" type="presParOf" srcId="{935D2124-A086-4DD2-9917-90387019A015}" destId="{FE8473F2-D655-463B-B0FB-1D922BD6BB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D45F38-3522-4730-875C-E0A5E10F91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28FA823-C3E5-4970-B88E-662CEA5FBEF4}">
      <dgm:prSet phldrT="[Texto]"/>
      <dgm:spPr/>
      <dgm:t>
        <a:bodyPr/>
        <a:lstStyle/>
        <a:p>
          <a:r>
            <a:rPr lang="pt-BR" dirty="0" smtClean="0"/>
            <a:t>Avaliação Hemodinâmica</a:t>
          </a:r>
          <a:endParaRPr lang="pt-BR" dirty="0"/>
        </a:p>
      </dgm:t>
    </dgm:pt>
    <dgm:pt modelId="{7C21B8E5-576B-4740-98F9-69D893B42D7A}" type="parTrans" cxnId="{D0C0287D-B9B7-46C6-8FA2-D78170792F5D}">
      <dgm:prSet/>
      <dgm:spPr/>
      <dgm:t>
        <a:bodyPr/>
        <a:lstStyle/>
        <a:p>
          <a:endParaRPr lang="pt-BR"/>
        </a:p>
      </dgm:t>
    </dgm:pt>
    <dgm:pt modelId="{F60FADEF-51AB-457B-897F-9FD74D7156B1}" type="sibTrans" cxnId="{D0C0287D-B9B7-46C6-8FA2-D78170792F5D}">
      <dgm:prSet/>
      <dgm:spPr/>
      <dgm:t>
        <a:bodyPr/>
        <a:lstStyle/>
        <a:p>
          <a:endParaRPr lang="pt-BR"/>
        </a:p>
      </dgm:t>
    </dgm:pt>
    <dgm:pt modelId="{82BA1161-3C9B-4C5B-8F8E-B2E57B61096F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uso de drogas vasoativas?</a:t>
          </a:r>
          <a:endParaRPr lang="pt-BR" sz="1800" dirty="0">
            <a:solidFill>
              <a:srgbClr val="FF0000"/>
            </a:solidFill>
          </a:endParaRPr>
        </a:p>
      </dgm:t>
    </dgm:pt>
    <dgm:pt modelId="{411252E7-F539-46F1-868F-6AA8FDF4C594}" type="parTrans" cxnId="{78026325-E589-4A32-83BF-411A23238435}">
      <dgm:prSet/>
      <dgm:spPr/>
      <dgm:t>
        <a:bodyPr/>
        <a:lstStyle/>
        <a:p>
          <a:endParaRPr lang="pt-BR"/>
        </a:p>
      </dgm:t>
    </dgm:pt>
    <dgm:pt modelId="{F4665D2D-D4D8-436D-B49D-D2E8EBD51B7C}" type="sibTrans" cxnId="{78026325-E589-4A32-83BF-411A23238435}">
      <dgm:prSet/>
      <dgm:spPr/>
      <dgm:t>
        <a:bodyPr/>
        <a:lstStyle/>
        <a:p>
          <a:endParaRPr lang="pt-BR"/>
        </a:p>
      </dgm:t>
    </dgm:pt>
    <dgm:pt modelId="{1CC90134-B5DD-4435-A4D4-5B5462CFA82A}">
      <dgm:prSet phldrT="[Texto]"/>
      <dgm:spPr/>
      <dgm:t>
        <a:bodyPr/>
        <a:lstStyle/>
        <a:p>
          <a:r>
            <a:rPr lang="pt-BR" dirty="0" smtClean="0"/>
            <a:t>Avaliação Respiratória</a:t>
          </a:r>
          <a:endParaRPr lang="pt-BR" dirty="0"/>
        </a:p>
      </dgm:t>
    </dgm:pt>
    <dgm:pt modelId="{EB7BE3FE-AC8A-4C14-A3DF-2EE84A19D769}" type="parTrans" cxnId="{DB6B5C93-3E87-41A8-B620-2BDC5757CDD9}">
      <dgm:prSet/>
      <dgm:spPr/>
      <dgm:t>
        <a:bodyPr/>
        <a:lstStyle/>
        <a:p>
          <a:endParaRPr lang="pt-BR"/>
        </a:p>
      </dgm:t>
    </dgm:pt>
    <dgm:pt modelId="{72BE4E03-15EC-4920-9389-E1A730110F62}" type="sibTrans" cxnId="{DB6B5C93-3E87-41A8-B620-2BDC5757CDD9}">
      <dgm:prSet/>
      <dgm:spPr/>
      <dgm:t>
        <a:bodyPr/>
        <a:lstStyle/>
        <a:p>
          <a:endParaRPr lang="pt-BR"/>
        </a:p>
      </dgm:t>
    </dgm:pt>
    <dgm:pt modelId="{8DC88F7E-69C4-4F9F-9859-8A188F9CB8A7}">
      <dgm:prSet phldrT="[Texto]"/>
      <dgm:spPr/>
      <dgm:t>
        <a:bodyPr/>
        <a:lstStyle/>
        <a:p>
          <a:r>
            <a:rPr lang="pt-BR" dirty="0" smtClean="0"/>
            <a:t>Avaliação </a:t>
          </a:r>
          <a:r>
            <a:rPr lang="pt-BR" dirty="0" err="1" smtClean="0"/>
            <a:t>músculo-esquelética</a:t>
          </a:r>
          <a:endParaRPr lang="pt-BR" dirty="0"/>
        </a:p>
      </dgm:t>
    </dgm:pt>
    <dgm:pt modelId="{7D2CAFD2-EF13-4EDC-AC83-6F96A74119FF}" type="parTrans" cxnId="{AEB9523B-F1B7-4CE5-B18E-D7D5B87E855B}">
      <dgm:prSet/>
      <dgm:spPr/>
      <dgm:t>
        <a:bodyPr/>
        <a:lstStyle/>
        <a:p>
          <a:endParaRPr lang="pt-BR"/>
        </a:p>
      </dgm:t>
    </dgm:pt>
    <dgm:pt modelId="{9308CE02-218A-4ED5-BE0A-847E249513F0}" type="sibTrans" cxnId="{AEB9523B-F1B7-4CE5-B18E-D7D5B87E855B}">
      <dgm:prSet/>
      <dgm:spPr/>
      <dgm:t>
        <a:bodyPr/>
        <a:lstStyle/>
        <a:p>
          <a:endParaRPr lang="pt-BR"/>
        </a:p>
      </dgm:t>
    </dgm:pt>
    <dgm:pt modelId="{A1B6F2C1-2A62-4281-A7A1-D471C2852DCB}">
      <dgm:prSet phldrT="[Texto]" custT="1"/>
      <dgm:spPr/>
      <dgm:t>
        <a:bodyPr/>
        <a:lstStyle/>
        <a:p>
          <a:endParaRPr lang="pt-BR" sz="1800" dirty="0">
            <a:solidFill>
              <a:srgbClr val="FF0000"/>
            </a:solidFill>
          </a:endParaRPr>
        </a:p>
      </dgm:t>
    </dgm:pt>
    <dgm:pt modelId="{C26A19FD-87E9-4F24-9B8C-F6AECFD01F9C}" type="parTrans" cxnId="{D072D45C-509F-439C-98C5-8B782325A8FB}">
      <dgm:prSet/>
      <dgm:spPr/>
      <dgm:t>
        <a:bodyPr/>
        <a:lstStyle/>
        <a:p>
          <a:endParaRPr lang="pt-BR"/>
        </a:p>
      </dgm:t>
    </dgm:pt>
    <dgm:pt modelId="{34D4CE9B-5E7C-4C21-900D-B140F74F9A09}" type="sibTrans" cxnId="{D072D45C-509F-439C-98C5-8B782325A8FB}">
      <dgm:prSet/>
      <dgm:spPr/>
      <dgm:t>
        <a:bodyPr/>
        <a:lstStyle/>
        <a:p>
          <a:endParaRPr lang="pt-BR"/>
        </a:p>
      </dgm:t>
    </dgm:pt>
    <dgm:pt modelId="{38C15D58-C423-461E-BFE9-590E43429D53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em ventilação espontânea? Faz uso de </a:t>
          </a:r>
          <a:r>
            <a:rPr lang="pt-BR" sz="1800" dirty="0" err="1" smtClean="0">
              <a:solidFill>
                <a:srgbClr val="FF0000"/>
              </a:solidFill>
            </a:rPr>
            <a:t>oxigenoterapia</a:t>
          </a:r>
          <a:r>
            <a:rPr lang="pt-BR" sz="1800" dirty="0" smtClean="0">
              <a:solidFill>
                <a:srgbClr val="FF0000"/>
              </a:solidFill>
            </a:rPr>
            <a:t>? VNI? VMI? </a:t>
          </a:r>
          <a:endParaRPr lang="pt-BR" sz="1800" dirty="0"/>
        </a:p>
      </dgm:t>
    </dgm:pt>
    <dgm:pt modelId="{E9683B57-56EE-424A-879B-DCFBB884BFA0}" type="parTrans" cxnId="{A345642A-D8AE-4AAE-8F31-3ABA4FCA53CC}">
      <dgm:prSet/>
      <dgm:spPr/>
      <dgm:t>
        <a:bodyPr/>
        <a:lstStyle/>
        <a:p>
          <a:endParaRPr lang="pt-BR"/>
        </a:p>
      </dgm:t>
    </dgm:pt>
    <dgm:pt modelId="{55EB6C9D-596F-4321-9CA6-D864D7E47834}" type="sibTrans" cxnId="{A345642A-D8AE-4AAE-8F31-3ABA4FCA53CC}">
      <dgm:prSet/>
      <dgm:spPr/>
      <dgm:t>
        <a:bodyPr/>
        <a:lstStyle/>
        <a:p>
          <a:endParaRPr lang="pt-BR"/>
        </a:p>
      </dgm:t>
    </dgm:pt>
    <dgm:pt modelId="{FD4497C0-7066-4CED-AFA6-B430AE04A6A7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como estão a expansibilidade torácica e a AP?</a:t>
          </a:r>
          <a:endParaRPr lang="pt-BR" sz="1800" dirty="0">
            <a:solidFill>
              <a:srgbClr val="FF0000"/>
            </a:solidFill>
          </a:endParaRPr>
        </a:p>
      </dgm:t>
    </dgm:pt>
    <dgm:pt modelId="{61A1CB70-D4E6-4C06-889D-0C2C5D35CA7D}" type="parTrans" cxnId="{3C01F6B6-3331-44B0-872E-A55BD8171042}">
      <dgm:prSet/>
      <dgm:spPr/>
      <dgm:t>
        <a:bodyPr/>
        <a:lstStyle/>
        <a:p>
          <a:endParaRPr lang="pt-BR"/>
        </a:p>
      </dgm:t>
    </dgm:pt>
    <dgm:pt modelId="{6B950A49-162B-468C-91CC-FF8318439885}" type="sibTrans" cxnId="{3C01F6B6-3331-44B0-872E-A55BD8171042}">
      <dgm:prSet/>
      <dgm:spPr/>
      <dgm:t>
        <a:bodyPr/>
        <a:lstStyle/>
        <a:p>
          <a:endParaRPr lang="pt-BR"/>
        </a:p>
      </dgm:t>
    </dgm:pt>
    <dgm:pt modelId="{F1445A82-E8A4-47C2-808D-963DBA0F3F9A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a tosse é eficaz ou ineficaz?</a:t>
          </a:r>
        </a:p>
      </dgm:t>
    </dgm:pt>
    <dgm:pt modelId="{37E5A585-6BA2-460B-9CA9-3A5C19F46547}" type="parTrans" cxnId="{7E62A94A-326C-4DC4-B1D7-FDF8F5AE8017}">
      <dgm:prSet/>
      <dgm:spPr/>
      <dgm:t>
        <a:bodyPr/>
        <a:lstStyle/>
        <a:p>
          <a:endParaRPr lang="pt-BR"/>
        </a:p>
      </dgm:t>
    </dgm:pt>
    <dgm:pt modelId="{A87D2ACE-DED9-4AE0-A591-668CEB876D91}" type="sibTrans" cxnId="{7E62A94A-326C-4DC4-B1D7-FDF8F5AE8017}">
      <dgm:prSet/>
      <dgm:spPr/>
      <dgm:t>
        <a:bodyPr/>
        <a:lstStyle/>
        <a:p>
          <a:endParaRPr lang="pt-BR"/>
        </a:p>
      </dgm:t>
    </dgm:pt>
    <dgm:pt modelId="{9ADDBE61-47CE-4B55-B883-BBB1D511CD6D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qual a </a:t>
          </a:r>
          <a:r>
            <a:rPr lang="pt-BR" sz="1800" dirty="0" err="1" smtClean="0">
              <a:solidFill>
                <a:srgbClr val="FF0000"/>
              </a:solidFill>
            </a:rPr>
            <a:t>freqüência</a:t>
          </a:r>
          <a:r>
            <a:rPr lang="pt-BR" sz="1800" dirty="0" smtClean="0">
              <a:solidFill>
                <a:srgbClr val="FF0000"/>
              </a:solidFill>
            </a:rPr>
            <a:t> respiratória? Há sinais de desconforto?</a:t>
          </a:r>
          <a:endParaRPr lang="pt-BR" sz="1800" dirty="0">
            <a:solidFill>
              <a:srgbClr val="FF0000"/>
            </a:solidFill>
          </a:endParaRPr>
        </a:p>
      </dgm:t>
    </dgm:pt>
    <dgm:pt modelId="{3AA10C24-6B34-4468-BCD8-781DA0550987}" type="parTrans" cxnId="{BB72419A-4A0F-4925-AAE0-EA55B2C49E4D}">
      <dgm:prSet/>
      <dgm:spPr/>
      <dgm:t>
        <a:bodyPr/>
        <a:lstStyle/>
        <a:p>
          <a:endParaRPr lang="pt-BR"/>
        </a:p>
      </dgm:t>
    </dgm:pt>
    <dgm:pt modelId="{E47D4C56-6CD4-45B7-85B1-8BB90ADF091D}" type="sibTrans" cxnId="{BB72419A-4A0F-4925-AAE0-EA55B2C49E4D}">
      <dgm:prSet/>
      <dgm:spPr/>
      <dgm:t>
        <a:bodyPr/>
        <a:lstStyle/>
        <a:p>
          <a:endParaRPr lang="pt-BR"/>
        </a:p>
      </dgm:t>
    </dgm:pt>
    <dgm:pt modelId="{3C2D082A-5FED-4CF1-BDD2-F19FA4E3BF74}">
      <dgm:prSet custT="1"/>
      <dgm:spPr/>
      <dgm:t>
        <a:bodyPr/>
        <a:lstStyle/>
        <a:p>
          <a:r>
            <a:rPr lang="pt-BR" sz="1800" dirty="0" smtClean="0"/>
            <a:t>Tem força muscular grau 4 em MMSS e MMII, sem déficit motor ou alteração de ADM.</a:t>
          </a:r>
        </a:p>
      </dgm:t>
    </dgm:pt>
    <dgm:pt modelId="{C07FB474-EF90-4EE0-8DFF-749FF0149510}" type="parTrans" cxnId="{03E557F8-7806-4B2C-90AF-2F83C175CF78}">
      <dgm:prSet/>
      <dgm:spPr/>
      <dgm:t>
        <a:bodyPr/>
        <a:lstStyle/>
        <a:p>
          <a:endParaRPr lang="pt-BR"/>
        </a:p>
      </dgm:t>
    </dgm:pt>
    <dgm:pt modelId="{B299BC97-8CF7-4659-996C-74017B94B73D}" type="sibTrans" cxnId="{03E557F8-7806-4B2C-90AF-2F83C175CF78}">
      <dgm:prSet/>
      <dgm:spPr/>
      <dgm:t>
        <a:bodyPr/>
        <a:lstStyle/>
        <a:p>
          <a:endParaRPr lang="pt-BR"/>
        </a:p>
      </dgm:t>
    </dgm:pt>
    <dgm:pt modelId="{A1713BF0-456E-4A4C-809C-4179970CC604}">
      <dgm:prSet/>
      <dgm:spPr/>
      <dgm:t>
        <a:bodyPr/>
        <a:lstStyle/>
        <a:p>
          <a:endParaRPr lang="pt-BR" sz="3600" dirty="0"/>
        </a:p>
      </dgm:t>
    </dgm:pt>
    <dgm:pt modelId="{ABF14F67-77D7-4EA6-B4DA-FBFFAECCBE2E}" type="parTrans" cxnId="{D9A0AA1B-8204-46E6-A141-8616C5F13E39}">
      <dgm:prSet/>
      <dgm:spPr/>
      <dgm:t>
        <a:bodyPr/>
        <a:lstStyle/>
        <a:p>
          <a:endParaRPr lang="pt-BR"/>
        </a:p>
      </dgm:t>
    </dgm:pt>
    <dgm:pt modelId="{F4E9CD91-4587-42FF-A9AD-20412E615DBB}" type="sibTrans" cxnId="{D9A0AA1B-8204-46E6-A141-8616C5F13E39}">
      <dgm:prSet/>
      <dgm:spPr/>
      <dgm:t>
        <a:bodyPr/>
        <a:lstStyle/>
        <a:p>
          <a:endParaRPr lang="pt-BR"/>
        </a:p>
      </dgm:t>
    </dgm:pt>
    <dgm:pt modelId="{641FE076-67D9-4D44-9AA9-5413FAC36DD7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 como está a perfusão tecidual do paciente?</a:t>
          </a:r>
          <a:endParaRPr lang="pt-BR" sz="1800" dirty="0">
            <a:solidFill>
              <a:srgbClr val="FF0000"/>
            </a:solidFill>
          </a:endParaRPr>
        </a:p>
      </dgm:t>
    </dgm:pt>
    <dgm:pt modelId="{6BF751B6-AA5D-45B0-BC81-668EA96E4012}" type="parTrans" cxnId="{E4052F9A-7052-4A61-A9B7-F51C0E328A38}">
      <dgm:prSet/>
      <dgm:spPr/>
      <dgm:t>
        <a:bodyPr/>
        <a:lstStyle/>
        <a:p>
          <a:endParaRPr lang="pt-BR"/>
        </a:p>
      </dgm:t>
    </dgm:pt>
    <dgm:pt modelId="{4397CB05-2442-45F3-92F9-67353D6B03BF}" type="sibTrans" cxnId="{E4052F9A-7052-4A61-A9B7-F51C0E328A38}">
      <dgm:prSet/>
      <dgm:spPr/>
      <dgm:t>
        <a:bodyPr/>
        <a:lstStyle/>
        <a:p>
          <a:endParaRPr lang="pt-BR"/>
        </a:p>
      </dgm:t>
    </dgm:pt>
    <dgm:pt modelId="{BB62917A-8664-4193-86E4-4765D4C05E40}" type="pres">
      <dgm:prSet presAssocID="{66D45F38-3522-4730-875C-E0A5E10F91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5E36A7A-1828-4870-8282-22BB4DBD9B30}" type="pres">
      <dgm:prSet presAssocID="{628FA823-C3E5-4970-B88E-662CEA5FBEF4}" presName="linNode" presStyleCnt="0"/>
      <dgm:spPr/>
    </dgm:pt>
    <dgm:pt modelId="{A4686996-C7A1-465F-A976-A93CE4960B52}" type="pres">
      <dgm:prSet presAssocID="{628FA823-C3E5-4970-B88E-662CEA5FBEF4}" presName="parentText" presStyleLbl="node1" presStyleIdx="0" presStyleCnt="3" custScaleX="5873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A7471-F664-45AE-AAE4-3A0AA5E710EA}" type="pres">
      <dgm:prSet presAssocID="{628FA823-C3E5-4970-B88E-662CEA5FBEF4}" presName="descendantText" presStyleLbl="alignAccFollowNode1" presStyleIdx="0" presStyleCnt="3" custScaleX="122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F07B2C-F791-4DCB-80D7-67C18A40C106}" type="pres">
      <dgm:prSet presAssocID="{F60FADEF-51AB-457B-897F-9FD74D7156B1}" presName="sp" presStyleCnt="0"/>
      <dgm:spPr/>
    </dgm:pt>
    <dgm:pt modelId="{81C04172-DE73-466A-B1A8-5F7EF25B86E8}" type="pres">
      <dgm:prSet presAssocID="{1CC90134-B5DD-4435-A4D4-5B5462CFA82A}" presName="linNode" presStyleCnt="0"/>
      <dgm:spPr/>
    </dgm:pt>
    <dgm:pt modelId="{254BFC16-5464-41AF-B837-3624C980D75C}" type="pres">
      <dgm:prSet presAssocID="{1CC90134-B5DD-4435-A4D4-5B5462CFA82A}" presName="parentText" presStyleLbl="node1" presStyleIdx="1" presStyleCnt="3" custScaleX="8114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AADC99-B493-4282-8CE2-80D2D1D99A3F}" type="pres">
      <dgm:prSet presAssocID="{1CC90134-B5DD-4435-A4D4-5B5462CFA82A}" presName="descendantText" presStyleLbl="alignAccFollowNode1" presStyleIdx="1" presStyleCnt="3" custScaleX="177309" custScaleY="141520" custLinFactNeighborX="1717" custLinFactNeighborY="72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8D5EF9-B98F-4829-A231-EC46814812CA}" type="pres">
      <dgm:prSet presAssocID="{72BE4E03-15EC-4920-9389-E1A730110F62}" presName="sp" presStyleCnt="0"/>
      <dgm:spPr/>
    </dgm:pt>
    <dgm:pt modelId="{935D2124-A086-4DD2-9917-90387019A015}" type="pres">
      <dgm:prSet presAssocID="{8DC88F7E-69C4-4F9F-9859-8A188F9CB8A7}" presName="linNode" presStyleCnt="0"/>
      <dgm:spPr/>
    </dgm:pt>
    <dgm:pt modelId="{F087B9B6-F27D-412C-997A-4A6521053085}" type="pres">
      <dgm:prSet presAssocID="{8DC88F7E-69C4-4F9F-9859-8A188F9CB8A7}" presName="parentText" presStyleLbl="node1" presStyleIdx="2" presStyleCnt="3" custScaleX="7256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8473F2-D655-463B-B0FB-1D922BD6BBF5}" type="pres">
      <dgm:prSet presAssocID="{8DC88F7E-69C4-4F9F-9859-8A188F9CB8A7}" presName="descendantText" presStyleLbl="alignAccFollowNode1" presStyleIdx="2" presStyleCnt="3" custScaleX="152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9A0AA1B-8204-46E6-A141-8616C5F13E39}" srcId="{8DC88F7E-69C4-4F9F-9859-8A188F9CB8A7}" destId="{A1713BF0-456E-4A4C-809C-4179970CC604}" srcOrd="2" destOrd="0" parTransId="{ABF14F67-77D7-4EA6-B4DA-FBFFAECCBE2E}" sibTransId="{F4E9CD91-4587-42FF-A9AD-20412E615DBB}"/>
    <dgm:cxn modelId="{58B45884-487A-405F-A285-B215AAA35BAB}" type="presOf" srcId="{82BA1161-3C9B-4C5B-8F8E-B2E57B61096F}" destId="{BD4A7471-F664-45AE-AAE4-3A0AA5E710EA}" srcOrd="0" destOrd="0" presId="urn:microsoft.com/office/officeart/2005/8/layout/vList5"/>
    <dgm:cxn modelId="{D072D45C-509F-439C-98C5-8B782325A8FB}" srcId="{8DC88F7E-69C4-4F9F-9859-8A188F9CB8A7}" destId="{A1B6F2C1-2A62-4281-A7A1-D471C2852DCB}" srcOrd="0" destOrd="0" parTransId="{C26A19FD-87E9-4F24-9B8C-F6AECFD01F9C}" sibTransId="{34D4CE9B-5E7C-4C21-900D-B140F74F9A09}"/>
    <dgm:cxn modelId="{7E62A94A-326C-4DC4-B1D7-FDF8F5AE8017}" srcId="{1CC90134-B5DD-4435-A4D4-5B5462CFA82A}" destId="{F1445A82-E8A4-47C2-808D-963DBA0F3F9A}" srcOrd="2" destOrd="0" parTransId="{37E5A585-6BA2-460B-9CA9-3A5C19F46547}" sibTransId="{A87D2ACE-DED9-4AE0-A591-668CEB876D91}"/>
    <dgm:cxn modelId="{D76C3DA5-C0F5-4681-BAB7-DF38D62B1B97}" type="presOf" srcId="{628FA823-C3E5-4970-B88E-662CEA5FBEF4}" destId="{A4686996-C7A1-465F-A976-A93CE4960B52}" srcOrd="0" destOrd="0" presId="urn:microsoft.com/office/officeart/2005/8/layout/vList5"/>
    <dgm:cxn modelId="{6969E39B-2BF0-4E5F-9CA2-4DDE6E4B23DD}" type="presOf" srcId="{38C15D58-C423-461E-BFE9-590E43429D53}" destId="{15AADC99-B493-4282-8CE2-80D2D1D99A3F}" srcOrd="0" destOrd="0" presId="urn:microsoft.com/office/officeart/2005/8/layout/vList5"/>
    <dgm:cxn modelId="{D0C0287D-B9B7-46C6-8FA2-D78170792F5D}" srcId="{66D45F38-3522-4730-875C-E0A5E10F9147}" destId="{628FA823-C3E5-4970-B88E-662CEA5FBEF4}" srcOrd="0" destOrd="0" parTransId="{7C21B8E5-576B-4740-98F9-69D893B42D7A}" sibTransId="{F60FADEF-51AB-457B-897F-9FD74D7156B1}"/>
    <dgm:cxn modelId="{B7EB776E-B46D-4CDA-B782-B459B39F82C7}" type="presOf" srcId="{F1445A82-E8A4-47C2-808D-963DBA0F3F9A}" destId="{15AADC99-B493-4282-8CE2-80D2D1D99A3F}" srcOrd="0" destOrd="2" presId="urn:microsoft.com/office/officeart/2005/8/layout/vList5"/>
    <dgm:cxn modelId="{3C01F6B6-3331-44B0-872E-A55BD8171042}" srcId="{1CC90134-B5DD-4435-A4D4-5B5462CFA82A}" destId="{FD4497C0-7066-4CED-AFA6-B430AE04A6A7}" srcOrd="1" destOrd="0" parTransId="{61A1CB70-D4E6-4C06-889D-0C2C5D35CA7D}" sibTransId="{6B950A49-162B-468C-91CC-FF8318439885}"/>
    <dgm:cxn modelId="{A345642A-D8AE-4AAE-8F31-3ABA4FCA53CC}" srcId="{1CC90134-B5DD-4435-A4D4-5B5462CFA82A}" destId="{38C15D58-C423-461E-BFE9-590E43429D53}" srcOrd="0" destOrd="0" parTransId="{E9683B57-56EE-424A-879B-DCFBB884BFA0}" sibTransId="{55EB6C9D-596F-4321-9CA6-D864D7E47834}"/>
    <dgm:cxn modelId="{01AD9C78-AE2C-4299-B883-A10A3F6D464D}" type="presOf" srcId="{8DC88F7E-69C4-4F9F-9859-8A188F9CB8A7}" destId="{F087B9B6-F27D-412C-997A-4A6521053085}" srcOrd="0" destOrd="0" presId="urn:microsoft.com/office/officeart/2005/8/layout/vList5"/>
    <dgm:cxn modelId="{E4052F9A-7052-4A61-A9B7-F51C0E328A38}" srcId="{628FA823-C3E5-4970-B88E-662CEA5FBEF4}" destId="{641FE076-67D9-4D44-9AA9-5413FAC36DD7}" srcOrd="1" destOrd="0" parTransId="{6BF751B6-AA5D-45B0-BC81-668EA96E4012}" sibTransId="{4397CB05-2442-45F3-92F9-67353D6B03BF}"/>
    <dgm:cxn modelId="{1FF6D255-D739-436E-B559-4C52D1A7F2FC}" type="presOf" srcId="{3C2D082A-5FED-4CF1-BDD2-F19FA4E3BF74}" destId="{FE8473F2-D655-463B-B0FB-1D922BD6BBF5}" srcOrd="0" destOrd="1" presId="urn:microsoft.com/office/officeart/2005/8/layout/vList5"/>
    <dgm:cxn modelId="{7D301C1E-8C6A-4CB1-A383-D0C7E8443292}" type="presOf" srcId="{9ADDBE61-47CE-4B55-B883-BBB1D511CD6D}" destId="{15AADC99-B493-4282-8CE2-80D2D1D99A3F}" srcOrd="0" destOrd="3" presId="urn:microsoft.com/office/officeart/2005/8/layout/vList5"/>
    <dgm:cxn modelId="{E1B9766C-6B4D-4D85-AF53-C20046B0DF2B}" type="presOf" srcId="{66D45F38-3522-4730-875C-E0A5E10F9147}" destId="{BB62917A-8664-4193-86E4-4765D4C05E40}" srcOrd="0" destOrd="0" presId="urn:microsoft.com/office/officeart/2005/8/layout/vList5"/>
    <dgm:cxn modelId="{B4FC7DFA-1B0E-44E9-B0E2-D9503CB9380E}" type="presOf" srcId="{1CC90134-B5DD-4435-A4D4-5B5462CFA82A}" destId="{254BFC16-5464-41AF-B837-3624C980D75C}" srcOrd="0" destOrd="0" presId="urn:microsoft.com/office/officeart/2005/8/layout/vList5"/>
    <dgm:cxn modelId="{DB6B5C93-3E87-41A8-B620-2BDC5757CDD9}" srcId="{66D45F38-3522-4730-875C-E0A5E10F9147}" destId="{1CC90134-B5DD-4435-A4D4-5B5462CFA82A}" srcOrd="1" destOrd="0" parTransId="{EB7BE3FE-AC8A-4C14-A3DF-2EE84A19D769}" sibTransId="{72BE4E03-15EC-4920-9389-E1A730110F62}"/>
    <dgm:cxn modelId="{AEB9523B-F1B7-4CE5-B18E-D7D5B87E855B}" srcId="{66D45F38-3522-4730-875C-E0A5E10F9147}" destId="{8DC88F7E-69C4-4F9F-9859-8A188F9CB8A7}" srcOrd="2" destOrd="0" parTransId="{7D2CAFD2-EF13-4EDC-AC83-6F96A74119FF}" sibTransId="{9308CE02-218A-4ED5-BE0A-847E249513F0}"/>
    <dgm:cxn modelId="{BB72419A-4A0F-4925-AAE0-EA55B2C49E4D}" srcId="{1CC90134-B5DD-4435-A4D4-5B5462CFA82A}" destId="{9ADDBE61-47CE-4B55-B883-BBB1D511CD6D}" srcOrd="3" destOrd="0" parTransId="{3AA10C24-6B34-4468-BCD8-781DA0550987}" sibTransId="{E47D4C56-6CD4-45B7-85B1-8BB90ADF091D}"/>
    <dgm:cxn modelId="{A98070D4-A757-42E6-A8E7-5D9959A7FF69}" type="presOf" srcId="{A1B6F2C1-2A62-4281-A7A1-D471C2852DCB}" destId="{FE8473F2-D655-463B-B0FB-1D922BD6BBF5}" srcOrd="0" destOrd="0" presId="urn:microsoft.com/office/officeart/2005/8/layout/vList5"/>
    <dgm:cxn modelId="{CA7AF41F-D118-47E9-B588-0CAC382D3FBA}" type="presOf" srcId="{FD4497C0-7066-4CED-AFA6-B430AE04A6A7}" destId="{15AADC99-B493-4282-8CE2-80D2D1D99A3F}" srcOrd="0" destOrd="1" presId="urn:microsoft.com/office/officeart/2005/8/layout/vList5"/>
    <dgm:cxn modelId="{4B71F40C-37FC-4471-BB59-FA4A5422CFA8}" type="presOf" srcId="{A1713BF0-456E-4A4C-809C-4179970CC604}" destId="{FE8473F2-D655-463B-B0FB-1D922BD6BBF5}" srcOrd="0" destOrd="2" presId="urn:microsoft.com/office/officeart/2005/8/layout/vList5"/>
    <dgm:cxn modelId="{78026325-E589-4A32-83BF-411A23238435}" srcId="{628FA823-C3E5-4970-B88E-662CEA5FBEF4}" destId="{82BA1161-3C9B-4C5B-8F8E-B2E57B61096F}" srcOrd="0" destOrd="0" parTransId="{411252E7-F539-46F1-868F-6AA8FDF4C594}" sibTransId="{F4665D2D-D4D8-436D-B49D-D2E8EBD51B7C}"/>
    <dgm:cxn modelId="{9E62E39A-1985-45CF-A252-8B8A972912D1}" type="presOf" srcId="{641FE076-67D9-4D44-9AA9-5413FAC36DD7}" destId="{BD4A7471-F664-45AE-AAE4-3A0AA5E710EA}" srcOrd="0" destOrd="1" presId="urn:microsoft.com/office/officeart/2005/8/layout/vList5"/>
    <dgm:cxn modelId="{03E557F8-7806-4B2C-90AF-2F83C175CF78}" srcId="{8DC88F7E-69C4-4F9F-9859-8A188F9CB8A7}" destId="{3C2D082A-5FED-4CF1-BDD2-F19FA4E3BF74}" srcOrd="1" destOrd="0" parTransId="{C07FB474-EF90-4EE0-8DFF-749FF0149510}" sibTransId="{B299BC97-8CF7-4659-996C-74017B94B73D}"/>
    <dgm:cxn modelId="{DD999B7A-8E59-4071-8247-5A2312E09D35}" type="presParOf" srcId="{BB62917A-8664-4193-86E4-4765D4C05E40}" destId="{D5E36A7A-1828-4870-8282-22BB4DBD9B30}" srcOrd="0" destOrd="0" presId="urn:microsoft.com/office/officeart/2005/8/layout/vList5"/>
    <dgm:cxn modelId="{0552D3FC-B4BE-4CA2-A4C6-16D8A6A519D2}" type="presParOf" srcId="{D5E36A7A-1828-4870-8282-22BB4DBD9B30}" destId="{A4686996-C7A1-465F-A976-A93CE4960B52}" srcOrd="0" destOrd="0" presId="urn:microsoft.com/office/officeart/2005/8/layout/vList5"/>
    <dgm:cxn modelId="{D4B372A7-577B-4D6C-A647-BCC1AA65BC48}" type="presParOf" srcId="{D5E36A7A-1828-4870-8282-22BB4DBD9B30}" destId="{BD4A7471-F664-45AE-AAE4-3A0AA5E710EA}" srcOrd="1" destOrd="0" presId="urn:microsoft.com/office/officeart/2005/8/layout/vList5"/>
    <dgm:cxn modelId="{9A279A9D-7D6A-44A1-BD76-53268CD65307}" type="presParOf" srcId="{BB62917A-8664-4193-86E4-4765D4C05E40}" destId="{DAF07B2C-F791-4DCB-80D7-67C18A40C106}" srcOrd="1" destOrd="0" presId="urn:microsoft.com/office/officeart/2005/8/layout/vList5"/>
    <dgm:cxn modelId="{B9DDE86D-BBB7-47DE-BD21-7FC5D89B79D5}" type="presParOf" srcId="{BB62917A-8664-4193-86E4-4765D4C05E40}" destId="{81C04172-DE73-466A-B1A8-5F7EF25B86E8}" srcOrd="2" destOrd="0" presId="urn:microsoft.com/office/officeart/2005/8/layout/vList5"/>
    <dgm:cxn modelId="{779FCB0B-04B4-4182-9A0D-2AED6AB6BF59}" type="presParOf" srcId="{81C04172-DE73-466A-B1A8-5F7EF25B86E8}" destId="{254BFC16-5464-41AF-B837-3624C980D75C}" srcOrd="0" destOrd="0" presId="urn:microsoft.com/office/officeart/2005/8/layout/vList5"/>
    <dgm:cxn modelId="{B516D56D-9FED-4AE9-9649-D07DFBE8AC4C}" type="presParOf" srcId="{81C04172-DE73-466A-B1A8-5F7EF25B86E8}" destId="{15AADC99-B493-4282-8CE2-80D2D1D99A3F}" srcOrd="1" destOrd="0" presId="urn:microsoft.com/office/officeart/2005/8/layout/vList5"/>
    <dgm:cxn modelId="{208C1E65-2725-4F5F-9573-BC8489F18337}" type="presParOf" srcId="{BB62917A-8664-4193-86E4-4765D4C05E40}" destId="{0B8D5EF9-B98F-4829-A231-EC46814812CA}" srcOrd="3" destOrd="0" presId="urn:microsoft.com/office/officeart/2005/8/layout/vList5"/>
    <dgm:cxn modelId="{F71AF789-8BD4-48E9-AD4D-8E633BA944A3}" type="presParOf" srcId="{BB62917A-8664-4193-86E4-4765D4C05E40}" destId="{935D2124-A086-4DD2-9917-90387019A015}" srcOrd="4" destOrd="0" presId="urn:microsoft.com/office/officeart/2005/8/layout/vList5"/>
    <dgm:cxn modelId="{E64F1355-EA3B-4A8D-BB87-B2198A44B90A}" type="presParOf" srcId="{935D2124-A086-4DD2-9917-90387019A015}" destId="{F087B9B6-F27D-412C-997A-4A6521053085}" srcOrd="0" destOrd="0" presId="urn:microsoft.com/office/officeart/2005/8/layout/vList5"/>
    <dgm:cxn modelId="{D04C5EFE-BB3A-4CCC-BB91-D81FFB62B054}" type="presParOf" srcId="{935D2124-A086-4DD2-9917-90387019A015}" destId="{FE8473F2-D655-463B-B0FB-1D922BD6BB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D45F38-3522-4730-875C-E0A5E10F91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28FA823-C3E5-4970-B88E-662CEA5FBEF4}">
      <dgm:prSet phldrT="[Texto]"/>
      <dgm:spPr/>
      <dgm:t>
        <a:bodyPr/>
        <a:lstStyle/>
        <a:p>
          <a:r>
            <a:rPr lang="pt-BR" dirty="0" smtClean="0"/>
            <a:t>História / Diagnóstico</a:t>
          </a:r>
          <a:endParaRPr lang="pt-BR" dirty="0"/>
        </a:p>
      </dgm:t>
    </dgm:pt>
    <dgm:pt modelId="{7C21B8E5-576B-4740-98F9-69D893B42D7A}" type="parTrans" cxnId="{D0C0287D-B9B7-46C6-8FA2-D78170792F5D}">
      <dgm:prSet/>
      <dgm:spPr/>
      <dgm:t>
        <a:bodyPr/>
        <a:lstStyle/>
        <a:p>
          <a:endParaRPr lang="pt-BR"/>
        </a:p>
      </dgm:t>
    </dgm:pt>
    <dgm:pt modelId="{F60FADEF-51AB-457B-897F-9FD74D7156B1}" type="sibTrans" cxnId="{D0C0287D-B9B7-46C6-8FA2-D78170792F5D}">
      <dgm:prSet/>
      <dgm:spPr/>
      <dgm:t>
        <a:bodyPr/>
        <a:lstStyle/>
        <a:p>
          <a:endParaRPr lang="pt-BR"/>
        </a:p>
      </dgm:t>
    </dgm:pt>
    <dgm:pt modelId="{82BA1161-3C9B-4C5B-8F8E-B2E57B61096F}">
      <dgm:prSet phldrT="[Texto]" custT="1"/>
      <dgm:spPr/>
      <dgm:t>
        <a:bodyPr/>
        <a:lstStyle/>
        <a:p>
          <a:r>
            <a:rPr lang="pt-BR" sz="1800" dirty="0" smtClean="0"/>
            <a:t>Paciente do sexo feminino, 75 anos, internada na enfermaria por pneumonia, foi transferida para a UTI esta manhã por hipotensão. </a:t>
          </a:r>
          <a:endParaRPr lang="pt-BR" sz="1800" dirty="0"/>
        </a:p>
      </dgm:t>
    </dgm:pt>
    <dgm:pt modelId="{411252E7-F539-46F1-868F-6AA8FDF4C594}" type="parTrans" cxnId="{78026325-E589-4A32-83BF-411A23238435}">
      <dgm:prSet/>
      <dgm:spPr/>
      <dgm:t>
        <a:bodyPr/>
        <a:lstStyle/>
        <a:p>
          <a:endParaRPr lang="pt-BR"/>
        </a:p>
      </dgm:t>
    </dgm:pt>
    <dgm:pt modelId="{F4665D2D-D4D8-436D-B49D-D2E8EBD51B7C}" type="sibTrans" cxnId="{78026325-E589-4A32-83BF-411A23238435}">
      <dgm:prSet/>
      <dgm:spPr/>
      <dgm:t>
        <a:bodyPr/>
        <a:lstStyle/>
        <a:p>
          <a:endParaRPr lang="pt-BR"/>
        </a:p>
      </dgm:t>
    </dgm:pt>
    <dgm:pt modelId="{1CC90134-B5DD-4435-A4D4-5B5462CFA82A}">
      <dgm:prSet phldrT="[Texto]"/>
      <dgm:spPr/>
      <dgm:t>
        <a:bodyPr/>
        <a:lstStyle/>
        <a:p>
          <a:r>
            <a:rPr lang="pt-BR" dirty="0" smtClean="0"/>
            <a:t>Avaliação Geral</a:t>
          </a:r>
          <a:endParaRPr lang="pt-BR" dirty="0"/>
        </a:p>
      </dgm:t>
    </dgm:pt>
    <dgm:pt modelId="{EB7BE3FE-AC8A-4C14-A3DF-2EE84A19D769}" type="parTrans" cxnId="{DB6B5C93-3E87-41A8-B620-2BDC5757CDD9}">
      <dgm:prSet/>
      <dgm:spPr/>
      <dgm:t>
        <a:bodyPr/>
        <a:lstStyle/>
        <a:p>
          <a:endParaRPr lang="pt-BR"/>
        </a:p>
      </dgm:t>
    </dgm:pt>
    <dgm:pt modelId="{72BE4E03-15EC-4920-9389-E1A730110F62}" type="sibTrans" cxnId="{DB6B5C93-3E87-41A8-B620-2BDC5757CDD9}">
      <dgm:prSet/>
      <dgm:spPr/>
      <dgm:t>
        <a:bodyPr/>
        <a:lstStyle/>
        <a:p>
          <a:endParaRPr lang="pt-BR"/>
        </a:p>
      </dgm:t>
    </dgm:pt>
    <dgm:pt modelId="{8DC88F7E-69C4-4F9F-9859-8A188F9CB8A7}">
      <dgm:prSet phldrT="[Texto]"/>
      <dgm:spPr/>
      <dgm:t>
        <a:bodyPr/>
        <a:lstStyle/>
        <a:p>
          <a:r>
            <a:rPr lang="pt-BR" dirty="0" smtClean="0"/>
            <a:t>Avaliação Neurológica</a:t>
          </a:r>
          <a:endParaRPr lang="pt-BR" dirty="0"/>
        </a:p>
      </dgm:t>
    </dgm:pt>
    <dgm:pt modelId="{7D2CAFD2-EF13-4EDC-AC83-6F96A74119FF}" type="parTrans" cxnId="{AEB9523B-F1B7-4CE5-B18E-D7D5B87E855B}">
      <dgm:prSet/>
      <dgm:spPr/>
      <dgm:t>
        <a:bodyPr/>
        <a:lstStyle/>
        <a:p>
          <a:endParaRPr lang="pt-BR"/>
        </a:p>
      </dgm:t>
    </dgm:pt>
    <dgm:pt modelId="{9308CE02-218A-4ED5-BE0A-847E249513F0}" type="sibTrans" cxnId="{AEB9523B-F1B7-4CE5-B18E-D7D5B87E855B}">
      <dgm:prSet/>
      <dgm:spPr/>
      <dgm:t>
        <a:bodyPr/>
        <a:lstStyle/>
        <a:p>
          <a:endParaRPr lang="pt-BR"/>
        </a:p>
      </dgm:t>
    </dgm:pt>
    <dgm:pt modelId="{A1B6F2C1-2A62-4281-A7A1-D471C2852DCB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está sedada? Qual o nível de consciência?</a:t>
          </a:r>
          <a:endParaRPr lang="pt-BR" sz="1800" dirty="0">
            <a:solidFill>
              <a:srgbClr val="FF0000"/>
            </a:solidFill>
          </a:endParaRPr>
        </a:p>
      </dgm:t>
    </dgm:pt>
    <dgm:pt modelId="{C26A19FD-87E9-4F24-9B8C-F6AECFD01F9C}" type="parTrans" cxnId="{D072D45C-509F-439C-98C5-8B782325A8FB}">
      <dgm:prSet/>
      <dgm:spPr/>
      <dgm:t>
        <a:bodyPr/>
        <a:lstStyle/>
        <a:p>
          <a:endParaRPr lang="pt-BR"/>
        </a:p>
      </dgm:t>
    </dgm:pt>
    <dgm:pt modelId="{34D4CE9B-5E7C-4C21-900D-B140F74F9A09}" type="sibTrans" cxnId="{D072D45C-509F-439C-98C5-8B782325A8FB}">
      <dgm:prSet/>
      <dgm:spPr/>
      <dgm:t>
        <a:bodyPr/>
        <a:lstStyle/>
        <a:p>
          <a:endParaRPr lang="pt-BR"/>
        </a:p>
      </dgm:t>
    </dgm:pt>
    <dgm:pt modelId="{38C15D58-C423-461E-BFE9-590E43429D53}">
      <dgm:prSet phldrT="[Texto]" custT="1"/>
      <dgm:spPr/>
      <dgm:t>
        <a:bodyPr/>
        <a:lstStyle/>
        <a:p>
          <a:endParaRPr lang="pt-BR" sz="1600" dirty="0"/>
        </a:p>
      </dgm:t>
    </dgm:pt>
    <dgm:pt modelId="{E9683B57-56EE-424A-879B-DCFBB884BFA0}" type="parTrans" cxnId="{A345642A-D8AE-4AAE-8F31-3ABA4FCA53CC}">
      <dgm:prSet/>
      <dgm:spPr/>
      <dgm:t>
        <a:bodyPr/>
        <a:lstStyle/>
        <a:p>
          <a:endParaRPr lang="pt-BR"/>
        </a:p>
      </dgm:t>
    </dgm:pt>
    <dgm:pt modelId="{55EB6C9D-596F-4321-9CA6-D864D7E47834}" type="sibTrans" cxnId="{A345642A-D8AE-4AAE-8F31-3ABA4FCA53CC}">
      <dgm:prSet/>
      <dgm:spPr/>
      <dgm:t>
        <a:bodyPr/>
        <a:lstStyle/>
        <a:p>
          <a:endParaRPr lang="pt-BR"/>
        </a:p>
      </dgm:t>
    </dgm:pt>
    <dgm:pt modelId="{FD4497C0-7066-4CED-AFA6-B430AE04A6A7}">
      <dgm:prSet custT="1"/>
      <dgm:spPr/>
      <dgm:t>
        <a:bodyPr/>
        <a:lstStyle/>
        <a:p>
          <a:endParaRPr lang="pt-BR" sz="1600" dirty="0">
            <a:solidFill>
              <a:srgbClr val="FF0000"/>
            </a:solidFill>
          </a:endParaRPr>
        </a:p>
      </dgm:t>
    </dgm:pt>
    <dgm:pt modelId="{61A1CB70-D4E6-4C06-889D-0C2C5D35CA7D}" type="parTrans" cxnId="{3C01F6B6-3331-44B0-872E-A55BD8171042}">
      <dgm:prSet/>
      <dgm:spPr/>
      <dgm:t>
        <a:bodyPr/>
        <a:lstStyle/>
        <a:p>
          <a:endParaRPr lang="pt-BR"/>
        </a:p>
      </dgm:t>
    </dgm:pt>
    <dgm:pt modelId="{6B950A49-162B-468C-91CC-FF8318439885}" type="sibTrans" cxnId="{3C01F6B6-3331-44B0-872E-A55BD8171042}">
      <dgm:prSet/>
      <dgm:spPr/>
      <dgm:t>
        <a:bodyPr/>
        <a:lstStyle/>
        <a:p>
          <a:endParaRPr lang="pt-BR"/>
        </a:p>
      </dgm:t>
    </dgm:pt>
    <dgm:pt modelId="{C88ED639-1110-42EC-B231-3AC3EF0F29D2}">
      <dgm:prSet custT="1"/>
      <dgm:spPr/>
      <dgm:t>
        <a:bodyPr/>
        <a:lstStyle/>
        <a:p>
          <a:r>
            <a:rPr lang="pt-BR" sz="1800" dirty="0" smtClean="0"/>
            <a:t>Apresenta edema principalmente em pés e extremidades frias.</a:t>
          </a:r>
          <a:endParaRPr lang="pt-BR" sz="1800" dirty="0"/>
        </a:p>
      </dgm:t>
    </dgm:pt>
    <dgm:pt modelId="{E8E2AF0F-252A-430E-8610-C54378731412}" type="parTrans" cxnId="{EADCCFEB-7057-467D-9313-E36CBF506A0B}">
      <dgm:prSet/>
      <dgm:spPr/>
      <dgm:t>
        <a:bodyPr/>
        <a:lstStyle/>
        <a:p>
          <a:endParaRPr lang="pt-BR"/>
        </a:p>
      </dgm:t>
    </dgm:pt>
    <dgm:pt modelId="{B891B278-2FC2-4F75-BEE4-BAEAFC73B7A6}" type="sibTrans" cxnId="{EADCCFEB-7057-467D-9313-E36CBF506A0B}">
      <dgm:prSet/>
      <dgm:spPr/>
      <dgm:t>
        <a:bodyPr/>
        <a:lstStyle/>
        <a:p>
          <a:endParaRPr lang="pt-BR"/>
        </a:p>
      </dgm:t>
    </dgm:pt>
    <dgm:pt modelId="{0DC02D62-5359-4ACA-8A4D-91E7995D6BA6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está febril? Apresenta diurese? </a:t>
          </a:r>
          <a:endParaRPr lang="pt-BR" sz="1800" dirty="0">
            <a:solidFill>
              <a:srgbClr val="FF0000"/>
            </a:solidFill>
          </a:endParaRPr>
        </a:p>
      </dgm:t>
    </dgm:pt>
    <dgm:pt modelId="{D63BF36B-9558-409C-AEF8-150EDF5B39A1}" type="parTrans" cxnId="{6C587DC6-A215-4331-A909-A3AD13B0436A}">
      <dgm:prSet/>
      <dgm:spPr/>
      <dgm:t>
        <a:bodyPr/>
        <a:lstStyle/>
        <a:p>
          <a:endParaRPr lang="pt-BR"/>
        </a:p>
      </dgm:t>
    </dgm:pt>
    <dgm:pt modelId="{492A0685-7D71-47DE-9F6B-54A1295BF922}" type="sibTrans" cxnId="{6C587DC6-A215-4331-A909-A3AD13B0436A}">
      <dgm:prSet/>
      <dgm:spPr/>
      <dgm:t>
        <a:bodyPr/>
        <a:lstStyle/>
        <a:p>
          <a:endParaRPr lang="pt-BR"/>
        </a:p>
      </dgm:t>
    </dgm:pt>
    <dgm:pt modelId="{BB62917A-8664-4193-86E4-4765D4C05E40}" type="pres">
      <dgm:prSet presAssocID="{66D45F38-3522-4730-875C-E0A5E10F91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5E36A7A-1828-4870-8282-22BB4DBD9B30}" type="pres">
      <dgm:prSet presAssocID="{628FA823-C3E5-4970-B88E-662CEA5FBEF4}" presName="linNode" presStyleCnt="0"/>
      <dgm:spPr/>
    </dgm:pt>
    <dgm:pt modelId="{A4686996-C7A1-465F-A976-A93CE4960B52}" type="pres">
      <dgm:prSet presAssocID="{628FA823-C3E5-4970-B88E-662CEA5FBEF4}" presName="parentText" presStyleLbl="node1" presStyleIdx="0" presStyleCnt="3" custScaleX="5873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A7471-F664-45AE-AAE4-3A0AA5E710EA}" type="pres">
      <dgm:prSet presAssocID="{628FA823-C3E5-4970-B88E-662CEA5FBEF4}" presName="descendantText" presStyleLbl="alignAccFollowNode1" presStyleIdx="0" presStyleCnt="3" custScaleX="122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F07B2C-F791-4DCB-80D7-67C18A40C106}" type="pres">
      <dgm:prSet presAssocID="{F60FADEF-51AB-457B-897F-9FD74D7156B1}" presName="sp" presStyleCnt="0"/>
      <dgm:spPr/>
    </dgm:pt>
    <dgm:pt modelId="{81C04172-DE73-466A-B1A8-5F7EF25B86E8}" type="pres">
      <dgm:prSet presAssocID="{1CC90134-B5DD-4435-A4D4-5B5462CFA82A}" presName="linNode" presStyleCnt="0"/>
      <dgm:spPr/>
    </dgm:pt>
    <dgm:pt modelId="{254BFC16-5464-41AF-B837-3624C980D75C}" type="pres">
      <dgm:prSet presAssocID="{1CC90134-B5DD-4435-A4D4-5B5462CFA82A}" presName="parentText" presStyleLbl="node1" presStyleIdx="1" presStyleCnt="3" custScaleX="8114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AADC99-B493-4282-8CE2-80D2D1D99A3F}" type="pres">
      <dgm:prSet presAssocID="{1CC90134-B5DD-4435-A4D4-5B5462CFA82A}" presName="descendantText" presStyleLbl="alignAccFollowNode1" presStyleIdx="1" presStyleCnt="3" custScaleX="177309" custLinFactNeighborX="1717" custLinFactNeighborY="72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8D5EF9-B98F-4829-A231-EC46814812CA}" type="pres">
      <dgm:prSet presAssocID="{72BE4E03-15EC-4920-9389-E1A730110F62}" presName="sp" presStyleCnt="0"/>
      <dgm:spPr/>
    </dgm:pt>
    <dgm:pt modelId="{935D2124-A086-4DD2-9917-90387019A015}" type="pres">
      <dgm:prSet presAssocID="{8DC88F7E-69C4-4F9F-9859-8A188F9CB8A7}" presName="linNode" presStyleCnt="0"/>
      <dgm:spPr/>
    </dgm:pt>
    <dgm:pt modelId="{F087B9B6-F27D-412C-997A-4A6521053085}" type="pres">
      <dgm:prSet presAssocID="{8DC88F7E-69C4-4F9F-9859-8A188F9CB8A7}" presName="parentText" presStyleLbl="node1" presStyleIdx="2" presStyleCnt="3" custScaleX="7256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8473F2-D655-463B-B0FB-1D922BD6BBF5}" type="pres">
      <dgm:prSet presAssocID="{8DC88F7E-69C4-4F9F-9859-8A188F9CB8A7}" presName="descendantText" presStyleLbl="alignAccFollowNode1" presStyleIdx="2" presStyleCnt="3" custScaleX="152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C587DC6-A215-4331-A909-A3AD13B0436A}" srcId="{1CC90134-B5DD-4435-A4D4-5B5462CFA82A}" destId="{0DC02D62-5359-4ACA-8A4D-91E7995D6BA6}" srcOrd="2" destOrd="0" parTransId="{D63BF36B-9558-409C-AEF8-150EDF5B39A1}" sibTransId="{492A0685-7D71-47DE-9F6B-54A1295BF922}"/>
    <dgm:cxn modelId="{A08A3D5A-236F-4EFE-BC65-87138663DE8E}" type="presOf" srcId="{8DC88F7E-69C4-4F9F-9859-8A188F9CB8A7}" destId="{F087B9B6-F27D-412C-997A-4A6521053085}" srcOrd="0" destOrd="0" presId="urn:microsoft.com/office/officeart/2005/8/layout/vList5"/>
    <dgm:cxn modelId="{EADCCFEB-7057-467D-9313-E36CBF506A0B}" srcId="{1CC90134-B5DD-4435-A4D4-5B5462CFA82A}" destId="{C88ED639-1110-42EC-B231-3AC3EF0F29D2}" srcOrd="1" destOrd="0" parTransId="{E8E2AF0F-252A-430E-8610-C54378731412}" sibTransId="{B891B278-2FC2-4F75-BEE4-BAEAFC73B7A6}"/>
    <dgm:cxn modelId="{D072D45C-509F-439C-98C5-8B782325A8FB}" srcId="{8DC88F7E-69C4-4F9F-9859-8A188F9CB8A7}" destId="{A1B6F2C1-2A62-4281-A7A1-D471C2852DCB}" srcOrd="0" destOrd="0" parTransId="{C26A19FD-87E9-4F24-9B8C-F6AECFD01F9C}" sibTransId="{34D4CE9B-5E7C-4C21-900D-B140F74F9A09}"/>
    <dgm:cxn modelId="{AAA469D9-6826-44AC-AC51-9158507FC511}" type="presOf" srcId="{0DC02D62-5359-4ACA-8A4D-91E7995D6BA6}" destId="{15AADC99-B493-4282-8CE2-80D2D1D99A3F}" srcOrd="0" destOrd="2" presId="urn:microsoft.com/office/officeart/2005/8/layout/vList5"/>
    <dgm:cxn modelId="{D0C0287D-B9B7-46C6-8FA2-D78170792F5D}" srcId="{66D45F38-3522-4730-875C-E0A5E10F9147}" destId="{628FA823-C3E5-4970-B88E-662CEA5FBEF4}" srcOrd="0" destOrd="0" parTransId="{7C21B8E5-576B-4740-98F9-69D893B42D7A}" sibTransId="{F60FADEF-51AB-457B-897F-9FD74D7156B1}"/>
    <dgm:cxn modelId="{3C01F6B6-3331-44B0-872E-A55BD8171042}" srcId="{1CC90134-B5DD-4435-A4D4-5B5462CFA82A}" destId="{FD4497C0-7066-4CED-AFA6-B430AE04A6A7}" srcOrd="3" destOrd="0" parTransId="{61A1CB70-D4E6-4C06-889D-0C2C5D35CA7D}" sibTransId="{6B950A49-162B-468C-91CC-FF8318439885}"/>
    <dgm:cxn modelId="{A345642A-D8AE-4AAE-8F31-3ABA4FCA53CC}" srcId="{1CC90134-B5DD-4435-A4D4-5B5462CFA82A}" destId="{38C15D58-C423-461E-BFE9-590E43429D53}" srcOrd="0" destOrd="0" parTransId="{E9683B57-56EE-424A-879B-DCFBB884BFA0}" sibTransId="{55EB6C9D-596F-4321-9CA6-D864D7E47834}"/>
    <dgm:cxn modelId="{0A5BE5C2-8F39-4F36-8C42-4CAE913EE118}" type="presOf" srcId="{66D45F38-3522-4730-875C-E0A5E10F9147}" destId="{BB62917A-8664-4193-86E4-4765D4C05E40}" srcOrd="0" destOrd="0" presId="urn:microsoft.com/office/officeart/2005/8/layout/vList5"/>
    <dgm:cxn modelId="{DB6B5C93-3E87-41A8-B620-2BDC5757CDD9}" srcId="{66D45F38-3522-4730-875C-E0A5E10F9147}" destId="{1CC90134-B5DD-4435-A4D4-5B5462CFA82A}" srcOrd="1" destOrd="0" parTransId="{EB7BE3FE-AC8A-4C14-A3DF-2EE84A19D769}" sibTransId="{72BE4E03-15EC-4920-9389-E1A730110F62}"/>
    <dgm:cxn modelId="{2254D7A2-609D-4DC2-A658-DF5F68532165}" type="presOf" srcId="{A1B6F2C1-2A62-4281-A7A1-D471C2852DCB}" destId="{FE8473F2-D655-463B-B0FB-1D922BD6BBF5}" srcOrd="0" destOrd="0" presId="urn:microsoft.com/office/officeart/2005/8/layout/vList5"/>
    <dgm:cxn modelId="{AEB9523B-F1B7-4CE5-B18E-D7D5B87E855B}" srcId="{66D45F38-3522-4730-875C-E0A5E10F9147}" destId="{8DC88F7E-69C4-4F9F-9859-8A188F9CB8A7}" srcOrd="2" destOrd="0" parTransId="{7D2CAFD2-EF13-4EDC-AC83-6F96A74119FF}" sibTransId="{9308CE02-218A-4ED5-BE0A-847E249513F0}"/>
    <dgm:cxn modelId="{78026325-E589-4A32-83BF-411A23238435}" srcId="{628FA823-C3E5-4970-B88E-662CEA5FBEF4}" destId="{82BA1161-3C9B-4C5B-8F8E-B2E57B61096F}" srcOrd="0" destOrd="0" parTransId="{411252E7-F539-46F1-868F-6AA8FDF4C594}" sibTransId="{F4665D2D-D4D8-436D-B49D-D2E8EBD51B7C}"/>
    <dgm:cxn modelId="{3E361F87-341E-40E2-8230-7475016B569A}" type="presOf" srcId="{628FA823-C3E5-4970-B88E-662CEA5FBEF4}" destId="{A4686996-C7A1-465F-A976-A93CE4960B52}" srcOrd="0" destOrd="0" presId="urn:microsoft.com/office/officeart/2005/8/layout/vList5"/>
    <dgm:cxn modelId="{087ABC5D-D9A0-49C5-8E97-B4D65E28F2A8}" type="presOf" srcId="{82BA1161-3C9B-4C5B-8F8E-B2E57B61096F}" destId="{BD4A7471-F664-45AE-AAE4-3A0AA5E710EA}" srcOrd="0" destOrd="0" presId="urn:microsoft.com/office/officeart/2005/8/layout/vList5"/>
    <dgm:cxn modelId="{C341F9E2-86FD-4192-8C2B-EA121916BF16}" type="presOf" srcId="{1CC90134-B5DD-4435-A4D4-5B5462CFA82A}" destId="{254BFC16-5464-41AF-B837-3624C980D75C}" srcOrd="0" destOrd="0" presId="urn:microsoft.com/office/officeart/2005/8/layout/vList5"/>
    <dgm:cxn modelId="{FCD919D5-1656-4F74-B108-AE5764F622C0}" type="presOf" srcId="{FD4497C0-7066-4CED-AFA6-B430AE04A6A7}" destId="{15AADC99-B493-4282-8CE2-80D2D1D99A3F}" srcOrd="0" destOrd="3" presId="urn:microsoft.com/office/officeart/2005/8/layout/vList5"/>
    <dgm:cxn modelId="{10CEEFA2-E99C-4AFE-975E-5F486E00E86F}" type="presOf" srcId="{C88ED639-1110-42EC-B231-3AC3EF0F29D2}" destId="{15AADC99-B493-4282-8CE2-80D2D1D99A3F}" srcOrd="0" destOrd="1" presId="urn:microsoft.com/office/officeart/2005/8/layout/vList5"/>
    <dgm:cxn modelId="{EE6766CD-0AAF-4247-9B2C-279415993A36}" type="presOf" srcId="{38C15D58-C423-461E-BFE9-590E43429D53}" destId="{15AADC99-B493-4282-8CE2-80D2D1D99A3F}" srcOrd="0" destOrd="0" presId="urn:microsoft.com/office/officeart/2005/8/layout/vList5"/>
    <dgm:cxn modelId="{93717DCC-82B9-4EB5-B01E-269ECEAC21D7}" type="presParOf" srcId="{BB62917A-8664-4193-86E4-4765D4C05E40}" destId="{D5E36A7A-1828-4870-8282-22BB4DBD9B30}" srcOrd="0" destOrd="0" presId="urn:microsoft.com/office/officeart/2005/8/layout/vList5"/>
    <dgm:cxn modelId="{8CABA10F-D896-431F-9786-4B130ABB4BDB}" type="presParOf" srcId="{D5E36A7A-1828-4870-8282-22BB4DBD9B30}" destId="{A4686996-C7A1-465F-A976-A93CE4960B52}" srcOrd="0" destOrd="0" presId="urn:microsoft.com/office/officeart/2005/8/layout/vList5"/>
    <dgm:cxn modelId="{0FA0171D-2E5F-46ED-A778-FDE6199F72CC}" type="presParOf" srcId="{D5E36A7A-1828-4870-8282-22BB4DBD9B30}" destId="{BD4A7471-F664-45AE-AAE4-3A0AA5E710EA}" srcOrd="1" destOrd="0" presId="urn:microsoft.com/office/officeart/2005/8/layout/vList5"/>
    <dgm:cxn modelId="{36FC74BE-21D2-4109-8015-BDD3BEA4D5F0}" type="presParOf" srcId="{BB62917A-8664-4193-86E4-4765D4C05E40}" destId="{DAF07B2C-F791-4DCB-80D7-67C18A40C106}" srcOrd="1" destOrd="0" presId="urn:microsoft.com/office/officeart/2005/8/layout/vList5"/>
    <dgm:cxn modelId="{EAEF4D5F-A29F-46A2-B489-6F9BB7FB897D}" type="presParOf" srcId="{BB62917A-8664-4193-86E4-4765D4C05E40}" destId="{81C04172-DE73-466A-B1A8-5F7EF25B86E8}" srcOrd="2" destOrd="0" presId="urn:microsoft.com/office/officeart/2005/8/layout/vList5"/>
    <dgm:cxn modelId="{7CE261B3-1922-4752-A341-83C6BA71A230}" type="presParOf" srcId="{81C04172-DE73-466A-B1A8-5F7EF25B86E8}" destId="{254BFC16-5464-41AF-B837-3624C980D75C}" srcOrd="0" destOrd="0" presId="urn:microsoft.com/office/officeart/2005/8/layout/vList5"/>
    <dgm:cxn modelId="{D325A169-0440-4D94-ADC6-AE5D2669BB48}" type="presParOf" srcId="{81C04172-DE73-466A-B1A8-5F7EF25B86E8}" destId="{15AADC99-B493-4282-8CE2-80D2D1D99A3F}" srcOrd="1" destOrd="0" presId="urn:microsoft.com/office/officeart/2005/8/layout/vList5"/>
    <dgm:cxn modelId="{1F94F549-4187-41D3-AD30-93F5A7733B6F}" type="presParOf" srcId="{BB62917A-8664-4193-86E4-4765D4C05E40}" destId="{0B8D5EF9-B98F-4829-A231-EC46814812CA}" srcOrd="3" destOrd="0" presId="urn:microsoft.com/office/officeart/2005/8/layout/vList5"/>
    <dgm:cxn modelId="{817FCF37-289A-4503-8C8F-64C614EB5953}" type="presParOf" srcId="{BB62917A-8664-4193-86E4-4765D4C05E40}" destId="{935D2124-A086-4DD2-9917-90387019A015}" srcOrd="4" destOrd="0" presId="urn:microsoft.com/office/officeart/2005/8/layout/vList5"/>
    <dgm:cxn modelId="{A02E28BA-17D5-4A88-9523-E1416DDF4280}" type="presParOf" srcId="{935D2124-A086-4DD2-9917-90387019A015}" destId="{F087B9B6-F27D-412C-997A-4A6521053085}" srcOrd="0" destOrd="0" presId="urn:microsoft.com/office/officeart/2005/8/layout/vList5"/>
    <dgm:cxn modelId="{2B744F0C-D5FD-4025-80C5-00BE99C9D009}" type="presParOf" srcId="{935D2124-A086-4DD2-9917-90387019A015}" destId="{FE8473F2-D655-463B-B0FB-1D922BD6BB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D45F38-3522-4730-875C-E0A5E10F91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28FA823-C3E5-4970-B88E-662CEA5FBEF4}">
      <dgm:prSet phldrT="[Texto]"/>
      <dgm:spPr/>
      <dgm:t>
        <a:bodyPr/>
        <a:lstStyle/>
        <a:p>
          <a:r>
            <a:rPr lang="pt-BR" dirty="0" smtClean="0"/>
            <a:t>Avaliação Hemodinâmica</a:t>
          </a:r>
          <a:endParaRPr lang="pt-BR" dirty="0"/>
        </a:p>
      </dgm:t>
    </dgm:pt>
    <dgm:pt modelId="{7C21B8E5-576B-4740-98F9-69D893B42D7A}" type="parTrans" cxnId="{D0C0287D-B9B7-46C6-8FA2-D78170792F5D}">
      <dgm:prSet/>
      <dgm:spPr/>
      <dgm:t>
        <a:bodyPr/>
        <a:lstStyle/>
        <a:p>
          <a:endParaRPr lang="pt-BR"/>
        </a:p>
      </dgm:t>
    </dgm:pt>
    <dgm:pt modelId="{F60FADEF-51AB-457B-897F-9FD74D7156B1}" type="sibTrans" cxnId="{D0C0287D-B9B7-46C6-8FA2-D78170792F5D}">
      <dgm:prSet/>
      <dgm:spPr/>
      <dgm:t>
        <a:bodyPr/>
        <a:lstStyle/>
        <a:p>
          <a:endParaRPr lang="pt-BR"/>
        </a:p>
      </dgm:t>
    </dgm:pt>
    <dgm:pt modelId="{82BA1161-3C9B-4C5B-8F8E-B2E57B61096F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ainda está hipotensa? Está em uso de drogas vasoativas? Está </a:t>
          </a:r>
          <a:r>
            <a:rPr lang="pt-BR" sz="1800" dirty="0" err="1" smtClean="0">
              <a:solidFill>
                <a:srgbClr val="FF0000"/>
              </a:solidFill>
            </a:rPr>
            <a:t>taquicárdica</a:t>
          </a:r>
          <a:r>
            <a:rPr lang="pt-BR" sz="1800" dirty="0" smtClean="0">
              <a:solidFill>
                <a:srgbClr val="FF0000"/>
              </a:solidFill>
            </a:rPr>
            <a:t>?</a:t>
          </a:r>
          <a:endParaRPr lang="pt-BR" sz="1800" dirty="0">
            <a:solidFill>
              <a:srgbClr val="FF0000"/>
            </a:solidFill>
          </a:endParaRPr>
        </a:p>
      </dgm:t>
    </dgm:pt>
    <dgm:pt modelId="{411252E7-F539-46F1-868F-6AA8FDF4C594}" type="parTrans" cxnId="{78026325-E589-4A32-83BF-411A23238435}">
      <dgm:prSet/>
      <dgm:spPr/>
      <dgm:t>
        <a:bodyPr/>
        <a:lstStyle/>
        <a:p>
          <a:endParaRPr lang="pt-BR"/>
        </a:p>
      </dgm:t>
    </dgm:pt>
    <dgm:pt modelId="{F4665D2D-D4D8-436D-B49D-D2E8EBD51B7C}" type="sibTrans" cxnId="{78026325-E589-4A32-83BF-411A23238435}">
      <dgm:prSet/>
      <dgm:spPr/>
      <dgm:t>
        <a:bodyPr/>
        <a:lstStyle/>
        <a:p>
          <a:endParaRPr lang="pt-BR"/>
        </a:p>
      </dgm:t>
    </dgm:pt>
    <dgm:pt modelId="{1CC90134-B5DD-4435-A4D4-5B5462CFA82A}">
      <dgm:prSet phldrT="[Texto]"/>
      <dgm:spPr/>
      <dgm:t>
        <a:bodyPr/>
        <a:lstStyle/>
        <a:p>
          <a:r>
            <a:rPr lang="pt-BR" dirty="0" smtClean="0"/>
            <a:t>Avaliação Respiratória</a:t>
          </a:r>
          <a:endParaRPr lang="pt-BR" dirty="0"/>
        </a:p>
      </dgm:t>
    </dgm:pt>
    <dgm:pt modelId="{EB7BE3FE-AC8A-4C14-A3DF-2EE84A19D769}" type="parTrans" cxnId="{DB6B5C93-3E87-41A8-B620-2BDC5757CDD9}">
      <dgm:prSet/>
      <dgm:spPr/>
      <dgm:t>
        <a:bodyPr/>
        <a:lstStyle/>
        <a:p>
          <a:endParaRPr lang="pt-BR"/>
        </a:p>
      </dgm:t>
    </dgm:pt>
    <dgm:pt modelId="{72BE4E03-15EC-4920-9389-E1A730110F62}" type="sibTrans" cxnId="{DB6B5C93-3E87-41A8-B620-2BDC5757CDD9}">
      <dgm:prSet/>
      <dgm:spPr/>
      <dgm:t>
        <a:bodyPr/>
        <a:lstStyle/>
        <a:p>
          <a:endParaRPr lang="pt-BR"/>
        </a:p>
      </dgm:t>
    </dgm:pt>
    <dgm:pt modelId="{38C15D58-C423-461E-BFE9-590E43429D53}">
      <dgm:prSet phldrT="[Texto]" custT="1"/>
      <dgm:spPr/>
      <dgm:t>
        <a:bodyPr/>
        <a:lstStyle/>
        <a:p>
          <a:r>
            <a:rPr lang="pt-BR" sz="1800" dirty="0" smtClean="0"/>
            <a:t>Está com saturação periférica de oxigênio de 98%.</a:t>
          </a:r>
          <a:endParaRPr lang="pt-BR" sz="1800" dirty="0">
            <a:solidFill>
              <a:srgbClr val="FF0000"/>
            </a:solidFill>
          </a:endParaRPr>
        </a:p>
      </dgm:t>
    </dgm:pt>
    <dgm:pt modelId="{E9683B57-56EE-424A-879B-DCFBB884BFA0}" type="parTrans" cxnId="{A345642A-D8AE-4AAE-8F31-3ABA4FCA53CC}">
      <dgm:prSet/>
      <dgm:spPr/>
      <dgm:t>
        <a:bodyPr/>
        <a:lstStyle/>
        <a:p>
          <a:endParaRPr lang="pt-BR"/>
        </a:p>
      </dgm:t>
    </dgm:pt>
    <dgm:pt modelId="{55EB6C9D-596F-4321-9CA6-D864D7E47834}" type="sibTrans" cxnId="{A345642A-D8AE-4AAE-8F31-3ABA4FCA53CC}">
      <dgm:prSet/>
      <dgm:spPr/>
      <dgm:t>
        <a:bodyPr/>
        <a:lstStyle/>
        <a:p>
          <a:endParaRPr lang="pt-BR"/>
        </a:p>
      </dgm:t>
    </dgm:pt>
    <dgm:pt modelId="{BD7AB020-C194-49A0-A7ED-3581E613B0AC}">
      <dgm:prSet custT="1"/>
      <dgm:spPr/>
      <dgm:t>
        <a:bodyPr/>
        <a:lstStyle/>
        <a:p>
          <a:r>
            <a:rPr lang="pt-BR" sz="1800" dirty="0" smtClean="0"/>
            <a:t>Ausculta pulmonar presente bilateralmente, com estertores crepitantes em bases, boa </a:t>
          </a:r>
          <a:r>
            <a:rPr lang="pt-BR" sz="1800" dirty="0" err="1" smtClean="0"/>
            <a:t>expansibildade</a:t>
          </a:r>
          <a:r>
            <a:rPr lang="pt-BR" sz="1800" dirty="0" smtClean="0"/>
            <a:t> torácica.</a:t>
          </a:r>
        </a:p>
      </dgm:t>
    </dgm:pt>
    <dgm:pt modelId="{D9956B4C-E6DF-4666-B60D-2AD30FFDE2F3}" type="parTrans" cxnId="{B1E22576-3D17-43DF-B9A1-0FD3DEA3606F}">
      <dgm:prSet/>
      <dgm:spPr/>
      <dgm:t>
        <a:bodyPr/>
        <a:lstStyle/>
        <a:p>
          <a:endParaRPr lang="pt-BR"/>
        </a:p>
      </dgm:t>
    </dgm:pt>
    <dgm:pt modelId="{BCBD9EC8-DF11-4D65-9EB9-90D648522FDC}" type="sibTrans" cxnId="{B1E22576-3D17-43DF-B9A1-0FD3DEA3606F}">
      <dgm:prSet/>
      <dgm:spPr/>
      <dgm:t>
        <a:bodyPr/>
        <a:lstStyle/>
        <a:p>
          <a:endParaRPr lang="pt-BR"/>
        </a:p>
      </dgm:t>
    </dgm:pt>
    <dgm:pt modelId="{80396E9C-97CD-4AE1-BEFC-8BA51A19DE3B}">
      <dgm:prSet/>
      <dgm:spPr/>
      <dgm:t>
        <a:bodyPr/>
        <a:lstStyle/>
        <a:p>
          <a:r>
            <a:rPr lang="pt-BR" dirty="0" smtClean="0"/>
            <a:t>Avaliação </a:t>
          </a:r>
          <a:r>
            <a:rPr lang="pt-BR" dirty="0" err="1" smtClean="0"/>
            <a:t>músculo-esquelética</a:t>
          </a:r>
          <a:endParaRPr lang="pt-BR" dirty="0"/>
        </a:p>
      </dgm:t>
    </dgm:pt>
    <dgm:pt modelId="{E3B54289-946E-4BAC-A101-63DB937E6C22}" type="parTrans" cxnId="{AB6D7682-DD21-4C2F-8B2C-4B75AC5ED90B}">
      <dgm:prSet/>
      <dgm:spPr/>
      <dgm:t>
        <a:bodyPr/>
        <a:lstStyle/>
        <a:p>
          <a:endParaRPr lang="pt-BR"/>
        </a:p>
      </dgm:t>
    </dgm:pt>
    <dgm:pt modelId="{54666893-9580-4542-B85B-76D312D20460}" type="sibTrans" cxnId="{AB6D7682-DD21-4C2F-8B2C-4B75AC5ED90B}">
      <dgm:prSet/>
      <dgm:spPr/>
      <dgm:t>
        <a:bodyPr/>
        <a:lstStyle/>
        <a:p>
          <a:endParaRPr lang="pt-BR"/>
        </a:p>
      </dgm:t>
    </dgm:pt>
    <dgm:pt modelId="{63D37703-DBAA-4A25-AC2F-282B9438E7CE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como estão força muscular e ADM da paciente?</a:t>
          </a:r>
          <a:endParaRPr lang="pt-BR" sz="1800" dirty="0">
            <a:solidFill>
              <a:srgbClr val="FF0000"/>
            </a:solidFill>
          </a:endParaRPr>
        </a:p>
      </dgm:t>
    </dgm:pt>
    <dgm:pt modelId="{43DEB6E6-ADAB-4F56-9FD9-25F85F61E055}" type="parTrans" cxnId="{3869E7DD-A010-45D4-BDB8-6313D48EB753}">
      <dgm:prSet/>
      <dgm:spPr/>
      <dgm:t>
        <a:bodyPr/>
        <a:lstStyle/>
        <a:p>
          <a:endParaRPr lang="pt-BR"/>
        </a:p>
      </dgm:t>
    </dgm:pt>
    <dgm:pt modelId="{4DC1B156-B984-4836-8322-473DD00A5F3E}" type="sibTrans" cxnId="{3869E7DD-A010-45D4-BDB8-6313D48EB753}">
      <dgm:prSet/>
      <dgm:spPr/>
      <dgm:t>
        <a:bodyPr/>
        <a:lstStyle/>
        <a:p>
          <a:endParaRPr lang="pt-BR"/>
        </a:p>
      </dgm:t>
    </dgm:pt>
    <dgm:pt modelId="{2E25FB2C-367B-482B-B6CF-F224E5AE5AFD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qual é a prótese </a:t>
          </a:r>
          <a:r>
            <a:rPr lang="pt-BR" sz="1800" dirty="0" err="1" smtClean="0">
              <a:solidFill>
                <a:srgbClr val="FF0000"/>
              </a:solidFill>
            </a:rPr>
            <a:t>ventilatória</a:t>
          </a:r>
          <a:r>
            <a:rPr lang="pt-BR" sz="1800" dirty="0" smtClean="0">
              <a:solidFill>
                <a:srgbClr val="FF0000"/>
              </a:solidFill>
            </a:rPr>
            <a:t> utilizada? Qual o tamanho e a posição em que está fixada? Qual o tipo de </a:t>
          </a:r>
          <a:r>
            <a:rPr lang="pt-BR" sz="1800" dirty="0" err="1" smtClean="0">
              <a:solidFill>
                <a:srgbClr val="FF0000"/>
              </a:solidFill>
            </a:rPr>
            <a:t>umidificação</a:t>
          </a:r>
          <a:r>
            <a:rPr lang="pt-BR" sz="1800" dirty="0" smtClean="0">
              <a:solidFill>
                <a:srgbClr val="FF0000"/>
              </a:solidFill>
            </a:rPr>
            <a:t> de vias aéreas está utilizando?</a:t>
          </a:r>
          <a:endParaRPr lang="pt-BR" sz="1800" dirty="0" smtClean="0"/>
        </a:p>
      </dgm:t>
    </dgm:pt>
    <dgm:pt modelId="{341B50B5-5E91-4842-95C1-F6F123F232F2}" type="parTrans" cxnId="{83702F5A-B09B-41AE-9742-2A358E61D8FA}">
      <dgm:prSet/>
      <dgm:spPr/>
      <dgm:t>
        <a:bodyPr/>
        <a:lstStyle/>
        <a:p>
          <a:endParaRPr lang="pt-BR"/>
        </a:p>
      </dgm:t>
    </dgm:pt>
    <dgm:pt modelId="{2FD82DE5-BD7E-4D74-B68A-85F08BB66E44}" type="sibTrans" cxnId="{83702F5A-B09B-41AE-9742-2A358E61D8FA}">
      <dgm:prSet/>
      <dgm:spPr/>
      <dgm:t>
        <a:bodyPr/>
        <a:lstStyle/>
        <a:p>
          <a:endParaRPr lang="pt-BR"/>
        </a:p>
      </dgm:t>
    </dgm:pt>
    <dgm:pt modelId="{4C601B49-7F1E-4D2E-B891-890D21A4297C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qual o modo e demais parâmetros </a:t>
          </a:r>
          <a:r>
            <a:rPr lang="pt-BR" sz="1800" dirty="0" err="1" smtClean="0">
              <a:solidFill>
                <a:srgbClr val="FF0000"/>
              </a:solidFill>
            </a:rPr>
            <a:t>ventilatórios</a:t>
          </a:r>
          <a:r>
            <a:rPr lang="pt-BR" sz="1800" dirty="0" smtClean="0">
              <a:solidFill>
                <a:srgbClr val="FF0000"/>
              </a:solidFill>
            </a:rPr>
            <a:t>?</a:t>
          </a:r>
        </a:p>
      </dgm:t>
    </dgm:pt>
    <dgm:pt modelId="{10B68869-40F0-4348-A10A-DC26723FC0A1}" type="parTrans" cxnId="{CEC2CCB7-D28A-4851-84DF-E2EBF773B2D4}">
      <dgm:prSet/>
      <dgm:spPr/>
      <dgm:t>
        <a:bodyPr/>
        <a:lstStyle/>
        <a:p>
          <a:endParaRPr lang="pt-BR"/>
        </a:p>
      </dgm:t>
    </dgm:pt>
    <dgm:pt modelId="{A0B9C940-765D-422C-9F03-3FB118E61600}" type="sibTrans" cxnId="{CEC2CCB7-D28A-4851-84DF-E2EBF773B2D4}">
      <dgm:prSet/>
      <dgm:spPr/>
      <dgm:t>
        <a:bodyPr/>
        <a:lstStyle/>
        <a:p>
          <a:endParaRPr lang="pt-BR"/>
        </a:p>
      </dgm:t>
    </dgm:pt>
    <dgm:pt modelId="{BB62917A-8664-4193-86E4-4765D4C05E40}" type="pres">
      <dgm:prSet presAssocID="{66D45F38-3522-4730-875C-E0A5E10F91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5E36A7A-1828-4870-8282-22BB4DBD9B30}" type="pres">
      <dgm:prSet presAssocID="{628FA823-C3E5-4970-B88E-662CEA5FBEF4}" presName="linNode" presStyleCnt="0"/>
      <dgm:spPr/>
    </dgm:pt>
    <dgm:pt modelId="{A4686996-C7A1-465F-A976-A93CE4960B52}" type="pres">
      <dgm:prSet presAssocID="{628FA823-C3E5-4970-B88E-662CEA5FBEF4}" presName="parentText" presStyleLbl="node1" presStyleIdx="0" presStyleCnt="3" custScaleX="5873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A7471-F664-45AE-AAE4-3A0AA5E710EA}" type="pres">
      <dgm:prSet presAssocID="{628FA823-C3E5-4970-B88E-662CEA5FBEF4}" presName="descendantText" presStyleLbl="alignAccFollowNode1" presStyleIdx="0" presStyleCnt="3" custScaleX="122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F07B2C-F791-4DCB-80D7-67C18A40C106}" type="pres">
      <dgm:prSet presAssocID="{F60FADEF-51AB-457B-897F-9FD74D7156B1}" presName="sp" presStyleCnt="0"/>
      <dgm:spPr/>
    </dgm:pt>
    <dgm:pt modelId="{81C04172-DE73-466A-B1A8-5F7EF25B86E8}" type="pres">
      <dgm:prSet presAssocID="{1CC90134-B5DD-4435-A4D4-5B5462CFA82A}" presName="linNode" presStyleCnt="0"/>
      <dgm:spPr/>
    </dgm:pt>
    <dgm:pt modelId="{254BFC16-5464-41AF-B837-3624C980D75C}" type="pres">
      <dgm:prSet presAssocID="{1CC90134-B5DD-4435-A4D4-5B5462CFA82A}" presName="parentText" presStyleLbl="node1" presStyleIdx="1" presStyleCnt="3" custScaleX="8114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AADC99-B493-4282-8CE2-80D2D1D99A3F}" type="pres">
      <dgm:prSet presAssocID="{1CC90134-B5DD-4435-A4D4-5B5462CFA82A}" presName="descendantText" presStyleLbl="alignAccFollowNode1" presStyleIdx="1" presStyleCnt="3" custScaleX="177309" custScaleY="244426" custLinFactNeighborX="1717" custLinFactNeighborY="72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8D5EF9-B98F-4829-A231-EC46814812CA}" type="pres">
      <dgm:prSet presAssocID="{72BE4E03-15EC-4920-9389-E1A730110F62}" presName="sp" presStyleCnt="0"/>
      <dgm:spPr/>
    </dgm:pt>
    <dgm:pt modelId="{DD0498D8-17DC-4F85-816C-3AED05C6E31A}" type="pres">
      <dgm:prSet presAssocID="{80396E9C-97CD-4AE1-BEFC-8BA51A19DE3B}" presName="linNode" presStyleCnt="0"/>
      <dgm:spPr/>
    </dgm:pt>
    <dgm:pt modelId="{059638DE-8156-4F99-9F13-671A7A4E911C}" type="pres">
      <dgm:prSet presAssocID="{80396E9C-97CD-4AE1-BEFC-8BA51A19DE3B}" presName="parentText" presStyleLbl="node1" presStyleIdx="2" presStyleCnt="3" custScaleX="5767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451AC5-9B03-4E63-8F10-9024776888FE}" type="pres">
      <dgm:prSet presAssocID="{80396E9C-97CD-4AE1-BEFC-8BA51A19DE3B}" presName="descendantText" presStyleLbl="alignAccFollowNode1" presStyleIdx="2" presStyleCnt="3" custScaleX="1237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E9E54C4-428D-4301-B434-5E3C41327D98}" type="presOf" srcId="{628FA823-C3E5-4970-B88E-662CEA5FBEF4}" destId="{A4686996-C7A1-465F-A976-A93CE4960B52}" srcOrd="0" destOrd="0" presId="urn:microsoft.com/office/officeart/2005/8/layout/vList5"/>
    <dgm:cxn modelId="{B1E22576-3D17-43DF-B9A1-0FD3DEA3606F}" srcId="{1CC90134-B5DD-4435-A4D4-5B5462CFA82A}" destId="{BD7AB020-C194-49A0-A7ED-3581E613B0AC}" srcOrd="1" destOrd="0" parTransId="{D9956B4C-E6DF-4666-B60D-2AD30FFDE2F3}" sibTransId="{BCBD9EC8-DF11-4D65-9EB9-90D648522FDC}"/>
    <dgm:cxn modelId="{B67EB309-BB52-4512-9700-070F9345D6B0}" type="presOf" srcId="{BD7AB020-C194-49A0-A7ED-3581E613B0AC}" destId="{15AADC99-B493-4282-8CE2-80D2D1D99A3F}" srcOrd="0" destOrd="1" presId="urn:microsoft.com/office/officeart/2005/8/layout/vList5"/>
    <dgm:cxn modelId="{D0C0287D-B9B7-46C6-8FA2-D78170792F5D}" srcId="{66D45F38-3522-4730-875C-E0A5E10F9147}" destId="{628FA823-C3E5-4970-B88E-662CEA5FBEF4}" srcOrd="0" destOrd="0" parTransId="{7C21B8E5-576B-4740-98F9-69D893B42D7A}" sibTransId="{F60FADEF-51AB-457B-897F-9FD74D7156B1}"/>
    <dgm:cxn modelId="{A345642A-D8AE-4AAE-8F31-3ABA4FCA53CC}" srcId="{1CC90134-B5DD-4435-A4D4-5B5462CFA82A}" destId="{38C15D58-C423-461E-BFE9-590E43429D53}" srcOrd="0" destOrd="0" parTransId="{E9683B57-56EE-424A-879B-DCFBB884BFA0}" sibTransId="{55EB6C9D-596F-4321-9CA6-D864D7E47834}"/>
    <dgm:cxn modelId="{8F88E9A4-3D64-41C4-B5A9-BE4BBE4358AB}" type="presOf" srcId="{4C601B49-7F1E-4D2E-B891-890D21A4297C}" destId="{15AADC99-B493-4282-8CE2-80D2D1D99A3F}" srcOrd="0" destOrd="3" presId="urn:microsoft.com/office/officeart/2005/8/layout/vList5"/>
    <dgm:cxn modelId="{288C85C8-D83C-4A6B-A04C-CA497B1E515E}" type="presOf" srcId="{66D45F38-3522-4730-875C-E0A5E10F9147}" destId="{BB62917A-8664-4193-86E4-4765D4C05E40}" srcOrd="0" destOrd="0" presId="urn:microsoft.com/office/officeart/2005/8/layout/vList5"/>
    <dgm:cxn modelId="{DB6B5C93-3E87-41A8-B620-2BDC5757CDD9}" srcId="{66D45F38-3522-4730-875C-E0A5E10F9147}" destId="{1CC90134-B5DD-4435-A4D4-5B5462CFA82A}" srcOrd="1" destOrd="0" parTransId="{EB7BE3FE-AC8A-4C14-A3DF-2EE84A19D769}" sibTransId="{72BE4E03-15EC-4920-9389-E1A730110F62}"/>
    <dgm:cxn modelId="{E3185DC0-1E35-4A44-968B-35292ADB5B52}" type="presOf" srcId="{80396E9C-97CD-4AE1-BEFC-8BA51A19DE3B}" destId="{059638DE-8156-4F99-9F13-671A7A4E911C}" srcOrd="0" destOrd="0" presId="urn:microsoft.com/office/officeart/2005/8/layout/vList5"/>
    <dgm:cxn modelId="{AB6D7682-DD21-4C2F-8B2C-4B75AC5ED90B}" srcId="{66D45F38-3522-4730-875C-E0A5E10F9147}" destId="{80396E9C-97CD-4AE1-BEFC-8BA51A19DE3B}" srcOrd="2" destOrd="0" parTransId="{E3B54289-946E-4BAC-A101-63DB937E6C22}" sibTransId="{54666893-9580-4542-B85B-76D312D20460}"/>
    <dgm:cxn modelId="{B7BB58E9-86D8-4333-A215-8A86189300CC}" type="presOf" srcId="{2E25FB2C-367B-482B-B6CF-F224E5AE5AFD}" destId="{15AADC99-B493-4282-8CE2-80D2D1D99A3F}" srcOrd="0" destOrd="2" presId="urn:microsoft.com/office/officeart/2005/8/layout/vList5"/>
    <dgm:cxn modelId="{3869E7DD-A010-45D4-BDB8-6313D48EB753}" srcId="{80396E9C-97CD-4AE1-BEFC-8BA51A19DE3B}" destId="{63D37703-DBAA-4A25-AC2F-282B9438E7CE}" srcOrd="0" destOrd="0" parTransId="{43DEB6E6-ADAB-4F56-9FD9-25F85F61E055}" sibTransId="{4DC1B156-B984-4836-8322-473DD00A5F3E}"/>
    <dgm:cxn modelId="{78026325-E589-4A32-83BF-411A23238435}" srcId="{628FA823-C3E5-4970-B88E-662CEA5FBEF4}" destId="{82BA1161-3C9B-4C5B-8F8E-B2E57B61096F}" srcOrd="0" destOrd="0" parTransId="{411252E7-F539-46F1-868F-6AA8FDF4C594}" sibTransId="{F4665D2D-D4D8-436D-B49D-D2E8EBD51B7C}"/>
    <dgm:cxn modelId="{CEC2CCB7-D28A-4851-84DF-E2EBF773B2D4}" srcId="{1CC90134-B5DD-4435-A4D4-5B5462CFA82A}" destId="{4C601B49-7F1E-4D2E-B891-890D21A4297C}" srcOrd="3" destOrd="0" parTransId="{10B68869-40F0-4348-A10A-DC26723FC0A1}" sibTransId="{A0B9C940-765D-422C-9F03-3FB118E61600}"/>
    <dgm:cxn modelId="{88AA9C58-D457-4DB0-A3BC-B7D30FAE08C5}" type="presOf" srcId="{63D37703-DBAA-4A25-AC2F-282B9438E7CE}" destId="{6B451AC5-9B03-4E63-8F10-9024776888FE}" srcOrd="0" destOrd="0" presId="urn:microsoft.com/office/officeart/2005/8/layout/vList5"/>
    <dgm:cxn modelId="{83702F5A-B09B-41AE-9742-2A358E61D8FA}" srcId="{1CC90134-B5DD-4435-A4D4-5B5462CFA82A}" destId="{2E25FB2C-367B-482B-B6CF-F224E5AE5AFD}" srcOrd="2" destOrd="0" parTransId="{341B50B5-5E91-4842-95C1-F6F123F232F2}" sibTransId="{2FD82DE5-BD7E-4D74-B68A-85F08BB66E44}"/>
    <dgm:cxn modelId="{F9C85466-00ED-429E-9C12-CC9BD2DC2C3A}" type="presOf" srcId="{82BA1161-3C9B-4C5B-8F8E-B2E57B61096F}" destId="{BD4A7471-F664-45AE-AAE4-3A0AA5E710EA}" srcOrd="0" destOrd="0" presId="urn:microsoft.com/office/officeart/2005/8/layout/vList5"/>
    <dgm:cxn modelId="{B2A37D12-47B9-4DFB-9281-7D1240827CC2}" type="presOf" srcId="{1CC90134-B5DD-4435-A4D4-5B5462CFA82A}" destId="{254BFC16-5464-41AF-B837-3624C980D75C}" srcOrd="0" destOrd="0" presId="urn:microsoft.com/office/officeart/2005/8/layout/vList5"/>
    <dgm:cxn modelId="{EC5D6F7A-007F-473F-B10B-C97D42312F99}" type="presOf" srcId="{38C15D58-C423-461E-BFE9-590E43429D53}" destId="{15AADC99-B493-4282-8CE2-80D2D1D99A3F}" srcOrd="0" destOrd="0" presId="urn:microsoft.com/office/officeart/2005/8/layout/vList5"/>
    <dgm:cxn modelId="{66FBC40C-D8BB-46DA-8C1F-1082D2BD42FA}" type="presParOf" srcId="{BB62917A-8664-4193-86E4-4765D4C05E40}" destId="{D5E36A7A-1828-4870-8282-22BB4DBD9B30}" srcOrd="0" destOrd="0" presId="urn:microsoft.com/office/officeart/2005/8/layout/vList5"/>
    <dgm:cxn modelId="{541DCF57-C316-443F-A0B8-C64EC45D69D4}" type="presParOf" srcId="{D5E36A7A-1828-4870-8282-22BB4DBD9B30}" destId="{A4686996-C7A1-465F-A976-A93CE4960B52}" srcOrd="0" destOrd="0" presId="urn:microsoft.com/office/officeart/2005/8/layout/vList5"/>
    <dgm:cxn modelId="{6F39BE4F-3186-485F-B9EA-BFB524083365}" type="presParOf" srcId="{D5E36A7A-1828-4870-8282-22BB4DBD9B30}" destId="{BD4A7471-F664-45AE-AAE4-3A0AA5E710EA}" srcOrd="1" destOrd="0" presId="urn:microsoft.com/office/officeart/2005/8/layout/vList5"/>
    <dgm:cxn modelId="{6A378F41-083D-4CD2-BF07-4D6B22AF1D59}" type="presParOf" srcId="{BB62917A-8664-4193-86E4-4765D4C05E40}" destId="{DAF07B2C-F791-4DCB-80D7-67C18A40C106}" srcOrd="1" destOrd="0" presId="urn:microsoft.com/office/officeart/2005/8/layout/vList5"/>
    <dgm:cxn modelId="{18CCC6E0-52EE-40C9-8399-A442212CBAD2}" type="presParOf" srcId="{BB62917A-8664-4193-86E4-4765D4C05E40}" destId="{81C04172-DE73-466A-B1A8-5F7EF25B86E8}" srcOrd="2" destOrd="0" presId="urn:microsoft.com/office/officeart/2005/8/layout/vList5"/>
    <dgm:cxn modelId="{77A6295D-F117-4C7A-8CEF-2D40AB154542}" type="presParOf" srcId="{81C04172-DE73-466A-B1A8-5F7EF25B86E8}" destId="{254BFC16-5464-41AF-B837-3624C980D75C}" srcOrd="0" destOrd="0" presId="urn:microsoft.com/office/officeart/2005/8/layout/vList5"/>
    <dgm:cxn modelId="{59EAB7C4-D688-4C2F-9721-DEAC40DB1889}" type="presParOf" srcId="{81C04172-DE73-466A-B1A8-5F7EF25B86E8}" destId="{15AADC99-B493-4282-8CE2-80D2D1D99A3F}" srcOrd="1" destOrd="0" presId="urn:microsoft.com/office/officeart/2005/8/layout/vList5"/>
    <dgm:cxn modelId="{FFEE9E73-C920-4355-9913-6573CBC85454}" type="presParOf" srcId="{BB62917A-8664-4193-86E4-4765D4C05E40}" destId="{0B8D5EF9-B98F-4829-A231-EC46814812CA}" srcOrd="3" destOrd="0" presId="urn:microsoft.com/office/officeart/2005/8/layout/vList5"/>
    <dgm:cxn modelId="{E1EF82FF-7208-4CDE-BEEA-AD174D8069BC}" type="presParOf" srcId="{BB62917A-8664-4193-86E4-4765D4C05E40}" destId="{DD0498D8-17DC-4F85-816C-3AED05C6E31A}" srcOrd="4" destOrd="0" presId="urn:microsoft.com/office/officeart/2005/8/layout/vList5"/>
    <dgm:cxn modelId="{9C091B7E-AB5E-45F9-A4F1-F86DBA52F0FF}" type="presParOf" srcId="{DD0498D8-17DC-4F85-816C-3AED05C6E31A}" destId="{059638DE-8156-4F99-9F13-671A7A4E911C}" srcOrd="0" destOrd="0" presId="urn:microsoft.com/office/officeart/2005/8/layout/vList5"/>
    <dgm:cxn modelId="{97752726-8372-4FCA-90E4-0B0C04C5E56B}" type="presParOf" srcId="{DD0498D8-17DC-4F85-816C-3AED05C6E31A}" destId="{6B451AC5-9B03-4E63-8F10-9024776888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D45F38-3522-4730-875C-E0A5E10F91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28FA823-C3E5-4970-B88E-662CEA5FBEF4}">
      <dgm:prSet phldrT="[Texto]"/>
      <dgm:spPr/>
      <dgm:t>
        <a:bodyPr/>
        <a:lstStyle/>
        <a:p>
          <a:r>
            <a:rPr lang="pt-BR" dirty="0" smtClean="0"/>
            <a:t>História / Diagnóstico</a:t>
          </a:r>
          <a:endParaRPr lang="pt-BR" dirty="0"/>
        </a:p>
      </dgm:t>
    </dgm:pt>
    <dgm:pt modelId="{7C21B8E5-576B-4740-98F9-69D893B42D7A}" type="parTrans" cxnId="{D0C0287D-B9B7-46C6-8FA2-D78170792F5D}">
      <dgm:prSet/>
      <dgm:spPr/>
      <dgm:t>
        <a:bodyPr/>
        <a:lstStyle/>
        <a:p>
          <a:endParaRPr lang="pt-BR"/>
        </a:p>
      </dgm:t>
    </dgm:pt>
    <dgm:pt modelId="{F60FADEF-51AB-457B-897F-9FD74D7156B1}" type="sibTrans" cxnId="{D0C0287D-B9B7-46C6-8FA2-D78170792F5D}">
      <dgm:prSet/>
      <dgm:spPr/>
      <dgm:t>
        <a:bodyPr/>
        <a:lstStyle/>
        <a:p>
          <a:endParaRPr lang="pt-BR"/>
        </a:p>
      </dgm:t>
    </dgm:pt>
    <dgm:pt modelId="{82BA1161-3C9B-4C5B-8F8E-B2E57B61096F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qual é o motivo da internação e da </a:t>
          </a:r>
          <a:r>
            <a:rPr lang="pt-BR" sz="1800" dirty="0" err="1" smtClean="0">
              <a:solidFill>
                <a:srgbClr val="FF0000"/>
              </a:solidFill>
            </a:rPr>
            <a:t>intubação</a:t>
          </a:r>
          <a:r>
            <a:rPr lang="pt-BR" sz="1800" dirty="0" smtClean="0">
              <a:solidFill>
                <a:srgbClr val="FF0000"/>
              </a:solidFill>
            </a:rPr>
            <a:t> da paciente?</a:t>
          </a:r>
          <a:endParaRPr lang="pt-BR" sz="1800" dirty="0">
            <a:solidFill>
              <a:srgbClr val="FF0000"/>
            </a:solidFill>
          </a:endParaRPr>
        </a:p>
      </dgm:t>
    </dgm:pt>
    <dgm:pt modelId="{411252E7-F539-46F1-868F-6AA8FDF4C594}" type="parTrans" cxnId="{78026325-E589-4A32-83BF-411A23238435}">
      <dgm:prSet/>
      <dgm:spPr/>
      <dgm:t>
        <a:bodyPr/>
        <a:lstStyle/>
        <a:p>
          <a:endParaRPr lang="pt-BR"/>
        </a:p>
      </dgm:t>
    </dgm:pt>
    <dgm:pt modelId="{F4665D2D-D4D8-436D-B49D-D2E8EBD51B7C}" type="sibTrans" cxnId="{78026325-E589-4A32-83BF-411A23238435}">
      <dgm:prSet/>
      <dgm:spPr/>
      <dgm:t>
        <a:bodyPr/>
        <a:lstStyle/>
        <a:p>
          <a:endParaRPr lang="pt-BR"/>
        </a:p>
      </dgm:t>
    </dgm:pt>
    <dgm:pt modelId="{1CC90134-B5DD-4435-A4D4-5B5462CFA82A}">
      <dgm:prSet phldrT="[Texto]"/>
      <dgm:spPr/>
      <dgm:t>
        <a:bodyPr/>
        <a:lstStyle/>
        <a:p>
          <a:r>
            <a:rPr lang="pt-BR" dirty="0" smtClean="0"/>
            <a:t>Avaliação Geral</a:t>
          </a:r>
          <a:endParaRPr lang="pt-BR" dirty="0"/>
        </a:p>
      </dgm:t>
    </dgm:pt>
    <dgm:pt modelId="{EB7BE3FE-AC8A-4C14-A3DF-2EE84A19D769}" type="parTrans" cxnId="{DB6B5C93-3E87-41A8-B620-2BDC5757CDD9}">
      <dgm:prSet/>
      <dgm:spPr/>
      <dgm:t>
        <a:bodyPr/>
        <a:lstStyle/>
        <a:p>
          <a:endParaRPr lang="pt-BR"/>
        </a:p>
      </dgm:t>
    </dgm:pt>
    <dgm:pt modelId="{72BE4E03-15EC-4920-9389-E1A730110F62}" type="sibTrans" cxnId="{DB6B5C93-3E87-41A8-B620-2BDC5757CDD9}">
      <dgm:prSet/>
      <dgm:spPr/>
      <dgm:t>
        <a:bodyPr/>
        <a:lstStyle/>
        <a:p>
          <a:endParaRPr lang="pt-BR"/>
        </a:p>
      </dgm:t>
    </dgm:pt>
    <dgm:pt modelId="{92077FF4-B0DC-4BAE-810D-9638BE05BA3E}">
      <dgm:prSet phldrT="[Texto]" custT="1"/>
      <dgm:spPr/>
      <dgm:t>
        <a:bodyPr/>
        <a:lstStyle/>
        <a:p>
          <a:r>
            <a:rPr lang="pt-BR" sz="1800" dirty="0" err="1" smtClean="0"/>
            <a:t>Contactua</a:t>
          </a:r>
          <a:r>
            <a:rPr lang="pt-BR" sz="1800" dirty="0" smtClean="0"/>
            <a:t>, atende a comandos</a:t>
          </a:r>
          <a:endParaRPr lang="pt-BR" sz="1800" dirty="0"/>
        </a:p>
      </dgm:t>
    </dgm:pt>
    <dgm:pt modelId="{1E92E0A1-3CE3-4921-976B-064603AA5229}" type="parTrans" cxnId="{AFD08297-4E58-4B51-8FA5-94FD4ECB12F2}">
      <dgm:prSet/>
      <dgm:spPr/>
      <dgm:t>
        <a:bodyPr/>
        <a:lstStyle/>
        <a:p>
          <a:endParaRPr lang="pt-BR"/>
        </a:p>
      </dgm:t>
    </dgm:pt>
    <dgm:pt modelId="{15007646-4670-444C-B74E-963542440F0A}" type="sibTrans" cxnId="{AFD08297-4E58-4B51-8FA5-94FD4ECB12F2}">
      <dgm:prSet/>
      <dgm:spPr/>
      <dgm:t>
        <a:bodyPr/>
        <a:lstStyle/>
        <a:p>
          <a:endParaRPr lang="pt-BR"/>
        </a:p>
      </dgm:t>
    </dgm:pt>
    <dgm:pt modelId="{38C15D58-C423-461E-BFE9-590E43429D53}">
      <dgm:prSet phldrT="[Texto]" custT="1"/>
      <dgm:spPr/>
      <dgm:t>
        <a:bodyPr/>
        <a:lstStyle/>
        <a:p>
          <a:r>
            <a:rPr lang="pt-BR" sz="1600" dirty="0" smtClean="0"/>
            <a:t>Está realizando hemodiálise.</a:t>
          </a:r>
          <a:endParaRPr lang="pt-BR" sz="1600" dirty="0"/>
        </a:p>
      </dgm:t>
    </dgm:pt>
    <dgm:pt modelId="{E9683B57-56EE-424A-879B-DCFBB884BFA0}" type="parTrans" cxnId="{A345642A-D8AE-4AAE-8F31-3ABA4FCA53CC}">
      <dgm:prSet/>
      <dgm:spPr/>
      <dgm:t>
        <a:bodyPr/>
        <a:lstStyle/>
        <a:p>
          <a:endParaRPr lang="pt-BR"/>
        </a:p>
      </dgm:t>
    </dgm:pt>
    <dgm:pt modelId="{55EB6C9D-596F-4321-9CA6-D864D7E47834}" type="sibTrans" cxnId="{A345642A-D8AE-4AAE-8F31-3ABA4FCA53CC}">
      <dgm:prSet/>
      <dgm:spPr/>
      <dgm:t>
        <a:bodyPr/>
        <a:lstStyle/>
        <a:p>
          <a:endParaRPr lang="pt-BR"/>
        </a:p>
      </dgm:t>
    </dgm:pt>
    <dgm:pt modelId="{AF2C300C-3B39-47A4-B72E-E51BB4E2D108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FF0000"/>
              </a:solidFill>
            </a:rPr>
            <a:t>apresenta edema? </a:t>
          </a:r>
          <a:endParaRPr lang="pt-BR" sz="1600" dirty="0">
            <a:solidFill>
              <a:srgbClr val="FF0000"/>
            </a:solidFill>
          </a:endParaRPr>
        </a:p>
      </dgm:t>
    </dgm:pt>
    <dgm:pt modelId="{363FED9C-FCBB-4A36-943D-25EFCB88B708}" type="parTrans" cxnId="{FA38A7FC-BD36-4FDF-BAA2-8D9BE3D9234B}">
      <dgm:prSet/>
      <dgm:spPr/>
      <dgm:t>
        <a:bodyPr/>
        <a:lstStyle/>
        <a:p>
          <a:endParaRPr lang="pt-BR"/>
        </a:p>
      </dgm:t>
    </dgm:pt>
    <dgm:pt modelId="{AFEB8E21-1C2D-4EF9-80F4-FC310C7757F9}" type="sibTrans" cxnId="{FA38A7FC-BD36-4FDF-BAA2-8D9BE3D9234B}">
      <dgm:prSet/>
      <dgm:spPr/>
      <dgm:t>
        <a:bodyPr/>
        <a:lstStyle/>
        <a:p>
          <a:endParaRPr lang="pt-BR"/>
        </a:p>
      </dgm:t>
    </dgm:pt>
    <dgm:pt modelId="{A1B6F2C1-2A62-4281-A7A1-D471C2852DCB}">
      <dgm:prSet phldrT="[Texto]" custT="1"/>
      <dgm:spPr/>
      <dgm:t>
        <a:bodyPr/>
        <a:lstStyle/>
        <a:p>
          <a:r>
            <a:rPr lang="pt-BR" sz="2000" dirty="0" smtClean="0"/>
            <a:t>Avaliação Neurológica</a:t>
          </a:r>
        </a:p>
      </dgm:t>
    </dgm:pt>
    <dgm:pt modelId="{34D4CE9B-5E7C-4C21-900D-B140F74F9A09}" type="sibTrans" cxnId="{D072D45C-509F-439C-98C5-8B782325A8FB}">
      <dgm:prSet/>
      <dgm:spPr/>
      <dgm:t>
        <a:bodyPr/>
        <a:lstStyle/>
        <a:p>
          <a:endParaRPr lang="pt-BR"/>
        </a:p>
      </dgm:t>
    </dgm:pt>
    <dgm:pt modelId="{C26A19FD-87E9-4F24-9B8C-F6AECFD01F9C}" type="parTrans" cxnId="{D072D45C-509F-439C-98C5-8B782325A8FB}">
      <dgm:prSet/>
      <dgm:spPr/>
      <dgm:t>
        <a:bodyPr/>
        <a:lstStyle/>
        <a:p>
          <a:endParaRPr lang="pt-BR"/>
        </a:p>
      </dgm:t>
    </dgm:pt>
    <dgm:pt modelId="{FC46789D-F46E-458D-9306-C27CFB235694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faz uso de sedativos?</a:t>
          </a:r>
          <a:endParaRPr lang="pt-BR" sz="1800" dirty="0">
            <a:solidFill>
              <a:srgbClr val="FF0000"/>
            </a:solidFill>
          </a:endParaRPr>
        </a:p>
      </dgm:t>
    </dgm:pt>
    <dgm:pt modelId="{ADCE9718-D8D8-4B05-B923-CD75C93C03DB}" type="parTrans" cxnId="{E583ADE4-F9B4-4414-8380-CB07B1E65CDD}">
      <dgm:prSet/>
      <dgm:spPr/>
      <dgm:t>
        <a:bodyPr/>
        <a:lstStyle/>
        <a:p>
          <a:endParaRPr lang="pt-BR"/>
        </a:p>
      </dgm:t>
    </dgm:pt>
    <dgm:pt modelId="{4CE06316-289E-4345-9AC1-85C6B85FE7FD}" type="sibTrans" cxnId="{E583ADE4-F9B4-4414-8380-CB07B1E65CDD}">
      <dgm:prSet/>
      <dgm:spPr/>
      <dgm:t>
        <a:bodyPr/>
        <a:lstStyle/>
        <a:p>
          <a:endParaRPr lang="pt-BR"/>
        </a:p>
      </dgm:t>
    </dgm:pt>
    <dgm:pt modelId="{BB62917A-8664-4193-86E4-4765D4C05E40}" type="pres">
      <dgm:prSet presAssocID="{66D45F38-3522-4730-875C-E0A5E10F91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5E36A7A-1828-4870-8282-22BB4DBD9B30}" type="pres">
      <dgm:prSet presAssocID="{628FA823-C3E5-4970-B88E-662CEA5FBEF4}" presName="linNode" presStyleCnt="0"/>
      <dgm:spPr/>
    </dgm:pt>
    <dgm:pt modelId="{A4686996-C7A1-465F-A976-A93CE4960B52}" type="pres">
      <dgm:prSet presAssocID="{628FA823-C3E5-4970-B88E-662CEA5FBEF4}" presName="parentText" presStyleLbl="node1" presStyleIdx="0" presStyleCnt="3" custScaleX="5873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A7471-F664-45AE-AAE4-3A0AA5E710EA}" type="pres">
      <dgm:prSet presAssocID="{628FA823-C3E5-4970-B88E-662CEA5FBEF4}" presName="descendantText" presStyleLbl="alignAccFollowNode1" presStyleIdx="0" presStyleCnt="3" custScaleX="122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F07B2C-F791-4DCB-80D7-67C18A40C106}" type="pres">
      <dgm:prSet presAssocID="{F60FADEF-51AB-457B-897F-9FD74D7156B1}" presName="sp" presStyleCnt="0"/>
      <dgm:spPr/>
    </dgm:pt>
    <dgm:pt modelId="{81C04172-DE73-466A-B1A8-5F7EF25B86E8}" type="pres">
      <dgm:prSet presAssocID="{1CC90134-B5DD-4435-A4D4-5B5462CFA82A}" presName="linNode" presStyleCnt="0"/>
      <dgm:spPr/>
    </dgm:pt>
    <dgm:pt modelId="{254BFC16-5464-41AF-B837-3624C980D75C}" type="pres">
      <dgm:prSet presAssocID="{1CC90134-B5DD-4435-A4D4-5B5462CFA82A}" presName="parentText" presStyleLbl="node1" presStyleIdx="1" presStyleCnt="3" custScaleX="8114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AADC99-B493-4282-8CE2-80D2D1D99A3F}" type="pres">
      <dgm:prSet presAssocID="{1CC90134-B5DD-4435-A4D4-5B5462CFA82A}" presName="descendantText" presStyleLbl="alignAccFollowNode1" presStyleIdx="1" presStyleCnt="3" custScaleX="177309" custLinFactNeighborX="1717" custLinFactNeighborY="72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8D5EF9-B98F-4829-A231-EC46814812CA}" type="pres">
      <dgm:prSet presAssocID="{72BE4E03-15EC-4920-9389-E1A730110F62}" presName="sp" presStyleCnt="0"/>
      <dgm:spPr/>
    </dgm:pt>
    <dgm:pt modelId="{E397717C-C356-4E4D-8B3B-4978FF80B90F}" type="pres">
      <dgm:prSet presAssocID="{A1B6F2C1-2A62-4281-A7A1-D471C2852DCB}" presName="linNode" presStyleCnt="0"/>
      <dgm:spPr/>
    </dgm:pt>
    <dgm:pt modelId="{6BBD59B3-F2BA-416A-A00C-C8AA2E06E168}" type="pres">
      <dgm:prSet presAssocID="{A1B6F2C1-2A62-4281-A7A1-D471C2852DCB}" presName="parentText" presStyleLbl="node1" presStyleIdx="2" presStyleCnt="3" custScaleX="5989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FD054B-A3BF-4C52-8E46-C9D13CA8C826}" type="pres">
      <dgm:prSet presAssocID="{A1B6F2C1-2A62-4281-A7A1-D471C2852DCB}" presName="descendantText" presStyleLbl="alignAccFollowNode1" presStyleIdx="2" presStyleCnt="3" custScaleX="1261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FD08297-4E58-4B51-8FA5-94FD4ECB12F2}" srcId="{A1B6F2C1-2A62-4281-A7A1-D471C2852DCB}" destId="{92077FF4-B0DC-4BAE-810D-9638BE05BA3E}" srcOrd="0" destOrd="0" parTransId="{1E92E0A1-3CE3-4921-976B-064603AA5229}" sibTransId="{15007646-4670-444C-B74E-963542440F0A}"/>
    <dgm:cxn modelId="{FA38A7FC-BD36-4FDF-BAA2-8D9BE3D9234B}" srcId="{1CC90134-B5DD-4435-A4D4-5B5462CFA82A}" destId="{AF2C300C-3B39-47A4-B72E-E51BB4E2D108}" srcOrd="1" destOrd="0" parTransId="{363FED9C-FCBB-4A36-943D-25EFCB88B708}" sibTransId="{AFEB8E21-1C2D-4EF9-80F4-FC310C7757F9}"/>
    <dgm:cxn modelId="{4855FAEA-F29E-4A31-83C7-1FCA6E4EF81D}" type="presOf" srcId="{1CC90134-B5DD-4435-A4D4-5B5462CFA82A}" destId="{254BFC16-5464-41AF-B837-3624C980D75C}" srcOrd="0" destOrd="0" presId="urn:microsoft.com/office/officeart/2005/8/layout/vList5"/>
    <dgm:cxn modelId="{D072D45C-509F-439C-98C5-8B782325A8FB}" srcId="{66D45F38-3522-4730-875C-E0A5E10F9147}" destId="{A1B6F2C1-2A62-4281-A7A1-D471C2852DCB}" srcOrd="2" destOrd="0" parTransId="{C26A19FD-87E9-4F24-9B8C-F6AECFD01F9C}" sibTransId="{34D4CE9B-5E7C-4C21-900D-B140F74F9A09}"/>
    <dgm:cxn modelId="{1DF2DF85-AD17-486E-930B-C0960671504C}" type="presOf" srcId="{AF2C300C-3B39-47A4-B72E-E51BB4E2D108}" destId="{15AADC99-B493-4282-8CE2-80D2D1D99A3F}" srcOrd="0" destOrd="1" presId="urn:microsoft.com/office/officeart/2005/8/layout/vList5"/>
    <dgm:cxn modelId="{D0C0287D-B9B7-46C6-8FA2-D78170792F5D}" srcId="{66D45F38-3522-4730-875C-E0A5E10F9147}" destId="{628FA823-C3E5-4970-B88E-662CEA5FBEF4}" srcOrd="0" destOrd="0" parTransId="{7C21B8E5-576B-4740-98F9-69D893B42D7A}" sibTransId="{F60FADEF-51AB-457B-897F-9FD74D7156B1}"/>
    <dgm:cxn modelId="{4578D6E1-AC4B-4D4A-8B2B-50952386B893}" type="presOf" srcId="{38C15D58-C423-461E-BFE9-590E43429D53}" destId="{15AADC99-B493-4282-8CE2-80D2D1D99A3F}" srcOrd="0" destOrd="0" presId="urn:microsoft.com/office/officeart/2005/8/layout/vList5"/>
    <dgm:cxn modelId="{A345642A-D8AE-4AAE-8F31-3ABA4FCA53CC}" srcId="{1CC90134-B5DD-4435-A4D4-5B5462CFA82A}" destId="{38C15D58-C423-461E-BFE9-590E43429D53}" srcOrd="0" destOrd="0" parTransId="{E9683B57-56EE-424A-879B-DCFBB884BFA0}" sibTransId="{55EB6C9D-596F-4321-9CA6-D864D7E47834}"/>
    <dgm:cxn modelId="{03487340-1235-4FCD-A4C0-D4364CB83E66}" type="presOf" srcId="{FC46789D-F46E-458D-9306-C27CFB235694}" destId="{0CFD054B-A3BF-4C52-8E46-C9D13CA8C826}" srcOrd="0" destOrd="1" presId="urn:microsoft.com/office/officeart/2005/8/layout/vList5"/>
    <dgm:cxn modelId="{D58D0B1D-3D85-4404-BD3D-C7D41F719788}" type="presOf" srcId="{66D45F38-3522-4730-875C-E0A5E10F9147}" destId="{BB62917A-8664-4193-86E4-4765D4C05E40}" srcOrd="0" destOrd="0" presId="urn:microsoft.com/office/officeart/2005/8/layout/vList5"/>
    <dgm:cxn modelId="{DB6B5C93-3E87-41A8-B620-2BDC5757CDD9}" srcId="{66D45F38-3522-4730-875C-E0A5E10F9147}" destId="{1CC90134-B5DD-4435-A4D4-5B5462CFA82A}" srcOrd="1" destOrd="0" parTransId="{EB7BE3FE-AC8A-4C14-A3DF-2EE84A19D769}" sibTransId="{72BE4E03-15EC-4920-9389-E1A730110F62}"/>
    <dgm:cxn modelId="{A62AE8ED-7293-4448-9DCB-F6C6278A3751}" type="presOf" srcId="{82BA1161-3C9B-4C5B-8F8E-B2E57B61096F}" destId="{BD4A7471-F664-45AE-AAE4-3A0AA5E710EA}" srcOrd="0" destOrd="0" presId="urn:microsoft.com/office/officeart/2005/8/layout/vList5"/>
    <dgm:cxn modelId="{E583ADE4-F9B4-4414-8380-CB07B1E65CDD}" srcId="{A1B6F2C1-2A62-4281-A7A1-D471C2852DCB}" destId="{FC46789D-F46E-458D-9306-C27CFB235694}" srcOrd="1" destOrd="0" parTransId="{ADCE9718-D8D8-4B05-B923-CD75C93C03DB}" sibTransId="{4CE06316-289E-4345-9AC1-85C6B85FE7FD}"/>
    <dgm:cxn modelId="{78026325-E589-4A32-83BF-411A23238435}" srcId="{628FA823-C3E5-4970-B88E-662CEA5FBEF4}" destId="{82BA1161-3C9B-4C5B-8F8E-B2E57B61096F}" srcOrd="0" destOrd="0" parTransId="{411252E7-F539-46F1-868F-6AA8FDF4C594}" sibTransId="{F4665D2D-D4D8-436D-B49D-D2E8EBD51B7C}"/>
    <dgm:cxn modelId="{967A335B-7119-4D1E-9E56-3E5F520464C6}" type="presOf" srcId="{92077FF4-B0DC-4BAE-810D-9638BE05BA3E}" destId="{0CFD054B-A3BF-4C52-8E46-C9D13CA8C826}" srcOrd="0" destOrd="0" presId="urn:microsoft.com/office/officeart/2005/8/layout/vList5"/>
    <dgm:cxn modelId="{C8AFC1CA-4A18-4661-BA76-A735938C20E5}" type="presOf" srcId="{628FA823-C3E5-4970-B88E-662CEA5FBEF4}" destId="{A4686996-C7A1-465F-A976-A93CE4960B52}" srcOrd="0" destOrd="0" presId="urn:microsoft.com/office/officeart/2005/8/layout/vList5"/>
    <dgm:cxn modelId="{F1E48E06-0126-4BB3-B2F5-4A3A56857273}" type="presOf" srcId="{A1B6F2C1-2A62-4281-A7A1-D471C2852DCB}" destId="{6BBD59B3-F2BA-416A-A00C-C8AA2E06E168}" srcOrd="0" destOrd="0" presId="urn:microsoft.com/office/officeart/2005/8/layout/vList5"/>
    <dgm:cxn modelId="{06E9F31B-D4C4-4FB8-9DCC-CC5E90574846}" type="presParOf" srcId="{BB62917A-8664-4193-86E4-4765D4C05E40}" destId="{D5E36A7A-1828-4870-8282-22BB4DBD9B30}" srcOrd="0" destOrd="0" presId="urn:microsoft.com/office/officeart/2005/8/layout/vList5"/>
    <dgm:cxn modelId="{16913C22-DE79-4505-8BC6-921227012B18}" type="presParOf" srcId="{D5E36A7A-1828-4870-8282-22BB4DBD9B30}" destId="{A4686996-C7A1-465F-A976-A93CE4960B52}" srcOrd="0" destOrd="0" presId="urn:microsoft.com/office/officeart/2005/8/layout/vList5"/>
    <dgm:cxn modelId="{6C25F6D5-6C81-4970-8BE7-C5543D90FFBA}" type="presParOf" srcId="{D5E36A7A-1828-4870-8282-22BB4DBD9B30}" destId="{BD4A7471-F664-45AE-AAE4-3A0AA5E710EA}" srcOrd="1" destOrd="0" presId="urn:microsoft.com/office/officeart/2005/8/layout/vList5"/>
    <dgm:cxn modelId="{2F9BDCBC-8E16-4351-817C-E8BDD62C98BB}" type="presParOf" srcId="{BB62917A-8664-4193-86E4-4765D4C05E40}" destId="{DAF07B2C-F791-4DCB-80D7-67C18A40C106}" srcOrd="1" destOrd="0" presId="urn:microsoft.com/office/officeart/2005/8/layout/vList5"/>
    <dgm:cxn modelId="{A40AA3EC-7EC8-4294-88F9-D038CAB3FE35}" type="presParOf" srcId="{BB62917A-8664-4193-86E4-4765D4C05E40}" destId="{81C04172-DE73-466A-B1A8-5F7EF25B86E8}" srcOrd="2" destOrd="0" presId="urn:microsoft.com/office/officeart/2005/8/layout/vList5"/>
    <dgm:cxn modelId="{1968C03F-4A36-4F7D-BEF9-2690EEF25569}" type="presParOf" srcId="{81C04172-DE73-466A-B1A8-5F7EF25B86E8}" destId="{254BFC16-5464-41AF-B837-3624C980D75C}" srcOrd="0" destOrd="0" presId="urn:microsoft.com/office/officeart/2005/8/layout/vList5"/>
    <dgm:cxn modelId="{0239611B-F3D5-426A-BE78-2107A4386FB3}" type="presParOf" srcId="{81C04172-DE73-466A-B1A8-5F7EF25B86E8}" destId="{15AADC99-B493-4282-8CE2-80D2D1D99A3F}" srcOrd="1" destOrd="0" presId="urn:microsoft.com/office/officeart/2005/8/layout/vList5"/>
    <dgm:cxn modelId="{810A3FD6-5541-4F91-9E4E-7DC6C7F1F398}" type="presParOf" srcId="{BB62917A-8664-4193-86E4-4765D4C05E40}" destId="{0B8D5EF9-B98F-4829-A231-EC46814812CA}" srcOrd="3" destOrd="0" presId="urn:microsoft.com/office/officeart/2005/8/layout/vList5"/>
    <dgm:cxn modelId="{815AE71B-B89C-4FC6-9A7A-479357E72035}" type="presParOf" srcId="{BB62917A-8664-4193-86E4-4765D4C05E40}" destId="{E397717C-C356-4E4D-8B3B-4978FF80B90F}" srcOrd="4" destOrd="0" presId="urn:microsoft.com/office/officeart/2005/8/layout/vList5"/>
    <dgm:cxn modelId="{0A67BDF1-CC29-4580-8F0C-D9FCBF895201}" type="presParOf" srcId="{E397717C-C356-4E4D-8B3B-4978FF80B90F}" destId="{6BBD59B3-F2BA-416A-A00C-C8AA2E06E168}" srcOrd="0" destOrd="0" presId="urn:microsoft.com/office/officeart/2005/8/layout/vList5"/>
    <dgm:cxn modelId="{BD943E17-6FDC-484E-B297-B0B0FEF959CD}" type="presParOf" srcId="{E397717C-C356-4E4D-8B3B-4978FF80B90F}" destId="{0CFD054B-A3BF-4C52-8E46-C9D13CA8C82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D45F38-3522-4730-875C-E0A5E10F91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28FA823-C3E5-4970-B88E-662CEA5FBEF4}">
      <dgm:prSet phldrT="[Texto]"/>
      <dgm:spPr/>
      <dgm:t>
        <a:bodyPr/>
        <a:lstStyle/>
        <a:p>
          <a:r>
            <a:rPr lang="pt-BR" dirty="0" smtClean="0"/>
            <a:t>Avaliação Hemodinâmica</a:t>
          </a:r>
          <a:endParaRPr lang="pt-BR" dirty="0"/>
        </a:p>
      </dgm:t>
    </dgm:pt>
    <dgm:pt modelId="{7C21B8E5-576B-4740-98F9-69D893B42D7A}" type="parTrans" cxnId="{D0C0287D-B9B7-46C6-8FA2-D78170792F5D}">
      <dgm:prSet/>
      <dgm:spPr/>
      <dgm:t>
        <a:bodyPr/>
        <a:lstStyle/>
        <a:p>
          <a:endParaRPr lang="pt-BR"/>
        </a:p>
      </dgm:t>
    </dgm:pt>
    <dgm:pt modelId="{F60FADEF-51AB-457B-897F-9FD74D7156B1}" type="sibTrans" cxnId="{D0C0287D-B9B7-46C6-8FA2-D78170792F5D}">
      <dgm:prSet/>
      <dgm:spPr/>
      <dgm:t>
        <a:bodyPr/>
        <a:lstStyle/>
        <a:p>
          <a:endParaRPr lang="pt-BR"/>
        </a:p>
      </dgm:t>
    </dgm:pt>
    <dgm:pt modelId="{82BA1161-3C9B-4C5B-8F8E-B2E57B61096F}">
      <dgm:prSet phldrT="[Texto]" custT="1"/>
      <dgm:spPr/>
      <dgm:t>
        <a:bodyPr/>
        <a:lstStyle/>
        <a:p>
          <a:r>
            <a:rPr lang="pt-BR" sz="1800" dirty="0" smtClean="0"/>
            <a:t>A pressão e a </a:t>
          </a:r>
          <a:r>
            <a:rPr lang="pt-BR" sz="1800" dirty="0" err="1" smtClean="0"/>
            <a:t>freqüência</a:t>
          </a:r>
          <a:r>
            <a:rPr lang="pt-BR" sz="1800" dirty="0" smtClean="0"/>
            <a:t> cardíaca estavam estáveis, sem drogas vasoativas.</a:t>
          </a:r>
          <a:endParaRPr lang="pt-BR" sz="1800" dirty="0"/>
        </a:p>
      </dgm:t>
    </dgm:pt>
    <dgm:pt modelId="{411252E7-F539-46F1-868F-6AA8FDF4C594}" type="parTrans" cxnId="{78026325-E589-4A32-83BF-411A23238435}">
      <dgm:prSet/>
      <dgm:spPr/>
      <dgm:t>
        <a:bodyPr/>
        <a:lstStyle/>
        <a:p>
          <a:endParaRPr lang="pt-BR"/>
        </a:p>
      </dgm:t>
    </dgm:pt>
    <dgm:pt modelId="{F4665D2D-D4D8-436D-B49D-D2E8EBD51B7C}" type="sibTrans" cxnId="{78026325-E589-4A32-83BF-411A23238435}">
      <dgm:prSet/>
      <dgm:spPr/>
      <dgm:t>
        <a:bodyPr/>
        <a:lstStyle/>
        <a:p>
          <a:endParaRPr lang="pt-BR"/>
        </a:p>
      </dgm:t>
    </dgm:pt>
    <dgm:pt modelId="{1CC90134-B5DD-4435-A4D4-5B5462CFA82A}">
      <dgm:prSet phldrT="[Texto]"/>
      <dgm:spPr/>
      <dgm:t>
        <a:bodyPr/>
        <a:lstStyle/>
        <a:p>
          <a:r>
            <a:rPr lang="pt-BR" dirty="0" smtClean="0"/>
            <a:t>Avaliação Respiratória</a:t>
          </a:r>
          <a:endParaRPr lang="pt-BR" dirty="0"/>
        </a:p>
      </dgm:t>
    </dgm:pt>
    <dgm:pt modelId="{EB7BE3FE-AC8A-4C14-A3DF-2EE84A19D769}" type="parTrans" cxnId="{DB6B5C93-3E87-41A8-B620-2BDC5757CDD9}">
      <dgm:prSet/>
      <dgm:spPr/>
      <dgm:t>
        <a:bodyPr/>
        <a:lstStyle/>
        <a:p>
          <a:endParaRPr lang="pt-BR"/>
        </a:p>
      </dgm:t>
    </dgm:pt>
    <dgm:pt modelId="{72BE4E03-15EC-4920-9389-E1A730110F62}" type="sibTrans" cxnId="{DB6B5C93-3E87-41A8-B620-2BDC5757CDD9}">
      <dgm:prSet/>
      <dgm:spPr/>
      <dgm:t>
        <a:bodyPr/>
        <a:lstStyle/>
        <a:p>
          <a:endParaRPr lang="pt-BR"/>
        </a:p>
      </dgm:t>
    </dgm:pt>
    <dgm:pt modelId="{8DC88F7E-69C4-4F9F-9859-8A188F9CB8A7}">
      <dgm:prSet phldrT="[Texto]" custT="1"/>
      <dgm:spPr/>
      <dgm:t>
        <a:bodyPr/>
        <a:lstStyle/>
        <a:p>
          <a:r>
            <a:rPr lang="pt-BR" sz="1800" dirty="0" smtClean="0"/>
            <a:t>Avaliação </a:t>
          </a:r>
          <a:r>
            <a:rPr lang="pt-BR" sz="1800" dirty="0" err="1" smtClean="0"/>
            <a:t>músculo-esquelética</a:t>
          </a:r>
          <a:endParaRPr lang="pt-BR" sz="1800" dirty="0"/>
        </a:p>
      </dgm:t>
    </dgm:pt>
    <dgm:pt modelId="{7D2CAFD2-EF13-4EDC-AC83-6F96A74119FF}" type="parTrans" cxnId="{AEB9523B-F1B7-4CE5-B18E-D7D5B87E855B}">
      <dgm:prSet/>
      <dgm:spPr/>
      <dgm:t>
        <a:bodyPr/>
        <a:lstStyle/>
        <a:p>
          <a:endParaRPr lang="pt-BR"/>
        </a:p>
      </dgm:t>
    </dgm:pt>
    <dgm:pt modelId="{9308CE02-218A-4ED5-BE0A-847E249513F0}" type="sibTrans" cxnId="{AEB9523B-F1B7-4CE5-B18E-D7D5B87E855B}">
      <dgm:prSet/>
      <dgm:spPr/>
      <dgm:t>
        <a:bodyPr/>
        <a:lstStyle/>
        <a:p>
          <a:endParaRPr lang="pt-BR"/>
        </a:p>
      </dgm:t>
    </dgm:pt>
    <dgm:pt modelId="{38C15D58-C423-461E-BFE9-590E43429D53}">
      <dgm:prSet phldrT="[Texto]" custT="1"/>
      <dgm:spPr/>
      <dgm:t>
        <a:bodyPr/>
        <a:lstStyle/>
        <a:p>
          <a:r>
            <a:rPr lang="pt-BR" sz="1800" dirty="0" smtClean="0"/>
            <a:t>Está </a:t>
          </a:r>
          <a:r>
            <a:rPr lang="pt-BR" sz="1800" dirty="0" err="1" smtClean="0"/>
            <a:t>intubada</a:t>
          </a:r>
          <a:r>
            <a:rPr lang="pt-BR" sz="1800" dirty="0" smtClean="0"/>
            <a:t>, sob ventilação mecânica, ausculta pulmonar presente bilateralmente</a:t>
          </a:r>
          <a:endParaRPr lang="pt-BR" sz="1800" dirty="0"/>
        </a:p>
      </dgm:t>
    </dgm:pt>
    <dgm:pt modelId="{E9683B57-56EE-424A-879B-DCFBB884BFA0}" type="parTrans" cxnId="{A345642A-D8AE-4AAE-8F31-3ABA4FCA53CC}">
      <dgm:prSet/>
      <dgm:spPr/>
      <dgm:t>
        <a:bodyPr/>
        <a:lstStyle/>
        <a:p>
          <a:endParaRPr lang="pt-BR"/>
        </a:p>
      </dgm:t>
    </dgm:pt>
    <dgm:pt modelId="{55EB6C9D-596F-4321-9CA6-D864D7E47834}" type="sibTrans" cxnId="{A345642A-D8AE-4AAE-8F31-3ABA4FCA53CC}">
      <dgm:prSet/>
      <dgm:spPr/>
      <dgm:t>
        <a:bodyPr/>
        <a:lstStyle/>
        <a:p>
          <a:endParaRPr lang="pt-BR"/>
        </a:p>
      </dgm:t>
    </dgm:pt>
    <dgm:pt modelId="{899AC9A2-1038-4A15-82AC-D3155F46DE0A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como está a perfusão periférica?</a:t>
          </a:r>
          <a:endParaRPr lang="pt-BR" sz="1800" dirty="0">
            <a:solidFill>
              <a:srgbClr val="FF0000"/>
            </a:solidFill>
          </a:endParaRPr>
        </a:p>
      </dgm:t>
    </dgm:pt>
    <dgm:pt modelId="{B3B3875A-7FB2-426D-93A5-A8584A6D71ED}" type="parTrans" cxnId="{90FDC0D3-4229-4D05-B021-050D95C3101E}">
      <dgm:prSet/>
      <dgm:spPr/>
      <dgm:t>
        <a:bodyPr/>
        <a:lstStyle/>
        <a:p>
          <a:endParaRPr lang="pt-BR"/>
        </a:p>
      </dgm:t>
    </dgm:pt>
    <dgm:pt modelId="{762DA96E-9306-4CA2-A5BB-1C7FFB777698}" type="sibTrans" cxnId="{90FDC0D3-4229-4D05-B021-050D95C3101E}">
      <dgm:prSet/>
      <dgm:spPr/>
      <dgm:t>
        <a:bodyPr/>
        <a:lstStyle/>
        <a:p>
          <a:endParaRPr lang="pt-BR"/>
        </a:p>
      </dgm:t>
    </dgm:pt>
    <dgm:pt modelId="{CF97E925-50C1-405E-8912-5DC05A29D5FF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qual o modo e parâmetros </a:t>
          </a:r>
          <a:r>
            <a:rPr lang="pt-BR" sz="1800" dirty="0" err="1" smtClean="0">
              <a:solidFill>
                <a:srgbClr val="FF0000"/>
              </a:solidFill>
            </a:rPr>
            <a:t>ventilatórios</a:t>
          </a:r>
          <a:r>
            <a:rPr lang="pt-BR" sz="1800" dirty="0" smtClean="0">
              <a:solidFill>
                <a:srgbClr val="FF0000"/>
              </a:solidFill>
            </a:rPr>
            <a:t>? </a:t>
          </a:r>
          <a:endParaRPr lang="pt-BR" sz="1800" dirty="0">
            <a:solidFill>
              <a:srgbClr val="FF0000"/>
            </a:solidFill>
          </a:endParaRPr>
        </a:p>
      </dgm:t>
    </dgm:pt>
    <dgm:pt modelId="{9FA1213C-424F-47B1-A2F0-78EAF1D90B10}" type="parTrans" cxnId="{F96EC31F-83C7-409F-9657-66B7B64F4404}">
      <dgm:prSet/>
      <dgm:spPr/>
      <dgm:t>
        <a:bodyPr/>
        <a:lstStyle/>
        <a:p>
          <a:endParaRPr lang="pt-BR"/>
        </a:p>
      </dgm:t>
    </dgm:pt>
    <dgm:pt modelId="{2209C582-5AAF-4028-A329-700824F8B9E2}" type="sibTrans" cxnId="{F96EC31F-83C7-409F-9657-66B7B64F4404}">
      <dgm:prSet/>
      <dgm:spPr/>
      <dgm:t>
        <a:bodyPr/>
        <a:lstStyle/>
        <a:p>
          <a:endParaRPr lang="pt-BR"/>
        </a:p>
      </dgm:t>
    </dgm:pt>
    <dgm:pt modelId="{46E2D3E1-2F72-4E32-A810-E7C6725982B2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qual a </a:t>
          </a:r>
          <a:r>
            <a:rPr lang="pt-BR" sz="1800" dirty="0" err="1" smtClean="0">
              <a:solidFill>
                <a:srgbClr val="FF0000"/>
              </a:solidFill>
            </a:rPr>
            <a:t>freqüência</a:t>
          </a:r>
          <a:r>
            <a:rPr lang="pt-BR" sz="1800" dirty="0" smtClean="0">
              <a:solidFill>
                <a:srgbClr val="FF0000"/>
              </a:solidFill>
            </a:rPr>
            <a:t> respiratória e a saturação periférica de oxigênio?</a:t>
          </a:r>
          <a:endParaRPr lang="pt-BR" sz="1800" dirty="0">
            <a:solidFill>
              <a:srgbClr val="FF0000"/>
            </a:solidFill>
          </a:endParaRPr>
        </a:p>
      </dgm:t>
    </dgm:pt>
    <dgm:pt modelId="{63BF79B5-2DD0-4172-B500-2E18DD1D6DFE}" type="parTrans" cxnId="{58DF9E24-522E-44F7-B066-E9AF95FEC0AE}">
      <dgm:prSet/>
      <dgm:spPr/>
      <dgm:t>
        <a:bodyPr/>
        <a:lstStyle/>
        <a:p>
          <a:endParaRPr lang="pt-BR"/>
        </a:p>
      </dgm:t>
    </dgm:pt>
    <dgm:pt modelId="{C1D7E021-CA24-4E84-A206-D764F917657E}" type="sibTrans" cxnId="{58DF9E24-522E-44F7-B066-E9AF95FEC0AE}">
      <dgm:prSet/>
      <dgm:spPr/>
      <dgm:t>
        <a:bodyPr/>
        <a:lstStyle/>
        <a:p>
          <a:endParaRPr lang="pt-BR"/>
        </a:p>
      </dgm:t>
    </dgm:pt>
    <dgm:pt modelId="{A1B6F2C1-2A62-4281-A7A1-D471C2852DCB}">
      <dgm:prSet phldrT="[Texto]" custT="1"/>
      <dgm:spPr/>
      <dgm:t>
        <a:bodyPr/>
        <a:lstStyle/>
        <a:p>
          <a:r>
            <a:rPr lang="pt-BR" sz="1800" dirty="0" smtClean="0"/>
            <a:t>Tem movimentação espontânea de membros.</a:t>
          </a:r>
          <a:endParaRPr lang="pt-BR" sz="1800" dirty="0"/>
        </a:p>
      </dgm:t>
    </dgm:pt>
    <dgm:pt modelId="{34D4CE9B-5E7C-4C21-900D-B140F74F9A09}" type="sibTrans" cxnId="{D072D45C-509F-439C-98C5-8B782325A8FB}">
      <dgm:prSet/>
      <dgm:spPr/>
      <dgm:t>
        <a:bodyPr/>
        <a:lstStyle/>
        <a:p>
          <a:endParaRPr lang="pt-BR"/>
        </a:p>
      </dgm:t>
    </dgm:pt>
    <dgm:pt modelId="{C26A19FD-87E9-4F24-9B8C-F6AECFD01F9C}" type="parTrans" cxnId="{D072D45C-509F-439C-98C5-8B782325A8FB}">
      <dgm:prSet/>
      <dgm:spPr/>
      <dgm:t>
        <a:bodyPr/>
        <a:lstStyle/>
        <a:p>
          <a:endParaRPr lang="pt-BR"/>
        </a:p>
      </dgm:t>
    </dgm:pt>
    <dgm:pt modelId="{64F9AC6F-9A6B-45DF-ADD9-635DD981F04C}">
      <dgm:prSet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qual a força muscular apresentada pela paciente?</a:t>
          </a:r>
          <a:endParaRPr lang="pt-BR" sz="1800" dirty="0">
            <a:solidFill>
              <a:srgbClr val="FF0000"/>
            </a:solidFill>
          </a:endParaRPr>
        </a:p>
      </dgm:t>
    </dgm:pt>
    <dgm:pt modelId="{CE32AC27-1B96-4188-B16F-A87FB3BB03AB}" type="parTrans" cxnId="{00DFDAA1-AE5D-43DB-81B4-5A3AB0EEE47F}">
      <dgm:prSet/>
      <dgm:spPr/>
      <dgm:t>
        <a:bodyPr/>
        <a:lstStyle/>
        <a:p>
          <a:endParaRPr lang="pt-BR"/>
        </a:p>
      </dgm:t>
    </dgm:pt>
    <dgm:pt modelId="{44F90002-BA0E-4D9D-AC67-1FFEEB8A292E}" type="sibTrans" cxnId="{00DFDAA1-AE5D-43DB-81B4-5A3AB0EEE47F}">
      <dgm:prSet/>
      <dgm:spPr/>
      <dgm:t>
        <a:bodyPr/>
        <a:lstStyle/>
        <a:p>
          <a:endParaRPr lang="pt-BR"/>
        </a:p>
      </dgm:t>
    </dgm:pt>
    <dgm:pt modelId="{B3245880-D759-4A32-9BCA-96E8A5D5B0FB}">
      <dgm:prSet phldrT="[Texto]" custT="1"/>
      <dgm:spPr/>
      <dgm:t>
        <a:bodyPr/>
        <a:lstStyle/>
        <a:p>
          <a:r>
            <a:rPr lang="pt-BR" sz="1800" dirty="0" smtClean="0">
              <a:solidFill>
                <a:srgbClr val="FF0000"/>
              </a:solidFill>
            </a:rPr>
            <a:t>Há ruídos adventícios na ausculta pulmonar?</a:t>
          </a:r>
          <a:endParaRPr lang="pt-BR" sz="1800" dirty="0">
            <a:solidFill>
              <a:srgbClr val="FF0000"/>
            </a:solidFill>
          </a:endParaRPr>
        </a:p>
      </dgm:t>
    </dgm:pt>
    <dgm:pt modelId="{2FEC9527-0178-4C1C-BB99-091E705F5A4E}" type="parTrans" cxnId="{A75EF1B9-806A-47F5-924C-A608E159D2D4}">
      <dgm:prSet/>
      <dgm:spPr/>
    </dgm:pt>
    <dgm:pt modelId="{F31B21FA-85C5-43A8-8050-57E38BDA17A7}" type="sibTrans" cxnId="{A75EF1B9-806A-47F5-924C-A608E159D2D4}">
      <dgm:prSet/>
      <dgm:spPr/>
    </dgm:pt>
    <dgm:pt modelId="{BB62917A-8664-4193-86E4-4765D4C05E40}" type="pres">
      <dgm:prSet presAssocID="{66D45F38-3522-4730-875C-E0A5E10F91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5E36A7A-1828-4870-8282-22BB4DBD9B30}" type="pres">
      <dgm:prSet presAssocID="{628FA823-C3E5-4970-B88E-662CEA5FBEF4}" presName="linNode" presStyleCnt="0"/>
      <dgm:spPr/>
    </dgm:pt>
    <dgm:pt modelId="{A4686996-C7A1-465F-A976-A93CE4960B52}" type="pres">
      <dgm:prSet presAssocID="{628FA823-C3E5-4970-B88E-662CEA5FBEF4}" presName="parentText" presStyleLbl="node1" presStyleIdx="0" presStyleCnt="3" custScaleX="5873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A7471-F664-45AE-AAE4-3A0AA5E710EA}" type="pres">
      <dgm:prSet presAssocID="{628FA823-C3E5-4970-B88E-662CEA5FBEF4}" presName="descendantText" presStyleLbl="alignAccFollowNode1" presStyleIdx="0" presStyleCnt="3" custScaleX="122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F07B2C-F791-4DCB-80D7-67C18A40C106}" type="pres">
      <dgm:prSet presAssocID="{F60FADEF-51AB-457B-897F-9FD74D7156B1}" presName="sp" presStyleCnt="0"/>
      <dgm:spPr/>
    </dgm:pt>
    <dgm:pt modelId="{81C04172-DE73-466A-B1A8-5F7EF25B86E8}" type="pres">
      <dgm:prSet presAssocID="{1CC90134-B5DD-4435-A4D4-5B5462CFA82A}" presName="linNode" presStyleCnt="0"/>
      <dgm:spPr/>
    </dgm:pt>
    <dgm:pt modelId="{254BFC16-5464-41AF-B837-3624C980D75C}" type="pres">
      <dgm:prSet presAssocID="{1CC90134-B5DD-4435-A4D4-5B5462CFA82A}" presName="parentText" presStyleLbl="node1" presStyleIdx="1" presStyleCnt="3" custScaleX="8114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AADC99-B493-4282-8CE2-80D2D1D99A3F}" type="pres">
      <dgm:prSet presAssocID="{1CC90134-B5DD-4435-A4D4-5B5462CFA82A}" presName="descendantText" presStyleLbl="alignAccFollowNode1" presStyleIdx="1" presStyleCnt="3" custScaleX="177309" custScaleY="141520" custLinFactNeighborX="1717" custLinFactNeighborY="72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8D5EF9-B98F-4829-A231-EC46814812CA}" type="pres">
      <dgm:prSet presAssocID="{72BE4E03-15EC-4920-9389-E1A730110F62}" presName="sp" presStyleCnt="0"/>
      <dgm:spPr/>
    </dgm:pt>
    <dgm:pt modelId="{935D2124-A086-4DD2-9917-90387019A015}" type="pres">
      <dgm:prSet presAssocID="{8DC88F7E-69C4-4F9F-9859-8A188F9CB8A7}" presName="linNode" presStyleCnt="0"/>
      <dgm:spPr/>
    </dgm:pt>
    <dgm:pt modelId="{F087B9B6-F27D-412C-997A-4A6521053085}" type="pres">
      <dgm:prSet presAssocID="{8DC88F7E-69C4-4F9F-9859-8A188F9CB8A7}" presName="parentText" presStyleLbl="node1" presStyleIdx="2" presStyleCnt="3" custScaleX="7256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8473F2-D655-463B-B0FB-1D922BD6BBF5}" type="pres">
      <dgm:prSet presAssocID="{8DC88F7E-69C4-4F9F-9859-8A188F9CB8A7}" presName="descendantText" presStyleLbl="alignAccFollowNode1" presStyleIdx="2" presStyleCnt="3" custScaleX="152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0DFDAA1-AE5D-43DB-81B4-5A3AB0EEE47F}" srcId="{8DC88F7E-69C4-4F9F-9859-8A188F9CB8A7}" destId="{64F9AC6F-9A6B-45DF-ADD9-635DD981F04C}" srcOrd="1" destOrd="0" parTransId="{CE32AC27-1B96-4188-B16F-A87FB3BB03AB}" sibTransId="{44F90002-BA0E-4D9D-AC67-1FFEEB8A292E}"/>
    <dgm:cxn modelId="{98076390-55BD-4D74-BD93-14034FD85EB8}" type="presOf" srcId="{628FA823-C3E5-4970-B88E-662CEA5FBEF4}" destId="{A4686996-C7A1-465F-A976-A93CE4960B52}" srcOrd="0" destOrd="0" presId="urn:microsoft.com/office/officeart/2005/8/layout/vList5"/>
    <dgm:cxn modelId="{17DAC27F-050C-4A0F-AB52-8AE80F1335BF}" type="presOf" srcId="{64F9AC6F-9A6B-45DF-ADD9-635DD981F04C}" destId="{FE8473F2-D655-463B-B0FB-1D922BD6BBF5}" srcOrd="0" destOrd="1" presId="urn:microsoft.com/office/officeart/2005/8/layout/vList5"/>
    <dgm:cxn modelId="{D072D45C-509F-439C-98C5-8B782325A8FB}" srcId="{8DC88F7E-69C4-4F9F-9859-8A188F9CB8A7}" destId="{A1B6F2C1-2A62-4281-A7A1-D471C2852DCB}" srcOrd="0" destOrd="0" parTransId="{C26A19FD-87E9-4F24-9B8C-F6AECFD01F9C}" sibTransId="{34D4CE9B-5E7C-4C21-900D-B140F74F9A09}"/>
    <dgm:cxn modelId="{28CC753E-23D3-4BB1-9061-B2C9A5629446}" type="presOf" srcId="{46E2D3E1-2F72-4E32-A810-E7C6725982B2}" destId="{15AADC99-B493-4282-8CE2-80D2D1D99A3F}" srcOrd="0" destOrd="3" presId="urn:microsoft.com/office/officeart/2005/8/layout/vList5"/>
    <dgm:cxn modelId="{EF858180-F51A-4B94-B530-13256081FE99}" type="presOf" srcId="{CF97E925-50C1-405E-8912-5DC05A29D5FF}" destId="{15AADC99-B493-4282-8CE2-80D2D1D99A3F}" srcOrd="0" destOrd="2" presId="urn:microsoft.com/office/officeart/2005/8/layout/vList5"/>
    <dgm:cxn modelId="{CE9541BC-AB27-4FE5-9308-1BD00DC089ED}" type="presOf" srcId="{82BA1161-3C9B-4C5B-8F8E-B2E57B61096F}" destId="{BD4A7471-F664-45AE-AAE4-3A0AA5E710EA}" srcOrd="0" destOrd="0" presId="urn:microsoft.com/office/officeart/2005/8/layout/vList5"/>
    <dgm:cxn modelId="{90FDC0D3-4229-4D05-B021-050D95C3101E}" srcId="{628FA823-C3E5-4970-B88E-662CEA5FBEF4}" destId="{899AC9A2-1038-4A15-82AC-D3155F46DE0A}" srcOrd="1" destOrd="0" parTransId="{B3B3875A-7FB2-426D-93A5-A8584A6D71ED}" sibTransId="{762DA96E-9306-4CA2-A5BB-1C7FFB777698}"/>
    <dgm:cxn modelId="{3A0E301F-B4A2-4AF1-A95B-E836D45C756F}" type="presOf" srcId="{B3245880-D759-4A32-9BCA-96E8A5D5B0FB}" destId="{15AADC99-B493-4282-8CE2-80D2D1D99A3F}" srcOrd="0" destOrd="1" presId="urn:microsoft.com/office/officeart/2005/8/layout/vList5"/>
    <dgm:cxn modelId="{D0C0287D-B9B7-46C6-8FA2-D78170792F5D}" srcId="{66D45F38-3522-4730-875C-E0A5E10F9147}" destId="{628FA823-C3E5-4970-B88E-662CEA5FBEF4}" srcOrd="0" destOrd="0" parTransId="{7C21B8E5-576B-4740-98F9-69D893B42D7A}" sibTransId="{F60FADEF-51AB-457B-897F-9FD74D7156B1}"/>
    <dgm:cxn modelId="{A345642A-D8AE-4AAE-8F31-3ABA4FCA53CC}" srcId="{1CC90134-B5DD-4435-A4D4-5B5462CFA82A}" destId="{38C15D58-C423-461E-BFE9-590E43429D53}" srcOrd="0" destOrd="0" parTransId="{E9683B57-56EE-424A-879B-DCFBB884BFA0}" sibTransId="{55EB6C9D-596F-4321-9CA6-D864D7E47834}"/>
    <dgm:cxn modelId="{068EC20F-AB0C-4285-B76C-F35E14541C7A}" type="presOf" srcId="{A1B6F2C1-2A62-4281-A7A1-D471C2852DCB}" destId="{FE8473F2-D655-463B-B0FB-1D922BD6BBF5}" srcOrd="0" destOrd="0" presId="urn:microsoft.com/office/officeart/2005/8/layout/vList5"/>
    <dgm:cxn modelId="{DB6B5C93-3E87-41A8-B620-2BDC5757CDD9}" srcId="{66D45F38-3522-4730-875C-E0A5E10F9147}" destId="{1CC90134-B5DD-4435-A4D4-5B5462CFA82A}" srcOrd="1" destOrd="0" parTransId="{EB7BE3FE-AC8A-4C14-A3DF-2EE84A19D769}" sibTransId="{72BE4E03-15EC-4920-9389-E1A730110F62}"/>
    <dgm:cxn modelId="{42536C2A-42DA-4D3B-8871-225D24691410}" type="presOf" srcId="{66D45F38-3522-4730-875C-E0A5E10F9147}" destId="{BB62917A-8664-4193-86E4-4765D4C05E40}" srcOrd="0" destOrd="0" presId="urn:microsoft.com/office/officeart/2005/8/layout/vList5"/>
    <dgm:cxn modelId="{AEB9523B-F1B7-4CE5-B18E-D7D5B87E855B}" srcId="{66D45F38-3522-4730-875C-E0A5E10F9147}" destId="{8DC88F7E-69C4-4F9F-9859-8A188F9CB8A7}" srcOrd="2" destOrd="0" parTransId="{7D2CAFD2-EF13-4EDC-AC83-6F96A74119FF}" sibTransId="{9308CE02-218A-4ED5-BE0A-847E249513F0}"/>
    <dgm:cxn modelId="{58DF9E24-522E-44F7-B066-E9AF95FEC0AE}" srcId="{1CC90134-B5DD-4435-A4D4-5B5462CFA82A}" destId="{46E2D3E1-2F72-4E32-A810-E7C6725982B2}" srcOrd="3" destOrd="0" parTransId="{63BF79B5-2DD0-4172-B500-2E18DD1D6DFE}" sibTransId="{C1D7E021-CA24-4E84-A206-D764F917657E}"/>
    <dgm:cxn modelId="{5B97A611-9464-4B96-941C-70344476678C}" type="presOf" srcId="{899AC9A2-1038-4A15-82AC-D3155F46DE0A}" destId="{BD4A7471-F664-45AE-AAE4-3A0AA5E710EA}" srcOrd="0" destOrd="1" presId="urn:microsoft.com/office/officeart/2005/8/layout/vList5"/>
    <dgm:cxn modelId="{A75EF1B9-806A-47F5-924C-A608E159D2D4}" srcId="{1CC90134-B5DD-4435-A4D4-5B5462CFA82A}" destId="{B3245880-D759-4A32-9BCA-96E8A5D5B0FB}" srcOrd="1" destOrd="0" parTransId="{2FEC9527-0178-4C1C-BB99-091E705F5A4E}" sibTransId="{F31B21FA-85C5-43A8-8050-57E38BDA17A7}"/>
    <dgm:cxn modelId="{78026325-E589-4A32-83BF-411A23238435}" srcId="{628FA823-C3E5-4970-B88E-662CEA5FBEF4}" destId="{82BA1161-3C9B-4C5B-8F8E-B2E57B61096F}" srcOrd="0" destOrd="0" parTransId="{411252E7-F539-46F1-868F-6AA8FDF4C594}" sibTransId="{F4665D2D-D4D8-436D-B49D-D2E8EBD51B7C}"/>
    <dgm:cxn modelId="{F96EC31F-83C7-409F-9657-66B7B64F4404}" srcId="{1CC90134-B5DD-4435-A4D4-5B5462CFA82A}" destId="{CF97E925-50C1-405E-8912-5DC05A29D5FF}" srcOrd="2" destOrd="0" parTransId="{9FA1213C-424F-47B1-A2F0-78EAF1D90B10}" sibTransId="{2209C582-5AAF-4028-A329-700824F8B9E2}"/>
    <dgm:cxn modelId="{1BDDF848-3A8F-4B17-8E8F-5351660C6F8B}" type="presOf" srcId="{1CC90134-B5DD-4435-A4D4-5B5462CFA82A}" destId="{254BFC16-5464-41AF-B837-3624C980D75C}" srcOrd="0" destOrd="0" presId="urn:microsoft.com/office/officeart/2005/8/layout/vList5"/>
    <dgm:cxn modelId="{927F4440-3E04-425E-B726-19307E3BD0F8}" type="presOf" srcId="{8DC88F7E-69C4-4F9F-9859-8A188F9CB8A7}" destId="{F087B9B6-F27D-412C-997A-4A6521053085}" srcOrd="0" destOrd="0" presId="urn:microsoft.com/office/officeart/2005/8/layout/vList5"/>
    <dgm:cxn modelId="{841E9DC9-F037-4BD7-A2C3-D9088BEE348E}" type="presOf" srcId="{38C15D58-C423-461E-BFE9-590E43429D53}" destId="{15AADC99-B493-4282-8CE2-80D2D1D99A3F}" srcOrd="0" destOrd="0" presId="urn:microsoft.com/office/officeart/2005/8/layout/vList5"/>
    <dgm:cxn modelId="{032E7F54-3BED-4F63-9AFD-87C840BF71EE}" type="presParOf" srcId="{BB62917A-8664-4193-86E4-4765D4C05E40}" destId="{D5E36A7A-1828-4870-8282-22BB4DBD9B30}" srcOrd="0" destOrd="0" presId="urn:microsoft.com/office/officeart/2005/8/layout/vList5"/>
    <dgm:cxn modelId="{3C03CCDA-73A9-44FE-AA94-4AED8972124C}" type="presParOf" srcId="{D5E36A7A-1828-4870-8282-22BB4DBD9B30}" destId="{A4686996-C7A1-465F-A976-A93CE4960B52}" srcOrd="0" destOrd="0" presId="urn:microsoft.com/office/officeart/2005/8/layout/vList5"/>
    <dgm:cxn modelId="{F885D4E6-D4CE-41ED-9B5A-5DAA25562DE0}" type="presParOf" srcId="{D5E36A7A-1828-4870-8282-22BB4DBD9B30}" destId="{BD4A7471-F664-45AE-AAE4-3A0AA5E710EA}" srcOrd="1" destOrd="0" presId="urn:microsoft.com/office/officeart/2005/8/layout/vList5"/>
    <dgm:cxn modelId="{8F707351-2232-40BC-934F-CA9CB4E94311}" type="presParOf" srcId="{BB62917A-8664-4193-86E4-4765D4C05E40}" destId="{DAF07B2C-F791-4DCB-80D7-67C18A40C106}" srcOrd="1" destOrd="0" presId="urn:microsoft.com/office/officeart/2005/8/layout/vList5"/>
    <dgm:cxn modelId="{BC4C0DB0-E4B2-4D84-8969-1D6C8126A8B8}" type="presParOf" srcId="{BB62917A-8664-4193-86E4-4765D4C05E40}" destId="{81C04172-DE73-466A-B1A8-5F7EF25B86E8}" srcOrd="2" destOrd="0" presId="urn:microsoft.com/office/officeart/2005/8/layout/vList5"/>
    <dgm:cxn modelId="{6C4B3129-B492-42EF-90A1-1959A305642E}" type="presParOf" srcId="{81C04172-DE73-466A-B1A8-5F7EF25B86E8}" destId="{254BFC16-5464-41AF-B837-3624C980D75C}" srcOrd="0" destOrd="0" presId="urn:microsoft.com/office/officeart/2005/8/layout/vList5"/>
    <dgm:cxn modelId="{7043A9C2-65B8-41CC-902A-E0310FA20D22}" type="presParOf" srcId="{81C04172-DE73-466A-B1A8-5F7EF25B86E8}" destId="{15AADC99-B493-4282-8CE2-80D2D1D99A3F}" srcOrd="1" destOrd="0" presId="urn:microsoft.com/office/officeart/2005/8/layout/vList5"/>
    <dgm:cxn modelId="{80F7A9A3-ECF8-4746-B4A4-45CD57499331}" type="presParOf" srcId="{BB62917A-8664-4193-86E4-4765D4C05E40}" destId="{0B8D5EF9-B98F-4829-A231-EC46814812CA}" srcOrd="3" destOrd="0" presId="urn:microsoft.com/office/officeart/2005/8/layout/vList5"/>
    <dgm:cxn modelId="{557E60D9-F960-4C86-978C-0C5055813C5E}" type="presParOf" srcId="{BB62917A-8664-4193-86E4-4765D4C05E40}" destId="{935D2124-A086-4DD2-9917-90387019A015}" srcOrd="4" destOrd="0" presId="urn:microsoft.com/office/officeart/2005/8/layout/vList5"/>
    <dgm:cxn modelId="{2E7CCA38-0011-48AD-8BDF-B2476BCA94C2}" type="presParOf" srcId="{935D2124-A086-4DD2-9917-90387019A015}" destId="{F087B9B6-F27D-412C-997A-4A6521053085}" srcOrd="0" destOrd="0" presId="urn:microsoft.com/office/officeart/2005/8/layout/vList5"/>
    <dgm:cxn modelId="{7C52D818-F2AC-4921-9183-66D969CBDF9D}" type="presParOf" srcId="{935D2124-A086-4DD2-9917-90387019A015}" destId="{FE8473F2-D655-463B-B0FB-1D922BD6BB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Avaliação do paciente de UTI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Paciente do sexo feminino, 75 anos, internada na enfermaria por pneumonia, foi transferida para a UTI por hipotensão. </a:t>
            </a:r>
          </a:p>
          <a:p>
            <a:pPr lvl="0"/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Está em ventilação mecânica, com FiO2 = 60% e saturação periférica de oxigênio de 98%. </a:t>
            </a:r>
          </a:p>
          <a:p>
            <a:pPr lvl="0"/>
            <a:r>
              <a:rPr lang="pt-BR" dirty="0" smtClean="0"/>
              <a:t>Apresenta edema, principalmente em pés, e extremidades frias. </a:t>
            </a:r>
          </a:p>
          <a:p>
            <a:pPr lvl="0"/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Ausculta pulmonar presente bilateralmente, com estertores crepitantes em bases, boa </a:t>
            </a:r>
            <a:r>
              <a:rPr lang="pt-B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expansibildade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torácica.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PERGUNTAS – CASO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Esta paciente tem condição de realizar </a:t>
            </a:r>
            <a:r>
              <a:rPr lang="pt-BR" dirty="0" err="1" smtClean="0"/>
              <a:t>cinesioterapia</a:t>
            </a:r>
            <a:r>
              <a:rPr lang="pt-BR" dirty="0" smtClean="0"/>
              <a:t> no leito? É possível realizar exercícios ativos? </a:t>
            </a:r>
          </a:p>
          <a:p>
            <a:pPr lvl="0"/>
            <a:r>
              <a:rPr lang="pt-BR" dirty="0" smtClean="0"/>
              <a:t>A ventilação mecânica está adequada para esta paciente?</a:t>
            </a:r>
          </a:p>
          <a:p>
            <a:pPr lvl="0"/>
            <a:r>
              <a:rPr lang="pt-BR" dirty="0" smtClean="0"/>
              <a:t>Quais são os cuidados que deverão ser </a:t>
            </a:r>
            <a:r>
              <a:rPr lang="pt-BR" dirty="0" err="1" smtClean="0"/>
              <a:t>dispendidos</a:t>
            </a:r>
            <a:r>
              <a:rPr lang="pt-BR" dirty="0" smtClean="0"/>
              <a:t> com a prótese traqueal desta paciente?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 – CASO 2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827584" y="1556792"/>
          <a:ext cx="756084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 – CASO 2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683568" y="1268760"/>
          <a:ext cx="75608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Paciente está </a:t>
            </a:r>
            <a:r>
              <a:rPr lang="pt-BR" dirty="0" err="1" smtClean="0"/>
              <a:t>intubada</a:t>
            </a:r>
            <a:r>
              <a:rPr lang="pt-BR" dirty="0" smtClean="0"/>
              <a:t>, sob ventilação mecânica, ausculta pulmonar presente bilateralmente, com roncos, edema em mãos e pés, </a:t>
            </a:r>
            <a:r>
              <a:rPr lang="pt-BR" dirty="0" err="1" smtClean="0"/>
              <a:t>contactua</a:t>
            </a:r>
            <a:r>
              <a:rPr lang="pt-BR" dirty="0" smtClean="0"/>
              <a:t>, atende a comandos e tem movimentação espontânea de membros.</a:t>
            </a:r>
          </a:p>
          <a:p>
            <a:pPr lvl="0"/>
            <a:r>
              <a:rPr lang="pt-BR" dirty="0" smtClean="0"/>
              <a:t>Está realizando hemodiálise. </a:t>
            </a:r>
          </a:p>
          <a:p>
            <a:pPr lvl="0"/>
            <a:r>
              <a:rPr lang="pt-BR" dirty="0" smtClean="0"/>
              <a:t>A pressão arterial e a </a:t>
            </a:r>
            <a:r>
              <a:rPr lang="pt-BR" dirty="0" err="1" smtClean="0"/>
              <a:t>freqüência</a:t>
            </a:r>
            <a:r>
              <a:rPr lang="pt-BR" dirty="0" smtClean="0"/>
              <a:t> cardíaca estão estáveis, sem drogas vasoativas.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Paciente está </a:t>
            </a:r>
            <a:r>
              <a:rPr lang="pt-B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intubada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sob ventilação mecânica, ausculta pulmonar presente bilateralmente</a:t>
            </a:r>
            <a:r>
              <a:rPr lang="pt-BR" dirty="0" smtClean="0"/>
              <a:t>, edema em mãos e pés, </a:t>
            </a:r>
            <a:r>
              <a:rPr lang="pt-BR" dirty="0" err="1" smtClean="0">
                <a:solidFill>
                  <a:schemeClr val="accent3">
                    <a:lumMod val="75000"/>
                  </a:schemeClr>
                </a:solidFill>
              </a:rPr>
              <a:t>contactua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, atende a comandos e tem movimentação espontânea de membros</a:t>
            </a:r>
            <a:r>
              <a:rPr lang="pt-BR" dirty="0" smtClean="0"/>
              <a:t>.</a:t>
            </a:r>
          </a:p>
          <a:p>
            <a:pPr lvl="0"/>
            <a:r>
              <a:rPr lang="pt-BR" dirty="0" smtClean="0"/>
              <a:t>Está realizando hemodiálise. </a:t>
            </a:r>
          </a:p>
          <a:p>
            <a:pPr lvl="0"/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 pressão arterial e a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freqüência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cardíaca estão estáveis, sem drogas vasoativas.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 – CASO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A paciente tem condição de iniciar o desmame da ventilação mecânica?</a:t>
            </a:r>
          </a:p>
          <a:p>
            <a:pPr lvl="0"/>
            <a:r>
              <a:rPr lang="pt-BR" dirty="0" smtClean="0"/>
              <a:t>Qual o tipo de exercício esta paciente pode realizar (passivo, ativo ou resistido)?</a:t>
            </a:r>
          </a:p>
          <a:p>
            <a:pPr lvl="0"/>
            <a:r>
              <a:rPr lang="pt-BR" dirty="0" smtClean="0"/>
              <a:t>Os modos e parâmetros </a:t>
            </a:r>
            <a:r>
              <a:rPr lang="pt-BR" dirty="0" err="1" smtClean="0"/>
              <a:t>ventilatórios</a:t>
            </a:r>
            <a:r>
              <a:rPr lang="pt-BR" dirty="0" smtClean="0"/>
              <a:t> estão adequados?</a:t>
            </a:r>
          </a:p>
          <a:p>
            <a:pPr lvl="0"/>
            <a:r>
              <a:rPr lang="pt-BR" dirty="0" smtClean="0"/>
              <a:t>É necessário realizar aspiração da cânula da paciente?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RESPOSTAS – CASO 3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899592" y="1556792"/>
          <a:ext cx="756084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RESPOSTAS – CASO 3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827584" y="1556792"/>
          <a:ext cx="756084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Serão apresentados três casos de </a:t>
            </a:r>
            <a:r>
              <a:rPr lang="pt-BR" dirty="0" smtClean="0"/>
              <a:t>UTI</a:t>
            </a:r>
          </a:p>
          <a:p>
            <a:r>
              <a:rPr lang="pt-BR" dirty="0" smtClean="0"/>
              <a:t>Exercício:</a:t>
            </a:r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Organizar as informações fornecidas (sequência)</a:t>
            </a:r>
          </a:p>
          <a:p>
            <a:pPr lvl="1"/>
            <a:r>
              <a:rPr lang="pt-BR" dirty="0" smtClean="0"/>
              <a:t>Relacionar quais informações estão faltando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95536" y="332656"/>
          <a:ext cx="8208912" cy="6169152"/>
        </p:xfrm>
        <a:graphic>
          <a:graphicData uri="http://schemas.openxmlformats.org/drawingml/2006/table">
            <a:tbl>
              <a:tblPr/>
              <a:tblGrid>
                <a:gridCol w="1962241"/>
                <a:gridCol w="6246671"/>
              </a:tblGrid>
              <a:tr h="369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Geral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Gravidade, estado geral, perfusão periférica, hipo ou hipertermia, edema, distensão abdominal, fraturas, incisões cirúrgicas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 Narrow"/>
                          <a:ea typeface="Calibri"/>
                          <a:cs typeface="Times New Roman"/>
                        </a:rPr>
                        <a:t>Nível de consciência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Uso de sedativos? Qual? Qual dosagem?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Qual o nível de consciência? (utilizar escalas fornecidas ou descrever, por ex: hipoativo, </a:t>
                      </a:r>
                      <a:r>
                        <a:rPr lang="pt-BR" sz="1600" dirty="0" err="1">
                          <a:latin typeface="Arial Narrow"/>
                          <a:ea typeface="Calibri"/>
                          <a:cs typeface="Times New Roman"/>
                        </a:rPr>
                        <a:t>lentificado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, colaborativo)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 Narrow"/>
                          <a:ea typeface="Calibri"/>
                          <a:cs typeface="Times New Roman"/>
                        </a:rPr>
                        <a:t>Hemodinâmica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Estável ou instável? </a:t>
                      </a:r>
                      <a:r>
                        <a:rPr lang="pt-BR" sz="1600" dirty="0" err="1">
                          <a:latin typeface="Arial Narrow"/>
                          <a:ea typeface="Calibri"/>
                          <a:cs typeface="Times New Roman"/>
                        </a:rPr>
                        <a:t>Taqui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 ou </a:t>
                      </a:r>
                      <a:r>
                        <a:rPr lang="pt-BR" sz="1600" dirty="0" err="1">
                          <a:latin typeface="Arial Narrow"/>
                          <a:ea typeface="Calibri"/>
                          <a:cs typeface="Times New Roman"/>
                        </a:rPr>
                        <a:t>bradicárdico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? Hipo ou hipertenso?  Arritmia?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Uso de drogas vasoativas (DVA)? Quais? Qual dosagem?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 Narrow"/>
                          <a:ea typeface="Calibri"/>
                          <a:cs typeface="Times New Roman"/>
                        </a:rPr>
                        <a:t>Respiratório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Em ventilação espontânea? </a:t>
                      </a:r>
                      <a:r>
                        <a:rPr lang="pt-BR" sz="1600" dirty="0" err="1">
                          <a:latin typeface="Arial Narrow"/>
                          <a:ea typeface="Calibri"/>
                          <a:cs typeface="Times New Roman"/>
                        </a:rPr>
                        <a:t>Oxigenioterapia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? Que tipo?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Em ventilação mecânica? Qual prótese traqueal (COT, TQT)? Qual o modo e parâmetros da VM?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Em ventilação </a:t>
                      </a:r>
                      <a:r>
                        <a:rPr lang="pt-BR" sz="1600" dirty="0" err="1">
                          <a:latin typeface="Arial Narrow"/>
                          <a:ea typeface="Calibri"/>
                          <a:cs typeface="Times New Roman"/>
                        </a:rPr>
                        <a:t>não-invasiva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? Qual modo? Quais parâmetros?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Qual o padrão respiratório e </a:t>
                      </a:r>
                      <a:r>
                        <a:rPr lang="pt-BR" sz="1600" dirty="0" err="1">
                          <a:latin typeface="Arial Narrow"/>
                          <a:ea typeface="Calibri"/>
                          <a:cs typeface="Times New Roman"/>
                        </a:rPr>
                        <a:t>freqüência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 respiratória? Qual o tipo respiratório? Qual a conformação torácica?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Expansibilidade torácica é simétrica?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 Há sinais de desconforto respiratório (tiragens, batimento de asa de nariz, fala entrecortada)?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latin typeface="Arial Narrow"/>
                          <a:ea typeface="Calibri"/>
                          <a:cs typeface="Times New Roman"/>
                        </a:rPr>
                        <a:t>Dispnéia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 (ao repouso, pequenos esforços, esforços maiores)?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Drenos torácicos? Qual hemitórax, qual o posicionamento (anterior, posterior)?; oscila? Borbulha? Qual o aspecto do débito?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Ausculta pulmonar, expansibilidade </a:t>
                      </a:r>
                      <a:r>
                        <a:rPr lang="pt-BR" sz="1600" dirty="0" smtClean="0">
                          <a:latin typeface="Arial Narrow"/>
                          <a:ea typeface="Calibri"/>
                          <a:cs typeface="Times New Roman"/>
                        </a:rPr>
                        <a:t>torácica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, percussão, SpO2, EtCO2.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 Narrow"/>
                          <a:ea typeface="Calibri"/>
                          <a:cs typeface="Times New Roman"/>
                        </a:rPr>
                        <a:t>Urinário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latin typeface="Arial Narrow"/>
                          <a:ea typeface="Calibri"/>
                          <a:cs typeface="Times New Roman"/>
                        </a:rPr>
                        <a:t>Anúrico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? </a:t>
                      </a:r>
                      <a:r>
                        <a:rPr lang="pt-BR" sz="1600" dirty="0" err="1">
                          <a:latin typeface="Arial Narrow"/>
                          <a:ea typeface="Calibri"/>
                          <a:cs typeface="Times New Roman"/>
                        </a:rPr>
                        <a:t>Oligúrico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? Em hemodiálise?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Arial Narrow"/>
                          <a:ea typeface="Calibri"/>
                          <a:cs typeface="Times New Roman"/>
                        </a:rPr>
                        <a:t>Extremidades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Tônus muscular, </a:t>
                      </a:r>
                      <a:r>
                        <a:rPr lang="pt-BR" sz="1600" dirty="0" err="1">
                          <a:latin typeface="Arial Narrow"/>
                          <a:ea typeface="Calibri"/>
                          <a:cs typeface="Times New Roman"/>
                        </a:rPr>
                        <a:t>trofismo</a:t>
                      </a:r>
                      <a:r>
                        <a:rPr lang="pt-BR" sz="1600" dirty="0">
                          <a:latin typeface="Arial Narrow"/>
                          <a:ea typeface="Calibri"/>
                          <a:cs typeface="Times New Roman"/>
                        </a:rPr>
                        <a:t> muscular, força muscular; deformidades articulares.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Paciente do sexo masculino, de 60 anos, antecedente de HAS. Internado na UTI, encontra-se no 4º pós-operatório de </a:t>
            </a:r>
            <a:r>
              <a:rPr lang="pt-BR" dirty="0" err="1" smtClean="0"/>
              <a:t>enterectomia</a:t>
            </a:r>
            <a:r>
              <a:rPr lang="pt-BR" dirty="0" smtClean="0"/>
              <a:t>.</a:t>
            </a:r>
          </a:p>
          <a:p>
            <a:r>
              <a:rPr lang="pt-BR" dirty="0" smtClean="0"/>
              <a:t>Apresenta tosse produtiva, pressão arterial instável, com elevação da PA principalmente durante as crises de tosse. </a:t>
            </a:r>
          </a:p>
          <a:p>
            <a:r>
              <a:rPr lang="pt-BR" dirty="0" smtClean="0"/>
              <a:t>Tem força muscular grau 4 em MMSS e MMII, sem déficit motor ou alteração de ADM. </a:t>
            </a:r>
          </a:p>
          <a:p>
            <a:r>
              <a:rPr lang="pt-BR" dirty="0" smtClean="0"/>
              <a:t>O abdome está distendido, e o paciente está um pouco </a:t>
            </a:r>
            <a:r>
              <a:rPr lang="pt-BR" dirty="0" err="1" smtClean="0"/>
              <a:t>taquicárdico</a:t>
            </a:r>
            <a:r>
              <a:rPr lang="pt-BR" dirty="0" smtClean="0"/>
              <a:t>. A saturação periférica de oxigênio está em 97%.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Paciente do sexo masculino, de 60 anos, antecedente de HAS. Internado na UTI, encontra-se no 4º pós-operatório de </a:t>
            </a:r>
            <a:r>
              <a:rPr lang="pt-BR" dirty="0" err="1" smtClean="0"/>
              <a:t>enterectomia</a:t>
            </a:r>
            <a:r>
              <a:rPr lang="pt-BR" dirty="0" smtClean="0"/>
              <a:t>. </a:t>
            </a:r>
          </a:p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Apresenta tosse produtiva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pressão arterial instável, com elevação da PA principalmente durante as crises de tosse</a:t>
            </a:r>
            <a:r>
              <a:rPr lang="pt-BR" dirty="0" smtClean="0"/>
              <a:t>. </a:t>
            </a:r>
          </a:p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Tem força muscular grau 4 em MMSS e MMII, sem déficit motor ou alteração de ADM.</a:t>
            </a:r>
          </a:p>
          <a:p>
            <a:r>
              <a:rPr lang="pt-BR" dirty="0" smtClean="0"/>
              <a:t>O abdome está distendido, e o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paciente está um pouco </a:t>
            </a:r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taquicárdico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A saturação periférica de oxigênio está em 97%.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PERGUNTAS – CASO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Este paciente pode sair do leito?</a:t>
            </a:r>
          </a:p>
          <a:p>
            <a:pPr lvl="0"/>
            <a:r>
              <a:rPr lang="pt-BR" dirty="0" smtClean="0"/>
              <a:t>Como está a oxigenação deste paciente?</a:t>
            </a:r>
          </a:p>
          <a:p>
            <a:pPr lvl="0"/>
            <a:r>
              <a:rPr lang="pt-BR" dirty="0" smtClean="0"/>
              <a:t>Este paciente está usando algum suporte </a:t>
            </a:r>
            <a:r>
              <a:rPr lang="pt-BR" dirty="0" err="1" smtClean="0"/>
              <a:t>ventilatório</a:t>
            </a:r>
            <a:r>
              <a:rPr lang="pt-BR" dirty="0" smtClean="0"/>
              <a:t>?</a:t>
            </a:r>
          </a:p>
          <a:p>
            <a:pPr lvl="0"/>
            <a:r>
              <a:rPr lang="pt-BR" dirty="0" smtClean="0"/>
              <a:t>Este paciente é capaz de remover a secreção de suas vias aéreas? </a:t>
            </a:r>
          </a:p>
          <a:p>
            <a:pPr lvl="0"/>
            <a:r>
              <a:rPr lang="pt-BR" dirty="0" smtClean="0"/>
              <a:t>Este paciente vai tolerar </a:t>
            </a:r>
            <a:r>
              <a:rPr lang="pt-BR" dirty="0" err="1" smtClean="0"/>
              <a:t>cinesioterapia</a:t>
            </a:r>
            <a:r>
              <a:rPr lang="pt-BR" dirty="0" smtClean="0"/>
              <a:t>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 – CASO 1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971600" y="1700808"/>
          <a:ext cx="705678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827584" y="1484784"/>
          <a:ext cx="756084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RESPOSTA – CASO 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Paciente do sexo feminino, 75 anos, internada na enfermaria por pneumonia, foi transferida para a UTI por hipotensão. </a:t>
            </a:r>
          </a:p>
          <a:p>
            <a:pPr lvl="0"/>
            <a:r>
              <a:rPr lang="pt-BR" dirty="0" smtClean="0"/>
              <a:t>Está em ventilação mecânica, com FiO2 = 60% e saturação periférica de oxigênio de 98%. </a:t>
            </a:r>
          </a:p>
          <a:p>
            <a:pPr lvl="0"/>
            <a:r>
              <a:rPr lang="pt-BR" dirty="0" smtClean="0"/>
              <a:t>Apresenta edema, principalmente em pés, e extremidades frias. </a:t>
            </a:r>
          </a:p>
          <a:p>
            <a:pPr lvl="0"/>
            <a:r>
              <a:rPr lang="pt-BR" dirty="0" smtClean="0"/>
              <a:t>Ausculta pulmonar presente bilateralmente, com estertores crepitantes em bases, boa </a:t>
            </a:r>
            <a:r>
              <a:rPr lang="pt-BR" dirty="0" err="1" smtClean="0"/>
              <a:t>expansibildade</a:t>
            </a:r>
            <a:r>
              <a:rPr lang="pt-BR" dirty="0" smtClean="0"/>
              <a:t> torácica.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1231</Words>
  <Application>Microsoft Office PowerPoint</Application>
  <PresentationFormat>Apresentação na tela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Exercícios</vt:lpstr>
      <vt:lpstr>INSTRUÇÕES</vt:lpstr>
      <vt:lpstr>Slide 3</vt:lpstr>
      <vt:lpstr>CASO 1</vt:lpstr>
      <vt:lpstr>CASO 1</vt:lpstr>
      <vt:lpstr>PERGUNTAS – CASO 1</vt:lpstr>
      <vt:lpstr>RESPOSTA – CASO 1</vt:lpstr>
      <vt:lpstr>RESPOSTA – CASO 1</vt:lpstr>
      <vt:lpstr>CASO 2</vt:lpstr>
      <vt:lpstr>CASO 2</vt:lpstr>
      <vt:lpstr>PERGUNTAS – CASO 2</vt:lpstr>
      <vt:lpstr>RESPOSTA – CASO 2</vt:lpstr>
      <vt:lpstr>RESPOSTA – CASO 2</vt:lpstr>
      <vt:lpstr>CASO 3</vt:lpstr>
      <vt:lpstr>CASO 3</vt:lpstr>
      <vt:lpstr>PERGUNTAS – CASO 3</vt:lpstr>
      <vt:lpstr>RESPOSTAS – CASO 3</vt:lpstr>
      <vt:lpstr>RESPOSTAS – CASO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</dc:title>
  <dc:creator>Leda</dc:creator>
  <cp:lastModifiedBy>Faculdade de Medicina</cp:lastModifiedBy>
  <cp:revision>14</cp:revision>
  <dcterms:created xsi:type="dcterms:W3CDTF">2013-05-17T17:28:47Z</dcterms:created>
  <dcterms:modified xsi:type="dcterms:W3CDTF">2013-09-02T17:43:38Z</dcterms:modified>
</cp:coreProperties>
</file>